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sldIdLst>
    <p:sldId id="256" r:id="rId2"/>
    <p:sldId id="516" r:id="rId3"/>
    <p:sldId id="278" r:id="rId4"/>
    <p:sldId id="279" r:id="rId5"/>
    <p:sldId id="280" r:id="rId6"/>
    <p:sldId id="281" r:id="rId7"/>
    <p:sldId id="541" r:id="rId8"/>
    <p:sldId id="257" r:id="rId9"/>
    <p:sldId id="538" r:id="rId10"/>
    <p:sldId id="539" r:id="rId11"/>
    <p:sldId id="258" r:id="rId12"/>
    <p:sldId id="261" r:id="rId13"/>
    <p:sldId id="268" r:id="rId14"/>
    <p:sldId id="269" r:id="rId15"/>
    <p:sldId id="277" r:id="rId16"/>
    <p:sldId id="272" r:id="rId17"/>
    <p:sldId id="266" r:id="rId18"/>
    <p:sldId id="517" r:id="rId19"/>
    <p:sldId id="437" r:id="rId20"/>
    <p:sldId id="439" r:id="rId21"/>
    <p:sldId id="440" r:id="rId22"/>
    <p:sldId id="513" r:id="rId23"/>
    <p:sldId id="518" r:id="rId24"/>
    <p:sldId id="448" r:id="rId25"/>
    <p:sldId id="283" r:id="rId26"/>
    <p:sldId id="441" r:id="rId27"/>
    <p:sldId id="449" r:id="rId28"/>
    <p:sldId id="284" r:id="rId29"/>
    <p:sldId id="543" r:id="rId30"/>
    <p:sldId id="285" r:id="rId31"/>
    <p:sldId id="519" r:id="rId32"/>
    <p:sldId id="287" r:id="rId33"/>
    <p:sldId id="288" r:id="rId34"/>
    <p:sldId id="544" r:id="rId35"/>
    <p:sldId id="270" r:id="rId36"/>
    <p:sldId id="289" r:id="rId37"/>
    <p:sldId id="290" r:id="rId38"/>
    <p:sldId id="291" r:id="rId39"/>
    <p:sldId id="292" r:id="rId40"/>
    <p:sldId id="293" r:id="rId41"/>
    <p:sldId id="294" r:id="rId42"/>
    <p:sldId id="295" r:id="rId43"/>
    <p:sldId id="296" r:id="rId44"/>
    <p:sldId id="520" r:id="rId45"/>
    <p:sldId id="298" r:id="rId46"/>
    <p:sldId id="546" r:id="rId47"/>
    <p:sldId id="547" r:id="rId48"/>
    <p:sldId id="545" r:id="rId49"/>
    <p:sldId id="299" r:id="rId50"/>
    <p:sldId id="300" r:id="rId51"/>
    <p:sldId id="301" r:id="rId52"/>
    <p:sldId id="302" r:id="rId53"/>
    <p:sldId id="537" r:id="rId54"/>
    <p:sldId id="495" r:id="rId55"/>
    <p:sldId id="498" r:id="rId56"/>
    <p:sldId id="521" r:id="rId57"/>
    <p:sldId id="548" r:id="rId58"/>
    <p:sldId id="451" r:id="rId59"/>
    <p:sldId id="494" r:id="rId60"/>
    <p:sldId id="497" r:id="rId61"/>
    <p:sldId id="496" r:id="rId62"/>
    <p:sldId id="500" r:id="rId63"/>
    <p:sldId id="502" r:id="rId64"/>
    <p:sldId id="453" r:id="rId65"/>
    <p:sldId id="454" r:id="rId66"/>
    <p:sldId id="503" r:id="rId67"/>
    <p:sldId id="483" r:id="rId68"/>
    <p:sldId id="487" r:id="rId69"/>
    <p:sldId id="486" r:id="rId70"/>
    <p:sldId id="488" r:id="rId71"/>
    <p:sldId id="477" r:id="rId72"/>
    <p:sldId id="478" r:id="rId73"/>
    <p:sldId id="549" r:id="rId74"/>
    <p:sldId id="480" r:id="rId75"/>
    <p:sldId id="522" r:id="rId76"/>
    <p:sldId id="481" r:id="rId77"/>
    <p:sldId id="460" r:id="rId78"/>
    <p:sldId id="484" r:id="rId79"/>
    <p:sldId id="470" r:id="rId80"/>
    <p:sldId id="485" r:id="rId81"/>
    <p:sldId id="505" r:id="rId82"/>
    <p:sldId id="444" r:id="rId83"/>
    <p:sldId id="524" r:id="rId84"/>
    <p:sldId id="507" r:id="rId85"/>
    <p:sldId id="525" r:id="rId86"/>
    <p:sldId id="508" r:id="rId87"/>
    <p:sldId id="509" r:id="rId88"/>
    <p:sldId id="510" r:id="rId89"/>
    <p:sldId id="526" r:id="rId90"/>
    <p:sldId id="528" r:id="rId91"/>
    <p:sldId id="529" r:id="rId92"/>
    <p:sldId id="531" r:id="rId93"/>
    <p:sldId id="532" r:id="rId94"/>
    <p:sldId id="533" r:id="rId95"/>
    <p:sldId id="534" r:id="rId96"/>
    <p:sldId id="535" r:id="rId97"/>
    <p:sldId id="550"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4" autoAdjust="0"/>
    <p:restoredTop sz="86431" autoAdjust="0"/>
  </p:normalViewPr>
  <p:slideViewPr>
    <p:cSldViewPr snapToGrid="0">
      <p:cViewPr varScale="1">
        <p:scale>
          <a:sx n="139" d="100"/>
          <a:sy n="139" d="100"/>
        </p:scale>
        <p:origin x="624" y="80"/>
      </p:cViewPr>
      <p:guideLst/>
    </p:cSldViewPr>
  </p:slideViewPr>
  <p:outlineViewPr>
    <p:cViewPr>
      <p:scale>
        <a:sx n="33" d="100"/>
        <a:sy n="33" d="100"/>
      </p:scale>
      <p:origin x="0" y="-89412"/>
    </p:cViewPr>
  </p:outlineViewPr>
  <p:notesTextViewPr>
    <p:cViewPr>
      <p:scale>
        <a:sx n="1" d="1"/>
        <a:sy n="1" d="1"/>
      </p:scale>
      <p:origin x="0" y="0"/>
    </p:cViewPr>
  </p:notesTextViewPr>
  <p:sorterViewPr>
    <p:cViewPr varScale="1">
      <p:scale>
        <a:sx n="1" d="1"/>
        <a:sy n="1" d="1"/>
      </p:scale>
      <p:origin x="0" y="-409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7T16:41:07.380"/>
    </inkml:context>
    <inkml:brush xml:id="br0">
      <inkml:brushProperty name="width" value="0.05292" units="cm"/>
      <inkml:brushProperty name="height" value="0.05292" units="cm"/>
      <inkml:brushProperty name="color" value="#FF0000"/>
    </inkml:brush>
  </inkml:definitions>
  <inkml:trace contextRef="#ctx0" brushRef="#br0">11434 4610 1691 0,'0'0'0'0,"-50"-15"39"15,-5-1 1-15,-24-1 32 16,-11 3 0-16,-7 7-19 0,-10-2 0 16,-15-3-25-1,-9-5 1-15,-1 1-14 0,-4 2 1 16,-7 4-7-16,-15 1 0 16,-14-3 0-16,-9 4 1 15,-13-1 0-15,-4 4 0 16,-6 5-2-16,-12 5 1 15,-6 7-1-15,-4-3 1 16,-8-1-2-16,-4-1 0 16,1-1-1-16,-10 2 1 15,-1 1-2-15,2 1 1 16,-6-1-2-16,3 3 1 16,-3 5 0-16,-4 4 0 15,-12 5-2-15,-3 2 1 16,-8-1-2-16,-1 8 1 15,1 1-1-15,7 9 0 16,2 6-1-16,11 2 1 0,3-6-1 16,8 1 0-16,-1 6-1 15,9 3 1-15,5 5 0 16,22 1 0-16,10 3 0 16,6 3 1-16,15-5 0 15,28-4 0-15,29-3 0 16,12-6 0-16,13-5 0 15,24-1 0-15,16 4-1 16,16-2 1-16,21 1-1 0,14-6 0 16,14-4-1-1,22 5 1-15,22-2-1 0,24 1 0 16,22-6 0-16,14 2 0 16,22 0-1-16,8 7 0 15,6 4-1-15,17 5 0 16,9-4-3-16,11-2 0 15,15 4 0-15,11 2 0 16,4-1 0-16,14 3 1 16,5-1 0-16,9-5 0 15,21-10 0-15,14-7 1 16,20-9 1-16,15-13 0 16,11-17 0-16,18-11 1 15,31-7-1-15,9-18 1 16,15-18 0-16,15-8 1 15,21-6 0-15,4-4 0 16,7-9 0-16,2-3 0 0,2-6 1 16,-5 2 1-16,-16-6 2 15,-13-6 0-15,-13-1 1 16,-32-4 1-16,-28-1 1 16,-38-1 1-16,-35 2 1 15,-48 8 1-15,-45 0-1 16,-46-7 1-16,-52 1-1 15,-44-2 1-15,-50 0-1 16,-55-1 0-16,-65-11-3 16,-68-2 0-16,-64 6-2 0,-84 6 0 15,-85 20-3-15,-62 31 1 16,-61 32-2-16,-71 63 0 16,-62 59-2-16,-51 43 0 15,748-135-1777-15</inkml:trace>
  <inkml:trace contextRef="#ctx0" brushRef="#br0" timeOffset="17163.84">22227 6460 1366 0,'0'0'0'0,"-6"30"71"16,1-8 0-16,0-8 98 16,0-2 0-16,-1 0-52 15,1-3 1-15,5-9-55 16,-4 8 0-16,4-8-19 16,0 0 1-16,-15-24-16 15,-3-10 1-15,-5-17-6 0,-3-18 0 16,-10-35-6-1,-1-18 1-15,0-24 0 0,5-18 0 16,8-27-1-16,4-15 0 16,10-6-3-16,6 20 1 15,6 27-8-15,3 34 1 16,2 27-4-16,2 29 0 16,-5 18-3-16,1 24 0 15,-1 16-2-15,4 31 1 16,8 38-1-16,14 24 0 15,13 30 0-15,6 18 0 16,4 20-1-16,10 25 0 16,11 22-2-16,13 3 0 15,10-9-1-15,-14-33 1 0,-13-34-1 16,-11-16 0-16,-10-12 0 16,-5-16 0-16,-5-8 1 15,-7-23 1-15,-13-20-2 16,-3-15 1-16,-7-8-4 15,-9-19 1-15,0 19-1885 16</inkml:trace>
  <inkml:trace contextRef="#ctx0" brushRef="#br0" timeOffset="17430.36">22142 5787 1679 0,'0'0'0'16,"7"21"59"-16,2-6 1 15,-5-6 51-15,4-9 1 16,12-12 44-16,6-12 1 16,17-14-57-16,16-13 0 15,23-9-21-15,6-15 1 16,-7-6-15-16,-3-2 1 15,-10 5-23-15,-1 5 0 16,0 8-33-16,2 8 0 16,-69 57-2208-16</inkml:trace>
  <inkml:trace contextRef="#ctx0" brushRef="#br0" timeOffset="17914.3">23992 3584 1702 0,'0'0'0'0,"-5"-9"40"16,-5 4 0-16,-10 5 29 15,-12-3 0-15,-17-3 2 0,-7 3 0 16,-4 5 13-1,3 10 0-15,11 12-23 0,-7 16 1 16,-7 19-5-16,-12 19 0 16,-16 29-10-16,1 26 0 15,5 40-17-15,-5 28 1 16,-3 19-9-16,20-13 1 16,26-18-6-16,31-25 0 15,36-34-5-15,18-24 1 16,8-32 1-16,7-20 0 15,6-25-3-15,2-13 0 16,8-20 0-16,-1-11 1 16,-3-15-1-16,-4-8 0 15,-16-15-1-15,-10-4 1 0,1-11-2 16,0 1 1-16,3 3 1 16,2 3 0-16,0 6-2 15,1 6 0-15,-1 9-2 16,-4 6 0-16,-4 4-6 15,-8 6 1-15,-28 24-2191 16</inkml:trace>
  <inkml:trace contextRef="#ctx0" brushRef="#br0" timeOffset="18418.54">22022 7479 1635 0,'0'0'0'15,"34"-12"20"-15,1-5 0 16,9-12 17-16,7-13 1 16,9-22 45-16,20-12 1 15,24-23-31-15,17-17 0 0,36-24-10 16,30-29 1-16,23-20-4 16,23-22 0-16,9-12 20 15,-1-2 1-15,-3 5-3 16,-19 5 0-16,-18 9-4 15,-21 19 1-15,-19 20-7 16,-11 18 1-16,-6 21-5 16,-33 15 1-16,-33 23 0 15,-22 19 1-15,-20 18-7 16,-8 11 1-16,-9 14-4 0,-8 8 1 16,-8 2-16-16,-3 6 1 15,-1 3-11-15,1 9 0 16,-7-3-8-16,7 3 1 15,-11 5-4-15,6 2 0 16,5-7-2278-16</inkml:trace>
  <inkml:trace contextRef="#ctx0" brushRef="#br0" timeOffset="44180.25">25728 15160 1343 0,'-23'0'0'0,"-37"-4"44"16,-17 3 0-16,-6-1 23 15,-9 0 1-15,-10 0-16 16,-2-3 1-16,7-2-28 16,-2-3 1-16,0-2-9 15,-2 0 1-15,1 1-4 0,-2 4 0 16,-4 4-4-16,-7 1 1 15,-7 0-2-15,-2 2 1 16,1 6-3-16,-6 0 1 16,-2 3-1-16,-11-2 0 15,-13 0-1-15,-8-4 0 16,-1 8 1-16,-9 4 1 16,-9 6-2-16,-7 2 1 15,0-1-2-15,-7 1 1 16,-9-1 0-16,0 2 1 15,-3 2 0-15,-2-1 0 16,-9 1 0-16,-2 1 1 16,-1 1-1-16,-1-2 1 15,4-5-1-15,-3-4 1 16,-2-5-2-16,-2-3 1 16,1-2-1-16,3-2 1 15,-2-3-2-15,-2-6 1 0,-4-5-1 16,-1-3 1-16,1-2-1 15,-12-1 0-15,2-4-1 16,-2 0 0-16,2 2-1 16,2-1 1-16,1-8 0 15,-3-1 0-15,0 1-2 16,2-2 1-16,-10-3-1 16,3-2 0-16,0 2 0 15,-4-2 1-15,-2 0-1 0,0-3 1 16,-3 3 1-16,-6 0 0 15,-3-3 1-15,7 1 1 16,2 4 2-16,7 0 0 16,-2-2 5-16,4-5 1 15,6 1 3-15,3 1 0 16,-1 3 0-16,-3-5 1 16,3-5-3-16,-1 0 1 15,-2-6-3-15,2 6 1 16,6 1-2-16,-1 8 0 15,0-1-1-15,5 6 0 16,-3-1-4-16,3 8 0 16,0 6 0-16,4 4 0 15,-11 5-2-15,6 4 1 16,1 3-2-16,-3 1 1 16,-1 1-1-16,-1 3 0 15,2 7-1-15,2 4 0 16,1 3 1-16,-4 3 1 0,-1 8 0 15,-3-1 0-15,-1 4 5 16,6 4 0-16,3 8 4 16,4 5 0-16,8 3 1 15,8-4 1-15,12-4-2 16,0-2 0-16,3 4-1 16,15 5 0-16,10 1-3 15,22 4 0-15,22 2-3 16,13-2 1-16,-4 4-2 0,10-2 0 15,26 0-5-15,10 5 0 16,21-2-1-16,18 4 0 16,14 1-3-16,10 1 0 15,13-6-2-15,8-1 0 16,21-3-2-16,14 0 1 16,23-1-3-16,6-7 1 15,9-2-3-15,17-4 1 16,17 1-2-16,12-4 0 15,3-5 0-15,13 1 1 16,15 3 0-16,18-2 0 16,15-2 2-16,11 0 1 15,12-1 1-15,11-4 0 16,10-1 1-16,4-1 1 16,6-3-1-16,11-4 1 15,19-1 0-15,-2-5 1 0,9-4 0 16,-5 0 0-16,3-2 1 15,13 1 1-15,19 1-1 16,0-2 1-16,0-3-1 16,16 2 1-16,1 1 0 15,1 1 1-15,0-1 0 16,6-1 1-16,15-2 0 16,-2 3 0-16,-10 2 0 15,15 2 0-15,15-2 0 16,-1-3 0-16,-3-2 0 15,-3-2 1-15,-1-2-1 0,4 1 1 16,12-3-1-16,6-1 1 16,-8 0 0-16,-1 0 0 15,0-1 0-15,-2-4 0 16,2-2 0-16,5-2 0 16,7-7 2-16,5-3 1 15,-5-3 2-15,0-4 0 16,-1-4 4-16,4-2 0 15,8-5 2-15,-2 1 1 16,-2-2-1-16,-3 3 0 16,-6 1-1-16,-3-1 0 15,-2 0-2-15,-2 4 0 16,-1 2-1-16,-2 1 1 16,-2 4-3-16,-30 1 1 15,-23 4-1-15,-9 0 1 16,-17 0-2-16,-15-1 1 15,-22-1 0-15,-13-2 0 0,-19-3-1 16,-15-7 0-16,-22-8 0 16,-18-2 0-16,-12-4-1 15,-21-5 1-15,-23-5-4 16,-22-4 1-16,-22-1-2 16,-24 0 0-16,-17-9 0 15,-21 0 0-15,-24 3-2 16,-31 4 1-16,-35 0 0 15,-29 2 0-15,-29 0 0 0,-36 1 0 16,-47-1 0-16,-42-1 1 16,-40 10-1-16,-36 6 1 15,-30 6-1-15,-32 9 0 16,-20 17 0-16,-29 10 0 16,-29 8 0-16,-16 14 1 15,-24 15-1-15,-2 13 0 16,-5 15-4-16,10 13 1 15,5 13-16-15,13-8 1 16,492-78-1872-16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1.624"/>
    </inkml:context>
    <inkml:brush xml:id="br0">
      <inkml:brushProperty name="width" value="0.1" units="cm"/>
      <inkml:brushProperty name="height" value="0.1" units="cm"/>
    </inkml:brush>
  </inkml:definitions>
  <inkml:trace contextRef="#ctx0" brushRef="#br0">0 1324 72 0 0,'16'-33'23248'0'0,"-16"33"-23209"0"0,-1 0 1 0 0,1 0-1 0 0,0 0 0 0 0,-1 0 1 0 0,1-1-1 0 0,0 1 0 0 0,-1 0 1 0 0,1 0-1 0 0,0 0 0 0 0,-1-1 1 0 0,1 1-1 0 0,0 0 0 0 0,0 0 0 0 0,-1-1 1 0 0,1 1-1 0 0,0 0 0 0 0,0 0 1 0 0,-1-1-1 0 0,1 1 0 0 0,0 0 1 0 0,0-1-1 0 0,0 1 0 0 0,0 0 1 0 0,0-1-1 0 0,0 1 0 0 0,-1-1 1 0 0,1 1-1 0 0,0 0 0 0 0,0-1 0 0 0,0 1 1 0 0,0 0-1 0 0,0-1 0 0 0,0 1 1 0 0,0 0-1 0 0,0-1 0 0 0,1 1 1 0 0,-1-1-1 0 0,0 1 0 0 0,0 0 1 0 0,0-1-1 0 0,0 1 0 0 0,0 0 1 0 0,1-1-1 0 0,-1 1 0 0 0,0 0 0 0 0,0 0 1 0 0,0-1-1 0 0,1 1 0 0 0,-1 0 1 0 0,0-1-1 0 0,1 1 0 0 0,10-18 1128 0 0,9-2-811 0 0,0 2 0 0 0,2 0-1 0 0,0 1 1 0 0,1 1 0 0 0,47-25-1 0 0,9-5 149 0 0,244-148 1209 0 0,82-35-744 0 0,3-3-806 0 0,-324 183-124 0 0,250-162-42 0 0,-73 45-2364 0 0</inkml:trace>
</inkml:ink>
</file>

<file path=ppt/ink/ink10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6:13:22.368"/>
    </inkml:context>
    <inkml:brush xml:id="br0">
      <inkml:brushProperty name="width" value="0.05292" units="cm"/>
      <inkml:brushProperty name="height" value="0.05292" units="cm"/>
      <inkml:brushProperty name="color" value="#FF0000"/>
    </inkml:brush>
  </inkml:definitions>
  <inkml:trace contextRef="#ctx0" brushRef="#br0">6657 12614 1299 0,'0'0'0'15,"18"0"40"-15,-4 0 1 16,-9-2 35-16,-5 2 1 0,12-7-14 15,-6 7 0-15,2 0-24 16,5 0 1-16,-3 0-19 16,8 2 0-16,0 0-3 15,-1 1 0-15,-3-1-3 16,0 0 0-16,8-2-4 16,1 0 0-16,0 2-1 15,-6-2 0-15,3 0 0 16,1 0 1-16,2 0 2 15,0-2 1-15,-4-2 4 16,2 1 1-16,7 6 2 0,2-3 0 16,-5 2 1-16,0 0 1 15,-2 0 3-15,1 1 0 16,1 0 2-16,3-1 0 16,4 0-1-16,0 0 0 15,-6-2-3-15,-3-2 0 16,5-2-5-16,4 4 0 15,2-3-4-15,-3 1 1 16,6 1 1-16,4-1 0 16,0 0-1-16,-4 2 1 15,1 0 6-15,-6 0 0 16,-4 0 9-16,-1 2 0 16,-1 0-2-16,-1-1 1 15,-2-2-2-15,3-3 0 16,10-1-5-16,-1 0 1 15,-2 3-4-15,3 0 1 16,1 2-5-16,3 0 1 0,-1-2-6 16,-2-1 1-16,0 0 0 15,-1-1 0-15,-5-1-3 16,5-2 0-16,-5 2 2 16,6 5 0-16,4 0-1 15,3 0 1-15,-2 0-1 16,6-4 0-16,-2 3-3 15,0 1 1-15,-6 0-2 16,-3-2 0-16,-1-3-2 0,1-1 1 16,10 3-2-1,4 0 1-15,2-1-3 0,2-1 1 16,-2-4-1-16,-2-1 0 16,-7-1 0-16,-3 3 0 15,-1-1-1-15,3 2 1 16,6 0 0-16,6 2 0 15,6 3 0-15,-2 1 0 16,-5-3 0-16,-3 2 0 16,-1-4-1-16,-1 0 1 15,4-1-1-15,4 6 1 16,6-1-1-16,2 2 1 16,-5 0-1-16,-1 0 0 15,-5-2 0-15,4 1 0 16,6 4 0-16,-1 2 1 15,4 0-1-15,1-5 1 0,-12 4-1 16,0-1 1 0,1-1 0-16,1 1 0 0,6 1 0 15,1 5 0-15,4 1 0 16,-9-1 0-16,-4-6 0 16,4 1 0-16,0 1 0 15,3 2 0-15,3 0-1 16,-3 0 1-16,-6-1-1 15,-4 1 0-15,1-1 0 16,1-1 0-16,3 2-1 16,4-2 1-16,5 2-1 15,-4-2 1-15,-6-3-1 0,-4-2 1 16,-4 0-1-16,1 3 1 16,10 2-1-16,3 1 0 15,4-6 0-15,-5 0 1 16,-2 3-1-16,-2-1 1 15,0-4-1-15,0 0 1 16,11 4 0-16,-2 1 0 16,6-1 0-16,-8-2 1 15,-7 0-1-15,0 0 1 16,2 0-1-16,4 0 1 16,1 0 0-16,-2 0 0 15,-8 0 0-15,0 0 0 16,-2 0 0-16,1 0 0 15,5 0 0-15,-1 2 0 16,4 0-1-16,-6-1 1 16,-1 1-1-16,-6-2 1 0,6-3-1 15,-2 1 0-15,7 0 0 16,-2 2 0-16,5 0 0 16,-4 0 1-16,-5 0-1 15,-1 0 1-15,-2-2 0 16,0-1 0-16,6 1 1 15,-2 2 0-15,3 0 0 16,-7 0 1-16,-2-1 0 16,-1-3 1-16,0 1 0 0,5-1 0 15,-4 1-1-15,0-1 1 16,6 1 0-16,0-1 0 16,-1 1-1-16,-1-1 1 15,-3 3-1-15,-4-5 1 16,-4 1 0-16,0-2 0 15,8 4 0-15,1 3 1 16,-2 3 0-16,0-1 0 16,1-4-1-16,-4-1 1 15,-4-1-2-15,-1 1 1 16,-3-2-1-16,3 0 0 16,1 5-2-16,1 1 1 15,4 1-2-15,1-2 1 16,-2 0-1-16,-2 0 0 15,-4-2 0-15,-1-1 0 16,0 1-1-16,2-1 1 16,-6 1-1-16,2 2 1 0,4 2-1 15,-1 1 1-15,-3 2-1 16,0 1 0-16,-2-5 0 16,1 1 0-16,4 1 0 15,-3 1 0-15,-1-1 0 16,-3 1 1-16,8 1-1 15,3 4 1-15,0-4-1 16,2 2 1-16,3 0-1 16,-7 0 1-16,1 0 0 15,-1-1 0-15,-1 1 0 16,-1 0 0-16,1 2 0 0,-1 1 0 16,10-1 0-16,1-2 1 15,-2 0-1-15,-1 5 1 16,0-3-2-16,-3 1 1 15,3-1-1-15,1-2 1 16,6-2-1-16,-2 0 1 16,4 0-1-16,1 0 1 15,2 2-1-15,-2-2 1 16,-3-1-1-16,3-1 1 16,5 4-1-16,4 0 1 15,2-2-1-15,-4-1 1 16,-6-2 0-16,-1-1 0 15,2 1-1-15,2 3 1 16,1-3-1-16,1 0 1 16,1-2-1-16,-2 0 1 15,-1-2-1-15,-4 0 1 16,6 2-1-16,-1 0 0 0,6 0 0 16,2 0 0-16,-6 0 0 15,-2-3 1-15,1-4 0 16,1 0 0-16,7 7 0 15,-3 0 0-15,7-4 0 16,-7-1 1-16,-7 0-1 16,1 2 1-16,9-1 0 15,-3 2 0-15,-2 1 0 16,-2 1 0-16,3 1 1 0,-1 1 0 16,0 0-1-16,-6 0 1 15,3-1-1-15,-2 3 1 16,-1-1-1-16,-3 2 0 15,1 2 0-15,1 0 1 16,3-3-1-16,4-1 1 16,0-1 0-16,-3 3 0 15,-8 0-1-15,1-1 1 16,-1-6 0-16,4 0 1 16,2 4 0-16,0 2 0 15,-1-3-1-15,-3-1 1 16,-1 0 0-16,-2 2 0 15,1 0 0-15,-1-1 0 16,1 1-1-16,2 0 1 16,4 0-1-16,2 1 0 15,-8-3-1-15,0 0 1 16,1-9-1-16,1 3 0 0,4 2 0 16,5 2 0-16,2-6 0 15,-2 1 0-15,-4 3 0 16,-1 3 0-16,0 1 0 15,1-2 0-15,-1-3 0 16,0-1 0-16,-1 6-1 16,-1-3 1-16,0 1 1 15,2 1 0-15,3-1-1 16,2 0 1-16,-3 0-1 0,-4 1 1 16,-4-1 0-16,-1 2 0 15,1 0 0-15,3 0 0 16,-1 0 0-16,0 0 1 15,-2-2-1-15,-1-1 0 16,-4 3 0-16,2 0 0 16,2 0 0-16,1 0 1 15,1-4-1-15,-1 3 0 16,2 1-1-16,4 1 1 16,-5-2-1-16,-1 1 1 15,4 5-1-15,4-4 1 16,-1-1-1-16,-1-1 1 15,0 1-1-15,-1 0 1 16,-3 5-2-16,4-2 1 16,0-3-1-16,5 2 1 15,2 2-1-15,0-1 1 16,-6 0-1-16,1 3 1 0,1-1-1 16,4-2 1-16,-1-4 0 15,1-1 0-15,-2 2-1 16,2 2 1-16,2 1-1 15,1 2 1-15,-5 2-1 16,5-2 1-16,1-5-1 16,2-3 1-16,1 6 0 15,0 1 0-15,2-2-1 16,1-2 1-16,2-2 0 16,-3 2 1-16,-1 3-1 0,3 2 0 15,4-1 1-15,3-2 0 16,-2-2-1-16,-1 3 1 15,6-1-1-15,0 0 1 16,2-4-1-16,3 0 0 16,0-3 0-16,-1 3 0 15,5-1 0-15,1-1 1 16,-1 1-1-16,2-1 0 16,3-1 0-16,3 0 0 15,1 3 0-15,1-3 0 16,6 3-1-16,-2-1 1 15,-2-2-1-15,0-1 1 16,4 3-1-16,-3 0 1 16,-6-1-1-16,-2 1 0 15,-1-1 0-15,-5 1 1 16,-2-2-1-16,-8 1 1 16,-5 4-1-16,-6 0 1 0,-3-2-1 15,-6 1 1-15,-16-3-1 16,-7 4 0-16,-12 0 0 15,-6 0 0-15,-10 0-1 16,-6 4 1-16,-1-4-1 16,-3 3 0-16,-7-3-2 15,6 9 1-15,-6-9-2699 16</inkml:trace>
  <inkml:trace contextRef="#ctx0" brushRef="#br0" timeOffset="2495.1">4837 13729 1623 0,'0'0'0'16,"28"-7"48"-16,4 0 1 16,3 1 56-16,5 1 1 15,-6-2-40-15,-4-5 1 16,-2 2-42-16,2-1 0 16,2-1-10-16,0 0 0 15,5 4-7-15,7 2 1 16,10 3-3-16,6 1 0 15,11 1-1-15,-8-1 0 0,1 2 0 16,-4 0 0-16,10-2-2 16,12-1 0-16,4 1-1 15,4 2 0-15,-9 5 2 16,6 0 0-16,8-1 1 16,4 3 1-16,-6 0 2 15,2 3 0-15,1 2 0 16,2 0 1-16,6 0 0 15,-5 0 0-15,2-6 8 0,3 2 1 16,5 1 0-16,4 0 1 16,-2-4 4-16,2 0 0 15,5-5-1-15,-1 0 0 16,-3 0-2-16,6-4 0 16,2 4 1-16,-2 4 0 15,9-4 0-15,-8 0 1 16,-2-10-4-16,-1 1 0 15,12 4-3-15,-4 1 1 16,-8 2-1-16,3-1 0 16,6-2-2-16,0 1 0 15,-7-3-1-15,4 2 0 16,1-5-2-16,4 1 1 16,0 1-1-16,-2 1 0 15,0 0-1-15,7 0 1 16,1-2 0-16,1-1 1 0,-14 3 1 15,5-2 0-15,4 4-1 16,-1 0 0-16,-12 0 0 16,6-2 0-16,6 0-3 15,-1 0 1-15,-6 0 0 16,3 0 1-16,1-2 1 16,0 2 0-16,7-5-1 15,-7 2 1-15,-4 0-1 16,2-3 0-16,8 7-2 15,-4-1 0-15,-11 0 0 0,0-4 0 16,9 6-2-16,-2 0 1 16,-12 1-1-16,3 1 1 15,8 1-1-15,1 1 1 16,-7-3-1-16,4 2 1 16,0 1-3-16,-1 1 1 15,-4 0-1-15,1 1 0 16,0 1 0-16,-1 2 0 15,-4-1 0-15,-1-1 1 16,1-2-1-16,-3 1 0 16,1 3 0-16,-2-1 1 15,4 1-2-15,0-1 0 16,0 2-1-16,0 1 1 16,0-6-1-16,-4 1 0 15,2 3 0-15,-2 3 0 16,1-2-1-16,-3 4 1 15,-3-2-1-15,4-1 1 0,5 1 0 16,-7 0 0 0,-7-1-1-16,3-3 1 0,5 2-1 15,-2 0 0-15,-8 1 0 16,0-3 1-16,8 2 0 16,-1-3 0-16,-10 1 1 15,1 1 0-15,0-2-1 16,4-2 1-16,-2-2 0 15,0 0 1-15,0 4-2 0,2 0 1 16,3-1-1 0,2-1 0-16,-10 0-1 0,3 2 1 15,7 0 0-15,-2 3 0 16,-6-2 0-16,2 3 1 16,8-3-1-16,-2 1 1 15,-9 2 0-15,3 5 1 16,0-4-1-16,1 1 0 15,-2-1-1-15,-2 0 1 16,-1-2 0-16,-1 1 1 16,8 2 0-16,-6-1 0 15,-3-3-1-15,-2-4 1 16,3 0-1-16,-3 5 0 16,2 2-1-16,-4-2 1 15,-1-5-1-15,-3 0 1 16,8 3 0-16,-7-1 1 15,-2-2 1-15,-1 0 1 0,8-2 0 16,0-1 1-16,4-2 0 16,-2-2 0-16,-4 0 0 15,0 3 1-15,2-1 1 16,-2 2 0-16,2-1 1 16,0 1 1-16,2-1-1 15,-4-1 1-15,2-3-1 16,-5-1 0-16,-1 4-1 15,-4 1 1-15,4 3-1 16,1-1 0-16,-9-2 0 0,-6 1 0 16,-4-1-1-16,-3 1 1 15,-5 0-1-15,-3 1 1 16,-6 0-2-16,-8 2 0 16,-11 4-1-16,-9-3 0 15,-5-1 0-15,-4 0 0 16,1 2-1-16,-5-2 0 15,-8 0-1-15,9-2 0 16,-9 2-2-16,0 0 1 16,0 0-1-16,7 2 0 15,-7-2-2-15,11 3 0 16,-11-3-2644-16</inkml:trace>
  <inkml:trace contextRef="#ctx0" brushRef="#br0" timeOffset="9250.68">12425 12524 1310 0,'0'0'0'0,"16"-5"32"15,3 3 1-15,8 2 44 16,-1 2 0-16,6 3-21 15,1 0 0-15,6-1-28 16,-2 1 0-16,4 0-7 16,3 5 1-16,2 3-6 0,3-1 1 15,9-2-7-15,9 2 1 16,6 0-3-16,1 2 0 16,-6 0-1-16,3-2 0 15,7 4 6-15,6 1 1 16,6 0 2-16,6 1 1 15,-7-3 10-15,7-1 0 16,13 2 3-16,2-1 0 16,-1 2-1-16,2-1 0 15,10-6-4-15,3-1 0 16,-3-2-3-16,3-2 0 16,8 7-3-16,-1-1 1 15,-2-3 3-15,-3-1 0 16,-1-2-2-16,1 1 0 15,0 2-2-15,0 1 1 0,-2-4-2 16,2 0 1-16,3 4-2 16,1-2 1-16,-9-4-3 15,1 1 0-15,4 3-2 16,-5 1 1-16,-4 1-4 16,2-2 0-16,-2 7-3 15,0-2 1-15,-1-2 0 16,1 4 1-16,7 0 1 15,2 2 0-15,4-6 0 16,-1 0 0-16,-5-6 0 16,8 1 0-16,6 4-1 0,8-1 1 15,-1-1-1-15,-1-3 0 16,5-6-2-16,5 0 0 16,11 2 0-16,-2 0 0 15,7-10-1-15,3-1 0 16,8-1 0-16,3-7 0 15,4 0 0-15,0-1 1 16,10-6-1-16,-1 0 1 16,-1 3-2-16,-1 1 1 15,-2 1-1-15,3-3 0 16,3-6 0-16,-8-1 0 16,-9-2 1-16,-6 0 1 15,-11 2 0-15,-8 2 0 16,-6 1-1-16,-11 4 0 15,-8-2 0-15,-19 0 1 16,-10-2-1-16,-10-3 1 0,-15 0 0 16,-10 1 0-16,-14-2 0 15,-15-1 0-15,-12-4-1 16,-12 1 0-16,-14-5 0 16,-13 1 1-16,-8 2-2 15,-13 3 1-15,-12 2-1 16,-9 0 1-16,-16 4-3 15,-10-2 1-15,-18-6-2 16,-11-1 0-16,-6-2 0 16,-11 1 0-16,-11 1-1 15,-16-2 0-15,-12 2-1 0,-7 8 1 16,-5 1-1-16,-3 5 0 16,-2 1 0-16,-4 1 0 15,-2-3 0-15,-7-2 0 16,-4-3-1-16,-5-1 0 15,-1-2-1-15,-8 2 0 16,-7 9-1-16,0-3 0 16,-3 1-1-16,2 3 0 15,-6-3 0-15,0 7 1 16,0 5-1-16,2-2 1 16,-3 2 0-16,-4 5 1 15,3-2-1-15,-3 6 1 16,-5 1 0-16,-2 2 0 15,7 0 0-15,-8 5 0 16,3 4 0-16,-2 3 1 16,2 0-1-16,6 5 0 0,6 4 0 15,7 3 0-15,0 4-1 16,6 10 1-16,-5 4-1 16,-4 4 1-16,-4 1-1 15,-7 3 0-15,0 2 0 16,2 7 0-16,6 10 0 15,15 6 1-15,21-8-1 16,27-3 0-16,20-8-1 16,22 2 1-16,12-2-4 0,23 1 1 15,29 4-8-15,13-6 0 16,41-55-2024-16</inkml:trace>
  <inkml:trace contextRef="#ctx0" brushRef="#br0" timeOffset="38834.07">27171 14954 1825 0,'0'0'0'16,"0"-21"74"-16,0 5 1 15,0 3 53-15,-11-1 1 16,-13-7-67-16,-15 5 0 15,-16 13-42-15,-15 15 1 16,-22 14-11-16,-17 16 0 16,-24 20-7-16,-20 9 1 15,-29 17-3-15,-21 12 0 0,-19 13-1 16,-2 1 0-16,4-5 0 16,13-3 0-16,18 1 0 15,9 4 0-15,13-2 0 16,13-2 0-16,12-8 0 15,20-6 1-15,27-8 0 16,22-11 1-16,26-10 3 16,13-1 1-16,17-6 2 15,15-2 1-15,12 1 0 0,20-8 1 16,11-12-1 0,24-4 1-16,27-3 0 0,15-5 1 15,12-3 1-15,13-2 0 16,11 0-1-16,21 5 0 15,12 4 0-15,8 13 0 16,-1 15 2-16,-8 10 1 16,-15 3 4-16,-6 7 0 15,-13 7 2-15,-12 5 1 16,-13 1-1-16,-1-6 0 16,3-11-1-16,0-8 1 15,-5-13-2-15,3-12 0 16,8-13-1-16,6-14 0 15,6-15 2-15,5-16 0 16,4-19 3-16,5-16 1 16,7-15 1-16,0-18 0 15,0-23-3-15,-13-10 1 16,-9-3-4-16,-10-5 0 0,-4-1 3 16,-15-6 1-16,-25-2-3 15,-14-2 1-15,-12 6-1 16,-14 0 0-16,-11-9-3 15,-16 2 0-15,-19 1-4 16,-17 10 0-16,-16-1-5 16,-21 0 1-16,-22-8-3 15,-19 3 1-15,-24 8-3 16,-35 1 1-16,-40 5-2 16,-44 12 1-16,-47 17-3 0,-36 23 1 15,-34 20-2-15,-14 32 0 16,11 40-9-16,49 22 1 15,64 17-21-15,68-12 0 16,182-50-2356-16</inkml:trace>
  <inkml:trace contextRef="#ctx0" brushRef="#br0" timeOffset="39517.37">25455 16103 1959 0,'0'0'0'15,"17"-11"95"-15,-3 3 1 16,-1 3 68-16,-4-1 1 15,-4 0-76-15,-17-7 0 16,-15-9-36-16,-15 1 0 16,-20 11-29-16,-21 1 0 15,-24-1 0-15,-20-1 1 16,-27 3 3-16,-22 1 1 0,-36 2 6 16,-31-1 1-16,-18 3-4 15,-13-2 1-15,-5-6-1 16,8 3 1-16,8-3-4 15,16-1 1-15,23-3-10 16,11 1 0-16,17 5-4 16,19 0 1-16,26 1-9 15,25-1 1-15,26 1-5 16,24 1 0-16,18 1-5 16,21 3 1-16,37 3-2456 0</inkml:trace>
  <inkml:trace contextRef="#ctx0" brushRef="#br0" timeOffset="39933.66">23255 15277 2127 0,'0'0'0'16,"18"-1"87"-16,-9-6 0 15,-13-2 64-15,-31 4 0 16,-29 7-62-16,-26 6 0 16,-28 8-49-16,-25 10 0 15,-21 7-22-15,-28 13 1 16,-16 8-8-16,-11 5 0 0,-3 3-5 16,5 0 0-1,2-1-3-15,14-2 1 0,21-5-2 16,26-4 1-16,24-2 1 15,31-5 1-15,32-3 2 16,23 2 0-16,26 5 0 16,32 4 1-16,34 7 3 15,26 2 0-15,34 9 5 16,26 1 1-16,23 1 0 16,26-2 1-16,22-2-10 15,26 8 1-15,24 1-5 0,-4-21 1 16,-251-55-2329-16</inkml:trace>
</inkml:ink>
</file>

<file path=ppt/ink/ink10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6:14:15.801"/>
    </inkml:context>
    <inkml:brush xml:id="br0">
      <inkml:brushProperty name="width" value="0.05292" units="cm"/>
      <inkml:brushProperty name="height" value="0.05292" units="cm"/>
      <inkml:brushProperty name="color" value="#FF0000"/>
    </inkml:brush>
  </inkml:definitions>
  <inkml:trace contextRef="#ctx0" brushRef="#br0">2868 6386 727 0,'0'0'0'0,"32"-9"15"16,-4-3 1-16,16 3 25 0,6 1 0 15,8 8-3-15,2-4 1 16,0 1-7-16,-4 1 1 16,-5-5-15-16,-1 2 1 15,3-2 2-15,1 5 0 16,15 7-4-16,3 4 1 16,8-2 5-16,-3-2 0 15,6-1 6-15,7 1 0 16,13 4 2-16,1-3 0 15,-4-2 1-15,8-2 0 16,13-2-3-16,1-2 1 16,5-2 3-16,-2 1 0 15,8-2 12-15,1 1 0 16,10 1-2-16,3-1 1 16,1-1-4-16,2-3 0 0,10 2 0 15,8 3 0-15,8-6-10 16,1 2 1-16,8-5-3 15,-3 4 0-15,-2-1-5 16,-1-3 1-16,1 0-3 16,-1 0 0-16,0 3 0 15,1-3 1-15,6 3-3 16,-1 2 1-16,0 2-2 16,-3 0 1-16,1 1-2 15,-1-4 1-15,3 1-3 16,9 2 0-16,0-4-2 0,0 2 1 15,0-2-6-15,0 1 1 16,9-1-3-16,0 0 1 16,1-1-2-16,3 1 0 15,1 4 1-15,-5 5 0 16,-4-3 0-16,0 3 1 16,4 0-1-16,0 0 0 15,0-5 0-15,-4 5 0 16,4 5-1-16,4-2 0 15,-1-3 0-15,4 0 1 16,-2 0-2-16,4 2 1 16,-1 1-1-16,-1-4 0 15,2-3 1-15,0-4 1 16,-1 1-1-16,6 1 0 16,-3-2-1-16,1 4 0 15,-2-3 0-15,2 2 1 0,1-3 0 16,-3-1 0-1,2 0-1-15,-7 2 1 0,-3-6 0 16,-2-1 0-16,-2 0-1 16,-2 2 1-16,-7-6-1 15,-5 3 1-15,0-2 0 16,-8-3 0-16,-5 3 0 16,-10-4 1-16,-7 4-1 15,-10-4 0-15,-22-8 1 16,-12 1 1-16,-9-1 0 15,-11-2 0-15,-15 0 0 0,-11-2 1 16,-18 0-1-16,-12 3 1 16,-15 6-2-16,-17-4 1 15,-18-4-2-15,-15-1 1 16,-19 7-1-16,-15 1 1 16,-14-7-1-16,-17-1 1 15,-8-2-1-15,-19 2 0 16,-17 0-1-16,-17 6 1 15,-14 1-2-15,-24 1 1 16,-12 5-2-16,-17-1 0 16,-8 2-1-16,-11 5 0 15,-11-2 0-15,-6 8 0 16,-4 1-1-16,-4 5 1 16,-6-1-1-16,-8-2 1 15,-3-8-1-15,-6 1 1 16,-5 0-1-16,2 4 0 0,-1-5 0 15,-3 5 0-15,6-4 0 16,-9 3 1-16,-9-3-1 16,-4 5 1-16,4 5-1 15,0-1 1-15,1 3-1 16,-1 0 1-16,-9 0-1 16,4 0 1-16,1 3 0 15,3-1 0-15,1 1 0 16,-6 1 0-16,6-1 0 15,-3 3 1-15,7 2-1 0,5 1 1 16,-4 1-1-16,4 1 0 16,0-1-1-16,8 4 1 15,3 1-1-15,5 3 1 16,-1-3-1-16,7 3 1 16,9-6-1-16,10 2 1 15,-1 5-1-15,6-6 1 16,7-2-1-16,1 1 1 15,11 2-1-15,11 1 1 16,2-3-1-16,6 1 0 16,11 0 0-16,4 3 0 15,10 5 0-15,8 0 0 16,10 8 0-16,0 0 0 16,-6-1 0-16,6-4 0 15,12 6 0-15,11 3 0 16,12-1 0-16,6 1 0 15,3 5 0-15,17 4 0 0,17 3 0 16,12 0 0-16,3 0 0 16,15-2 0-16,13-3 0 15,22-7 0-15,10 0-1 16,20-4 1-16,19 9-2 16,11-1 1-16,14-5-2 15,12-6 0-15,11 2-3 16,16-11 1-16,24 2-2 15,13-5 1-15,3-5 0 0,16-6 0 16,13-6 0-16,11-2 0 16,17-4 0-16,3 0 1 15,-5-3 2-15,-7 0 1 16,-11 5 1-16,-8 7 1 16,-6 9-1-16,-9 13 1 15,-6 11 0-15,-17-12 0 16,-116-21-1902-16</inkml:trace>
  <inkml:trace contextRef="#ctx0" brushRef="#br0" timeOffset="30033.8">12614 14334 1299 0,'0'0'0'0,"-41"-26"40"0,-5 0 1 15,-9 4 27-15,-8 1 0 16,-9 0-20-16,-15-1 1 16,-12-6-27-16,-5-1 1 15,-7-2-10-15,-7-1 1 16,-18 5-5-16,-17 2 1 15,-13 5-3-15,-16 4 0 16,-6 4-1-16,-12 5 1 16,-8 4-2-16,-12 3 1 15,-6 1-2-15,-12 3 1 16,-7 1-1-16,-17 2 0 16,3 2-1-16,2 3 0 15,1 3 0-15,7-1 1 16,9 2 1-16,6-4 0 15,11 0 5-15,14-5 0 16,13 1 4-16,16 6 1 16,18 11-3-16,12 2 0 0,19 11 1 15,13 4 0-15,14-1 0 16,10 4 1-16,17 4-2 16,19 6 1-16,20 8-3 15,26 6 0-15,26 0-3 16,30-2 1-16,32-3-5 15,19-1 0-15,27-3-3 16,16-1 0-16,36 2-2 16,29-4 1-16,25-3-6 15,36-8 1-15,27-8 0 0,7-7 0 16,13-8-4-16,13-2 1 16,19-2 3-16,-5-4 1 15,6-4 1-15,-9-6 1 16,-5-2 2-16,-5-4 1 15,-15-8 4-15,-24 0 1 16,-21 1 12-16,-24-6 0 16,-20-7 11-16,-24-5 1 15,-27-7 7-15,-33-5 0 16,-31-7-4-16,-30-7 0 16,-30-5-5-16,-25-10 0 15,-26-9-4-15,-36-8 0 16,-42-11-11-16,-37-5 1 15,-46-11-8-15,-59-3 0 16,-51-5-4-16,-32 9 1 16,308 110-1714-16</inkml:trace>
  <inkml:trace contextRef="#ctx0" brushRef="#br0" timeOffset="48750.59">8417 16020 1691 0,'0'0'0'16,"0"0"68"-16,0 0 0 16,0 0 44-16,0 0 1 15,0 0-52-15,-21 7 1 16,12-4-34-16,-1 2 1 15,1 2-13-15,-3 0 1 16,3-2-5-16,3-1 1 16,-2-2-1-16,-1-1 1 15,-2 3 2-15,-1 1 0 16,0 4 1-16,-3-2 0 16,1 1 0-16,0 1 0 0,5-4 0 15,9-5 0-15,-8 10 0 16,8-10 0-16,-6 9-2 15,6-9 0-15,0 0-3 16,0 0 0-16,-7 5-3 16,7-5 1-16,0 0-3 15,0 0 1-15,4 7-2 16,-4-7 0-16,-4 9-1 0,2-2 0 16,2 3 0-16,2 4 1 15,5 3-1-15,7 1 0 16,13-3 0-16,6-1 1 15,11-7-1-15,8-5 0 16,15-2 0-16,5 0 0 16,4 0 0-16,1 0 0 15,3-4 0-15,8 1 0 16,18 4 1-16,5 1 0 16,0-2 3-16,5-3 0 15,20-2 3-15,9-4 1 16,14-3 1-16,-1-4 1 15,-1-1-1-15,-3-4 0 16,-8 4 0-16,1 1 1 16,-6 1-2-16,-16 1 1 15,-16 2 0-15,-10 1 0 16,-7 3 2-16,-7 1 1 0,-13 5 0 16,-9 0 0-16,-19 2-2 15,-7-1 0-15,-14-6 0 16,-3 1 1-16,-8 1-2 15,1 0 0-15,2-4 0 16,1 1 1-16,-10 3 0 16,-6 5 0-16,8-9-1 15,-8 9 0-15,9-9-2 16,-4 6 1-16,-5 3 0 16,9-12 1-16,-9 12-2 0,9-11 1 15,-9 11-2-15,12-12 1 16,-4 2-3-1,-1-1 1-15,-7 11-2 0,5-8 0 16,-5 8-1-16,9-7 1 16,-9 7-1-16,5-12 1 15,0 3 0-15,2-1 0 16,2-4 0-16,5 0 0 16,-3-5-1-16,1 2 0 15,1 3-1-15,4 3 0 16,11 3-4-16,-8-3 0 15,-20 11-2429-15</inkml:trace>
  <inkml:trace contextRef="#ctx0" brushRef="#br0" timeOffset="50834">15476 15257 1243 0,'0'0'0'16,"4"-33"44"-16,-4 2 0 15,-4-2 55-15,-6-2 1 16,-8-1-2-16,-5-2 0 16,-10 0-35-16,-10 0 1 15,-10 5-35-15,-7 5 0 16,-3 4-3-16,-9 3 1 0,-6 4-3 15,-10 1 0 1,-11 2-3-16,-7 4 0 0,-7 5-2 16,-7 1 1-16,-8-1-4 15,-12 0 1-15,-8 3 1 16,-2 2 0-16,-9 4 3 16,2 4 1-16,-1 6 3 15,-5 7 0-15,1 3 3 16,12 5 0-16,11 6-3 15,3 8 0-15,6 8-1 16,10 2 1-16,23 4-4 0,7 9 1 16,8 8-7-16,10 10 1 15,23 11-3-15,13 9 1 16,22 5-4-16,27 5 0 16,27-2-3-16,29-11 1 15,23-11-2-15,33-9 0 16,37-8 0-16,32-11 0 15,27-17 0-15,19-23 0 16,21-22 1-16,5-20 1 16,8-22 1-16,4-15 1 15,3-14 1-15,-11-12 0 16,-16-10 1-16,-23-8 1 16,-27-10 9-16,-31-3 0 15,-28-5 4-15,-38 3 1 16,-34 3 0-16,-42 4 0 15,-45 4-3-15,-47 10 0 0,-54 8 2 16,-60 16 0-16,-63 19-8 16,-62 26 1-16,-65 28-18 15,-35 38 0-15,-31 39-4 16,-29 32 1-16,460-111-2209 16</inkml:trace>
  <inkml:trace contextRef="#ctx0" brushRef="#br0" timeOffset="56116.75">19584 16309 1523 0,'0'0'0'16,"0"0"41"-16,32-18 1 15,14 5 35-15,16-3 0 16,14 0-27-16,7-1 0 0,7-2-26 15,8-2 0-15,20 4-12 16,8 2 1-16,8 1 4 16,17 3 0-16,22 3 2 15,28 1 1-15,27 3 8 16,22 4 1-16,26 4 11 16,15 4 0-16,17 6-5 15,8 5 0-15,21 4-1 16,2 4 1-16,13 3 4 15,3 4 1-15,3 6-1 0,-11-5 1 16,-6-6 13-16,-9 1 1 16,-8-1-6-16,-6-3 1 15,-15-7-1-15,-21-2 1 16,-21-1-7-16,-21-4 0 16,-21 2-8-16,-25 0 1 15,-28 0-5-15,-27-2 0 16,-23-5-8-16,-20 0 1 15,-20 0-3-15,-15-1 0 16,-15 1-2-16,-14-1 0 16,-14-3-3-16,-8-1 1 15,-10-2-5-15,0 0 1 16,-7 1-4-16,-16 1 1 16,-14 2-5-16,0-1 1 15,11-3-5-15,11-17 0 16,15 17-2367-16</inkml:trace>
</inkml:ink>
</file>

<file path=ppt/ink/ink10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6:15:49.035"/>
    </inkml:context>
    <inkml:brush xml:id="br0">
      <inkml:brushProperty name="width" value="0.05292" units="cm"/>
      <inkml:brushProperty name="height" value="0.05292" units="cm"/>
      <inkml:brushProperty name="color" value="#FF0000"/>
    </inkml:brush>
  </inkml:definitions>
  <inkml:trace contextRef="#ctx0" brushRef="#br0">2842 6467 1455 0,'0'0'0'0,"-41"24"38"16,4 11 0-16,2 13 32 0,-1 11 1 15,3-2-17-15,-2-3 1 16,6 0-36-16,3-4 0 16,5-5-6-16,1 2 1 15,8 4-4-15,7 0 1 16,-1 2-3-16,12 1 0 15,4 0 0-15,17-8 0 16,8-2-1-16,16-8 1 16,16-1 1-16,4-3 0 15,1 1 0-15,9 0 0 16,15 0-3-16,4 0 1 16,-1-9-2-16,1 2 0 15,3-2-2-15,-3-3 0 16,4 0 0-16,0 3 1 15,-1 0-1-15,-5 6 0 16,7 3 2-16,0-2 1 16,1 0 4-16,0 2 1 15,14 0 0-15,-5 0 0 0,-2 5 2 16,3 1 0-16,11 1-1 16,-5-3 0-16,3-5-3 15,-2 0 1-15,3-1-1 16,2-2 0-16,19 2-1 15,-3 2 1-15,-2-3-2 16,-1-1 0-16,12-5 0 16,16 1 0-16,8 0-2 0,8-4 1 15,0-9 0-15,-3-3 0 16,1 0-1-16,4-2 0 16,2-4-1-16,5-1 0 15,5-2 0-15,-1 2 1 16,3 3 1-16,5-4 0 15,3 3 5-15,2-1 0 16,10 1 2-16,-3-4 1 16,-1 0-1-16,2 0 0 15,0 0-3-15,1-4 0 16,10-4-1-16,4-1 1 16,1 9-3-16,10-3 1 15,0-6-1-15,6 0 0 16,6 8 0-16,10-1 0 15,15-7 0-15,2-1 0 16,3 3 0-16,-5 0 1 16,4-5-2-16,11-4 1 15,11 2-2-15,1 2 1 0,1-3-2 16,3 1 1-16,-7 2-1 16,10 0 1-16,7 3 0 15,5-3 0-15,-7 3 0 16,4-3 1-16,6 3-1 15,1-6 0-15,-2-1 0 16,1 2 0-16,6 6-1 16,-2-1 1-16,1-5 0 15,-5 4 0-15,4 6-1 16,-1-4 0-16,-1-4 2 0,4 3 0 16,5 6-1-16,-3-1 0 15,-4-5 2-15,2 1 0 16,2 3 0-16,-1-2 0 15,-8-2 2-15,-2 0 0 16,-2 2-2-16,-5-1 1 16,0-4 1-16,-3-2 0 15,-4-2-2-15,-2-1 1 16,4 0-2-16,-6 1 1 16,-17 1-2-16,-4 2 0 15,-8 5 1-15,-4 3 1 16,-7 5-2-16,-13 3 1 15,-10 2-1-15,-14 4 0 16,-23 0 0-16,-5-3 0 0,-6-4 0 16,-9-4 1-1,-6-1-3-15,-15-6 1 0,-7-1 0 16,-10-4 0-16,-11-3-1 16,-12 1 1-16,-2-5-1 15,-12 1 0-15,-13-5-1 16,-9 0 1-16,-8-3 1 15,-9 2 0-15,-13 3 2 16,-15 4 0-16,-20 5-1 16,-12 1 1-16,-9-3-1 15,-17-8 0-15,-20-11 0 16,-18-5 0-16,-16-6-1 0,-13-4 1 16,-8-1 0-16,-15 3 0 15,-15-2-1-15,-12-2 0 16,-9-2-1-16,-21-1 1 15,-17-6-1-15,-20-1 0 16,-22 1-1-16,-9 2 1 16,-5 4-1-16,-10 0 1 15,-15-4-1-15,-10-7 0 16,-7-5 0-16,-8 2 0 16,-6 7-1-16,-17-1 0 15,-6 10-1-15,-7-8 1 16,-19-6-1-16,-5 1 1 15,-11 9-1-15,-5 0 1 16,-11 6-1-16,-11 1 0 16,-12 9 0-16,-8-4 1 15,-17 3 0-15,-10 1 0 0,-7-4 0 16,-6 0 0-16,-6 7 0 16,-15 1 0-16,-1 4 0 15,-7 4 0-15,-11 1 0 16,-11 11 0-16,-3 1 0 15,-18 11 0-15,0 0-1 16,-7 2 1-16,-5-4-1 16,4 1 1-16,3-2-1 15,0 8 1-15,-2 0-1 16,0 5 0-16,-2 0 0 16,-4 6 0-16,-1-3 0 0,0 6 0 15,-5 10-1-15,-2 13 1 16,2 4-1-16,-24 13 1 15,-6 3-2-15,5 5 0 16,11 1-5-16,-16-3 0 16,-11-6-7-16,-12 10 0 15,0 14-4-15,-18 12 0 16,-29 20-1-16,-12 24 0 16,-4 27-21-16,-6 32 1 15,0 34-6-15,651-227-1941 16</inkml:trace>
  <inkml:trace contextRef="#ctx0" brushRef="#br0" timeOffset="37431.91">4064 9835 1343 0,'0'0'0'0,"0"0"47"15,0 0 0-15,0 0 27 16,0 0 1-16,0 0-24 16,0 0 1-16,0 0-31 0,-34 8 0 15,19 6-10 1,-3 7 0-16,6 2-5 0,1 6 0 15,2 6-2-15,-3 10 1 16,3 15-1 0,0 6 1-16,0 10-2 0,-1 5 1 15,-4 15-2-15,-4 11 1 16,4 7-1-16,-7 18 0 16,1 13-1-16,-6 11 1 15,3 1-1-15,-3 4 1 16,3 4 0-16,-4 1 0 15,-1-2 0-15,1-1 0 16,-3-8 0-16,2-6 1 16,2-17-1-16,6 5 0 15,3 3 1-15,3-4 0 16,1-11 0-16,4-6 1 16,9-6 1-16,9-13 1 15,5-11-1-15,13-6 0 0,10-9 0 16,11-6 1-16,3-10 0 15,3-14 0-15,3-13 0 16,3-9 0-16,9-4-1 16,6-3 1-16,10-3-1 15,-2-1 1-15,-4-1-1 16,4 4 0-16,11 1 1 16,1 5 1-16,-9 4 0 15,8 0 0-15,3 2 0 0,5 0 0 16,2 0 0-16,0 0 1 15,0 0-1-15,1-2 1 16,2-7-1-16,1-5 1 16,-4 1-1-16,5-3 1 15,8-5-2-15,1 0 1 16,-2 4-2-16,2-2 1 16,6-4-2-16,5 3 1 15,-2 6-1-15,0 0 1 16,-6-4-1-16,5 1 0 15,15 3 0-15,-6-3 1 16,-9-4-1-16,2 0 0 16,10 4-1-16,3 0 1 15,0-3-1-15,-1 0 0 16,-5-5-1-16,8 1 1 16,11 3-2-16,1-3 1 15,2 0-1-15,0-2 0 0,2 0 0 16,-4 3 0-16,11 2 0 15,-4 2 0-15,0 2 0 16,-6 0 0-16,1-1 0 16,-4 4 0-16,6 2-1 15,7 4 1-15,6 1-1 16,3 0 1-16,-2 0 0 16,-2 3 0-16,-5 1 0 15,1 1 0-15,6-3-1 16,2 1 1-16,5 1 0 0,5-1 0 15,5-3 0-15,4-2 1 16,1 1 0-16,-5 1 0 16,4-5 0-16,0-1 0 15,0 0 0-15,4-3 0 16,1 4 0-16,9 0 1 16,0-2-1-16,4-4 1 15,5 1-1-15,0-2 0 16,3 3 1-16,6 1 1 15,-5-1 1-15,6 1 1 16,4-5 0-16,7 1 1 16,6 2 0-16,4-4 0 15,1-5 1-15,9 2 1 16,6 1 0-16,1 1 0 16,6-1 0-16,-1-1 0 15,0-4-2-15,5 1 0 16,-3 2 0-16,8 3 0 0,6-1-1 15,2 2 0-15,-4 4 1 16,1 2 1-16,-4-1 1 16,12-3 0-16,5-5 0 15,5-2 0-15,4 0 0 16,-2-2 1-16,0-5-1 16,4-3 0-16,3-3-2 15,1 1 0-15,-1 2-2 16,-2 0 0-16,-8-1 1 15,-1 1 0-15,3-1 0 0,-6 1 0 16,-3-4 0-16,-10 0 1 16,-8 0 0-16,-7 2 0 15,-11 2 0-15,-6 0 0 16,-6 1 0-16,-8 2 1 16,-16 5-1-16,-6 1 1 15,-9 1-1-15,-12 1 1 16,-11 4-2-16,-14 4 1 15,-9 3-1-15,-12-1 1 16,-9 1 0-16,-7 2 0 16,-5 1-3-16,-9 1 1 15,-9-4-1-15,-5 0 0 16,2 0-1-16,-3 0 0 16,-6-3-1-16,-4-2 1 15,-1-2 0-15,-2-2 0 16,-8-3-1-16,-3-5 1 15,-5-2-1-15,-5-3 1 0,-6-6 0 16,-5-3 0-16,-9-5 0 16,-7-5 1-16,-3-6 1 15,-6-5 1-15,-3-8 0 16,-4-11 0-16,-1-15 1 16,1-8 0-16,4 1 0 15,3-11 0-15,4-12-1 16,1-3 0-16,1-5-1 15,3-8 0-15,0-17-1 16,0-8 1-16,4-7-2 0,-2-2 1 16,-4-4 0-16,0-1 0 15,4-5 0-15,2-4 1 16,-2-5 0-16,-4 3 0 16,-2 0-1-16,-1 10 1 15,-5 6-1-15,-6 1 0 16,-3-3-1-16,-8 11 1 15,-8 5-2-15,-7 8 1 16,-6 16-1-16,-6 6 1 16,-6 8-1-16,-7 6 0 15,-7 17-1-15,-11 6 0 16,-8 14-1-16,-11 9 0 16,-9 9-1-16,-10 8 0 15,-11 7-3-15,-9 7 0 16,-14 1-3-16,-12 10 0 15,-18 8-3-15,-14 5 1 0,-12 2-3 16,-18 7 1 0,-18 1 0-16,-15-1 0 0,-11-2 2 15,-11-3 0-15,-7-2 1 16,-8-4 1-16,-4-3 0 16,-7-3 0-16,-22-1 1 15,-6 1 1-15,-9 3 0 16,-16-2 0-16,-11-8 1 15,-21 5 0-15,-8 5 1 16,-6-4 0-16,-5 1 1 16,-9-6 0-16,0-5 0 0,-2-5 1 15,0 2-1-15,-1-4 0 16,-1-17 0-16,-6 2 1 16,-10-4 0-16,-3 5 0 15,0-3 0-15,-3 7 1 16,-1 0-1-16,3 0 1 15,-4 1-1-15,-2 3 1 16,1 1-1-16,-4-5 1 16,-6-4 0-16,-5 2 0 15,-2 4 0-15,0-1 0 16,0 6 0-16,-3 0 0 16,1 3 0-16,-5 2 0 15,6 9 0-15,-1 4 0 16,-14 5 0-16,1 4 0 15,1 4 0-15,-4 5 0 0,1 2 0 16,-1 0 0-16,-3 5 0 16,-2 2 0-16,-6-2 0 15,-5-4 0-15,4-3 0 16,-7 0 0-16,-10 2 0 16,-8 4 0-16,-3 2 0 15,-21 5 0-15,-12 13 0 16,-10 8 0-16,-13 15 0 15,3 20 0-15,8 37-2 16,12 7 0-16,12-4-5 0,8 12 1 16,498-133-1919-16</inkml:trace>
  <inkml:trace contextRef="#ctx0" brushRef="#br0" timeOffset="48482.56">6828 12642 1097 0,'0'0'0'0,"37"-12"27"16,-9 1 0-16,2 1 44 0,-3-1 1 15,4-2 0 1,3-1 0-16,-2 2-9 0,-1 1 0 15,5 3-20-15,1 1 1 16,2 3-5-16,-2 1 0 16,0-2-9-16,-2-2 0 15,0 3-8-15,-3 1 1 16,-6-4-6-16,6 0 1 16,9 2 0-16,-1 1 0 15,6 1 1-15,-2-1 1 16,7 1-2-16,-5-1 1 15,2-1 1-15,-2-3 1 16,0-3-2-16,0 3 1 16,1 2 0-16,8 5 1 15,0-3-2-15,-3 8 1 16,3-1-4-16,-6 2 0 16,-8-1-2-16,1-3 0 15,-1-1-2-15,3 2 0 0,5 3-3 16,1 2 1-16,5 0-3 15,-4 2 1-15,-2 1-2 16,-3-1 0-16,2-4-1 16,-6 2 1-16,6-4-1 15,-1 6 0-15,10-2-1 16,1 3 0-16,2-1-1 16,-2-4 1-16,-9 2 1 15,-3 0 0-15,4 2 0 0,-1-4 1 16,9 2 1-1,6 2 0-15,-6-6 1 0,2 2 0 16,0 0 0-16,-2 2 0 16,0-3-1-16,0 1 0 15,10 0-2-15,-3 2 1 16,0 0 1-16,-1 0 0 16,-4 0-1-16,1 2 0 15,8 1 0-15,3 0 0 16,4-1 1-16,2-2 1 15,-6 0-1-15,0-2 0 16,4-3 0-16,5-2 0 16,6 0-1-16,-10 1 0 15,-1 1 0-15,2-2 0 16,7 0-1-16,1 4 0 16,-3-4-1-16,-2 3 0 15,-2 1-1-15,3-3 1 16,8-1 1-16,-4 4 0 15,-3-3 0-15,2 1 1 0,-4-4-1 16,9 1 0-16,1 1 0 16,3-4 1-16,-11-1 0 15,5 2 0-15,2-3 1 16,5 5 1-16,-7-1 0 16,4 0 0-16,3 2 0 15,1-2 0-15,1-3-1 16,5 2 0-16,-3-4 0 15,5 0 0-15,3 0-2 0,-1 0 1 16,-4 5-2-16,3 2 1 16,-1 6 0-16,0-1 0 15,-6-2 0-15,1 1 1 16,5 1-1-16,0 2 1 16,-7 0-1-16,0 0 0 15,4 0 0-15,1-6 1 16,2 6-2-16,2 2 1 15,-2-4-2-15,0-1 0 16,4-1-1-16,-1 0 1 16,1-3-1-16,-4 0 0 15,2 6 0-15,5 1 0 16,-5 1 0-16,5-1 0 16,2-2-1-16,0-1 1 15,0 1 0-15,0 0 0 16,8-1 0-16,1-4 1 15,5 0-1-15,-3 3 1 0,1-6-1 16,2-1 0-16,7-1 0 16,-5 2 0-16,-1 3 0 15,-2 3 0-15,8 4 0 16,0-2 0-16,-4-5 0 16,1-3 0-16,5-4 0 15,5 0 0-15,-2 3 0 16,0-1 0-16,-1 2-1 15,5-1 1-15,5-4-1 16,-3 1 0-16,-1 1-1 0,3 0 1 16,-4-1-1-16,1 0 1 15,8 0-1-15,0 2 1 16,-6-6-1-16,2 1 0 16,0-1 0-16,4 3 1 15,5-1 0-15,-5 1 0 16,-9 1-1-16,-4 0 1 15,-2 3 0-15,3-3 0 16,3 2 0-16,-2 2 1 16,3-1-1-16,-4-1 1 15,-4-4 0-15,1 2 0 16,1 4 1-16,-2-1 1 16,-4-1 0-16,2 0 1 15,2 3 0-15,0-1 0 16,-8-2 1-16,5 0 0 15,-3 3-1-15,-3-2 0 0,-5 3 0 16,3-1 1-16,4 0 0 16,1-1 0-16,1-1-2 15,-6 1 0-15,0-1-1 16,4 3 1-16,0 2-2 16,1 1 0-16,1-4-1 15,-2 1 1-15,0-1-1 16,-4 2 1-16,-4 3-1 15,3-1 1-15,3-4-1 16,0 2 0-16,3 4 0 0,1-1 0 16,0-3 0-16,1 0 0 15,7 4-1-15,6-1 1 16,1-1-1-16,-5-2 1 16,7-4 0-16,2 3 0 15,2 2 0-15,3 3 1 16,6-1 0-16,3 1 1 15,2-1-1-15,0 1 0 16,-2-3 0-16,-6-2 0 16,3-3 0-16,-2 1 0 15,-2-1 0-15,1 1 0 16,1-2 1-16,-2-1 0 16,-5 3 0-16,-6-2 0 15,-7-2 2-15,-8 2 0 16,1 1 0-16,-6 1 1 15,-15-1 0-15,-2 1 0 16,-3 1-2-16,-4-5 1 0,-12 2-2 16,-11 0 1-16,-8 5-2 15,-9 5 0-15,-15-2-2 16,-11 3 0-16,-19-3-5 16,-17-3 1-16,0 0-2262 15</inkml:trace>
  <inkml:trace contextRef="#ctx0" brushRef="#br0" timeOffset="50101.4">5209 13722 1187 0,'0'0'0'0,"32"-13"28"16,6 5 1-16,17 4 24 16,3-3 1-16,6 2-7 0,-1-3 1 15,-3 6-23-15,11-2 1 16,15-1-11-16,8-2 1 16,6-1-5-16,10-3 0 15,15 3 2-15,7-3 0 16,7 1 4-16,10-6 1 15,9 1 0-15,17-1 0 16,12 4 9-16,7 2 0 16,5 4 5-16,8-2 1 15,4 4 0-15,1 4 0 16,1 0-5-16,4 0 0 16,4 0 1-16,5-3 0 15,1-1-5-15,-1 3 1 16,0 2-4-16,-6 3 1 15,2-1-3-15,2-3 1 16,2 0-2-16,4 2 1 16,15 5 0-16,-2 2 1 0,-3-1 1 15,5-1 0-15,6-5-2 16,1 0 1-16,2 1 3 16,3 1 1-16,1-1-5 15,8 4 0-15,2 0-5 16,6 5 0-16,-2 2-2 15,3 1 1-15,-5 3-3 16,1-4 1-16,4 1-1 16,6 4 0-16,3 0-2 0,14 0 0 15,2 2-1-15,-4 0 1 16,-7-7-1-16,4 1 1 16,2-1-1-16,1-2 1 15,9-1-1-15,-5-3 1 16,-5 1-2-16,-1-2 1 15,6-2 1-15,5 0 0 16,6 2 1-16,-4-3 1 16,-9 1 3-16,0 0 0 15,-7 2 1-15,3-2 0 16,5 2-1-16,-8 2 0 16,-7-1 1-16,-4 1 0 15,-1-4-2-15,-4-1 1 16,-4-3 0-16,-11 5 0 15,-4 0 0-15,-13 1 1 16,-7 0 0-16,-19-2 1 16,-9-1-2-16,-14-1 0 15,-8 1 0-15,-8 1 1 0,-7 0-3 16,-12 2 0-16,-11-3-1 16,-14-3 0-16,-9-2 0 15,-14-1 1-15,-10 2 1 16,-6-2 0-16,-12-7-3 15,-9 1 1-15,-12-1-2 16,-13 1 0-16,-7 1-1 16,-6-2 1-16,-8 6-7 15,-3-4 1-15,8 3-3 0,4 2 1 16,2 2-2-16,7-8 0 16,-46 8-2203-16</inkml:trace>
  <inkml:trace contextRef="#ctx0" brushRef="#br0" timeOffset="95066.01">2981 14760 750 0,'0'0'0'16,"-26"2"12"-16,-1 5 1 16,-1 3 18-16,-7 4 1 15,-2 1 6-15,-8 1 1 16,-6 0-15-16,-2 4 1 15,2 8-11-15,2 8 0 16,5 9-1-16,7 6 1 0,1 4-1 16,-1 5 1-16,2 1-2 15,3 3 0-15,4 4-1 16,2 3 1-16,3 5-2 16,7-5 1-16,5-9-3 15,15-7 0-15,10-5 0 16,11 1 0-16,5 1-2 15,5-2 1-15,-2-5-1 16,8-7 1-16,7-4-2 16,8-1 1-16,20 4-1 0,1-1 1 15,3 0 1-15,3-1 0 16,7-2 2-16,8 0 0 16,12 3 0-16,3-5 1 15,7-8-4-15,0-8 1 16,10-3-2-16,9-1 0 15,10 3-1-15,4-2 0 16,1-5-1-16,-1 0 1 16,6 3 0-16,8 2 0 15,8 2-1-15,10 3 1 16,6 2-1-16,-1 0 0 16,9-1 0-16,3-3 1 15,0-6-1-15,0-1 0 16,7 1-1-16,10 2 1 15,7 1-1-15,3-2 1 16,6-5-1-16,5-1 0 0,7-3 0 16,7-1 0-16,-6 0 0 15,5-1 0-15,1-5 0 16,7 1 0-16,-4 0 0 16,13 0 1-16,-4 1 0 15,6 1 1-15,3 1 0 16,2 2 0-16,2 0 0 15,-8 2 0-15,-4 0 0 16,-1 3 1-16,-3 2-1 0,3 3 0 16,1 1 0-1,3-3 1-15,1-4-1 0,1-1 0 16,-6 1 0-16,1-3 0 16,-3-4 0-16,-5-4 0 15,1 0 0-15,3 4 0 16,-1-1 1-16,5 1 0 15,3-1-1-15,-1 1 0 16,3 1 1-16,-6-1 0 16,-5-3-1-16,2-1 0 15,-5 1-1-15,5-5 1 16,-1-6-1-16,3 0 0 16,-7-6 0-16,3-6 1 15,-2-8 0-15,0-4 0 16,-5-4-1-16,-5 0 1 15,-11 3 2-15,-16 4 1 16,-19-3 1-16,-14 1 1 16,-15 2 2-16,-15 0 0 0,-9-2-1 15,-18-2 1-15,-27-6 1 16,-14-1 0-16,-11 1 1 16,-8-4 0-16,-19 0 0 15,-14 0 1-15,-13 0-6 16,-12-5 0-16,-14-5-3 15,-16 1 0-15,-17 6-2 16,-15 5 0-16,-15 5-2 16,-11 3 1-16,-9 4-2 0,-18 2 0 15,-15 1-2-15,-11 2 0 16,-7 0-4-16,-11-1 1 16,-12-4-5-16,-16 0 0 15,-10 7-4-15,-18 3 0 16,-11 2-2-16,-5 7 1 15,-7 3-2-15,-3 2 1 16,-5 2 0-16,-2 4 0 16,-4-1 2-16,-14 2 0 15,-2-2 4-15,-8 1 1 16,0-3 3-16,-8-1 0 16,3-2 2-16,5-1 1 15,-10-2 3-15,4-1 0 16,-4 1 2-16,-1-4 0 15,-9-7 5-15,-2 1 0 16,-11-1 9-16,0 0 0 0,6-3 11 16,-2 2 1-16,0 3 0 15,-7 5 1-15,-4 2 4 16,-5 2 0-16,1 1-3 16,-3 6 1-16,0 5-6 15,-5 3 1-15,-16-2-8 16,1 3 0-16,6-1-4 15,0 2 1-15,-10 0-5 16,-1 0 1-16,8 0-3 16,-8 0 0-16,-1 0-2 0,2 0 1 15,-4 0-2-15,-3-2 0 16,-11-5-2-16,-6 2 0 16,3 2 0-16,-11 3 1 15,-15 8-1-15,1 10 0 16,0 13-1-16,5 17 0 15,7 23-1-15,2 14 0 16,-14 12-1-16,3 22 1 16,2 35-1-16,7 0 0 15,367-154-1464-15</inkml:trace>
</inkml:ink>
</file>

<file path=ppt/ink/ink10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6:18:11.335"/>
    </inkml:context>
    <inkml:brush xml:id="br0">
      <inkml:brushProperty name="width" value="0.05292" units="cm"/>
      <inkml:brushProperty name="height" value="0.05292" units="cm"/>
      <inkml:brushProperty name="color" value="#FF0000"/>
    </inkml:brush>
  </inkml:definitions>
  <inkml:trace contextRef="#ctx0" brushRef="#br0">4210 6270 839 0,'0'0'0'0,"41"-12"18"16,5 3 0-16,21 9 22 16,9 5 1-16,7 2-8 0,10-7 0 15,2-7 3-15,9-3 1 16,13 3-19-16,6 2 1 15,6 1-6-15,0 4 0 16,5-5 10-16,11 3 0 16,17 1 5-16,9 2 1 15,7 6 8-15,5-7 0 16,8-7 6-16,7 2 0 16,13 5-4-16,8-7 1 15,1-3-4-15,10-2 1 16,1-4 0-16,0 4 1 15,3-2-6-15,10-1 1 16,-1 1-4-16,2 3 0 16,-1 6 1-16,-4-3 0 15,-2 1 0-15,0 1 0 16,4-2-2-16,1 4 1 0,4-3-5 16,-5 2 0-16,8-3-3 15,1 1 1-15,4 5-3 16,5 2 1-16,13 0-4 15,-1 9 0-15,8-1-2 16,-1 4 0-16,-7 0 2 16,-3 2 0-16,-2-2 0 15,-1 1 0-15,6-7 0 16,6 3 0-16,13 5 0 16,11-2 0-16,1-5-4 15,-1 2 1-15,-4-4-2 0,9-2 0 16,4-3 2-16,3 0 1 15,-4 4 0-15,-3-4 0 16,-4 5 1-16,1-2 0 16,1-3 2-16,-16-7 1 15,-8-1-1-15,-27 3 0 16,-18 1 0-16,-28 2 0 16,-17-1 0-16,-33 0 0 15,-25-1 4-15,-22 1 0 16,-12 1 1-16,-18-5 0 15,-9-3-4-15,-9-9 1 16,-6-11-3-16,-15-29 0 16,-42 59-2034-16</inkml:trace>
  <inkml:trace contextRef="#ctx0" brushRef="#br0" timeOffset="19066.48">3812 9021 727 0,'0'0'0'16,"0"0"10"-16,-21 14 0 15,10-5 23-15,-1 3 0 16,-2 4 20-16,-4-3 0 16,-1 8-9-16,-8 3 0 15,1 4-16-15,-1 0 0 16,2 6-10-16,1 3 1 16,4 4 0-16,-3 1 0 15,0-6-2-15,2 2 1 0,2-5-4 16,7 3 1-16,1 6-2 15,2 1 1-15,6-3-3 16,-1 2 1-16,8-3-3 16,4 1 0-16,1-7-2 15,5-3 0-15,-1 1-2 16,6-5 1-16,4-2-1 16,7 0 1-16,2 0 2 15,0-1 1-15,-1-4 3 16,3-7 0-16,5 0 0 0,1 0 0 15,-3 2 1-15,7 2 1 16,2-6 6-16,9 0 0 16,7 4 2-16,1 2 0 15,-3 1-3-15,-2-1 0 16,-3-4-1-16,3 0 0 16,11-3-1-16,7-3 0 15,-4 8 4-15,4-5 0 16,-7-4-5-16,3 2 0 15,9 0 1-15,4 0 1 16,1-2-1-16,-5 0 0 16,1-3 0-16,4 1 0 15,13 1-1-15,-4-2 1 16,-5-4-3-16,-4 2 1 16,8 3-2-16,1-3 0 15,6-7-4-15,-2 2 1 0,-1-2-1 16,1 4 0-16,7 1-1 15,-4-1 1-15,-3 1-1 16,2 2 0-16,6 2 0 16,-3 1 0-16,-5-6 0 15,5 6 0-15,9 4-1 16,-4 0 0-16,-8-4-2 16,5 3 1-16,12 6 0 15,-5-2 0-15,-9-6 0 0,3 1 0 16,6 7-1-16,0-3 0 15,-16-4-1-15,5 2 1 16,6 5-1-16,1-4 1 16,-10 1 0-16,2-2 0 15,6 0-1-15,-3 3 1 16,1-1-1-16,2-2 0 16,-1-2 0-16,5-5 1 15,-3 4-1-15,-4-1 1 16,-4-1-1-16,1 1 0 15,5 1 0-15,-6 1 0 16,-1-5 0-16,0 2 0 16,5 3-1-16,-5 2 1 15,-2 3 0-15,1-1 0 16,6-6-1-16,1 1 1 0,-7-3-1 16,1 3 1-1,7-1-1-15,0 3 1 0,-9-5 0 16,0 1 0-16,7 1 0 15,0 3 0-15,4-5-1 16,-3 3 1-16,-6-1-1 16,5 1 0-16,9-1 0 15,-4 2 1-15,-3-5 0 16,0 2 0-16,11 3-1 16,-5 1 1-16,1-3-1 15,0-3 0-15,5-2 0 16,8 1 1-16,-3 1-1 15,2 1 1-15,-3 3 1 0,1-1 0 16,6-3 0-16,-2 0 1 16,-10 0 0-16,6 0 0 15,11 0 0-15,-2 0 1 16,-8 0-2-16,5-7 1 16,7 2-1-16,1 0 0 15,1-2 0-15,-8 2 0 16,8-4 0-16,5 2 1 15,-4 0 0-15,2 0 0 16,-7 0 0-16,0 2 0 16,0 2 0-16,6-4 1 15,-1 5-1-15,-3-5 0 16,-4-1 0-16,4 1 0 16,9 5 0-16,-3-3 0 15,-6-2 0-15,4-2 1 16,-3 2 0-16,6 5 0 15,-4 4-1-15,3-2 0 0,-8-5 0 16,1 5 0-16,5 0-1 16,1 0 0-16,-9 3-1 15,2-6 1-15,2 0-2 16,7 1 1-16,7 2 0 16,-11-2 0-16,-3-5 0 15,0 2 1-15,0 5-1 16,1-2 0-16,1-1 0 15,-8-2 1-15,-3-8-1 0,-8 5 0 16,0 1-1-16,0-2 1 16,-12-3 0-16,-3 0 0 15,-7-2-1-15,-3-7 1 16,-13-3 0-16,-9-5 0 16,-15 5 0-16,-13-6 1 15,-12 1 0-15,-9 1 0 16,-11 4 0-16,-10-2 1 15,-9-7 0-15,-11 0 0 16,-10 4 0-16,-11 1 1 16,-10 0-1-16,-11-3 0 15,-13-5-1-15,-6-2 0 16,-4 1 0-16,-11 1 0 16,-11 7-2-16,-7-1 1 15,0 1-2-15,-8 5 0 16,-6-6-2-16,-9 6 1 0,-8 0-1 15,-5-2 0-15,1 3 0 16,-6 1 0-16,-10-9 0 16,1 1 0-16,-4 1 0 15,2-4 0-15,6 0 0 16,-10-2 0-16,-3 2-1 16,-7 6 1-16,-4-1-1 15,0 6 1-15,2-3-1 16,-1 5 1-16,1-5 0 15,-2 5 0-15,2 6 0 16,-10-2 0-16,1-10 0 0,-5 0 0 16,-9 4 0-16,4-6 0 15,-4-1 0-15,0 1 0 16,-14 7 0-16,2 0 0 16,0 1 0-16,-4-3 0 15,2 1 0-15,-3 3 0 16,-4 3 0-16,0 4 0 15,-7-2 0-15,1 4 0 16,-1-1 0-16,-3 1 0 16,-6 1-1-16,2-3 1 15,-2 4-1-15,0 2 1 16,0 5 0-16,-7 1 0 16,2 1 0-16,-6 1 0 15,3 2 0-15,-1-4 0 16,4 5 0-16,-4-2 0 15,0-3 0-15,2 4 0 0,7 1 0 16,1 2 0-16,0-6 0 16,0 3 0-16,6-1 0 15,5-1 0-15,2-4 0 16,2 2 0-16,-3-5 0 16,1 2 0-16,14-8 0 15,-5 1 0-15,-3-2 0 16,-2 3 0-16,-1 6 0 15,-6 6 0-15,-5 11 0 0,-13 10 0 16,-11 13 0-16,-1 16 0 16,-16 22 0-16,-18 13 0 15,-19 19-1-15,-18 21 0 16,-12 32-2-16,-25 26 0 16,-16 26-10-16,-10 23 0 15,393-235-1922-15</inkml:trace>
  <inkml:trace contextRef="#ctx0" brushRef="#br0" timeOffset="39516.99">12820 8559 1041 0,'0'0'0'16,"0"0"24"-16,0 0 0 15,0 0 20-15,0 0 1 16,-12 26-3-16,6-10 0 15,-1-1-11-15,0 11 0 16,-2 7-12-16,-3 12 1 16,1 12-2-16,-1 7 0 15,-2 7-1-15,-4 9 0 16,-1 7-1-16,-2 8 0 0,0 9-2 16,1-1 0-16,1 8-1 15,10-2 0-15,2 5 0 16,7-6 0-16,3-10-1 15,6-8 0-15,9 2 2 16,-4-9 1-16,-2-17 2 16,-1-13 0-16,1-6-2 15,-6-7 1-15,-1-17-1 0,0-3 1 16,2-1 1-16,-7-5 1 16,0-3 1-16,0-6 1 15,0-5-2-15,-5 10 1 16,5-10-1-16,0 0 1 15,0 0 0-15,0 0 1 16,-7 5-2-16,7-5 1 16,-9-7-1-16,9 7 0 15,-11-12-1-15,3 5 1 16,-1 2-3-16,0-2 0 16,-5-3 0-16,-2-2 0 15,0 1-2-15,-1 3 0 16,8 1-1-16,0 2 0 15,0 1-2-15,9 4 1 16,-12-12-1-16,5 7 0 16,-6 0-1-16,1 3 1 15,1-2 0-15,-3 3 1 0,-3-1-3 16,-5 0 1-16,3 2-2 16,-7-3 0-16,-3 1 0 15,-6 0 0-15,-2 2-2 16,-12 2 1-16,-10 3-1 15,-9-1 0-15,-6 4 1 16,0 1 0-16,-2 0 0 16,-7-9 1-16,-14 0-2 15,0-6 1-15,1 3-1 16,-2 0 0-16,-15-4-1 16,-4-2 0-16,5 0-1 0,-10 4 1 15,-10-4-1-15,-13 6 0 16,-7 3 0-16,-3 0 1 15,7 5 1-15,-11 2 0 16,-10 2 0-16,-4-2 1 16,-9-2-2-16,-1-5 0 15,5-4-1-15,6 3 1 16,1 1 0-16,4-2 0 16,-4-7-2-16,-6 1 1 15,6-1-2-15,-3 0 1 16,6 1-1-16,6 1 1 15,7 3-1-15,-4-1 0 16,-7-4-1-16,9 1 1 16,2-4-1-16,1 0 1 15,15 3-1-15,-2 0 0 16,-7 2 0-16,3 2 0 0,9 2 0 16,6-1 0-16,12 4 0 15,6 4 0-15,7-8 0 16,-1 1 0-16,10 1 0 15,10-1 0-15,14 1 0 16,8-3 0-16,2-6 0 16,11 3 1-16,7 6-1 15,11 0 0-15,1-6 0 16,7 1 0-16,6 1 0 16,1-4 0-16,1 0 0 0,-3-6 0 15,3 1 0-15,-1-5 0 16,-5-4 0-16,-3-3 0 15,-1-3 0-15,-1 1 0 16,-9-1 0-16,-7-4 0 16,-7-8 0-16,-8-3 0 15,-2-3 0-15,1-8 0 16,5-6 0-16,-3 0 0 16,-6-4 0-16,1 4 1 15,-4-1-1-15,5 1 1 16,7-9 0-16,6 2 0 15,7 8-1-15,1 4 1 16,6 7-1-16,-1 3 1 16,3 4 0-16,3 0 0 15,7-2 0-15,4 5 0 16,6 14-1-16,8 10 1 16,5 11-1-16,5 0 1 15,13 2-1-15,14 3 0 0,14 3 0 16,12-1 0-16,9-2 0 15,16 3 0-15,24 1-1 16,10-4 1-16,10 0-1 16,8 0 0-16,5 1-3 15,13-1 1-15,18-1-3 16,11-3 0-16,12-3 0 16,9 6 1-16,-4-3 0 15,8 4 0-15,1 0 1 0,5 0 0 16,9-3-1-16,11-3 1 15,4-2 0-15,4-4 0 16,10-9 0-16,5-3 1 16,1-6-1-16,4-1 0 15,11 5 0-15,-1 4 1 16,8 6 0-16,-7 6 0 16,-1 8 0-16,-4 7 1 15,-1 11-1-15,-8 5 0 16,-4 8-2-16,-7-1 1 15,-8-6-4-15,-9-6 0 16,-13-11-1-16,-9-5 0 16,-11-2-7-16,-11-3 0 15,-186 5-1642-15</inkml:trace>
  <inkml:trace contextRef="#ctx0" brushRef="#br0" timeOffset="48466.07">5154 11700 985 0,'0'0'0'15,"-28"-20"19"-15,-2 2 1 16,-7 3 23-16,-13-3 1 15,-8 3 1-15,-2 6 0 16,2 2 4-16,-2 5 0 16,2 1-14-16,-6 1 0 15,-15 3-19-15,1 8 1 16,1 6 4-16,4 5 1 16,3 6 4-16,1 3 1 15,-9 4-1-15,3 3 0 16,2 7-2-16,12 3 0 15,9 3-5-15,3-1 0 0,3-2-6 16,6-3 1-16,-1 2-4 16,9 3 0-16,9 2-3 15,7 2 1-15,9 1-1 16,7 0 0-16,11-1-1 16,7-4 0-16,8-1-1 15,6-3 0-15,5 5-1 16,7-1 0-16,5 2-2 15,11-7 1-15,16 5-1 0,2-2 0 16,3-6-1-16,5-6 0 16,4 2-1-16,13 0 1 15,6-1-1-15,7-1 1 16,3 2-1-16,-1 4 0 16,9-3 0-16,12 5 0 15,20 1 0-15,3-7 0 16,-3-4 0-16,1-2 1 15,4-6-1-15,8-2 1 16,9-2-1-16,8 1 1 16,5 1-1-16,9 0 1 15,5 4-1-15,4-2 1 16,-1-4-1-16,12 1 1 16,-1-1-1-16,4-1 1 15,3 0-1-15,9-6 1 16,11-9-1-16,-1-1 1 15,-4 0-1-15,5-2 1 0,-4 4 0 16,7-1 1-16,-3-1 0 16,3 0 1-16,2 7 2 15,2 4 0-15,-4-2 1 16,11 1 0-16,0-1 2 16,3-4 0-16,-1-4 1 15,-3-1 1-15,5-2 0 16,4 1 0-16,8-1-1 15,1 1 1-15,1-1-2 16,3 0 0-16,-4-1-2 0,-1-2 1 16,-6-3-2-16,3 1 0 15,1 4 0-15,10 1 0 16,13 1 0-16,-4-3 1 16,-8-2-2-16,-2-3 0 15,5 1 0-15,5-1 0 16,9 1 0-16,-3 1 1 15,-2-3-1-15,-2 1 0 16,0-1-1-16,2 0 1 16,7 3 0-16,-2 2 0 15,-5-5 0-15,-2 3 1 16,-2 2 0-16,6 2 0 16,5 0-1-16,-2-2 1 15,-2-5-1-15,2-2 0 16,9 2 0-16,0 1 1 15,11 1-2-15,5-3 1 0,-13-7-1 16,1 2 1-16,-1 6-1 16,1-4 0-16,-3-10-1 15,-4 5 1-15,-3 8-1 16,-8 2 0-16,2 1 0 16,-8-3 1-16,-15-4-1 15,-9-2 1-15,-9 0 0 16,-14-4 0-16,-11-3 0 15,-15 0 1-15,-15 0 0 16,-22-2 0-16,-15-5 0 0,-19-1 0 16,-19 1 0-16,-15-2 1 15,-16-1 0-15,-18-2 0 16,-19-4 0-16,-15-1 1 16,-20-2 1-16,-23-7 1 15,-22-11-2-15,-20-1 1 16,-16 3-1-16,-14 1 1 15,-13-1 4-15,-13-1 1 16,-13-4 3-16,-9-3 0 16,-6-1-5-16,-13 1 1 15,-18 5-3-15,-16 3 1 16,-12 4-3-16,-10 5 1 16,-8 5-3-16,-13 6 0 15,-8-4-1-15,-14 1 0 16,-5 4-1-16,-14 0 1 15,-6 2 0-15,-3 2 0 16,0-1-1-16,-14 4 1 0,-4 4-1 16,-3-1 1-16,2 3 0 15,-6-1 0-15,-2 4-1 16,-8 1 1-16,5 4-1 16,-5 3 0-16,-10 2-1 15,-2 2 1-15,-5-9-1 16,5 7 0-16,3 7 0 15,-4-3 0-15,-12-6 0 16,-2 1 1-16,-3 1-1 16,-4 2 1-16,-7 1-1 0,2 1 1 15,0 1-1-15,-2 2 1 16,-7 3-1-16,0 3 0 16,9-1 0-16,-7-2 0 15,-6-5 0-15,6-1 0 16,7 0 0-16,-4-6 1 15,-12-7-1-15,4-1 1 16,10 5-1-16,-5-4 1 16,-15-1 0-16,4-2 0 15,1-2 0-15,-5-1 0 16,-2-3-1-16,1 6 1 16,3 9-1-16,6-2 1 15,-4-7 0-15,-3 5 0 16,-6-1-1-16,0 1 1 15,11-7-1-15,-7-3 1 16,-7-7-1-16,-5-13 1 16,5-9-1-16,0-8 1 0,3-3-1 15,-12 3 0-15,-11 8 0 16,-6 11 0-16,5 15-1 16,3 21 1-16,4 31-1 15,-13 33 1-15,-10 41-2 16,-9 14 1-16,411-113-1788 15</inkml:trace>
</inkml:ink>
</file>

<file path=ppt/ink/ink10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6:20:36.967"/>
    </inkml:context>
    <inkml:brush xml:id="br0">
      <inkml:brushProperty name="width" value="0.05292" units="cm"/>
      <inkml:brushProperty name="height" value="0.05292" units="cm"/>
      <inkml:brushProperty name="color" value="#FF0000"/>
    </inkml:brush>
  </inkml:definitions>
  <inkml:trace contextRef="#ctx0" brushRef="#br0">5166 1114 1151 0,'0'0'55'0,"-67"-19"1"15,0 2-14-15,4 0 0 16,-9-2-19-16,3-2 1 16,5 0-8-16,1-5 1 15,-8-10-4-15,-5 0 1 16,-3 3-3-16,-6 7 1 16,4 2-3-16,-9 6 0 15,-10 6-2-15,-8 3 0 16,4 3-2-16,-5 6 1 15,-17 6-3-15,5 3 1 16,-1 8-1-16,-5 8 0 16,-4-1-2-16,8 5 1 0,7 1-1 15,3 6 1-15,-14 6-1 16,5 3 0-16,9 0 0 16,0 5 0-16,-3 7-1 15,6 14 0-15,17 7 0 16,1 1 0-16,2-1 0 15,6 4 0-15,15 6 0 16,14 2 0-16,11 2 0 16,9-3 0-16,10 1 0 15,7 2 0-15,10 7 0 0,4-7 0 16,8-11 0-16,4 2 0 16,12 0 0-16,10-5 0 15,12-12 0-15,11-4 0 16,19-8-1-16,6-8 1 15,3-2-1-15,4-6 1 16,10-5-1-16,4-4 0 16,5 0 0-16,0-1 0 15,-4-11 0-15,5-1 1 16,11-11 0-16,6-5 0 16,-1-5 0-16,3-11 0 15,1-4 1-15,6-1 0 16,8 0 2-16,-3 0 1 15,-9-3 4-15,0 3 0 16,9 4 2-16,-6-2 1 16,-5-4 0-16,-3-6 0 0,2-4 1 15,-3-10 1 1,1-16 0-16,-4-15 0 0,-1-8-3 16,-5-1 1-16,-4-8 0 15,-2-5 1-15,5-11 0 16,-10 0 1-16,-11-1 2 15,-9 3 0-15,-14-4 1 16,-18 10 0-16,-17 13 4 16,-16-1 0-16,-22-8-5 15,-17 5 1-15,-21 2-3 16,-12 10 1-16,-11 3-1 0,-28 6 1 16,-36-10-2-16,-40 6 1 15,-37 14-2-15,-36 11 0 16,-27 13-4-16,-31 19 1 15,-36 25-5-15,-21 41 0 16,-6 56-3-16,-5 18 1 16,370-124-1486-16</inkml:trace>
  <inkml:trace contextRef="#ctx0" brushRef="#br0" timeOffset="24134.1">3297 5098 358 0,'0'0'0'0,"0"0"8"0,-23-5 1 15,7 5 46-15,2 0 0 16,-6 0 20-16,3 0 1 16,4 0-14-16,-1 2 1 15,-3 5-21-15,3 5 1 16,1 5-12-16,8 7 1 16,0 11-10-16,1 5 1 15,2 1-6-15,4 8 1 16,2 1-6-16,4 0 1 15,-2 2-4-15,-3 2 0 16,8 8 8-16,1 12 0 16,-3 9 2-16,-7 4 1 15,-4 0 4-15,-5 8 0 16,2 9 6-16,-1 6 1 16,-6-2-2-16,3-1 0 0,4 12 1 15,0 4 0-15,-1-5-5 16,-1-2 1-16,5-2-4 15,2-3 1-15,-3-16-5 16,3 0 0-16,0 5 1 16,0-4 0-16,3-12-1 15,3 0 0-15,-3-10-3 16,-1-5 1-16,2-3-3 16,1-4 1-16,-2-12-3 15,6-5 1-15,-3-15-2 0,-3-2 1 16,-1-3-3-16,1-4 1 15,3-5-2-15,-3-4 0 16,8 5-3-16,1 1 0 16,2-3-2-16,-1-6 1 15,-13-9-1266-15</inkml:trace>
  <inkml:trace contextRef="#ctx0" brushRef="#br0" timeOffset="25433.14">3050 8147 873 0,'0'0'0'16,"21"-5"7"-16,7 5 0 16,16 5 7-16,7 2 1 15,-7 4 4-15,-3-1 0 0,-4-1-8 16,7-9 0-16,6 3-2 15,4-1 1-15,19-2-2 16,-1 3 1-16,6 1 4 16,3 5 1-16,3-6 2 15,12 2 1-15,4-5 2 16,8 5 1-16,-4 2-1 16,3 2 0-16,12-4-3 15,2-1 0-15,1-1 0 0,5 6 0 16,-2-4 1-16,6 4 1 15,5 1 3-15,-1-5 1 16,-11 2-1-16,5-3 0 16,15 2-2-16,3 5 1 15,-3-2-2-15,-1-1 1 16,-2 4-4-16,7 0 1 16,6-3-1-16,-1-4 1 15,3 2-3-15,1-2 1 16,-7-8-2-16,10-2 0 15,9-4-1-15,2 0 0 16,13-6-1-16,-6-1 0 16,0-1-1-16,-1 3 1 15,4 2 2-15,1 2 1 16,3 1 0-16,2 4 1 16,-2-2 0-16,2 5 1 15,2-3-2-15,-9 3 0 0,-2 2-1 16,-1 2 0-16,2-4-1 15,1 0 0-15,0 2-3 16,-2 0 1-16,2 2-1 16,4 2 0-16,1-1-2 15,5 1 1-15,-4 1-2 16,2-2 1-16,3-1-1 16,-2 5 1-16,-4-2-2 15,5 5 1-15,-1 3-1 16,2 0 0-16,-1 0 0 15,4 4 1-15,4 4-1 0,-10 3 1 16,-1-5-1-16,-5 2 0 16,-6 1 2-16,-1-3 0 15,-7-5 0-15,-1-2 1 16,4 5 0-16,4-1 0 16,1-4 1-16,-3-3 1 15,-3-4-1-15,-3 2 1 16,1-4 1-16,-6-3 1 15,2-3-3-15,-12-2 1 16,-6 1-1-16,-8 1 1 16,-11-2-2-16,0 3 0 15,-6 4-2-15,-13 3 1 16,-11 0-2-16,-7 2 1 16,-5 2-3-16,-4-1 1 15,-81-8-1514-15</inkml:trace>
  <inkml:trace contextRef="#ctx0" brushRef="#br0" timeOffset="25900.14">17868 8532 1388 0,'0'0'0'15,"41"-47"26"-15,-4 2 0 16,-2-7-3-16,-7-2 0 16,-8-1-10-16,-10-7 0 15,-11-1-9-15,-7-6 1 16,0-17-2-16,-5-6 0 15,-1 5-2-15,-7-1 0 0,2 3 0 16,-3 7 0-16,1-1 3 16,0 10 1-16,2 15 4 15,1 14 1-15,18 40-1180 16</inkml:trace>
  <inkml:trace contextRef="#ctx0" brushRef="#br0" timeOffset="27201.23">3985 5181 481 0,'40'-1'0'0,"68"-12"6"15,40 1 1-15,25 0 13 16,16-3 1-16,19-3 29 16,0-2 0-16,9 2 10 15,5-2 0-15,7-5-12 16,6 5 1-16,3-1-7 15,20 0 1-15,4-3 1 16,22 0 0-16,14 6-2 16,9-3 0-16,11 1-5 0,6-1 1 15,5 2-8-15,9-2 0 16,8-3-5-16,5 1 0 16,-4 4-1-16,6 6 0 15,-2-3 1-15,16 0 1 16,16 6-1-16,1-2 1 15,4-4-1-15,2-4 0 16,7 2-3-16,21-1 1 16,4 2-5-16,5 0 0 15,-1 4-1-15,7 1 0 16,9 4 1-16,1 1 1 16,17 7-1-16,1 7 0 15,1 1-3-15,5-2 1 16,-1 0 1-16,9 3 0 15,6 3 0-15,1 0 0 16,-1 0 0-16,1 2 0 16,-1-2-1-16,-3 4 1 0,-1-7-1 15,1 3 1-15,14 5-3 16,-4-1 0-16,-6 1-3 16,-6 0 0-16,-14 2-1 15,-5-1 0-15,-7-6-3 16,-13 8 1-16,-10 5-1 15,-23 4 1-15,-35 7-2 16,-20-3 0-16,-23-15 1 16,-26 2 1-16,-30 1 1 0,-30-2 0 15,-20-1 2-15,-22-6 0 16,-20-4 1-16,-21 1 1 16,-25-4-3-16,-17-3 0 15,-16-2-7-15,-16 0 1 16,-83 0-1579-16</inkml:trace>
  <inkml:trace contextRef="#ctx0" brushRef="#br0" timeOffset="28283.66">30300 4719 1343 0,'0'0'0'15,"12"21"34"-15,-1 15 1 16,1 25 29-16,-3 13 0 15,-5 13-14-15,-6 17 1 16,-3 17-31-16,1 10 1 16,4 4-9-16,2 2 1 0,0 15-6 15,1 9 0-15,1 0-2 16,-4 2 1-16,-2-11-2 16,-2-5 0-16,1-7-2 15,-4-3 1-15,-6-2-1 16,-6-9 0-16,-9-6-1 15,-7-15 1-15,-2-6-1 16,-4-14 1-16,-1-23-1 16,-2-17 1-16,-4-14 0 15,-7-13 0-15,-7-13 0 0,-5-10 1 16,-10-13 1-16,-6-11 0 16,-9-6 1-16,-8-4 0 15,-10-5 1-15,-3 3 0 16,-3 8 0-16,-6 7 1 15,-8 5-2-15,-10 6 1 16,-9 8-3-16,-16 5 1 16,-13 2-1-16,-9 0 0 15,-8 3-1-15,-8 3 1 16,-14-3-1-16,-4 2 0 16,-12-1 0-16,-6 1 0 15,-7 3-1-15,-9 3 0 16,-5-1 0-16,-6 1 0 15,-11 1-1-15,-5-4 1 16,1 5-1-16,-4-3 1 16,-3 5-1-16,-17 5 1 0,-14-1 0 15,-4 3 0 1,-3 1 0-16,-13-3 1 0,-5-6 0 16,-5 0 0-16,5-7 0 15,-6-9 1-15,-2-12 0 16,-3-10 0-16,9-4 0 15,-17-4 1-15,-4-10-1 16,2 9 1-16,3 12 0 16,-1 20 0-16,-2 16-2 15,-14 27 0-15,-16 24-3 0,-9 8 0 16,404-74-1423-16</inkml:trace>
  <inkml:trace contextRef="#ctx0" brushRef="#br0" timeOffset="57485.17">19611 11403 1198 0,'0'0'0'0,"0"0"32"15,-7-23 0-15,5 15 32 0,2 8 1 16,-9-9-8-16,0 4 1 16,1-4-27-16,-1 2 1 15,4 4-13-15,5 3 1 16,-9 0-5-16,9 0 1 15,0 0-4-15,0 0 1 16,0 0-2-16,0 8 0 16,9 4 1-16,6 14 0 15,3 16 1-15,-2 5 0 16,-2 3-1-16,-5 3 0 16,-4 5 2-16,-1 7 1 15,-4 11-2-15,-7 9 1 16,-8 2-2-16,0 3 0 15,-5-2-1-15,3 5 0 16,4 4 6-16,1-7 1 16,-2-10 0-16,0-7 0 15,5-8 2-15,2-6 0 0,3 2-1 16,4-6 1-16,4-6-4 16,1-11 1-16,-3-11-1 15,-2-9 0-15,2-8-3 16,1-5 1-16,-3 2 0 15,0-7 0-15,4 7-2 16,-4-7 1-16,7 0-2 16,-7 0 1-16,10 0 2 15,1-3 0-15,3-4 2 0,4 0 1 16,5 0 0-16,7 2 0 16,7 0 0-16,8-2 0 15,14 1-2-15,4-6 0 16,4-3-2-16,9-3 0 15,10 1-2-15,11-2 1 16,11-5-3-16,3 1 0 16,4-3-3-16,1 4 0 15,1 5-1-15,-3-1 1 16,-6 6-1-16,-4 4 1 16,-11 4 1-16,-3 1 1 15,-10-1 1-15,-4 2 0 16,-8 1 0-16,-2 1 1 15,-6 0-1-15,-16-2 1 16,-11-1-1-16,-6 1 0 16,-3 2-2-16,-4 0 1 15,-6 0-1-15,-2-2 0 16,1-1 0-16,-1-1 0 0,2 1-1 16,7-4 0-16,0 0 0 15,6 0 1-15,3-3-1 16,2-4 1-16,-1 2-2 15,-2-2 1-15,-5 7 0 16,-6-4 0-16,0 1 0 16,-4 1 0-16,-5 6-1 15,-2-4 0-15,-7 7-1 16,10-12 1-16,-5 5 0 16,-1 0 0-16,-4-10-1 0,0-1 0 15,0 3-1-15,2-6 1 16,1-12-1-16,3-1 0 15,-6 2-1-15,0 3 1 16,-6 1-1-16,3 2 0 16,-1 0 1-16,-1 0 1 15,0-3 0-15,-4 0 1 16,4-4-1-16,-1 3 0 16,-1 6 0-16,0-4 1 15,0-6-1-15,2 3 0 16,1 10-1-16,1 7 1 15,-1 4-1-15,1 1 0 16,-1 0-1-16,4 9 0 16,-3-8-1-16,3 8 1 15,0 0-1-15,-6 3 0 16,-2 2-1-16,-1 4 0 0,-4 1 0 16,3-1 0-16,1-4 0 15,-2 0 0-15,-1 2-1 16,-2-1 1-16,-2-6-1 15,-3-2 1-15,-8-5-1 16,-3-5 0-16,-7-9 0 16,-9-3 0-16,-8-4 0 15,-19 2 1-15,-17 7 0 16,-17 7 0-16,-24 3 0 16,-21 6 0-16,-26 5-1 0,-32 3 1 15,-33 2-1-15,-18 7 0 16,-19 3 0-16,-15 12 0 15,-10 18-1-15,-16 8 0 16,321-55-2062-16</inkml:trace>
</inkml:ink>
</file>

<file path=ppt/ink/ink10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6:23:00.685"/>
    </inkml:context>
    <inkml:brush xml:id="br0">
      <inkml:brushProperty name="width" value="0.05292" units="cm"/>
      <inkml:brushProperty name="height" value="0.05292" units="cm"/>
      <inkml:brushProperty name="color" value="#FF0000"/>
    </inkml:brush>
  </inkml:definitions>
  <inkml:trace contextRef="#ctx0" brushRef="#br0">2046 6150 873 0,'0'0'15'0,"0"0"0"16,32 7 23-16,0-1 0 15,8-3-4-15,6-3 1 16,3-3 2-16,1-4 1 15,-1-4-10-15,-6 1 1 16,1 5-7-16,1 1 0 16,8 4 0-16,7 4 0 15,7 3 0-15,2-2 0 0,2-5-4 16,1 0 0-16,-8-4 3 16,4 3 1-16,14 1-4 15,2-4 0-15,-1-8 1 16,2 0 1-16,-1 0-4 15,3 3 1-15,8 0-1 16,-3-3 0-16,-8 0 2 16,1 4 0-16,7 4-1 15,-2 4 1-15,-9 0-1 16,4 4 1-16,-2-4-3 0,10 1 0 16,2 3-2-16,-3-4 0 15,-4-4 0-15,-1 3 1 16,8-3-1-16,0 4 1 15,-8-5-2-15,-3 1 1 16,-3 1-2-16,0 1 1 16,9 4-2-16,-3 1 1 15,-6 3-1-15,0 1 0 16,6 1-2-16,3 1 0 16,-4-2-1-16,-1 1 1 15,-8-2-2-15,-1 6 1 16,11 0-1-16,2 3 1 15,-2-1-2-15,-6 2 1 16,0-2-1-16,6-2 1 16,15 3-2-16,-5-2 1 15,-7-5-1-15,5 1 0 16,11 6 0-16,-5-2 1 0,-6-8-1 16,4-2 0-16,8 9-1 15,3-3 1-15,-3-6-1 16,2-1 0-16,4 7-2 15,4-2 1-15,-3-11-1 16,3 4 1-16,5 7-1 16,1 2 0-16,-7-6 0 15,3 2 0-15,9 8 0 16,-1-8 0-16,-5-5 0 0,-4 3 0 16,13 4 0-16,-1 2 0 15,-8-4-1-15,0-2 1 16,1 3-1-16,4 2 1 15,2 3 0-15,-2-6 0 16,5 0 0-16,13-1 0 16,8-1-1-16,-1 2 1 15,-2-1-1-15,-2-1 1 16,2 1-1-16,4 1 1 16,11-2-1-16,3 1 1 15,-4 1-1-15,2 0 1 16,-7 2 0-16,3-5 0 15,9-2 0-15,0 1 0 16,7 5-1-16,6 2 1 16,1-3 0-16,0 2 0 15,-3 0 1-15,-1-1 0 16,-1-6 0-16,4-4 1 16,3 4-1-16,7 4 1 0,3-4-1 15,1-6 1-15,1 3-1 16,4-6 0-16,5 2 0 15,0 2 0-15,4 2-1 16,5-6 0-16,3 0 1 16,3-3 0-16,2 2 0 15,3-1 0-15,1-1 0 16,2 0 0-16,-3 4-1 16,3-3 1-16,-3 3-1 0,10-3 1 15,-2-1 0-15,0-4 0 16,-1 4 0-16,-4-3 1 15,0-4 0-15,-10 0 1 16,-4-6-1-16,-9 1 0 16,-4-2 1-16,-4-1 0 15,-12-3 0-15,-13 1 1 16,-9-4 0-16,-16 0 0 16,-7 0 0-16,-20 0 1 15,-17 0 0-15,-13 2 0 16,-6 0 5-16,-6-7 0 15,-12-7 2-15,-13-5 0 16,-13-2-1-16,-15 2 1 16,-12 3-2-16,-16 4 1 15,-11 5-3-15,-15 1 0 16,-15 3-1-16,-15-3 1 16,-19-8-4-16,-11 2 1 15,-9 3-2-15,-15 4 1 0,-13 5-4 16,-9 0 1-16,-8 1-2 15,-17 3 1-15,-12 1-1 16,-13 1 0-16,-13 1 0 16,-8 2 0-16,-9-8 0 15,-8 6 0-15,-8-4-1 16,-7 2 1-16,-3-7-1 16,-7 1 1-16,-9-5-1 15,2 8 0-15,-6 1 0 0,-1 2 1 16,-11 2-1-16,0-2 1 15,-1-2-1-15,1 4 1 16,-5 7-1-16,3-1 1 16,-3-1-1-16,-4 2 1 15,-3-4-1-15,0-3 1 16,-1-5 0-16,-4-4 0 16,-1 3 0-16,3 3 0 15,1 9-1-15,-6 1 1 16,-4-2 0-16,-4 2 0 15,1 5-1-15,3 0 0 16,5 3 0-16,-4 4 0 16,0 1-1-16,2-4 1 15,-5 1 0-15,6 1 0 16,6 3-1-16,13-2 1 16,8-2-1-16,5 2 1 15,-6 1-1-15,1-1 1 0,-9 2 0 16,6 3 1-16,1 3-1 15,3 6 1-15,-1-1-1 16,2 4 1-16,-2 2-1 16,11-2 1-16,-1 1-1 15,19-7 1-15,8 3-1 16,4 0 0-16,5 3 0 16,-4 0 0-16,10 0-1 15,2-3 1-15,1-6 0 16,0 6 0-16,-3 5 0 0,2 5 1 15,10-2-1-15,-2 0 1 16,5 8 0-16,7-1 0 16,8 0 0-16,1 5 0 15,3 4 0-15,1 2 0 16,0 5 0-16,-1 13 0 16,3 6 0-16,1 10 0 15,2 6-1-15,0-1 1 16,5 9-1-16,5 11 1 15,-1 10-1-15,9 6 0 16,8-6-1-16,23 4 1 16,23 7-1-16,24-7 1 15,15-22-3-15,19 1 0 16,20 3-2-16,16-7 0 16,13-14-4-16,21-10 0 15,27-11 1-15,22-8 0 0,29-5-1 16,11-6 0-16,15-8 1 15,18-9 1-15,36-7 0 16,25-5 0-16,19-8 1 16,16-4 0-16,11-9 1 15,-4 0 1-15,1-7 1 16,-11 6 1-16,-17 1 0 16,-10 5 1-16,-10-1 0 15,-13 5 0-15,-4-4 0 16,-1 3 0-16,-4 1-1 0,-5-16 1 15,-180 28-1539-15</inkml:trace>
  <inkml:trace contextRef="#ctx0" brushRef="#br0" timeOffset="16676.59">23830 10004 963 0,'0'0'0'16,"21"4"16"-16,-3-2 1 15,-2-1 19-15,3-2 0 16,9-3 17-16,4 2 1 16,0-5-7-16,0 1 1 0,5-1-22 15,7-2 1-15,0 5 0 16,5-1 1-16,6 2 3 15,5 3 0-15,3-4 0 16,4 3 0-16,4-3 13 16,5 1 0-16,5 3 6 15,7-4 0-15,7 1-3 16,8 1 0-16,6-1 4 16,4-1 0-16,5-1 2 0,4-4 1 15,3 6-3 1,-3-1 0-16,-6-1 2 0,-1 0 1 15,-2 2-10-15,-6-1 0 16,-13-5-2-16,-4 1 0 16,-9 8-4-16,-7-2 0 15,-5-3-3-15,-9 0 0 16,-7 5-7-16,-14 0 1 16,-15-4-8-16,-8 4 1 15,-2-3-5-15,-3 3 0 16,-2 0-3-16,-9 0 0 15,8 0-2-15,-8 0 0 16,0 0-3-16,0 0 1 16,8 0-4-16,-8 0 0 15,0 0-5-15,5 7 1 16,-5-7-2057-16</inkml:trace>
  <inkml:trace contextRef="#ctx0" brushRef="#br0" timeOffset="59185.03">3776 12008 1063 0,'0'0'0'0,"38"-7"18"0,2 2 1 16,13 4 19-16,5 2 0 16,11 4 17-16,3-3 1 15,1-4-24-15,2-3 1 16,7 2-13-16,4 1 1 15,4 2-8-15,0 4 0 16,0-1 7-16,2 2 0 16,15 4 6-16,1 1 0 15,-8-5 3-15,8 4 0 16,14 3-1-16,-1-3 1 16,3-4-5-16,1-2 1 15,7 1-6-15,8 3 1 16,-4-4-4-16,-1 2 0 15,5-1 5-15,4-2 1 0,10 5 3 16,-1 1 0-16,4-1 0 16,-1 0 1-16,6-2-6 15,0 0 1-15,0-1 0 16,6 5 1-16,-1-1-5 16,5 1 1-16,4-4-4 15,0 0 1-15,-1 2-4 16,-4 0 0-16,2-7-1 15,7 2 0-15,5 1-3 16,4-1 1-16,1-4-2 16,6-1 0-16,5 1 1 0,-5-5 1 15,3-1 1-15,8-3 0 16,-3-1 1-16,6 0 1 16,-2 0-1-16,0 0 1 15,4-4-1-15,-4 2 0 16,0 0 1-16,-1 4 1 15,-4 1-3-15,-11 3 0 16,-7 0-1-16,0 1 1 16,1-2-1-16,-8-5 1 15,-2 0-2-15,-8-5 0 16,-11-6-2-16,-2 1 1 16,-3 3-2-16,-17 0 1 15,-15-6-1-15,-9-1 0 16,-10 2 1-16,-8 0 0 15,-20-9 1-15,-15 2 0 0,-23 5-1 16,-10 2 0 0,-13 0 0-16,-19-2 1 0,-17-4-1 15,-17-1 0-15,-21-4 0 16,-12 2 0-16,-16-3-1 16,-16 7 1-16,-5-1-1 15,-10 4 0-15,-19 2-1 16,-10 5 0-16,-17 2-1 15,-13 1 1-15,-14 1-1 16,-9 1 1-16,-9 2-1 16,-3 0 0-16,0-2 0 0,-9-2 0 15,3-1 0-15,-1 0 0 16,-7 1 0-16,1-1 0 16,-1-2 0-16,0-6 1 15,-8-4 0-15,-3 3 1 16,-1 4 1-16,4 1 1 15,-3 2-1-15,-3 0 0 16,-4 1 0-16,-3-1 1 16,-3 5 0-16,-4 4 0 15,1 1-1-15,-1 1 0 16,-3 3 0-16,-4-4 1 16,1 2-1-16,0 2 1 15,6-4-1-15,-5 6 0 16,5 3-1-16,5 0 1 15,7 0-1-15,3 3 1 16,6 6-1-16,-3 3 0 0,3 5-1 16,-7 11 1-16,3 13-2 15,5 13 0-15,-3 10 0 16,7 9 0-16,5 3-1 16,14 16 0-16,13 13-1 15,14 3 1-15,19-3-1 16,20 2 0-16,29 9 0 15,22-14 0-15,16-10-2 16,24-4 1-16,23-1-4 16,27-4 1-16,23-10-4 0,22-8 1 15,20-11-4-15,25-12 1 16,29-15-1-16,26-9 1 16,19-10 1-16,33-6 1 15,25-7 2-15,17-6 1 16,12-4 1-16,6-1 1 15,11-1 1-15,-2-2 0 16,2 0 1-16,1 2 0 16,11 1-1-16,-7 4 1 15,2 3-3-15,-12-10 0 16,-258 19-1835-16</inkml:trace>
  <inkml:trace contextRef="#ctx0" brushRef="#br0" timeOffset="98092.23">4043 13460 985 0,'0'0'0'0,"0"-17"26"0,0 5 1 16,9 1 28-16,-4 5 1 15,4 0-8-15,0-1 0 16,8-1-16-16,1 1 0 16,5 5-12-16,3 2 0 15,8 4-7-15,5 4 1 16,6-1-4-16,10 4 0 15,17-1-1-15,10 0 0 16,8 2 0-16,5 1 1 16,7-1-1-16,11-4 1 15,5 8 8-15,4-1 1 16,17 3 7-16,2-3 0 16,4 3 3-16,12 1 1 15,7 0 4-15,12 0 1 0,17-5-1 16,6-1 0-1,4 1-1-15,10 0 1 0,2 0-4 16,2 2 0-16,9 3-2 16,0 1 0-16,0 1-7 15,1 0 1-15,6 0-3 16,12-7 0-16,2-1-1 16,7-2 0-16,4-3-1 15,8 1 0-15,9 0-3 16,6-4 1-16,6-3-2 15,4-6 0-15,2-6 4 0,9-4 0 16,1-2-2-16,13-6 0 16,8-4-2-16,1-5 1 15,10-9-4-15,-3 0 1 16,1 4 2-16,-8-1 0 16,-15 3 0-16,-3 4 1 15,5 1 0-15,-10 1 1 16,-20 2 0-16,-14 4 0 15,-10 3 2-15,-20 3 1 16,-9-3-1-16,-19 2 0 16,-9 0-2-16,-21-11 0 15,-23-3-2-15,-11-7 1 16,-12 0-3-16,-12-4 1 16,-21-1-2-16,-13 1 1 15,-10-1 0-15,-15-4 1 16,-19 2-1-16,-21-8 0 15,-26-4 2-15,-24-2 1 0,-22-2 0 16,-18 2 1-16,-20 4-2 16,-22-4 1-16,-23-7-4 15,-29-5 1-15,-24-3 0 16,-29 0 0-16,-24 4-2 16,-16 11 0-16,-24 6-1 15,-17 8 1-15,-21 3-1 16,-19 3 0-16,-7 0-1 15,-25 10 0-15,-7 10-2 16,-19 5 1-16,-4 5-2 16,-12 3 1-16,-4 6 0 0,-21 6 0 15,-3 8-4-15,-11 9 0 16,-16 6-1-16,-9 8 0 16,2 2-1-16,-2 3 1 15,-1-1-2-15,3 8 0 16,-2 3-2-16,7 15 1 15,2 18-2-15,2 7 1 16,-3 5-1-16,10 17 0 16,8 17-1-16,26 4 0 15,24-1 1-15,32-1 0 16,49-8-1-16,57-8 1 16,56-8-1-16,55-10 0 15,49-6-3-15,53-13 0 16,46-11-2-16,46-1 0 15,49-4-3-15,57-9 0 16,38-15-2-16,59-23 1 16,53-25-1-16,54-27 0 0,43-24 7 15,26-20 0-15,25-13 2 16,6-17 0-16,-1-16-4 16,11-17 1-16,0-20 1 15,-466 162-1881-15</inkml:trace>
  <inkml:trace contextRef="#ctx0" brushRef="#br0" timeOffset="126033.55">2743 15146 1623 0,'0'0'0'15,"12"-26"41"-15,2 5 1 0,9-3 38 16,4 0 1-16,4 3-29 15,-2 4 0-15,-8 4-31 16,2 7 1-16,9 2-11 16,8 8 0-16,6 8-5 15,7 8 1-15,14 10-4 16,5 3 1-16,2-2-2 16,16-3 0-16,18-1-1 15,10-1 0-15,-2-5-1 16,8-4 1-16,15-1-1 0,9-2 0 15,11 0 0-15,14-4 0 16,10-8 0-16,13-2 0 16,2 0 0-16,13 1 0 15,10-2 0-15,15-5 0 16,13 3 0-16,7 1 0 16,7 2 0-16,3 0 0 15,4 0 0-15,7-1 1 16,1-6 0-16,8 1 0 15,12 6 0-15,13 4 1 16,5-1 0-16,-1 4 0 16,-3 2 0-16,6 3 0 15,10 0 1-15,7 2 0 16,-10 5 0-16,5 2 1 16,3 0 0-16,-1 1 0 15,-4 1-1-15,19-3 0 0,15-4-1 16,12 1 1-16,-4 2-1 15,1-5 0-15,-5-10 0 16,14-1 0-16,11 4 2 16,3 2 0-16,-1 1 1 15,-2 0 0-15,3 1 1 16,3-3 0-16,5-1-1 16,0 2 1-16,2 1-2 15,-4-3 1-15,-3-2-2 16,-3-6 0-16,-6-10-1 15,0-4 1-15,2-8 0 0,3-1 1 16,2-5 0-16,-10-8 0 16,-10-8 2-16,-11 0 0 15,-5-1 2-15,-2-1 1 16,-6-5-1-16,-16 0 1 16,-16-2 0-16,-24-3 0 15,-24-2-1-15,-18-1 1 16,-21-2 1-16,-25 3 0 15,-29 2 0-15,-30 1 0 16,-26-8 1-16,-25 0 0 16,-27 2 5-16,-27 1 1 15,-27 4 2-15,-25-3 0 16,-23-3 2-16,-17 5 0 16,-20-3-1-16,-18 6 0 15,-20 1-1-15,-17 4 0 16,-15 3-5-16,-20 4 0 15,-19 3-2-15,-16 5 0 0,-16 2-3 16,-16-3 1-16,-17-2-3 16,-4-2 0-16,-12-1 0 15,-8 4 0-15,-17 6-3 16,-1 7 1-16,-5-2-2 16,1 5 1-16,0 4-1 15,-18 1 0-15,-7 1-1 16,0-4 1-16,-9 5-1 15,0 0 0-15,-12 4 0 0,-3 1 0 16,-10-1-1-16,2 1 1 16,2-1-1-16,-1-1 1 15,1 1-1-15,-9-4 1 16,-10-7-1-16,5-1 0 16,8 3 0-16,-6-2 0 15,-6-3 0-15,-3 3 0 16,4 4 0-16,-1 3 0 15,0 2 0-15,-8-2 0 16,-4 7-1-16,7-2 1 16,6 6-1-16,4-4 1 15,-6-2-1-15,5-1 0 16,14-1 0-16,-4 1 0 16,-3 0 0-16,7-1 0 15,11 1 0-15,-2 0 0 16,0-1 0-16,1 2 1 15,5 4-1-15,4 4 1 16,4 2-1-16,5 6 1 0,13 4-1 16,-2-1 0-16,1 0 0 15,6-3 0-15,11 7 0 16,6-2 0-16,15 0 0 16,12 2 0-16,5 2 0 15,-3 1 0-15,5 9 0 16,5 7 0-16,8 3 0 15,8 4 0-15,6 5-1 0,3 5 1 16,0 7-1-16,8 14 1 16,3 11-1-16,10 4 1 15,4 1-1-15,16 4 0 16,17 10-1-16,23 3 1 16,20 1-1-16,20 3 0 15,19-6-4-15,13 0 1 16,8-4-10-16,22-8 0 15,17-5-9-15,27-2 0 16,29-1-3-16,16-12 1 16,14-14 2-16,26-11 0 15,35-11 2-15,24-13 1 16,31-10 3-16,30-17 1 16,20-6 4-16,19-7 1 15,9-7 7-15,15 2 1 16,3 3 2-16,12 2 1 15,1 4 1-15,-1 3 0 0,-13 10 0 16,-10-15 0-16,-270 17-1776 16</inkml:trace>
</inkml:ink>
</file>

<file path=ppt/ink/ink10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6:27:25.902"/>
    </inkml:context>
    <inkml:brush xml:id="br0">
      <inkml:brushProperty name="width" value="0.05292" units="cm"/>
      <inkml:brushProperty name="height" value="0.05292" units="cm"/>
      <inkml:brushProperty name="color" value="#FF0000"/>
    </inkml:brush>
  </inkml:definitions>
  <inkml:trace contextRef="#ctx0" brushRef="#br0">2635 4643 1153 0,'0'0'0'16,"21"12"35"-16,-3-7 1 16,-4 4 30-16,-1-2 0 15,1-2-5-15,0 2 1 16,-2-2-16-16,2-5 0 0,9 0-19 16,-3 0 0-16,-3 4-5 15,-3-4 1-15,4 0-3 16,3 0 0-16,2 0 2 15,0-4 1-15,12 1-2 16,2-1 0-16,7 3-2 16,8 1 1-16,2-7-2 15,4 2 1-15,1 1-4 16,-1-1 1-16,5-11-1 0,6 2 1 16,12 4 1-16,4-2 0 15,-7-2-2-15,-1-1 1 16,-1 2-3-16,5 5 1 15,4 3-2-15,-4-2 0 16,-7-2-2-16,-3 0 1 16,1 1-1-16,5 4 0 15,5 8-1-15,-7-4 1 16,3 0-3-16,-6-4 1 16,4 1-2-16,-2 3 0 15,6 3 0-15,-3 1 0 16,-8-3-1-16,2 1 0 15,1 3 0-15,6-1 1 16,6 8-2-16,-3-3 1 16,-8-8-1-16,-1 3 0 15,6 3 1-15,3 3 1 16,5 2 0-16,-1 0 0 0,-7-3-1 16,-1-2 1-16,8 5-2 15,1 2 1-15,1 1-2 16,1-2 0-16,0-5-1 15,6 1 1-15,1-1-1 16,4-1 0-16,-4-1 0 16,4-3 1-16,8 1-1 15,-1 1 0-15,-4-5 0 16,-1 0 0-16,12 0 0 16,-2-5 0-16,-11 1 0 15,8-1 0-15,1 1 1 16,1-3 0-16,-6-3 0 0,-2 0 1 15,-1 1 0-15,1 0 1 16,2-6 0-16,4-2 0 16,-8-1 2-16,4-1 0 15,4 2-1-15,-4-4 0 16,-9-5 0-16,4-2 1 16,5-4 1-16,-5-1 0 15,-9 0 0-15,-4 3 1 16,4 1-2-16,-7 1 0 15,-7 4-1-15,-7-2 0 16,-11 2 0-16,-12 3 0 16,-13 4-1-16,-8-2 0 15,-7 5 0-15,-6-3 0 16,-7 1 2-16,-14-8 0 16,-10-2 0-16,-11-2 0 0,-12 2 0 15,-11-1 1-15,-14-3-2 16,-11-3 1-16,-17 4-1 15,-4-1 1-15,-14 6-2 16,-5 3 1-16,-13 2 0 16,-8 2 0-16,-20 0-1 15,-12 1 0-15,-5-1-2 16,-9 5 0-16,-9 0-1 16,-4 3 1-16,-12 0-1 0,-5-1 0 15,-5 1 0-15,-15 4 0 16,-5 2-1-16,-17 3 1 15,-10 7-1-15,-4 1 1 16,-5 10-1-16,1-1 0 16,-2 7-1-16,11 0 1 15,14 6-1-15,12 3 0 16,16-1 0-16,16 13 0 16,14 6-1-16,21-3 1 15,16-10-1-15,30 0 1 16,37 2-1-16,21-2 0 15,25-5-1-15,25 3 1 16,29 1-1-16,31-3 0 16,31-4-2-16,21-3 0 15,22 3-1-15,19 3 1 16,16 0-3-16,7 5 0 16,14 1-13-16,11 0 1 15,-182-39-1840-15</inkml:trace>
  <inkml:trace contextRef="#ctx0" brushRef="#br0" timeOffset="11582.87">9760 5320 638 0,'0'0'0'16,"0"0"4"-16,28 8 0 16,5-2 9-16,-1 2 1 0,2 1 3 15,1-6 1-15,2-6 19 16,3 1 0-16,-1-1-12 16,2 3 1-16,-1 0-7 15,6 3 0-15,4-1 1 16,8 1 0-16,5 1 12 15,3-1 1-15,-1-6 3 16,0-1 1-16,2 3 19 16,6 1 1-16,8 1-3 0,0 3 0 15,-5-1-3-15,-2-3 1 16,5 0-12-16,4 0 1 16,7 4 2-16,-9 4 0 15,-9-2-8-15,1 1 0 16,-3 1-5-16,8-3 1 15,3 4-3-15,-3-2 0 16,-11-7-7-16,1 0 1 16,8 2-3-16,2 5 1 15,7-4-4-15,-2 2 0 16,-4-10-1-16,0 5 1 16,6 0-1-16,5 0 0 15,2 2-2-15,-4-2 1 16,-5 0-2-16,3 3 0 15,6-3 1-15,3 0 0 16,-8-3-2-16,2 1 1 16,1 4-1-16,6 1 0 0,-5-3-1 15,3 0 0-15,-8-3-2 16,1 6 0-16,12 2 1 16,-6 2 0-16,-12-7 0 15,2 0 0-15,7 4 0 16,-4-2 0-16,1 4-1 15,-2-2 1-15,-10 1-2 16,7 2 0-16,4 3 0 16,0 1 0-16,-1-3-1 15,-4-6 0-15,-3 2-1 0,3-1 0 16,9 6 0-16,-7-4 0 16,-4 2 0-16,-5-4 1 15,2 6-2-15,2-4 1 16,6 2-1-16,-1-5 0 15,-3-2 0-15,-3 0 1 16,8-2 0-16,1 2 0 16,4-3-1-16,-3 3 1 15,-6-4 0-15,2 2 0 16,7 1 0-16,-2-1 0 16,-7 2 2-16,0-3 0 15,6 3 0-15,-1 0 1 16,4 3-2-16,0-3 1 15,-14 0-1-15,5-3 1 16,7 6 0-16,-1-3 0 16,-4 2-2-16,-6-2 1 15,-8-2 0-15,3-1 0 0,6 6 0 16,-2-3 0-16,-6 2 0 16,-4-2 1-16,-5-2-2 15,-4-1 1-15,1 6-1 16,4-1 0-16,5 1 1 15,-2 1 0-15,-3-1-1 16,-4-1 1-16,2-2 0 16,3 3 0-16,4 1 0 15,-5 4 0-15,3-2 0 0,2 1 1 16,-7-7 0-16,2 3 0 16,-4 2 0-16,6 0 0 15,-1 2-1-15,1-2 0 16,3-1 0-16,-4-4 0 15,-4 3 0-15,4 1 1 16,9 1-2-16,1-5 1 16,4 0 1-16,-4 0 0 15,-5 4-1-15,3-4 0 16,1-4 0-16,4 1 1 16,2 6 1-16,-4-3 0 15,-9-5-1-15,4 1 0 16,7 4 1-16,-2-3 0 15,3 3 0-15,-1 0 1 16,-3-5 1-16,-3-2 0 16,3 3 0-16,1 3 0 15,5-3-1-15,-1-1 1 0,-8 2-1 16,1-6 0-16,1 5-2 16,7 4 1-16,-3 0 0 15,-2 0 1-15,-3-7-2 16,1 2 1-16,6 5-1 15,3-3 0-15,2 1 0 16,0-1 1-16,-6-1-1 16,3 2 1-16,4 1-2 15,1-1 0-15,-4 2-1 0,-3-3 1 16,1-3-2 0,2 6 1-16,4-3-2 0,0 3 1 15,-4-7-1-15,0 2 0 16,-2 5-1-16,2 0 0 15,4 0 0-15,0 0 0 16,-4-4 0-16,-3 1 1 16,1 1-1-16,0 2 1 15,1 2-1-15,-6 0 1 16,-7-4 0-16,-5 0 0 16,-4 2-1-16,0 0 1 15,0 0-1-15,-3 0 1 16,-4 0 0-16,-7 0 0 15,-9-3-1-15,-5-1 1 16,-3 2-2-16,-4-1 1 16,-6-2-1-16,-3 3 1 15,-1 2-1-15,-3 0 0 16,-1-2 0-16,0-1 1 16,2-6 0-16,-1 4 0 0,-3 2 0 15,-7 3 0-15,9 0 0 16,-9 0 0-16,11 0 0 15,-3 0 1-15,-2 0-1 16,-6 0 1-16,10 0-1 16,-3 1 0-16,0 1 1 15,1 0 0-15,-1 1-1 16,-7-3 1-16,10 4-2 0,-10-4 0 16,0 0 0-16,7 5 0 15,-7-5-1-15,0 0 1 16,7 3-1-16,-7-3 1 15,0 0-1-15,0 0 1 16,0 0 0-16,0 0 0 16,0 0 0-16,0 0 0 15,0 0 0-15,0 0 1 16,0 0 0-16,0 0 0 16,0 0 0-16,0 0 1 15,0 0-1-15,0 0 1 16,9 4-1-16,-9-4 1 15,0 0 0-15,0 0 0 16,5 0 0-16,-5 0 0 16,0 0-1-16,0 0 1 15,7 0 0-15,-7 0 0 16,7 0-1-16,-7 0 1 0,8-2-1 16,-8 2 1-16,7-5-1 15,-7 5 0-15,8-4 0 16,-1 4 0-16,1-1 0 15,-8 1 0-15,12-4-1 16,-5 4 1-16,-7 0-1 16,11 0 1-16,-11 0-1 15,10 4 0-15,-10-4 0 16,11 0 0-16,-11 0 0 0,0 0 0 16,9 0 0-1,-9 0 0-15,10 0 0 0,-10 0 0 16,7 0 0-16,-7 0 0 15,0 0-1-15,0 0 1 16,7 8-1-16,-7-8 1 16,0 0-1-16,0 0 1 15,7-3-1-15,-7 3 1 16,0 0 0-16,0 0 0 16,7 3 0-16,-7-3 0 15,0 0 0-15,11 4 0 16,-4-4 0-16,-7 0 1 15,0 0-1-15,7 2 1 16,-7-2 0-16,0 0 0 16,0 0 0-16,7 6 0 15,-7-6 0-15,0 0 0 16,11 0 0-16,-3 0 1 16,7-3-1-16,0-2 0 0,7 1-1 15,1 1 1-15,7-1-2 16,3 3 1-16,4 1-1 15,2 0 0-15,0 0 0 16,5 1 0-16,3-1 0 16,3-1 0-16,1-3 0 15,4 1 1-15,5 1-1 16,5 0 1-16,7 4-1 16,1-2 0-16,2-2 0 0,7 1 1 15,0 1-1 1,5 0 1-16,3 0-1 0,3 0 1 15,-1 0-1-15,3-4 0 16,9 8 0-16,0-4 0 16,-1-9 0-16,-1 2 0 15,9 7 0-15,2-5 0 16,0-2 0-16,5 2 0 16,9 1 0-16,7-1 0 15,0 2 0-15,2-6 0 16,5-1 0-16,9-1 0 15,2-1 0-15,-2 0 0 16,-2 0 0-16,-2 0 1 16,-1-6-1-16,-11 3 1 15,-7 6-1-15,-7 1 1 16,-9-1-1-16,-7 2 1 16,-5-2-1-16,-6-3 0 0,-4-2 0 15,-14 2 1-15,-11 0-1 16,-13 3 1-16,-12 1-1 15,-11 4 1-15,-3 1-1 16,-6 3 1-16,-8 0-2 16,-11 0 1-16,7 0-5 15,-14-9 0-15,7 9-2315 16</inkml:trace>
  <inkml:trace contextRef="#ctx0" brushRef="#br0" timeOffset="12856.48">2877 6311 1052 0,'0'0'0'0,"32"-8"22"15,1 1 1-15,20 5 19 16,5 2 1-16,16 2-8 0,2-2 0 15,0-2-11-15,2-1 1 16,6-3-11-16,12 6 0 16,8 6-4-16,3-3 0 15,8-3-3-15,7 0 1 16,5-3 11-16,12-3 0 16,18 3 7-16,5-4 1 15,9-2 9-15,2 1 1 16,-2-6-7-16,6 2 1 15,8 1-5-15,-3-1 0 16,3-5 9-16,0 3 1 16,4-1 1-16,-4 2 1 15,-9-4-2-15,-10-2 0 16,-12 5-7-16,-13-1 0 16,-7 3-2-16,-14-1 0 15,-14 3-2-15,-11 3 1 0,0 2 1 16,-5-2 1-16,-16 2-2 15,-9-7 0-15,-14 0-3 16,-6-1 0-16,-5 5-2 16,1-1 0-16,-8 1-2 15,-3-3 0-15,-3 6-3 16,-4 0 0-16,-4-2 1 16,-1 2 1-16,-1-4-1 15,-3 6 0-15,-5-1 0 16,-9 4 0-16,9-9-3 15,-9 9 1-15,0 0-2 0,0 0 0 16,9-7-2-16,-9 7 1 16,0-5-2-16,0 5 1 15,0 0-3-15,0 0 1 16,9-7-3-16,1-3 1 16,-10 10-1897-16</inkml:trace>
  <inkml:trace contextRef="#ctx0" brushRef="#br0" timeOffset="148124.56">11481 8497 1097 0,'0'0'0'15,"0"0"24"-15,0 0 1 16,0 0 24-16,0-16 0 16,0 16-4-16,9-6 1 15,7-5-21-15,0 3 0 16,0 1-12-16,7 7 1 16,8 0-6-16,6 5 0 0,4 3 2 15,3 3 0-15,0-1 4 16,2 1 1-1,0-3 3-15,-2-1 0 0,7-2-2 16,13 4 1-16,11 0-3 16,8 3 1-16,2 0-1 15,5 0 1-15,9 2-3 16,5 1 1-16,9 1 8 16,8-4 1-16,6 5 8 0,-1-4 1 15,2-1 7-15,8-4 1 16,16 6-1-16,3-2 0 15,6-3 1-15,-3-2 0 16,-2-2-11-16,9-3 0 16,6-2 9-16,4 0 0 15,10 1-2-15,2-1 0 16,-1 0-4-16,-7 4 1 16,-6-1 5-16,-5 3 1 15,-4-6 3-15,0 0 1 16,-2-4-10-16,-8 2 1 15,-15 2-4-15,-12-1 0 16,-14-1-2-16,-14-2 0 16,-4 8-2-16,-12-2 1 15,-9 1 1-15,-14 1 1 16,-16-1-2-16,-7-6 1 16,-14-1 1-16,-5 2 1 15,-8 2-5-15,-3 0 1 0,-7 0-4 16,9 0 1-16,-9 0-3 15,0 0 1-15,0 0-4 16,0 0 1-16,0 0-3 16,0 0 0-16,0 0-2 15,-2-7 0-15,2 7-1 16,0 0 0-16,0 0-3 16,-7 0 1-16,7 0-5 15,9 4 1-15,-9-4-2287 0</inkml:trace>
  <inkml:trace contextRef="#ctx0" brushRef="#br0" timeOffset="164216.48">14316 11815 1086 0,'0'0'0'16,"21"0"29"-16,2 1 0 16,9 3 21-16,-1-4 0 15,1 1 10-15,-5 3 1 16,4 3-19-16,1 3 1 0,0 4-22 16,5 5 0-16,3 5 2 15,8 4 0-15,12 0-3 16,9-2 0-16,15-6 5 15,12 1 1-15,13 2 2 16,11-4 1-16,7-7 9 16,4-4 1-16,10-2-2 15,0-3 1-15,-4 1 4 16,-4-3 0-16,-3-2-4 16,-6-3 1-16,-13-1-3 15,-12-7 0-15,-8-2 4 0,-11-3 0 16,-17-6-3-16,-13-6 0 15,-13-4-5-15,-16-7 1 16,-11-7-1-16,-15-3 0 16,-9-2-4-16,-11 2 1 15,-8-2-5-15,-15-7 1 16,-15-12-4-16,-12-3 1 16,-9 1-7-16,-18 2 1 15,-22 4-5-15,-12 5 0 16,-17 4-3-16,-15 1 1 15,-21 0-5-15,-10 14 0 16,-21 12-2-16,3 15 0 16,5 14-1-16,13 16 1 15,13 16-1-15,22 13 0 16,30 11-1-16,25 3 0 16,28 2 0-16,32 1 0 15,31 11-1-15,50-2 1 0,52 2-1 16,45-15 0-16,60-17-2 15,49-11 0-15,42-9-1 16,36-10 0-16,32-7-6 16,13-6 0-16,1-5-3 15,8-15 0-15,-370 24-1883 16</inkml:trace>
  <inkml:trace contextRef="#ctx0" brushRef="#br0" timeOffset="182999.77">25763 11877 1377 0,'0'0'0'15,"27"5"45"-15,3-2 1 16,9 8 38-16,10 3 0 16,14 3-14-16,13-5 1 15,14 0-39-15,13-1 1 0,15-3-16 16,14-3 1-1,16-5 6-15,15 2 0 0,25 2 5 16,15-3 0-16,7-2 5 16,7-8 0-16,0 0 0 15,-5-1 0-15,-10 0-6 16,-11 4 1-16,-9 6 0 16,-20 2 0-16,-17 2-22 15,-17 1 1-15,-128-5-1695 16</inkml:trace>
  <inkml:trace contextRef="#ctx0" brushRef="#br0" timeOffset="184416.96">3817 13021 1097 0,'0'0'0'0,"49"-16"27"0,1 6 0 15,17 3 36-15,10 0 0 16,1 2-18-16,9 1 1 16,11 3-10-16,6-1 0 15,13 2-19-15,4 2 1 16,15-1 0-16,9 1 0 15,0-2 0-15,20 0 1 16,21-2-5-16,4 1 0 16,18 1 2-16,9 0 1 15,0 0 1-15,9 1 0 16,12 1 2-16,5 1 0 16,3 3 1-16,16-1 1 15,12-2-2-15,10-1 0 16,-2-4 1-16,7-1 1 15,8-9-2-15,24 3 0 16,17 0-4-16,13-3 1 0,-3-5-1 16,5 1 0-16,17 1-4 15,13 1 0-15,7 0 0 16,-1-3 1-16,7-6 0 16,6 1 0-16,12-1-1 15,8 4 0-15,6 2 1 16,6-4 0-16,13-5 0 15,13 4 1-15,2 5 0 16,2 3 0-16,5-4 1 0,8 3 0 16,4 3 6-16,6 3 1 15,-4 0 1-15,0 4 0 16,-6 2-1-16,-5 1 0 16,-8 2 5-16,-14 5 1 15,-12 0 4-15,-20 4 0 16,-16 0-3-16,-30 1 1 15,-21 0 1-15,-28 1 0 16,-29-1 0-16,-31-3 0 16,-28 4 0-16,-31-3 1 15,-33-1-3-15,-29-2 0 16,-31-3-5-16,-27 0 1 16,-17 3-1-16,-15 2 0 15,-19-7-7-15,-6 0 0 16,-3 0-6-16,-3 5 0 15,1 2-6-15,2-5 1 16,-24-2-2141-16</inkml:trace>
  <inkml:trace contextRef="#ctx0" brushRef="#br0" timeOffset="201800.04">15884 14485 1153 0,'21'-4'0'0,"34"-4"32"15,24-3 1-15,25 3 30 0,9 1 1 16,5 0-12-16,7 2 1 16,11-2-17-16,11 0 0 15,18-2-7-15,15-1 0 16,11 1-10-16,8 2 1 15,9 5 13-15,11 2 0 16,12 2 0-16,11 2 0 16,6 1 0-16,15-2 0 15,11-1-3-15,13-4 1 16,11-3 2-16,11 0 1 16,16 1 2-16,-1 1 0 15,-8-2 15-15,5 0 0 16,16 3-4-16,-6 2 0 15,-3 3-3-15,4 2 1 16,10 1-8-16,-8 1 0 0,-10 1-6 16,-1 1 1-16,-4 0-4 15,-7-3 0-15,-8-2-4 16,-25 1 0-16,-13 2-3 16,-23 2 0-16,-12-4-2 15,-26 0 0-15,-16 0-7 16,-27 2 1-16,-24 4-7 15,-26-4 1-15,-16-2-6 16,-24-14 0-16,-72 9-1999 16</inkml:trace>
  <inkml:trace contextRef="#ctx0" brushRef="#br0" timeOffset="203416.14">2932 15201 1366 0,'17'-1'0'0,"24"-3"48"16,19 2 1-16,24 4 31 16,8 0 1-16,2-2-24 15,10 2 1-15,14-1-35 16,7 1 0-16,-1-2-9 0,6-2 0 16,9 1-3-16,15 2 0 15,17 4-3-15,14 1 0 16,6 2-2-16,3-3 1 15,0 1-2-15,9-6 1 16,5-2-3-16,9-2 0 16,14-1-1-16,7-5 1 15,5-6-2-15,8-3 1 16,5-1-1-16,-8-1 0 16,5 2 0-16,-1-2 0 15,-2-5-1-15,-1 3 1 16,1 6 1-16,-1 5 1 15,2 7 3-15,1 5 0 16,-5 2 4-16,-4 3 0 16,-3 2 4-16,0 3 1 15,-11 4 1-15,2-2 0 0,-1-8 0 16,-3-3 1-16,2-1-3 16,-3 0 0-16,0-1-1 15,0-1 0-15,8 2-2 16,-3 0 0-16,4 0-1 15,-4 2 1-15,11 3-2 16,-1-2 1-16,-2-3-2 16,-3 5 0-16,-3 6-2 15,-4-1 1-15,2-5 0 16,4-1 1-16,-4 1 1 0,3-3 0 16,3 1 1-16,-1-1 1 15,1-4-1-15,-3 0 1 16,6-1 2-16,-2-4 1 15,2-3-1-15,3-1 0 16,6 4 0-16,3-1 1 16,4-3 2-16,3 3 0 15,4 2 0-15,12 3 1 16,6-2-3-16,-2-2 1 16,1 3-4-16,-8 3 0 15,-1-1-1-15,3 4 0 16,8 3-4-16,5-2 1 15,17 4-1-15,-3-3 1 16,-4-6-2-16,1 0 0 16,4 2-1-16,3 2 1 15,5-2-2-15,-1-3 1 0,-6-3 1 16,6 1 0-16,5-3 2 16,-4-5 0-16,-3-2 0 15,-9-2 1-15,-1-1 3 16,-8 3 0-16,0 1 3 15,-8 3 0-15,-6 3 3 16,-19-1 1-16,-9 2 2 16,-16 0 0-16,-16 0-1 15,-18 2 1-15,-13 3-4 16,-20 1 1-16,-14 1-3 0,-18 0 0 16,-19 0-4-16,-16 0 1 15,-11 0-11-15,-13 0 1 16,-12 0-3-16,-9-5 1 15,-52 5-2096-15</inkml:trace>
  <inkml:trace contextRef="#ctx0" brushRef="#br0" timeOffset="204400.08">4240 15964 1220 0,'0'0'0'0,"52"-34"30"16,6 10 1-16,26-2 37 0,20 5 0 15,9 7-13-15,14 9 0 16,27 7-27-16,13 3 0 15,31 3-13-15,28 1 1 16,15-5-6-16,26 1 1 16,24 2-4-16,21-2 1 15,18-3-2-15,23-6 0 16,17-10-3-16,13-1 1 16,14-4 1-16,10 3 0 15,13 9 1-15,14 7 1 16,-2 4 0-16,2 4 0 15,9 3 3-15,1 2 1 16,11 5 1-16,-9-6 1 16,-8-7 0-16,-27 0 1 15,-12 2 0-15,-24 2 1 16,-33 1 0-16,-21-1 0 16,-8 5 0-16,-26 3 1 15,-12 4-4-15,-28 0 0 0,-21-4-2 16,-30-5 1-16,-196-12-1447 15</inkml:trace>
  <inkml:trace contextRef="#ctx0" brushRef="#br0" timeOffset="-27778.85">2951 10871 1254 0,'0'0'0'15,"0"0"29"-15,-14 28 1 16,5-2 29-16,-9 14 1 16,3 15-8-16,-12 8 0 15,-12 6-35-15,-3 5 0 16,-7 7-5-16,-1 11 1 16,4 12-5-16,6 9 1 15,4 1-2-15,8 0 1 16,5 4-2-16,6 1 1 15,8 13-2-15,5-1 0 16,8-10 0-16,1 7 1 16,4 7-2-16,10-1 1 0,8-8-3 15,8 0 0-15,11 4-2 16,7-14 1-16,10-17-1 16,6-15 1-16,12-6-1 15,13-5 0-15,24-7 0 16,9-6 0-16,12-4 0 15,6-6 0-15,12-10 0 16,19-11 1-16,15-8-1 16,8-9 1-16,16-9-1 15,8-6 1-15,11-6 0 0,6-6 0 16,3-1 0-16,10-3 1 16,6 0-1-16,11 2 1 15,23-4-1-15,-4-3 1 16,-3 0 0-16,7 3 0 15,13 5 0-15,7 1 1 16,6 1-1-16,-3 2 1 16,-9-2 0-16,10-2 1 15,20-5-1-15,-7 1 0 16,-6 2 0-16,8-6 1 16,15-2 0-16,4 0 0 15,-10 5 0-15,12-1 0 16,26-2 0-16,-5 3 1 15,-9 2 0-15,0 2 0 16,7-1 1-16,9 1 1 16,9 5 0-16,-5-4 0 15,-11 2 2-15,0-3 0 0,5-5 0 16,5-1 0-16,8 4 0 16,12 2 0-16,5-4 0 15,-7-1 0-15,-7-6-1 16,2 5 1-16,7 1-2 15,4 3 0-15,3 2 0 16,0 1 0-16,5 4 0 16,2 5 0-16,-2 7 0 15,-5 5 0-15,-3 6 0 16,-3 4 1-16,-8 4-1 0,-2 2 1 16,2 3-1-16,4-1 1 15,-5 1-2-15,-6 0 1 16,-9 2-2-16,-17-3 1 15,-12-8-2-15,3-1 1 16,7-2 1-16,-10-7 0 16,-13-8 0-16,1-2 0 15,-1-4 5-15,-20-10 0 16,-17-14-1-16,-16-12 0 16,-13-12-1-16,-17-11 1 15,-16-8 1-15,-22-5 0 16,-18-9 6-16,-17-9 1 15,-12-10 4-15,-17-5 1 16,-17-11 1-16,-17-1 0 16,-16-2-2-16,-15-5 1 15,-22-4 0-15,-22 2 0 0,-18 11 0 16,-18-5 0 0,-20 10-5-16,-24 0 1 0,-27 8-1 15,-28 5 0-15,-26 1-1 16,-36 6 0-16,-35 11-5 15,-26 5 1-15,-27 5-5 16,-27 9 0-16,-22 8-2 16,-25 9 0-16,-24 9-2 15,-15 8 0-15,-25 11-1 16,-6 3 0-16,-11 9-2 16,-6 4 1-16,-6-5-1 0,-17 5 0 15,-6 8-1-15,-6 0 1 16,-8 3-1-16,-8 8 0 15,-10 4 0-15,-7 6 0 16,-9-2 0-16,-11 7 0 16,-6 0 0-16,-11 5 0 15,-2 7 0-15,3-3 0 16,2-1 0-16,-5 1 0 16,-1 3-1-16,-1-7 1 15,5-7-1-15,3-3 1 16,-5-3-1-16,3-1 1 15,6 0-1-15,3 6 0 16,1-1-1-16,-7 2 0 16,0 4 0-16,-5-2 0 15,-2 2 0-15,9-6 0 16,7-6-1-16,14-4 0 16,5-3 1-16,11-6 0 0,14-8 1 15,7-4 0-15,1-3 0 16,12-4 0-16,17-4 0 15,23-6 1-15,14 2 0 16,-2-4 0-16,-1-2 0 16,10 4 0-16,10 7 0 15,8 7 0-15,7 11 0 16,-9 8 0-16,-2 12 0 16,9 13 0-16,14 12 0 0,9 9 1 15,2 20-1-15,7 1 0 16,14 4 0-16,14 0 0 15,21 2 0-15,11 5 0 16,21 5-1-16,10-14 1 16,13-14-2-16,32-12 1 15,33-1-1-15,16-20 1 16,127-29-1892-16</inkml:trace>
</inkml:ink>
</file>

<file path=ppt/ink/ink10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6:36:00.468"/>
    </inkml:context>
    <inkml:brush xml:id="br0">
      <inkml:brushProperty name="width" value="0.05292" units="cm"/>
      <inkml:brushProperty name="height" value="0.05292" units="cm"/>
      <inkml:brushProperty name="color" value="#FF0000"/>
    </inkml:brush>
  </inkml:definitions>
  <inkml:trace contextRef="#ctx0" brushRef="#br0">2828 14121 1153 0,'0'0'0'16,"10"-22"29"-16,8 1 1 15,8-3 30-15,1 1 1 16,10 4-13-16,3 5 1 16,13 4-29-16,4 3 1 0,10 4-8 15,5 3 0-15,0 3-6 16,9 2 1-16,18 2-3 16,9-2 1-16,-4-5-2 15,9 2 0-15,14 2 1 16,-2 1 1-16,-2 5 1 15,4 2 1-15,13 4 1 16,8 3 1-16,11 2 1 16,-2 0 0-16,-7-2 3 0,8-9 1 15,8 2 7-15,5 2 0 16,16 7 1-16,6-2 1 16,6-5-2-16,9-2 0 15,0-4-2-15,4 3 1 16,14 1-3-16,-1 0 1 15,5 0-3-15,-3-2 0 16,8 1-5-16,3-1 1 16,4 1 0-16,8-1 0 15,-1 0-3-15,8-1 1 16,1-2 2-16,13-4 0 16,5 4 1-16,4 2 1 15,9 1-2-15,1 1 0 16,-8-1-2-16,4-1 0 15,15-2 0-15,6 0 1 16,11 3-1-16,-3-1 0 0,1-4-1 16,2 0 1-16,15 4-1 15,2-1 1-15,-3 1-1 16,-2-2 0-16,12 0-2 16,2 1 0-16,-6 5 0 15,12-3 0-15,6-3-1 16,4-2 0-16,10-1 0 15,1-4 0-15,4 0-1 16,8 3 0-16,-2 0 0 16,2 1 1-16,0-1-2 0,1-1 1 15,1-5 1-15,5 1 0 16,6 5-1-16,-2 1 1 16,3-1 0-16,-2 3 0 15,0-5 1-15,-2 1 1 16,6-5 0-16,3-3 0 15,5-2 0-15,-3-3 0 16,-5-3-1-16,-4 2 0 16,2 2 0-16,-11-6 0 15,-8-6 2-15,-17-1 1 16,-6 3 1-16,-16-5 1 16,-18-1-1-16,-25-3 0 15,-21-2 1-15,-23 0 1 16,-24-2-2-16,-20-4 1 15,-21-6-1-15,-23-4 0 16,-14-8-1-16,-20-4 0 16,-18 0-1-16,-17 2 1 15,-19 0-3-15,-11-5 1 0,-9-4-2 16,-17-1 0-16,-19-1 0 16,-19 6 0-16,-13 1-1 15,-18 2 0-15,-18-3-2 16,-15-2 1-16,-15-2-2 15,-13 6 0-15,-19 1-1 16,-11 4 0-16,-14 1-1 16,-13-1 1-16,-14-11-1 15,-18 0 0-15,-16 4 0 16,-17 5 0-16,-8 6 0 16,-10 1 0-16,-7 7 0 0,-12 0 0 15,-15-2 0-15,-5 1 0 16,-10 3 0-16,-6 6 0 15,-9 4-1-15,-10 5 1 16,2 5-2-16,0 1 1 16,3-1 0-16,0 2 0 15,-2 2 0-15,-1-1 0 16,-4 3 0-16,-2-1 1 16,-5-1-1-16,4 3 1 15,5 2-1-15,-2 1 1 16,-5 3 0-16,-2 1 0 15,3-3 0-15,4-3 0 16,7 1-1-16,-7-2 1 16,-5-1-1-16,-4-2 0 15,-6 3-1-15,-1 3 1 0,-5 3-2 16,1-1 1-16,-2-1-1 16,-8-1 1-16,-4 3 0 15,-4 4 0-15,-1 1 0 16,-2 1 0-16,-3-2 0 15,0 1 1-15,13-4-1 16,-8 5 0-16,-9-1-1 16,6 1 0-16,7-1 1 15,-6-1 0-15,-4-3 1 0,2 6 0 16,10-5 0-16,1-1 0 16,-5-1 0-16,9-3 1 15,9 5-1-15,1-1 1 16,-4-7 0-16,6 0 0 15,14 0 0-15,4-3 0 16,0 3 0-16,-2 0 0 16,0-3 0-16,11 5 0 15,5 1 0-15,-2 4 0 16,3 2 0-16,-6 3 0 16,2-3 0-16,-5 4 0 15,7 1 0-15,6 6 0 16,4 0 0-16,-1 2 1 15,-6 3-1-15,-2-3 1 16,0-1-1-16,12 9 0 16,4 6 0-16,12 4 0 15,1 11 0-15,4 8 0 16,-3 8 0-16,12 1 0 0,1 0 0 16,9-1 0-16,5 6 0 15,13 10 0-15,12 14 0 16,2 4 0-16,13-4 0 15,14 7 0-15,11 3 0 16,24 1 0-16,25 3-1 16,14-2 0-16,1-7-2 15,22 4 1-15,19 1-2 0,24-6 1 16,17-4-2-16,14 0 1 16,14 0-3-16,22-7 1 15,22-1-3-15,20-8 1 16,21-6-1-16,19-13 1 15,16-1-3-15,34-7 1 16,39-6 0-16,36-4 0 16,20-10 0-16,18-7 0 15,21-10 2-15,28-6 0 16,39-10 0-16,19-2 1 16,11-4 2-16,21-4 0 15,17-1 2-15,19 2 0 16,9 1-4-16,17 2 1 15,16 0-8-15,6 3 1 16,13-1 2-16,6-19 1 16,-514 36-1688-16</inkml:trace>
  <inkml:trace contextRef="#ctx0" brushRef="#br0" timeOffset="26299.85">3403 4487 806 0,'0'0'0'16,"0"0"14"-16,-20-14 1 15,20 14 26-15,-5-3 1 16,5 3-6-16,-16-3 1 16,5 3-14-16,3 5 0 15,-5 5-8-15,3 2 0 16,-4 6-3-16,-4 2 1 15,-3 5-1-15,1 4 1 16,8-3-2-16,-2 5 0 16,-4 7-1-16,1 4 1 15,-1 10-1-15,-1 10 0 16,-3 2-1-16,-1 2 1 16,1-2-1-16,-1 3 0 0,-6 11 1 15,-1 0 1-15,2 2-1 16,2 4 0-16,-3-1 1 15,8 4 0-15,2 8 0 16,-4 0 0-16,-3-8 1 16,-4-1 0-16,1 3-1 15,3 1 0-15,3-4-2 16,0-8 0-16,0-4-1 16,0-4 1-16,5 9-1 15,1-4 0-15,3-4-2 0,5-11 1 16,0-6 0-16,4-7 0 15,1 1 0-15,8-3 0 16,1-3 0-16,4-4 0 16,5 1-1-16,0-6 0 15,7-3 0-15,2-8 0 16,13 1-1-16,1-6 0 16,3-5-1-16,4-3 1 15,-1-6-1-15,1-3 1 16,2 0-1-16,8-3 0 15,4 3 0-15,6 0 1 16,5-4 0-16,-2-4 0 16,0-4-1-16,0 3 1 15,10 0-1-15,8 1 0 16,-4 1-1-16,-3 2 1 16,-6-4-1-16,6-2 1 0,3 10 1 15,0 1 0-15,0 0 1 16,-3 1 0-16,1 3-1 15,2-1 1-15,11 1 0 16,-7-2 0-16,-4-2-1 16,-4 0 0-16,1 1-1 15,7 1 0-15,5 2-1 16,-4-3 1-16,-5 3 1 16,4-1 0-16,7 2 0 15,1-1 1-15,-5-1 0 0,0-3 0 16,-5 4-1-16,7 1 1 15,9 2-1-15,0 2 1 16,-9-8 1-16,5 1 0 16,14 0 0-16,-4 1 1 15,-3-6 0-15,2-1 0 16,14 4-1-16,-1-1 0 16,-5-12 0-16,7 1 0 15,4 4-2-15,-1-1 1 16,-6-3-2-16,1 0 1 15,10 0 0-15,-6 3 0 16,-3 0-1-16,-1 2 0 16,5 2-1-16,-1-2 1 15,-1 2 0-15,2 2 0 16,7-1 1-16,-1 2 1 16,7-1-1-16,-5 0 1 0,-3-3-2 15,4-2 1-15,1 4-1 16,2 1 0-16,-4 3-1 15,-3 3 1-15,4-3-2 16,1 0 1-16,-1 2 0 16,-1 1 0-16,1 1 1 15,-1-1 0-15,8-3 0 16,5 0 1-16,-4-3-1 16,2 3 0-16,0-4 0 15,2 4 1-15,4 0-1 16,-3 0 0-16,-4 0-1 0,-1 0 1 15,9 0-1-15,0-1 0 16,-3-3-1-16,0 1 1 16,1-1 0-16,6 3 0 15,3 1-1-15,4 0 1 16,-2-9-1-16,-4 5 1 16,-5-2 0-16,6 4 0 15,5-2-1-15,-2 4 0 16,-4-5-1-16,-3 2 0 15,0-1 0-15,2 1 0 16,-1 3-1-16,3 0 1 16,-3 0-1-16,-2 0 1 15,0 0-1-15,0 3 1 16,4-3-1-16,2 4 1 16,-1-4-1-16,-4 0 1 15,-2-4 0-15,2 1 0 16,3 6 0-16,-1 1 0 0,-2-4 0 15,-2 0 0-15,-9 1 0 16,1 3 0-16,4-1-1 16,1 3 1-16,-6 0-1 15,-5-4 1-15,-5 5-1 16,0 5 1-16,0 2 0 16,-8 2 0-16,-6-4 0 15,2 0 1-15,1 0 0 0,0 0 0 16,-5-7 0-16,1 4 1 15,5 7 0-15,-5-4 0 16,-1-7 0-16,0 3 0 16,3 5 0-16,3-3 1 15,-5-5 0-15,3 0 0 16,6 4 1-16,4 0 0 16,-9-2-2-16,6-2 1 15,5 2 0-15,1-2 0 16,-1 2-1-16,3 1 1 15,6-4-1-15,6-1 1 16,5 3-1-16,-1-3 1 16,-5 2-1-16,1 0 0 15,3-3-1-15,-1 3 1 16,2 1-1-16,-5 2 0 16,0 3-1-16,0-3 1 15,1-4-1-15,-1 1 0 16,2 4 0-16,0-3 1 0,-1-4-1 15,-3-2 1-15,2 0 0 16,2 0 0-16,0 0 0 16,3-2 0-16,2-4 0 15,1 0 1-15,-1-1-1 16,-2 2 1-16,1 2 0 16,-3-2 0-16,7 1 0 15,3-3 1-15,-3 5 0 16,-5-3 0-16,0 4 1 0,-1-1 0 15,-1-5-1-15,4 2 1 16,2 1-1-16,-4 4 0 16,-9-3 0-16,-1 1 1 15,0-1-1-15,1 3 1 16,0 0 0-16,-1 1 1 16,-6-2 0-16,0-6 0 15,1 1-1-15,1 6 0 16,-2-3-1-16,-1 1 1 15,-8 1-1-15,1 1 1 16,-1 3 0-16,-1 0 0 16,-6-3-1-16,1 0 1 15,-3 7-2-15,-1-1 0 16,-4-6-1-16,-4 0 1 16,-5 8-1-16,-1-3 0 15,1-1 0-15,-3-4 0 16,-10-2-2-16,-2 0 1 15,1 4 0-15,-1-2 0 0,-2-7 1 16,-2-1 0-16,-2 1 0 16,-1 1 0-16,1-2 0 15,-5-1 1-15,-5-6-1 16,-4-3 1-16,-1 1-1 16,-3 1 0-16,-4-4 0 15,1-5 0-15,0-4 0 16,-3-2 1-16,-4-2-1 15,-2 2 0-15,-1-6 1 16,-2 8 0-16,0-4 0 0,-4 0 1 16,-1 0 0-16,-4-5 0 15,-2-3 3-15,-3-6 1 16,-2-8 1-16,-2-2 1 16,-2-2 0-16,-1 2 0 15,0-4 1-15,-2 2 1 16,-4-8-3-16,1-2 1 15,-1-6 0-15,-3 9 0 16,-4 4 0-16,-1 0 0 16,-2 1-1-16,-4-5 1 15,-2 4-1-15,-3 3 0 16,-3 6-2-16,-4 8 1 16,-4 0-1-16,-3 5 1 15,-2 5-3-15,-3 2 0 16,-6 6-1-16,-3 4 0 15,-6 2-1-15,-6-3 0 0,-8 5-1 16,-3 0 0-16,-5 0-1 16,-8-2 0-16,-12 6-1 15,-8 1 0-15,-12-3 0 16,-8 1 0-16,-5 4-1 16,-11-4 1-16,-11-1-1 15,-6 0 1-15,-11 1-1 16,-15-1 1-16,-8-4-1 15,-10 0 1-15,-8 1-1 16,-7-8 1-16,-7-2-1 16,-7-2 1-16,-5-1-1 0,-9-4 1 15,-5-1-1-15,0-3 1 16,-4-4-1-16,-9 3 1 16,-5 1-1-16,-2 8 0 15,-5 0 0-15,-7 3 0 16,-10-2 0-16,-3-10 1 15,-3-10-1-15,2 2 1 16,-3 0 0-16,1 8 0 16,-6 1 0-16,-9 4 0 15,-8 8 0-15,-4-4 0 16,1-3 0-16,-4 6 0 16,-2 1 0-16,-3-4 0 15,0-3 0-15,-13 3 0 16,3-5 0-16,-6 5 0 15,-1 3 0-15,3 6 0 0,-2-4 0 16,2 4 0-16,-1 3 0 16,1 1 0-16,-2-1 0 15,3 7 0-15,3 2 0 16,-8 3 0-16,-4-6 0 16,-1 10 0-16,4 6 0 15,-1-1 0-15,-5-5 0 16,2 5 0-16,0 9 0 15,-2-1 0-15,2-1 0 16,0 2 0-16,7 3 0 0,-6 5 1 16,-1-4 0-16,5 4 1 15,6 4-1-15,3 3 1 16,-9-3-1-16,9 3 0 16,2 12 0-16,3 2 1 15,7 0-1-15,-7 2 1 16,4-2-1-16,5-1 1 15,9-5-1-15,9 3 0 16,1-2 0-16,4-5 0 16,0-2 0-16,7-2 0 15,11 0 0-15,3 0 0 16,6-1 0-16,10 1 0 16,2 0-1-16,10 0 1 15,2-6-1-15,6-1 1 16,1 2-1-16,5-5 1 15,4-2 0-15,9 0 0 0,2-3 0 16,1 1 0-16,6-1 0 16,5-1 0-16,11-2 0 15,3 1 0-15,10-2 0 16,8-2 0-16,0-6 0 16,8-1 0-16,10-1 0 15,4 5 1-15,10 5-1 16,12 2 0-16,-1-3 0 15,12 4 0-15,17 4-1 16,3 1 1-16,6 0-1 16,0 3 0-16,5 8-2 0,4 9 1 15,12 17-13-15,7 13 1 16,16 8-33-16,2-6 1 16,35-65-1809-16</inkml:trace>
</inkml:ink>
</file>

<file path=ppt/ink/ink10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6:39:15.702"/>
    </inkml:context>
    <inkml:brush xml:id="br0">
      <inkml:brushProperty name="width" value="0.05292" units="cm"/>
      <inkml:brushProperty name="height" value="0.05292" units="cm"/>
      <inkml:brushProperty name="color" value="#FF0000"/>
    </inkml:brush>
  </inkml:definitions>
  <inkml:trace contextRef="#ctx0" brushRef="#br0">15041 2544 895 0,'56'3'0'0,"96"6"22"16,38 0 1-16,22 3 43 15,16 0 1-15,15 0 14 0,22-7 0 16,29-1-24-16,18-4 1 16,27 0-33-16,17 0 0 15,24-6 9-15,20-4 0 16,13 0 10-16,26-2 1 16,28 5-2-16,13 1 1 15,32-2-7-15,13 4 0 16,24 1-3-16,10 3 1 15,14 3-5-15,-8 3 1 16,-1 0 2-16,-10 7 0 16,-11 7 5-16,-14 6 1 15,-22-1-2-15,-29 2 0 16,-25-1-2-16,-40 2 0 16,-30 1-4-16,-43-11 0 15,-33-6-6-15,-57-7 1 16,-47 2-19-16,-46 2 1 15,-46-4-7-15,-44-5 1 0,-67 0-1702 16</inkml:trace>
  <inkml:trace contextRef="#ctx0" brushRef="#br0" timeOffset="1099.71">4992 4162 1231 0,'79'3'0'16,"126"-3"28"-16,52 4 1 15,27-4 36-15,27 3 1 0,33-3-15 16,17 2 0-16,10 2-20 16,17-8 1-16,5-1-15 15,16-2 1-15,22 5-3 16,15-1 1-16,20-6 5 16,22 2 1-16,18 2 0 15,11-4 1-15,25-6-2 16,10-1 1-16,12-5-2 15,22 1 0-15,12-1 8 16,14 4 0-16,18-8 1 16,15 8 1-16,1 10 1 0,-6 2 1 15,-3 0 3-15,-9 5 0 16,-11 8-1-16,-6 5 0 16,-5-5-9-16,-25 10 1 15,-40 6-2-15,-28 0 0 16,-26 5 2-16,-48-8 0 15,-38-5 10-15,-45 4 1 16,-37 3-1-16,-42-2 0 16,-40-6-4-16,-40-3 0 15,-34-6-6-15,-31-3 1 16,-23 1-2-16,-26-8 1 16,-21-1-4-16,-11-2 0 15,-12-2-5-15,-7-3 1 16,-8 4-11-16,-1-1 0 15,-23 9-2028-15</inkml:trace>
  <inkml:trace contextRef="#ctx0" brushRef="#br0" timeOffset="35154.23">2917 8848 1041 0,'18'-10'0'0,"24"-13"41"16,13-4 0-16,21 3 30 16,10 1 1-16,4-1-17 15,9 3 1-15,9 5-29 16,10-1 0-16,0-2-11 15,7 2 1-15,13 3-4 0,10 4 0 16,9-1-4-16,14-1 1 16,11 0 3-16,12-5 1 15,9 1 0-15,10 1 1 16,8 4 2-16,10 4 0 16,9 4 0-16,7 1 1 15,22-1-3-15,3-1 1 16,3-1 3-16,9 1 1 15,5-4 1-15,6-1 0 16,24 9-2-16,8-3 1 16,-1-6 3-16,16-3 1 15,2 8 0-15,2-2 0 16,-6-1 5-16,13 5 0 16,19 9 4-16,7-4 1 15,-3-4-3-15,5-1 0 16,9-5-8-16,12-5 1 15,18-6 1-15,2-4 1 16,1-2 1-16,-2 0 1 0,12 3 0 16,-5 0 1-16,-8 9 1 15,-7 0 1-15,-8 3-5 16,-13 2 0-16,-16 5 1 16,-23 2 1-16,-6 6 6 15,-21-1 1-15,-28-2-1 16,-21 4 0-16,-19 2 0 15,-31 0 0-15,-20 3-4 16,-27-5 1-16,-22-2 2 16,-20-5 1-16,-22 0-4 0,-17-5 0 15,-12 1-2-15,-11-3 0 16,-13 4-7-16,-12 1 1 16,-12-1-3-16,-14-3 1 15,-6 3 0-15,-5-1 0 16,0-1-3-16,-7 2 0 15,-7 3-3-15,0 0 1 16,7-12-4-16,-7 12 0 16,9-9-6-16,9-3 1 15,-18 12-2340-15</inkml:trace>
  <inkml:trace contextRef="#ctx0" brushRef="#br0" timeOffset="41716.18">22514 7417 1399 0,'0'0'0'0,"0"0"37"16,-26 4 1-16,-1-1 31 16,-10 6 0-16,-3-1-16 15,-8 10 0-15,4 9-30 0,-4 11 1 16,-10 7-10-16,-9 9 0 16,-12 8-4-16,3 13 0 15,14 8-3 1,8 3 1-16,11 1-3 0,11-6 1 15,13-10 2-15,12-8 0 16,16-6 2-16,5-4 0 16,5-11 0-16,4-6 0 15,2-13 7-15,8-9 0 16,17-13 5-16,5-6 1 16,8-11 1-16,-1-4 0 15,-8-13-15-15,-4-4 0 16,-50 37-1539-16</inkml:trace>
  <inkml:trace contextRef="#ctx0" brushRef="#br0" timeOffset="42199.3">22733 7789 1276 0,'0'0'0'0,"-4"7"39"16,-1 2 1-16,-2 5 26 15,-5 6 0-15,-6 12-19 16,2 2 1-16,2 6-19 16,7 2 1-16,2 3-3 0,10 1 1 15,2 3-3-15,11-3 1 16,8-2-4-16,10-6 1 15,8-5 0-15,10-13 0 16,10-16-2-16,3-11 0 16,-9-7-2-16,-7-10 1 15,-7-9-2-15,-7-5 0 16,-3-4-1-16,-9-6 0 16,-8-4 2-16,-12-3 0 15,-12-6-1-15,-12 7 1 16,-11 9-1-16,-7 14 0 15,-5 16 3-15,-11 15 1 16,-7 15 0-16,2 15 1 16,10 6-2-16,9 6 0 15,9 1-6-15,11-7 1 0,10-12-12 16,12-10 1-16,17-2-5 16,10-10 0-16,-30-2-1703 15</inkml:trace>
  <inkml:trace contextRef="#ctx0" brushRef="#br0" timeOffset="42649.57">23380 7616 1377 0,'0'0'0'0,"2"7"9"16,-4 9 1-16,-8 10-4 0,-4 10 1 16,-2 7 36-16,0 9 1 15,-2 7 3 1,6-2 0-16,7 0 1 0,3-10 1 15,5-2-4-15,4-12 0 16,0-12-9-16,4-13 1 16,8-4-3-16,6-13 0 15,2-15-2-15,3-9 1 16,3-16-4-16,-1-6 0 16,-6-5 1-16,1-3 0 15,-1-4-5-15,4 6 1 16,0 11-6-16,-3 12 0 15,-6 17-6-15,0 18 0 16,5 11-5-16,-1 18 0 16,-9 23-4-16,-5 8 1 0,-3 5-1 15,3 6 0-15,5 1 0 16,3-10 0 0,2-19-2-16,6-18 1 0,3-15 1 15,3-21 0-15,-1-26-2 16,2-20 1-16,-1-16-2 15,-1-16 0-15,0-15-2 16,3-13 1-16,4-18-15 16,1-11 1-16,-40 149-1691 15</inkml:trace>
  <inkml:trace contextRef="#ctx0" brushRef="#br0" timeOffset="42850.25">24435 6372 1377 0,'0'0'0'0,"7"0"18"0,-3 12 1 15,-4 17-12-15,-7 22 0 16,-6 20 34-16,-1 13 0 15,0 5 17 1,2 9 1-16,1 13-1 0,-3 8 0 16,3 13-8-16,4 13 1 15,2 32-8-15,5 10 0 16,5-6-14-16,2-28 0 16,1-34-8-16,-7-31 1 15,-6-24-11-15,-2-17 0 16,0-23-10-16,-13-22 1 15,20-2-1544-15</inkml:trace>
  <inkml:trace contextRef="#ctx0" brushRef="#br0" timeOffset="43066.07">24028 7602 1377 0,'0'0'0'0,"9"-8"25"15,1-3 1-15,9-6 18 16,11-5 1-16,16-6-16 15,14-2 1-15,16 1-1 16,-2 5 0-16,-8 5 3 16,-7 5 1-16,1 2 9 15,4 5 1-15,3 5-9 16,-4-7 0-16,-10-6-20 16,-5-6 1-16,-48 21-1426 0</inkml:trace>
  <inkml:trace contextRef="#ctx0" brushRef="#br0" timeOffset="43285.44">24850 7293 1254 0,'0'10'0'16,"0"12"8"-16,1 4 1 15,5 11 15-15,1 4 0 16,0 13 42-16,-2 7 1 16,2 1-15-16,4 5 1 15,3 4-6-15,4 5 1 16,4 4-6-16,-2-14 1 15,-1-30-9-15,-1-15 1 16,-2-11-15-16,1-15 0 16,6-16-14-16,-2-17 1 15,-5-15-7-15,-2-11 1 16,-14 64-1396-16</inkml:trace>
  <inkml:trace contextRef="#ctx0" brushRef="#br0" timeOffset="43650.11">25243 7232 1131 0,'0'0'0'0,"12"0"0"15,-3 10 1-15,-4 16-7 16,-3 12 0-16,-2 20 20 16,-2 11 1-16,-3 14 42 15,2-5 1-15,3-11 25 16,1-5 1-16,3-8 2 16,1-14 1-16,1-16-21 0,-3-12 0 15,1-3-17 1,-4-9 1-16,8-16-12 0,1-8 0 15,5-17-6-15,4-17 0 16,3-18-7-16,4-14 1 16,5-13 1-16,9 4 0 15,14 16-9-15,7 19 1 16,-1 24-6-16,-9 26 1 16,-13 28-4-16,-14 24 0 15,-14 17-3-15,-8 9 1 16,-2 11-4-16,1-4 1 15,-4-2-3-15,8-19 1 16,-3-26-3-16,5-13 0 16,1-8-13-16,7-8 0 15,-14 5-1613-15</inkml:trace>
  <inkml:trace contextRef="#ctx0" brushRef="#br0" timeOffset="44101.74">25968 7177 1220 0,'5'-12'0'0,"9"-25"0"15,0-1 1-15,-5 5 24 16,-3 12 1-16,-5 11 33 16,-1 17 1-16,-3 21-5 15,-4 13 0-15,-4 13-2 16,1 8 1-16,6 9 9 16,6 4 0-16,10 11-8 15,4-5 1-15,11-1-7 16,11-11 0-16,8-10-11 0,2-9 1 15,-9-10-7-15,-4-7 1 16,-3 0-7-16,-1 0 0 16,-1-2-6-16,-7 5 0 15,-7 9-6-15,-12 9 0 16,-17 12-2-16,-15 8 0 16,-14 16-3-16,-20-5 0 15,-16-13-2-15,-6-16 0 16,3-13 0-16,8-13 0 15,13-24-2-15,11-19 1 16,14-22-2-16,15-24 1 16,22-26-2-16,17-13 0 15,17-3-1-15,15-6 1 16,18-4-2-16,10 7 0 16,7 27-1-16,-4 7 1 15,-15 15-3-15,-4 7 0 0,-3 13-7 16,-7 7 1-16,-53 28-1708 15</inkml:trace>
  <inkml:trace contextRef="#ctx0" brushRef="#br0" timeOffset="44883.17">26686 7445 1265 0,'2'9'0'0,"1"4"2"15,2 6 1-15,4-1-2 0,2 2 0 16,-1 1 63-16,6-2 0 15,4-5 20-15,-1-5 1 16,2-9-7-16,4-5 1 16,7-13-11-16,1-6 0 15,1-16-14-15,-6-3 0 16,-7 0-11-16,-9-2 0 16,-10-2-9-16,-11 0 1 15,-17-1-8-15,-8 10 1 16,-6 14-5-16,-2 13 1 15,1 23-6-15,6 19 0 16,3 20-3-16,9 11 0 16,5 11-2-16,15 1 0 15,13 0-4-15,10-8 1 16,6-16-1-16,11-20 0 16,13-15-1-16,10-15 1 15,12-15-5-15,0-22 1 16,-6-13-4-16,-6-16 1 0,-4-8-2 15,-7-9 0-15,1 2-2 16,-4-9 1-16,-2-11-8 16,-5 13 1-16,-6 27-15 15,-10 20 0-15,-11 20 1 16,-10 26 0-16,-11 37 5 16,-7 20 0-16,-5 20 6 15,-2 4 0-15,4-3 9 16,3-2 1-16,2 4 1 15,5-12 0-15,4-19 1 0,3-18 1 16,4-19 2-16,7-13 1 16,10-16 2-16,6-21 0 15,5-16 2-15,1-10 1 16,3-6-3-16,-2-17 0 16,1-13-3-16,3-14 1 15,1-9-2-15,5-8 1 16,13-5-3-16,1 16 0 15,4 36-1-15,-7 27 1 16,-14 38-1-16,-13 43 1 16,-12 49 2-16,-10 21 0 15,-13 13 4-15,-5 11 0 16,-4 5 5-16,-3 0 0 16,-2-15 4-16,9-18 0 15,12-21 0-15,6-20 1 0,-2-26-2 16,-1-16 0-1,-1-12-5-15,6-21 0 0,6-27-4 16,9-18 0-16,-21 66-1856 16</inkml:trace>
  <inkml:trace contextRef="#ctx0" brushRef="#br0" timeOffset="45116.19">28612 5510 1545 0,'-2'17'0'16,"-3"23"11"-1,-4 23 0-15,-3 20-1 0,-6 17 0 16,-5 26-7-16,-7 20 1 16,-5 34 9-16,-13 31 1 15,-12 7 10-15,2-7 1 16,11-17 5-16,10-33 1 15,12-38-7-15,9-35 0 16,16-88-1359-16</inkml:trace>
  <inkml:trace contextRef="#ctx0" brushRef="#br0" timeOffset="45417.18">27951 6398 1511 0,'7'0'0'0,"12"-4"2"16,15-4 0-16,15-10 0 16,16-11 0-16,18-4 25 15,12-12 0-15,13-21 52 16,12-3 1-16,14 3 9 15,-4 1 0-15,-10 1-12 16,-3-2 0-16,-3 4-25 0,-15 13 0 16,-19 11-19-16,-22 17 1 15,-19 21-16-15,-18 26 1 16,-21-26-1723-16</inkml:trace>
  <inkml:trace contextRef="#ctx0" brushRef="#br0" timeOffset="46099.73">23056 9378 1511 0,'0'0'0'15,"23"-14"35"-15,12-10 0 16,27-14-22-16,26-7 1 15,34-9 1-15,31-3 1 16,36-5 5-16,42-13 1 16,37-16 5-16,42-6 0 15,31 1 13-15,22 1 1 16,22-3-8-16,6-3 1 16,-1-6 2-16,2 8 1 15,3 13 20-15,-19-1 1 16,-20 1 3-16,-21 6 1 15,-25 13-6-15,-38 11 1 0,-41 6 3 16,-39 5 1 0,-35 0-3-16,-23 5 0 0,-19 2-9 15,-32 5 1-15,-30 4 2 16,-18 3 1-16,-17 7-6 16,-13 2 0-16,-8-8-7 15,-13 5 1-15,-11 4-27 16,-13 7 1-16,40 9-2230 15</inkml:trace>
  <inkml:trace contextRef="#ctx0" brushRef="#br0" timeOffset="67849.72">13339 10811 1131 0,'22'2'0'0,"42"3"26"16,14 0 0-16,12 0 29 16,5 4 1-16,12 1-4 15,1 1 1-15,3-5-17 16,9 1 0-16,16-1-7 0,8-3 1 15,1 0-6-15,12 3 1 16,11 1-6-16,8 1 1 16,4 1 10-16,12-2 0 15,6-2 4-15,8-2 0 16,6 1 0-16,1-1 0 16,2-4 3-16,8-3 0 15,-1-1 1-15,4 0 0 16,0 1 4-16,-1 1 1 15,-4-2-5-15,1-2 1 16,-1 2 0-16,-6 5 0 16,-2-4-9-16,-1 4 1 15,1 0-3-15,-6 0 0 16,-3 0-2-16,3-2 0 16,4-1 1-16,-1 3 1 15,-3 0-4-15,1 0 0 16,0 0-3-16,4 0 1 15,-3 0 0-15,5 0 0 0,3 0 0 16,5 0 0-16,-3 0-2 16,3-4 1-16,-1 1-4 15,1 1 0-15,0 2-3 16,-2 2 1-16,3 0-4 16,-5 3 0-16,1-3-3 15,3-1 0-15,6-4-1 16,0-1 1-16,-8 1-2 15,2 1 0-15,1 2-1 0,1 0 0 16,-2 0-1-16,-5 2 1 16,5 5-2-16,-2-5 1 15,3-2 0-15,-3 1 0 16,2 5 0-16,1-5 1 16,-1 1-1-16,4-2 0 15,1 0-1-15,4-2 1 16,-1-5-1-16,1 4 0 15,0-2-1-15,-2 3 1 16,-1 0 0-16,-4 1 0 16,0-1-1-16,-7-2 1 15,-11 4 1-15,-8 4 0 16,-19-4 1-16,-9 3 0 16,-19 1-2-16,-15 1 1 15,-21-2-4-15,-22 3 1 16,-20-3-4-16,-19-3 0 15,-54 0-2154-15</inkml:trace>
  <inkml:trace contextRef="#ctx0" brushRef="#br0" timeOffset="68933.5">3334 12029 1254 0,'26'-2'0'16,"52"-3"32"-16,29-3 0 0,20 2 34 16,18 5 1-16,17 2-16 15,18 6 1-15,14 4-21 16,11-1 1-16,15-1-11 16,11-4 1-16,13-3-5 15,8 1 0-15,16-3-3 16,16 2 0-16,20-4-2 15,11-1 0-15,22-4 2 16,11-4 1-16,22-9 6 16,1 1 0-16,-1-1 18 0,11 0 1 15,14-3 5-15,-2 1 1 16,1-1-8-16,-6 1 0 16,-7 3-2-16,-9 5 1 15,-10 2-9-15,-10 0 1 16,-13 3-8-16,-30 0 1 15,-16 8-1-15,-27 1 1 16,-17 1-3-16,-24 3 1 16,-17 1-4-16,-19-5 0 15,-23-7-4-15,-2-2 0 16,4-4-3-16,1-10 0 16,-169 23-1803-16</inkml:trace>
  <inkml:trace contextRef="#ctx0" brushRef="#br0" timeOffset="125467.21">4540 12977 996 0,'0'0'0'15,"27"4"22"-15,-10-2 1 16,1-2 27-16,0 0 1 16,1 0-12-16,7 0 1 15,10-2-20-15,1-2 0 16,0 3-5-16,7 1 0 15,7 1-5-15,7 3 1 16,4-1-2-16,-2 1 1 0,-2-4-2 16,2 0 1-16,7 3 2 15,9 3 1-15,7 4 2 16,2 0 1-16,-4-1 1 16,0 0 0-16,14 3 0 15,4-2 1-15,0-3-3 16,1 3 0-16,4-1-1 15,4 3 0-15,5-5 0 16,1 2 0-16,6 1 6 0,-5-1 1 16,1-4 1-16,6 2 1 15,10 3-4-15,-3 2 1 16,-5-1-1-16,3-3 0 16,7 1-3-16,-4 1 1 15,-3-4-3-15,-1 1 0 16,6-2-2-16,2-4 1 15,7-2 0-15,0-3 1 16,-2-1 0-16,1-4 0 16,1-8-1-16,2 0 0 15,-11-2-1-15,-7 0 0 16,-3 0-1-16,-16 0 1 16,-7 1-3-16,-6-6 0 15,-10 2 3-15,-12 1 0 16,-17 2 1-16,-13-2 1 15,-18 0 0-15,-11-3 1 16,-10-11 0-16,-11-3 0 0,-10-3 1 16,-13-2 0-16,-14-1-2 15,-7 3 1-15,-7 1-2 16,-2 0 0-16,-5 2-1 16,-10 2 0-16,-17-1-1 15,-6 1 0-15,-4 1-2 16,-9-1 0-16,-12 0-3 15,-6-2 1-15,-1 5-3 16,-9 3 0-16,-22 4-1 16,-4 2 0-16,-8 0 0 15,-1 5 0-15,-6 5-1 0,-3 5 1 16,-4-1 0-16,-5 8 0 16,-9 6 0-16,0 8 0 15,4 9-1-15,0 8 1 16,5 6-2-16,10 10 1 15,11 10-1-15,15 1 1 16,18-3-1-16,19-1 1 16,4 0-1-16,20 3 0 15,25 1 0-15,14 1 0 16,17 0-1-16,23 2 1 16,18 0-1-16,18-7 0 15,16-14-1-15,22-2 1 16,22-1-2-16,20-6 1 15,21-7-1-15,20-6 1 16,32-9-1-16,37-9 1 0,27-8 0 16,24-9 1-16,20-9 0 15,15 0 0-15,12 6 0 16,-12 1 1-16,-10 9-6 16,-9 9 1-16,-3 16 3 15,-11-7 0-15,-261-6-1615 16</inkml:trace>
  <inkml:trace contextRef="#ctx0" brushRef="#br0" timeOffset="135200.2">19920 14244 974 0,'0'0'0'0,"21"-26"34"16,-2 2 0-16,6-2 45 16,3 2 1-16,6 7 7 15,4 4 1-15,3 3-18 16,10 3 1-16,13 4-47 0,3 6 0 15,0 8-1 1,5 4 0-16,14 4 9 0,10 7 0 16,11-2-1-16,11 2 1 15,11-3 10-15,11-4 0 16,4-4 0-16,11-2 0 16,9 0-7-16,13-1 0 15,5-5-7-15,-6-1 1 16,2-6 2-16,-7-4 1 15,-10-6 5-15,-11-4 1 16,-8-2 4-16,-16-4 0 16,-17-5-4-16,-15-4 1 15,-12-9-3-15,-13-5 1 16,-18-15-3-16,-17 1 1 16,-18-1-2-16,-23-3 0 15,-21-1-3-15,-24-6 0 0,-20-8-5 16,-18 3 0-16,-21 9-3 15,-21 12 0-15,-31 11-5 16,-24 6 1-16,-19 9-5 16,-18 7 0-16,-11 12-5 15,1 12 0-15,5 6-2 16,15 8 0-16,13 9-2 16,23 4 1-16,23 7-2 15,21 4 0-15,33 12-2 0,25 2 0 16,25 2-1-16,23-2 1 15,28 2-1-15,28 2 0 16,21 3 0-16,29 1 0 16,31 5 0-16,27-10 0 15,25-4 0-15,36-11 0 16,27-18-1-16,23-9 0 16,20-10-8-16,6-6 0 15,-273-2-2077-15</inkml:trace>
  <inkml:trace contextRef="#ctx0" brushRef="#br0" timeOffset="143317.29">6463 15009 1220 0,'0'0'0'0,"-14"-36"46"16,1 5 0-16,3 1 40 15,-3 3 1-15,-13 2-29 16,-2 3 1-16,-7 1-35 16,-3 0 1-16,-2 1-8 15,-4-1 0-15,-2 0-4 16,0 5 0-16,-3 4-4 15,-6 0 1-15,-7-5-3 16,-6-2 1-16,-12-2 2 16,3 2 0-16,4 3-2 0,-8 3 1 15,-11 1 0-15,-10-2 1 16,1 3 1-16,-6 6 0 16,-15 3 3-16,-1 8 1 15,-3 6 9-15,-6 5 0 16,-7 7 1-16,-4 4 1 15,2 5-1-15,2 7 1 16,6 3-1-16,-1 9 1 16,4 5-4-16,8 9 1 15,13 10-5-15,8 2 0 16,-1 0-5-16,6 5 1 16,10 7-7-16,14 0 0 15,17 1-3-15,11 3 0 16,12-1-2-16,15 6 0 15,11 5-1-15,15-6 0 16,14-8-1-16,14-1 1 0,21-3-1 16,18-3 0-16,19-10 0 15,24-13 0-15,15-15 0 16,19-10 0-16,23-13 0 16,20-15 0-16,19-15 0 15,20-15 1-15,8-13 0 16,-3-9 1-16,-5-12 1 15,-9-11 0-15,-13-11 2 16,-14-11 0-16,-1-12 1 16,-16-9 1-16,-6-9 3 0,-14-2 0 15,-13-1 9-15,-28 2 1 16,-17 1 2-16,-26 6 1 16,-20 3 1-16,-17 2 0 15,-20 2 5-15,-21 3 1 16,-21 2 1-16,-25 0 0 15,-21 1-5-15,-32 18 0 16,-28 18-1-16,-37 20 1 16,-37 20-6-16,-39 27 0 15,-40 26-6-15,-31 41 1 16,-24 47-10-16,-25 43 0 16,-16 40-5-16,1-5 0 15,375-194-2009-15</inkml:trace>
</inkml:ink>
</file>

<file path=ppt/ink/ink10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6:42:06.368"/>
    </inkml:context>
    <inkml:brush xml:id="br0">
      <inkml:brushProperty name="width" value="0.05292" units="cm"/>
      <inkml:brushProperty name="height" value="0.05292" units="cm"/>
      <inkml:brushProperty name="color" value="#FF0000"/>
    </inkml:brush>
  </inkml:definitions>
  <inkml:trace contextRef="#ctx0" brushRef="#br0">2051 3529 817 0,'0'0'0'16,"0"0"11"-16,23-16 1 16,-10 9 25-16,4 2 0 15,-1-4 9-15,2 2 1 16,-1 2 2-16,6 0 0 16,4 2-22-16,5 3 1 15,-1-4 0-15,1 4 0 16,9 4 0-16,-6-4 1 15,-12 3-5-15,5-3 1 16,11-3-3-16,1-1 0 16,6-1 5-16,5 1 0 15,11-1-1-15,-4-2 0 16,1 2 2-16,-5 2 1 16,-3-1-2-16,2-4 0 15,11 2-6-15,3-1 1 16,5 2-3-16,2-3 1 0,-7 1-2 15,-3 1 0-15,3 3 3 16,5-4 1-16,9 2 0 16,-3 0 1-16,-7-2-3 15,-3-2 1-15,5 2-2 16,4 2 1-16,4 0-2 16,1 1 1-16,-7 1-4 15,3 3 1-15,3-4-5 16,4 3 1-16,1 1-2 0,4 0 1 15,-9-7-2-15,6 2 1 16,8 5-1-16,-2 0 0 16,-3 0-2-16,-1 0 0 15,-1 0 0-15,4 0 0 16,3 0-1-16,-2 0 0 16,-6-4 2-16,6 4 1 15,8 4 1-15,-2-4 1 16,-8-4-1-16,3 4 1 15,4 0-1-15,3 0 1 16,-7 4-2-16,1-4 1 16,-5 0-2-16,5 0 0 15,4 0-1-15,1 0 1 16,-4-4-2-16,2 4 0 16,12 0 0-16,-6 0 1 15,-5-5-2-15,3 1 1 16,7 4-1-16,-5-5 1 0,-5 2-2 15,0-1 1-15,10 4-1 16,-1 0 0-16,-8 4-1 16,3-4 1-16,1 0 1 15,5 0 0-15,-5 0-2 16,4 0 1-16,-4 2-1 16,5 1 0-16,2 0 0 15,-5 1 1-15,2-4-1 16,-4 0 0-16,7 5-1 15,-2-1 1-15,-5-1-1 16,0-1 0-16,4 1 0 0,0 1 0 16,-8-4 0-16,4 0 0 15,4 5-1-15,1 2 1 16,-7-5 0-16,8 1 0 16,6 0 0-16,-1 1 1 15,-7-2-1-15,-1 1 1 16,8 6 1-16,1-2 0 15,-8-2 0-15,5-2 0 16,5 3 1-16,-4-3 1 16,-2 0-1-16,1-1 0 15,3 5 0-15,2-3 1 16,-9 1-1-16,4 0 0 16,7 2 1-16,0-4 1 15,-3 3-2-15,-1-3 1 16,2-1 0-16,4 1 0 15,0 1-1-15,-1-4 0 0,3 0 0 16,3 0 1-16,-4 0 1 16,1 0 0-16,-2-4-1 15,-1 1 0-15,1 3 1 16,1 0 1-16,-4-2 0 16,1 2 0-16,10 2 0 15,-1 1 0-15,-6 1 0 16,-1-4 0-16,5 3 0 15,-4 2 0-15,3-1-1 0,-3-3 0 16,4 3 0-16,2-1 0 16,-7-3 0-16,-4 0 0 15,4 0 1-15,-1 0 1 16,3 0 2-16,-4 0 1 16,-6 0 1-16,6-5 1 15,7 2 2-15,-5-1 1 16,-6-1-2-16,3 2 0 15,11-4-2-15,2 2 1 16,-1-1-3-16,-4 3 1 16,7 3-2-16,2-4 1 15,3 1-3-15,2-2 1 16,0 0 2-16,-1 3 0 16,1 2 1-16,2-2 1 15,1-1 0-15,-4-1 1 16,-1 2-2-16,4-1 1 15,3 3-2-15,-1 0 1 16,-6-3-2-16,2-3 1 0,1 3-1 16,2 3 0-16,-1 3-1 15,-2-3 1-15,-2 2-4 16,-3 2 1-16,9-4-3 16,0 3 0-16,-3 2-2 15,-4 2 0-15,-2-2-1 16,1 2 1-16,5 2-1 15,-7-4 1-15,-4 4 0 16,-1-2 0-16,-3-2-1 16,-5-2 1-16,-5-8-1 0,1 5 1 15,-5 0-1-15,-11 2 1 16,-10-4 1-16,-2 2 1 16,-7-3 2-16,-8 3 0 15,-6 0 3-15,-7 0 1 16,-6-4 0-16,-8-1 0 15,-4-4 0-15,-7 9 0 16,-9 0 1-16,-1 0 1 16,1 0-1-16,-2 0 0 15,-8 0-1-15,-4 0 0 16,-1 0-1-16,-3 0 1 16,-1 0-2-16,0 0 0 15,0 0-3-15,-2 0 0 16,-7 0-2-16,7 0 0 15,-7 0-2-15,12 0 0 16,-3 0-1-16,3 0 0 0,8 0-4 16,-3 0 1-16,6-10-17 15,-2-4 1-15,-21 14-2370 16</inkml:trace>
  <inkml:trace contextRef="#ctx0" brushRef="#br0" timeOffset="2100.17">15286 4946 1265 0,'0'0'0'16,"-30"-23"36"-16,-4 8 0 15,-15-2 30-15,-6 4 1 16,-10 7-16-16,-9-3 0 15,-12-7-28-15,-4-3 1 16,-6-3-10-16,-11 4 1 16,-10 3-2-16,-6 6 1 15,-8 4-3-15,-5 2 1 0,-15-3-1 16,-12-1 0-16,-4 2-3 16,-2 2 1-16,-1-1-1 15,3-1 0-15,3-3 0 16,-6-1 0-16,-8 2-2 15,-2-5 1-15,-1-2 1 16,2 2 0-16,3-4 3 16,3 8 0-16,2-1 1 15,0 6 1-15,-7-3 1 16,-2-1 0-16,0 2 0 0,0-3 1 16,-2-3-2-16,6 6 1 15,1 5-2-15,3 3 0 16,0 3-1-16,-4-3 0 15,0-3-1-15,-1-3 0 16,-3-3 1-16,4 0 0 16,1 6-1-16,8 3 1 15,8-3-1-15,0 3 0 16,2-6-2-16,0-2 0 16,2 1 0-16,5 6 0 15,7 5-2-15,2 2 1 16,2-1-2-16,5 1 1 15,7 7-2-15,5 1 1 16,9 7-2-16,7 4 1 16,-1 5 1-16,4 10 0 15,3 9-1-15,10 1 1 0,14 5-1 16,11 0 0-16,-2-7-1 16,3 2 1-16,10 8-1 15,4 1 0-15,10 13-1 16,8-6 1-16,18-10-2 15,7-2 1-15,16-4-2 16,13 3 1-16,17 4-1 16,11 3 1-16,10-1-1 15,7-12 0-15,7-8 0 0,7-3 0 16,16-1 0 0,7 2 0-16,0-2 0 0,9-1 1 15,14-3-1-15,12 3 0 16,6-4 0-16,10-8 1 15,11 0-1-15,10-1 1 16,15-3-1-16,6-4 1 16,6-1-1-16,11-1 1 15,10-6 0-15,10-1 0 16,6 1 0-16,0-2 0 16,12-2 0-16,2-1 0 15,4-1 0-15,6 2 0 16,13-1 0-16,7-2 0 15,0 1 1-15,6-6 0 16,-6-3 1-16,14-1 0 16,16 2 0-16,-4-3 0 15,1-5 0-15,-13-4 1 16,-7-11-1-16,-13-1 1 0,-8-4 0 16,-26-3 0-16,-13-6 0 15,-23 4 1-15,-14-2 1 16,-27 2 0-16,-18 0 1 15,-28-2 0-15,-25-3-1 16,-22-5 0-16,-18-13 0 16,-15-6 1-16,-18-4 0 15,-23 2 1-15,-16-2 1 16,-18 1 1-16,-20-16-1 16,-26 3 1-16,-26 0-1 0,-30 5 1 15,-26 3-4-15,-35-2 1 16,-29-7-2-16,-32 15 0 15,-31 19-1-15,-32 17 0 16,-30 18-2-16,-14 15 1 16,365 0-1804-16</inkml:trace>
  <inkml:trace contextRef="#ctx0" brushRef="#br0" timeOffset="94266.9">5027 13370 1500 0,'0'0'0'0,"41"-5"65"16,-1 3 1-16,4 2 31 15,2 2 1-15,5 0-21 16,8 3 0-16,4 7-16 16,8 0 0-16,-3-1-34 15,-1-1 0-15,11-1-11 16,12 1 0-16,11-1-7 16,15-4 1-16,6-5 15 15,3-4 1-15,12-4 14 0,8-1 1 16,12-3 5-16,0 3 0 15,-7 1 3-15,-14 1 1 16,-14 3-8-16,-15 1 1 16,-17-4-5-16,-18 0 0 15,-12 5-6-15,-16 2 0 16,-24 0 2-16,-20 0 1 16,-2-14-10-16,-19 1 1 15,-23-1-2-15,-7 3 1 16,-13 3-1-16,-12-6 0 15,-15-3-3-15,-8-2 0 16,0 3-4-16,-10-3 1 16,-17-4-2-16,-1-4 1 15,-3 1-3-15,-6 0 0 16,-12 0-2-16,-5 3 1 16,3-1-4-16,7 9 1 15,10 9-3-15,-1 6 1 0,6 4-3 16,11 4 0-16,22 5-2 15,14 2 0-15,17 1-1 16,15-1 0-16,26-3-2 16,19 7 1-16,22 11-1 15,14-1 0-15,21-4 0 16,21-3 0-16,28 2-1 16,13-1 1-16,14-8-2 15,8-1 1-15,20-3-3 16,14-4 1-16,16-2-1 0,11-4 1 15,5 1-2-15,-9-5 1 16,-4-6 0-16,-10-3 0 16,-16 0 1-16,-12 0 1 15,-16 0 0-15,-24-4 0 16,-29-1 1-16,-12-2 0 16,-13-4 0-16,-17 1 1 15,-22 3-1-15,-21-4 1 16,-22-8 0-16,-22 2 0 15,-18 4 0-15,-22 5 0 16,-22-1 0-16,-13 7 0 16,-24 2 0-16,-9 5 0 15,-17 7 0-15,-16 7 0 16,-10 0-2-16,-2 8 0 16,199-15-2352-16</inkml:trace>
  <inkml:trace contextRef="#ctx0" brushRef="#br0" timeOffset="95670.57">11208 13322 1455 0,'19'0'0'16,"39"-9"58"-16,20 1 1 16,10-1 37-16,22 5 0 15,17 4-29-15,12 0 1 16,14-1-25-16,18-4 1 16,15-2-20-16,13 5 1 15,9 5 8-15,18 3 1 16,12-1-11-16,12-2 0 15,15-3 10-15,-6 0 0 0,-6 0 3 16,-1-2 1-16,-3-1-2 16,-3 0 0-16,-4-1 12 15,-4 1 0-15,-16-3 11 16,-6 1 1-16,-21-5-5 16,-18-1 1-16,-24 3-10 15,-19-3 1-15,-26-1-6 16,-20-2 0-16,-21 1-4 15,-14 0 0-15,-21 5-3 0,-9 1 1 16,-9-2-7-16,-5-1 1 16,-2-4-5-16,-2-2 1 15,-3 6-4-15,-2 3 1 16,-2-3-6-16,2 1 0 16,2-1-10-16,1 1 1 15,6 6-6-15,0-6 0 16,-9 9-2379-16</inkml:trace>
  <inkml:trace contextRef="#ctx0" brushRef="#br0" timeOffset="96902.18">19041 13280 1332 0,'0'0'0'15,"-17"-27"60"-15,1 4 1 16,0-1 52-16,3 3 0 15,-1 6-5-15,7 2 0 16,6 5-47-16,4 1 1 16,11 0-22-16,13 3 0 0,13 8-10 15,13 1 1 1,14 4-4-16,14-1 0 0,16-1-2 16,16 0 0-16,11 0 2 15,10 0 0-15,10-2 1 16,15-5 1-16,23-3 1 15,12-2 0-15,12-1 1 16,-3 1 0-16,-9 0-2 16,-12 0 0-16,-20-4-2 0,-26 2 1 15,-20-1-3-15,-29-1 1 16,-31 2-1-16,-21 2 0 16,-19-2-1-16,-39-2 1 15,-45 1-1-15,-35 1 1 16,-34 2-3-16,-27 3 0 15,-46 0-4-15,-41 2 0 16,-35 2-11-16,-10 3 0 16,-14 2-6-16,1 5 1 15,2 2-4-15,18 7 1 16,14 3-19-16,26-14 0 16,249-10-2127-16</inkml:trace>
  <inkml:trace contextRef="#ctx0" brushRef="#br0" timeOffset="169019.41">3276 14154 1209 0,'0'0'0'0,"-11"-17"27"16,-1 1 1-16,6 4 24 15,3 4 0-15,-1 1-17 16,4 7 0-16,-5-9-24 15,5 9 1-15,-14 5-7 0,2 2 1 16,3 4-3-16,2 9 1 16,-6 13-1-16,4 4 1 15,-1-1 2-15,-2-2 0 16,-3-2 5-16,3-1 1 16,-7 3 4-16,-2 3 0 15,-2-3 3-15,0 4 0 16,5 2 15-16,4-7 0 15,5-10 10-15,4-6 0 16,5-2-6-16,0 3 0 16,0 6-5-16,5 7 0 15,4 9-4-15,0 14 1 16,-8 18-6-16,-11-9 1 16,10-63-1523-16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3.178"/>
    </inkml:context>
    <inkml:brush xml:id="br0">
      <inkml:brushProperty name="width" value="0.1" units="cm"/>
      <inkml:brushProperty name="height" value="0.1" units="cm"/>
    </inkml:brush>
  </inkml:definitions>
  <inkml:trace contextRef="#ctx0" brushRef="#br0">252 104 416 0 0,'-24'-19'8984'0'0,"11"1"-2143"0"0,2-1-3446 0 0,-11-13-991 0 0,18 23-1293 0 0,4 9-1093 0 0,0 0 1 0 0,0 0-1 0 0,0-1 1 0 0,0 1 0 0 0,0 0-1 0 0,0-1 1 0 0,0 1-1 0 0,0 0 1 0 0,0 0-1 0 0,-1-1 1 0 0,1 1-1 0 0,0 0 1 0 0,0 0 0 0 0,0-1-1 0 0,0 1 1 0 0,0 0-1 0 0,-1 0 1 0 0,1-1-1 0 0,0 1 1 0 0,0 0-1 0 0,0 0 1 0 0,-1 0-1 0 0,1-1 1 0 0,0 1 0 0 0,0 0-1 0 0,-1 0 1 0 0,1 0-1 0 0,0 0 1 0 0,0 0-1 0 0,-1 0 1 0 0,1 0-1 0 0,0 0 1 0 0,-1-1-1 0 0,1 1 1 0 0,0 0 0 0 0,0 0-1 0 0,-1 0 1 0 0,1 0-1 0 0,0 0 1 0 0,-1 1-1 0 0,1-1 1 0 0,0 0-1 0 0,0 0 1 0 0,-1 0-1 0 0,1 0 1 0 0,0 0 0 0 0,-1 0-1 0 0,1 0 1 0 0,0 0-1 0 0,0 1 1 0 0,-1-1-1 0 0,1 0 1 0 0,0 0-1 0 0,0 0 1 0 0,0 0-1 0 0,-1 1 1 0 0,1-1 0 0 0,0 0-1 0 0,0 0 1 0 0,0 1-1 0 0,0-1 1 0 0,0 0-1 0 0,-1 0 1 0 0,1 1-1 0 0,0-1 1 0 0,-6 8-84 0 0,-1 1 0 0 0,2-1 0 0 0,-1 1-1 0 0,1 0 1 0 0,1 0 0 0 0,-1 1 0 0 0,2-1 0 0 0,-1 1 0 0 0,1 0 0 0 0,-3 17 0 0 0,-12 35 61 0 0,11-47 8 0 0,-5 13 26 0 0,-16 57 1 0 0,-5 38-56 0 0,29-95 109 0 0,1-14-196 0 0,0 0 0 0 0,2-1-1 0 0,0 2 1 0 0,0-1 0 0 0,3 24 0 0 0,-1-34 165 0 0,0 0-1 0 0,0 1 1 0 0,0-1 0 0 0,1-1 0 0 0,-1 1-1 0 0,1 0 1 0 0,0 0 0 0 0,0-1 0 0 0,1 1 0 0 0,-1-1-1 0 0,1 1 1 0 0,-1-1 0 0 0,1 0 0 0 0,0 0-1 0 0,0 0 1 0 0,1-1 0 0 0,-1 1 0 0 0,1-1-1 0 0,-1 1 1 0 0,1-1 0 0 0,0-1 0 0 0,0 1-1 0 0,7 2 1 0 0,4 0 238 0 0,0 0-1 0 0,0-1 1 0 0,1-1-1 0 0,-1-1 1 0 0,0 0-1 0 0,0-1 1 0 0,1-1-1 0 0,-1 0 1 0 0,0-1-1 0 0,24-6 1 0 0,18-7-1015 0 0,73-29-1 0 0,-121 40 468 0 0,51-19-1801 0 0,17-6-4216 0 0,39-11-7935 0 0,-92 31 12216 0 0,-1-4 829 0 0</inkml:trace>
</inkml:ink>
</file>

<file path=ppt/ink/ink11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6:46:10.335"/>
    </inkml:context>
    <inkml:brush xml:id="br0">
      <inkml:brushProperty name="width" value="0.05292" units="cm"/>
      <inkml:brushProperty name="height" value="0.05292" units="cm"/>
      <inkml:brushProperty name="color" value="#FF0000"/>
    </inkml:brush>
  </inkml:definitions>
  <inkml:trace contextRef="#ctx0" brushRef="#br0">4547 7810 470 0,'0'23'0'15,"-9"35"15"-15,-3 17 1 16,-11 8 24-16,-3 9 1 15,-6 13-1-15,0 11 0 16,-3 3-11-16,7 13 1 0,1 10-9 16,1 19 1-16,6 15-5 15,3 10 0-15,3 4 3 16,1 16 0-16,3 17 3 16,1 12 1-16,-3 9 0 15,3 7 0-15,7-3-2 16,2-6 1-16,5-7-5 15,4-13 0-15,5-16-3 16,-5-23 1-16,0-23-3 16,0-13 0-16,-4-18-4 0,4-11 1 15,5-21 0-15,4-10 1 16,8-3 2-16,6-13 1 16,5-10-2-16,12-9 1 15,13-5 0-15,1-9 1 16,1-9 2-16,8-5 0 15,18-1 4-15,9-4 1 16,10-7-1-16,13-3 0 16,14-1-7-16,8-1 1 15,10-3-6-15,8-4 1 16,20-2-4-16,7-3 0 16,19-1-3-16,12 3 1 15,8 0-2-15,19-3 0 16,5-2-1-16,14 1 1 15,10 0-1-15,6 3 0 0,5 1 0 16,3-2 1 0,8-6 0-16,14-1 1 15,16 0 2-15,-4-2 1 0,-6 0 2 16,10 1 1-16,11 0 2 16,1-2 0-16,-3-1 5 15,7 1 1-15,14 3 4 16,-2-2 1-16,-3-5-1 15,16 3 0-15,10-3-1 16,-5 0 1-16,-2-2-2 16,-5-1 1-16,2-2-2 0,5 3 1 15,5 7-3-15,5-2 0 16,4-4 0-16,-3 1 0 16,-6 1-2-16,4 1 1 15,5 0-1-15,14 1 1 16,-3 4 0-16,-2 3 0 15,0 4-1-15,-8-2 0 16,-6 6-2-16,-11 4 1 16,6 4-2-16,1 2 1 15,2 3-1-15,-3-2 0 16,-3-1-2-16,-1-4 0 16,-2-2-1-16,-3 3 1 15,-4 0-1-15,-14-2 1 16,-3-6-1-16,-4 0 1 15,1-1-1-15,-10-2 1 16,-12 0 1-16,-7-2 1 16,-2-2-1-16,-14 0 1 0,-18 6-3 15,-17 0 1-15,-15 6 2 16,-21-1 1-16,-15 3 1 16,-17 4 0-16,-22 4 1 15,-14 3 1-15,-12 0-5 16,-14 1 0-16,-17-2-1 15,-14-1 1-15,-11-2-1 16,-6-3 0-16,-87-9-1598 16</inkml:trace>
  <inkml:trace contextRef="#ctx0" brushRef="#br0" timeOffset="1082.41">30510 13047 1489 0,'0'0'0'0,"37"-47"43"16,2-1 0-16,7-6 33 15,-2-8 1-15,-5-11-31 16,-4-3 0-16,-2-2-30 15,1-10 0-15,-1-11-8 16,-3-3 0-16,-3-2-3 16,-2-8 1-16,-6-8-2 15,-3-10 0-15,-2-3-1 16,-5-11 0-16,-6-8 2 0,-1-9 1 16,2-12 2-16,-4-7 0 15,-4-5 2-15,-1 2 0 16,-1 3 5-16,-4 7 1 15,-6-1 0-15,-3 1 1 16,-10-3 2-16,-4 3 0 16,-4 10-1-16,-11 6 1 15,-10 13-1-15,-14 13 0 16,-11 15-7-16,-9 17 1 16,-12 12-5-16,-18 8 1 15,-15 1-3-15,-15 4 1 16,-10 11-4-16,-16 8 1 15,-8 8-2-15,-11 2 0 16,-11 4-1-16,-16 3 1 16,-18-2-1-16,-16 3 1 15,-3 3-1-15,-5-4 1 0,-6 1-1 16,-3-2 0-16,-7 0 0 16,-5-2 0-16,-15-6 1 15,-1 2 0-15,-10 4 0 16,-6-3 1-16,-16-2-1 15,-11 4 1-15,-7 9 1 16,-24 2 0-16,-20 2 2 16,-5 4 0-16,-6 8 1 15,-15 3 0-15,-6 2-1 16,1 0 1-16,-1-9 0 0,-3 1 0 16,-2-5 0-16,0 5 0 15,-5 2 0-15,-4-4 1 16,6-4-2-16,3-4 1 15,2-6-2-15,1-2 1 16,3-10 0-16,4 6 0 16,-1 4-2-16,-2 2 1 15,2 6-1-15,-5 6 1 16,1 3-2-16,1 6 1 16,-6 9-1-16,-4 6 1 15,-4 4-1-15,-1 5 1 16,5 4-2-16,-10 6 1 15,-7-1-2-15,-5 6 1 16,0 0-1-16,-6 7 0 16,-9 4 0-16,-6 15 0 15,-8 12-1-15,-20 16 1 16,-12 9-2-16,-6 20 0 0,-2 23-5 16,5 26 1-16,2 25-7 15,14 25 1-15,508-206-1697 16</inkml:trace>
  <inkml:trace contextRef="#ctx0" brushRef="#br0" timeOffset="12150.57">11876 14265 1780 0,'0'0'0'0,"9"-31"71"0,-4-2 0 16,-8 0 48-16,-11 0 0 16,-9-5-52-16,-14 2 1 15,-13-1-44-15,-8 3 1 16,-12-1-11-16,-4 4 0 15,1 7-6-15,-8 3 0 16,-14 2-1-16,-9 5 0 16,-2 6-3-16,-9 1 1 15,-10 1-3-15,-6 1 0 16,-6 10-1-16,-15 1 0 16,-8 2 0-16,-15 4 0 15,-10 13-1-15,-9 8 1 16,-5 12-1-16,-4 8 0 15,3 8 0-15,12 8 1 16,8 4 0-16,12 10 0 16,4 8 1-16,7 8 0 0,7 8 0 15,14 1 0-15,25-6-1 16,16 3 1-16,14 3-1 16,17-8 0-16,24-5 0 15,22-1 0-15,27-3-1 16,26-2 1-16,23-10-1 15,29-11 0-15,17-8-1 16,18-8 1-16,22-2-1 16,27-3 0-16,29-7 0 0,20-7 0 15,17-9 0-15,18-12 0 16,3-15 0-16,5-6 1 16,-11 0-1-16,7-13 1 15,16-27 0-15,-5-8 0 16,-18-5 0-16,-8-7 0 15,-18-9 0-15,-18-7 1 16,-14-7 0-16,-23-1 1 16,-18-9 1-16,-17-2 0 15,-18-3 6-15,-22-6 0 16,-28 1 7-16,-29-4 0 16,-25-14 3-16,-33-2 1 15,-29 1 4-15,-35 1 1 16,-33 7-3-16,-41 0 1 15,-48 9-10-15,-49 17 0 16,-53 23-11-16,-65 36 1 16,-62 45-3-16,-51 62 0 0,-54 68-4 15,-75 50 1 1,614-187-1983-16</inkml:trace>
</inkml:ink>
</file>

<file path=ppt/ink/ink11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6:46:52.502"/>
    </inkml:context>
    <inkml:brush xml:id="br0">
      <inkml:brushProperty name="width" value="0.05292" units="cm"/>
      <inkml:brushProperty name="height" value="0.05292" units="cm"/>
      <inkml:brushProperty name="color" value="#FF0000"/>
    </inkml:brush>
  </inkml:definitions>
  <inkml:trace contextRef="#ctx0" brushRef="#br0">23507 10150 1142 0,'0'0'0'0,"0"0"24"16,22-30 0-16,-7 22 30 16,8-6 0-16,13-5-10 0,6 0 1 15,7 3-21 1,10 2 1-16,9 0-12 0,5 2 1 15,1 4-3-15,7 3 0 16,5 1-2-16,11 4 1 16,7 5-3-16,9 0 1 15,9-1 9-15,3-1 1 16,7-1 12-16,11-2 1 16,16 2 5-16,16 1 1 15,13 2 6-15,10-5 0 16,5 0-4-16,9 2 1 15,5 5-4-15,3-3 1 16,8-1 0-16,3 4 1 16,3 5-3-16,-3 4 0 15,-3 4-1-15,-4 1 0 16,0-2-4-16,-5-5 0 16,-1-2-2-16,-8 2 0 0,-10 5-2 15,-6-7 0-15,-11-3-1 16,-3-4 1-16,-5-3 1 15,-13 3 1-15,-9-2 0 16,-12 1 1-16,-14-4-2 16,-12 0 1-16,-7 0-13 15,-10-5 1-15,-13-6-10 16,-14-16 1-16,-71 27-1934 16</inkml:trace>
  <inkml:trace contextRef="#ctx0" brushRef="#br0" timeOffset="1716.1">3641 10838 1086 0,'0'0'0'15,"49"-1"29"-15,0-1 0 16,6 2 32-16,3 7 1 16,11 2-11-16,0 3 0 15,10 2-21-15,-5 1 1 16,-3 2-13-16,1 2 1 15,11 4-3-15,11 1 1 16,1 0-3-16,9 1 0 16,7-10-2-16,7 4 1 15,0 2 1-15,9 2 1 16,13-6 0-16,4-2 0 16,-4-2-2-16,8-1 1 15,2-2 2-15,12 2 0 16,9 4-2-16,2-1 1 0,2-3 3 15,-2 2 1-15,3-2 1 16,0 2 1-16,4-2-2 16,5-3 1-16,10-2 1 15,2 2 1-15,4-3-3 16,2 0 1-16,5-6-2 16,4-2 1-16,-1-2-3 15,12 1 0-15,1 0-3 16,2 1 1-16,-10 2-1 0,5-2 1 15,5-1-2 1,-4 1 1-16,4 4-2 16,0 1 0-16,3 1-1 0,2 1 1 15,-4 5-3-15,6-1 0 16,4-2 1-16,4 0 1 16,1 0-1-16,1 1 0 15,1 4 0-15,5 0 0 16,3 2 3-16,9 2 0 15,2 3-1-15,12-2 1 16,0-3-1-16,4-4 0 16,-2-1 2-16,1 0 1 15,3-1 0-15,8 4 1 16,14 1-4-16,8-6 1 16,3-2-2-16,5-4 1 15,9 3-1-15,11-1 0 16,7 1 1-16,-4-1 0 0,-5 2-1 15,7-1 0-15,5 3 0 16,2 3 0-16,5-3 1 16,-1 0 0-16,8-3 1 15,7 2 0-15,6 7 1 16,2-3 1-16,1-3-2 16,5-5 1-16,4-2-2 15,2 1 1-15,5 3-2 16,-3 1 1-16,-9 0 4 15,-4 0 0-15,0-1-3 0,-5 3 0 16,-3 5 2-16,-12 2 1 16,-6 1 0-16,-18-3 1 15,-21 2-3-15,-16 0 1 16,-15 2-2-16,-22-2 1 16,-16-1 0-16,-26 5 0 15,-24 2 0-15,-22 1 1 16,-16 0-2-16,-21-2 1 15,-20-5-5-15,-19-2 0 16,-12-3-3-16,-21-4 1 16,-64-5-2125-16</inkml:trace>
  <inkml:trace contextRef="#ctx0" brushRef="#br0" timeOffset="2699.43">3339 12069 1276 0,'0'0'0'0,"0"0"28"0,0 0 0 16,0 0 35-16,0 0 0 15,21 24-20-15,6-7 1 16,6 2-19-16,17 2 0 16,22-5-10-16,9 1 1 15,9-1-7-15,9 3 0 16,22 3 0-16,12-1 1 15,1-4-1-15,16-1 0 16,16-4 8-16,21-5 1 16,19-2 2-16,11-5 1 15,14-3 1-15,12-1 1 16,15 4 6-16,8 0 0 16,11-5-1-16,-2 2 0 15,9-1 6-15,-9 1 1 16,-13-1 9-16,-14 2 0 15,-11-4 5-15,-13-1 1 0,-7-4-13 16,-22 3 0-16,-11-1 4 16,-22-1 0-16,-31 1-4 15,-13 2 0-15,-9 3 1 16,-15 1 0-16,-22 0 0 16,-21-1 1-16,-24 2 3 15,-13 2 1-15,-7 0-7 16,-7 0 0-16,0 0-10 15,-13-3 0-15,-18-4-8 16,-5 0 0-16,36 7-2118 16</inkml:trace>
</inkml:ink>
</file>

<file path=ppt/ink/ink11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6:48:17.235"/>
    </inkml:context>
    <inkml:brush xml:id="br0">
      <inkml:brushProperty name="width" value="0.05292" units="cm"/>
      <inkml:brushProperty name="height" value="0.05292" units="cm"/>
      <inkml:brushProperty name="color" value="#FF0000"/>
    </inkml:brush>
  </inkml:definitions>
  <inkml:trace contextRef="#ctx0" brushRef="#br0">23431 2971 851 0,'0'0'0'16,"0"0"42"-16,0 0 0 15,0 0 75-15,0 0 0 16,16 0 13-16,-16 0 1 16,9 18-21-16,0 16 0 15,3 27-49-15,-1 17 0 16,-2 17-9-16,0 16 1 16,1 17 0-16,1 12 0 15,-8 5-4-15,1-1 1 0,-1-11-5 16,4-5 1-16,6-14-9 15,3-22 0-15,1-26-6 16,-1-21 1-16,0-24-7 16,7-25 1-16,12-25-17 15,4-21 0-15,-39 50-1794 16</inkml:trace>
  <inkml:trace contextRef="#ctx0" brushRef="#br0" timeOffset="471.18">24223 2229 1691 0,'9'17'0'0,"16"25"1"16,3 20 0-16,2 21-4 16,-2 14 1-16,-8 16 32 15,-8-3 1-15,-8-11 17 16,-6-4 0-16,-3-12 6 16,-2-8 1-16,-2-25-8 0,2-10 1 15,3-23-14 1,6-8 0-16,-2-9-13 0,18-18 1 15,3-18-15 1,3-21 0-16,-24 57-1638 0</inkml:trace>
  <inkml:trace contextRef="#ctx0" brushRef="#br0" timeOffset="719.95">24779 1705 1276 0,'5'-11'0'15,"10"-18"5"-15,-5 5 1 16,-10 24 2-16,-9 27 0 15,-24 48 11-15,-10 27 1 16,-6 26 27-16,0 29 1 16,-1 30 16-16,3 31 0 15,8 14 5-15,2 14 0 16,2 7 21-16,6 6 1 16,10-11 1-16,3-37 1 15,0-50-21-15,4-37 1 0,5-30-8 16,1-32 0-16,5-29-29 15,9-42 1-15,17-44-23 16,14-34 1-16,-39 87-1850 16</inkml:trace>
  <inkml:trace contextRef="#ctx0" brushRef="#br0" timeOffset="1154.44">24934 3075 1254 0,'0'0'0'15,"9"12"2"-15,0 2 0 16,5 5 19-16,9-8 1 16,12-4 28-16,9-11 0 15,15-8-14-15,4-17 0 16,6-16 8-16,0-11 0 15,-2-4 3-15,-2-11 0 16,-3-2-7-16,-8-7 1 16,-8-3-4-16,-16-2 1 15,-21 15 3-15,-18 11 0 16,-15 22-7-16,-19 25 1 16,-11 28-12-16,-5 29 0 15,-8 34-1-15,2 17 1 0,-4 20-3 16,13 3 0-16,19 4-2 15,17 0 1-15,19-11-4 16,15-10 1-16,17-10-3 16,10-25 1-16,7-22-4 15,1-24 0-15,4-23-1 16,-2-22 1-16,-2-21-8 16,-3-8 0-16,-46 53-1676 15</inkml:trace>
  <inkml:trace contextRef="#ctx0" brushRef="#br0" timeOffset="1604.44">25897 2497 1243 0,'6'9'0'15,"8"12"26"-15,7 8 0 16,7 13 26-16,2-1 1 16,-2 8-33-16,-1-3 0 15,-1 6-4-15,-8-2 0 16,-7 9 1-16,-6 2 0 15,-2-4-1-15,-3-3 1 16,-1-11 0-16,-3-12 0 16,-1-10 0-16,-1-13 0 15,6-8-1-15,-3 9 1 16,3-9-3-16,-2-33 1 16,7-17-1-16,4-12 1 15,0-11-4-15,-5-3 0 16,-6-9-1-16,-9 11 0 15,-6 20-1-15,-6 25 1 0,-2 23-3 16,-3 32 1-16,-9 28 1 16,3 20 0-16,8 16 4 15,8 14 1-15,9 4 5 16,8-10 0-16,9-8 0 16,7-19 1-16,2-24 1 15,8-16 1-15,8-19-2 16,1-12 0-16,-2-19-2 0,5-10 1 15,7-25-14-15,2-17 0 16,-2-22-5-16,-2-11 1 16,-42 104-1522-16</inkml:trace>
  <inkml:trace contextRef="#ctx0" brushRef="#br0" timeOffset="1884.01">26615 2449 1209 0,'-1'21'0'15,"-5"32"5"-15,-4 18 0 16,-6 26 3-16,-7 3 1 15,-4 2 18-15,1-3 0 16,1-14 9-16,8-16 1 16,6-27 11-16,4-15 1 15,3-13 17-15,4-14 1 16,8-5-5-16,6-24 1 16,12-37 1-16,9-15 0 15,8-15 4-15,4-16 0 16,6-20-7-16,7-3 1 15,11 18-35-15,3 15 1 0,-2 27-14 16,-10 27 0-16,-20 30-12 16,-14 27 0-16,-10 24-4 15,-9 8 0-15,-9-41-1639 16</inkml:trace>
  <inkml:trace contextRef="#ctx0" brushRef="#br0" timeOffset="2338.36">23544 5531 1702 0,'-24'9'0'15,"-36"8"7"-15,9 2 0 16,28-14 9-16,39-10 1 16,49-23 5-16,39-19 0 15,46-22 10-15,49-31 1 16,52-28 11-16,47-19 0 15,42-14 12-15,25-5 0 0,16 1 6 16,9 1 0-16,-4 15-13 16,-19 0 0-16,-25 6 10 15,-40 9 0-15,-50 18 10 16,-44 18 0-16,-36 20 6 16,-33 21 0-16,-32 19-1 15,-31 13 0-15,-30 12-17 16,-12 6 1-16,-15 1-33 15,-10 6 1-15,-9 0-22 16,-21 13 1-16,21-13-2262 0</inkml:trace>
  <inkml:trace contextRef="#ctx0" brushRef="#br0" timeOffset="10701.33">30321 9868 1063 0,'0'0'0'16,"-14"-25"42"-16,-4-2 1 15,-3 1 30-15,-7-7 1 16,-7 0-14-16,-6-2 1 16,-6-1-30-16,-5-2 0 15,-2 0-8-15,-3 3 1 16,-1 6-4-16,-5-2 0 0,-11 1-6 16,-6 4 1-16,-6 6-1 15,-8 1 0-15,-6 5-2 16,-4 2 1-16,-9 5 3 15,-7 7 1-15,-11 3 4 16,-5 8 1-16,-8 6-2 16,-10 7 1-16,-1 5 1 15,5 8 0-15,9 6-4 16,11 9 1-16,15 9-2 16,13 3 0-16,13 1-4 0,15 1 0 15,20-4-4-15,22 2 1 16,28 6-3-16,26 1 1 15,23 1-2-15,28-6 0 16,24-17-2-16,19-10 1 16,29-8 0-16,26-10 0 15,34-5-1-15,26-9 0 16,21-9-1-16,12-14 1 16,17-4-1-16,-2-8 0 15,-1-7-1-15,-11-6 1 16,-19-21 3-16,-13-2 0 15,-20-2 4-15,-24 2 0 16,-27 0 2-16,-29-4 1 16,-27-11 3-16,-37 1 0 15,-33-4 9-15,-38 4 1 16,-42 2 2-16,-43-2 1 0,-49-5-1 16,-65 6 1-16,-67 16-11 15,-71 23 0-15,-55 24-9 16,-65 35 1-16,-56 38-10 15,-58 32 1-15,571-91-1731 16</inkml:trace>
  <inkml:trace contextRef="#ctx0" brushRef="#br0" timeOffset="32583.39">28042 15090 1343 0,'0'0'0'0,"0"0"69"16,30-25 1-16,-17 9 60 16,-5-1 0-16,0-1-51 15,-7-4 0-15,-1-6-29 0,-3 0 1 16,-3 6-26-16,-4 1 1 16,-8-5-3-16,-5 0 1 15,0 6-4-15,-7-3 0 16,-10-5-4-16,-6 1 1 15,-2 2-5-15,-3 1 1 16,0 0 3-16,-5 1 0 16,-3 1 2-16,-8-1 1 15,-12-1-8-15,-4-2 0 16,0 2 0-16,-3 7 0 16,-8 5 1-16,-5 5 0 15,-5 5 0-15,-5 5 1 16,-4 8-1-16,0 8 0 15,-3 3-3-15,-4 10 1 16,-4-1-1-16,-1 5 0 0,0 0-1 16,0 1 1-16,-4-3-2 15,4 6 0-15,5 0-2 16,5 5 1-16,6 3 0 16,8 1 0-16,11-2-2 15,9-6 0-15,11 1-1 16,4-3 0-16,6 1-1 15,7 2 0-15,6-1-1 16,12 3 0-16,8 1-1 16,9 3 1-16,10-1-1 15,11-2 1-15,9-4 0 0,10 1 0 16,9 1 0 0,12-1 0-16,8-1 0 0,7-5 0 15,11 4-1-15,16-2 1 16,19-5-1-16,10-5 1 15,11-6 0-15,11-4 0 16,12-6 1-16,13 2 0 16,19-1 0-16,9-4 0 15,-9-11 0-15,5-5 1 16,0-5 1-16,-10-8 0 16,-10-8 1-16,-4-8 0 15,-8-4 6-15,-13-2 1 16,-13-3 4-16,-13-1 0 15,-4-1 1-15,-15-2 0 16,-14-13 4-16,-12-7 1 16,-13-9 1-16,-15-2 0 15,-18-1 3-15,-25-4 0 16,-26-7-1-16,-29 8 1 0,-29 6-10 16,-30 16 1-16,-31 11-7 15,-59 13 0-15,-50 17-7 16,-51 23 0-16,-40 26-5 15,-48 32 0-15,395-60-2153 16</inkml:trace>
  <inkml:trace contextRef="#ctx0" brushRef="#br0" timeOffset="85151.32">6941 13777 1310 0,'0'0'0'0,"-41"-16"38"16,-8 1 1-16,-18-2 35 15,-9 1 1-15,-2 2-13 16,-4 0 1-16,-3 0-30 16,-10 4 0-16,-13 7-15 15,-1 9 0-15,6 8-4 0,-2 11 0 16,-12 6-4-16,-1 7 0 15,2 9-4-15,3 4 0 16,-4 12-5-16,8 4 0 16,10 13-2-16,4-2 1 15,5-2-4-15,9 0 0 16,21 2-6-16,16 3 1 16,17-1-4-16,18-2 1 15,18-4-1-15,21-6 1 16,21-4-2-16,25-7 1 15,23-5 2-15,14-11 1 16,23-10 3-16,8-17 0 16,13-19 3-16,16-21 1 15,12-22 3-15,9-20 0 16,4-15 4-16,-8-14 0 16,-8-17 10-16,-16-4 0 0,-16 4 6 15,-25-4 1-15,-26 2 2 16,-30 7 1-16,-29 11 2 15,-26 6 1-15,-28 2-2 16,-39 17 1-16,-38 21-8 16,-35 28 1-16,-32 31-6 15,-45 35 1-15,-34 29-7 16,-13 20 0-16,250-91-1495 16</inkml:trace>
  <inkml:trace contextRef="#ctx0" brushRef="#br0" timeOffset="94204.59">24758 14760 1646 0,'0'0'0'0,"28"-2"49"16,-5 0 1-16,-5 2 38 16,-1 9 1-16,6 10-27 15,-2 7 0-15,-8 9-40 16,-6 6 1-16,-2 20-10 0,0 6 1 16,-1 4-3-16,-2 4 0 15,0 3-4-15,1 5 0 16,2 1-3-16,2 5 0 15,0-6 1-15,-1-5 0 16,-3 1 2-16,-1-3 0 16,0-5 0-16,-2-8 0 15,-2-6 2-15,-2-7 1 16,-1-10-1-16,0-7 1 16,0-11 0-16,1-5 1 15,2-1 1-15,-1-2 0 16,-1 0 1-16,1 0 0 15,1 5-1-15,4-6 1 16,-2-13-1764-16</inkml:trace>
  <inkml:trace contextRef="#ctx0" brushRef="#br0" timeOffset="94949.91">24970 14767 1657 0,'14'-5'0'15,"23"-11"13"-15,21 2 1 16,20 4 40-16,13 3 1 16,10 0 4-16,8 4 1 15,13 6-33-15,8 4 0 16,17 0-3-16,13 2 0 16,15-3-5-16,10 5 0 15,6-1-8-15,3-1 1 16,3-4 7-16,-4-1 1 15,-8-3 4-15,-9-1 0 16,-12 0 3-16,-16 4 0 16,-21-1 5-16,-19 1 1 15,-18 1 0-15,-12 0 0 0,-19 2 0 16,-18 0 0-16,-16-2-6 16,-9 0 0-16,-6 4-4 15,-8 5 1-15,-7 1-6 16,-6 10 1-16,-5 7-6 15,-3 8 0-15,-2 9-3 16,1 1 0-16,3 10-2 16,4 11 1-16,4 16-4 15,2 8 1-15,0 9-1 16,-1-2 1-16,0-14-3 0,5-10 1 16,1-9-2-16,-1-13 0 15,-4-11 0-15,-4-11 1 16,-1-8-1-16,-10-1 0 15,-9-1 0-15,-17-5 0 16,-19-7 7-16,-18-5 1 16,-20-7 10-16,-21-2 0 15,-27-5-3-15,-29-5 0 16,-35-10-3-16,-35-6 0 16,-25-2-8-16,-17-2 0 15,-12-5-6-15,21 1 1 16,34 5-3-16,50 0 0 15,201 31-2091-15</inkml:trace>
  <inkml:trace contextRef="#ctx0" brushRef="#br0" timeOffset="95483.3">27979 16144 1713 0,'0'0'0'15,"0"0"91"-15,-25-20 1 16,25 20 24-16,-9 10 0 0,8 32-49 16,-8 22 1-16,-11 27-46 15,-6 22 1-15,-6 11-11 16,-1 11 1-16,-3 4-6 15,6-4 0-15,7-5-7 16,9-23 0-16,11-29-6 16,10-21 1-16,-7-57-1747 15</inkml:trace>
  <inkml:trace contextRef="#ctx0" brushRef="#br0" timeOffset="96017.37">28907 15869 1702 0,'0'0'0'16,"0"-5"2"-16,0 5 0 16,0 0-2-16,-18 4 0 15,-12 13 25-15,-12 5 1 16,-13 1 11-16,-3 6 1 15,1 8 15-15,6 6 0 16,5 9-4-16,11 0 1 16,14-7-14-16,16-7 1 15,13-4-14-15,10-6 0 16,7-9-6-16,5-7 1 16,10-7-6-16,4-3 0 0,2-2-3 15,2 0 0-15,3 0-2 16,-3-3 0-16,-4-8-6 15,-5-4 0-15,-8-4-1 16,-6 0 0-16,-6 1-1 16,-6 6 0-16,-13 12-1 15,3 17 1-15,-15 37 0 16,-9 22 0-16,-11 21 1 16,-9 16 0-16,-10 16 3 15,0 3 0-15,3-7 14 0,10-16 0 16,11-25 14-16,11-14 1 15,13-18-12-15,5-18 0 16,5-18-7-16,14-27 0 16,23-25-7-16,14-21 1 15,11-23-5-15,0-11 1 16,-69 91-1825-16</inkml:trace>
  <inkml:trace contextRef="#ctx0" brushRef="#br0" timeOffset="96917.3">29392 15835 1433 0,'0'0'0'16,"-18"-16"0"-16,7 4 1 0,8 5-7 15,8-5 1-15,6-12 26 16,8-2 1-16,8-2 26 15,4-1 1-15,8-3 14 16,9 1 1-16,10 4 13 16,11 1 0-16,10 3-20 15,1 6 1-15,-6 6-9 16,-2 17 0-16,-3 18-8 16,-13 17 0-16,-19 15-4 15,-23 11 0-15,-26 9-8 16,-21-1 0-16,-19-6-10 0,-4-3 1 15,-2-6-5-15,5-9 1 16,9-17-5-16,12-10 0 16,16-11-3-16,16-13 1 15,2-7 0-15,12-7 1 16,11-7-1-16,6-3 0 16,1 0-2-16,2 3 0 15,-4 3 3-15,-6 6 0 16,-8 7 2-16,-7 3 0 15,-9 2 3-15,9-1 0 16,-9 1 3-16,0 0 0 16,7 3 0-16,-7-3 0 15,0 0-3-15,0 0 1 16,-11 5-1-16,4-3 1 16,0-2-1-16,0-2 1 15,0-1-3-15,2-4 1 16,1-9-2-16,4-1 0 0,6-4 1 15,4-6 0-15,4-3 0 16,2-4 1-16,0-3-2 16,-2-1 0-16,-2 0-1 15,-1 4 1-15,-4 4-3 16,-7-1 0-16,-5 0-2 16,-6 1 0-16,-3-1-2 15,-5 0 1-15,-8 0-1 16,-4 2 1-16,-7-4-2 0,-4 7 1 15,-4 8 0-15,-10 10 0 16,-9 11-1-16,-6 16 1 16,-1 16-3-16,-1 15 0 15,3 16-2-15,3 8 1 16,5 14-1-16,6 11 0 16,8 7-4-16,18-6 1 15,25-20-19-15,21-16 1 16,15-19-28-16,15-11 1 15,12-10 4-15,4-13 1 16,3-20-11-16,6-10 0 16,7-5-1-16,-4-5 1 15,-7 1-13-15,-11-5 1 16,-10-7 15-16,-11-5 0 16,-10-3 7-16,-6-2 1 15,-19 50-1559-15</inkml:trace>
  <inkml:trace contextRef="#ctx0" brushRef="#br0" timeOffset="96968.38">29933 15696 828 0,'-7'2'0'0,"-9"0"0"16,2 1 0-16,14-3-621 16</inkml:trace>
  <inkml:trace contextRef="#ctx0" brushRef="#br0" timeOffset="97468.3">29829 16378 1702 0,'-2'-7'0'15,"1"-12"-17"-15,-3 0 1 16,1 7-48-16,-10 2 1 16,-13-1 86-16,-11 11 0 15,-11 16 59-15,-7 20 1 16,-6 25 26-16,2 20 1 16,10 16-25-16,14 7 0 15,19-7-35-15,19-14 0 0,24-16-16 16,17-17 1-16,12-22-11 15,8-19 0-15,8-21-6 16,1-16 0-16,-6-14-4 16,-4-15 1-16,-5-15 3 15,-7-8 0-15,-10-10 2 16,-16-5 0-16,-18-4-1 16,-16 4 1-16,-14 8-6 15,-9 16 1-15,-5 21-1 16,-3 21 1-16,-1 22-6 15,1 16 1-15,4 10-10 16,13 1 0-16,23-20-1962 0</inkml:trace>
  <inkml:trace contextRef="#ctx0" brushRef="#br0" timeOffset="97950.36">30454 15328 1937 0,'0'0'0'15,"0"0"1"-15,0 0 0 16,-8 5 59-16,19 2 1 16,14 5 16-16,10 2 0 15,11-2-33-15,10 0 0 16,13 3-4-16,7 8 0 15,5 5-17-15,7 8 0 0,6 9-16 16,-4 5 1-16,-11 0-7 16,-15 6 0-16,-19 4-1 15,-30 8 0-15,-37 6-2 16,-30-1 0-16,-33 3-2 16,-10-3 0-16,-1-8-2 15,15-9 1-15,25-13 2 16,26-13 0-16,32-17 2 15,33-16 0-15,34-21 0 16,21-7 1-16,22-6 0 0,8 11 1 16,9 9 2-16,-11 19 1 15,-24 24 4-15,-29 20 0 16,-40 25 3-16,-50 18 0 16,-53 14 2-16,-38 17 0 15,-50 18-3-15,-30 11 1 16,-12 2-3-16,7-20 1 15,201-131-1902-15</inkml:trace>
  <inkml:trace contextRef="#ctx0" brushRef="#br0" timeOffset="98817.48">7054 13914 1803 0,'0'0'0'15,"0"0"64"-15,32 5 1 16,33 9 40-16,23 1 1 16,11 4-38-16,19 6 1 15,18 4-45-15,17 6 0 16,27 11-8-16,23 6 0 15,14 4-5-15,23 2 0 16,14 3-3-16,30 0 0 16,23-4-2-16,26-2 1 15,16-3-2-15,15-4 0 16,4-4 2-16,-4-6 1 16,-11-2 4-16,8-3 1 15,-5 0-7-15,-24-16 1 16,-18-17-4-16,-25-22 1 15,-289 22-1865-15</inkml:trace>
  <inkml:trace contextRef="#ctx0" brushRef="#br0" timeOffset="99083.3">15554 13199 2027 0,'-25'7'0'0,"-36"10"13"16,-36 16 1-16,-43 26 70 16,-45 22 0-16,-67 27 16 15,-52 21 0-15,-50 27-49 0,-41 24 1 16,-29 23-12-16,-32 27 0 16,-31 26-15-16,-37 35 1 15,-41 39-11-15,-11 34 1 16,-21 42-10-16,-13 34 0 15,610-440-2031-15</inkml:trace>
</inkml:ink>
</file>

<file path=ppt/ink/ink11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6:51:01.420"/>
    </inkml:context>
    <inkml:brush xml:id="br0">
      <inkml:brushProperty name="width" value="0.05292" units="cm"/>
      <inkml:brushProperty name="height" value="0.05292" units="cm"/>
      <inkml:brushProperty name="color" value="#FF0000"/>
    </inkml:brush>
  </inkml:definitions>
  <inkml:trace contextRef="#ctx0" brushRef="#br0">10261 7755 593 0,'0'0'0'16,"40"0"20"-16,1 0 1 0,3 0 44 16,2 0 1-16,-2-4 12 15,2-1 1-15,3 2 1 16,2-4 0-16,7 3-38 15,2 2 0-15,7 2-2 16,0-3 1-16,-3-1-11 16,-1 3 1-16,8-3 13 15,7 1 1-15,3 1-2 0,-4 0 1 16,-6-3-5-16,1 0 1 16,6 2 6-16,5 3 1 15,5-4-4-15,-5 1 1 16,-7-3-2-16,-1 1 1 15,12 2-8-15,-1-1 0 16,-1 1-4-16,-2 1 0 16,-4-5-3-16,1 2 0 15,4 5-2-15,6 0 0 16,-5-3-4-16,1-3 1 16,-3 3-5-16,5 3 1 15,8 3-4-15,-8-3 1 16,-9-3-3-16,2 3 0 15,9 0-2-15,0 3 0 16,-9-1-1-16,-1-2 1 16,-1 0-3-16,4 4 0 15,7 1-2-15,-2-4 1 0,-8-4-2 16,1 3 1-16,3 0-1 16,1 2 1-16,7 1-2 15,-2 1 1-15,-14-8 0 16,3 4 0-16,15 4 0 15,-1-1 1-15,-5-6-1 16,-3-3 1-16,0 5-1 16,-3 2 0-16,8 5 1 15,0-3 1-15,-9-6 1 16,1-3 1-16,4 3-1 16,2 3 1-16,6-3-2 0,-3 1 1 15,-2-2 1-15,4 4 0 16,4 4-1-16,2-2 1 15,-9-6 1-15,0 2 0 16,5 6 0-16,2 1 0 16,-5-5-2-16,-2 2 0 15,-4 1 0-15,8 1 0 16,4-1 0-16,3-3 0 16,-11-3 4-16,5 3 1 15,6 0 1-15,3 3 0 16,-5-6 1-16,-1-1 0 15,8 4-2-15,0 4 1 16,-9-8-2-16,0 2 1 16,-2 4-2-16,-1 2 0 15,3 1-1-15,2-3 0 16,-4-6 1-16,4 4 1 0,-1 0-3 16,7 2 0-16,-10-4-1 15,0 2 1-15,9 0-2 16,-2 2 0-16,-5-4-1 15,0 2 0-15,2 0 0 16,2 2 0-16,-2 0-1 16,-4-2 0-16,-4 0 0 15,5 1 0-15,3 4-1 16,-4 2 1-16,-9-3 0 16,4 5 0-16,7-4-1 0,0 2 0 15,-3-11-1-15,-4 4 1 16,-2 4-1-16,4-1 0 15,1 2-1-15,-1-5 1 16,-6 0 0-16,2 4 0 16,9-1 0-16,-5 2 0 15,-5-1 0-15,-3 1 1 16,3 0-1-16,4 2 0 16,5-7-1-16,1 4 1 15,-4-3 1-15,4 6 0 16,5-2 1-16,-1 2 0 15,-2-3-1-15,1-2 1 16,4 1 0-16,2-1 0 16,-7 0 0-16,5-1 1 15,4 6-1-15,-3-3 0 16,-2 1-1-16,1-2 0 16,5 2 1-16,2 1 1 0,4-5-1 15,1-1 0-15,3 0 0 16,2 0 1-16,1-3 0 15,3-1 0-15,4 3 0 16,3-3 0-16,-1-3-1 16,3 2 1-16,5-3-1 15,8-1 1-15,-1-2 2 16,-1 1 1-16,-6 3 1 16,2-1 1-16,4 4 1 15,-4 1 1-15,-4-1-1 0,1-1 0 16,-2 0-1-16,0-2 0 15,7 5-3-15,-4-1 1 16,-7-3-3-16,-3 3 0 16,1 3-2-16,-8-3 1 15,-7-3-2-15,-2 3 1 16,-4 3 0-16,-7-4 0 16,-10-4 1-16,-7 1 1 15,-9 5 1-15,-9-1 0 16,-9-4 2-16,-11 2 1 15,-13 3-1-15,-9 0 1 16,-8 0-1-16,-3-1 1 16,-1 3-2-16,-3 0 0 15,-10 0-1-15,9 0 1 16,-9 0-2-16,0 0 0 16,7-5-1-16,-7 5 0 0,0 0-1 15,0 0 1-15,7-2-2 16,-7 2 1-16,0 0-1 15,0 0 0-15,0 0-1 16,0 0 1-16,0 0-1 16,0 0 0-16,0 0 0 15,0 0 1-15,0 0-1 16,0 0 1-16,0 0-1 16,0 0 0-16,0 0-1 15,0 0 0-15,7-5-1 16,2-21 0-16,-9 26-2545 0</inkml:trace>
  <inkml:trace contextRef="#ctx0" brushRef="#br0" timeOffset="22766">12328 11230 851 0,'0'0'0'0,"0"0"16"16,14-21 0-16,-9 10 23 16,8 6 0-16,4-2 8 15,6 2 1-15,11 2-6 0,13 1 1 16,8 2-14-16,8 0 0 15,6 0-2-15,4 2 0 16,1-2-4-16,12 3 0 16,9 4 19-16,11-2 0 15,2-5-3-15,8 4 1 16,15 1-3-16,5 2 1 16,-1-2-6-16,-1-2 1 15,4 3 1-15,10 4 1 16,14 7-4-16,-3 1 0 15,3 2 5-15,-3 1 1 16,-2-3 1-16,5 2 1 16,6 5-9-16,7-1 1 15,6-2-1-15,1-3 1 16,3-3-6-16,0-2 1 16,4-2-4-16,2-2 1 0,3-1-3 15,3-6 0-15,8-4-2 16,1-5 1-16,2-2-2 15,-1-4 1-15,-4-6-1 16,-4-2 0-16,0-5-3 16,-5 5 1-16,-9-1-2 15,-13-3 0-15,-12-6 2 16,-14 1 0-16,-10-4 2 16,-14 0 1-16,-14 2-1 15,-15-4 1-15,-10-8 1 0,-14-9 1 16,-25-5 3-16,-14-4 0 15,-12-1 1-15,-15 3 0 16,-14-5-5-16,-15-3 1 16,-15-11-2-16,-8 2 1 15,-22 1-4-15,-6 6 1 16,-10 5-3-16,-15 2 1 16,-18-6-4-16,-14 2 0 15,-21 8-3-15,-18 6 1 16,-12 7-4-16,-22 10 0 15,-20 2-1-15,-16 7 0 16,-15 7-2-16,-10 0 0 16,-11 4-1-16,-7 4 1 15,-3 6-1-15,-14 7 0 16,-16 5 0-16,-3 5 0 16,10 3 0-16,-2 4 0 0,2 6 0 15,2 4 0-15,1 11 0 16,20 1 0-16,10 15-1 15,25 8 1-15,19 2-1 16,18-4 1-16,15-3-1 16,34 1 0-16,29-3 0 15,15 2 0-15,22 3 0 16,24-1 0-16,25-2-1 16,27 0 1-16,24 1-1 15,30 3 0-15,34-1-1 0,25-3 1 16,18-6-3-16,33-6 1 15,33-7-4-15,42-2 0 16,31-2 0-16,33 2 1 16,24 0 0-16,8-1 1 15,-2-6 2-15,-2-7 0 16,2-8 1-16,0-8 1 16,5-8 1-16,-10-6 1 15,-18-3 0-15,-13-5 0 16,-13-7-1-16,-13-6 1 15,-245 27-1975-15</inkml:trace>
  <inkml:trace contextRef="#ctx0" brushRef="#br0" timeOffset="64482.45">18549 15113 1556 0,'0'0'0'0,"21"-19"51"0,0 5 0 15,6 2 63-15,-1 3 1 16,11 4-42-16,4 2 0 16,5 1-35-16,8 5 1 15,12 8-19-15,4 3 1 16,4-1-3-16,13 0 0 15,20-1 2-15,15 0 1 16,23-5-6-16,13-4 0 16,33-1 6-16,33 0 1 15,21-4-2-15,13 0 1 16,13 2-2-16,6 2 1 16,-2-2 16-16,-6-4 1 15,6-1 8-15,-5 0 1 16,-2 5-5-16,-9-2 0 15,-3-1 11-15,-22-1 0 16,-8 1-5-16,-16 0 0 0,-16-1-7 16,-10 4 1-16,-22 7-4 15,-18-5 1-15,-25-4-7 16,-17 2 1-16,-14 5-4 16,-9 0 1-16,-15-1-5 15,-20-2 0-15,-14-2-5 16,-11 0 0-16,-3 1-3 15,-5 1 0-15,-11-2-5 16,0 0 1-16,9 0-2 0,-9 0 0 16,0 0-1-16,0 0 1 15,0 0-3-15,-4-9 1 16,-8-1-4-16,0-2 0 16,3 7-3-16,10-21 0 15,-1 26-2481-15</inkml:trace>
  <inkml:trace contextRef="#ctx0" brushRef="#br0" timeOffset="67381.7">3889 15814 1209 0,'18'0'0'16,"33"0"35"-16,20-2 1 15,10-5 24-15,14-3 1 16,9-1-10-16,13 3 1 16,6-4-18-16,16 0 1 15,11 1-7-15,25 1 1 16,10 3 0-16,6 3 0 0,8 3 3 16,13-1 1-16,10-2-6 15,7 3 1-15,11-1-2 16,7 2 0-16,11 0-6 15,-4-2 1-15,3-1 4 16,1 1 1-16,-1-3-1 16,1 3 1-16,6 2 7 15,4-2 0-15,6-4 0 16,-11 0 1-16,-8 3-6 16,-9-1 0-16,-21-1-2 0,-11-7 1 15,-20-5-2-15,-11-2 0 16,-15-5-5-16,-15-1 0 15,-17 5-2-15,-23-5 1 16,-27-6-4-16,-22-3 1 16,-20-5 1-16,-23-4 0 15,-16-7-3-15,-22 5 1 16,-29-2 4-16,-26 1 0 16,-34-5 2-16,-23-1 0 15,-28-3 1-15,-32 0 0 16,-28-4-4-16,-26-2 1 15,-22 2-4-15,-22-1 1 16,-34-2-6-16,-32-4 0 16,-30-3-2-16,-31 5 1 15,-20 10-4-15,-28 11 1 16,-22 12-2-16,-29 27 1 16,-25 37-3-16,-16 45 1 15,-1 52-2-15,-26 46 0 0,-22 47-3 16,-16 49 0-16,619-272-2037 15</inkml:trace>
  <inkml:trace contextRef="#ctx0" brushRef="#br0" timeOffset="110315.19">21572 16852 1276 0,'0'0'0'15,"0"0"25"-15,0 0 1 16,0 0 13-16,0 0 1 16,0 0-15-16,0 0 1 15,22-8-6-15,-15 2 0 16,0 5-9-16,1-1 0 16,-2 0 0-16,6 2 0 15,0 4 9-15,8 3 0 16,3 3 6-16,0 2 1 15,-2 2 3-15,4 0 0 16,6-2-1-16,5-2 0 0,2-1 1 16,8 1 1-16,5 2-3 15,8 0 0-15,8-3 1 16,0-2 0-16,3-2 10 16,10 2 0-16,10 4 4 15,5-1 1-15,-3-3-2 16,12-4 1-16,10 1-5 15,4-1 1-15,-5-1 3 16,6-2 1-16,8-2 1 0,1-1 1 16,-4-2-6-16,-4-1 1 15,3 1-3-15,-10-2 0 16,-9-5-6-16,-9-2 1 16,-3-1-6-16,-7-1 0 15,-6 1-1-15,-8-6 0 16,-13-7-1-16,-9-1 0 15,-5-1-5-15,-3 1 1 16,-8-11-2-16,-1-1 0 16,-4 1-5-16,-3 0 1 15,-4-3-1-15,-3-1 0 16,-2 5 0-16,-6-3 1 16,-10-1-2-16,-8-2 1 15,-8-2-2-15,-7-1 1 16,-11-1-2-16,-6 6 1 15,-10 1-4-15,-4 4 0 16,-13 4-2-16,-9 3 1 0,-11-1-1 16,-8 3 1-16,-5 3-3 15,-6 4 1-15,-9 4-2 16,-3 3 0-16,-6 3-1 16,-3 5 1-16,-12 1-1 15,-6 10 0-15,-5 8-1 16,4 7 1-16,1 5-1 15,3 6 0-15,-1 3 0 16,10 3 0-16,13 7 0 16,11 4 0-16,10 3 0 0,15 2 0 15,15 7-1-15,14 3 1 16,18-1-1-16,19-4 1 16,18-2-2-16,16-3 1 15,21 2 0-15,18-2 1 16,12 0 0-16,14-4 0 15,11-8 0-15,9-7 0 16,11 0 0-16,5-4 1 16,5-3 3-16,-1 0 0 15,3-2 4-15,-10-3 1 16,-15-4 8-16,-5-1 0 16,-10-2-1-16,-10-2 1 15,-14-2 6-15,-14-3 1 16,-16-3 0-16,-12-1 0 15,-9-1-2-15,-9-2 1 16,0 0-5-16,0 0 0 16,-2-9-7-16,2 9 1 0,-5-9-9 15,15-3 0-15,-10 12-2526 16</inkml:trace>
</inkml:ink>
</file>

<file path=ppt/ink/ink11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6:53:24.120"/>
    </inkml:context>
    <inkml:brush xml:id="br0">
      <inkml:brushProperty name="width" value="0.05292" units="cm"/>
      <inkml:brushProperty name="height" value="0.05292" units="cm"/>
      <inkml:brushProperty name="color" value="#FF0000"/>
    </inkml:brush>
  </inkml:definitions>
  <inkml:trace contextRef="#ctx0" brushRef="#br0">24555 5820 951 0,'0'0'0'15,"25"-17"36"-15,1 4 0 16,13 1 40-16,10 4 0 16,15-4-16-16,5 3 1 15,3 2-20-15,13 4 1 16,15 4-4-16,13 4 1 15,12-1-15-15,15 5 1 0,13-1-2 16,18 1 1-16,20 3 4 16,24-5 0-16,18 2 4 15,10-8 0-15,11-2 1 16,20 1 0-16,8 5-3 16,19 3 0-16,15-1 9 15,0-5 1-15,-7-2 0 16,-15 4 0-16,-5-1 4 15,-15-3 0-15,-18-3-5 16,-18 3 1-16,-20 0-7 0,-18 6 1 16,-20 8-18-16,-27 7 0 15,-22 7-2-15,-27-16 1 16,-104-12-1704-16</inkml:trace>
  <inkml:trace contextRef="#ctx0" brushRef="#br0" timeOffset="1916.16">3163 7017 1187 0,'21'-1'0'16,"39"-8"34"-16,21-1 0 15,12 4 49-15,11-2 1 16,15 1-15-16,8-2 0 16,7-6-29-16,-6 1 0 15,-2 2-11-15,8-4 0 16,16 2-8-16,3 2 1 15,1 0-1-15,-1-4 0 0,-7-1-6 16,15 0 0-16,3 1-1 16,7 1 1-16,-3 3 2 15,3-2 0-15,-9-4-3 16,6-2 1-16,3-3 6 16,2 1 1-16,1-3-2 15,6-4 1-15,5 1-2 16,-3 8 1-16,-2-1-4 15,-4 0 1-15,-8 0-3 16,-6 4 0-16,0 1-2 0,1 8 0 16,1-1-1-16,3-1 0 15,-4-1 2-15,-3 3 1 16,-6 1 0-16,-1 7 1 16,9 0-2-16,6 0 0 15,-1 3 1-15,-4-3 0 16,-8 2-2-16,2 0 1 15,0-4-2-15,2 2 1 16,7 7-2-16,-6 2 1 16,-3-4-2-16,-4 5 1 15,-4-1-4-15,1-1 1 16,12 8-1-16,-3-2 1 16,-2 3-2-16,-2-1 0 15,-4-1-1-15,5-1 1 16,4 5-1-16,4-2 1 15,4 4-1-15,-8-3 0 16,-6-8 0-16,1-1 1 0,2-1 0 16,7 1 0-16,4 6-1 15,-6 3 1-15,-2-6-2 16,-1 0 0-16,-2-3 0 16,2-4 0-16,3 2-1 15,6 1 0-15,-6 1-1 16,0-2 1-16,-3-4-1 15,3-1 0-15,9-2-1 16,6 4 1-16,-1-1-1 16,6 2 1-16,3-1 0 0,0-4 0 15,6 0 0-15,1 0 0 16,4 0 0-16,5-7 0 16,4 2 0-16,-3-2 1 15,3 5-1-15,-2-1 1 16,1-3-1-16,1 5 1 15,0 2-1-15,12 5 1 16,3-3-1-16,4-3 1 16,0 0 0-16,2 2 1 15,7 5 0-15,-6-4 0 16,6 2 1-16,-4-1 0 16,15-3-1-16,-2 3 1 15,1-1 0-15,0 1 0 16,1 1 0-16,6-1 0 15,4 4-1-15,2-3 1 16,0 2-1-16,3-2 0 0,-1-1 0 16,10 1 0-16,-2 2 0 15,4 2 0-15,0 3 0 16,3 2 1-16,2 1 0 16,2 3 0-16,-3 1 0 15,-1-6 1-15,-3 3-1 16,-5-4 1-16,-3 5 0 15,-6 4 0-15,-9 3-1 16,-7-3 0-16,-18-5-2 16,-7-4 1-16,-13 2-1 15,-21 1 0-15,-20-3 0 0,-24 1 1 16,-22-5-3-16,-22 4 1 16,-18 6-1-16,-21-13 0 15,-54-5-1950-15</inkml:trace>
  <inkml:trace contextRef="#ctx0" brushRef="#br0" timeOffset="3114.96">4498 8215 873 0,'32'2'0'0,"54"3"37"0,36 2 1 16,26 3 28-16,11 2 0 15,12 4-3-15,10-4 1 16,10 2-18-16,21-2 1 15,10-5-18-15,16-7 1 16,14 0-6-16,11-4 1 16,12-1-8-16,9-3 0 15,11-5-2-15,10 1 1 16,21 2 5-16,8-2 1 16,1-2 0-16,21-5 1 15,15-2-2-15,13 2 1 16,8-2-2-16,-3 1 0 15,3-3-4-15,1-1 1 16,17 1-5-16,6 4 0 16,4 6 2-16,5-3 0 0,5-5 0 15,8-1 1-15,6-3-2 16,15 3 1-16,5 5 0 16,-4-1 0-16,2 3-2 15,4-3 1-15,5 1-2 16,0 2 1-16,-9-3-3 15,5 3 0-15,1 3-1 16,1 3 1-16,0 0 4 16,4 2 0-16,-2 6 7 15,2-6 0-15,-11 2 2 0,-13-2 1 16,-11 5 1-16,-18 2 0 16,-20 5-4-16,-21-1 0 15,-15 1-6-15,-27 3 1 16,-23 4-3-16,-23 1 0 15,-20-1 4-15,-20 3 0 16,-18 3-5-16,-15 2 0 16,-15 1-4-16,-12-4 0 15,-191-17-1669-15</inkml:trace>
  <inkml:trace contextRef="#ctx0" brushRef="#br0" timeOffset="103149.14">10744 9641 974 0,'0'0'0'0,"17"3"15"16,-4-1 0-16,-3 2 16 16,8-4 1-16,9 0 1 15,1 0 1-15,-2 0-4 16,1 0 0-16,1 3-11 15,4-1 1-15,3 5-6 16,5-2 0-16,6 2 4 0,7 1 0 16,11-1 1-16,1 0 0 15,2 4 2-15,2-3 0 16,7-4 1-16,8-1 1 16,13 2 0-16,2-5 0 15,-4 0 11-15,2 0 0 16,16-5 0-16,0 2 0 15,0-1 0-15,5 1 0 16,9 1-6-16,7-1 1 16,-1-4-3-16,2 2 0 15,3-4 7-15,3 5 0 16,7-1 0-16,-3 2 0 16,0 3-3-16,-4-5 1 15,2 1-3-15,-2 2 1 16,3 4-8-16,1-2 1 15,0-3-5-15,-3-4 0 0,8 5-3 16,-3-1 0-16,-3-3-2 16,-1 3 1-16,-2-1-2 15,2 3 0-15,-2-1-1 16,8 4 0-16,-5 3-2 16,1-2 0-16,-2-3 0 15,7 0 0-15,5 2-1 16,4 2 1-16,1-1-1 15,-5-3 1-15,2 0-2 0,0 4 1 16,7 2-1-16,2 5 1 16,2-6-2-16,3 0 1 15,-7-7-1-15,3 2 1 16,10 0-1-16,3 0 0 16,3 0-1-16,2 0 0 15,9 0 0-15,-3-3 1 16,6 0-1-16,3 1 0 15,4-2-1-15,3 8 1 16,-4-1-1-16,5 6 0 16,5 1 0-16,11 2 1 15,2 2-1-15,-6 0 0 16,3-2 0-16,-6 2 1 16,5 5-1-16,4-2 0 15,3-1 0-15,6-4 1 16,5 5-1-16,3-3 1 15,-5 0 0-15,7-2 0 16,2-1 1-16,2 1 1 16,-4 3 0-16,2-6 0 0,2-4 1 15,-4 2 0-15,-2-2 1 16,-6 6 1-16,-6 2 8 16,-11-6 1-16,-5 0 3 15,-13 4 0-15,-12-3-1 16,-15 4 1-16,-15-6 1 15,-15 1 0-15,-9 1-6 16,-16-3 0-16,-16 2-3 16,-11-7 1-16,-6 0-7 15,-12 0 1-15,-11-7-5 0,-15 2 1 16,-19-3-3-16,-9-8 1 16,-21 16-2034-16</inkml:trace>
  <inkml:trace contextRef="#ctx0" brushRef="#br0" timeOffset="155099.03">28584 7789 1007 0,'0'0'0'16,"0"0"30"-16,28-26 1 16,-21 19 37-16,-7 7 0 15,11-5-14-15,-11 5 0 16,0 0-19-16,0 0 0 16,0 0-14-16,0 0 1 15,7 0-6-15,-4 12 1 16,-1 13-4-16,0 13 1 15,0 3-3-15,1 4 1 16,2 9-2-16,4 5 1 16,4 5-1-16,-1 8 0 0,0 6-2 15,2 12 0-15,4 9-3 16,1 10 0-16,1 14 0 16,-3 3 0-16,-1 6 0 15,0 9 1-15,0 17-1 16,-4 10 1-16,1 1-1 15,-1-15 0-15,2-19-1 16,0-13 1-16,0-8 2 16,-1-16 0-16,-4-11 5 0,-2-11 0 15,0-7 4-15,-4-8 0 16,-1-9-1-16,-2-9 0 16,0-8 9-16,-2-4 1 15,0-9 11-15,-1-3 0 16,-1-8 3-16,3-1 0 15,1-1-2-15,0-9 1 16,0 8-2-16,0-8 0 16,0 0-5-16,0 0 0 15,0 7-3-15,0-7 1 16,0 0-5-16,0 0 0 16,0 0-1-16,0 0 1 15,0 0-3-15,0 0 0 16,7 0-4-16,-7 0 0 15,9 0-5-15,-9 0 1 16,0 0-5-16,0 0 0 16,7 2-5-16,-6-7 0 0,-1 5-1810 15</inkml:trace>
  <inkml:trace contextRef="#ctx0" brushRef="#br0" timeOffset="176548.04">3831 11828 895 0,'0'0'0'0,"44"0"12"16,7-7 1-16,11 1 27 15,5-1 1-15,2-7 12 16,-2 2 0-16,-7 5-17 15,2 0 0-15,3 5-20 16,7-1 1-16,4 1 2 16,0 2 0-16,-7 2-4 0,3 1 1 15,4 1-1-15,7 1 0 16,2-4 0-16,-4-1 1 16,-4-1-3-16,8-6 1 15,7 2-2-15,1 1 0 16,-6 1-3-16,-3 1 1 15,3-2-3-15,8 3 1 16,4-1-1-16,-4 2 0 16,-10 3 4-16,3 1 1 15,14-1 3-15,2 3 0 16,-10-3 1-16,3 2 0 16,5 4-2-16,4-2 1 15,-4-2 0-15,2 2 0 16,9-2-4-16,-5 0 1 0,-2-6 0 15,5 1 0-15,2-4-3 16,5 2 1-16,-5 1-2 16,3 1 1-16,7 0 1 15,3-2 0-15,-13-3-1 16,8 1 1-16,12 3-1 16,1-1 1-16,-11 2-1 15,2 0 0-15,15 0 0 16,1-5 0-16,12 3-1 15,-5 0 1-15,-12-1 2 0,0 3 1 16,9 0-1-16,3 5 1 16,-7 2-1-16,2-5 0 15,-2-1 2-15,4 3 1 16,13 6 0-16,5 1 1 16,-1-1 0-16,-5 2 0 15,-2 0-2-15,2 0 1 16,7 2-2-16,6 0 1 15,2-2-4-15,8-2 1 16,-3 1-3-16,-6-1 1 16,5-1-2-16,4-2 0 15,5-2-2-15,2-2 1 16,6 1-1-16,6-1 0 16,5 3-1-16,-1-5 0 15,4 3-1-15,4-3 1 16,12-2-1-16,2-3 1 15,1-1-1-15,3 3 1 0,4 2-1 16,4-1 1-16,8-10 0 16,0 3 0-16,5 6 1 15,3-2 0-15,4-3-1 16,6 1 1-16,18-3-1 16,-3 0 0-16,10 2-1 15,-3 2 1-15,1 0-1 16,18 1 1-16,11 1 0 15,10-4 0-15,-4-5 0 0,12 2 1 16,8-1-1-16,1 4 0 16,9 0 0-16,2 4 0 15,3 1 0-15,0 0 1 16,2 2 0-16,9 2 0 16,4 0-1-16,-4 1 1 15,-9-3 0-15,-9 2 0 16,-5 3-1-16,-20 0 1 15,-6 2 1-15,-9 2 1 16,-10 3 2-16,-20 4 1 16,-21 3 3-16,-18 5 1 15,-16 2 3-15,-20 2 0 16,-17-1 1-16,-19 1 0 16,-13 0 0-16,-16 5 0 15,-12 5-16-15,-17-7 1 16,-110-31-1749-16</inkml:trace>
  <inkml:trace contextRef="#ctx0" brushRef="#br0" timeOffset="177714.98">3473 12778 1131 0,'0'0'0'15,"60"-15"37"-15,2-1 0 16,19 1 29-16,16 3 1 15,16-4-5-15,7 4 0 16,7 5-36-16,12 2 0 16,20 0-12-16,17-2 0 15,18-2-3-15,11 0 0 16,5 4-3-16,7-3 0 16,0 1 1-16,14 1 0 15,7-6 0-15,7 2 0 16,11 0 0-16,10-6 0 15,11 4 4-15,25 1 1 16,22 1 0-16,6-4 1 16,-4-3 3-16,13 0 0 0,21 6 0 15,-13 3 0-15,-10 1-1 16,9 7 1-16,12 5-3 16,2 0 0-16,10 0-2 15,-3 4 0-15,7 3-3 16,14 0 0-16,9 2-1 15,7 2 0-15,19-1-3 16,6-1 0-16,0-4 0 16,6 1 0-16,10-3-1 15,15-1 0-15,6 0 0 0,0 0 0 16,3 0-1-16,5 2 1 16,10-1-2-16,9-1 1 15,21-1 0-15,13-1 0 16,16 5 0-16,-1-3 1 15,-4-5-1-15,3 1 0 16,6 6-1-16,-5-4 1 16,-8 2-1-16,-15-2 0 15,-18-1 2-15,-21-1 1 16,-22 1 3-16,-29 1 1 16,-20 3 7-16,-40 1 0 15,-38-2 3-15,-38 2 1 16,-35 3-1-16,-38 3 1 15,-38 4-4-15,-36 4 0 16,-33 3-3-16,-42-31 1 16,-71 5-1664-16</inkml:trace>
  <inkml:trace contextRef="#ctx0" brushRef="#br0" timeOffset="178582">3247 13934 1321 0,'0'0'0'0,"32"-15"42"0,5-1 0 16,16-1 32-16,12 5 0 15,11 8-26-15,11 4 0 16,8 0-29-16,16 2 1 16,16 2-8-16,9-1 0 15,8-1-4-15,15-4 0 16,21-7-2-16,19-3 0 16,17-7-1-16,9 0 0 15,6-5 0-15,13-7 0 16,5-9 0-16,12-7 1 15,7-5 2-15,-11 4 1 16,-10 8 6-16,-12 6 1 16,-9 1 10-16,-15 8 1 15,-26 8 6-15,-13 2 0 16,-14 4-2-16,-18 6 1 0,-5 5-3 16,-22 2 0-16,-16-4-5 15,-12 2 1-15,-14 3-10 16,-6 1 1-16,-3 1-7 15,-13 2 1-15,-8 2-6 16,-4-4 1-16,-37-5-1631 16</inkml:trace>
  <inkml:trace contextRef="#ctx0" brushRef="#br0" timeOffset="-204498.6">4295 14637 1310 0,'0'0'0'16,"0"0"35"-16,18-16 0 15,6-3 33-15,12-3 0 16,10-2-20-16,10 0 1 16,7 1-29-16,1 1 0 15,-4-3-8-15,3 3 0 16,10 6-4-16,6 4 1 16,8 2-3-16,-5 3 1 0,3 2 0 15,2-1 1-15,15 3 6 16,4-2 0-16,0-4 8 15,-1-1 0-15,21-2 0 16,1-1 0-16,0 1 1 16,-2 0 0-16,11 2-2 15,-1 1 1-15,0 4-1 16,-3 3 1-16,-2 1 5 16,6 1 1-16,12 7-2 15,-3-4 1-15,-6 2-1 0,2 0 0 16,8 2-3-16,4-5 0 15,9 1-2-15,2 1 0 16,-5-2-4-16,2-2 0 16,3 0-3-16,2 1 0 15,6-1-2-15,10 0 1 16,1 4-2-16,3-2 0 16,-1-6-3-16,-5-1 1 15,2 0-1-15,-3 1 0 16,7 4-2-16,2-3 1 15,12-1-1-15,3-1 1 16,-1 0-2-16,3 2 1 16,7-8 0-16,5 2 0 15,3 4 0-15,-1 0 0 16,1 2 0-16,6-4 1 16,-5 2-2-16,-1-1 1 0,2 3-3 15,-1-4 1-15,1 5 1 16,-1 0 0-16,1 2-2 15,0-1 1-15,2-6-2 16,2 5 1-16,-4 2-1 16,7 2 1-16,-1-4 0 15,5 0 0-15,0 4-1 16,-4-4 1-16,9-5-1 16,-3 4 1-16,5 5-1 0,-6 1 0 15,4-1 0-15,2 0 0 16,5 3-1-16,0-2 1 15,-1 1-1-15,5-4 1 16,5 7-1-16,1 0 1 16,-2 0-1-16,2 1 0 15,12 1 1-15,-3-1 0 16,-4-1 0-16,-1-3 1 16,-3 5 0-16,3-1 0 15,6 1 0-15,1-2 0 16,0 0-1-16,4 1 1 15,0 1 0-15,3 0 0 16,-3-1 0-16,2 1 1 16,-8 0 0-16,5 1 1 15,0 0 0-15,1 1 0 16,-3 3 0-16,-1-2 1 16,-1 0 0-16,-1 3 0 0,-5 1-1 15,-8 0 1-15,-16-4-1 16,-15-5 1-16,-10-2-1 15,-16-2 0-15,-14-1 0 16,-20-2 0-16,-15 0-2 16,-16 2 1-16,-15-4-4 15,-17-14 0-15,-97 16-1983 16</inkml:trace>
  <inkml:trace contextRef="#ctx0" brushRef="#br0" timeOffset="-203263.84">4766 15587 1209 0,'30'0'0'0,"56"4"30"16,22-3 0-16,5-4 32 15,19 3 1-15,16 7-14 16,15-7 0-16,8-4-26 0,5-6 1 15,15-6-10-15,3-3 1 16,17 0 6-16,6 2 1 16,9 0 0-16,10-1 1 15,11 3 3-15,11-1 0 16,5 2 0-16,3 4 1 16,13 3 1-16,1 2 1 15,13 1 0-15,5-1 1 16,9-2 0-16,0 0 1 15,-7-1-5-15,7-1 0 16,12 0-4-16,4 4 1 16,-6 5-5-16,6 2 0 15,10-4-3-15,1-3 0 16,5 2-2-16,-4-3 0 16,-2-2-2-16,2 3 0 15,-1-4 3-15,1 0 0 16,-5-3 0-16,-2 0 1 0,1 2 6 15,-13-1 1-15,-12-3 3 16,-15 2 1-16,-9 4 0 16,-13 1 0-16,-26 3 5 15,-17 1 0-15,-23 1 1 16,-24 2 0-16,-20 5-3 16,-23-3 0-16,-23 1-4 15,-21-1 0-15,-12-2-1 16,-10 2 1-16,-11 1-1 15,-17-1 0-15,-8-2-5 16,0 4 0-16,8 2-3 0,5-2 0 16,-45-4-2081-16</inkml:trace>
  <inkml:trace contextRef="#ctx0" brushRef="#br0" timeOffset="-197314.59">4660 15717 1343 0,'0'0'0'0,"0"0"50"0,0 0 1 15,0 0 49-15,0 0 1 16,-17-12-34-16,4 12 1 15,-13 5-39-15,-6 4 1 16,-2 5-14-16,-1 6 0 16,3 10-6-16,2 3 1 15,11-1-4-15,5 5 1 16,14 3-7-16,5 6 0 16,8-1-2-16,1 4 1 15,3 1-5-15,3 9 1 16,-6 10-10-16,2 9 1 15,-2 3-6-15,-4 2 1 16,3 0 1-16,-10 7 0 16,-1 9 10-16,-4-2 0 15,-1-7 5-15,-3-4 1 16,8 1 2-16,-2-4 0 0,-2-9 6 16,-1-6 0-16,6-11 12 15,6-8 1-15,5-6 7 16,6-7 0-16,1-6-2 15,2-5 0-15,5 1-3 16,2-1 1-16,-2-6-3 16,4-2 0-16,14 0-4 15,10 2 1-15,13 2-3 16,0 0 0-16,2-6-4 16,10-2 1-16,9-6-2 0,10-2 1 15,8-2-3 1,10-1 1-16,9-2 0 15,9-4 1-15,3-4-1 0,6-1 1 16,14 4-1-16,10 1 1 16,7 3-1-16,2-3 1 15,2-4-1-15,6-1 1 16,6 2-1-16,4 2 0 16,3-2-1-16,7 0 0 15,2 2-3-15,6-2 1 16,10-3-2-16,2 1 1 15,-1 0-2-15,-2 2 0 16,6 0-1-16,0 0 0 16,2-3 0-16,13-2 0 15,1-2-1-15,7 0 1 16,0-1-1-16,2-3 1 16,-1 1-1-16,4 0 1 0,1-2-1 15,8-4 1-15,-3-1 0 16,1 3 0-16,-1 4 0 15,4-2 0-15,8 0 0 16,5 0 0-16,4 3 0 16,0 1 0-16,-3-3 0 15,-1 3 1-15,-1 1-1 16,10 0 0-16,6 4 0 16,-1-4 0-16,-4-2 0 15,-7 1 0-15,-4 3 0 16,-2 1 0-16,4-3 0 0,1 6 1 15,4 3-1-15,-6 1 1 16,-7-5-1-16,-4 2 1 16,2 7 0-16,-4 2 1 15,-3 0 0-15,-5 0 1 16,1 3 0-16,-3 0 1 16,2 2-1-16,-1-2 0 15,1-1-1-15,-1-1 1 16,1 1-1-16,-1-1 0 15,1-1 0-15,-5-4 1 16,-2-3-1-16,-1 0 0 16,-4 1 1-16,-6 1 0 15,4-2-1-15,4-4 1 16,0-2-1-16,-2-1 0 16,-7 0-1-16,0 2 1 0,-4 1 0 15,0 4 0-15,1 2-1 16,-3-6 1-16,-1-5-1 15,0 0 1-15,-4 0-1 16,-1 1 0-16,-1-1 0 16,-4-4 0-16,-8-4 0 15,-4-2 0-15,-4-2-1 16,1 0 1-16,-2-4-1 16,1-3 1-16,-1-3 0 15,-3-4 0-15,-4-1-1 0,-5-1 1 16,-5 2-1-16,-13-3 1 15,-10-5-1-15,-7-2 1 16,-11-8-1-16,-10-2 1 16,-17 1 0-16,-8 2 0 15,-16 2-1-15,-14 3 1 16,-9-5-1-16,-8-2 1 16,-10-4 0-16,-10 1 0 15,-13 2 1-15,-11 2 0 16,-14 1-1-16,-13 11 1 15,-14 4-1-15,-13 6 1 16,-12 6-1-16,-9 3 0 16,-12 1-2-16,-17 7 0 15,-18 6 0-15,-15 7 0 16,-12 4 0-16,-12 5 0 16,-18 2-1-16,-25 2 1 15,-15 2-2-15,-15 3 0 0,-8 4-1 16,-6-2 0-16,-9-2-1 15,-3 0 0-15,-11 2-1 16,-8 1 0-16,-1-3-1 16,1 0 1-16,-4-1 2 15,-9-1 0-15,-7 1 0 16,0-1 1-16,-3 2 0 16,-4-3 1-16,0 1 0 15,1-1 1-15,-1-4-1 16,-14 0 1-16,-3 0 0 0,-5-1 0 15,7-1 0-15,-3 1 0 16,2-8 0-16,-5 1 0 16,2-1 0-16,-4 1 0 15,0-1 0-15,0 1 1 16,-5-2-1-16,1 0 1 16,3 3 0-16,1 2 0 15,3 3 0-15,-4 3 0 16,-5 0 0-16,1 5 0 15,0-1 0-15,5 1 0 16,0-1 0-16,0 0 1 16,0 1-1-16,9-3 1 15,9-1-1-15,0-1 1 16,5-5 0-16,0-1 0 16,3-1-1-16,1-3 1 15,5 1-1-15,3-1 1 16,11-1 0-16,-2 0 0 0,7 1 0 15,2 3 0-15,4 1 0 16,-1 3 0-16,-1 2 0 16,-2 0 1-16,2-5-1 15,8 2 0-15,5 5-1 16,-5-2 0-16,1-1-1 16,-1 1 1-16,6 4-1 15,5-6 0-15,4-8-1 16,0-6 1-16,6-6-2 15,1-2 0-15,2 0 1 16,8 2 0-16,0-1 1 0,2 3 0 16,8-1 0-16,-1 6 0 15,-5 5 1-15,5 6 0 16,-5 5 1-16,1-1 0 16,8 0 0-16,0 0 1 15,5 0 0-15,-4 2 1 16,1 0-3-16,2 0 1 15,9-2-2-15,0-5 0 16,15-1-1-16,4-5 0 16,4-4-3-16,-2 0 1 15,-3 3-4-15,-5 3 1 16,6 4 2-16,-3 9 0 16,11 12 1-16,-3 10 1 15,-2 10 1-15,-5 13 0 0,-1 17-11 16,-4 5 1-16,174-76-1813 15</inkml:trace>
</inkml:ink>
</file>

<file path=ppt/ink/ink11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6:58:02.885"/>
    </inkml:context>
    <inkml:brush xml:id="br0">
      <inkml:brushProperty name="width" value="0.05292" units="cm"/>
      <inkml:brushProperty name="height" value="0.05292" units="cm"/>
      <inkml:brushProperty name="color" value="#FF0000"/>
    </inkml:brush>
  </inkml:definitions>
  <inkml:trace contextRef="#ctx0" brushRef="#br0">3450 8333 1142 0,'0'0'24'0,"28"-18"0"16,-1 6 19-16,6 12 1 16,17 14-8-16,6 7 0 15,4 7-20-15,4 1 0 16,8-3-6-16,13 2 0 15,19-4-3-15,17-7 0 16,15-1 2-16,18-8 1 16,17-4 1-16,33-4 0 0,35-4 1 15,18-1 1-15,24 2 8 16,4-1 1-16,3-1-3 16,5 2 1-16,5-1 8 15,2 8 0-15,1 1 5 16,-17 5 0-16,-32 1 0 15,-24-3 1-15,-25-1 5 16,-23-2 1-16,-22-1-3 16,-18-1 0-16,-18 2 7 0,-27 4 1 15,-28-2-5-15,-18-2 0 16,-24-1-9-16,-9-1 0 16,-16-3-1633-16</inkml:trace>
  <inkml:trace contextRef="#ctx0" brushRef="#br0" timeOffset="549.85">3261 9951 1500 0,'0'0'0'0,"37"0"2"15,13 0 1-15,26 1 0 0,10 3 1 16,18 3 11-16,13-2 0 16,18-5 6-1,1-2 1-15,9-5 14 0,5 0 1 16,24-1 4-16,15-1 1 15,19 4-6-15,6-2 1 16,12 2-3-16,3 0 1 16,-2 3-5-16,-1 4 1 15,-7 6-3-15,-6-3 0 16,-8 2-5-16,-8 4 1 16,-11 3-1-16,-19-1 1 15,-10-6-8-15,-9 0 1 16,-6-1-12-16,-35-12 0 15,-107 6-1608-15</inkml:trace>
  <inkml:trace contextRef="#ctx0" brushRef="#br0" timeOffset="1082.89">3911 10864 1489 0,'31'0'0'15,"61"4"53"-15,33-1 0 16,13 1 36-16,14-1 0 15,15 1-38-15,9-3 0 16,19-1-19-16,7-3 0 16,15-7-13-16,4-2 0 15,19-4 2-15,3-1 0 0,16 3 1 16,6 3 0-16,3 3 8 16,-3 4 0-16,-8 1 5 15,-8 3 0-15,-6 5-1 16,-12 5 1-16,-14 3-4 15,-5 4 0-15,-14 2-5 16,-13 2 0-16,-18 8-6 16,-13 0 0-16,-154-29-1832 15</inkml:trace>
  <inkml:trace contextRef="#ctx0" brushRef="#br0" timeOffset="2816.38">4269 12216 1131 0,'0'0'0'16,"53"0"26"-16,3 0 0 15,20 0 37-15,5 0 0 16,0 5-21-16,4 0 1 15,10 1-24-15,11-1 0 16,10-2-7-16,11 1 0 16,16 1-4-16,11-3 0 15,8-1-1-15,14 1 1 16,9 2 2-16,15-1 0 16,11-1 1-16,15-1 1 0,14 5-1 15,12-1 1-15,15-2-1 16,4-4 0-16,-1-6 4 15,16-2 1-15,9-3 2 16,20 0 0-16,22-4 4 16,-2-1 1-16,4-7 3 15,19-1 1-15,20 5-6 16,18 2 1-16,8 5-5 16,9 6 1-16,17 1-2 15,13 6 1-15,12 2-1 0,16 2 0 16,11-1-2-16,8-1 0 15,9-6-2-15,27-1 1 16,19-5-2-16,14-8 0 16,14-9-3-16,27-15 1 15,19-6-1-15,13-9 1 16,24-2 0-16,-2 5 1 16,6 9 1-16,-4 4 0 15,-7-1 1-15,-10 11 0 16,-13 7 1-16,-17 10 1 15,-22 9-5-15,-42 5 1 16,-545 0-1588-16</inkml:trace>
  <inkml:trace contextRef="#ctx0" brushRef="#br0" timeOffset="3851.63">4367 13488 963 0,'23'3'0'16,"41"10"20"-16,17-1 1 15,5 2 30-15,22-4 1 16,23-5-6-16,8 0 0 16,7-5-12-16,25-1 0 15,15-6-13-15,11 1 1 16,17-4-3-16,15 0 0 0,20-6-4 15,12-1 1-15,16-4-3 16,12 0 0-16,9-1 6 16,7-1 1-16,21 4 1 15,8-3 0-15,22-9 1 16,20-4 1-16,22-10 8 16,6 3 1-16,4-4 0 15,3 4 0-15,-6 6 4 16,-11 5 0-16,-6 6 1 0,-4 8 1 15,-1 7 7 1,-19 5 1-16,-19 5-6 0,3 10 0 16,-4 4-6-16,-11-7 1 15,-333-7-1569-15</inkml:trace>
  <inkml:trace contextRef="#ctx0" brushRef="#br0" timeOffset="28254.8">3732 14746 951 0,'18'-5'0'16,"35"-7"30"-16,21 0 0 15,23 5 32-15,4 0 0 16,-3 0 8-16,6 5 1 15,18 7-16-15,0 4 1 16,-9 1-27-16,8 3 0 16,17 0-5-16,5 5 0 15,-2-3-2-15,7-1 1 16,6-2-1-16,8-1 1 16,14-3-3-16,4-3 1 15,11-5-2-15,6-1 1 16,3-4-4-16,11-4 0 15,12-2-3-15,6-4 1 16,11-2-4-16,0-4 1 0,7 2-2 16,3-2 1-16,6-7 2 15,7 1 0-15,12 1 3 16,5 3 0-16,8 6 1 16,-3 0 0-16,3-6-2 15,7-1 0-15,6 0-1 16,6 3 0-16,11 5-2 15,1-1 1-15,-5-4-3 16,17-5 0-16,15-1-1 0,2-1 1 16,-1 0 2-16,9 2 0 15,27 2 1-15,0-2 1 16,2-2 0-16,-1-1 1 16,13-2 0-16,9 7 1 15,3-1 0-15,4 8 0 16,3 7 0-16,4 4 1 15,-1 6-3-15,1 4 1 16,4-1 2-16,10 1 0 16,5-1-2-16,2-4 1 15,7-12-2-15,0 0 0 16,9-3 0-16,5 0 1 16,9 6-1-16,0 0 1 15,1-1-2-15,-4 4 1 16,-4 7-3-16,-9 2 0 15,-5 8-3-15,-11 6 1 16,-9 5-2-16,-22 13 0 0,-40 11-1 16,-20 6 0-16,-25 2-2 15,-25 1 0-15,-25-2-3 16,-21-4 1-16,-22-1-7 16,-28-18 1-16,-202-29-1773 15</inkml:trace>
  <inkml:trace contextRef="#ctx0" brushRef="#br0" timeOffset="29565.98">4240 15634 1187 0,'0'0'0'16,"-21"-7"40"-16,7 3 1 15,5 3 26-15,9 1 1 16,0 0-17-16,14 7 1 16,18 0-31-16,21 3 1 15,16 4-9-15,16 3 1 16,13 0-5-16,17 1 0 16,24-3-2-16,15-4 0 15,26-4-3-15,28-2 0 16,26-3-1-16,20-2 1 15,16-4-2-15,16-3 1 16,7-1-1-16,31-3 0 16,33-1 3-16,13 0 1 15,6 2 2-15,21 1 0 0,14 0 2 16,14 4 1-16,23 3 3 16,16 6 0-16,19 3 1 15,7 7 1-15,4 3 0 16,7 2 0-16,18-2 0 15,1-1 0-15,11-9 2 16,16 0 0-16,10 0-1 16,24-2 1-16,6-5-3 15,4 0 1-15,10 1 1 0,8-2 0 16,12-4 0-16,-4-2 0 16,2-4 4-16,-23 4 0 15,-28 4-1-15,-28 3 0 16,-27 3-5-16,-47 9 0 15,-37 9-2-15,-59-5 0 16,-370-16-1597-16</inkml:trace>
  <inkml:trace contextRef="#ctx0" brushRef="#br0" timeOffset="30182.88">3501 16639 1724 0,'53'-5'0'15,"88"-10"66"-15,67-4 1 16,57-4 57-16,33 4 1 16,23 7-49-16,20 3 1 0,18 2-44 15,-2 0 0 1,-10 4-14-16,11-2 1 0,18-4-6 16,16-8 1-16,-4-7-5 15,-9-9 1-15,-18-12-3 16,5-11 0-16,8-11-5 15,-20-28 0-15,-354 95-1830 16</inkml:trace>
</inkml:ink>
</file>

<file path=ppt/ink/ink11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7:00:11.336"/>
    </inkml:context>
    <inkml:brush xml:id="br0">
      <inkml:brushProperty name="width" value="0.05292" units="cm"/>
      <inkml:brushProperty name="height" value="0.05292" units="cm"/>
      <inkml:brushProperty name="color" value="#FF0000"/>
    </inkml:brush>
  </inkml:definitions>
  <inkml:trace contextRef="#ctx0" brushRef="#br0">2905 5981 996 0,'0'0'0'0,"0"0"16"15,0 0 0-15,0 0 20 16,0 0 0-16,18 12-8 0,-1 0 1 15,6 5-3-15,9-5 0 16,14 1-7-16,12 2 1 16,14 4-4-16,6 0 0 15,10 2 13-15,13-7 1 16,24-4 1-16,16-1 0 16,7-7 14-16,2-2 0 15,7-6-4-15,11-2 0 16,-4-4 3-16,2-2 1 15,1-2-6-15,-13-8 1 16,-24-5-4-16,-6-1 1 16,-3-3-3-16,-18-8 0 15,-22-8-1-15,-18-11 0 16,-4-4 3-16,-19-6 0 16,-17 1 1-16,-23 2 0 15,-23 1-2-15,-21-5 1 0,-11-3-2 16,-26 4 1-16,-32 5-5 15,-26 8 1-15,-25 10-3 16,-21 10 0-16,-27 17-7 16,-8 15 1-16,-20 18-7 15,-4 24 1-15,1 16-5 16,3 18 0-16,14 23-3 16,18 4 0-16,23 3-2 15,28 6 0-15,25 6-5 16,27-8 1-16,30-10-2 0,22 4 0 15,21 1-17-15,21-5 0 16,11-95-1816-16</inkml:trace>
  <inkml:trace contextRef="#ctx0" brushRef="#br0" timeOffset="1466.51">8087 5924 1007 0,'0'0'0'16,"25"0"20"-16,2 7 1 15,-1 1 24-15,2 4 1 16,2 1 7-16,2-1 0 16,5 1-16-16,4 0 1 15,12-1-15-15,10 2 1 16,18 1 1-16,6 1 0 16,3 1 4-16,14-1 0 15,19 4 1-15,13 6 1 16,7 2-3-16,14 1 1 0,16-4-4 15,15-5 0-15,15-2-1 16,5-1 0-16,9-1 13 16,2-1 1-16,9-1 1 15,-3-5 1-15,6-6 0 16,4-6 1-16,5-6-1 16,3-5 1-16,1-5-7 15,-10-7 1-15,-3-3-5 16,-17-8 1-16,-17-8-6 15,-11 4 0-15,-10 3-1 16,-23 1 0-16,-13-1 2 0,-26 6 0 16,-18-1 2-1,-22-4 1-15,-14-9-5 0,-20-8 1 16,-19-14-3-16,-22 1 0 16,-22-2 0-16,-28 1 1 15,-30-10-3-15,-24-8 0 16,-15-9-4-16,-24 1 1 15,-20 2-3-15,-34-8 1 16,-15-2-5-16,-13 7 1 16,-9 13-3-16,-20 12 0 15,-13 11-3-15,-22 5 0 16,-8 14 0-16,-5 23 0 16,-13 17-2-16,0 21 1 15,1 8-2-15,8 16 1 16,10 14-1-16,20 26 0 15,25 27-1-15,32 8 0 16,36 8-1-16,45 5 0 0,49 5 0 16,53-6 0-16,60-7-1 15,63-18 1-15,59-19-2 16,63-20 0-16,67-18-3 16,36-21 1-16,33-20-3 15,35-14 1-15,35-20-2 16,20-20 1-16,-434 45-1956 15</inkml:trace>
  <inkml:trace contextRef="#ctx0" brushRef="#br0" timeOffset="50331.54">4711 11981 839 0,'0'0'0'0,"0"0"7"15,0 0 1-15,0 0 12 16,0 0 1-16,23 12 6 15,-2-12 1-15,11-4-3 16,0-3 0-16,3 6-10 16,-1 1 1-16,6 3 0 15,4 2 1-15,2 1 6 16,-2-3 0-16,6-3-2 16,4 3 1-16,10 1-2 0,8 3 0 15,9 3 4-15,1-5 0 16,-1 2-5-16,0-3 0 15,9 3 1-15,5-2 0 16,-3-3-3-16,1 1 0 16,2 4-1-16,10 0 1 15,4 0-3-15,2-7 0 16,2 0 0-16,0 0 1 16,9-5 1-16,1 1 1 15,8 2 4-15,-1-3 0 16,1-3-1-16,4-1 0 15,6 4-1-15,2-2 1 16,-5-2-2-16,0-3 1 16,3 0-4-16,-2 3 1 15,7 1-3-15,-3 1 1 16,-3-4-3-16,1-2 1 16,7-1-2-16,2 2 1 0,9 3-1 15,-2-5 0-15,-13 0 3 16,1 4 0-16,3 3 0 15,5 2 1-15,3-2-1 16,-5 2 0-16,-1-1 0 16,4 3 1-16,5-1-2 15,1-1 1-15,8-2-4 16,-4 2 1-16,-2 2-1 16,0-2 0-16,0-2-1 15,1 3 1-15,4 4-2 16,4 4 0-16,-3-4 2 0,8 0 1 15,-1 0-2-15,-2 1 0 16,-2 1 0-16,5 0 0 16,6-4 0-16,3 0 0 15,2 4-1-15,-2 2 0 16,6 1-2-16,-4-5 1 16,-2 0 1-16,0 1 0 15,1 6 1-15,2-3 1 16,6 4-1-16,6-2 1 15,2 1 0-15,5-7 0 16,1 0-1-16,9 0 1 16,5-7-1-16,6 5 1 15,8 4 1-15,-1-1 0 16,1 1 0-16,6 2 0 16,3 4-1-16,0 1 1 15,6 3-3-15,-1 0 1 0,9 2-2 16,4-2 1-16,12-2-2 15,-3-1 0-15,1 0 0 16,1 1 0-16,6 2-1 16,4 2 1-16,9 3-1 15,5-3 0-15,4-5 0 16,-1-2 0-16,4 0 0 16,6 3 1-16,10 1-1 15,7-3 0-15,9-6 0 16,2-2 1-16,6 3-2 0,-6 1 0 15,-6-9 1-15,-3 6 1 16,-5 10 0-16,-10-1 0 16,-15-1 1-16,-24 1 0 15,-24 7-1-15,-25-1 0 16,-24 3-1-16,-25 2 1 16,-22 3-5-16,-22 0 1 15,-14 2-1-15,-25-3 0 16,-95-23-1772-16</inkml:trace>
  <inkml:trace contextRef="#ctx0" brushRef="#br0" timeOffset="51469.39">5032 13012 1175 0,'0'0'0'15,"53"-9"31"-15,2-1 0 16,12 0 31-16,19 3 1 15,18 2-21-15,6 1 1 16,3-6-18-16,7-1 1 16,10 3-7-16,11 4 1 15,16 1-5-15,20 1 1 16,8-3 1-16,9 0 1 16,11 1-1-16,15-1 0 15,16-4 0-15,15 2 0 16,3 6-1-16,12-5 1 0,1 0-5 15,13-8 1-15,13 2 6 16,7 1 0-16,22 3-1 16,0-1 1-16,2-5 1 15,11 7 0-15,16 11-1 16,-2-4 1-16,-6-4 1 16,1 1 0-16,7 3-4 15,-13 3 1-15,-15-6 5 16,-7 6 1-16,-6 6 2 15,-12 3 0-15,-19-3 3 16,-7-3 0-16,-18-7-4 0,-14-6 1 16,-16-5-4-16,-14-7 1 15,-9-7-5-15,-21 1 0 16,-13-4-2-16,-17 5 1 16,-18 3-3-16,-12 0 0 15,-16 6-9-15,-10-3 1 16,-2-6-5-16,-11-9 1 15,-81 33-1745-15</inkml:trace>
</inkml:ink>
</file>

<file path=ppt/ink/ink11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7:01:57.035"/>
    </inkml:context>
    <inkml:brush xml:id="br0">
      <inkml:brushProperty name="width" value="0.05292" units="cm"/>
      <inkml:brushProperty name="height" value="0.05292" units="cm"/>
      <inkml:brushProperty name="color" value="#FF0000"/>
    </inkml:brush>
  </inkml:definitions>
  <inkml:trace contextRef="#ctx0" brushRef="#br0">26755 9340 1030 0,'0'26'0'15,"-6"46"21"-15,3 39 1 16,1 35 25-16,2 27 0 15,0 17-10-15,-3 12 1 16,-1 6-14-16,0 2 0 16,1-10-11-16,1-13 1 15,2-17 2-15,4-14 1 16,6-16-1-16,4-23 1 16,2-20-3-16,4-26 1 0,3-14-1 15,0-15 1-15,-23-42-1096 16</inkml:trace>
  <inkml:trace contextRef="#ctx0" brushRef="#br0" timeOffset="567.74">27437 8175 1041 0,'0'19'0'0,"0"24"3"16,2 20 0-16,3 27 2 15,2 17 0-15,2 18 24 16,0 8 1-16,-4 16-6 16,-3 12 1-16,-5 19 3 15,-3 7 0-15,1 10 2 16,0-3 1-16,-1 8-3 16,1 4 1-16,0-7-2 15,0-2 0-15,1-3-4 0,-1-9 1 16,5-5-3-16,5-8 0 15,2-18-4-15,5-16 0 16,3-25-5-16,0-18 1 16,5-14-5-16,-1-19 0 15,-19-62-1176-15</inkml:trace>
  <inkml:trace contextRef="#ctx0" brushRef="#br0" timeOffset="1116.93">28443 7348 1243 0,'0'0'0'0,"0"0"0"15,-9-5 0-15,9 5 0 16,0 0 1-16,-2 21 10 16,-1 8 0-16,-3 12 5 15,-1 11 0-15,-2 6 11 16,2 9 0-16,4 13 0 0,1 13 0 15,2 14-3-15,4 14 0 16,4 21-3-16,3 12 1 16,-2 23-1-16,-2 22 1 15,-4 16 0-15,-4 13 0 16,-10 13-2-16,-5-1 0 16,-3 2-1-16,-4 2 1 15,-7-7-2-15,2-8 0 16,6-13 3-16,3-15 1 15,1-12 5-15,3-13 1 16,0-20 2-16,3-25 0 16,3-20-2-16,0-16 1 15,1-6-2-15,1-12 1 16,1-16-5-16,5-14 1 16,2-21-10-16,3-11 1 15,-4-15-1549-15</inkml:trace>
  <inkml:trace contextRef="#ctx0" brushRef="#br0" timeOffset="20788.75">10148 11808 1041 0,'58'-18'0'16,"92"-23"38"-16,39-8 0 16,10-4 43-16,7-1 1 15,8-5-23-15,1 2 1 16,7-5-29-16,0 5 1 15,2 3-11-15,7 0 1 16,0 1-8-16,8-8 0 0,-5-10-4 16,1 2 1-16,5 7-1 15,3 5 1-15,11 3 4 16,7 4 0-16,11 6 1 16,3-4 0-16,5-9 0 15,4-2 1-15,7 2-3 16,4 0 1-16,1 3-4 15,11-1 0-15,7-2-1 16,-2-7 0-16,-5-11-1 0,6 3 1 16,8 6 0-16,0 5 1 15,3 2 0-15,4-15 1 16,7-16 1-16,8 2 0 16,15 1 1-16,10 1 0 15,17-1-1-15,1-6 0 16,18-15 2-16,0 5 1 15,2 2-3-15,-1-1 1 16,6-5-2-16,0 3 1 16,2 17 0-16,0-3 0 15,-14-5-1-15,-6 9 0 16,-7 11 0-16,-5 13 1 16,-9 7-2-16,-10-1 1 15,-16 3 0-15,-13-1 1 16,-10-3 0-16,-20 12 1 15,-14 7-2-15,-13 5 1 16,-26 5-2-16,-19 6 1 16,-17 1-2-16,-24 5 1 0,-19 3-2 15,-21 6 1-15,-25-2-1 16,-19 4 1-16,-18 1-3 16,-19-3 1-16,-21 2-2 15,-15 2 0-15,-11-4-1 16,-10 5 0-16,-12 2-4 15,7 0 1-15,-7 0-2 16,0 0 0-16,0 0-1698 16</inkml:trace>
</inkml:ink>
</file>

<file path=ppt/ink/ink11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7:04:38.452"/>
    </inkml:context>
    <inkml:brush xml:id="br0">
      <inkml:brushProperty name="width" value="0.05292" units="cm"/>
      <inkml:brushProperty name="height" value="0.05292" units="cm"/>
      <inkml:brushProperty name="color" value="#FF0000"/>
    </inkml:brush>
  </inkml:definitions>
  <inkml:trace contextRef="#ctx0" brushRef="#br0">15679 17273 1198 0,'0'0'0'0,"0"0"35"16,0 0 0-16,-9-19 45 15,22 13 0-15,4-2-24 16,12-6 0-16,6-7-25 15,2-6 1-15,7-8-11 0,4-1 1 16,1-2-8-16,9-1 1 16,18 0-3-16,5-3 1 15,9-1-1-15,0-6 1 16,5-4-2-16,6-6 0 16,8 0-1-16,4-5 1 15,2-5 0-15,3-6 1 16,13-11 6-16,6-9 1 15,17-2 2-15,6-7 0 16,-1-3 1-16,3-1 1 16,11-2 3-16,5 1 0 15,6 1-3-15,8-4 1 16,-2-2-3-16,8-2 0 16,3-9-4-16,0 6 0 15,-2-1-3-15,8-1 1 16,4-7-1-16,6 3 1 15,0 9-3-15,9-6 1 0,10-13-2 16,11 0 1-16,9 7 0 16,0-4 1-16,1-1 0 15,5-6 0-15,4-3 0 16,-3 11 1-16,12 3 4 16,0 3 1-16,5-5-1 15,3 2 1-15,-5 7-1 16,-1-5 1-16,-3-6-2 15,8-1 1-15,9 2-5 16,18-8 1-16,5 4-1 0,-2-5 1 16,-7-9-4-16,5-1 0 15,10 8 1-15,-5 2 0 16,-2 5-1-16,-5 1 1 16,-4-2-1-16,-4 8 0 15,-6 13-2-15,-10 3 0 16,-19-4-1-16,-20 12 1 15,-16 16-1-15,-17 0 1 16,-15-4-2-16,-18 7 0 16,-19 9 0-16,-10 7 1 15,-7 10-2-15,-16 7 1 16,-21 5-1-16,-11 4 1 16,-10 0-1-16,-9 3 0 15,-13 5-1-15,-17 8 0 16,-18 9-2-16,-12 6 0 15,-5 5-2-15,-4 2 1 0,-7 5-2 16,8-21 1-16,-8 21-2004 16</inkml:trace>
</inkml:ink>
</file>

<file path=ppt/ink/ink11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7:04:50.060"/>
    </inkml:context>
    <inkml:brush xml:id="br0">
      <inkml:brushProperty name="width" value="0.05292" units="cm"/>
      <inkml:brushProperty name="height" value="0.05292" units="cm"/>
      <inkml:brushProperty name="color" value="#FF0000"/>
    </inkml:brush>
  </inkml:definitions>
  <inkml:trace contextRef="#ctx0" brushRef="#br0">18591 5444 414 0,'-21'-8'0'0,"-35"-17"1"16,-18-2 1-16,-4-3-11 15,-1-3 1-15,79 33-292 16</inkml:trace>
  <inkml:trace contextRef="#ctx0" brushRef="#br0" timeOffset="808.47">15471 5297 1041 0,'0'0'0'0,"0"0"24"16,21-1 0-16,18-3 20 15,14-1 1-15,9 1-9 16,8-4 0-16,6-4-18 16,2-4 1-16,1 7-9 0,4 1 0 15,16 4-3-15,1 4 0 16,4 0-2-16,11 4 0 16,14 4-1-16,10-1 0 15,15-7-1-15,27-3 1 16,24-9-1-16,29 0 0 15,29 0-1-15,18-6 1 16,17-6-1-16,28-2 0 16,29 4 5-16,12 1 0 15,3 0 4-15,6 4 0 16,17-1 2-16,7 6 1 16,8 9 1-16,-8 6 0 15,-6 6 11-15,-8-4 1 16,-5-1 0-16,-11 3 0 15,-4 5 5-15,-23 1 1 16,-23 3-3-16,-27-4 0 16,-22 2-2-16,-22 2 0 0,-27-4 6 15,-24 0 1-15,-22-4-4 16,-22 1 0-16,-27 3 0 16,-25-7 1-16,-16-1-6 15,-17-1 1-15,-12-3-4 16,-15 0 0-16,-16-3-3 15,-8-1 0-15,-7 1-2 16,-4 1 1-16,0-5-5 16,-7 7 0-16,8-8-4 0,-4 2 1 15,-4 6-1632-15</inkml:trace>
  <inkml:trace contextRef="#ctx0" brushRef="#br0" timeOffset="6607.64">3464 6488 1052 0,'0'0'0'15,"-44"-9"22"-15,-2 2 1 16,-3 4 22-16,-6 6 1 15,-12 2-9-15,-2 11 0 16,-6 12-23-16,2 13 1 16,4 22-7-16,6 6 0 15,-4 5-3-15,3 18 1 16,6 22-4-16,4 19 0 16,4 20-1-16,4 16 1 15,2 13 0-15,0 12 0 16,2-7 0-16,6-6 1 15,5-9 0-15,8-3 0 16,14-6 0-16,13-12 0 0,10-23 1 16,14-9 0-16,16-13-1 15,5-13 1-15,20-15-1 16,21-11 0-16,28-6 0 16,13-11 1-16,17-5-3 15,11-8 1-15,12-12-2 16,5-9 1-16,13-7-1 15,7-4 0-15,1-3-1 16,20-2 1-16,9-4-1 16,17 1 1-16,11-2 0 0,13 1 0 15,11-6 0-15,8 3 0 16,2 3 0-16,6 3 0 16,1 1 0-16,24 1 1 15,16 1 1-15,-1 0 0 16,1 3 2-16,7 0 0 15,16 2 2-15,2 2 1 16,-7 3-1-16,12 0 0 16,9 0 0-16,5-7 1 15,14-5-2-15,1-3 1 16,-1-1 2-16,4-1 0 16,10 0-2-16,11-2 0 15,7 2-1-15,8-2 0 16,6 2-1-16,5 0 0 15,15 3 0-15,1 5 1 0,2 8-1 16,-1 2 0-16,-1 5 0 16,4-1 0-16,0 2 1 15,0 2 0-15,-5 0 0 16,1 3 1-16,0-3-2 16,1 1 1-16,1-3-1 15,3 0 0-15,3 4-1 16,-2-3 1-16,-6-4-1 15,0-2 0-15,-1 1-1 16,-9-2 1-16,-8-1-1 0,-8-4 0 16,-7-2 0-16,-5 0 0 15,-4 3-1-15,-20-5 1 16,-8-8 0-16,-7 1 0 16,-5-3 1-16,-22-6 0 15,-12-15 0-15,-11-3 1 16,-10-4-1-16,-21-11 1 15,-18-21-1-15,-13-9 0 16,-20-9 2-16,-17-5 1 16,-22 3 4-16,-16-9 1 15,-20-13 6-15,-26-2 0 16,-21 2 8-16,-22-4 0 16,-18-11 3-16,-21 2 1 15,-22 0-4-15,-19 3 1 16,-22-1-6-16,-17-6 1 15,-17 2-7-15,-11 4 1 16,-13 8-5-16,-9 11 1 0,-10 4-3 16,-16 6 0-16,-20 0-3 15,-17 7 0-15,-20 12-2 16,-19 7 0-16,-12 9-2 16,-16-6 1-16,-24-1-2 15,-6 3 0-15,-16 6 0 16,-9 3 0-16,-16-2-1 15,-8 1 0-15,-19 6-2 16,-8 0 1-16,-12 7-3 16,-9-3 1-16,-15-1-2 0,-10 6 1 15,0 7-1-15,-10-1 0 16,-10 2-1-16,-10 1 1 16,0 1 0-16,-8 0 0 15,-6 7 1-15,-13 1 0 16,-17-2 1-16,-9-5 0 15,0 1 0-15,-5 2 1 16,-7 3 0-16,-16 7 1 16,-11 6-1-16,-3 3 1 15,0-2 0-15,-4 1 0 16,-3-4 0-16,-7 4 0 16,-4 4 1-16,-5 4 0 15,-13-4 0-15,8 0 0 16,5 0 0-16,3-4 1 15,2-4-1-15,0-1 1 16,2 2-1-16,-1 2 1 0,-7-4-1 16,1 6 1-16,-5 3 0 15,-4 8 0-15,2 10 0 16,0 9 0-16,-1 6 0 16,-2 2 0-16,-8-4 0 15,-3-2 0-15,1-1 0 16,1-2 0-16,3-5 0 15,10-4 0-15,6-8 0 16,5-8 0-16,4-7 0 16,7-3 0-16,6-8 0 15,15 10 0-15,9 7 0 0,3 20 0 16,8 31 0-16,6 33 0 16,15 36 0-16,17 29 0 15,17 29 0-15,-371 168 0 16</inkml:trace>
  <inkml:trace contextRef="#ctx0" brushRef="#br0" timeOffset="14425.4">3000 10589 257 0,'0'0'0'0,"0"0"0"16,-1 26 0-16,-8-10 0 15,0 6 1-15,-3 13 9 16,1 5 1-16,-1 1 24 15,-2 6 0-15,-4 1-5 16,4 13 1-16,0 13 5 16,-2 6 1-16,5-2-2 15,-3 0 0-15,2 12-2 0,3 3 1 16,0 8-2-16,0 2 1 16,-1 8-4-16,1 2 1 15,5 4-10-15,-1 4 1 16,5 11-5-16,-5 1 1 15,-2-3-6-15,1 3 1 16,1-1-4-16,5-2 1 16,9-13 0-16,5 1 1 15,0 0-1-15,0-8 0 16,4-6 1-16,0-3 1 16,1 4 1-16,7-1 0 15,4-16-1-15,11 2 0 16,5 0 0-16,12-1 0 15,7-10-1-15,6-4 0 16,1-10-2-16,4-1 0 16,12-3-2-16,11-1 1 15,9-1-1-15,10-7 1 0,12-7-3 16,6-5 0-16,4-5-2 16,9-2 0-16,17-4-1 15,5 2 0-15,11 2-1 16,7 0 0-16,1-4 0 15,13 1 0-15,5-4-1 16,9-2 1-16,13-3-1 16,4-4 0-16,6-5 0 15,9-2 0-15,-1 1 0 0,1-3 0 16,3-2 0-16,1-3 0 16,4-1 1-16,4 3 0 15,16 5 0-15,11 3 0 16,6-3 2-16,-1-3 0 15,-4-2 2-15,6-1 0 16,6-6 6-16,10-2 0 16,6-1 4-16,-1-4 0 15,-16-3 10-15,5 2 1 16,2-2 1-16,9 5 0 16,1 2 0-16,3 0 1 15,-8-4-2-15,12-1 1 16,6 1 4-16,-5 0 1 15,-8 1-3-15,3-1 1 16,9-5-5-16,-6 4 1 16,-5-1-3-16,-6 6 0 15,0 2-5-15,0 1 1 0,2 2-2 16,-10 3 1-16,-12 1-3 16,5 1 0-16,-1 4-2 15,2-2 1-15,4 1-4 16,-8-1 1-16,-4-2-1 15,-6 1 0-15,-2-6-2 16,-3-2 0-16,-1-3-2 16,-1-1 1-16,2-2-2 15,-9-4 1-15,1-13-1 16,-1 1 0-16,2 0-1 0,0-2 0 16,6-3-1-16,3-1 1 15,10 3-1-15,-4-1 1 16,-13-3 0-16,-8 0 0 15,-7-6 0-15,2-1 1 16,-1 0 0-16,3 0 0 16,3-5 0-16,2-1 0 15,0 3-1-15,0 1 1 16,-5-3-1-16,-7-2 0 16,-13 2-1-16,-5-4 1 15,-7-12-1-15,-14 2 0 16,-5-4 0-16,-11 2 1 15,-10 4-1-15,-10-4 1 16,-10-5-1-16,-7-5 0 16,-1-4 0-16,-12-3 1 15,-11 4-1-15,-6-6 1 16,-4-11 0-16,-3-2 0 0,-1-5 1 16,-12 1 0-16,-10 2-1 15,-5-2 1-15,-4-9 0 16,-5 5 0-16,-9 4 0 15,-7-5 1-15,-3-8-1 16,-6 3 0-16,-3 3-1 16,-6-6 1-16,1-4 0 15,-6-4 0-15,-3 5-1 16,-8-8 1-16,-6-9-1 16,-8 5 0-16,-5 10-1 0,-6 6 0 15,-10-5-1-15,-10 9 1 16,-11 13-1-16,-13 7 1 15,-13 0-2-15,-14 5 1 16,-11 11-1-16,-9 8 1 16,-5 7-1-16,-13 7 0 15,-13 5-1-15,-8 8 1 16,-2 6-4-16,-2 0 1 16,-17 0-5-16,-16 3 1 15,-10-3-4-15,-11 5 0 16,-2 6-2-16,-6 3 0 15,-8 0-1-15,-5-2 0 16,-9 0 1-16,-3 2 0 16,-3 1 3-16,3 1 0 15,-4 0 0-15,-5-2 1 16,-2-1 2-16,-2-2 0 0,1 1 3 16,-8 2 1-16,-2 0 1 15,-3-4 0-15,-2 2 1 16,-8-1 0-16,1-6 0 15,-4 2 1-15,-1 5 0 16,-2-1 0-16,-7-6 0 16,-3 4 0-16,-17-2 0 15,-1-2 1-15,-4-2 0 16,-1 2 1-16,-2 4 0 16,-2 2 0-16,-2-3 1 0,-19 3 0 15,-6-4 2-15,1-2 0 16,7 0 1-16,-3 4 0 15,-2 1 0-15,-3 2 1 16,-3-5-2-16,4 2 1 16,3 0-1-16,-2-1 0 15,-6-2-2-15,-8 1 0 16,7 1-1-16,-3 1 1 16,3 1-1-16,-1 4 0 15,-4-1-1-15,1-1 1 16,12 0-1-16,-6 2 1 15,-4-6-1-15,-3-1 1 16,11 6 0-16,1 0 0 16,16 5-1-16,-12-4 1 15,-4 3-1-15,1 0 1 16,11-1-1-16,5 1 1 0,2 4-1 16,4 2 1-16,-6-1-1 15,6 4 0-15,7 7-1 16,4-2 1-16,3 7 0 15,10 2 0-15,1 2 0 16,0-1 0-16,-2 3 0 16,-4 1 0-16,-4 0-1 15,3 0 1-15,1 2-1 16,8-1 1-16,7 6-1 16,-1 2 1-16,3-4-1 0,3-3 1 15,4-5-1-15,12-3 1 16,0 3-1-16,1 1 1 15,4-1-1-15,1 3 1 16,4 3-1-16,4 3 0 16,4 4 0-16,5 0 0 15,5 8 0-15,0 1 0 16,4 0 0-16,10 2 0 16,9 1 0-16,7 1 0 15,11 3 0-15,-6 5 0 16,-3 9 0-16,0 7 0 15,0 6 0-15,9 8 0 16,12 15 0-16,9 16 0 16,-2 13-2-16,7 11 1 15,11 7-4-15,15 12 0 16,110-154-1364-16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8:12.230"/>
    </inkml:context>
    <inkml:brush xml:id="br0">
      <inkml:brushProperty name="width" value="0.1" units="cm"/>
      <inkml:brushProperty name="height" value="0.1" units="cm"/>
    </inkml:brush>
  </inkml:definitions>
  <inkml:trace contextRef="#ctx0" brushRef="#br0">0 513 220 0 0,'0'-7'14440'0'0,"1"24"-10349"0"0,0 23-3418 0 0,-1-40-642 0 0,0 0 0 0 0,0 1 0 0 0,0-1 0 0 0,0 0 0 0 0,0 0 0 0 0,0 0 0 0 0,0 1 0 0 0,0-1 0 0 0,0 0 0 0 0,0 0 0 0 0,0 1 0 0 0,0-1 0 0 0,0 0 0 0 0,0 0 0 0 0,0 0 0 0 0,0 1 0 0 0,0-1 0 0 0,0 0 0 0 0,1 0 0 0 0,-1 0-1 0 0,0 0 1 0 0,0 1 0 0 0,0-1 0 0 0,0 0 0 0 0,1 0 0 0 0,-1 0 0 0 0,0 0 0 0 0,0 0 0 0 0,0 1 0 0 0,1-1 0 0 0,-1 0 0 0 0,0 0 0 0 0,0 0 0 0 0,0 0 0 0 0,1 0 0 0 0,-1 0 0 0 0,0 0 0 0 0,0 0 0 0 0,1 0 0 0 0,-1 0 0 0 0,0 0 0 0 0,0 0-1 0 0,0 0 1 0 0,1 0 0 0 0,-1 0 0 0 0,0 0 0 0 0,0 0 0 0 0,0 0 0 0 0,1 0 0 0 0,-1 0 0 0 0,0 0 0 0 0,0-1 0 0 0,0 1 0 0 0,1 0 0 0 0,-1 0 0 0 0,0 0 0 0 0,0 0 0 0 0,0 0 0 0 0,1-1 0 0 0,-1 1 0 0 0,0 0 0 0 0,0 0 0 0 0,0 0 0 0 0,0 0-1 0 0,0-1 1 0 0,0 1 0 0 0,2-2 115 0 0,0-1-1 0 0,0 1 0 0 0,-1-1 1 0 0,0 0-1 0 0,1 1 0 0 0,-1-1 0 0 0,0 0 1 0 0,0 0-1 0 0,0-5 0 0 0,13-60 596 0 0,-13 64-651 0 0,0 0 1 0 0,0 0-1 0 0,0 1 1 0 0,1-1-1 0 0,0 0 1 0 0,0 1-1 0 0,0-1 1 0 0,0 1-1 0 0,0 0 1 0 0,1 0-1 0 0,0 0 1 0 0,-1 0-1 0 0,1 0 1 0 0,0 0-1 0 0,1 1 1 0 0,-1-1-1 0 0,0 1 1 0 0,1 0-1 0 0,6-3 1 0 0,9-7 275 0 0,34-25 362 0 0,105-54 0 0 0,-38 25-491 0 0,76-44-1081 0 0,-93 65-4326 0 0,1 12-9992 0 0,-79 30 9655 0 0,-17-1 4677 0 0</inkml:trace>
</inkml:ink>
</file>

<file path=ppt/ink/ink12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24T17:05:43.069"/>
    </inkml:context>
    <inkml:brush xml:id="br0">
      <inkml:brushProperty name="width" value="0.05292" units="cm"/>
      <inkml:brushProperty name="height" value="0.05292" units="cm"/>
      <inkml:brushProperty name="color" value="#FF0000"/>
    </inkml:brush>
  </inkml:definitions>
  <inkml:trace contextRef="#ctx0" brushRef="#br0">2159 3880 985 0,'25'0'0'0,"42"0"19"0,14 0 1 16,12 0 23-16,13-4 1 15,19 10-9-15,2 1 1 16,-1-7-18-16,4 5 1 15,8 10-7-15,15 6 0 16,18 7-4-16,18 5 1 16,7 1-1-16,5 3 0 15,16-4-1-15,5-4 1 16,16 0-1-16,7 1 1 16,8 1-2-16,1 2 1 15,7-4-2-15,14 4 1 16,9-3-1-16,14 2 1 15,23 5-1-15,0-4 1 16,-2-11 0-16,16-1 0 16,13-2-1-16,8-10 1 0,1-6-3 15,4-3 1-15,11-3-1 16,11 3 0-16,10 0-2 16,8 3 1-16,-4-1 0 15,1 1 0-15,13-8-1 16,4 2 0-16,10-1 0 15,-2 1 0-15,8 1 0 16,1-2 1-16,3-4-1 16,6-1 1-16,11-3-1 15,0 3 0-15,-4 9 1 0,3 0 0 16,4 6 1-16,0-3 0 16,4-6 0-16,3-3 0 15,2-6 1-15,-2-3 0 16,-2-10 0-16,-6 0 1 15,-6-5 1-15,-7-1 1 16,-9 2 3-16,-9-10 0 16,-6-6 3-16,-22 4 1 15,-11-4-1-15,-19-5 1 16,-21-13 6-16,-23-2 0 16,-16-1 2-16,-24 4 0 15,-18 5-1-15,-30-6 0 16,-32-11-4-16,-25 1 1 15,-28 6-1-15,-31 4 0 16,-31 3-3-16,-29 10 0 16,-29 5-2-16,-28-4 1 0,-32-6 0 15,-32 3 0-15,-33 5-3 16,-24 6 0-16,-31 4-5 16,-37-1 1-16,-28-3-3 15,-37 1 0-15,-23 5-3 16,-19 2 0-16,-20-3-1 15,-24-2 1-15,-15-2-2 16,-15 2 1-16,-2 2-3 16,-18-2 0-16,-7 1-1 15,-2-1 0-15,-3-10-1 16,-9 1 0-16,6-1 1 0,2-10 1 16,-4-7 1-16,-4-3 1 15,0 2 0-15,-2 4 1 16,-3 8 0-16,-6 3 0 15,-6 0-1-15,-1-6 1 16,-8-5-1-16,3 3 1 16,-2-1-1-16,4 1 1 15,9-7 0-15,-2 0 0 16,1 0 0-16,-1 4 0 16,-3-4-1-16,4 4 1 15,8 8 0-15,8 8 0 16,6 1-1-16,-3-4 1 15,-5-10-1-15,6 11 1 16,2 12 0-16,2 6 0 16,3 1-1-16,7 8 1 15,4 12-1-15,-4 6 1 0,-7 3-1 16,-1 9 1-16,1 10-1 16,9 13 0-16,26 15-1 15,20 22 1-15,7 18-3 16,19 22 1-16,27 26-1 15,31 2 1-15,20-1-2 16,33 5 0-16,31 14-1 16,38-6 0-16,50 0 0 15,27-18 0-15,31-15-2 0,28 0 0 16,32 4 1 0,40-1 1-16,55-8-2 0,50 1 0 15,54-1-11-15,65-12 0 16,57-13-8-16,35-15 1 15,-388-71-1126-15</inkml:trace>
  <inkml:trace contextRef="#ctx0" brushRef="#br0" timeOffset="3183.56">4083 7177 683 0,'0'0'0'0,"0"0"6"15,20 33 0-15,-17-8 16 16,-6 8 0-16,-4 5 1 16,-9 11 0-16,-4 6-3 15,-2 9 1-15,-1 11-8 16,-7 8 0-16,3 12 1 16,2 12 1-16,-1 21-1 15,5 18 1-15,1 22-2 16,-2 18 1-16,-1 22 0 15,1 14 0-15,3 11 2 16,-7 11 0-16,-1 16 2 0,-1 5 1 16,-2 15-1-16,5 9 1 15,4 9-3-15,2 4 0 16,6-6-3-16,8-7 1 16,10-7-2-16,4-13 0 15,5-24-1-15,9-11 0 16,7-19 0-16,-2-20 1 15,-1-13-1-15,-1-9 0 16,6-12-3-16,5-9 1 16,7-13 1-16,16-10 0 15,12-14 1-15,13-11 0 16,16-16-1-16,20-12 1 16,29-12-3-16,21-5 1 15,23-4-2-15,22-8 0 16,11-11 0-16,20-1 0 0,16-6-2 15,21 2 1-15,28 2-2 16,18 2 1-16,14 0-2 16,25-6 0-16,24-8 0 15,30-2 0-15,34-2-2 16,9-5 1-16,26 0 0 16,21-7 1-16,22-8-2 15,24-2 1-15,2-2 0 16,17-4 1-16,31-1 4 15,8 0 0-15,4-2 5 16,25 2 1-16,12 2 0 0,5-2 1 16,9-2 4-16,7 2 1 15,11 5-1-15,-2-2 1 16,19-1-1-16,-10 6 0 16,-8 8 1-16,-15 10 1 15,-16 7-2-15,-30 3 1 16,-14 2-3-16,-13 0 0 15,-17 1 0-15,-30-2 0 16,-43-6-3-16,-27-6 1 16,-34-2-7-16,-22-3 1 15,-38-2-5-15,-25-20 1 16,-365 14-1324-16</inkml:trace>
  <inkml:trace contextRef="#ctx0" brushRef="#br0" timeOffset="4366.56">29961 14561 1523 0,'11'-21'0'0,"21"-38"51"16,12-17 1-16,11-14 62 16,3-19 1-16,-2-17-47 15,1-25 1-15,-3-11-40 16,3-24 0-16,3-18-16 15,1-12 1-15,-1-18-4 16,-1-5 1-16,-1-10-5 16,0-7 1-16,0-9-4 0,4-15 1 15,3-16-1-15,4 2 0 16,5 5 0-16,-5 14 0 16,-11 10-1-16,-7 11 1 15,-8 13 0-15,-10 11 1 16,-8 14-1-16,-9 13 0 15,-9 18-1-15,-14 12 0 16,-13 17-1-16,-10 19 1 16,-10 13-1-16,-15 13 1 15,-17 16-2-15,-15 3 1 16,-11 9-1-16,-17 14 0 16,-21 5 0-16,-23 10 0 15,-15 11-1-15,-26 1 0 16,-18 9-2-16,-13 6 0 15,-20 6 0-15,-12 5 0 16,-8 3-2-16,-15 4 0 0,-12 5 0 16,-9-1 0-16,-16 2 0 15,-10-4 0-15,-6 5-1 16,-19-1 1-16,-14-2-1 16,-16-4 0-16,-7-3 0 15,-11-2 1-15,-2-3 0 16,-15-1 1-16,-2-9 0 15,-14 1 0-15,-13-4 2 16,-15-3 1-16,-2 0 0 16,-2-6 1-16,-7-6 0 0,-6-7 0 15,-8-12 0-15,-14 0 0 16,-4 3 1-16,-10 6 0 16,-13 6 0-16,-12 4 1 15,-7-3 0-15,-21-2 1 16,-9-1-1-16,-6 1 1 15,-3 5-2-15,-15 5 1 16,-29 6-1-16,-7-2 0 16,-11-3 0-16,-8 7 0 15,-10 0 0-15,-8 12 0 16,-12 6 0-16,-17 17 0 16,-2 18 0-16,-12 38 0 15,-10 43-1-15,-16 59 1 16,-7 62-1-16,-7 58 0 15,762-281-1567-15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53.530"/>
    </inkml:context>
    <inkml:brush xml:id="br0">
      <inkml:brushProperty name="width" value="0.1" units="cm"/>
      <inkml:brushProperty name="height" value="0.1" units="cm"/>
    </inkml:brush>
  </inkml:definitions>
  <inkml:trace contextRef="#ctx0" brushRef="#br0">53 239 52 0 0,'-8'9'16879'0'0,"7"-47"-9204"0"0,0 38-7658 0 0,0 0-1 0 0,1-1 1 0 0,-1 1-1 0 0,0 0 0 0 0,1 0 1 0 0,-1-1-1 0 0,0 1 1 0 0,1 0-1 0 0,-1 0 0 0 0,0 0 1 0 0,1 0-1 0 0,-1 0 1 0 0,0 0-1 0 0,1 0 1 0 0,-1 0-1 0 0,0 0 0 0 0,1 0 1 0 0,-1 0-1 0 0,0 1 1 0 0,1-1-1 0 0,-1 0 0 0 0,0 0 1 0 0,1 1-1 0 0,-1-1 1 0 0,1 1-1 0 0,-1-1 1 0 0,0 0-1 0 0,1 1 0 0 0,-1-1 1 0 0,1 1-1 0 0,-1-1 1 0 0,1 1-1 0 0,0-1 1 0 0,-1 1-1 0 0,1-1 0 0 0,-1 1 1 0 0,1 0-1 0 0,0-1 1 0 0,0 1-1 0 0,-1 0 0 0 0,1-1 1 0 0,0 1-1 0 0,0 0 1 0 0,-1 0-1 0 0,-9 44-252 0 0,6-23 305 0 0,2-11-69 0 0,1 0 0 0 0,0 1-1 0 0,0 0 1 0 0,1-1 0 0 0,1 1-1 0 0,0-1 1 0 0,0 1-1 0 0,5 18 1 0 0,0-2-7 0 0,-5-23 73 0 0,0 0 1 0 0,1 0 0 0 0,-1 0 0 0 0,1 0-1 0 0,1 0 1 0 0,-1 0 0 0 0,1 0 0 0 0,-1-1-1 0 0,1 1 1 0 0,1-1 0 0 0,-1 0 0 0 0,1 0 0 0 0,-1 0-1 0 0,1-1 1 0 0,0 1 0 0 0,1-1 0 0 0,-1 0-1 0 0,0 0 1 0 0,1 0 0 0 0,0-1 0 0 0,0 1-1 0 0,9 2 1 0 0,-11-6 24 0 0,-1 1 0 0 0,1-1 1 0 0,0 0-1 0 0,-1 0 0 0 0,1 0 0 0 0,-1 0 0 0 0,1 0 0 0 0,-1-1 0 0 0,1 1 1 0 0,-1-1-1 0 0,0 0 0 0 0,0 1 0 0 0,0-1 0 0 0,0 0 0 0 0,0 0 0 0 0,0-1 1 0 0,0 1-1 0 0,-1 0 0 0 0,1 0 0 0 0,1-5 0 0 0,6-4 124 0 0,0-2-163 0 0,-1 1-1 0 0,0-1 1 0 0,0-1-1 0 0,-1 0 1 0 0,-1 0-1 0 0,0 0 1 0 0,-1 0 0 0 0,-1-1-1 0 0,0 0 1 0 0,3-28-1 0 0,-4 10-445 0 0,-1-1 0 0 0,-2 0 0 0 0,-8-63 0 0 0,7 91 186 0 0,0 0 0 0 0,-1-1 0 0 0,1 2 0 0 0,-2-1 0 0 0,1 0 0 0 0,-1 0 0 0 0,1 1 0 0 0,-2-1 0 0 0,1 1 0 0 0,0 0 0 0 0,-1 0 0 0 0,0 0 0 0 0,0 1 0 0 0,-9-8 0 0 0,11 10-66 0 0,0 1 0 0 0,0-1 0 0 0,0 0 0 0 0,-1 1 0 0 0,1 0 0 0 0,0-1 0 0 0,-1 1 0 0 0,1 0-1 0 0,-1 0 1 0 0,0 1 0 0 0,1-1 0 0 0,-1 0 0 0 0,0 1 0 0 0,1 0 0 0 0,-1 0 0 0 0,0-1 0 0 0,0 2 0 0 0,1-1 0 0 0,-1 0 0 0 0,0 0 0 0 0,1 1 0 0 0,-1-1 0 0 0,0 1 0 0 0,1 0 0 0 0,-1 0 0 0 0,1 0 0 0 0,-1 0 0 0 0,1 1 0 0 0,0-1 0 0 0,-1 1 0 0 0,1-1-1 0 0,0 1 1 0 0,0 0 0 0 0,-3 3 0 0 0,3-1-569 0 0,0 0 0 0 0,0 0 0 0 0,1 0 0 0 0,-1 0 0 0 0,1 1 0 0 0,0-1-1 0 0,0 0 1 0 0,1 1 0 0 0,-1-1 0 0 0,1 1 0 0 0,0-1 0 0 0,0 0 0 0 0,1 1 0 0 0,1 5-1 0 0,-2 9-1028 0 0,0-9 1300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54.459"/>
    </inkml:context>
    <inkml:brush xml:id="br0">
      <inkml:brushProperty name="width" value="0.1" units="cm"/>
      <inkml:brushProperty name="height" value="0.1" units="cm"/>
    </inkml:brush>
  </inkml:definitions>
  <inkml:trace contextRef="#ctx0" brushRef="#br0">85 192 4 0 0,'0'-3'206'0'0,"0"-1"0"0"0,0 1 0 0 0,0 0 0 0 0,0-1 0 0 0,0 1-1 0 0,-1 0 1 0 0,1 0 0 0 0,-1 0 0 0 0,0 0 0 0 0,0-1 0 0 0,0 1 0 0 0,0 0 0 0 0,-1 0 0 0 0,1 1 0 0 0,-1-1-1 0 0,-2-3 1 0 0,3-3 1577 0 0,1 4-1311 0 0,1 1-104 0 0,0 1 0 0 0,-1-1 0 0 0,0 1 0 0 0,0-1 0 0 0,0 1 0 0 0,0-1 0 0 0,-1 0 0 0 0,1 1 0 0 0,-1-1 0 0 0,0 1 0 0 0,0-1 0 0 0,0 1-1 0 0,0 0 1 0 0,-3-5 0 0 0,4 8-313 0 0,0 0 0 0 0,-1-1 0 0 0,1 1-1 0 0,0 0 1 0 0,0 0 0 0 0,0 0 0 0 0,-1-1 0 0 0,1 1-1 0 0,0 0 1 0 0,0 0 0 0 0,0 0 0 0 0,-1 0 0 0 0,1 0-1 0 0,0 0 1 0 0,-1-1 0 0 0,1 1 0 0 0,0 0-1 0 0,0 0 1 0 0,-1 0 0 0 0,1 0 0 0 0,0 0 0 0 0,0 0-1 0 0,-1 0 1 0 0,1 0 0 0 0,0 0 0 0 0,0 0-1 0 0,-1 0 1 0 0,1 0 0 0 0,0 1 0 0 0,-1-1 0 0 0,1 0-1 0 0,0 0 1 0 0,0 0 0 0 0,-1 0 0 0 0,1 0 0 0 0,0 0-1 0 0,0 1 1 0 0,0-1 0 0 0,-1 0 0 0 0,1 0-1 0 0,0 0 1 0 0,0 1 0 0 0,0-1 0 0 0,0 0 0 0 0,-1 0-1 0 0,1 1 1 0 0,0-1 0 0 0,0 0 0 0 0,0 0-1 0 0,0 1 1 0 0,0-1 0 0 0,0 0 0 0 0,0 0 0 0 0,0 1-1 0 0,-1-1-12 0 0,1 0-1 0 0,0 1 1 0 0,0-1-1 0 0,0 0 0 0 0,0 0 1 0 0,0 1-1 0 0,0-1 1 0 0,0 0-1 0 0,0 0 0 0 0,0 1 1 0 0,-1-1-1 0 0,1 0 1 0 0,0 0-1 0 0,0 0 0 0 0,0 1 1 0 0,-1-1-1 0 0,1 0 1 0 0,0 0-1 0 0,0 0 0 0 0,0 1 1 0 0,-1-1-1 0 0,1 0 1 0 0,0 0-1 0 0,0 0 0 0 0,-1 0 1 0 0,1 0-1 0 0,0 0 1 0 0,0 0-1 0 0,-1 0 0 0 0,1 0 1 0 0,0 0-1 0 0,-1 0 1 0 0,1 0-1 0 0,0 0 0 0 0,0 0 1 0 0,-1 0-1 0 0,1 0 1 0 0,0 0-1 0 0,0 0 0 0 0,-1 0 1 0 0,1 0-1 0 0,0 0 1 0 0,0 0-1 0 0,-1 0 0 0 0,1-1 1 0 0,0 1-1 0 0,0 0 1 0 0,-1 0-1 0 0,1 0 0 0 0,0 0 1 0 0,0-1-1 0 0,0 1 0 0 0,0 0 1 0 0,-1 0-1 0 0,1 0 1 0 0,0-1-1 0 0,0 1 0 0 0,0 0 1 0 0,0 0-1 0 0,0-1 1 0 0,-1 1-1 0 0,1 0 0 0 0,0-1 1 0 0,-10-12 2791 0 0,-10-11 4267 0 0,14-1-3645 0 0,6 19-3171 0 0,3 24-703 0 0,30 138-279 0 0,7 84-2300 0 0,-8-82-226 0 0,-2-17 1113 0 0,-29-130 959 0 0,5 32 1598 0 0,-4-30-4776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5.187"/>
    </inkml:context>
    <inkml:brush xml:id="br0">
      <inkml:brushProperty name="width" value="0.1" units="cm"/>
      <inkml:brushProperty name="height" value="0.1" units="cm"/>
    </inkml:brush>
  </inkml:definitions>
  <inkml:trace contextRef="#ctx0" brushRef="#br0">25 152 380 0 0,'-17'7'23795'0'0,"13"-7"-21838"0"0,1 13-3239 0 0,6 37 928 0 0,1-1 1 0 0,21 87 0 0 0,-10-59-324 0 0,-9-53 188 0 0,1-1-1 0 0,17 38 0 0 0,4 15-1296 0 0,-28-76 1852 0 0,0 1 1 0 0,0-1-1 0 0,0 0 0 0 0,0 1 1 0 0,0-1-1 0 0,0 0 1 0 0,0 0-1 0 0,0 1 0 0 0,0-1 1 0 0,0 0-1 0 0,1 1 0 0 0,-1-1 1 0 0,0 0-1 0 0,0 0 1 0 0,0 1-1 0 0,0-1 0 0 0,0 0 1 0 0,1 0-1 0 0,-1 1 1 0 0,0-1-1 0 0,0 0 0 0 0,1 0 1 0 0,-1 0-1 0 0,0 1 0 0 0,0-1 1 0 0,1 0-1 0 0,-1 0 1 0 0,0 0-1 0 0,0 0 0 0 0,1 0 1 0 0,-1 0-1 0 0,0 1 1 0 0,1-1-1 0 0,-1 0 0 0 0,0 0 1 0 0,0 0-1 0 0,1 0 1 0 0,-1 0-1 0 0,10-10 1039 0 0,2-21-406 0 0,-5-11-520 0 0,3-15-616 0 0,6-108-1 0 0,-14 125-234 0 0,13-71 0 0 0,-7 63 290 0 0,3 18 284 0 0,-2 27 236 0 0,1 18 60 0 0,75 183 120 0 0,-67-155-714 0 0,-13-30 150 0 0,1 0 0 0 0,0 0 0 0 0,0 0-1 0 0,1-1 1 0 0,9 12 0 0 0,-14-22 154 0 0,15 13 609 0 0,-16-15-482 0 0,0 0 1 0 0,0 0-1 0 0,0 0 1 0 0,1-1-1 0 0,-1 1 1 0 0,0 0-1 0 0,0-1 1 0 0,0 1-1 0 0,0-1 1 0 0,0 1-1 0 0,0-1 1 0 0,0 1-1 0 0,0-1 1 0 0,0 0-1 0 0,-1 1 1 0 0,1-1-1 0 0,0 0 1 0 0,0 0-1 0 0,-1 0 1 0 0,2-1-1 0 0,4-6-3 0 0,1-1 0 0 0,-2 0 0 0 0,1 0 0 0 0,-1-1 0 0 0,-1 0 0 0 0,0 0 0 0 0,0 0 1 0 0,3-16-1 0 0,0 4-128 0 0,26-109-461 0 0,-24 91 794 0 0,1 0 0 0 0,17-46 0 0 0,-19 68 114 0 0,-6 11-102 0 0,1 0-1 0 0,0 1 1 0 0,0-1 0 0 0,1 0-1 0 0,5-7 1 0 0,-8 12-4 0 0,24 27 356 0 0,-12-4-386 0 0,-2 1 0 0 0,0 0 0 0 0,-2 0 0 0 0,10 35 0 0 0,4 8-138 0 0,-2-10-462 0 0,33 75-2635 0 0,-46-114 1250 0 0,2 0 1 0 0,0 0-1 0 0,12 14 1 0 0,-16-27-615 0 0,-5-3 2087 0 0,-1 1-1 0 0,1-1 0 0 0,0 0 0 0 0,0 0 0 0 0,0 0 0 0 0,-1 0 0 0 0,1 0 0 0 0,0 0 0 0 0,0 0 0 0 0,-1 0 0 0 0,1 0 0 0 0,0 0 1 0 0,0 0-1 0 0,-1-1 0 0 0,1 1 0 0 0,0 0 0 0 0,0-1 0 0 0,-1 1 0 0 0,1 0 0 0 0,26-35-6048 0 0,-18 8 5683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5.538"/>
    </inkml:context>
    <inkml:brush xml:id="br0">
      <inkml:brushProperty name="width" value="0.1" units="cm"/>
      <inkml:brushProperty name="height" value="0.1" units="cm"/>
    </inkml:brush>
  </inkml:definitions>
  <inkml:trace contextRef="#ctx0" brushRef="#br0">8 1 216 0 0,'0'0'22765'0'0,"-7"23"-20700"0"0,7-13-1989 0 0,1-1 1 0 0,0 1-1 0 0,1-1 1 0 0,0 0-1 0 0,1 1 1 0 0,0-1-1 0 0,1 0 1 0 0,6 12 0 0 0,43 66-1042 0 0,-45-75 653 0 0,3 6-1554 0 0,1-1-1 0 0,1 0 0 0 0,1-1 0 0 0,30 29 1 0 0,-41-43 1320 0 0,0 0 0 0 0,-1 0 0 0 0,1-1-1 0 0,0 1 1 0 0,0-1 0 0 0,0 0 0 0 0,0 1 0 0 0,0-1 0 0 0,0-1 0 0 0,0 1 0 0 0,0 0 0 0 0,6 0 0 0 0,-7-1 286 0 0,-1-1-1 0 0,1 1 1 0 0,0 0 0 0 0,-1 0 0 0 0,1-1 0 0 0,0 1 0 0 0,-1-1-1 0 0,1 0 1 0 0,-1 1 0 0 0,1-1 0 0 0,-1 0 0 0 0,0 0-1 0 0,1 0 1 0 0,-1 0 0 0 0,0 0 0 0 0,1 0 0 0 0,-1 0-1 0 0,0-1 1 0 0,0 1 0 0 0,0 0 0 0 0,0-1 0 0 0,0 1 0 0 0,0 0-1 0 0,-1-1 1 0 0,1 1 0 0 0,1-3 0 0 0,6-18-645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5.886"/>
    </inkml:context>
    <inkml:brush xml:id="br0">
      <inkml:brushProperty name="width" value="0.1" units="cm"/>
      <inkml:brushProperty name="height" value="0.1" units="cm"/>
    </inkml:brush>
  </inkml:definitions>
  <inkml:trace contextRef="#ctx0" brushRef="#br0">1 166 308 0 0,'24'-99'5614'0'0,"-17"32"11725"0"0,-7 88-17221 0 0,4 33 138 0 0,2-1-1 0 0,15 63 1 0 0,-5-28-180 0 0,1 19-22 0 0,78 588 227 0 0,-73-528-306 0 0,2 20-387 0 0,-21-136-286 0 0,15 75 1 0 0,-13-105-843 0 0,0 0-1 0 0,2 0 1 0 0,12 26 0 0 0,-19-46 965 0 0,1 1 0 0 0,0 0 0 0 0,0-1 0 0 0,0 1 0 0 0,1-1 0 0 0,-1 1 0 0 0,0-1 0 0 0,0 0 0 0 0,1 1-1 0 0,-1-1 1 0 0,1 0 0 0 0,-1 0 0 0 0,1 0 0 0 0,0 0 0 0 0,3 1 0 0 0,-5-1 427 0 0,1-1-1 0 0,0 0 1 0 0,0 0-1 0 0,0 0 1 0 0,-1 0-1 0 0,1 0 1 0 0,0 0-1 0 0,0 0 1 0 0,-1 0-1 0 0,1-1 1 0 0,0 1-1 0 0,0 0 1 0 0,-1 0-1 0 0,1-1 1 0 0,0 1 0 0 0,0 0-1 0 0,-1-1 1 0 0,1 1-1 0 0,0-1 1 0 0,-1 1-1 0 0,1-1 1 0 0,-1 1-1 0 0,1-1 1 0 0,-1 1-1 0 0,1-1 1 0 0,-1 1-1 0 0,1-1 1 0 0,-1 0-1 0 0,1 1 1 0 0,-1-1 0 0 0,0 0-1 0 0,1 0 1 0 0,-1 1-1 0 0,0-1 1 0 0,0 0-1 0 0,0 0 1 0 0,1 1-1 0 0,-1-1 1 0 0,0 0-1 0 0,0 0 1 0 0,0 0-1 0 0,1-22-862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6.233"/>
    </inkml:context>
    <inkml:brush xml:id="br0">
      <inkml:brushProperty name="width" value="0.1" units="cm"/>
      <inkml:brushProperty name="height" value="0.1" units="cm"/>
    </inkml:brush>
  </inkml:definitions>
  <inkml:trace contextRef="#ctx0" brushRef="#br0">1 301 248 0 0,'27'31'15319'0'0,"-20"-26"-13927"0"0,19 13 1853 0 0,-9-6-4762 0 0,-13-11 1509 0 0,0 1-1 0 0,0-1 1 0 0,0 1 0 0 0,0-1-1 0 0,0 0 1 0 0,0-1 0 0 0,0 1-1 0 0,0-1 1 0 0,0 0 0 0 0,0 0 0 0 0,0 0-1 0 0,0 0 1 0 0,0-1 0 0 0,0 0-1 0 0,0 0 1 0 0,0 0 0 0 0,0 0-1 0 0,0 0 1 0 0,-1-1 0 0 0,1 0-1 0 0,0 1 1 0 0,5-5 0 0 0,8-5 211 0 0,0-1 1 0 0,0-1-1 0 0,15-15 1 0 0,-27 24-252 0 0,10-10 83 0 0,0 1 53 0 0,0 0 0 0 0,-1-1 1 0 0,-1 0-1 0 0,0-1 0 0 0,12-21 0 0 0,-17 23 99 0 0,0 1 0 0 0,-2-2 0 0 0,9-21 0 0 0,-14 31-148 0 0,1 0 1 0 0,-1 0-1 0 0,-1 0 1 0 0,1 0-1 0 0,0 0 1 0 0,-1 0-1 0 0,0 0 1 0 0,0 0-1 0 0,0 0 1 0 0,-1 0-1 0 0,1 0 1 0 0,-1 1-1 0 0,0-1 1 0 0,0 0 0 0 0,0 0-1 0 0,0 0 1 0 0,-1 1-1 0 0,-4-8 1 0 0,6 10-30 0 0,-1-1 0 0 0,0 1-1 0 0,-1 0 1 0 0,1 0 0 0 0,0 0 0 0 0,0 0 0 0 0,0 0 0 0 0,-1 0 0 0 0,1 0 0 0 0,0 0 0 0 0,-1 0 0 0 0,1 0 0 0 0,-1 1 0 0 0,1-1 0 0 0,-1 1 0 0 0,1-1 0 0 0,-1 1 0 0 0,0 0 0 0 0,1-1 0 0 0,-1 1 0 0 0,1 0-1 0 0,-1 0 1 0 0,-2 0 0 0 0,-1 1 41 0 0,0 0 0 0 0,1 0-1 0 0,-1 0 1 0 0,0 1-1 0 0,0-1 1 0 0,1 1 0 0 0,-8 4-1 0 0,-3 4 175 0 0,0-1-1 0 0,1 2 1 0 0,-15 12-1 0 0,11-3-18 0 0,1 0 0 0 0,0 1 0 0 0,2 0-1 0 0,0 1 1 0 0,1 1 0 0 0,-17 40 0 0 0,22-45-254 0 0,2 1 0 0 0,0-1 0 0 0,2 1 0 0 0,-6 31 1 0 0,9-43-161 0 0,1 1 0 0 0,1 0 0 0 0,0-1 0 0 0,0 1 1 0 0,0-1-1 0 0,1 1 0 0 0,0 0 0 0 0,0-1 0 0 0,1 1 1 0 0,0-1-1 0 0,0 0 0 0 0,1 0 0 0 0,0 1 0 0 0,6 10 1 0 0,-6-12-223 0 0,1-1 0 0 0,-1 1 1 0 0,1-1-1 0 0,0 0 0 0 0,0-1 1 0 0,0 1-1 0 0,1 0 0 0 0,0-1 0 0 0,0 0 1 0 0,0 0-1 0 0,0-1 0 0 0,1 0 1 0 0,-1 1-1 0 0,1-2 0 0 0,0 1 1 0 0,0-1-1 0 0,0 0 0 0 0,0 0 1 0 0,0 0-1 0 0,0-1 0 0 0,0 0 1 0 0,1 0-1 0 0,11-1 0 0 0,-7-1-302 0 0,0 0 0 0 0,0-1 0 0 0,0 0 0 0 0,0-1 0 0 0,0 0 0 0 0,0 0 0 0 0,-1-2-1 0 0,15-7 1 0 0,7-6-903 0 0,38-27 0 0 0,-23 9 964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6.583"/>
    </inkml:context>
    <inkml:brush xml:id="br0">
      <inkml:brushProperty name="width" value="0.1" units="cm"/>
      <inkml:brushProperty name="height" value="0.1" units="cm"/>
    </inkml:brush>
  </inkml:definitions>
  <inkml:trace contextRef="#ctx0" brushRef="#br0">0 592 4 0 0,'188'-266'5020'0'0,"-76"81"3337"0"0,-109 180-8076 0 0,9-12 1524 0 0,0-1-1 0 0,-1 0 0 0 0,-1 0 1 0 0,13-34-1 0 0,-23 52-1703 0 0,0-1-1 0 0,0 1 1 0 0,0 0-1 0 0,0-1 1 0 0,1 1-1 0 0,-1 0 1 0 0,0-1-1 0 0,0 1 1 0 0,0 0-1 0 0,0-1 1 0 0,0 1-1 0 0,0-1 1 0 0,0 1-1 0 0,0 0 1 0 0,0-1-1 0 0,-1 1 1 0 0,1 0 0 0 0,0-1-1 0 0,0 1 1 0 0,0 0-1 0 0,0-1 1 0 0,0 1-1 0 0,-1 0 1 0 0,1-1-1 0 0,0 1 1 0 0,0 0-1 0 0,0 0 1 0 0,-1-1-1 0 0,1 1 1 0 0,0 0-1 0 0,-1 0 1 0 0,1-1-1 0 0,0 1 1 0 0,0 0-1 0 0,-1 0 1 0 0,1 0 0 0 0,0 0-1 0 0,-1-1 1 0 0,1 1-1 0 0,0 0 1 0 0,-1 0-1 0 0,1 0 1 0 0,-1 0-1 0 0,-23 3 651 0 0,-24 16-1462 0 0,13 2-147 0 0,1 2 0 0 0,-47 41 0 0 0,67-52 322 0 0,2 1 0 0 0,-1 0 0 0 0,2 1 0 0 0,0 0 0 0 0,0 1 0 0 0,1 0 1 0 0,1 1-1 0 0,-7 18 0 0 0,15-32 463 0 0,0 0 0 0 0,0-1 0 0 0,0 1 0 0 0,1 0 0 0 0,-1-1 0 0 0,1 1 0 0 0,0 0 0 0 0,-1 0 0 0 0,1 0 0 0 0,0-1 0 0 0,0 1 0 0 0,0 0 0 0 0,0 0 0 0 0,0 0 0 0 0,1 0 0 0 0,-1-1 0 0 0,0 1 0 0 0,1 0 0 0 0,0 0 0 0 0,-1-1 0 0 0,1 1 0 0 0,0 0 0 0 0,0-1 0 0 0,1 3 0 0 0,1-1 49 0 0,0-1-1 0 0,-1 0 1 0 0,1 0 0 0 0,0 0 0 0 0,0 0 0 0 0,0-1 0 0 0,0 1-1 0 0,0-1 1 0 0,0 0 0 0 0,0 0 0 0 0,0 0 0 0 0,5 1-1 0 0,9 0 269 0 0,1 0 0 0 0,-1-1-1 0 0,33-2 1 0 0,87-17 1006 0 0,-108 11-1019 0 0,0 2 0 0 0,0 2 0 0 0,1 0 0 0 0,-1 2 0 0 0,1 1 0 0 0,45 6 0 0 0,-73-5-187 0 0,1-1 0 0 0,-1 0 0 0 0,0 1 0 0 0,1 0-1 0 0,-1-1 1 0 0,0 1 0 0 0,0 0 0 0 0,1 0 0 0 0,-1 1 0 0 0,0-1 0 0 0,0 0 0 0 0,0 1-1 0 0,0-1 1 0 0,-1 1 0 0 0,1-1 0 0 0,0 1 0 0 0,-1 0 0 0 0,1 0 0 0 0,-1 0 0 0 0,1 0 0 0 0,-1 0-1 0 0,0 0 1 0 0,2 3 0 0 0,-3-1 75 0 0,1 0 1 0 0,0 0-1 0 0,-1 0 0 0 0,0 1 0 0 0,0-1 1 0 0,0 0-1 0 0,0 0 0 0 0,-1 0 0 0 0,1 0 1 0 0,-1 0-1 0 0,0 0 0 0 0,-3 6 1 0 0,-3 6 179 0 0,0-1 1 0 0,-1 1 0 0 0,-1-1 0 0 0,0-1 0 0 0,-16 19-1 0 0,-1-3-331 0 0,-3 0 0 0 0,0-3 0 0 0,-52 39 0 0 0,59-50-1285 0 0,-1-2 1 0 0,0 0 0 0 0,-38 15 0 0 0,55-26 196 0 0,-1-1 0 0 0,0 1 0 0 0,0-2-1 0 0,0 1 1 0 0,0-1 0 0 0,-12 1 0 0 0,17-2 624 0 0,0 0 0 0 0,-1 0 1 0 0,1 0-1 0 0,-1-1 0 0 0,1 1 0 0 0,0-1 1 0 0,0 1-1 0 0,-1-1 0 0 0,1 0 0 0 0,0 0 1 0 0,0 0-1 0 0,0 0 0 0 0,0 0 0 0 0,0 0 1 0 0,0-1-1 0 0,0 1 0 0 0,0-1 1 0 0,0 1-1 0 0,1-1 0 0 0,-1 0 0 0 0,1 0 1 0 0,-1 0-1 0 0,-1-3 0 0 0,-5-12-194 0 0</inkml:trace>
</inkml:ink>
</file>

<file path=ppt/ink/ink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7T16:43:09.080"/>
    </inkml:context>
    <inkml:brush xml:id="br0">
      <inkml:brushProperty name="width" value="0.05292" units="cm"/>
      <inkml:brushProperty name="height" value="0.05292" units="cm"/>
      <inkml:brushProperty name="color" value="#FF0000"/>
    </inkml:brush>
  </inkml:definitions>
  <inkml:trace contextRef="#ctx0" brushRef="#br0">2706 4678 1287 0,'0'0'0'0,"-23"36"26"15,5 12 0-15,-5 23 39 16,-3 13 0-16,-6 18-11 15,-3 10 1-15,3 8-28 16,0 2 1-16,-3-6-15 16,-2-5 1-16,0 14 0 15,-9-6 0-15,-7 1 1 16,4-5 1-16,3-6-2 0,9-6 0 16,2-13-1-16,12-16 0 15,7-8-2-15,11-7 1 16,3-11-3-16,2-10 0 15,2-12-1-15,10-3 1 16,14-3-2-16,11 5 0 16,13-3-1-16,8-1 1 15,2-2 0-15,-2-2 0 16,-7-3 1-16,11 0 1 16,7 0-2-16,10 1 0 15,8-1-1-15,3 5 0 16,-4-2 0-16,9-3 0 15,13-3-1-15,5-3 0 16,-4 1-2-16,4-2 1 16,12 2-2-16,6-4 1 15,1-2-1-15,2-3 0 0,2 2 0 16,17 1 1 0,10 4 0-16,1-5 1 0,7-4 0 15,0 2 0-15,-7-3-1 16,7-1 1-16,14 8 0 15,0-1 1-15,4 6-1 16,7-4 0-16,7-1-1 16,5-1 1-16,2 1-1 15,7 1 0-15,5-2-1 16,4-3 1-16,5-3-1 0,2-1 0 16,0 1 0-1,5 3 0-15,5 2-2 0,9-1 1 16,-1-2-1-16,8-3 1 15,4 1-1-15,12-3 0 16,2 3 0-16,2-6 0 16,1-1 0-16,-3 1 0 15,0 4 0-15,4-2 0 16,8 2 0-16,9-4 0 16,11 2 0-16,-8 2 0 15,-3 0 0-15,4 2 0 16,10-4 0-16,4-2 0 15,0 0 0-15,5 1 0 16,-11-1 0-16,13 2 1 16,7 4 0-16,-9 1 1 15,-7-3 0-15,-6 3 1 16,6 2-1-16,4 2 1 16,-1-1 0-16,1-2 1 0,-6-3-1 15,4 1 0-15,14-1-1 16,-6 1 1-16,-6-2-1 15,6-4 1-15,8 2-1 16,1 2 0-16,-12-4 0 16,0 6 0-16,4 1 0 15,-1 0 1-15,-1 1-1 16,0-6 0-16,2 2 0 0,4-2 1 16,3 1-1-16,0-2 1 15,-10-10-1-15,3 6 1 16,3 5-1-16,-7-6 0 15,-9-6 0-15,-1 1 0 16,-3 6-1-16,8-3 1 16,-4-6-1-16,-10 0 1 15,-9 0 0-15,-6-5 0 16,1-1 1-16,-6 1 1 16,0-2 0-16,-12 2 1 15,-14 2 0-15,-7 0 0 16,-6-4-1-16,-10 2 1 15,-20 5 0-15,-6 0 0 16,-15 4-1-16,-9-2 1 16,-15 2-1-16,-13-1 0 15,-8 3 0-15,-17-2 0 16,-12-3 0-16,-14 0 1 16,-7-1 0-16,-8-3 1 0,-21-2-2 15,-13-4 1-15,-14 6 0 16,-17-9 0-16,-15-5 0 15,-14-7 1-15,-11-7-1 16,-5 2 0-16,-6 0-2 16,-8-4 1-16,-9-5-1 15,-9 4 1-15,-9 3-1 16,-10 4 0-16,-7-3-1 16,-11-2 1-16,-11-4-2 0,-10-4 1 15,-11 2-1-15,-12 0 0 16,-21 2-1-16,-16-3 1 15,-13 4-1-15,-18 4 1 16,-17 1-1-16,-14-1 1 16,-12 1-1-16,-13 1 1 15,-10 5-1-15,-10 0 1 16,-6 4-1-16,-6-1 1 16,-13 1 0-16,-6-11 0 15,-1-2 0-15,-11 0 1 16,-14-1-1-16,-6 1 1 15,1-6 0-15,-4 6 0 16,-5 4 0-16,-13-4 1 16,-5 1 1-16,-2-1 0 15,-10 6 2-15,-5 1 0 16,-4 5 1-16,-6 1 0 16,-8 8-1-16,-4 2 1 15,-3 5-2-15,-4 2 1 0,-5-2-2 16,-3-2 1-16,-6 7-2 15,-3 9 1-15,-4 9-1 16,-9 6 0-16,-9 4-1 16,3 5 1-16,6 2-1 15,4-2 0-15,-2 5 0 16,5-1 0-16,7 0 0 16,2 1 0-16,2 0-1 15,11 11 1-15,1-2-1 0,-1 7 0 16,-1 3 0-16,2 6 1 15,4-1 0-15,2 8 1 16,-4 4 0-16,0 1 1 16,8-4-2-16,-2 4 1 15,6 3-1-15,4 7 0 16,5 5-1-16,-10 0 1 16,-4-10-1-16,-7-2 0 15,-9-7 0-15,-9 11 0 16,4 6-1-16,-16 15 1 15,2 6-1-15,2 18 1 16,5 11-1-16,15 18 0 16,19 21-3-16,15 14 0 15,383-170-1815-15</inkml:trace>
  <inkml:trace contextRef="#ctx0" brushRef="#br0" timeOffset="99630.14">15820 12573 1489 0,'0'0'0'16,"-16"-32"64"-16,-8 3 1 15,-10-2 42-15,-6 1 0 16,-10-1-37-16,4 0 1 16,-6-2-36-16,-3-3 1 15,-7 3-16-15,-7 5 1 16,-12 6-9-16,-5 1 0 16,-1 5-6-16,-11 3 0 15,-19-3-4-15,-6 0 1 16,-4 3-3-16,-4-5 0 15,-8-1-1-15,-20 2 0 16,-16-2-2-16,-6 0 1 0,-8-7-2 16,-2-5 1-16,-17-9 0 15,-2-5 0-15,1-2 1 16,-17-5 1-16,-7 2 0 16,-11 3 1-16,-4-3 0 15,-6 5 0-15,-9 4 2 16,-7-1 0-16,-2 1 4 15,-3 6 0-15,-9 6 2 16,-17 1 1-16,-8 0 2 0,-3 2 0 16,1 4 2-16,-10 1 0 15,-12-5-1-15,-2 5 0 16,1 7-3-16,-8 9 1 16,-11 5 2-16,-5 12 0 15,2 14 5-15,-13 23 0 16,-3 17 2-16,7 17 1 15,5 22-3-15,11 16 1 16,10 11-1-16,15 10 0 16,20 5-6-16,12 12 0 15,8 12-4-15,21 9 0 16,19 11-3-16,22 9 0 16,19 15-1-16,23 5 0 15,22 12-2-15,15 7 0 16,25 6-1-16,22 6 1 15,24 2-1-15,19-11 0 16,30-6-1-16,21-10 1 0,22-20-1 16,29-12 0-16,27-19-1 15,25-9 0-15,15-12-2 16,20-12 0-16,26-18-2 16,18-8 0-16,19-8-1 15,15-13 0-15,15-9-1 16,20-8 1-16,22-10-1 15,22-6 1-15,25-1-1 16,6-9 1-16,6-11 0 16,21-3 1-16,23-5-1 0,19-7 1 15,10-9 0-15,11-1 1 16,16-4-1-16,8-3 0 16,8-4 2-16,11-2 0 15,18 1 1-15,4-3 0 16,12-2 0-16,10-3 1 15,22-1 0-15,15-7 1 16,15-5-1-16,0-6 1 16,-2-1 0-16,24-4 1 15,16 1 0-15,-4 1 0 16,-3-2 0-16,5 2 0 16,11 0 0-16,1 3 1 15,4 6 1-15,-9-5 0 16,-12-8 2-16,-7-3 1 15,-2-6 1-15,-9-13 1 16,-8-14 0-16,-22-15 1 0,-25-15-5 16,-25-4 1-16,-35 1-3 15,-33-8 1-15,-39-12-2 16,-33-8 1-16,-34-2-1 16,-52-6 0-16,-47-6 0 15,-44-4 0-15,-43-2 0 16,-43-2 0-16,-46 2 0 15,-52-5 0-15,-53-4 1 16,-52-7 0-16,-55-8 0 16,-58-2 0-16,-56 0 1 0,-60 2 0 15,-55 3 1-15,-50-2 0 16,-45-8 1-16,-56-9 0 16,-57-12-2-16,-52-10 0 15,-54-6-1-15,-58 2 1 16,-37 9-1-16,-56 10 1 15,-27 23 2-15,-53 36 0 16,-29 52 3-16,-45 72 1 16,-74 77 2-16,-23 111 1 15,1120-177-1821-15</inkml:trace>
  <inkml:trace contextRef="#ctx0" brushRef="#br0" timeOffset="101951.3">4269 14161 1332 0,'0'0'0'15,"12"-17"25"-15,11 3 1 16,9-5 25-16,10 2 0 16,20 3-7-16,10 7 1 15,9 7-25-15,14 3 0 16,22 15-9-16,12-1 0 16,17 7-4-16,15 0 1 15,31 6-5-15,27-4 0 0,24-7-1 16,23-10 1-16,31-6-1 15,10-12 0-15,10-13 3 16,25-8 1-16,37-4 3 16,15-6 1-16,17-10 5 15,17-2 1-15,24 2 15 16,8 5 1-16,24 3 5 16,-5 6 0-16,-1 5-1 15,0 1 1-15,-1 6 1 0,-8 3 1 16,-9 9 3-16,-10-2 0 15,-20 7-4-15,-13-3 0 16,-17 0-5-16,-35-1 0 16,-31 1-4-16,-22-2 1 15,-23-4-6-15,-19-1 1 16,-30-7-1-16,-32-4 0 16,-23-5-11-16,-26-2 0 15,-9 4-5-15,-21-12 0 16,-129 43-1837-16</inkml:trace>
  <inkml:trace contextRef="#ctx0" brushRef="#br0" timeOffset="103018.12">5195 15270 1075 0,'35'4'0'16,"60"-4"37"-16,22 3 0 15,6 1 40-15,11-1 0 16,13 1-16-16,13 1 1 16,13 2-27-16,16 2 0 15,5-1-14-15,10 3 1 16,11-3-6-16,4 3 0 15,23-1-3-15,7 0 1 16,8-1-3-16,9-2 1 16,10 0 0-16,18 2 0 15,18-3 1-15,9-2 0 16,2-6 0-16,0 0 1 16,14-1-1-16,12-4 0 15,7-3 4-15,15-6 0 16,26-3 2-16,8 0 1 0,6 3-3 15,15 1 0-15,7 1 4 16,8-2 0-16,2-1 3 16,2 2 1-16,17 1 0 15,-4 2 0-15,-3 3-3 16,2 7 1-16,7 7 0 16,-10 4 0-16,-5 1-3 15,-11 3 1-15,-8 2-2 0,-6 2 1 16,-8 1-2-1,-19 1 0-15,-9 2-3 0,-9-4 1 16,-14 7-5-16,-30-3 1 16,-23-2-4-16,-26 2 1 15,-23 6-4-15,-25-1 1 16,-238-26-1702-16</inkml:trace>
  <inkml:trace contextRef="#ctx0" brushRef="#br0" timeOffset="104015.11">5302 16632 1455 0,'46'2'0'16,"81"3"54"-16,35-3 1 16,24-9 39-16,13 0 0 15,11 4-28-15,9-1 1 16,6 1-31-16,8-2 1 16,-2-2-16-16,6 0 1 15,13 2-4-15,1-4 1 16,1-1-4-16,-9-1 0 15,-8 1-2-15,-13 3 0 16,-12 2-2-16,-18 1 1 0,-12 2-2 16,-14 2 1-16,-16 4-3 15,-18-1 0-15,-132-3-1624 16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37.040"/>
    </inkml:context>
    <inkml:brush xml:id="br0">
      <inkml:brushProperty name="width" value="0.1" units="cm"/>
      <inkml:brushProperty name="height" value="0.1" units="cm"/>
    </inkml:brush>
  </inkml:definitions>
  <inkml:trace contextRef="#ctx0" brushRef="#br0">17 5 936 0 0,'-16'-4'28287'0'0,"32"4"-32352"0"0,-1 4-1207 0 0,-7 11-897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1.889"/>
    </inkml:context>
    <inkml:brush xml:id="br0">
      <inkml:brushProperty name="width" value="0.1" units="cm"/>
      <inkml:brushProperty name="height" value="0.1" units="cm"/>
    </inkml:brush>
  </inkml:definitions>
  <inkml:trace contextRef="#ctx0" brushRef="#br0">254 417 96 0 0,'-14'11'2691'0'0,"11"-9"-1450"0"0,0 0 0 0 0,0-1 0 0 0,-1 1 0 0 0,1-1 0 0 0,-1 0 0 0 0,1 0 0 0 0,-1 0 0 0 0,-11 1 5067 0 0,16-2-6267 0 0,-1 0 0 0 0,0 0 0 0 0,1 0 0 0 0,-1 0 0 0 0,0 0 0 0 0,0 0 0 0 0,1 0 0 0 0,-1 0 0 0 0,0 0 0 0 0,1 0 0 0 0,-1 0 0 0 0,0 1 0 0 0,0-1 0 0 0,1 0 0 0 0,-1 0 0 0 0,0 0-1 0 0,0 0 1 0 0,1 1 0 0 0,-1-1 0 0 0,0 0 0 0 0,0 0 0 0 0,0 1 0 0 0,1-1 0 0 0,-1 0 0 0 0,0 0 0 0 0,0 1 0 0 0,0-1 0 0 0,0 0 0 0 0,0 0 0 0 0,1 1 0 0 0,-1-1 0 0 0,0 0 0 0 0,0 1 0 0 0,0-1 0 0 0,0 0 0 0 0,0 1 0 0 0,0-1 0 0 0,0 0 0 0 0,0 0-1 0 0,0 1 1 0 0,0-1 0 0 0,0 0 0 0 0,0 1 0 0 0,-1-1 0 0 0,1 0 0 0 0,0 1 0 0 0,0-1 0 0 0,0 0 0 0 0,0 0 0 0 0,0 1 0 0 0,0-1 0 0 0,-1 0 0 0 0,1 0 0 0 0,0 1 0 0 0,0-1 0 0 0,-1 0 0 0 0,1 0 0 0 0,0 0 0 0 0,0 1 0 0 0,0-1 0 0 0,-1 0 0 0 0,1 0 0 0 0,0 0-1 0 0,-1 0 1 0 0,1 0 0 0 0,-1 1 0 0 0,16 4 226 0 0,-1 0 0 0 0,1 0 0 0 0,-1-1 0 0 0,1-1-1 0 0,0-1 1 0 0,1 0 0 0 0,-1 0 0 0 0,0-2-1 0 0,22-1 1 0 0,-26-1-118 0 0,-1 0-1 0 0,0 0 1 0 0,0-1-1 0 0,0 0 0 0 0,0-1 1 0 0,0 0-1 0 0,-1 0 1 0 0,0-1-1 0 0,0-1 1 0 0,0 1-1 0 0,0-1 0 0 0,-1-1 1 0 0,0 0-1 0 0,12-13 1 0 0,-3 3-35 0 0,-1 0 0 0 0,-2-1 0 0 0,1-1 0 0 0,-2 0 0 0 0,-1-1 0 0 0,0 0 0 0 0,-2-1 0 0 0,9-23 0 0 0,-11 24-79 0 0,-3 5 105 0 0,0 0 0 0 0,0 0 0 0 0,-2 0 0 0 0,3-23 0 0 0,-5 35-133 0 0,-1 0 0 0 0,0 0 0 0 0,0-1 0 0 0,0 1-1 0 0,0 0 1 0 0,-1-1 0 0 0,1 1 0 0 0,-1 0 0 0 0,0 0-1 0 0,0 0 1 0 0,0 0 0 0 0,0 0 0 0 0,-1 0 0 0 0,1 0-1 0 0,-1 0 1 0 0,0 0 0 0 0,0 0 0 0 0,0 1 0 0 0,0-1 0 0 0,0 1-1 0 0,0-1 1 0 0,-1 1 0 0 0,1 0 0 0 0,-1 0 0 0 0,0 0-1 0 0,0 1 1 0 0,-3-3 0 0 0,1 2-89 0 0,-1 0 1 0 0,1 1-1 0 0,-1-1 0 0 0,1 1 0 0 0,-1 1 1 0 0,1-1-1 0 0,-1 1 0 0 0,0 0 1 0 0,1 0-1 0 0,-1 0 0 0 0,1 1 1 0 0,-1 0-1 0 0,1 0 0 0 0,-1 1 0 0 0,1-1 1 0 0,0 1-1 0 0,-1 0 0 0 0,1 1 1 0 0,-8 4-1 0 0,-9 6-300 0 0,1 1 0 0 0,-39 33 0 0 0,60-47 377 0 0,-37 34-251 0 0,2 0 1 0 0,1 3-1 0 0,-38 53 1 0 0,-73 132 362 0 0,129-194 148 0 0,1 1 1 0 0,2 0 0 0 0,1 1 0 0 0,-9 34-1 0 0,15-43-98 0 0,1 1-1 0 0,1-1 1 0 0,1 1-1 0 0,1 0 0 0 0,1 0 1 0 0,4 42-1 0 0,-3-58-129 0 0,1-1-1 0 0,0 1 1 0 0,1 0 0 0 0,0 0-1 0 0,0-1 1 0 0,0 1 0 0 0,0-1-1 0 0,1 0 1 0 0,0 1-1 0 0,0-1 1 0 0,0-1 0 0 0,1 1-1 0 0,0 0 1 0 0,0-1 0 0 0,0 0-1 0 0,0 0 1 0 0,1 0-1 0 0,-1 0 1 0 0,1-1 0 0 0,0 1-1 0 0,0-1 1 0 0,0-1 0 0 0,1 1-1 0 0,-1-1 1 0 0,1 0-1 0 0,-1 0 1 0 0,1 0 0 0 0,6 0-1 0 0,-2 0 52 0 0,0-1 1 0 0,0 0-1 0 0,0-1 0 0 0,0 0 0 0 0,0 0 0 0 0,0-1 0 0 0,0 0 0 0 0,0-1 0 0 0,0-1 1 0 0,0 1-1 0 0,0-1 0 0 0,-1-1 0 0 0,0 0 0 0 0,0 0 0 0 0,15-10 0 0 0,0-4-344 0 0,-2-1-1 0 0,0-1 0 0 0,-2 0 1 0 0,0-2-1 0 0,-1 0 1 0 0,-1-2-1 0 0,-2 0 0 0 0,0-1 1 0 0,17-37-1 0 0,-27 45-1832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2.490"/>
    </inkml:context>
    <inkml:brush xml:id="br0">
      <inkml:brushProperty name="width" value="0.1" units="cm"/>
      <inkml:brushProperty name="height" value="0.1" units="cm"/>
    </inkml:brush>
  </inkml:definitions>
  <inkml:trace contextRef="#ctx0" brushRef="#br0">7 252 152 0 0,'-2'-5'9737'0'0,"-2"-16"-4414"0"0,16-10-3579 0 0,-10 24-1430 0 0,1 1-1 0 0,-1-1 0 0 0,1 1 0 0 0,0 0 1 0 0,1 0-1 0 0,5-8 0 0 0,7-6 511 0 0,-2 3-60 0 0,0 0 0 0 0,1 1 0 0 0,29-24 0 0 0,-38 36-716 0 0,-1 0 0 0 0,1 0 0 0 0,0 1 0 0 0,0 0 0 0 0,0 0 0 0 0,0 1 0 0 0,0 0 0 0 0,1 0 0 0 0,-1 0 0 0 0,1 1 0 0 0,0 0 0 0 0,-1 0 0 0 0,1 0 0 0 0,0 1 0 0 0,-1 0 0 0 0,12 2 1 0 0,-5 1-82 0 0,0 0 0 0 0,0 0 1 0 0,0 2-1 0 0,-1-1 1 0 0,0 2-1 0 0,0-1 0 0 0,0 2 1 0 0,-1 0-1 0 0,0 0 1 0 0,0 1-1 0 0,-1 0 1 0 0,0 1-1 0 0,0 0 0 0 0,-1 0 1 0 0,13 18-1 0 0,-13-14-47 0 0,0 0-1 0 0,-1 0 1 0 0,0 1 0 0 0,-1 0-1 0 0,-1 0 1 0 0,0 1-1 0 0,-1 0 1 0 0,0 0-1 0 0,-1 0 1 0 0,-1 1 0 0 0,-1-1-1 0 0,1 28 1 0 0,-2-42 139 0 0,-1 1 1 0 0,0 0 0 0 0,0 0 0 0 0,0-1-1 0 0,0 1 1 0 0,0 0 0 0 0,0 0 0 0 0,0-1-1 0 0,-1 1 1 0 0,1 0 0 0 0,-1 0 0 0 0,1-1-1 0 0,-1 1 1 0 0,0-1 0 0 0,0 1 0 0 0,1-1-1 0 0,-1 1 1 0 0,0-1 0 0 0,0 1 0 0 0,-1-1-1 0 0,1 0 1 0 0,0 1 0 0 0,-2 0 0 0 0,1-2 12 0 0,0 1 1 0 0,0-1-1 0 0,0 0 1 0 0,0 0-1 0 0,0 0 1 0 0,0 0-1 0 0,0 0 1 0 0,0 0-1 0 0,0-1 1 0 0,0 1-1 0 0,0-1 1 0 0,0 0-1 0 0,0 1 1 0 0,0-1-1 0 0,0 0 1 0 0,0 0-1 0 0,1 0 1 0 0,-1 0-1 0 0,-2-2 1 0 0,-18-12-124 0 0,1-1 1 0 0,-23-22-1 0 0,33 26 47 0 0,-1 1-1 0 0,1 1 1 0 0,-2 0-1 0 0,0 1 1 0 0,0 0-1 0 0,0 1 1 0 0,-1 0-1 0 0,0 1 1 0 0,-30-9-1 0 0,40 15 8 0 0,0 1 0 0 0,0 0 0 0 0,1 0 1 0 0,-1 0-1 0 0,0 1 0 0 0,0-1 0 0 0,1 1 0 0 0,-1 0 0 0 0,0 0 0 0 0,1 1 0 0 0,-1-1 0 0 0,1 1 0 0 0,-1-1 0 0 0,1 1 0 0 0,0 0 0 0 0,-1 0 0 0 0,1 1 0 0 0,0-1 0 0 0,1 0 0 0 0,-1 1 0 0 0,0 0 1 0 0,1 0-1 0 0,-1 0 0 0 0,1 0 0 0 0,-3 6 0 0 0,-1-1 45 0 0,1 1 1 0 0,1 0 0 0 0,-1 0-1 0 0,2 0 1 0 0,-1 1-1 0 0,1-1 1 0 0,0 1-1 0 0,-1 17 1 0 0,2-5-189 0 0,1 0 1 0 0,1 0-1 0 0,0-1 1 0 0,2 1-1 0 0,1 0 0 0 0,1-1 1 0 0,1 1-1 0 0,11 32 0 0 0,-12-45-347 0 0,0 0-1 0 0,0-1 1 0 0,1 0 0 0 0,0 0-1 0 0,0 0 1 0 0,1-1-1 0 0,0 1 1 0 0,0-1-1 0 0,13 11 1 0 0,-12-14-231 0 0,-1 0 0 0 0,0 0 1 0 0,1 0-1 0 0,0-1 1 0 0,0 0-1 0 0,0 0 1 0 0,0 0-1 0 0,1-1 0 0 0,-1 0 1 0 0,1-1-1 0 0,-1 0 1 0 0,1 0-1 0 0,12 0 1 0 0,-15-1 210 0 0,1 0 1 0 0,-1-1 0 0 0,1 0 0 0 0,-1 0 0 0 0,1 0 0 0 0,-1 0 0 0 0,0-1 0 0 0,1 0 0 0 0,-1 0 0 0 0,0 0 0 0 0,0 0 0 0 0,0-1 0 0 0,-1 0 0 0 0,1 0 0 0 0,6-7 0 0 0,20-16-563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2.932"/>
    </inkml:context>
    <inkml:brush xml:id="br0">
      <inkml:brushProperty name="width" value="0.1" units="cm"/>
      <inkml:brushProperty name="height" value="0.1" units="cm"/>
    </inkml:brush>
  </inkml:definitions>
  <inkml:trace contextRef="#ctx0" brushRef="#br0">0 181 184 0 0,'6'-30'1294'0'0,"10"-44"5654"0"0,-13 62-3629 0 0,1 0 0 0 0,0 1-1 0 0,9-18 1 0 0,-10 16-619 0 0,-4 24-3362 0 0,8 69-543 0 0,-7-77 1056 0 0,0-1-1 0 0,0 1 1 0 0,0 0-1 0 0,0 0 1 0 0,0-1 0 0 0,1 1-1 0 0,-1 0 1 0 0,1-1 0 0 0,-1 1-1 0 0,1-1 1 0 0,0 1-1 0 0,0-1 1 0 0,1 1 0 0 0,-1-1-1 0 0,0 1 1 0 0,1-1-1 0 0,-1 0 1 0 0,1 0 0 0 0,0 0-1 0 0,0 0 1 0 0,0 0-1 0 0,0 0 1 0 0,0 0 0 0 0,0-1-1 0 0,0 1 1 0 0,0-1-1 0 0,1 1 1 0 0,-1-1 0 0 0,4 1-1 0 0,1 0 93 0 0,1-1-1 0 0,-1 0 1 0 0,1 0-1 0 0,0-1 1 0 0,-1 0-1 0 0,1 0 1 0 0,-1-1-1 0 0,1 0 0 0 0,10-3 1 0 0,8-1 515 0 0,0 1 0 0 0,37-2 0 0 0,-56 6-338 0 0,-1 0 0 0 0,0 0 0 0 0,0 1 0 0 0,1-1 0 0 0,-1 2 0 0 0,0-1 1 0 0,0 0-1 0 0,0 1 0 0 0,0 0 0 0 0,0 1 0 0 0,-1-1 0 0 0,1 1 0 0 0,-1 0 0 0 0,1 0 0 0 0,-1 1 0 0 0,5 4 1 0 0,-7-5-28 0 0,-1 0 0 0 0,0 0 0 0 0,0 0 0 0 0,-1 0 0 0 0,1 1 1 0 0,0-1-1 0 0,-1 1 0 0 0,0-1 0 0 0,0 1 0 0 0,0-1 0 0 0,0 1 0 0 0,-1-1 1 0 0,1 1-1 0 0,-1 0 0 0 0,0-1 0 0 0,0 1 0 0 0,0 0 0 0 0,-1 0 0 0 0,1-1 1 0 0,-1 1-1 0 0,-1 3 0 0 0,-3 11 343 0 0,0-1 1 0 0,-15 31-1 0 0,18-45-411 0 0,-3 8 22 0 0,-1-1 1 0 0,-1 0-1 0 0,0-1 1 0 0,0 1-1 0 0,-1-1 1 0 0,0-1-1 0 0,-1 1 1 0 0,-9 7-1 0 0,-46 28-2727 0 0,47-40 1361 0 0,17-5 984 0 0,-1 1-1 0 0,0-1 1 0 0,0 1-1 0 0,0-1 1 0 0,0 0-1 0 0,0 1 1 0 0,0-1-1 0 0,1 0 1 0 0,-1 0-1 0 0,0 1 0 0 0,0-1 1 0 0,1 0-1 0 0,-1 0 1 0 0,1 0-1 0 0,-1 0 1 0 0,1 0-1 0 0,-1 0 1 0 0,1 0-1 0 0,-1-1 0 0 0,0 0-497 0 0,1-1 0 0 0,-1 1 0 0 0,1-1 0 0 0,-1 1 0 0 0,1-1 1 0 0,0 1-1 0 0,0-1 0 0 0,0 1 0 0 0,0-1 0 0 0,0 1 0 0 0,0-1 0 0 0,1 1 0 0 0,0-3 0 0 0,4 0-534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3.630"/>
    </inkml:context>
    <inkml:brush xml:id="br0">
      <inkml:brushProperty name="width" value="0.1" units="cm"/>
      <inkml:brushProperty name="height" value="0.1" units="cm"/>
    </inkml:brush>
  </inkml:definitions>
  <inkml:trace contextRef="#ctx0" brushRef="#br0">346 63 128 0 0,'6'-35'18351'0'0,"-7"33"-17960"0"0,0 0-1 0 0,0 0 1 0 0,0 0-1 0 0,-1 1 1 0 0,1-1-1 0 0,-1 1 1 0 0,0-1-1 0 0,1 1 1 0 0,-1-1-1 0 0,0 1 1 0 0,0 0-1 0 0,0 0 1 0 0,0 0-1 0 0,0 0 1 0 0,0 0-1 0 0,0 0 1 0 0,0 0-1 0 0,0 1 1 0 0,-4-1-1 0 0,0 0-106 0 0,1 1 0 0 0,-1 0-1 0 0,0 0 1 0 0,0 0 0 0 0,0 1 0 0 0,1 0-1 0 0,-9 2 1 0 0,-7 4-378 0 0,-1 1 0 0 0,-36 20 1 0 0,56-28 142 0 0,-13 8-539 0 0,0 1 0 0 0,0 0 1 0 0,1 1-1 0 0,0 1 0 0 0,0 0 0 0 0,-20 23 1 0 0,30-29-19 0 0,0 1 0 0 0,0-1 1 0 0,0 0-1 0 0,1 1 0 0 0,0 0 0 0 0,0 0 1 0 0,1 0-1 0 0,0 0 0 0 0,-2 8 0 0 0,3-10-67 0 0,0 1 0 0 0,1-1 0 0 0,0 1 0 0 0,0-1 1 0 0,0 1-1 0 0,0-1 0 0 0,1 1 0 0 0,0-1 0 0 0,0 0 0 0 0,0 1 0 0 0,0-1 0 0 0,1 0 0 0 0,0 0 0 0 0,3 7 0 0 0,0-2-922 0 0,1-1-1 0 0,1 1 1 0 0,-1-1 0 0 0,1 0 0 0 0,1-1-1 0 0,15 13 1 0 0,-7-9 817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3.985"/>
    </inkml:context>
    <inkml:brush xml:id="br0">
      <inkml:brushProperty name="width" value="0.1" units="cm"/>
      <inkml:brushProperty name="height" value="0.1" units="cm"/>
    </inkml:brush>
  </inkml:definitions>
  <inkml:trace contextRef="#ctx0" brushRef="#br0">12 0 204 0 0,'-6'36'7687'0'0,"1"-6"1204"0"0,9-6-7351 0 0,1-16-1332 0 0,-1-1-1 0 0,1 1 0 0 0,1-1 0 0 0,-1 0 0 0 0,1-1 1 0 0,1 1-1 0 0,-1-1 0 0 0,1 0 0 0 0,9 6 0 0 0,9 10-118 0 0,4 6-532 0 0,-18-16-360 0 0,1 0 0 0 0,0-1 0 0 0,16 12-1 0 0,-22-20-268 0 0,-1 0-1 0 0,1 0 1 0 0,0 0-1 0 0,0 0 1 0 0,0-1 0 0 0,12 3-1 0 0,-14-5 620 0 0,0-1 0 0 0,-1 1 0 0 0,1-1 0 0 0,-1 0 0 0 0,1 0 0 0 0,-1 0 0 0 0,0-1 0 0 0,1 1 0 0 0,-1-1 0 0 0,0 0 0 0 0,0 0-1 0 0,0 0 1 0 0,0 0 0 0 0,0 0 0 0 0,-1-1 0 0 0,1 1 0 0 0,-1-1 0 0 0,3-3 0 0 0,11-16-219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4.330"/>
    </inkml:context>
    <inkml:brush xml:id="br0">
      <inkml:brushProperty name="width" value="0.1" units="cm"/>
      <inkml:brushProperty name="height" value="0.1" units="cm"/>
    </inkml:brush>
  </inkml:definitions>
  <inkml:trace contextRef="#ctx0" brushRef="#br0">112 148 88 0 0,'7'-76'3657'0'0,"-6"4"14783"0"0,-3 73-18310 0 0,0-1-1 0 0,1 0 0 0 0,-1 1 0 0 0,0-1 1 0 0,1 1-1 0 0,-1 0 0 0 0,0-1 0 0 0,1 1 1 0 0,-1 0-1 0 0,1 0 0 0 0,0 0 0 0 0,-1 0 1 0 0,1 0-1 0 0,0 0 0 0 0,0 1 0 0 0,-1-1 1 0 0,1 0-1 0 0,0 1 0 0 0,0-1 0 0 0,0 1 0 0 0,1-1 1 0 0,-1 1-1 0 0,0-1 0 0 0,0 1 0 0 0,1-1 1 0 0,-1 4-1 0 0,-11 51 388 0 0,10-46-165 0 0,-1 8-94 0 0,-19 167 1714 0 0,-2 115-1001 0 0,21-200-973 0 0,-10 311-2369 0 0,7-2-3846 0 0,6-293 4069 0 0,0 4-2607 0 0,0-41-8507 0 0,0-87 12356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4.950"/>
    </inkml:context>
    <inkml:brush xml:id="br0">
      <inkml:brushProperty name="width" value="0.1" units="cm"/>
      <inkml:brushProperty name="height" value="0.1" units="cm"/>
    </inkml:brush>
  </inkml:definitions>
  <inkml:trace contextRef="#ctx0" brushRef="#br0">366 104 156 0 0,'0'0'1399'0'0,"-24"-29"10947"0"0,-22-16-4653 0 0,41 41-7144 0 0,0 0-1 0 0,0 1 1 0 0,0 0 0 0 0,-1 0-1 0 0,0 0 1 0 0,-11-3 0 0 0,12 5-527 0 0,0 0-1 0 0,0 0 1 0 0,0 1 0 0 0,0 0 0 0 0,0 0 0 0 0,0 0 0 0 0,0 1 0 0 0,0-1 0 0 0,0 1 0 0 0,0 0 0 0 0,1 1-1 0 0,-1-1 1 0 0,0 1 0 0 0,1 0 0 0 0,-1 0 0 0 0,1 1 0 0 0,-1-1 0 0 0,1 1 0 0 0,0 0 0 0 0,0 0 0 0 0,0 0-1 0 0,-4 5 1 0 0,-5 5-20 0 0,1 1 0 0 0,0 1-1 0 0,0 0 1 0 0,1 0 0 0 0,1 1 0 0 0,1 0-1 0 0,0 1 1 0 0,2 0 0 0 0,0 1-1 0 0,0-1 1 0 0,-5 26 0 0 0,8-24 42 0 0,0 1 1 0 0,1 0-1 0 0,1-1 0 0 0,0 1 0 0 0,2 0 1 0 0,1 0-1 0 0,0 0 0 0 0,1 0 1 0 0,1 0-1 0 0,9 30 0 0 0,-8-41-128 0 0,0 1 0 0 0,0-1 0 0 0,1 0 0 0 0,0 0 0 0 0,1 0 0 0 0,0 0-1 0 0,0-1 1 0 0,1 0 0 0 0,0 0 0 0 0,0-1 0 0 0,1 0 0 0 0,0 0 0 0 0,0-1-1 0 0,0 0 1 0 0,1-1 0 0 0,0 1 0 0 0,13 4 0 0 0,-16-8-212 0 0,0 1 0 0 0,0-2-1 0 0,1 1 1 0 0,-1-1 0 0 0,0 0 0 0 0,1 0 0 0 0,-1-1 0 0 0,1 0-1 0 0,-1 0 1 0 0,1 0 0 0 0,-1-1 0 0 0,9-2 0 0 0,-8 1-254 0 0,-1 0 1 0 0,0 0-1 0 0,0-1 1 0 0,0 0-1 0 0,0 0 1 0 0,0-1-1 0 0,-1 0 1 0 0,1 0 0 0 0,-1 0-1 0 0,0 0 1 0 0,0-1-1 0 0,-1 0 1 0 0,8-9-1 0 0,2-5-1476 0 0,0 0 0 0 0,-2 0 0 0 0,0-1 0 0 0,-1-1 0 0 0,11-28 0 0 0,-6 2 933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5.360"/>
    </inkml:context>
    <inkml:brush xml:id="br0">
      <inkml:brushProperty name="width" value="0.1" units="cm"/>
      <inkml:brushProperty name="height" value="0.1" units="cm"/>
    </inkml:brush>
  </inkml:definitions>
  <inkml:trace contextRef="#ctx0" brushRef="#br0">0 146 176 0 0,'1'-2'199'0'0,"23"-38"2803"0"0,7 6 4989 0 0,-13 17-4884 0 0,-12 10-2271 0 0,2 0-1 0 0,-1 0 0 0 0,1 1 0 0 0,0 0 1 0 0,15-7-1 0 0,-20 12-819 0 0,0-1 0 0 0,0 1-1 0 0,0 0 1 0 0,0 1 0 0 0,0-1 0 0 0,1 1-1 0 0,-1-1 1 0 0,0 1 0 0 0,0 0 0 0 0,1 0-1 0 0,-1 1 1 0 0,0-1 0 0 0,0 1 0 0 0,1-1-1 0 0,-1 1 1 0 0,0 0 0 0 0,0 0 0 0 0,0 0 0 0 0,0 1-1 0 0,0-1 1 0 0,4 4 0 0 0,1 0-46 0 0,-1 0 0 0 0,0 1-1 0 0,0 0 1 0 0,0 0 0 0 0,-1 1 0 0 0,0 0 0 0 0,0 0 0 0 0,-1 0 0 0 0,9 15 0 0 0,-2 3-345 0 0,19 51 0 0 0,-25-56 74 0 0,-1 0 1 0 0,3 31-1 0 0,-3-18 14 0 0,-4 36-19 0 0,-1-69 290 0 0,0 1 1 0 0,0 0 0 0 0,0 0-1 0 0,0 0 1 0 0,0 0 0 0 0,0 0-1 0 0,-1 0 1 0 0,1 0 0 0 0,0 0-1 0 0,-1-1 1 0 0,1 1 0 0 0,-1 0-1 0 0,1 0 1 0 0,-1 0 0 0 0,1-1-1 0 0,-1 1 1 0 0,1 0 0 0 0,-1-1-1 0 0,0 1 1 0 0,1 0 0 0 0,-1-1-1 0 0,0 1 1 0 0,0-1 0 0 0,0 1-1 0 0,1-1 1 0 0,-1 1 0 0 0,0-1 0 0 0,0 0-1 0 0,0 1 1 0 0,0-1 0 0 0,0 0-1 0 0,0 0 1 0 0,1 0 0 0 0,-1 0-1 0 0,0 0 1 0 0,0 0 0 0 0,0 0-1 0 0,0 0 1 0 0,0 0 0 0 0,-1 0-1 0 0,-38-10-808 0 0,2-11 631 0 0,-24-10 1038 0 0,57 29-594 0 0,0 1 0 0 0,1-1 1 0 0,-1 1-1 0 0,0 0 0 0 0,0 0 0 0 0,1 0 0 0 0,-1 1 0 0 0,0-1 0 0 0,0 1 1 0 0,-9 1-1 0 0,12 0-174 0 0,-1 0 0 0 0,1 1 0 0 0,-1-1 1 0 0,1 0-1 0 0,0 1 0 0 0,-1-1 0 0 0,1 1 0 0 0,0 0 1 0 0,0-1-1 0 0,0 1 0 0 0,0 0 0 0 0,0 0 0 0 0,1 1 1 0 0,-1-1-1 0 0,1 0 0 0 0,-1 0 0 0 0,1 1 0 0 0,0-1 1 0 0,0 1-1 0 0,0-1 0 0 0,0 1 0 0 0,0 0 0 0 0,1-1 1 0 0,-1 1-1 0 0,1 0 0 0 0,0-1 0 0 0,0 1 0 0 0,0 5 1 0 0,0 4 99 0 0,0 0 1 0 0,1 0 0 0 0,0 0-1 0 0,1 0 1 0 0,3 14 0 0 0,-2-16-219 0 0,1 0 1 0 0,0 0-1 0 0,0 0 1 0 0,1 0-1 0 0,0-1 1 0 0,1 0-1 0 0,0 0 1 0 0,0 0-1 0 0,1-1 1 0 0,0 1-1 0 0,16 12 1 0 0,-17-16-338 0 0,0-1 0 0 0,0 0 1 0 0,0-1-1 0 0,0 1 1 0 0,1-1-1 0 0,-1 0 1 0 0,1-1-1 0 0,8 3 1 0 0,-9-4-288 0 0,1 0-1 0 0,-1 0 1 0 0,0-1 0 0 0,1 0 0 0 0,-1 0 0 0 0,1 0 0 0 0,-1-1 0 0 0,0 0 0 0 0,0 0-1 0 0,8-2 1 0 0,-8 0-26 0 0,0 0 0 0 0,-1 0 0 0 0,1 0 0 0 0,-1-1 0 0 0,1 0 0 0 0,-1 0 0 0 0,0 0 0 0 0,-1-1 0 0 0,1 1 0 0 0,-1-1 0 0 0,0 0 0 0 0,0-1 0 0 0,0 1 0 0 0,5-11 0 0 0,0-12-206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5.835"/>
    </inkml:context>
    <inkml:brush xml:id="br0">
      <inkml:brushProperty name="width" value="0.1" units="cm"/>
      <inkml:brushProperty name="height" value="0.1" units="cm"/>
    </inkml:brush>
  </inkml:definitions>
  <inkml:trace contextRef="#ctx0" brushRef="#br0">1 53 232 0 0,'0'0'1694'0'0,"0"31"11272"0"0,1 67-6461 0 0,1-70-6060 0 0,1 1 0 0 0,1-1 0 0 0,9 33 0 0 0,-5-33-368 0 0,-3-8-278 0 0,1 1 1 0 0,0-1 0 0 0,17 32 0 0 0,-23-51 183 0 0,0 0-1 0 0,1-1 0 0 0,-1 1 0 0 0,0 0 1 0 0,1 0-1 0 0,-1 0 0 0 0,1-1 0 0 0,-1 1 1 0 0,1 0-1 0 0,0-1 0 0 0,-1 1 0 0 0,1 0 1 0 0,0-1-1 0 0,-1 1 0 0 0,1-1 0 0 0,0 1 1 0 0,0-1-1 0 0,-1 1 0 0 0,1-1 0 0 0,0 1 1 0 0,0-1-1 0 0,0 0 0 0 0,0 0 0 0 0,-1 1 1 0 0,3-1-1 0 0,-2-1 43 0 0,1 1 1 0 0,-1-1-1 0 0,1 0 0 0 0,-1 0 1 0 0,0 0-1 0 0,1 0 0 0 0,-1 0 1 0 0,0 0-1 0 0,0 0 1 0 0,0-1-1 0 0,0 1 0 0 0,0 0 1 0 0,0 0-1 0 0,0-1 1 0 0,1-2-1 0 0,10-20 153 0 0,-1 0 0 0 0,-2-1-1 0 0,0 0 1 0 0,-2-1 0 0 0,8-41 0 0 0,4-16 676 0 0,-8 40-237 0 0,-5 17 255 0 0,1 0-1 0 0,2 1 0 0 0,18-42 0 0 0,-25 65-337 0 0,0 4-477 0 0,0 1 1 0 0,0-1-1 0 0,0 1 1 0 0,0 0-1 0 0,0 0 1 0 0,-1 0-1 0 0,1 0 0 0 0,-1 0 1 0 0,1 0-1 0 0,-1 0 1 0 0,-1 0-1 0 0,1 1 1 0 0,1 4-1 0 0,-1-1 55 0 0,17 64-1043 0 0,14 124 0 0 0,-25-146-1656 0 0,6 8-2986 0 0,3-27-4212 0 0,9-58-139 0 0</inkml:trace>
</inkml:ink>
</file>

<file path=ppt/ink/ink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7T16:46:15.994"/>
    </inkml:context>
    <inkml:brush xml:id="br0">
      <inkml:brushProperty name="width" value="0.05292" units="cm"/>
      <inkml:brushProperty name="height" value="0.05292" units="cm"/>
      <inkml:brushProperty name="color" value="#FF0000"/>
    </inkml:brush>
  </inkml:definitions>
  <inkml:trace contextRef="#ctx0" brushRef="#br0">2972 4557 1299 0,'0'0'0'0,"0"0"26"15,-12 17 1-15,12-17 27 16,-9 12 1-16,-2 4 1 15,-6-3 1-15,-4 5-21 16,-4-3 1-16,-10 1-15 16,-1-2 0-16,3 6-7 15,3 12 1-15,-2 6-5 0,4 7 0 16,1 12-2 0,-1 5 1-16,-4 9-2 0,-1 9 1 15,5 13-2-15,5 11 0 16,0 15-1-16,5 8 0 15,4 15 0-15,2 13 0 16,-2 17 1-16,0 8 0 16,-1 5 0-16,-2 5 1 15,4 4 1-15,-6 5 1 16,1 2-1-16,-5 3 1 16,2 17-1-16,-5 3 1 15,1-1-1-15,4-2 0 16,3-4-2-16,8-15 0 15,1-10 0-15,4-22 0 16,5-14 0-16,1-18 0 16,8-15 0-16,0-12 1 15,9-11-1-15,1-8 1 0,8-11 1 16,4-10 0-16,-1-10-2 16,-1-8 1-16,-3 1-2 15,-3 0 1-15,3 1-2 16,-1 0 1-16,1-1-2 15,1 1 0-15,1 1 0 16,7-1 1-16,10 2-1 16,0-3 0-16,10-6 0 15,-2 1 1-15,-4-6-1 0,-3-1 0 16,-3-8 0 0,4 6 0-16,13 0-1 0,4-2 0 15,12 0 1-15,-8 0 0 16,-4 2 0-16,1-7 0 15,4-4-2-15,7-1 1 16,10 1-1-16,-5-4 0 16,-7-6 0-16,2 0 0 15,2 0-1-15,7 1 1 16,4 3-1-16,1-4 1 16,-7-5-1-16,7-2 0 15,13 0 0-15,-3 0 1 16,-1-8 0-16,0-3 1 15,14-2-1-15,-4-1 0 16,-5 0 1-16,4-1 0 16,13-3-1-16,-2 0 1 0,-12-1 0 15,2 5 1-15,13 2 0 16,0 0 0-16,-13-5-1 16,8-2 1-16,10 0-1 15,3-2 1-15,-3-3-1 16,0 0 0-16,2 2-1 15,7-3 1-15,0 0-1 16,-1-5 0-16,-1-4 1 16,11-2 1-16,9 1 0 15,-8-1 0-15,-1-6 1 16,-1-1 0-16,1 2-2 16,7 1 1-16,6 2 0 0,-1 0 0 15,-1 0-1-15,1 0 1 16,-4 6-1-16,2-3 0 15,11 4 0-15,0-2 1 16,1 2 1-16,-4 0 0 16,-5-3 2-16,5-1 0 15,-1 1 3-15,14-1 1 16,4-1 0-16,-2 0 0 16,2 3-2-16,-5 4 0 15,-7-1 3-15,-1 3 0 16,4-2-1-16,-3 1 0 15,8 2 3-15,6 2 0 16,3 0 1-16,0 0 0 16,-1 0-2-16,-6-4 1 0,5 1-2 15,-3-3 1 1,2 3-2-16,0 1 0 0,10 0 1 16,2 0 0-16,0 0 1 15,5 2 0-15,-5 0-1 16,0 3 0-16,-3 2 1 15,1 2 0-15,4-2 0 16,-6 0 1-16,4-3 0 16,0 1 0-16,0 4-1 15,4-5 0-15,1-2 0 16,1 1 1-16,1-4 0 0,0 3 0 16,5 3-1-1,1 0 0-15,-3 1-2 0,1-4 1 16,10-1-3-16,-5 0 0 15,-4 2-3-15,1-1 0 16,6-2-2-16,-1 4 1 16,-2 1-2-16,-1 1 1 15,0-3-1-15,2 4 0 16,-1-1 0-16,0-1 1 16,-2 5 0-16,-1 1 0 15,1 0 2-15,-4-1 0 16,1 2-2-16,0-3 0 15,3 3 0-15,3 1 1 16,3-3 0-16,-6 4 0 16,4 5 0-16,-2 2 1 15,1-5 0-15,-3 2 0 0,-3 2-1 16,0 0 1-16,-8 1-2 16,-1 1 1-16,1-3-1 15,-3 4 0-15,-3 1-2 16,-1-1 0-16,3-5 0 15,3 1 0-15,-2 0 0 16,0 2 0-16,-4-2 1 16,-3-1 0-16,2 1-1 15,-8 2 1-15,-6 0-1 16,-6 0 1-16,-6-1-2 16,-3-2 1-16,3-8 0 0,-1-2 0 15,-2 4-1-15,-4-3 1 16,-7-6-1-16,0 1 1 15,-6 3-1-15,-2-5 1 16,-2-4-1-16,-12-3 1 16,-16 0 0-16,-3 0 1 15,3-2 1-15,-5-1 0 16,-8-9 0-16,-6 0 0 16,2-2 0-16,1-5 0 15,4 0-1-15,-6-4 1 16,-6-5 0-16,-1-3 0 15,6-4-1-15,-2-3 1 16,-7 4-1-16,-4-6 0 16,-5-3 0-16,-2-8 1 15,4-8-1-15,-2-8 0 16,-5-2-1-16,-7-11 1 16,-4-10 0-16,-2-7 0 0,4-16 0 15,2-13 0-15,0-12 1 16,-2-16 1-16,2-21-1 15,-6-2 0-15,-5-8 2 16,-1-2 0-16,-3 5 1 16,-4 4 1-16,-8-5 0 15,-10 4 0-15,-11 13 0 16,-9 12 1-16,-10 16-1 16,-8 8 1-16,-13 5-1 15,-8 13 1-15,-6 13-4 0,-4 11 1 16,-2 13-2-16,-2 15 1 15,-1 4-4-15,-6 11 0 16,-7 5-1-16,-3 13 0 16,2 13-5-16,-10 8 1 15,-8 10-12-15,-12 6 1 16,-13 4-7-16,-7 3 1 16,-5 4-3-16,-15 3 0 15,-11-5 2-15,-17 0 0 16,-13 0 2-16,-17 0 0 15,-8-8 7-15,-7-1 0 16,-10-7 7-16,-4-4 1 16,-13-5 3-16,-5-1 1 15,-7 2 1-15,-11-9 0 16,-7-5 0-16,-16-2 1 16,-13 4 0-16,-8-5 1 15,-18-6 2-15,-1-7 0 0,0 1 3 16,-16-5 0-16,-6 5 3 15,-6 3 1-15,-3-1 0 16,-2-2 0-16,-14-4 0 16,1 0 0-16,-2-2 1 15,-3 5 0-15,0 6-1 16,-4 1 0-16,-7 2-1 16,-7 3 1-16,0 6-2 15,-9-6 1-15,3-3-4 0,-1 7 1 16,2 2-3-16,-6 7 0 15,-12 4 0-15,0 8 0 16,6 2 0-16,6 6 1 16,7 0-2-16,-6 2 0 15,1 6-1-15,-7 1 0 16,0 5-1-16,-5 3 1 16,0 5-2-16,-1 2 1 15,-6 11-1-15,5-2 1 16,9 6-1-16,7-3 0 15,5 3 0-15,-3 3 0 16,-8 5 0-16,3-2 1 16,1 0-1-16,0 6 1 15,0 8-1-15,7 4 0 16,7 3 0-16,-1 2 1 16,-4 3-1-16,-6-1 1 0,3-8-1 15,3 6 1-15,9 7-1 16,3 8 1-16,2 8-1 15,-5-3 1-15,-2-8-1 16,10 2 1-16,15 5-1 16,0 7 1-16,-9 5-1 15,3 3 0-15,9 4 0 16,16 5 0-16,16 5-6 16,41-5 0-16,280-102-2406 15</inkml:trace>
  <inkml:trace contextRef="#ctx0" brushRef="#br0" timeOffset="10581.06">3563 7280 772 0,'0'0'0'0,"41"-12"13"16,-10 7 1-16,1 5 22 16,-4 2 0-16,-1-4 6 15,-1 0 0-15,2 1-2 0,4 1 0 16,0-4-15-16,3 4 1 16,6 0-9-16,5 4 1 15,12-1-4-15,5 2 0 16,1-1 3-16,3-4 1 15,2 0 6-15,10 0 0 16,9 2 6-16,2-1 0 16,-2 1 2-16,1 1 0 15,13 1-5-15,6-2 0 16,-4-4-4-16,1-2 1 16,12 6-4-16,-4 2 1 15,-9-1 2-15,3-3 1 16,6 0-3-16,-3 4 1 15,-3-4 0-15,-3-4 0 16,4 4 3-16,1 4 0 0,4-4-3 16,4 0 1-16,1 1 5 15,-5 3 0-15,3-1-1 16,-1 1 0-16,6 1-3 16,-4-2 0-16,-4-3-3 15,1 2 1-15,8 5-3 16,-5-4 1-16,-10-3-4 15,-1 0 0-15,10 6-3 16,-3-1 1-16,-5-3 2 16,-1-2 0-16,13 0-2 15,0 1 0-15,-7-2 2 16,0-1 0-16,9 0 2 0,-4 2 1 16,-5-7-1-16,3 2 0 15,4 2-2-15,0 1 0 16,-7 0-1-16,0 0 1 15,5 2-4-15,-1 0 0 16,-5-7-2-16,1 4 1 16,11 1-2-16,-4-1 1 15,-6-2-1-15,3 1 0 16,5 1 0-16,-4-1 0 16,-2-1-1-16,-3 0 1 15,9 5-1-15,-8-4 1 16,-6 1-1-16,0 1 1 15,4 2 1-15,3 2 0 16,-4-4 1-16,-3 0 0 16,10 4 1-16,-5 0 1 0,-9-4-1 15,5 0 0-15,8 4-1 16,-1-2 0-16,-6-3-1 16,-3 3 0-16,3 0 1 15,-1 1 1-15,-7-2 0 16,4-3 1-16,7 4-2 15,-7 0 1-15,-6-3-1 16,1-1 0-16,10 3-1 16,-5 1 0-16,-4-6-1 15,-1 5 1-15,4-1-3 16,1 2 1-16,-3-7-2 0,-3 4 1 16,2 3 0-16,1 3 1 15,-1 0-2-15,-1 1 1 16,-4-1-1-16,-2 3 1 15,9-3-1-15,-5 2 1 16,-4-5 1-16,0 4 1 16,0-1-1-16,4 2 1 15,-4 1-2-15,-3-3 0 16,5 0 0-16,-2 1 0 16,-3 1-1-16,2-5 0 15,-8 0 0-15,6-3 0 16,8 3 0-16,-3 0 1 15,-3-2-2-15,-2 0 1 16,6 4-2-16,1 0 1 16,-4-4 0-16,-5 0 0 15,2 0-1-15,2 2 0 16,3 4-1-16,0-4 1 0,-7-4 0 16,-4 1 0-16,9 3-1 15,-1 3 1-15,-6-6-1 16,0 1 0-16,-5 1-1 15,5 1 1-15,2 3 0 16,-5 0 0-16,-6-6 0 16,-3 1 0-16,7 4-1 15,2 1 1-15,1-6-1 16,-5 1 1-16,-5 1 0 16,2-1 1-16,3 2 0 15,-4-4 1-15,-1 8 0 0,-7-4 0 16,-5-4 1-16,-3-1 0 15,3 5-1-15,-2 2 0 16,1 1 0-16,-3-3 1 16,-2 0-2-16,-1-3 1 15,-1-2-1-15,-1 1 0 16,3 1 0-16,0 3 1 16,-1 0 1-16,-1 0 0 15,1-2-1-15,-3-1 1 16,3 3-2-16,3 0 1 15,7 1 1-15,1 3 0 16,3-1-2-16,-8 1 1 16,-3-4-2-16,-7 0 1 15,0 0 1-15,-5 1 0 16,-4 1-2-16,-3 3 1 16,-11-1-1-16,-4-2 0 0,-1 1 0 15,-8 0 1-15,-3-3 0 16,-1 0 0-16,-3 0 0 15,1 0 1-15,1 0 0 16,2 0 0-16,-1 0 1 16,-4 0 0-16,-1 0 0 15,-1 0 0-15,1 0 0 16,0 0 1-16,1 0-1 0,0 0 0 16,0 0-2-16,-2 0 0 15,2 2 0-15,1 0 0 16,-1 3 1-16,2-1 1 15,-1-4-2-15,4 3 0 16,-1 2-1-16,-1 4 1 16,2-4-2-16,4 2 1 15,-8-2-1-15,-1-1 1 16,0-1 0-16,-2 1 0 16,-7-4-1-16,0 0 1 15,7 8-1-15,-7-8 1 16,4 5-1-16,-4-5 0 15,0 0 0-15,0 0 0 16,0 7-1-16,0-7 1 16,0 9-2-16,0-9 1 15,0 0-2458-15</inkml:trace>
  <inkml:trace contextRef="#ctx0" brushRef="#br0" timeOffset="40637.83">22283 11747 1265 0,'0'0'0'15,"0"0"30"-15,20-33 0 0,-5 14 27 16,10-2 0-16,0-1 4 15,7-1 1-15,3 1-14 16,2 5 1-16,0 3-21 16,7 5 0-16,5 7-7 15,1 4 1-15,-1 3-7 16,6 4 0-16,10 3 3 16,8 2 0-16,6 0 1 15,4-4 1-15,5-3 1 16,9-5 0-16,16-1 1 15,7-1 1-15,2-1 5 0,8-4 0 16,11-1 10-16,18 3 1 16,17 3-2-16,13 0 0 15,-2 7-1-15,2 0 0 16,5 0-5-16,2-6 1 16,10 10-4-16,2-1 1 15,-2 2-5-15,6-1 0 16,10-3 0-16,8-1 0 15,1-2-1-15,2-1 1 16,3 3-3-16,7 3 0 16,4-5 3-16,-1 2 0 15,0-5 0-15,-2 1 1 16,1 1-1-16,-9-2 1 16,-5-1 4-16,-5 1 1 15,-7 2 0-15,-13-1 1 0,-10 2 0 16,-21 0 1-1,-20-1-8-15,-16-1 0 0,-12 4 2 16,-21 2 0-16,-23-6-1 16,-14 3 1-16,-14-3-6 15,-17 2 0-15,-15-1-15 16,-9-3 1-16,-14-1-6 16,9 0 0-16,-9 0-1 15,0 0 0-15,0 0-2297 16</inkml:trace>
  <inkml:trace contextRef="#ctx0" brushRef="#br0" timeOffset="44119.86">3334 13220 1131 0,'0'0'0'16,"0"0"26"-16,-21-18 0 16,19 12 26-16,7-1 0 15,4 0-8-15,9-9 0 16,10-5-23-16,12-1 1 16,8 3-11-16,7 3 1 15,8 2-4-15,1 2 0 16,-1 4-2-16,-3-1 0 15,2 5 0-15,10-1 0 0,9 4-1 16,4-1 0-16,-6 0 0 16,6 2 0-16,5 0-1 15,9 0 1-15,1 0 0 16,8 0 0-16,0-2 4 16,1-1 1-16,7-1 1 15,2 3 0-15,1-4 6 16,-6 1 0-16,-1 1 3 15,0-1 0-15,-3-1 4 16,0 0 0-16,8 1-2 16,-4 1 1-16,-1-1 5 15,1-3 0-15,4-3-6 0,-3-4 0 16,3 4 5-16,-4 1 1 16,0-1-4-16,-6 3 0 15,-1 3 2-15,2-1 0 16,-4 5-5-16,0 0 0 15,-5-1 3-15,-1 1 0 16,6 3-3-16,-5 0 1 16,-4-9-4-16,1 0 0 15,4 6-3-15,-1 2 0 16,-5-2-3-16,-3 2 1 16,3 3-2-16,1 0 0 15,4-1-2-15,-4-3 0 16,-5 3-1-16,5 1 1 15,9 0-1-15,0-1 0 16,-5-4 1-16,2 0 1 16,15 3-1-16,-3-3 1 15,-5-7-3-15,-4 0 1 0,9 2-1 16,-1 2 1-16,-6-1-1 16,5 2 1-16,4 2-1 15,-4-3 1-15,-5 0-2 16,2 3 1-16,8 3-1 15,-3 0 1-15,-9-3-2 16,0 0 1-16,5 7-2 16,-1-1 1-16,-9-5-1 15,-4 1 0-15,7 3-1 0,2 0 0 16,-3 2-1-16,-2-7 1 16,-4 4 0-16,4 1 0 15,-1 0 0-15,0 2 0 16,-10-3-1-16,3 1 1 15,5 3-1-15,2-1 0 16,-4-1 0-16,1-1 0 16,0 2 0-16,1 0 0 15,-1-1-1-15,-2 1 1 16,-3-1 0-16,6-3 0 16,4 2 0-16,1 0 0 15,-4 1 0-15,-2-3 0 16,4 1 0-16,0-1 0 15,-8 0 0-15,3 1 0 16,1-1 0-16,2-3 0 0,2 0 0 16,0 0 0-16,-9 0 0 15,1 2 0-15,12 3 1 16,-8-1 0-16,-5-4 0 16,0 0 1-16,7 1 0 15,2-1 1-15,-6-1-1 16,-3-1 0-16,-2 0 0 15,0 4 1-15,4 3-1 16,-4-1 0-16,-5-4-1 16,2 3 1-16,1 1-1 15,1 1 0-15,-1 0-1 0,-1-2 1 16,-4-3-1-16,2 0 0 16,7 2 0-16,-2 0 1 15,-2 1 0-15,-4 1 1 16,0 1-1-16,3-5 0 15,2 0 1-15,-3 2 0 16,-10 1 1-16,6-1 1 16,1-4 1-16,0 0 1 15,2 1 0-15,-6 1 0 16,-2 0 2-16,-7 0 0 16,5 0 1-16,3 0 0 15,-2-2 0-15,-4-1 0 16,-5 1-1-16,-1 2 1 15,1 0-1-15,0-2 0 16,6-3-2-16,-4 0 0 16,-3 3-1-16,-1 0 1 15,-5 2-2-15,6-5 0 0,1 2 0 16,2 1 1-16,-2 0-1 16,-1 2 1-16,-2-3-2 15,-2-1 1-15,-1 1 0 16,-2-1 0-16,5-1 0 15,-2-2 0-15,-2 2-1 16,-2 0 0-16,-1 0-1 16,1-4 1-16,3 5-1 15,-1 4 0-15,-2-5-1 0,1 2 0 16,-1-1 0 0,1 1 1-16,-8-2 0 0,-1-2 0 15,1 0 0-15,4 2 1 16,2 0-1-16,1 1 1 15,-7 1 0-15,1 1 0 16,-4-5 0-16,0 0 0 16,-2 2 0-16,-4 3 1 15,3-3 0-15,2 3 0 16,3 0 0-16,3-1 1 16,0-2 0-16,-3 1 0 15,-2 4 0-15,-6 0 0 16,-4 0-1-16,-1 0 0 15,2 0 1-15,2 0 1 16,1 0 0-16,-1 4 0 16,0 1 0-16,2-2 0 15,-1-4 1-15,-3-1 1 0,-2 0 1 16,-1 1 0-16,7-1 0 16,1 2 0-16,-2 0 1 15,3 0 0-15,1 0 1 16,2 2 0-16,-4-1-1 15,2 1 0-15,0-4-1 16,0-1 0-16,0-1-2 16,-1 4 0-16,-1 0-2 15,4 0 0-15,3 4-2 0,4-1 1 16,-7-4-2-16,2-3 1 16,-1 2-3-16,-1-5 1 15,-2 4-1-15,0 1 0 16,1 2 0-16,-1 0 1 15,0 0-1-15,0 4 1 16,-7-1 0-16,3-3 0 16,6-3-1-16,2-1 1 15,0-4-1-15,-1 1 1 16,3 3 0-16,2 2 0 16,3-3-1-16,2 2 1 15,-3-2-1-15,-1-2 1 16,-3 1 0-16,-1 1 0 15,2 0-1-15,2 0 1 16,2 3-1-16,3 0 1 16,-3-1-1-16,-2 0 0 15,-6 1 0-15,3-2 0 16,1 8 0-16,3-2 1 0,3 3-1 16,-1 0 0-16,1 0 0 15,-3-1 0-15,-1-3 0 16,-2 3 0-16,-3-1-1 15,3 1 0-15,4-1 0 16,0 1 0-16,-2-1-1 16,-1 1 1-16,1-1-1 15,0 0 1-15,-2-1-1 16,1 0 1-16,2 1-1 16,6 1 1-16,2 1-1 0,0 0 1 15,-2-8-1-15,0 1 1 16,0 2-1-16,5 2 1 15,9 1-1-15,2-3 1 16,5-3-1-16,4-2 1 16,3-1-1-16,4 3 1 15,5 1-1-15,3 0 1 16,8-8-1-16,3 1 1 16,5 4-1-16,2 2 1 15,4-1 0-15,3-3 0 16,6-5 0-16,5 4 1 15,1 4-1-15,6 1 1 16,5-3 0-16,0 3 0 16,6 0-1-16,-2-1 1 15,-4-1-1-15,-5-2 1 16,-2 7-1-16,-2-2 1 16,-1-5 0-16,-4 2 0 0,-2 5 0 15,-3 0 0-15,-6-5 0 16,-10 1 0-16,-5 3 1 15,-8-3 0-15,-10-1 2 16,-14 3 0-16,-12-3 2 16,-20 5 0-16,-18 2-1 15,-8 1 1-15,-4 3-4 16,-5 0 1-16,-7 3-4 16,-2-9 0-16,0 0-2599 0</inkml:trace>
  <inkml:trace contextRef="#ctx0" brushRef="#br0" timeOffset="47663">3226 14265 1198 0,'0'0'0'16,"0"0"35"-16,0 0 0 15,0-19 24-15,14 9 1 16,13-9-9-16,3-2 0 16,1 0-27-16,7 0 0 15,6-3-8-15,7 2 1 16,7 8-6-16,5 3 1 16,4 1-2-16,1 3 0 15,-3 4-2-15,5 1 0 0,13 2-2 16,2-4 1-16,5 4-1 15,-4 0 0-15,4-3-1 16,6-4 0-16,11-3 1 16,-3-1 1-16,6 4 8 15,1-3 1-15,7 3 5 16,0-2 0-16,-2-1 7 16,3 1 1-16,6 2-1 15,-2-1 1-15,-1-3 4 0,-4 3 0 16,-1 1-3-1,-1 2 0-15,2 5-5 0,-1 5 1 16,-12-4-4-16,3 5 1 16,5-3-6-16,-4-1 1 15,2-2-4-15,2 0 1 16,0 2-3-16,0-1 1 16,-7-1-2-16,0-1 0 15,0-5 3-15,-2 3 0 16,3 3 0-16,-8 0 1 15,-4-4 0-15,4 3 1 16,5-3 1-16,-5 3 1 16,-9-3 1-16,-2 2 1 15,9 1-3-15,4-1 0 16,-8-3-3-16,2 0 1 16,-5 1-3-16,2 2 1 15,7 1 0-15,-7-1 0 0,-4-2-1 16,-2 3 0-16,15 2-1 15,-2 3 0-15,-6-8-1 16,-1 1 0-16,8-2-1 16,-3-2 1-16,-1 0-3 15,-1 0 1-15,-2-2-1 16,4 1 1-16,6 4-1 16,-6-3 1-16,-9 0-1 15,3 0 1-15,12 4-1 16,-4 0 1-16,-8-4-2 0,1 0 1 15,10-4-2-15,2 4 1 16,-5-1-1-16,-4-4 1 16,-1-2-2-16,-2 3 1 15,1 8 1-15,-3-4 0 16,-3 0 2-16,-5 0 0 16,12 2 0-16,-2 1 1 15,-6-1-1-15,-1 0 1 16,-4 0-1-16,4 1 1 15,4 1 1-15,0-2 0 16,-8-6-1-16,-2 4 1 16,-1 1-1-16,-1 4 1 15,3 2-1-15,-3 3 0 16,-8 2 0-16,-2-3 0 16,-5 3-3-16,3 2 0 15,8 0-1-15,-3 2 0 16,-1 3-1-16,-7 0 0 0,-2-7-2 15,-2-1 0-15,7 1 0 16,2 2 0-16,0 0 0 16,-3-2 0-16,-6-5 0 15,-3 0 0-15,3-3 0 16,3 6 1-16,8 0 0 16,-3 3 1-16,-1-1 0 15,-2-2 0-15,-6-3 1 16,1 4 0-16,4 4-1 15,1 5 1-15,1-7 1 0,-3 3 0 16,-4 0-2-16,-4-1 0 16,-4 1-1-16,1-2 1 15,-1 2 0-15,6 1 0 16,3 4 0-16,0 0 1 16,-3-2 0-16,-4-3 0 15,-2-1 0-15,4 3 1 16,4 1-1-16,4-2 0 15,5 0-2-15,-1 1 1 16,-2-3-2-16,-4-1 1 16,-1 0-1-16,4 0 0 15,8 0 0-15,2-3 1 16,-3 1-1-16,-4 2 1 16,-3 0-1-16,0 0 0 15,-2-1 0-15,3 1 1 16,8 0-1-16,-4-1 1 15,-4-3 0-15,-8 0 0 0,-2 1 2 16,2 1 0-16,-1 2 0 16,10-2 1-16,-1-1 1 15,1-4 1-15,-6 3-1 16,0-1 0-16,-1-4 1 16,-1-1 0-16,4-1 2 15,2 1 0-15,1-1 1 16,-4 1 1-16,-3-2-3 15,1-2 1-15,-8 0-3 0,6 2 1 16,-1 3-1-16,5 0 1 16,-1-1-1-16,-4 1 0 15,1 0 0-15,-6 2 1 16,-3 4-1-16,2-3 1 16,3-1-1-16,0 0 1 15,6 2 1-15,-3-2 1 16,-1 0-3-16,0-2 1 15,-2-3-1-15,1 0 1 16,-3 2-2-16,7-1 1 16,3 1-2-16,2 1 1 15,-8 2-2-15,0 2 1 16,-2-4-2-16,0 0 1 16,4 0-1-16,2 1 0 15,-1-1-1-15,0 0 1 16,4 2-1-16,0-3 0 15,-7 1 0-15,-2 0 0 0,2 1-1 16,6 1 1-16,-1 0-1 16,5 0 1-16,-6-2-1 15,1-3 1-15,-3-2-1 16,1 2 0-16,2 1 0 16,2 2 0-16,7 2 0 15,-3 2 0-15,-6-4 0 16,-7-1 1-16,2-1-1 15,0 3 1-15,3 2-1 16,8 1 1-16,5 0-2 16,-2-2 1-16,-6 0-1 0,-2 0 1 15,-1-2-1-15,5-1 1 16,3 1-1-16,1 2 1 16,1 3-1-16,-2-1 0 15,-3-2 0-15,1 0 1 16,3 2-1-16,5-2 0 15,6 0 0-15,-4 0 1 16,0-2-1-16,3-1 1 16,1 1-1-16,1 0 1 15,6 1-1-15,-2-3 1 16,-5 1-1-16,3-4 1 16,9 5 0-16,-2-1 0 15,-5-3 0-15,0 1 0 16,1 2 0-16,5-1 0 15,4 1 0-15,-1-1 0 16,-9-1 0-16,3 0 0 0,6 3 0 16,1-1 0-16,3-2-1 15,-1-2 1-15,-3 0-1 16,3 1 1-16,5 5-1 16,-1-3 1-16,-5-1-1 15,3-4 1-15,10 6 0 16,1 0 0-16,-6-3-1 15,0 3 1-15,3 1 0 16,-3-1 0-16,-2-1 0 0,1-1 0 16,3 5 0-16,0 0 0 15,4-2 0-15,-1-1 0 16,1 1 0-16,1-1 0 16,4-3 0-16,0-2 0 15,0 4 0-15,-6 3 1 16,5-3-1-16,-1 1 1 15,0-1-1-15,-2 1 1 16,2-2-1-16,2 1 0 16,-3 4 0-16,-1 0 0 15,0-2-1-15,-1 1 1 16,0-1-1-16,-1 0 1 16,4-3-1-16,2 0 1 15,0 1-1-15,-2-1 1 16,6-4-1-16,1 1 1 15,2 3-1-15,-2-1 1 16,-3 0-1-16,-1-1 1 0,1 3 0 16,-2 4 0-16,-2-5 0 15,-5 1 0-15,-2 3 0 16,-5 1 0-16,-4 0 0 16,-7 0 1-16,-10 0-1 15,-4 1 1-15,-6 1-1 16,-6 2 1-16,-5 1-1 15,-6 0 0-15,-5-3-1 16,-9-2 1-16,-9 0-1 16,-5 2 1-16,-4-2-1 15,-5 0 1-15,-5 3-1 0,-2-1 1 16,0-2-1-16,0 1 0 16,0 3 0-16,-1 3 0 15,-1 3-2-15,-2 2 0 16,1 2-9-16,-4-14 1 15,0 0-2587-15</inkml:trace>
  <inkml:trace contextRef="#ctx0" brushRef="#br0" timeOffset="53549.51">3542 15215 1332 0,'0'0'0'15,"0"0"49"-15,0 0 1 16,0 0 39-16,0 0 1 16,0 0-30-16,0 0 1 15,0 0-32-15,0 0 1 16,0 0-10-16,0 0 0 16,-18-14-5-16,18 14 1 15,0 0 0-15,0 0 1 16,-5 2-3-16,5-2 1 15,0 7 3-15,0-7 1 16,9 7-1-16,-9-7 1 16,5 7-1-16,-5-7 0 15,12 7 4-15,-3-4 0 16,-3-1-2-16,2-2 1 16,-2-2 3-16,2 0 0 0,-2 2 0 15,-6 0 1-15,9 0-3 16,-9 0 0-16,0 0-2 15,7 0 0-15,-7 0-4 16,0 0 1-16,0 0-3 16,0 0 0-16,0 7-2 15,0-7 1-15,0 0-4 16,0 0 1-16,0 0-2 16,0 0 1-16,0 0-2 15,0 0 0-15,0 0 0 0,0 0 0 16,0 0-2-16,0 0 1 15,0 0-1-15,0 0 0 16,0 0-1-16,0 0 0 16,14 0 0-16,0 2 0 15,9 1 2-15,0 3 0 16,3-1-1-16,2 0 1 16,4-3-1-16,3-2 1 15,4 2-1-15,4 1 0 16,2 0 0-16,8 1 1 15,6-1-2-15,1 1 1 16,-8-1-1-16,3 1 0 16,-4-1 0-16,7-1 0 15,13-2-1-15,7 0 1 16,-3 0-1-16,3-4 1 0,-2-2-1 16,7-3 1-1,12 0-1-15,4 2 1 0,-14-1-1 16,5-1 0-16,1 2-1 15,3 0 1-15,1 2-1 16,-3 3 0-16,-8-3 0 16,-1 3 0-16,7 4-1 15,-2 3 1-15,-10-5-1 16,0 2 1-16,1 1-1 16,4 1 1-16,7-1 0 15,-5-1 0-15,-8-2-1 0,4 2 1 16,0 1 0-1,1-1 1-15,4-2-1 0,-1-2 0 16,-6-3 0-16,2 0 0 16,7 3 0-16,-1 2 1 15,-3 2-1-15,-1-4 1 16,2-3-1-16,-2 0 0 16,7 3 1-16,-4 0 1 15,-1-3-1-15,-4 0 1 16,6 2 0-16,3 1 0 15,3 0 0-15,-7-1 1 16,-4-3 1-16,4 3 1 16,9 3 0-16,-1 2 0 15,-8-4 0-15,-3-2 1 16,5 1-1-16,-1 0 1 16,3-1 0-16,-9 1 0 15,-4-1 1-15,1 2 1 0,7 4-1 16,1 2 1-16,-5-4 0 15,-5 0 1-15,-12-7-1 16,3 3 1-16,5 4 0 16,2 2 1-16,5 0-3 15,-6-2 1-15,-4-4-1 16,-2 3 0-16,8 2-3 16,5 1 0-16,-1 0-2 15,-1-2 1-15,-6-4 0 16,-1 4 0-16,8 4 0 15,2-1 0-15,0 1 0 0,-5-4 1 16,-7 3-2-16,3 1 0 16,8 1-1-16,1 0 0 15,-7 0 1-15,-2-1 1 16,-1-3-1-16,1 3 0 16,6 3 2-16,3-2 0 15,0-3 0-15,-3-2 1 16,-3-2 1-16,1-2 0 15,11 1-2-15,-1 1 0 16,-8-1-1-16,-2-1 0 16,-4 1-1-16,4 1 0 15,10 4-1-15,-1 0 1 16,-6-1-1-16,-3-1 1 16,0-3-1-16,1 1 0 15,8 4 2-15,-4 0 0 16,-7-4 0-16,-1 0 1 15,-1 0 0-15,2 2 0 0,4 4-1 16,-4-1 1-16,-4 1-1 16,-4-2 1-16,-1-4 0 15,0 0 0-15,6 4-1 16,1 0 0-16,0-1 0 16,-5-1 1-16,-1-3 0 15,1 1 0-15,5 0-1 16,4 2 0-16,-4 4-1 0,-3-2 1 15,-7-2-1-15,1 1 1 16,4 3-1-16,4-1 0 16,-1 1-1-16,-3-3 1 15,-10-1-1-15,-1 2 0 16,-1 3-1-16,0-3 1 16,6 1 0-16,1 1 0 15,-2 1-1-15,-4 0 1 16,-3-3-1-16,-3-2 1 15,-4 0-1-15,3 3 0 16,6 3 0-16,3-1 0 16,-3-2 0-16,-1-1 0 15,-1 2-1-15,-5-3 1 16,-1-2-1-16,3 1 1 16,-1 3 0-16,6 0 0 15,-2 1 0-15,0-2 1 0,-6-2 0 16,-3 1 0-16,-1 3 1 15,-3-2 0-15,1-2 0 16,-1 1 1-16,1 3 0 16,3-3 1-16,6-1-1 15,1 0 0-15,-5-1 0 16,-1-1 0-16,0 0-1 16,-1 1 1-16,-4-5-1 15,6 3 0-15,-2-1-1 16,2 4 1-16,3 0-1 15,-1-1 1-15,3-4-1 0,-3-1 0 16,-9 3 0-16,-4-1 0 16,4 1-1-16,3-1 1 15,4 1-1-15,2 1 0 16,3 1 0-16,-2-3 1 16,2-1-1-16,-5 0 1 15,-2 1-1-15,-2 1 0 16,-3-2 0-16,2-2 0 15,5 2 0-15,0 1 1 16,7 2-1-16,-6 2 1 16,1 0-1-16,-4 0 0 15,-5-1 0-15,-1-3 0 16,-4 1-1-16,5 1 1 16,-2 0-1-16,3 2 1 15,-1 2-1-15,2 1 1 16,1 1-1-16,-1-2 0 15,-6-2 0-15,-2 0 0 0,-1 1-1 16,0-1 1-16,0-3-1 16,-1-1 1-16,3 1-1 15,-2 1 1-15,5 0-1 16,0 2 1-16,3 0-1 16,3 0 1-16,1-1-1 15,-4-3 1-15,-8 1-1 16,2-1 1-16,3 3-1 15,5-5 1-15,-1 1-1 0,-1-2 1 16,2 2 0-16,6 2 0 16,2-1 0-16,-1 1 0 15,-5-2 0-15,-7-4 0 16,-2 2-1-16,-1-2 1 16,1 1-1-16,2 1 1 15,5 3 0-15,4 1 0 16,-5-2 0-16,1-1 0 15,2 3 0-15,-3 0 0 16,-4-1-1-16,-4 2 1 16,1-3-1-16,1 2 1 15,6-3-1-15,-1-2 1 16,-3 1 0-16,0 2 0 16,2 3-1-16,-3 2 1 15,1 3 0-15,0-1 0 16,-2-2 0-16,-7-2 0 15,-1-4 0-15,1-1 1 0,4 5-1 16,-1 0 1-16,1-1-1 16,0-1 1-16,0 1-1 15,1 1 1-15,-1 4-1 16,0 1 0-16,-1 1 0 16,-1-3 0-16,2-1 0 15,-2 2 0-15,-3 2 0 16,1-3 0-16,7-2 0 15,-3-1 0-15,-2 4-1 16,2 1 1-16,8 1-1 0,1-1 1 16,-1 0-1-16,1 1 0 15,-2-2 0-15,-1-1 0 16,1-1 0-16,-2 0 0 16,-1-1 0-16,1-1 0 15,5 4 0-15,-2 1 0 16,5 2 0-16,-5 2 1 15,4 0-1-15,2-2 1 16,0-3-1-16,-4-2 1 16,-5 0 0-16,0 2 0 15,4 1 0-15,5-1 0 16,-4-2 0-16,0 2 0 16,4 3 0-16,2 0 0 15,1-3 0-15,1-2 0 16,-4-2 0-16,-1 0 1 15,3 1-1-15,5 2 0 16,2 5 0-16,3-3 0 0,-3-5 0 16,3-1 0-16,-2-2 0 15,1 1 0-15,1 4 0 16,4 2 0-16,5-4 0 16,-2 0 0-16,-5 1 0 15,-5-1 0-15,-3 0-1 16,0 1 1-16,1-1 0 15,1 2 0-15,4 0 0 16,1-2 0-16,-3-3 0 0,-1 0 0 16,-4 1 0-16,0-1 0 15,0-4 0-15,2 4 1 16,2 5-1-16,-1-2 1 16,1-4-1-16,-2-1 1 15,-2 1 0-15,-3 5 0 16,-2-5 0-16,-2 3 0 15,5-2 0-15,2-2 0 16,2 2-1-16,-5 1 1 16,3 1 0-16,0-1 0 15,-3-1 0-15,-1-5 0 16,-1-2 0-16,4 1 1 16,3 3-1-16,0-1 1 15,-2-1-1-15,-4-1 0 16,1 1 0-16,-2-1 0 15,1 1 0-15,-1 0 0 16,4-1-1-16,1 3 1 16,-2 2-1-16,2 0 1 0,1-5-1 15,-1 1 0-15,-4 1 0 16,1 0 1-16,1-1-1 16,2 1 1-16,2 1-1 15,0 1 1-15,0 0-1 16,-2 0 1-16,2 2-1 15,-3-2 1-15,-8 0-1 16,-1 2 0-16,-3 0 0 16,3 1 0-16,1 2 0 0,-3 1 0 15,-9-3 0-15,-2 1 0 16,2-1 0-16,0 3 0 16,-5 1-1-16,-4-2 1 15,-3-2-1-15,-2 1 1 16,0 1-1-16,-8 0 1 15,-1 1-1-15,-7 1 1 16,7-4-1-16,-7 4 1 16,8-3-1-16,-8 3 1 15,0 0-1-15,0 0 1 16,7-2-1-16,-7 2 1 16,0 0-1-16,0 0 1 15,7 0-1-15,-7 0 0 16,12 3 0-16,9 3 0 15,14 6-4-15,2-28 0 16,-37 16-2704-16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6.566"/>
    </inkml:context>
    <inkml:brush xml:id="br0">
      <inkml:brushProperty name="width" value="0.1" units="cm"/>
      <inkml:brushProperty name="height" value="0.1" units="cm"/>
    </inkml:brush>
  </inkml:definitions>
  <inkml:trace contextRef="#ctx0" brushRef="#br0">12 115 236 0 0,'7'23'19387'0'0,"-15"11"-18564"0"0,1-6 418 0 0,5 35 338 0 0,1-33-909 0 0,3 48 1 0 0,7-12-271 0 0,29 109 0 0 0,-32-196-403 0 0,-2 0 0 0 0,4-35 0 0 0,1-62-690 0 0,-1 47 143 0 0,-5 34 151 0 0,2 1-1 0 0,16-60 1 0 0,-16 78 488 0 0,0 1 0 0 0,2 0-1 0 0,0 1 1 0 0,1-1 0 0 0,1 1 0 0 0,0 1 0 0 0,15-19 0 0 0,-24 33-84 0 0,1 1 0 0 0,0-1 0 0 0,0 0 0 0 0,0 1 0 0 0,0-1 0 0 0,0 1 1 0 0,0 0-1 0 0,0-1 0 0 0,0 1 0 0 0,0 0 0 0 0,0 0 0 0 0,0-1 1 0 0,0 1-1 0 0,0 0 0 0 0,0 0 0 0 0,0 0 0 0 0,0 0 0 0 0,0 0 0 0 0,0 0 1 0 0,0 1-1 0 0,0-1 0 0 0,0 0 0 0 0,0 0 0 0 0,0 1 0 0 0,0-1 1 0 0,0 1-1 0 0,0-1 0 0 0,-1 1 0 0 0,1-1 0 0 0,0 1 0 0 0,0-1 0 0 0,1 3 1 0 0,30 24 277 0 0,-28-23-238 0 0,7 9-67 0 0,-1 0 0 0 0,0 0 1 0 0,-1 1-1 0 0,0 0 0 0 0,-1 1 1 0 0,-1 0-1 0 0,9 25 0 0 0,0 0-290 0 0,-7-17 150 0 0,-1 0-1 0 0,-2 1 0 0 0,0 0 1 0 0,-2 0-1 0 0,0 1 1 0 0,-2-1-1 0 0,-1 45 0 0 0,-2-57 1062 0 0,-5 8-3882 0 0,1-48-2780 0 0,8 8 4962 0 0,7-28 0 0 0,-3 16 461 0 0,10-75 821 0 0,-9 52 3234 0 0,20-71 0 0 0,-27 94 1893 0 0,-8 45-5337 0 0,3 2-795 0 0,0 1 1 0 0,0-1-1 0 0,2 1 1 0 0,-1-1-1 0 0,1 26 0 0 0,5 0-3926 0 0,7-6-3931 0 0,-9-33 7781 0 0,0 0-1 0 0,0 0 1 0 0,0-1-1 0 0,0 1 1 0 0,0 0-1 0 0,0-1 1 0 0,1 1-1 0 0,-1-1 1 0 0,1 0-1 0 0,-1 1 1 0 0,1-1-1 0 0,0 0 1 0 0,-1 0 0 0 0,3 1-1 0 0,4-1-623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7.419"/>
    </inkml:context>
    <inkml:brush xml:id="br0">
      <inkml:brushProperty name="width" value="0.1" units="cm"/>
      <inkml:brushProperty name="height" value="0.1" units="cm"/>
    </inkml:brush>
  </inkml:definitions>
  <inkml:trace contextRef="#ctx0" brushRef="#br0">151 190 180 0 0,'-35'-40'15777'0'0,"24"32"-13851"0"0,9 8-1583 0 0,1-1 1 0 0,0 1 0 0 0,0-1 0 0 0,0 1 0 0 0,-1 0 0 0 0,1-1 0 0 0,0 1 0 0 0,-1 0-1 0 0,1 0 1 0 0,0 0 0 0 0,0 0 0 0 0,-1 0 0 0 0,1 0 0 0 0,0 0 0 0 0,-3 1 0 0 0,2 0-428 0 0,0 0 1 0 0,0 0 0 0 0,0 0-1 0 0,0 0 1 0 0,0 1 0 0 0,0-1 0 0 0,0 0-1 0 0,0 1 1 0 0,1 0 0 0 0,-1-1 0 0 0,-2 4-1 0 0,-2 4 122 0 0,-1 1-1 0 0,1 0 0 0 0,1 1 1 0 0,-1-1-1 0 0,2 1 0 0 0,0 0 1 0 0,0 0-1 0 0,1 1 0 0 0,0-1 0 0 0,-1 14 1 0 0,2-10-21 0 0,1 0 1 0 0,0 1-1 0 0,1 0 1 0 0,0-1-1 0 0,2 1 1 0 0,-1-1 0 0 0,6 19-1 0 0,-5-27 3 0 0,1 0-1 0 0,-1 0 1 0 0,1-1 0 0 0,0 1-1 0 0,1-1 1 0 0,0 0 0 0 0,0 0-1 0 0,0 0 1 0 0,0 0 0 0 0,1-1-1 0 0,0 0 1 0 0,0 0 0 0 0,1 0-1 0 0,6 4 1 0 0,-9-7 9 0 0,0 0 1 0 0,0 0-1 0 0,1-1 1 0 0,-1 1-1 0 0,0-1 0 0 0,1 0 1 0 0,-1 0-1 0 0,1 0 1 0 0,-1 0-1 0 0,1-1 0 0 0,0 1 1 0 0,-1-1-1 0 0,1 0 1 0 0,-1 0-1 0 0,1-1 0 0 0,0 1 1 0 0,-1-1-1 0 0,1 1 1 0 0,-1-1-1 0 0,1 0 0 0 0,-1 0 1 0 0,1-1-1 0 0,-1 1 1 0 0,0-1-1 0 0,0 0 0 0 0,0 1 1 0 0,0-2-1 0 0,0 1 0 0 0,3-3 1 0 0,7-5-34 0 0,-1-1 0 0 0,-1 0 0 0 0,0-1 0 0 0,-1 0 0 0 0,0 0 0 0 0,0-1 0 0 0,-2-1-1 0 0,1 1 1 0 0,-2-2 0 0 0,0 1 0 0 0,-1-1 0 0 0,8-27 0 0 0,-10 26-31 0 0,0 4 4 0 0,0 0 0 0 0,-1 0 1 0 0,-1 0-1 0 0,0-1 0 0 0,-1 1 1 0 0,0 0-1 0 0,-1-1 0 0 0,0 1 1 0 0,-1-1-1 0 0,0 1 0 0 0,-1 0 1 0 0,0-1-1 0 0,-6-14 0 0 0,4 16-305 0 0,-1 0-1 0 0,0 0 1 0 0,-1 1-1 0 0,0 0 1 0 0,-14-18-1 0 0,18 24-40 0 0,-1 1 1 0 0,-1 0-1 0 0,1 0 1 0 0,0 0-1 0 0,-1 0 0 0 0,1 1 1 0 0,-1-1-1 0 0,0 1 0 0 0,0 0 1 0 0,0 0-1 0 0,0 0 0 0 0,0 1 1 0 0,-1 0-1 0 0,1-1 1 0 0,0 1-1 0 0,-1 1 0 0 0,1-1 1 0 0,-6 0-1 0 0,48 11-13839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7.842"/>
    </inkml:context>
    <inkml:brush xml:id="br0">
      <inkml:brushProperty name="width" value="0.1" units="cm"/>
      <inkml:brushProperty name="height" value="0.1" units="cm"/>
    </inkml:brush>
  </inkml:definitions>
  <inkml:trace contextRef="#ctx0" brushRef="#br0">1 214 184 0 0,'27'-9'22025'0'0,"-27"9"-21798"0"0,0 1 0 0 0,1-1 0 0 0,-1 2 1 0 0,15 51-1646 0 0,-11-33 3221 0 0,59 189-920 0 0,-60-202-932 0 0,0 1-1 0 0,0-1 1 0 0,1 1-1 0 0,0-1 1 0 0,0 0-1 0 0,1-1 0 0 0,9 12 1 0 0,-13-16 49 0 0,0-1 0 0 0,0 0-1 0 0,1 0 1 0 0,-1 0 0 0 0,0 0 0 0 0,0 0 0 0 0,1 0 0 0 0,-1 0-1 0 0,0-1 1 0 0,1 1 0 0 0,-1 0 0 0 0,1-1 0 0 0,-1 1 0 0 0,1-1-1 0 0,-1 1 1 0 0,1-1 0 0 0,-1 0 0 0 0,1 0 0 0 0,-1 0 0 0 0,1 0-1 0 0,0 0 1 0 0,-1 0 0 0 0,1 0 0 0 0,-1 0 0 0 0,1 0 0 0 0,-1-1-1 0 0,1 1 1 0 0,-1-1 0 0 0,1 1 0 0 0,-1-1 0 0 0,1 0 0 0 0,-1 1-1 0 0,0-1 1 0 0,1 0 0 0 0,-1 0 0 0 0,0 0 0 0 0,0 0 0 0 0,0 0-1 0 0,1 0 1 0 0,-1-1 0 0 0,0 1 0 0 0,0 0 0 0 0,-1 0-1 0 0,1-1 1 0 0,1-1 0 0 0,19-32-96 0 0,-2 0 0 0 0,-1-1 0 0 0,-2-1 0 0 0,-1 0 0 0 0,11-45 0 0 0,33-81 150 0 0,-41 116 245 0 0,-15 37-141 0 0,0 1 1 0 0,1-1-1 0 0,1 0 1 0 0,-1 1-1 0 0,1 0 1 0 0,8-11-1 0 0,-11 19 101 0 0,5 27 1308 0 0,2 6-713 0 0,-11 95 400 0 0,2 102-1264 0 0,8-117-5791 0 0,11-4-6919 0 0,-14-93 7613 0 0,4-14 1168 0 0,-1-6 2850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9.114"/>
    </inkml:context>
    <inkml:brush xml:id="br0">
      <inkml:brushProperty name="width" value="0.1" units="cm"/>
      <inkml:brushProperty name="height" value="0.1" units="cm"/>
    </inkml:brush>
  </inkml:definitions>
  <inkml:trace contextRef="#ctx0" brushRef="#br0">757 285 220 0 0,'9'-49'2999'0'0,"-7"31"111"0"0,-1 1 0 0 0,-2-31 0 0 0,0 38-1756 0 0,0 0 0 0 0,-1 1-1 0 0,0-1 1 0 0,0 0-1 0 0,-1 1 1 0 0,-6-12 0 0 0,7 16-918 0 0,-1 0 1 0 0,0 0 0 0 0,0 0 0 0 0,-1 1 0 0 0,0-1-1 0 0,-7-7 1 0 0,5 8-355 0 0,0 0 1 0 0,1 1-1 0 0,-2-1 0 0 0,1 1 0 0 0,0 0 0 0 0,-1 1 1 0 0,1 0-1 0 0,-1 0 0 0 0,0 0 0 0 0,1 1 0 0 0,-1 0 0 0 0,0 0 1 0 0,0 1-1 0 0,0 0 0 0 0,0 0 0 0 0,0 0 0 0 0,0 1 0 0 0,0 0 1 0 0,0 0-1 0 0,1 1 0 0 0,-13 4 0 0 0,-6 3-212 0 0,0 1 1 0 0,1 1-1 0 0,0 1 0 0 0,-31 21 1 0 0,18-7-25 0 0,1 2-1 0 0,1 1 1 0 0,2 1 0 0 0,-42 49 0 0 0,30-23-111 0 0,2 1 0 0 0,-38 67 0 0 0,78-120 155 0 0,0 1 1 0 0,1-1 0 0 0,-1 1 0 0 0,1 0-1 0 0,0 0 1 0 0,0 0 0 0 0,1 0 0 0 0,-1 1-1 0 0,1-1 1 0 0,1 0 0 0 0,-1 0 0 0 0,1 1 0 0 0,-1-1-1 0 0,1 1 1 0 0,1-1 0 0 0,-1 0 0 0 0,1 1-1 0 0,3 9 1 0 0,-2-10 14 0 0,1-1 0 0 0,-1 1 0 0 0,1 0 0 0 0,0-1 0 0 0,1 1 0 0 0,-1-1 0 0 0,1 0 0 0 0,0 0 0 0 0,0-1 0 0 0,0 1 0 0 0,1-1 0 0 0,-1 0 0 0 0,1 0 0 0 0,0 0 0 0 0,-1 0 1 0 0,1-1-1 0 0,10 3 0 0 0,18 5 9 0 0,0-1 1 0 0,1-2-1 0 0,36 3 1 0 0,53 12-41 0 0,-98-15 75 0 0,0 1 0 0 0,-1 1 1 0 0,0 1-1 0 0,-1 1 0 0 0,0 1 1 0 0,23 16-1 0 0,-38-23 65 0 0,1 1 0 0 0,-1 0 0 0 0,0 1 0 0 0,-1 0 0 0 0,0 0 1 0 0,0 0-1 0 0,0 1 0 0 0,-1 0 0 0 0,-1 1 0 0 0,1-1 0 0 0,-1 1 0 0 0,0 0 0 0 0,-1 0 0 0 0,0 1 0 0 0,-1-1 0 0 0,0 1 0 0 0,0 0 0 0 0,1 13 0 0 0,-2-8 156 0 0,0 1 0 0 0,-2 0-1 0 0,0 0 1 0 0,0 0 0 0 0,-2 0 0 0 0,0 0 0 0 0,-1-1-1 0 0,0 1 1 0 0,-1-1 0 0 0,-1 0 0 0 0,0 0-1 0 0,-13 25 1 0 0,-2-8-300 0 0,-1-1 0 0 0,-2-1 0 0 0,0-1 0 0 0,-2-1-1 0 0,-52 45 1 0 0,75-71-60 0 0,0-1-1 0 0,0 1 1 0 0,0-1-1 0 0,0 1 1 0 0,0-1-1 0 0,-1 0 1 0 0,1 0-1 0 0,-1 0 1 0 0,1 0-1 0 0,-1 0 1 0 0,-2 0-1 0 0,4 0-19 0 0,0-1 0 0 0,0 0 0 0 0,0 0 0 0 0,0 0-1 0 0,0 0 1 0 0,1-1 0 0 0,-1 1 0 0 0,0 0 0 0 0,0 0 0 0 0,0-1-1 0 0,0 1 1 0 0,0 0 0 0 0,1-1 0 0 0,-1 1 0 0 0,0 0 0 0 0,0-1-1 0 0,0 0 1 0 0,1 1 0 0 0,-1-1 0 0 0,0 1 0 0 0,1-1 0 0 0,-1 0-1 0 0,-1-2-275 0 0,1 0-1 0 0,-1 0 0 0 0,1 0 1 0 0,0 0-1 0 0,0 0 0 0 0,0 0 1 0 0,1-1-1 0 0,-1 1 0 0 0,1 0 1 0 0,0 0-1 0 0,0 0 0 0 0,0-1 1 0 0,0 1-1 0 0,0 0 0 0 0,1 0 1 0 0,1-4-1 0 0,21-92-4526 0 0,-7 39 3826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49.547"/>
    </inkml:context>
    <inkml:brush xml:id="br0">
      <inkml:brushProperty name="width" value="0.1" units="cm"/>
      <inkml:brushProperty name="height" value="0.1" units="cm"/>
    </inkml:brush>
  </inkml:definitions>
  <inkml:trace contextRef="#ctx0" brushRef="#br0">0 325 204 0 0,'36'-125'3293'0'0,"14"-67"11504"0"0,-48 184-13034 0 0,-2 16-976 0 0,-1 0-286 0 0,1-3 255 0 0,1-4-708 0 0,0-1 0 0 0,0 1 0 0 0,0 0 0 0 0,0 0 0 0 0,0-1 0 0 0,0 1 0 0 0,0 0 0 0 0,0 0 0 0 0,0 0-1 0 0,-1 0 1 0 0,1 0 0 0 0,0 0 0 0 0,-1 0 0 0 0,1 0 0 0 0,0 0 0 0 0,-1 1 0 0 0,0-1 0 0 0,1 0 0 0 0,0 2 0 0 0,7 25 307 0 0,61 414 2638 0 0,-43-234-2798 0 0,22 326-410 0 0,-34-325 141 0 0,-15-167 71 0 0,1-34 25 0 0,-1-1 1 0 0,1 0 0 0 0,0 1-1 0 0,0-1 1 0 0,1 1 0 0 0,0-1-1 0 0,1 0 1 0 0,4 14-1 0 0,-5-18 312 0 0,0-6-354 0 0,-1 1 0 0 0,1-1 0 0 0,0 1 0 0 0,0 0 0 0 0,0 0 0 0 0,0-1 0 0 0,1 1 0 0 0,-1 0 0 0 0,1 0 0 0 0,1-2 0 0 0,7-10-96 0 0,8-27-351 0 0,-2 0 1 0 0,16-64-1 0 0,3-8-361 0 0,-24 81 647 0 0,-3 7 196 0 0,2 1 0 0 0,0 0 0 0 0,24-41-1 0 0,-34 65-11 0 0,0 0 1 0 0,1-1-1 0 0,-1 1 0 0 0,0 0 0 0 0,1 0 0 0 0,-1-1 0 0 0,0 1 1 0 0,1 0-1 0 0,-1 0 0 0 0,0-1 0 0 0,1 1 0 0 0,-1 0 0 0 0,1 0 1 0 0,-1 0-1 0 0,1 0 0 0 0,-1 0 0 0 0,0 0 0 0 0,1 0 0 0 0,-1 0 1 0 0,1 0-1 0 0,-1 0 0 0 0,1 0 0 0 0,-1 0 0 0 0,0 0 0 0 0,1 0 1 0 0,-1 0-1 0 0,1 0 0 0 0,-1 0 0 0 0,1 0 0 0 0,-1 1 0 0 0,0-1 1 0 0,1 0-1 0 0,-1 0 0 0 0,0 1 0 0 0,1-1 0 0 0,-1 0 0 0 0,0 0 1 0 0,1 1-1 0 0,-1-1 0 0 0,0 0 0 0 0,1 1 0 0 0,-1-1 0 0 0,0 0 1 0 0,0 1-1 0 0,0-1 0 0 0,1 1 0 0 0,-1-1 0 0 0,0 0 0 0 0,0 1 1 0 0,0-1-1 0 0,0 1 0 0 0,0-1 0 0 0,0 0 0 0 0,1 2 0 0 0,10 24 289 0 0,-9-16-192 0 0,0 0 0 0 0,0 1 0 0 0,-1-1 0 0 0,-1 16 0 0 0,2 10-48 0 0,0 43-809 0 0,-2-55-586 0 0,0 0-1 0 0,7 43 1 0 0,-1-11-2128 0 0,-5-45 1858 0 0,-1-1 1 0 0,2 1-1 0 0,-1-1 0 0 0,1 1 0 0 0,1-1 0 0 0,6 18 0 0 0,-9-27 1435 0 0,1 0 0 0 0,-1 0 1 0 0,1 0-1 0 0,-1 0 0 0 0,1 0 0 0 0,-1 0 1 0 0,1 0-1 0 0,0 0 0 0 0,0-1 0 0 0,-1 1 1 0 0,1 0-1 0 0,0 0 0 0 0,0-1 0 0 0,0 1 1 0 0,0 0-1 0 0,0-1 0 0 0,0 1 0 0 0,0-1 1 0 0,0 1-1 0 0,0-1 0 0 0,0 1 0 0 0,0-1 1 0 0,0 0-1 0 0,2 1 0 0 0,7-4-850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1:43.960"/>
    </inkml:context>
    <inkml:brush xml:id="br0">
      <inkml:brushProperty name="width" value="0.1" units="cm"/>
      <inkml:brushProperty name="height" value="0.1" units="cm"/>
    </inkml:brush>
  </inkml:definitions>
  <inkml:trace contextRef="#ctx0" brushRef="#br0">117 335 368 0 0,'-8'0'2459'0'0,"-30"-1"8323"0"0,37 1-10483 0 0,0 0 1 0 0,0 0 0 0 0,0 0-1 0 0,0 0 1 0 0,0 0 0 0 0,0-1-1 0 0,0 1 1 0 0,1 0 0 0 0,-1 0-1 0 0,0-1 1 0 0,0 1 0 0 0,0-1-1 0 0,0 1 1 0 0,1-1 0 0 0,-5-2 1498 0 0,5 2-1499 0 0,-1 0 1 0 0,1 1 0 0 0,-1-1-1 0 0,1 0 1 0 0,-1 0 0 0 0,1 1-1 0 0,-1-1 1 0 0,1 0 0 0 0,0 0-1 0 0,-1-1 1 0 0,-30-46 4133 0 0,30 47-4385 0 0,0 1 0 0 0,0-1 0 0 0,0 0 0 0 0,0 1 0 0 0,0-1 0 0 0,0 0 0 0 0,0 0 0 0 0,0 1 0 0 0,0-1 0 0 0,1 0 0 0 0,-1 0 0 0 0,0 0 0 0 0,0 0 0 0 0,1 0 0 0 0,-1 0 0 0 0,1 0 0 0 0,-1 0 0 0 0,1 0 0 0 0,-1 0 0 0 0,1-1 0 0 0,0 1 0 0 0,0 0 0 0 0,-1 0 0 0 0,1 0 0 0 0,0 0 0 0 0,0-1 0 0 0,0 1 0 0 0,0 0 0 0 0,0 0 0 0 0,0 0 0 0 0,1-1 0 0 0,-1 1 0 0 0,0 0 0 0 0,1 0 0 0 0,-1 0 0 0 0,1 0 0 0 0,-1 0 0 0 0,1 0 0 0 0,-1 0 0 0 0,1 0 0 0 0,0 0 0 0 0,-1 0 0 0 0,1 0 0 0 0,0 0 0 0 0,0 0 0 0 0,0 0 0 0 0,1 0 0 0 0,7-8-128 0 0,1 0 0 0 0,0 1 0 0 0,20-12 1 0 0,-12 8 98 0 0,31-19-67 0 0,0 3 0 0 0,1 2-1 0 0,2 2 1 0 0,61-20-1 0 0,-108 42 17 0 0,-1 1 0 0 0,1-1-1 0 0,0 1 1 0 0,0 0-1 0 0,1 0 1 0 0,-1 0 0 0 0,0 1-1 0 0,0 0 1 0 0,0 0 0 0 0,0 0-1 0 0,0 1 1 0 0,1-1-1 0 0,-1 1 1 0 0,0 0 0 0 0,0 1-1 0 0,0-1 1 0 0,6 4 0 0 0,-8-3 20 0 0,0 0-1 0 0,0 1 1 0 0,0-1 0 0 0,0 1 0 0 0,0 0 0 0 0,0 0 0 0 0,-1 0 0 0 0,1 0 0 0 0,-1 0 0 0 0,0 0 0 0 0,0 1 0 0 0,0-1 0 0 0,-1 1 0 0 0,1 0 0 0 0,-1-1 0 0 0,0 1 0 0 0,0 0 0 0 0,0 0 0 0 0,0 0 0 0 0,-1-1 0 0 0,1 1 0 0 0,-1 0 0 0 0,-1 6 0 0 0,2 24 104 0 0,0-9-31 0 0,-1 0-1 0 0,-1 0 1 0 0,-1-1 0 0 0,-2 1 0 0 0,-10 43 0 0 0,1-9-63 0 0,11-46-85 0 0,0 0 0 0 0,-1 0 0 0 0,-7 19 0 0 0,9-29-30 0 0,0-1-1 0 0,0 1 1 0 0,0 0 0 0 0,0-1 0 0 0,0 1 0 0 0,0 0 0 0 0,1 0 0 0 0,-1 0 0 0 0,1-1 0 0 0,0 1 0 0 0,0 0 0 0 0,0 0-1 0 0,1 0 1 0 0,-1 0 0 0 0,0 0 0 0 0,1-1 0 0 0,0 1 0 0 0,0 0 0 0 0,0 0 0 0 0,0-1 0 0 0,0 1 0 0 0,0 0-1 0 0,1-1 1 0 0,2 4 0 0 0,-2-4-44 0 0,1 0 0 0 0,-1 0 0 0 0,1 0 0 0 0,0-1 0 0 0,0 1-1 0 0,0 0 1 0 0,0-1 0 0 0,0 0 0 0 0,0 0 0 0 0,0 0 0 0 0,0 0-1 0 0,0 0 1 0 0,0-1 0 0 0,1 1 0 0 0,-1-1 0 0 0,0 0 0 0 0,1 0-1 0 0,-1 0 1 0 0,0-1 0 0 0,0 1 0 0 0,1-1 0 0 0,2 0 0 0 0,27-8-202 0 0,56-21 1 0 0,-71 22 297 0 0,0 1-1 0 0,0 0 1 0 0,0 1-1 0 0,1 2 1 0 0,-1 0 0 0 0,1 0-1 0 0,0 2 1 0 0,1 0-1 0 0,36 3 1 0 0,-51 0 49 0 0,0 0-1 0 0,0 1 1 0 0,0 0-1 0 0,0 0 1 0 0,0 0 0 0 0,-1 0-1 0 0,1 1 1 0 0,-1 0 0 0 0,1 0-1 0 0,-1 0 1 0 0,0 0 0 0 0,0 1-1 0 0,-1-1 1 0 0,1 1 0 0 0,-1 0-1 0 0,1 0 1 0 0,-1 0 0 0 0,-1 1-1 0 0,1-1 1 0 0,-1 1 0 0 0,1 0-1 0 0,-1 0 1 0 0,-1-1 0 0 0,1 1-1 0 0,-1 0 1 0 0,2 8-1 0 0,2 13 40 0 0,-1 1-1 0 0,-2 0 0 0 0,0 48 0 0 0,-2-60-8 0 0,-2 7 29 0 0,0 0 1 0 0,-2-1-1 0 0,0 1 0 0 0,-2-1 1 0 0,0 0-1 0 0,-1 0 0 0 0,-1 0 0 0 0,-1-1 1 0 0,-1-1-1 0 0,-24 37 0 0 0,17-33-881 0 0,-37 39 0 0 0,26-36-3321 0 0,3-7-4678 0 0,24-31 3996 0 0,1-5 3745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1:44.433"/>
    </inkml:context>
    <inkml:brush xml:id="br0">
      <inkml:brushProperty name="width" value="0.1" units="cm"/>
      <inkml:brushProperty name="height" value="0.1" units="cm"/>
    </inkml:brush>
  </inkml:definitions>
  <inkml:trace contextRef="#ctx0" brushRef="#br0">11 104 332 0 0,'6'-20'526'0'0,"-2"-10"6049"0"0,4-14 4139 0 0,-8 35-7340 0 0,-6 20-2950 0 0,-14 145-972 0 0,19-145 542 0 0,0 0 1 0 0,1 0-1 0 0,0 0 1 0 0,0 0-1 0 0,2 0 1 0 0,-1 0 0 0 0,1 0-1 0 0,1-1 1 0 0,0 1-1 0 0,1 0 1 0 0,-1-1-1 0 0,2 0 1 0 0,0 0 0 0 0,0 0-1 0 0,1-1 1 0 0,0 0-1 0 0,0 0 1 0 0,1 0-1 0 0,0-1 1 0 0,1 0-1 0 0,0 0 1 0 0,0-1 0 0 0,1 0-1 0 0,0 0 1 0 0,14 7-1 0 0,-12-9 29 0 0,0-1 0 0 0,0 0 0 0 0,0 0 0 0 0,0-2 0 0 0,1 1 0 0 0,-1-1 0 0 0,1-1 0 0 0,15 0 0 0 0,7-2 129 0 0,52-10-1 0 0,-78 10-131 0 0,-6 0-25 0 0,0 1 0 0 0,1-1 0 0 0,-1 1-1 0 0,0 0 1 0 0,1 0 0 0 0,-1 0 0 0 0,0 0-1 0 0,1 0 1 0 0,-1 0 0 0 0,0 0 0 0 0,0 1 0 0 0,1-1-1 0 0,-1 1 1 0 0,0 0 0 0 0,0-1 0 0 0,0 1-1 0 0,0 0 1 0 0,1 0 0 0 0,-1 1 0 0 0,-1-1-1 0 0,1 0 1 0 0,0 1 0 0 0,0-1 0 0 0,0 1-1 0 0,1 2 1 0 0,-1 0 5 0 0,0 0-1 0 0,0 1 1 0 0,0-1 0 0 0,-1 1-1 0 0,0 0 1 0 0,0-1 0 0 0,0 1-1 0 0,-1 0 1 0 0,0-1 0 0 0,0 10-1 0 0,-1-4 44 0 0,0 0-1 0 0,-1 0 0 0 0,0 0 1 0 0,-1-1-1 0 0,0 1 0 0 0,0-1 1 0 0,-1 1-1 0 0,-8 14 0 0 0,-47 69-98 0 0,35-59-1064 0 0,-30 32 1 0 0,7-22-2532 0 0,-4-11-4003 0 0,48-32 7297 0 0,0 0 0 0 0,1-1-1 0 0,-1 1 1 0 0,0-1 0 0 0,1 1-1 0 0,-1-1 1 0 0,0 0 0 0 0,0 0-1 0 0,0 0 1 0 0,1 0 0 0 0,-1-1-1 0 0,0 1 1 0 0,0-1 0 0 0,1 1 0 0 0,-1-1-1 0 0,0 0 1 0 0,1 0 0 0 0,-1-1-1 0 0,1 1 1 0 0,-3-2 0 0 0,-15-13-490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1:44.765"/>
    </inkml:context>
    <inkml:brush xml:id="br0">
      <inkml:brushProperty name="width" value="0.1" units="cm"/>
      <inkml:brushProperty name="height" value="0.1" units="cm"/>
    </inkml:brush>
  </inkml:definitions>
  <inkml:trace contextRef="#ctx0" brushRef="#br0">1 592 172 0 0,'3'-2'6940'0'0,"13"-9"-620"0"0,-1-2-2744 0 0,27-25 1420 0 0,-28 27-4622 0 0,0 1 1 0 0,0 0-1 0 0,17-8 0 0 0,138-71 447 0 0,-2-6-3381 0 0,-3-5-4186 0 0,-6-7-4988 0 0,-109 65 9634 0 0,-8-4 1038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0.553"/>
    </inkml:context>
    <inkml:brush xml:id="br0">
      <inkml:brushProperty name="width" value="0.1" units="cm"/>
      <inkml:brushProperty name="height" value="0.1" units="cm"/>
    </inkml:brush>
  </inkml:definitions>
  <inkml:trace contextRef="#ctx0" brushRef="#br0">198 138 4 0 0,'-2'-18'2538'0'0,"-18"-36"7838"0"0,15 40-8797 0 0,2 9-585 0 0,1 0 0 0 0,0 0 0 0 0,1 0 0 0 0,-1 0 1 0 0,1 0-1 0 0,-3-17 6506 0 0,-4 31-7809 0 0,3 2 343 0 0,0 0-1 0 0,1 1 0 0 0,0 0 1 0 0,1 0-1 0 0,0 0 1 0 0,1 0-1 0 0,0 0 1 0 0,1 0-1 0 0,0 1 0 0 0,2 22 1 0 0,-3 30 271 0 0,-8 158 506 0 0,4-52-530 0 0,3-24-193 0 0,4-90-112 0 0,-11 95-1 0 0,-2-27-465 0 0,9-73-763 0 0,-11 53 1 0 0,3-45-866 0 0,8-36 211 0 0,-1-1 1 0 0,-8 24 0 0 0,7-23-1100 0 0,5-21 2130 0 0,-1 0 0 0 0,1-1 1 0 0,0 1-1 0 0,-1 0 0 0 0,0-1 0 0 0,0 1 0 0 0,0-1 1 0 0,0 1-1 0 0,0-1 0 0 0,0 1 0 0 0,0-1 1 0 0,-3 3-1 0 0,2-13-2484 0 0,1 4 3002 0 0,-8-18-154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1.184"/>
    </inkml:context>
    <inkml:brush xml:id="br0">
      <inkml:brushProperty name="width" value="0.1" units="cm"/>
      <inkml:brushProperty name="height" value="0.1" units="cm"/>
    </inkml:brush>
  </inkml:definitions>
  <inkml:trace contextRef="#ctx0" brushRef="#br0">71 829 184 0 0,'-16'-32'2180'0'0,"-6"-26"7746"0"0,20 50-7811 0 0,-1 0 0 0 0,1 0-1 0 0,-1 0 1 0 0,-1 0-1 0 0,0 1 1 0 0,-8-14-1 0 0,11 18-1973 0 0,1-1 0 0 0,-1 1-1 0 0,1-1 1 0 0,0 1-1 0 0,0-1 1 0 0,0 1-1 0 0,0-1 1 0 0,1 1-1 0 0,-1-1 1 0 0,1 1 0 0 0,0-1-1 0 0,0 1 1 0 0,0-1-1 0 0,0 1 1 0 0,3-5-1 0 0,5-7-88 0 0,0 0 1 0 0,1 1-1 0 0,0 0 0 0 0,1 1 0 0 0,0 0 0 0 0,1 1 0 0 0,23-19 0 0 0,103-67 311 0 0,-134 95-363 0 0,113-75-347 0 0,175-107-1615 0 0,-234 151 678 0 0,49-25-1289 0 0,-96 54 2151 0 0,1 1 0 0 0,0 0-1 0 0,-1 0 1 0 0,1 1-1 0 0,1 1 1 0 0,-1 0-1 0 0,19 0 1 0 0,-29 1 358 0 0,0 1-1 0 0,-1 0 1 0 0,1 0 0 0 0,-1 0 0 0 0,1 0 0 0 0,0 1-1 0 0,-1-1 1 0 0,1 0 0 0 0,0 1 0 0 0,-1-1 0 0 0,1 1-1 0 0,-1-1 1 0 0,1 1 0 0 0,-1 0 0 0 0,1 0 0 0 0,-1-1-1 0 0,0 1 1 0 0,1 0 0 0 0,-1 0 0 0 0,0 1 0 0 0,0-1-1 0 0,0 0 1 0 0,0 0 0 0 0,2 3 0 0 0,-2-2 107 0 0,-1 1 0 0 0,1-1 0 0 0,0 1 0 0 0,-1-1 0 0 0,0 1 0 0 0,0 0 0 0 0,0-1 0 0 0,0 1 0 0 0,0 0 0 0 0,0-1 0 0 0,0 1 0 0 0,-1-1 0 0 0,0 1 0 0 0,0 2 0 0 0,-6 14 816 0 0,-1-1 0 0 0,0-1 0 0 0,-17 26 0 0 0,16-27-379 0 0,-14 31 712 0 0,2 1-1 0 0,-18 67 1 0 0,25-71-977 0 0,9-25-201 0 0,1 0 0 0 0,0 0 0 0 0,2 1 1 0 0,1 0-1 0 0,0-1 0 0 0,1 1 0 0 0,1-1 0 0 0,1 1 0 0 0,1 0 1 0 0,1-1-1 0 0,0 0 0 0 0,2 0 0 0 0,0 0 0 0 0,14 29 1 0 0,-16-41-25 0 0,-1-1 1 0 0,1 0 0 0 0,1 0-1 0 0,-1-1 1 0 0,1 1 0 0 0,0-1-1 0 0,0 0 1 0 0,0 0 0 0 0,1-1 0 0 0,0 1-1 0 0,0-1 1 0 0,8 4 0 0 0,-10-6 34 0 0,0-1-1 0 0,-1 0 1 0 0,1 1 0 0 0,0-2 0 0 0,0 1 0 0 0,0 0-1 0 0,0-1 1 0 0,0 0 0 0 0,0 1 0 0 0,0-2 0 0 0,0 1-1 0 0,0 0 1 0 0,0-1 0 0 0,0 0 0 0 0,0 0 0 0 0,-1 0 0 0 0,1 0-1 0 0,0-1 1 0 0,0 1 0 0 0,-1-1 0 0 0,1 0 0 0 0,-1 0-1 0 0,5-4 1 0 0,17-12 41 0 0,0-2 0 0 0,-2-1-1 0 0,0-1 1 0 0,-1-1 0 0 0,-2-1 0 0 0,0-1-1 0 0,-2 0 1 0 0,0-2 0 0 0,-2 0 0 0 0,-1-1-1 0 0,-1 0 1 0 0,-2-1 0 0 0,-1-1 0 0 0,8-30-1 0 0,-17 52-67 0 0,-1 0-1 0 0,0-1 0 0 0,-1 1 0 0 0,1 0 1 0 0,-1-1-1 0 0,-1 1 0 0 0,0 0 0 0 0,0 0 1 0 0,-1-1-1 0 0,0 1 0 0 0,0 0 0 0 0,-7-15 1 0 0,7 18-45 0 0,-1 1 1 0 0,1-1 0 0 0,-1 0 0 0 0,0 1 0 0 0,-1-1 0 0 0,1 1-1 0 0,-1 0 1 0 0,0 0 0 0 0,0 1 0 0 0,0-1 0 0 0,-1 1-1 0 0,1 0 1 0 0,-1 0 0 0 0,0 0 0 0 0,0 1 0 0 0,0-1 0 0 0,0 1-1 0 0,0 0 1 0 0,0 1 0 0 0,-9-2 0 0 0,-4 0-427 0 0,0 1 0 0 0,0 1-1 0 0,-1 1 1 0 0,1 1 0 0 0,-23 3 0 0 0,31-2-606 0 0,0 0 0 0 0,0 0 0 0 0,0 1 0 0 0,1 0 0 0 0,-1 1 0 0 0,-13 7 0 0 0,28 23-13405 0 0,-4-34 14398 0 0,-1 0 0 0 0,1 0-1 0 0,-1 1 1 0 0,1-1 0 0 0,-1 0 0 0 0,0 0 0 0 0,1 0 0 0 0,-1 1-1 0 0,1-1 1 0 0,-1 0 0 0 0,1 0 0 0 0,-1 0 0 0 0,1 0 0 0 0,-1 0-1 0 0,1 0 1 0 0,-1 0 0 0 0,1 0 0 0 0,-1 0 0 0 0,1 0 0 0 0,-1-1-1 0 0,1 1 1 0 0,0 0 0 0 0,10-4-922 0 0</inkml:trace>
</inkml:ink>
</file>

<file path=ppt/ink/ink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7T16:47:45.981"/>
    </inkml:context>
    <inkml:brush xml:id="br0">
      <inkml:brushProperty name="width" value="0.05292" units="cm"/>
      <inkml:brushProperty name="height" value="0.05292" units="cm"/>
      <inkml:brushProperty name="color" value="#FF0000"/>
    </inkml:brush>
  </inkml:definitions>
  <inkml:trace contextRef="#ctx0" brushRef="#br0">9927 10067 1209 0,'0'0'0'15,"0"0"67"-15,0 0 0 16,0 0 55-16,0 0 0 0,0 0-46 16,0 0 1-16,0 0-30 15,0 0 0-15,0 0-18 16,0 0 0-16,0 0-6 16,9 19 1-16,-9-19-4 15,5 7 1-15,-5-7 2 16,13 10 0-16,-5-7-2 15,-8-3 1-15,9 0 7 16,-9 0 1-16,11 6-2 16,-11-6 1-16,12-4 0 15,-3 2 1-15,-4 2-2 16,2 0 1-16,0 0-3 16,2 0 1-16,4 0-4 15,-3 2 0-15,-1 2-5 0,-2-4 1 16,2-4-2-16,-4 2 1 15,4 2 0-15,2 0 1 16,-3-1-1-16,1-1 0 16,0-5-1-16,0 2 1 15,0-2-1-15,-4 2 0 16,4-2-1-16,5-2 1 16,2-1-1-16,-2-1 1 15,0 3-3-15,5-1 1 16,3 0-2-16,-5-1 0 15,1 0 2-15,-1 1 0 16,6 0 4-16,-3 2 1 16,-3 7-1-16,1-5 0 15,9 2-1-15,-8-6 1 0,-7 6-1 16,-1 3 0-16,1-4-1 16,-1 1 0-16,5-2-2 15,-2-2 0-15,-4 0-2 16,3 0 0-16,4-2-3 15,-3 1 0-15,1 1-1 16,-3 3 0-16,2 2-1 16,0-3 1-16,-2 2-1 15,3-1 1-15,-3 1-1 16,2 1 0-16,2 2 0 16,2 2 0-16,-3 1-1 15,0-3 0-15,-7 2 0 16,1 0 0-16,0 1 0 15,2 2 0-15,1 4-1 16,2-4 0-16,-9 2 0 0,-5-7 0 16,13 9-1-16,-4-6 0 15,-4 6 0-15,4-2 1 16,-4 3-1-16,7-3 1 16,-3-3-1-16,-4-3 0 15,-5-1 0-15,13 0 1 16,-3 0-1-16,-1-1 1 15,0-3 0-15,0 1 0 16,-4-9-1-16,4 3 1 16,-4-3-2-16,2 0 1 15,0-4 0-15,0 2 0 16,-1 2-1-16,-1 4 0 0,4-10-1 16,0 3 1-16,-1-4 0 15,1 5 0-15,0-2-2 16,0 2 1-16,0-1-1 15,-1-1 0-15,-2 2 0 16,-1 2 0-16,2-5-1 16,-5 1 1-16,1 3 0 15,-1-3 0-15,0-5 1 16,0 0 0-16,1 6 0 16,3 1 1-16,-3 2 0 15,6 0 1-15,-4 0 0 16,4 0 0-16,-4-1 0 0,4 1 1 15,3 0-1-15,3 0 0 16,-7-2 0-16,6-1 1 16,1-1-2-16,6 2 1 15,2-1-1-15,0 1 0 16,-6 3-2-16,1 3 1 16,1-4-1-16,-1 0 0 15,-6 1 0-15,-1 3 1 16,-6-1-1-16,2 2 0 15,-7 7 0-15,9-9 0 16,-4 6 0-16,4 1 0 16,-9 2-1-16,11-3 1 15,1-1-1-15,-1 1 1 0,1 1-1 16,-7 0 1 0,4 1-2-16,3 1 1 0,6-4-1 15,-2-1 1-15,2 1-1 16,-3-4 1-16,5 1-1 15,1 2 1-15,11 1-1 16,1 2 1-16,-3 1-1 16,-1-3 1-16,1-1-1 15,-2 0 1-15,-2 5-1 16,-3-4 1-16,-3-3-1 16,1 1 1-16,-4-1-1 15,1 1 1-15,1 3-1 0,-1-2 0 16,5-2 0-16,3-5 0 15,6 3 0-15,2-3 0 16,4-5 0-16,3 1 0 16,1 1 0-16,-3 1 0 15,-11 3 0-15,1 1 0 16,1-2 0-16,-4 0 1 16,-7 3-1-16,3 2 1 15,1 2-1-15,-4 5 1 16,7-4-1-16,1 4 1 15,5 4-1-15,-4-1 1 16,-2 1-1-16,3 1 1 16,6-1-1-16,0 1 1 15,-3 0-1-15,0-2 1 16,-4-3-1-16,-2 0 1 0,-3 4-1 16,0-8 0-16,4-1 0 15,4-7 0-15,5 0 0 16,4 0 0-16,3-4 0 15,-1 2 0-15,4 2 0 16,-6-7 0-16,-8-3 0 16,-4-2 0-16,-5 3 0 15,-2 0 1-15,-7 9-1 16,-5-5 1-16,0-6 0 16,-5 4 0-16,1 9 1 0,-5 1 0 15,2 4 1-15,-2 5 0 16,3-11 1-16,-3 11 1 15,0-8-1-15,4 3 1 16,-4 5 0-16,7-9 0 16,-7 9 0-16,7-5 1 15,-7 5-1-15,14 1 0 16,-5 3-1-16,0-4 0 16,-4 0-1-16,-5 0 1 15,12 0-1-15,-12 0 0 16,9 3-1-16,-9-3 1 15,9 6 0-15,-9-6 0 16,0 0-1-16,5 7 1 16,-5-7-1-16,0 10 1 15,0-10-1-15,0 0 0 16,0 0-2-16,9-2 0 16,-9 2-2676-16</inkml:trace>
  <inkml:trace contextRef="#ctx0" brushRef="#br0" timeOffset="6514.02">7853 6386 817 0,'0'0'0'0,"0"0"19"15,0 0 0-15,-18-12 19 0,18 12 1 16,0-6-10 0,0-2 0-16,0-8-2 0,0-10 1 15,5-7-8-15,1 2 0 16,3 5-2-16,5 2 1 15,7-11-2-15,5 1 1 16,6 1 3-16,10 7 1 16,11-2 0-16,2 2 1 15,3-7 5-15,-3-3 0 16,-2-5-3-16,1-4 0 16,1-2 2-16,3-3 0 15,9-4 2-15,2 0 0 16,-5 1 1-16,-6-1 0 15,0-6 7-15,2 1 0 16,11-4-8-16,3 6 1 16,2-2 9-16,-1 8 1 15,-9 0-9-15,4 1 0 0,8 2 0 16,3-6 0 0,4-5-3-16,-6 2 1 0,-12 3 0 15,0 1 1-15,0 8-5 16,0-2 0-16,2 4-3 15,-2 1 0-15,-11-3-4 16,-3-1 0-16,-2-8 0 16,6 4 1-16,1-4-5 15,6 6 0-15,1-1 2 16,-2 6 0-16,-6-2 0 16,-2 0 0-16,-4-5-2 0,3 5 0 15,8 5-2-15,-2 5 1 16,-3 2 0-16,-10 1 0 15,-5-1-1-15,-3 3 0 16,0-3-1-16,-4 1 0 16,4-1-1-16,2-4 0 15,6-1-1-15,-1-3 1 16,0 1-3-16,-5 2 1 16,-6-4-1-16,-3 6 1 15,-13 7 4-15,2 3 0 16,-8 1 1-16,-3 1 1 15,-1 0-1-15,-5 7 0 16,1-1-1-16,-2 3 0 16,6-10 1-16,2 1 0 15,-2-2 0-15,-1-7 1 16,5 1-4-16,1 2 1 16,0 6-1-16,0 0 0 0,0 6-1 15,2 6 0-15,7 4-2 16,-4-1 1-16,3 5-3 15,6 1 0-15,7 3-2 16,-1 7 0-16,-4 2-1 16,-8 3 0-16,5-4-1 15,-8 4 0-15,3-3-1 16,-7 3 1-16,7 6-1 16,-5 2 1-16,1-4-1 0,-2 5 0 15,5 3 0-15,-2-3 0 16,6 1 0-16,3 2 0 15,4 4 0-15,3 1 0 16,6 1 0-16,-6-2 0 16,-3-2 0-16,0-2 0 15,1-7 0-15,-1 4 0 16,-2 0 0-16,-4-1 0 16,6-1 0-16,5-1 0 15,0-6 0-15,7-4 0 16,2 1 0-16,0-2 0 15,2 2 0-15,-8-6 0 16,-3-3 0-16,-2 0 1 16,-3-7 0-16,5-1 0 15,0-10 1-15,7 3 0 16,2-3 0-16,0-1 1 16,3 2-1-16,-1-7 1 15,-7 1 0-15,-3-4 0 0,1-3 1 16,-5 6 0-16,-1-5 0 15,4 1 1-15,4 2-1 16,5-4 0-16,7 3-1 16,-2 1 0-16,2-5-1 15,-7 1 0-15,-2-4 0 16,-7 1 0-16,3 2-1 16,1 1 1-16,8-3 0 15,4 4 0-15,4 5 0 0,-3-2 1 16,-6 5-1-16,-2-3 1 15,-4-6-1-15,-1 3 1 16,1 1 0-16,4 1 0 16,0 1-1-16,3-2 1 15,6-5-1-15,-2 2 1 16,-7-1 0-16,-6 1 0 16,1-4-1-16,-1-3 1 15,4-6 0-15,4 4 1 16,1-2-2-16,4-1 0 15,2-10 0-15,-6 1 0 16,-4-10 0-16,0 1 1 16,1 5 0-16,4-3 0 15,1 0 0-15,3 3 1 16,5-3-1-16,-3 4 1 16,-1 2 0-16,-6 10 0 15,1 3-1-15,4 5 1 0,3 5-2 16,4 4 1-16,12 3-1 15,-4 4 0-15,-11 5-1 16,-4-2 0-16,-6 7 0 16,0 7 0-16,5 0-1 15,1 7 1-15,3 3-1 16,-1 6 1-16,-6 5-1 16,-6 3 1-16,-4 0-1 15,-4 2 1-15,-6 2-1 16,-1 5 1-16,-2 1 0 0,-1 6 0 15,3 5 0-15,-6-7 0 16,-2-5 0-16,2 0 1 16,-4-4-1-16,2-1 1 15,2-7-1-15,-7-4 1 16,2-5-1-16,-1 0 1 16,4-6-1-16,-3-3 1 15,-4 0 0-15,-1-6 1 16,-1-4 1-16,0 2 0 15,-3-4 5-15,0 1 0 16,0-5 6-16,-6 1 0 16,3 4 3-16,-3 1 1 15,-3 7-2-15,5-9 0 16,-5 9-2-16,0 0 0 16,9 0-10-16,-9 0 1 15,0 0-2298-15</inkml:trace>
  <inkml:trace contextRef="#ctx0" brushRef="#br0" timeOffset="7633.14">10174 5903 1769 0,'0'0'0'0,"0"0"112"16,-7 28 0-16,2-4 62 0,3 14 0 16,7 12-90-16,1 11 0 15,6 25-40-15,4 15 0 16,9 6-19-16,6 5 0 15,6 11-7-15,0-3 0 16,7-10 0-16,-3-11 1 16,-15-11-4-16,-8-15 1 15,-4-23-3-15,-5-20 1 16,-4-15-8-16,1-34 0 16,-6 19-2099-16</inkml:trace>
  <inkml:trace contextRef="#ctx0" brushRef="#br0" timeOffset="7868.3">10266 5787 1769 0,'0'0'0'0,"7"-12"32"15,2 3 0-15,5 4 58 16,9 19 0-16,19 15-27 16,6 23 1-16,-2 23-8 15,-2 11 0-15,-2 15-7 16,11 9 1-16,5 6-1 15,7-5 0-15,6-4-10 16,-13-8 1-16,-16-28-7 16,-6-17 0-16,-19-30-14 0,-2-28 1 15,-1-37-15 1,-11-28 0-16,-3 69-1988 0</inkml:trace>
  <inkml:trace contextRef="#ctx0" brushRef="#br0" timeOffset="8147.35">10926 4974 1623 0,'7'-12'0'16,"10"-18"41"-16,-1-1 1 16,-4 17 52-16,1 26 1 15,3 35-6-15,0 31 1 16,-11 29-34-16,-5 18 1 16,0 13-10-16,0 8 0 15,-4 6 0-15,8-9 1 16,1-14-4-16,4-8 0 15,3 7-5-15,6-2 0 16,7-17 3-16,5 2 1 0,3 0 1 16,6-11 1-16,3-15-3 15,2-14 1-15,-3-14-25 16,-6-19 0-16,-12-21-9 16,-5-22 1-16,-18 5-2152 15</inkml:trace>
  <inkml:trace contextRef="#ctx0" brushRef="#br0" timeOffset="8798.42">11966 4714 1926 0,'0'0'0'16,"-3"9"58"-16,-3 3 0 15,-1 3 64-15,6 18 0 16,1 26-17-16,1 16 1 15,8 15-48-15,12 13 1 16,20 17-17-16,10 8 0 16,13-5-11-16,-3-2 1 15,-17-7 1-15,-5-17 1 16,-7-21-10-16,-7-21 1 16,-11-25-10-16,-4-23 1 15,6-19-14-15,-2-37 1 16,-14 49-2188-16</inkml:trace>
  <inkml:trace contextRef="#ctx0" brushRef="#br0" timeOffset="9149.09">12635 4247 1702 0,'0'0'0'16,"23"0"28"-16,-6 5 1 0,-3 4 11 15,-5 18 1-15,-7 20 41 16,-9 19 1-16,-9 15-28 15,-9 6 1-15,-10 1-9 16,-5 5 0-16,-5 3-11 16,0-1 1-16,0 0-9 15,12-9 1-15,1-4-6 0,8-3 1 16,4-4-4-16,10-9 0 16,10-13-2-16,14-15 1 15,9-5-1-15,22-9 0 16,22-8-5-16,15-11 1 15,9-5-3-15,3-8 1 16,-4-10 0-16,0-3 0 16,1 1 9-16,-6 4 0 15,-20 7 4-15,-17 6 1 16,-20 3-11-16,-10 5 0 16,-4 7-8-16,-10 4 0 15,-4-16-2041-15</inkml:trace>
  <inkml:trace contextRef="#ctx0" brushRef="#br0" timeOffset="9417.12">11546 6199 2273 0,'0'0'0'0,"-8"-9"0"15,2 2 0-15,6 7 25 0,-3-5 0 16,3 5 123-16,0-10 0 16,0 10-64-16,3 7 0 15,20 8-17-15,14 3 1 16,-37-18-2260-16</inkml:trace>
  <inkml:trace contextRef="#ctx0" brushRef="#br0" timeOffset="9624.65">13303 5230 2183 0,'-3'8'0'15,"-6"20"44"-15,-2-2 0 16,3-5 25-16,-5 0 0 16,4 3 122-16,4 2 1 15,0-4-123-15,5 8 0 16,5 4-10-16,4 3 0 0,-9-37-2345 16</inkml:trace>
  <inkml:trace contextRef="#ctx0" brushRef="#br0" timeOffset="10329.57">12501 11333 1870 0,'0'0'0'0,"0"0"151"15,0 0 0-15,9 25 25 16,-27 8 0-16,-9 24-63 15,-3 19 0-15,4 26-59 16,-9 14 0-16,-6 17-25 16,-10 2 1-16,-11-9-9 15,-7-4 1-15,4-15-6 16,10-15 1-16,18-23-6 16,11-19 1-16,12-24-2 15,14-26 1-15,26-5-3 16,15-19 0-16,19-16-4 15,10-9 0-15,8-4-2 0,5-4 0 16,5 6-2-16,2 8 1 16,9 12-1-16,-6 10 0 15,-19 21 0-15,-10 21 0 16,-13 20-1-16,-14 13 1 16,-17 7-1-16,-13 3 1 15,-13-2-1-15,-4-1 1 16,-3-11-1-16,-1-10 1 15,2-13-3-15,7-9 1 16,1-12-5-16,4-19 0 16,0 13-2276-16</inkml:trace>
  <inkml:trace contextRef="#ctx0" brushRef="#br0" timeOffset="10680.9">13312 10920 2094 0,'0'0'0'0,"0"0"48"15,0 8 0-15,0-1 43 16,0 19 1-16,9 21 42 0,5 19 0 16,4 15-70-16,6 11 0 15,10 15-12-15,8 6 1 16,11 16-5-16,2 1 1 16,-6-10-17-16,-12-18 0 15,-7-28-12-15,-5-31 1 16,-4-20-9-16,4-32 1 15,-25 9-2339-15</inkml:trace>
  <inkml:trace contextRef="#ctx0" brushRef="#br0" timeOffset="11097.7">14203 10376 1825 0,'0'0'0'0,"21"6"66"16,-7 7 1-16,-14 17 56 15,-9 13 0-15,-3 13-50 16,-7 8 0-16,-4 12-37 16,-13 9 1-16,-10 8 6 15,-15 6 1-15,-13 13-3 16,-6-1 1-16,11-2-10 16,-1 0 1-16,6-4-4 0,8-8 1 15,3-14-3-15,18-22 0 16,19-23-4-16,23-17 0 15,25-9-3-15,15-16 1 16,13-9-2-16,21-10 0 16,27-8-1-16,7-4 0 15,-4 3 3-15,2 9 1 16,10 4 0-16,-10 7 1 16,-23 1 0-16,-14 5 1 15,-9 4-5-15,-18 7 0 16,-15 4-7-16,-13 10 0 15,-10 7-5-15,-11-2 1 16,-11 5-7-16,-3-6 1 16,2-13-3-16,-3-13 1 15,15 3-2360-15</inkml:trace>
  <inkml:trace contextRef="#ctx0" brushRef="#br0" timeOffset="13996.73">28803 1940 1500 0,'0'0'0'16,"0"0"40"-16,28 17 1 16,-4 4 72-16,3 7 0 15,-6-2-24-15,6 10 0 16,11 26-48-16,6 16 1 15,8 17-15-15,4 18 1 16,2 18-6-16,-1 13 1 16,-1 14-6-16,-5 6 1 15,-10 5-7-15,-11 6 0 16,-7 10-3-16,-11 4 0 16,-7 5 9-16,-6 5 1 15,-6 3 7-15,-4 4 0 16,-3-3 4-16,-7 6 0 15,-9 2 5-15,-6 4 1 0,-9 0-4 16,-12 4 0-16,-12 20-5 16,-12 3 0-16,-9 6-4 15,-17 8 1-15,-15-9-3 16,-10-3 0-16,-6-6-2 16,-5-1 1-16,-3-2 1 15,-11-3 0-15,-16-2-2 16,-9-10 1-16,-15-6-3 15,-13-2 0-15,-9 0-2 16,-10-7 0-16,-6-3-4 16,-8 2 1-16,-2-6-3 0,-11 2 0 15,-2 1-1-15,-3-11 1 16,-3-4-2-16,-10-5 0 16,-6-4-1-16,-9 3 0 15,-1 2 0-15,-1 1 0 16,0-1-1-16,-14 3 1 15,-5 0-2-15,-1-3 0 16,4-1-1-16,2 3 1 16,0-4-1-16,-6 2 0 15,-8 8-1-15,2-3 1 16,13 5 0-16,-6 3 0 16,-8 8 0-16,-4 10 0 15,4 10 0-15,-5 12 0 16,4 6-1-16,0 5 1 15,-9-1 1-15,12 6 0 16,25 2 1-16,3-6 0 0,11-4-1 16,11-17 1-16,9-9 0 15,10-13 0-15,24-17-1 16,15-11 0-16,23-18 0 16,14-18 0-16,9-15 0 15,21-22 0-15,28-19-1 16,23-22 0-16,12-14 1 15,20-11 0-15,10-11-1 16,15-7 1-16,15-7-3 16,9-5 0-16,9-7-1 0,18 8 0 15,23-8-10-15,8-10 1 16,-49 10-2234-16</inkml:trace>
  <inkml:trace contextRef="#ctx0" brushRef="#br0" timeOffset="15396.58">28661 2416 1433 0,'23'12'36'16,"39"30"1"-16,19 27 68 16,2 14 1-16,-3 0-15 15,8 16 1-15,21 32-53 16,18 42 0-16,9 26-20 15,12 31 1-15,7 18 1 16,4 13 0-16,7 6-3 16,1 6 1-16,-1 4-2 15,-9 7 1-15,-2 17-3 0,-6 9 1 16,-8 20-3-16,-14 20 1 16,-25 18-4-16,-26 20 0 15,-25 20-3-15,-19 1 1 16,-15-13-2-16,-20 0 0 15,-22 6-1-15,-17 3 0 16,-18-2-1-16,-20 5 0 16,-18 4-1-16,-15-2 1 15,-12 1-2-15,-9-17 1 16,-4-20 3-16,-3-9 1 16,0-8 3-16,-13-15 0 15,-8-11 1-15,-11-13 0 16,-9-18 0-16,-5-10 0 15,-5-9-1-15,-5-17 0 16,-6-11-1-16,3-14 1 0,-6-12 4 16,-6-9 0-1,-5-19 3-15,2-12 1 0,-3-9-1 16,-10-15 1-16,-1-13-3 16,-9-15 1-16,-6-14-4 15,1-17 0-15,1-11-5 16,-3-3 1-16,0-6-4 15,-2-8 1-15,-5-12-1 16,1-11 1-16,-3-8-2 16,-5 0 1-16,-9 0 2 15,-2 0 0-15,-7-5 4 0,-2-5 0 16,-3-6 10-16,2-3 0 16,1-5 8-16,-14-2 0 15,2-5 3-15,-4-2 0 16,-1-5 4-16,0 0 0 15,6 0-9-15,-4-4 0 16,-9-1 2-16,1 1 0 16,-3-1-2-16,7-4 0 15,3-1-1-15,0 1 1 16,-6-1-4-16,-6 3 1 16,-5 1-3-16,-2 6 0 15,14 9-4-15,-7 1 1 16,0 1-3-16,2 2 0 15,16 5-2-15,12 2 1 16,14 3-4-16,21 4 1 16,16 6-3-16,22 0 1 15,13-4-4-15,34-6 1 16,30-10-4-16,29-11 0 0,20-12-1 16,11-15 0-16,67 18-2447 15</inkml:trace>
  <inkml:trace contextRef="#ctx0" brushRef="#br0" timeOffset="24663.09">9479 6860 1433 0,'0'0'0'16,"0"0"49"-16,20 0 0 15,-20 0 65-15,0 0 0 16,0 0-16-16,-2-17 1 15,-7-15-45-15,-5-6 1 16,-2 0-24-16,-3-7 0 16,-4-7-4-16,-7-6 1 15,-4-8-3-15,-6-10 1 16,4-11-5-16,-1-10 1 16,-7-3 0-16,-11-7 1 15,-8-4-1-15,-9 0 1 16,-8 4 23-16,-3-2 0 15,2 1 6-15,-5 3 0 0,-9-2 3 16,1 10 1-16,13 12 1 16,5 2 0-16,4 0-11 15,3 8 0-15,2 13-9 16,12 14 0-16,15 6-18 16,13 13 0-16,17 13-14 15,3 2 1-15,7 14-2258 16</inkml:trace>
  <inkml:trace contextRef="#ctx0" brushRef="#br0" timeOffset="25212.55">9661 6055 1791 0,'0'0'0'0,"0"-17"12"0,0-12 1 15,-2-27 6 1,-1-15 0-16,-12-12 122 16,1-12 0-16,-2-16-50 0,-7-5 0 15,-10-12-20-15,-15-3 1 16,-12-1-7-16,-10-5 0 16,1-3-14-16,0 0 1 15,6 12-14-15,-4 16 1 16,-6 13-9-16,10 21 0 15,5 12-20-15,12 13 0 16,16 16-9-16,3 6 1 16,27 31-2143-16</inkml:trace>
  <inkml:trace contextRef="#ctx0" brushRef="#br0" timeOffset="25679.64">8029 6171 1903 0,'0'0'0'0,"2"-12"11"15,2-12 0-15,-10-18 10 16,-1-17 1-16,-7-24 46 15,-5-15 0-15,-4-18 17 16,0-21 1-16,10-7 10 0,1-11 0 16,-4-10-19-16,-5-6 0 15,-7 0-17-15,-4 1 0 16,-3 0-13-16,0 10 0 16,1 7-11-16,8 25 0 15,3 24-8-15,5 21 0 16,9 21-9-16,11 19 0 15,14 20-6-15,9 16 1 16,22 16-8-16,11 19 1 16,6 18-1-16,5 15 0 15,8 8-4-15,3 6 1 16,-3-1-2-16,-4 0 0 16,2-8-1-16,12-7 0 15,8-14-2-15,4-7 0 16,-4-9-6-16,-10-18 1 15,-85-11-2274-15</inkml:trace>
  <inkml:trace contextRef="#ctx0" brushRef="#br0" timeOffset="26197.8">8731 4726 1657 0,'-2'-8'0'16,"-6"-13"37"-16,-5-19 1 15,-3-10 27-15,-1-21 0 16,-10-11 61-16,-1-9 1 16,-2-4-60-16,-2-8 1 15,9-12-14-15,6 0 0 16,-3-1-11-16,3 4 0 15,-1-4-9-15,9 9 1 16,13 20-13-16,12 13 0 16,14 20-7-16,14 30 0 0,16 29-6 15,9 26 0-15,10 16-3 16,7 15 1-16,18 11-2 16,-5 6 0-16,-12 3-1 15,-3-3 0-15,-1-13-1 16,2-9 1-16,-4-7-2 15,-3-13 0-15,-17-16-2 16,-9-21 1-16,-52 0-1987 16</inkml:trace>
  <inkml:trace contextRef="#ctx0" brushRef="#br0" timeOffset="27045.73">10096 1570 1657 0,'0'0'0'16,"0"-54"91"-16,-3 4 1 15,-11-11 80-15,-11 6 0 16,-8 1-77-16,-17 14 1 15,-8 16-55-15,-9 22 1 16,2 20-20-16,-2 30 0 16,-9 28-8-16,-7 30 0 15,-16 22-6-15,-5 26 1 0,14 26-4 16,13 10 0-16,4 1-3 16,20-15 1-16,27-22-2 15,29-17 0-15,29-26-1 16,10-18 0-16,8-22 0 15,17-17 1-15,18-28 1 16,6-14 0-16,5-17 2 16,-12-20 1-16,-8-13 7 15,-7-15 0-15,-2-8 9 16,-4-6 0-16,-4-11-2 16,-10-5 1-16,-16-11-6 0,-3-4 1 15,-7-6-7-15,-3-9 0 16,-20 113-2054-16</inkml:trace>
  <inkml:trace contextRef="#ctx0" brushRef="#br0" timeOffset="27433.54">10121 1042 1840 0,'4'53'70'0,"6"46"1"15,6 33 6-15,12 13 1 16,13 14-24-16,12 4 1 16,10 5-8-16,-6-19 0 0,-17-28-2 15,-8-24 0 1,-7-26-11-16,-2-18 0 0,-9-20-7 16,-2-12 0-16,-5-18-13 15,6-22 1-15,1-31-9 16,7-24 0-16,2-13-5 15,0-3 1-15,9 4-2 16,-1 15 0-16,6 17-1 16,2 21 1-16,2 21-3 15,-4 15 0-15,-2 22-2 16,-1 9 1-16,-3 15-2 16,3 4 1-16,3-2-1 0,-2-6 0 15,6-9-5-15,-3-14 0 16,-2-3-10-16,-6-13 0 15,-30-6-1848-15</inkml:trace>
  <inkml:trace contextRef="#ctx0" brushRef="#br0" timeOffset="27655.95">11321 1672 1612 0,'7'14'0'15,"14"25"19"-15,-2 12 1 16,-1-5 28-16,0 6 1 16,-1-2 104-16,1-1 1 15,1-2-46-15,2-6 1 16,2-1-15-16,-5-11 0 16,0-8-55-16,-4-9 1 0,-5-12-32 15,-4-21 0-15,-5 21-1925 16</inkml:trace>
  <inkml:trace contextRef="#ctx0" brushRef="#br0" timeOffset="28018.32">11707 1376 1422 0,'11'3'0'0,"19"11"0"16,3 14 1-16,-1 8-4 16,-8 7 0-16,-2 9 42 0,-8 7 1 15,3 3 39-15,-3 8 0 16,8 1 9-16,-6-2 1 15,-1-12 8-15,-6-14 1 16,-3-15-26-16,-6-16 0 16,0-3-16-16,-6-18 1 15,-3-20-12-15,2-11 0 16,2-19-15-16,3-10 0 16,2-11-6-16,6 6 0 15,11 8-8-15,6 12 1 16,5 13-4-16,8 17 1 15,6 20-4-15,2 16 0 16,-3 25 0-16,3 4 1 16,-4 9-1-16,-3 7 0 15,-5 6-1-15,-2-4 1 16,-2-8-2-16,-8-12 0 16,-6-24-8-16,-2-18 0 0,-12 3-1978 15</inkml:trace>
  <inkml:trace contextRef="#ctx0" brushRef="#br0" timeOffset="28447.58">12649 1403 1343 0,'9'-12'0'0,"17"-15"8"16,2 1 1-16,1 10-6 15,-8 4 1-15,-7 10 61 16,3 11 0-16,10 13 40 16,1 15 1-16,2 11-14 0,-2 2 0 15,1 8 0-15,-3 4 1 16,-5-5-21-16,-1-3 0 15,-6-22-24-15,-5-11 1 16,-6-7-23-16,-3-5 1 16,0-9-12-16,0 0 1 15,-18-26-6-15,-3-7 0 16,-2-5-3-16,-1-2 0 16,-12 11-3-16,-1 8 1 15,-3 9-3-15,4 15 1 16,8 18-2-16,7 20 0 15,2 22-1-15,12 11 1 16,10 9-1-16,8-1 1 16,10-5-1-16,5-9 1 15,11-14-1-15,13-21 1 16,8-21 1-16,9-21 1 16,11-24 7-16,-10-21 0 0,-9-11 1 15,-10-10 1-15,-5 1-6 16,-7-1 0-16,-5-2-6 15,-13 6 0-15,-19 71-1887 16</inkml:trace>
  <inkml:trace contextRef="#ctx0" brushRef="#br0" timeOffset="55879.95">13555 5242 1019 0,'0'0'0'0,"29"-12"21"16,-6 0 0-16,3 3 39 15,-3-3 1-15,3 0 9 16,-1-9 1-16,5 0-23 0,5 0 1 16,11 4-26-16,7 2 1 15,12 6-8-15,6 0 0 16,1-11 0-16,15-1 1 15,13 2-2-15,10 1 1 16,6-2 0-16,11-5 0 16,20-2-2-16,13 4 0 15,15-4-2-15,19 1 1 16,16 1-2-16,15 1 0 16,22 7-3-16,7 8 1 15,16 9-2-15,9 4 0 16,15 9 1-16,17 12 0 15,22 8 0-15,6 5 0 16,7 7-1-16,13 5 0 16,12 7-2-16,20 9 1 15,10 12-2-15,10 13 1 0,-5 17 0 16,-1 20 0-16,4 8 0 16,2 15 0-16,2 3 0 15,5 19 1-15,-1 17 3 16,-17 9 0-16,-10 14 7 15,-27 10 1-15,-24-1 5 16,-15 6 0-16,-4 11 4 16,-10 0 1-16,-15 2-5 15,-15-8 0-15,-19-10 0 0,-12-10 0 16,-7-8 3 0,-15-20 0-16,-10-4-1 0,-19-14 1 15,-8-12-3-15,-19-21 1 16,-21-24 7-16,-18-15 0 15,-20-8-2-15,-19-13 1 16,-21-15-2-16,-19-14 1 16,-14-8-2-16,-14-8 1 15,-15-5-9-15,-13-1 1 16,-15-1-6-16,2-4 1 16,16-18-1865-16</inkml:trace>
  <inkml:trace contextRef="#ctx0" brushRef="#br0" timeOffset="57646.18">26755 10342 1422 0,'0'0'0'0,"0"0"45"16,-6-23 1-16,6 23 38 15,0 0 1-15,11-8-18 16,5 4 1-16,5 2-40 16,11 2 1-16,15 9-12 15,17 8 0-15,17 6-5 16,13 5 0-16,13 3-2 0,15-2 0 15,22 4 8-15,13 3 0 16,25 6 2-16,10-1 1 16,4 4 6-16,-11-3 1 15,-8-2 5-15,-15 7 0 16,-17-2 6-16,-18 0 1 16,-21-4 3-16,-22 1 1 15,-15-1-2-15,-16-8 1 16,-14-5-7-16,-16-9 0 15,-11-9-8-15,-12-10 1 16,7 7-3-16,-10-14 0 16,-10-7-4-16,-3-6 1 15,4-10 2-15,1-6 0 16,-1-8-3-16,1-4 1 16,3-7-3-16,-1-15 0 15,-4-20 1-15,-4-8 1 0,-11-11-3 16,-4-11 1-16,-3-20-4 15,-11-17 1-15,-14-20-3 16,-18-13 0-16,-19-9 0 16,-14-2 0-16,-20-5-3 15,-3 11 0-15,-1 15-10 16,22 7 0-16,32 8-3 16,26-22 1-16,55 187-2215 15</inkml:trace>
  <inkml:trace contextRef="#ctx0" brushRef="#br0" timeOffset="63046.13">9402 10226 1422 0,'0'0'0'16,"0"0"36"-16,0 0 0 16,0 0 44-16,0 0 0 15,19 2-18-15,-10 17 0 16,3 10-27-16,-5 13 0 16,-7 11-14-16,0 16 0 15,2 25-7-15,0 11 0 16,-8 11-2-16,-2 11 0 15,-7 23-3-15,1 11 0 16,2 21-4-16,7 15 1 16,10 18-2-16,6 12 1 15,4 11-2-15,3 3 1 16,-4 3-1-16,-5 9 0 16,0 3-1-16,0 8 1 0,-4 12 0 15,-5 11 0-15,-5 12 4 16,-4 4 0-16,-3-12 2 15,-8-13 0-15,-6-9 8 16,3-20 0-16,5-15 3 16,4-22 1-16,2-23 1 15,1-31 1-15,7-27-4 16,4-24 0-16,4-22-7 16,7-16 0-16,1-15-5 15,2-12 1-15,-5-18-8 16,0-10 0-16,-9-14-1675 0</inkml:trace>
  <inkml:trace contextRef="#ctx0" brushRef="#br0" timeOffset="63463.27">9724 17451 1444 0,'7'-3'0'16,"16"-10"1"-16,11-7 0 16,19-10 0-16,8-8 0 15,12-9-1-15,8-3 0 16,14-5 15-16,11-2 1 16,14 3 21-16,18-1 0 15,22-6 8-15,22-10 1 0,21-7-8 16,1 4 0-16,11 3-6 15,15-7 0-15,10-7-4 16,8-5 0-16,6 0-5 16,4-1 1-16,3-5 10 15,0 1 0-15,-7 0 22 16,-11 12 1-16,-12 9-6 16,-15 6 0-16,-14 2-10 15,-9 6 0-15,-10 4-7 16,-21 6 1-16,-17 2-11 0,-21 8 1 15,-12 7-14 1,-18 4 0-16,-22 3-8 0,-12-2 0 16,-60 28-1802-16</inkml:trace>
  <inkml:trace contextRef="#ctx0" brushRef="#br0" timeOffset="64181.21">15714 15132 1937 0,'4'-7'0'16,"7"-10"22"-16,3-13 1 16,0-9 18-16,-5-10 0 15,-6-8 68-15,-6-9 0 0,-6-10-49 16,-5-14 1-16,-4-17-14 15,-1-14 1 1,-4-13-14-16,-4-11 0 0,1-12-15 16,1-22 1-16,-1-23-9 15,1-18 1-15,2-17-6 16,4-10 1-16,-1 2-1 16,1-4 0-16,-4 2 1 15,0-1 0-15,4-1 5 16,-4 3 0-16,-7 16 3 15,-4 7 1-15,-1 3 5 0,-4 6 0 16,6 6-3-16,1 12 1 16,0 8-3-16,6 10 0 15,3 4-3-15,1 10 1 16,3 14-3-16,-2 8 1 16,7 15-5-16,0 8 1 15,0 8-4-15,-2 12 0 16,9 4-3-16,-2 2 0 15,4 12-1-15,1 8 0 16,-5 12-2-16,2 9 1 16,0 7-2-16,-2 7 0 15,-3 14-1-15,-2 0 0 16,-6-9-1-16,-6 4 0 16,-9-1 0-16,-9 6 1 15,-8 0 2-15,-6 3 0 16,-9 9 1-16,-10 3 1 15,-24 9 0-15,-12 2 0 0,-9 5 0 16,-15 5 0-16,-18 5 0 16,-31 11 1-16,-22 3 0 15,-25 12 1-15,-21 11 0 16,-26 17 0-16,-22 15 1 16,-8 25 0-16,-8 19-1 15,-11 31 1-15,4 22-3 16,-7 23 0-16,-1 23-9 15,0-3 1-15,333-226-2144 0</inkml:trace>
  <inkml:trace contextRef="#ctx0" brushRef="#br0" timeOffset="96846.22">8281 7410 436 0,'11'49'0'0,"10"77"23"16,11 35 0-16,5 21 75 15,4 20 1-15,-1 18 39 16,-5 20 1-16,-6 15-22 16,-12 10 0-16,-3 24-57 15,-5 19 1-15,0 24-1 16,2 30 0-16,4 11-14 16,1 29 0-16,-3 20-10 15,-1 23 0-15,4 3-5 16,5 2 0-16,2 5-6 15,3-8 0-15,1-11-8 0,6-28 1 16,15-41-7-16,9-22 0 16,-57-345-1334-16</inkml:trace>
  <inkml:trace contextRef="#ctx0" brushRef="#br0" timeOffset="97696.16">15693 1850 1209 0,'0'0'0'16,"-1"57"27"-16,-3 2 1 0,2 10 35 15,4 18 1-15,2 13-14 16,3 23 0-16,5 31-29 16,2 35 1-16,2 25-9 15,-2 30 0-15,-10 19-4 16,-6 18 0-16,-7 8-5 16,-2 26 1-16,-1 22-3 15,-6 14 1-15,-6 9-1 16,-8 11 0-16,-3 20-1 15,3 10 0-15,0-1-1 16,6 17 1-16,3 9-1 0,9 6 1 16,5 1 1-16,2 0 0 15,7 6 3-15,-2 6 0 16,-3 1 2-16,-4 6 1 16,2 0 7-16,-4 3 1 15,-6-2 3-15,3-4 1 16,7-12-1-16,1-14 1 15,3-17-4-15,1-27 1 16,2-379-1346-16</inkml:trace>
  <inkml:trace contextRef="#ctx0" brushRef="#br0" timeOffset="103196.13">9941 7796 1063 0,'0'0'0'0,"30"-29"33"15,-3-2 1-15,-8-11 67 16,-1-5 0-16,-6-10 0 16,-5 0 1-16,0-2-39 15,-1-5 0-15,6 0-31 16,2-8 1-16,-5-8-10 15,0-3 0-15,-4-2 1 0,4-1 0 16,0-10-1-16,-1-4 1 16,-6-4-3-16,-2-1 0 15,-2-3 3-15,-1-1 1 16,-6-1 2-16,-2-1 0 16,3 0 1-16,-10 2 1 15,0 2 4-15,-5-8 1 16,6 3 5-16,-4 5 0 15,1-4 4-15,-3-2 1 16,0 6-8-16,0-4 1 16,0 8-6-16,-1 0 1 15,-1 8-6-15,0 9 0 16,1 3-4-16,1 8 1 16,0 3-6-16,5 9 1 15,2 6-4-15,6 7 1 16,1 8-6-16,4 4 1 0,5 6-9 15,1-1 1-15,-1 33-1967 16</inkml:trace>
  <inkml:trace contextRef="#ctx0" brushRef="#br0" timeOffset="-6800">12361 13652 2217 0,'-23'23'0'0,"-28"29"85"0,-19 26 1 15,-20 31 51-15,3 33 1 16,13 43-68-16,16 29 0 15,17 15-45-15,27-15 0 16,30-22-11-16,32-29 1 16,29-40-7-16,24-36 0 15,24-42-2-15,23-40 0 16,20-42 0-16,8-30 0 16,-1-25 0-16,-16-27 0 15,-15-32 3-15,-13-24 0 16,-4-29 2-16,-28-24 0 15,-31-20 3-15,-36-6 1 16,-28-2 2-16,-36 19 1 16,-39 31-1-16,-19 47 1 0,-15 51-1 15,-31 62 1-15,-35 61 8 16,-27 60 0-16,-24 63 3 16,1 51 0-16,4 43 2 15,36 29 0-15,41 19-5 16,52 4 1-16,57 0-9 15,46-6 1-15,-15-278-2547 16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1.641"/>
    </inkml:context>
    <inkml:brush xml:id="br0">
      <inkml:brushProperty name="width" value="0.1" units="cm"/>
      <inkml:brushProperty name="height" value="0.1" units="cm"/>
    </inkml:brush>
  </inkml:definitions>
  <inkml:trace contextRef="#ctx0" brushRef="#br0">102 1 120 0 0,'-20'11'652'0'0,"-28"9"11742"0"0,47-20-12038 0 0,-1 0 0 0 0,1 1 1 0 0,-1-1-1 0 0,1 1 0 0 0,-1-1 1 0 0,1 1-1 0 0,-1 0 0 0 0,1 0 1 0 0,0 0-1 0 0,-1 0 0 0 0,1 0 0 0 0,0 0 1 0 0,0 0-1 0 0,-1 0 0 0 0,1 0 1 0 0,0 1-1 0 0,0-1 0 0 0,1 0 0 0 0,-1 1 1 0 0,-1 1-1 0 0,1 0-129 0 0,-1 1 1 0 0,1-1-1 0 0,0 1 1 0 0,1-1-1 0 0,-1 1 1 0 0,1 0-1 0 0,-1 0 0 0 0,1 5 1 0 0,1 3-97 0 0,0 0-1 0 0,1 0 1 0 0,1 0 0 0 0,5 17 0 0 0,109 394 1739 0 0,-88-309-1832 0 0,-3 3-1752 0 0,15 161 0 0 0,-37-247 140 0 0,-2 49-1 0 0,-3-71 731 0 0,0 0 0 0 0,0 0 0 0 0,-1 0 0 0 0,0 0 0 0 0,-5 14 0 0 0,0 0-2453 0 0,7-20 2809 0 0,-1-1 0 0 0,1 1 0 0 0,-1-1 0 0 0,0 0 0 0 0,0 1 0 0 0,0-1 0 0 0,0 1 0 0 0,0-1-1 0 0,0 0 1 0 0,-1 0 0 0 0,1 0 0 0 0,-1 0 0 0 0,1 0 0 0 0,-1 0 0 0 0,0 0 0 0 0,0 0 0 0 0,-2 1-1 0 0,-4-2-828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2.537"/>
    </inkml:context>
    <inkml:brush xml:id="br0">
      <inkml:brushProperty name="width" value="0.1" units="cm"/>
      <inkml:brushProperty name="height" value="0.1" units="cm"/>
    </inkml:brush>
  </inkml:definitions>
  <inkml:trace contextRef="#ctx0" brushRef="#br0">10 1394 48 0 0,'-9'-30'14450'0'0,"28"-5"-12802"0"0,80-73 3716 0 0,-59 46-4236 0 0,-2-2-1 0 0,-3-1 1 0 0,32-87-1 0 0,19-36-773 0 0,62-154-247 0 0,-61 128-382 0 0,-80 199 223 0 0,-3 4-75 0 0,1 0-1 0 0,0-1 0 0 0,0 2 1 0 0,1-1-1 0 0,1 1 1 0 0,-1 0-1 0 0,2 0 0 0 0,-1 1 1 0 0,12-11-1 0 0,-18 20 95 0 0,0-1-1 0 0,0 1 0 0 0,0-1 0 0 0,0 1 1 0 0,0-1-1 0 0,0 1 0 0 0,1 0 1 0 0,-1-1-1 0 0,0 1 0 0 0,0 0 0 0 0,0 0 1 0 0,0 0-1 0 0,0 0 0 0 0,1 0 0 0 0,-1 0 1 0 0,0 0-1 0 0,0 0 0 0 0,0 1 1 0 0,0-1-1 0 0,0 0 0 0 0,0 1 0 0 0,0-1 1 0 0,0 1-1 0 0,0-1 0 0 0,0 1 1 0 0,0-1-1 0 0,0 1 0 0 0,0 0 0 0 0,0 0 1 0 0,0-1-1 0 0,1 2 0 0 0,24 31-122 0 0,-12-3 254 0 0,-2 1 0 0 0,-1 0 0 0 0,14 66 0 0 0,-6-24 12 0 0,163 707-2858 0 0,-172-710 1748 0 0,3 108 1 0 0,-13-176 517 0 0,1-34-2837 0 0,1 2 2194 0 0,8-42-1 0 0,-3 41 1220 0 0,2 0-1 0 0,0 0 0 0 0,2 1 1 0 0,17-33-1 0 0,-25 58 36 0 0,0 0-1 0 0,0 0 0 0 0,0 1 0 0 0,1-1 0 0 0,-1 1 1 0 0,1 0-1 0 0,0 0 0 0 0,0 0 0 0 0,1 0 1 0 0,6-4-1 0 0,-9 7-59 0 0,0-1-1 0 0,1 1 1 0 0,-1 0 0 0 0,0 0-1 0 0,1 0 1 0 0,-1 0 0 0 0,1 0-1 0 0,0 1 1 0 0,-1-1 0 0 0,1 1-1 0 0,-1 0 1 0 0,1 0 0 0 0,0 0-1 0 0,-1 0 1 0 0,1 0 0 0 0,0 0-1 0 0,-1 1 1 0 0,1-1 0 0 0,-1 1-1 0 0,1-1 1 0 0,-1 1 0 0 0,1 0 0 0 0,-1 0-1 0 0,3 2 1 0 0,15 11 119 0 0,-1 1 0 0 0,0 1 0 0 0,-2 1 0 0 0,0 0 0 0 0,0 1 0 0 0,14 22 0 0 0,-13-17-141 0 0,2 0-1 0 0,0 0 0 0 0,40 31 0 0 0,-57-51-18 0 0,1 0 0 0 0,-1-1 0 0 0,1 0 0 0 0,0 1-1 0 0,0-1 1 0 0,0-1 0 0 0,0 1 0 0 0,0-1-1 0 0,0 1 1 0 0,0-1 0 0 0,0 0 0 0 0,0-1 0 0 0,1 1-1 0 0,-1-1 1 0 0,0 0 0 0 0,1 0 0 0 0,-1 0 0 0 0,0 0-1 0 0,1-1 1 0 0,-1 0 0 0 0,0 0 0 0 0,0 0-1 0 0,0 0 1 0 0,7-4 0 0 0,-4 1-75 0 0,0 0 1 0 0,-1-1-1 0 0,1 1 1 0 0,-1-2-1 0 0,0 1 0 0 0,-1-1 1 0 0,1 0-1 0 0,-1 0 1 0 0,0 0-1 0 0,-1-1 0 0 0,0 0 1 0 0,6-11-1 0 0,-3 5-140 0 0,9-20-434 0 0,0 0-1 0 0,14-48 1 0 0,-9 8-402 0 0,-4 0 1 0 0,14-118-1 0 0,-28 165 940 0 0,-1 16 152 0 0,-1 1 0 0 0,1 0 0 0 0,-2-1 0 0 0,1 1 0 0 0,-1-1 0 0 0,-1 1 0 0 0,0 0 0 0 0,0-1 0 0 0,-1 1 0 0 0,0 0 0 0 0,-5-14 0 0 0,6 22-27 0 0,1 0 1 0 0,-1 0-1 0 0,0 1 1 0 0,1-1-1 0 0,-1 0 1 0 0,0 0-1 0 0,0 0 1 0 0,0 1-1 0 0,1-1 1 0 0,-1 0-1 0 0,0 1 1 0 0,0-1-1 0 0,0 0 1 0 0,0 1-1 0 0,0 0 1 0 0,0-1-1 0 0,-1 1 1 0 0,1 0-1 0 0,0-1 0 0 0,0 1 1 0 0,0 0-1 0 0,0 0 1 0 0,0 0-1 0 0,0 0 1 0 0,-1 0-1 0 0,1 0 1 0 0,0 0-1 0 0,0 0 1 0 0,0 1-1 0 0,0-1 1 0 0,0 0-1 0 0,0 1 1 0 0,0-1-1 0 0,0 0 1 0 0,0 1-1 0 0,0 0 1 0 0,-1 0-1 0 0,-3 2 178 0 0,0 0 1 0 0,0 0-1 0 0,1 0 0 0 0,-1 1 0 0 0,1 0 0 0 0,-7 8 0 0 0,-13 16 586 0 0,1 2 0 0 0,1 1 0 0 0,2 0 1 0 0,1 1-1 0 0,2 1 0 0 0,1 1 0 0 0,-19 58 0 0 0,26-60-491 0 0,1 1 0 0 0,1 0-1 0 0,3 0 1 0 0,0 0 0 0 0,2 1 0 0 0,4 56 0 0 0,-1-77-331 0 0,1-1 1 0 0,1 1-1 0 0,0 0 0 0 0,1-1 1 0 0,0 0-1 0 0,1 0 0 0 0,0 0 1 0 0,13 21-1 0 0,-13-26-65 0 0,1 0-1 0 0,0 0 1 0 0,0 0-1 0 0,0-1 0 0 0,1 0 1 0 0,0 0-1 0 0,0-1 1 0 0,0 0-1 0 0,1 0 1 0 0,0 0-1 0 0,0-1 1 0 0,0-1-1 0 0,0 1 0 0 0,10 2 1 0 0,-12-5 52 0 0,1 1 0 0 0,0-1-1 0 0,-1 0 1 0 0,1 0 0 0 0,-1-1 0 0 0,1 0 0 0 0,8-1 0 0 0,-7 0-799 0 0,0 0 0 0 0,-1-1 1 0 0,1 0-1 0 0,-1-1 0 0 0,0 0 0 0 0,0 0 1 0 0,0 0-1 0 0,0-1 0 0 0,10-7 0 0 0,-7 4-583 0 0,-1-1 0 0 0,0-1-1 0 0,0 0 1 0 0,0 0 0 0 0,-2 0 0 0 0,1-1-1 0 0,-1-1 1 0 0,0 1 0 0 0,-1-1-1 0 0,7-17 1 0 0,6-12 849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4.534"/>
    </inkml:context>
    <inkml:brush xml:id="br0">
      <inkml:brushProperty name="width" value="0.1" units="cm"/>
      <inkml:brushProperty name="height" value="0.1" units="cm"/>
    </inkml:brush>
  </inkml:definitions>
  <inkml:trace contextRef="#ctx0" brushRef="#br0">622 25 720 0 0,'-57'-19'7209'0'0,"22"16"-3264"0"0,1 0 0 0 0,-46 4 0 0 0,57 1-3352 0 0,0 1 0 0 0,1 1 0 0 0,0 1 0 0 0,0 1-1 0 0,0 1 1 0 0,1 1 0 0 0,-34 17 0 0 0,30-12-597 0 0,0 2 0 0 0,0 0 0 0 0,2 2 0 0 0,0 1 0 0 0,1 1 0 0 0,-38 41 0 0 0,58-58-391 0 0,2 0 341 0 0,0 0 0 0 0,1 0-1 0 0,-1 0 1 0 0,1-1 0 0 0,0 1-1 0 0,-1 0 1 0 0,1 0 0 0 0,0-1-1 0 0,0 1 1 0 0,0-1 0 0 0,0 1-1 0 0,0-1 1 0 0,0 1 0 0 0,1-1-1 0 0,-1 0 1 0 0,0 1 0 0 0,1-1-1 0 0,-1 0 1 0 0,1 0 0 0 0,-1 0-1 0 0,1 0 1 0 0,0 0 0 0 0,-1 0-1 0 0,1-1 1 0 0,0 1 0 0 0,-1-1-1 0 0,4 2 1 0 0,3 0 34 0 0,0 0 1 0 0,0-1-1 0 0,0 0 1 0 0,15 1-1 0 0,8-4 120 0 0,0-1 0 0 0,0-2 0 0 0,32-9 0 0 0,-39 8-106 0 0,-1 0-1 0 0,2 2 0 0 0,-1 1 0 0 0,0 1 1 0 0,1 0-1 0 0,38 4 0 0 0,-61-1-1 0 0,0-1 0 0 0,0 0 0 0 0,0 1-1 0 0,0-1 1 0 0,0 1 0 0 0,0 0 0 0 0,0 0 0 0 0,0-1-1 0 0,0 1 1 0 0,0 1 0 0 0,0-1 0 0 0,-1 0 0 0 0,1 0-1 0 0,0 1 1 0 0,-1-1 0 0 0,1 1 0 0 0,-1-1 0 0 0,1 1 0 0 0,-1 0-1 0 0,0-1 1 0 0,0 1 0 0 0,0 0 0 0 0,2 3 0 0 0,-2 0 25 0 0,0-1 1 0 0,0 1 0 0 0,0 0-1 0 0,-1 0 1 0 0,1-1 0 0 0,-1 1-1 0 0,0 0 1 0 0,-1 0 0 0 0,1-1-1 0 0,-2 8 1 0 0,-3 8 100 0 0,-1-1 0 0 0,-1 1 0 0 0,-1-1 0 0 0,-10 20 0 0 0,-8 6 132 0 0,-32 42 0 0 0,-13 23-1367 0 0,68-99-807 0 0,44-27-15335 0 0,-36 11 16725 0 0,0 0-1 0 0,0 0 1 0 0,-1 0-1 0 0,6-8 1 0 0,-3 3 181 0 0,14-25-216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5.101"/>
    </inkml:context>
    <inkml:brush xml:id="br0">
      <inkml:brushProperty name="width" value="0.1" units="cm"/>
      <inkml:brushProperty name="height" value="0.1" units="cm"/>
    </inkml:brush>
  </inkml:definitions>
  <inkml:trace contextRef="#ctx0" brushRef="#br0">71 402 216 0 0,'-37'-13'23736'0'0,"24"26"-26235"0"0,11-7 2580 0 0,-1-1 0 0 0,1 1 0 0 0,0-1 0 0 0,1 1 0 0 0,-1 0 0 0 0,1 0 0 0 0,0 0 0 0 0,0-1 0 0 0,1 13 0 0 0,-3 8 143 0 0,1-1-86 0 0,2 0-1 0 0,0 0 1 0 0,2 0 0 0 0,6 38 0 0 0,-6-48-117 0 0,0-3-78 0 0,1 1 0 0 0,0 0-1 0 0,1-1 1 0 0,1 0-1 0 0,0 0 1 0 0,0 0 0 0 0,1-1-1 0 0,1 1 1 0 0,-1-1-1 0 0,16 17 1 0 0,-21-27 61 0 0,0 1-1 0 0,1 0 1 0 0,-1-1 0 0 0,1 1 0 0 0,-1-1-1 0 0,1 0 1 0 0,0 0 0 0 0,0 1-1 0 0,-1-1 1 0 0,1 0 0 0 0,0 0-1 0 0,0-1 1 0 0,0 1 0 0 0,0 0-1 0 0,0-1 1 0 0,0 1 0 0 0,0-1 0 0 0,1 1-1 0 0,-1-1 1 0 0,0 0 0 0 0,3 0-1 0 0,-1-1 32 0 0,0 0 0 0 0,0 0-1 0 0,0 0 1 0 0,0-1-1 0 0,0 1 1 0 0,-1-1 0 0 0,1 0-1 0 0,-1 0 1 0 0,1 0-1 0 0,5-5 1 0 0,5-6 44 0 0,0-1 0 0 0,0 0 0 0 0,19-28 0 0 0,-29 37-138 0 0,34-50-235 0 0,-3-2-1 0 0,-2-1 0 0 0,35-86 1 0 0,-58 118 169 0 0,11-46 0 0 0,-1 1-20 0 0,-9 33 164 0 0,7-39 0 0 0,-1 3 564 0 0,-11 29 316 0 0,-6 30 328 0 0,-4 27 1636 0 0,-2 12-2546 0 0,1 1-1 0 0,2 0 0 0 0,-1 42 0 0 0,5-39-64 0 0,2 0 1 0 0,8 36 0 0 0,2 16-23 0 0,-9-43-397 0 0,2 0 0 0 0,2 0 0 0 0,2-1-1 0 0,1 0 1 0 0,1-1 0 0 0,29 55 0 0 0,-41-89 29 0 0,1 0 1 0 0,0 0 0 0 0,0 0-1 0 0,0-1 1 0 0,-1 1 0 0 0,1 0-1 0 0,0 0 1 0 0,0-1 0 0 0,0 1 0 0 0,0-1-1 0 0,0 1 1 0 0,1 0 0 0 0,-1-1-1 0 0,0 0 1 0 0,0 1 0 0 0,0-1-1 0 0,0 0 1 0 0,0 0 0 0 0,1 1-1 0 0,-1-1 1 0 0,0 0 0 0 0,0 0 0 0 0,0 0-1 0 0,1-1 1 0 0,-1 1 0 0 0,0 0-1 0 0,0 0 1 0 0,0-1 0 0 0,0 1-1 0 0,0 0 1 0 0,1-1 0 0 0,-1 1-1 0 0,0-1 1 0 0,0 0 0 0 0,0 1 0 0 0,1-2-1 0 0,2 0-364 0 0,-1 0-1 0 0,1 0 0 0 0,0-1 1 0 0,-1 0-1 0 0,0 0 0 0 0,1 0 1 0 0,-1 0-1 0 0,4-6 0 0 0,67-125-12224 0 0,-57 97 10051 0 0,22-69 0 0 0,-19 36 1991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5.463"/>
    </inkml:context>
    <inkml:brush xml:id="br0">
      <inkml:brushProperty name="width" value="0.1" units="cm"/>
      <inkml:brushProperty name="height" value="0.1" units="cm"/>
    </inkml:brush>
  </inkml:definitions>
  <inkml:trace contextRef="#ctx0" brushRef="#br0">10 5 132 0 0,'-2'-4'16360'0'0,"-1"26"-13150"0"0,-1 23-5251 0 0,3-31 3648 0 0,11 389 200 0 0,0-175-1805 0 0,0-184 2308 0 0,-9-46-2154 0 0,0 0-1 0 0,0 0 0 0 0,0 0 1 0 0,1 0-1 0 0,-1 0 0 0 0,1 0 0 0 0,-1 0 1 0 0,1 1-1 0 0,0-1 0 0 0,3-1 0 0 0,4-6 41 0 0,6-16-225 0 0,-1-1 1 0 0,-2 0-1 0 0,0-1 0 0 0,12-44 0 0 0,-11 33-253 0 0,38-130-1348 0 0,-44 147 1420 0 0,1 1 1 0 0,1 1 0 0 0,21-35-1 0 0,10-22 40 0 0,-38 71 230 0 0,1 0-1 0 0,-1-1 0 0 0,2 1 1 0 0,-1 1-1 0 0,0-1 0 0 0,6-6 1 0 0,-5 8-574 0 0,-1 0 0 0 0,1 0 0 0 0,-1 0 1 0 0,1 0-1 0 0,0 0 0 0 0,0 1 0 0 0,8-4 0 0 0,-9 5-110 0 0,0 0 0 0 0,1 0 0 0 0,-1 0 0 0 0,0 0-1 0 0,1 1 1 0 0,-1-1 0 0 0,1 1 0 0 0,-1 0 0 0 0,1 0-1 0 0,-1 0 1 0 0,1 1 0 0 0,-1-1 0 0 0,1 1 0 0 0,-1 0 0 0 0,0-1-1 0 0,1 2 1 0 0,-1-1 0 0 0,0 0 0 0 0,0 1 0 0 0,0-1-1 0 0,0 1 1 0 0,0 0 0 0 0,0 0 0 0 0,5 5 0 0 0,3 1-1143 0 0,7 3 734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7.113"/>
    </inkml:context>
    <inkml:brush xml:id="br0">
      <inkml:brushProperty name="width" value="0.1" units="cm"/>
      <inkml:brushProperty name="height" value="0.1" units="cm"/>
    </inkml:brush>
  </inkml:definitions>
  <inkml:trace contextRef="#ctx0" brushRef="#br0">37 73 180 0 0,'-2'-3'1152'0'0,"0"0"1"0"0,-1 0-1 0 0,1 0 1 0 0,0 0-1 0 0,0 0 1 0 0,1 0-1 0 0,-1-1 0 0 0,1 1 1 0 0,0-1-1 0 0,-2-5 1 0 0,-7-16 5616 0 0,5 18-4473 0 0,5 15-1396 0 0,9 31-1364 0 0,0 6 336 0 0,18 77 91 0 0,-18-88 19 0 0,-1 1 0 0 0,4 47 0 0 0,31 318-1786 0 0,-35 18 321 0 0,-8-416 1483 0 0,0 11 15 0 0,0 0-1 0 0,-1 0 1 0 0,-1-1-1 0 0,0 1 0 0 0,0 0 1 0 0,-9 22-1 0 0,11-35-25 0 0,0 1 0 0 0,0-1 0 0 0,0 0 0 0 0,0 1 0 0 0,0-1 1 0 0,0 1-1 0 0,-1-1 0 0 0,1 1 0 0 0,0-1 0 0 0,0 0 0 0 0,0 1 0 0 0,-1-1 0 0 0,1 0 0 0 0,0 1 0 0 0,0-1 0 0 0,-1 0 0 0 0,1 1 0 0 0,0-1 0 0 0,-1 0 1 0 0,1 1-1 0 0,0-1 0 0 0,-1 0 0 0 0,1 0 0 0 0,0 1 0 0 0,-1-1 0 0 0,1 0 0 0 0,-1 0 0 0 0,1 0 0 0 0,0 0 0 0 0,-1 0 0 0 0,1 0 0 0 0,-1 1 1 0 0,1-1-1 0 0,-1 0 0 0 0,1 0 0 0 0,-1 0 0 0 0,1 0 0 0 0,0-1 0 0 0,-1 1 0 0 0,1 0 0 0 0,-1 0 0 0 0,1 0 0 0 0,0 0 0 0 0,-1 0 0 0 0,1 0 1 0 0,-1-1-1 0 0,1 1 0 0 0,0 0 0 0 0,-1 0 0 0 0,1-1 0 0 0,0 1 0 0 0,-1 0 0 0 0,0-1 0 0 0,-11-29-494 0 0,10 10 434 0 0,0 1 1 0 0,1-1 0 0 0,0 0 0 0 0,4-22 0 0 0,-1-8 81 0 0,2-33 16 0 0,23-134-1 0 0,-19 162 58 0 0,0 21 464 0 0,2-1 0 0 0,1 1 1 0 0,1 0-1 0 0,2 1 0 0 0,2 1 1 0 0,0 1-1 0 0,2 0 0 0 0,35-45 0 0 0,-51 73-496 0 0,0 0 0 0 0,1 0 0 0 0,-1 0 0 0 0,1 0 0 0 0,-1 0-1 0 0,1 0 1 0 0,0 1 0 0 0,0 0 0 0 0,0-1 0 0 0,0 1 0 0 0,1 0-1 0 0,-1 0 1 0 0,0 1 0 0 0,1-1 0 0 0,-1 1 0 0 0,1 0 0 0 0,0 0-1 0 0,0 0 1 0 0,-1 0 0 0 0,1 0 0 0 0,0 1 0 0 0,0 0 0 0 0,0 0 0 0 0,-1 0-1 0 0,8 1 1 0 0,-6 1-109 0 0,0 0-1 0 0,0 0 0 0 0,-1 0 1 0 0,1 0-1 0 0,-1 1 1 0 0,1 0-1 0 0,-1 0 0 0 0,0 0 1 0 0,0 1-1 0 0,0-1 1 0 0,0 1-1 0 0,-1 0 0 0 0,1 0 1 0 0,-1 0-1 0 0,0 1 1 0 0,0-1-1 0 0,-1 1 0 0 0,4 7 1 0 0,6 16-715 0 0,-1 1 0 0 0,-1 0 1 0 0,-2 0-1 0 0,7 43 0 0 0,6 122-2629 0 0,-20-169 3252 0 0,-1-1 0 0 0,-1 0 0 0 0,-1 0 0 0 0,-2 0-1 0 0,0 0 1 0 0,-1 0 0 0 0,-10 26 0 0 0,9-32 235 0 0,-1 0 1 0 0,-1-1 0 0 0,-1 1-1 0 0,0-2 1 0 0,-1 1 0 0 0,-1-1 0 0 0,-1-1-1 0 0,0 0 1 0 0,-20 19 0 0 0,18-22-331 0 0,0-1 1 0 0,-1 0 0 0 0,-16 9-1 0 0,28-18-105 0 0,0 0-1 0 0,0 0 1 0 0,-1 0-1 0 0,1 0 1 0 0,-1-1-1 0 0,1 0 1 0 0,-1 0-1 0 0,1 0 1 0 0,-1 0-1 0 0,1 0 1 0 0,-1-1-1 0 0,0 1 1 0 0,0-1-1 0 0,1 0 1 0 0,-1 0 0 0 0,0 0-1 0 0,1-1 1 0 0,-1 0-1 0 0,0 1 1 0 0,1-1-1 0 0,-5-2 1 0 0,5 1 93 0 0,1 0 0 0 0,1 0 0 0 0,-1 0 1 0 0,0 0-1 0 0,0 0 0 0 0,1-1 1 0 0,-1 1-1 0 0,1-1 0 0 0,0 1 1 0 0,0-1-1 0 0,0 1 0 0 0,0-1 0 0 0,0 1 1 0 0,1-1-1 0 0,-1 0 0 0 0,1 0 1 0 0,-1 1-1 0 0,1-1 0 0 0,0 0 1 0 0,0 0-1 0 0,0 1 0 0 0,1-4 0 0 0,-1-28-417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7.680"/>
    </inkml:context>
    <inkml:brush xml:id="br0">
      <inkml:brushProperty name="width" value="0.1" units="cm"/>
      <inkml:brushProperty name="height" value="0.1" units="cm"/>
    </inkml:brush>
  </inkml:definitions>
  <inkml:trace contextRef="#ctx0" brushRef="#br0">81 277 224 0 0,'-39'12'16241'0'0,"37"-12"-16032"0"0,1 0 0 0 0,0 0 0 0 0,-1 0 0 0 0,1 1 0 0 0,-1-1 1 0 0,1 0-1 0 0,0 1 0 0 0,-1-1 0 0 0,1 1 0 0 0,0-1 0 0 0,0 1 0 0 0,-1 0 0 0 0,1-1 0 0 0,0 1 1 0 0,0 0-1 0 0,0 0 0 0 0,0 0 0 0 0,0 0 0 0 0,0 0 0 0 0,0 0 0 0 0,0 0 0 0 0,-1 2 0 0 0,0 1-44 0 0,0 0 1 0 0,1 0-1 0 0,-1 0 0 0 0,1 0 0 0 0,0 0 0 0 0,0 0 0 0 0,0 7 0 0 0,0 6-55 0 0,0-1 1 0 0,5 32-1 0 0,2-7 15 0 0,1-1 0 0 0,3 1 0 0 0,1-2 0 0 0,2 1 1 0 0,1-2-1 0 0,2 0 0 0 0,34 57 0 0 0,-45-86-103 0 0,1 0 1 0 0,0-1-1 0 0,0 1 1 0 0,1-1-1 0 0,1-1 1 0 0,-1 1 0 0 0,1-1-1 0 0,16 11 1 0 0,-22-18 29 0 0,0 1 0 0 0,-1 0 0 0 0,1-1 0 0 0,0 1 0 0 0,0-1 1 0 0,0 0-1 0 0,0 0 0 0 0,0 0 0 0 0,0 0 0 0 0,0 0 0 0 0,0 0 1 0 0,0 0-1 0 0,0-1 0 0 0,0 1 0 0 0,0-1 0 0 0,0 1 0 0 0,0-1 1 0 0,0 0-1 0 0,-1 0 0 0 0,1 0 0 0 0,0 0 0 0 0,-1 0 1 0 0,1 0-1 0 0,0 0 0 0 0,-1 0 0 0 0,1-1 0 0 0,-1 1 0 0 0,0-1 1 0 0,2-1-1 0 0,38-50 525 0 0,-37 46-565 0 0,19-35 2 0 0,-1-1 1 0 0,-3-1-1 0 0,-2 0 1 0 0,-1-2-1 0 0,12-58 0 0 0,-15 54-78 0 0,36-163-706 0 0,-1-4 88 0 0,-46 356-207 0 0,2-81 966 0 0,2 0 0 0 0,3-1 0 0 0,2 0 0 0 0,19 57 0 0 0,8 38-1730 0 0,-6-44-1656 0 0,-31-103 2824 0 0,0 0 1 0 0,1 0 0 0 0,0 0 0 0 0,0 0-1 0 0,1-1 1 0 0,-1 1 0 0 0,1 0-1 0 0,0-1 1 0 0,4 5 0 0 0,44-68-12754 0 0,-31 25 12095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8.042"/>
    </inkml:context>
    <inkml:brush xml:id="br0">
      <inkml:brushProperty name="width" value="0.1" units="cm"/>
      <inkml:brushProperty name="height" value="0.1" units="cm"/>
    </inkml:brush>
  </inkml:definitions>
  <inkml:trace contextRef="#ctx0" brushRef="#br0">1 126 180 0 0,'0'3'15079'0'0,"6"168"-10700"0"0,19 87-3569 0 0,-17-207-805 0 0,2 46 2971 0 0,-9-97-2900 0 0,0 0 0 0 0,0 0-1 0 0,0 0 1 0 0,0 0 0 0 0,0-1 0 0 0,0 1 0 0 0,0 0 0 0 0,0-1-1 0 0,0 1 1 0 0,0-1 0 0 0,0 1 0 0 0,0-1 0 0 0,-1 1 0 0 0,1-1 0 0 0,0 0-1 0 0,0 1 1 0 0,-1-1 0 0 0,1 0 0 0 0,0 0 0 0 0,-1 1 0 0 0,1-1-1 0 0,0 0 1 0 0,-1 0 0 0 0,0 0 0 0 0,2-1 0 0 0,6-29 285 0 0,-5 17-209 0 0,24-113-354 0 0,-6 24-325 0 0,8-68-543 0 0,-16 118 723 0 0,-9 31 135 0 0,1 1 0 0 0,9-23-1 0 0,0 0-333 0 0,2-2-1723 0 0,-15 45 1873 0 0,0 0 0 0 0,0-1 1 0 0,0 1-1 0 0,0 0 0 0 0,0 0 0 0 0,0 1 1 0 0,0-1-1 0 0,0 0 0 0 0,0 0 1 0 0,1 0-1 0 0,-1 1 0 0 0,0-1 0 0 0,1 1 1 0 0,-1-1-1 0 0,0 1 0 0 0,1-1 0 0 0,-1 1 1 0 0,1 0-1 0 0,-1 0 0 0 0,0 0 0 0 0,1 0 1 0 0,-1 0-1 0 0,1 0 0 0 0,-1 0 1 0 0,1 0-1 0 0,-1 0 0 0 0,2 1 0 0 0,42 14-7318 0 0,-38-12 7590 0 0,4 3-1057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8.622"/>
    </inkml:context>
    <inkml:brush xml:id="br0">
      <inkml:brushProperty name="width" value="0.1" units="cm"/>
      <inkml:brushProperty name="height" value="0.1" units="cm"/>
    </inkml:brush>
  </inkml:definitions>
  <inkml:trace contextRef="#ctx0" brushRef="#br0">50 238 188 0 0,'35'-110'2824'0'0,"-17"53"922"0"0,-1-1 3368 0 0,-14 45-4001 0 0,-6 22 344 0 0,-6 27-2209 0 0,-9 103-1077 0 0,-15 155 180 0 0,-7 666-1144 0 0,35-693 743 0 0,1-109-905 0 0,3-53-1607 0 0,-7-362-725 0 0,6 209 3465 0 0,2 0-1 0 0,2 0 1 0 0,15-79-1 0 0,-16 119 42 0 0,1 0 0 0 0,0-1 0 0 0,1 1 0 0 0,0 0-1 0 0,0 0 1 0 0,1 1 0 0 0,0-1 0 0 0,0 1-1 0 0,1 0 1 0 0,0 0 0 0 0,0 0 0 0 0,1 1-1 0 0,0-1 1 0 0,11-8 0 0 0,-14 12-174 0 0,1 1-1 0 0,-1-1 1 0 0,1 1-1 0 0,-1 0 1 0 0,1 0 0 0 0,0 1-1 0 0,-1-1 1 0 0,1 1-1 0 0,0 0 1 0 0,0 0 0 0 0,0 0-1 0 0,0 0 1 0 0,0 1-1 0 0,0 0 1 0 0,0 0-1 0 0,1 0 1 0 0,-1 0 0 0 0,0 0-1 0 0,0 1 1 0 0,0 0-1 0 0,0 0 1 0 0,0 0 0 0 0,0 0-1 0 0,-1 1 1 0 0,1-1-1 0 0,0 1 1 0 0,-1 0 0 0 0,1 0-1 0 0,-1 1 1 0 0,1-1-1 0 0,-1 1 1 0 0,4 4 0 0 0,1-1-108 0 0,-1 0 0 0 0,0 0 1 0 0,0 1-1 0 0,-1 0 1 0 0,0 0-1 0 0,0 1 0 0 0,-1 0 1 0 0,1 0-1 0 0,-2 0 1 0 0,1 0-1 0 0,-1 1 1 0 0,-1 0-1 0 0,0 0 0 0 0,0 0 1 0 0,0 0-1 0 0,-1 0 1 0 0,-1 0-1 0 0,0 1 0 0 0,0-1 1 0 0,0 1-1 0 0,-2 15 1 0 0,-2 0-78 0 0,2-7 111 0 0,-1-1-1 0 0,0 1 1 0 0,-1-1 0 0 0,-1 1-1 0 0,-1-1 1 0 0,-1 0-1 0 0,-8 18 1 0 0,-55 81-643 0 0,-87 111 0 0 0,118-175-4501 0 0,58-92-6038 0 0,-2 11 10674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27:59.016"/>
    </inkml:context>
    <inkml:brush xml:id="br0">
      <inkml:brushProperty name="width" value="0.1" units="cm"/>
      <inkml:brushProperty name="height" value="0.1" units="cm"/>
    </inkml:brush>
  </inkml:definitions>
  <inkml:trace contextRef="#ctx0" brushRef="#br0">267 72 732 0 0,'2'-7'870'0'0,"1"1"0"0"0,0-1 0 0 0,0 0 0 0 0,1 1 0 0 0,10-14 4068 0 0,-14 19-4505 0 0,-1 0-1 0 0,0 0 1 0 0,1-1-1 0 0,-1 1 0 0 0,-3-4 1731 0 0,3 4-1731 0 0,0 1 0 0 0,-1-1 1 0 0,1 0-1 0 0,0 0 1 0 0,0 1-1 0 0,0-1 1 0 0,0 1-1 0 0,-1-1 0 0 0,1 1 1 0 0,0-1-1 0 0,-1 1 1 0 0,1 0-1 0 0,-2 0 1 0 0,0 0-166 0 0,0 0 0 0 0,0 0 0 0 0,-1 1 0 0 0,1-1 0 0 0,0 1 0 0 0,0 0 0 0 0,0 0 0 0 0,0 0 0 0 0,-4 3 0 0 0,-6 3-402 0 0,1 0 1 0 0,0 2-1 0 0,-14 11 0 0 0,24-17 510 0 0,-13 11-347 0 0,1 1-1 0 0,1 1 1 0 0,1 0-1 0 0,-14 23 1 0 0,-1 1-63 0 0,20-29-77 0 0,1 0 0 0 0,0 1 0 0 0,1 0 0 0 0,0 0 0 0 0,1 0 0 0 0,-4 18 0 0 0,7-26 35 0 0,1-1-1 0 0,0 0 1 0 0,-1 1 0 0 0,1-1 0 0 0,1 0-1 0 0,-1 1 1 0 0,0-1 0 0 0,1 1-1 0 0,0-1 1 0 0,0 0 0 0 0,0 0 0 0 0,0 0-1 0 0,0 1 1 0 0,1-1 0 0 0,-1 0-1 0 0,1 0 1 0 0,0-1 0 0 0,0 1 0 0 0,0 0-1 0 0,0-1 1 0 0,0 1 0 0 0,1-1-1 0 0,-1 1 1 0 0,1-1 0 0 0,0 0-1 0 0,4 2 1 0 0,2 2-28 0 0,0-1-1 0 0,0 0 1 0 0,1 0-1 0 0,-1-1 1 0 0,1 0 0 0 0,0-1-1 0 0,12 3 1 0 0,57 1 170 0 0,-52-5 457 0 0,50 8 0 0 0,-71-8-337 0 0,0-1-1 0 0,0 1 1 0 0,1 0-1 0 0,-2 0 0 0 0,1 1 1 0 0,0 0-1 0 0,0 0 1 0 0,-1 0-1 0 0,0 1 1 0 0,0 0-1 0 0,0 0 0 0 0,9 9 1 0 0,-12-10-42 0 0,0 1 0 0 0,0 0 0 0 0,0-1 0 0 0,0 1 0 0 0,-1 0-1 0 0,0 0 1 0 0,1 1 0 0 0,-1-1 0 0 0,-1 0 0 0 0,1 0 0 0 0,-1 0 0 0 0,0 0 0 0 0,0 1 0 0 0,0-1 0 0 0,0 0 0 0 0,-2 5 0 0 0,-16 69 1206 0 0,15-69-1193 0 0,-19 51-18 0 0,-2-1-1 0 0,-4-1 0 0 0,-1-1 0 0 0,-66 92 0 0 0,81-129-1213 0 0,0 0 1 0 0,-21 22 0 0 0,28-35-127 0 0,0-1 0 0 0,0 0 0 0 0,-1 0 1 0 0,1-1-1 0 0,-1 0 0 0 0,-1 0 0 0 0,1-1 1 0 0,-18 7-1 0 0,-8 3-4119 0 0,19-5-932 0 0,6-8 4711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6T16:13:07.998"/>
    </inkml:context>
    <inkml:brush xml:id="br0">
      <inkml:brushProperty name="width" value="0.1" units="cm"/>
      <inkml:brushProperty name="height" value="0.1" units="cm"/>
      <inkml:brushProperty name="color" value="#E71224"/>
    </inkml:brush>
  </inkml:definitions>
  <inkml:trace contextRef="#ctx0" brushRef="#br0">1 1 24575,'0'0'-8191</inkml:trace>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1-18T16:27:17.849"/>
    </inkml:context>
    <inkml:brush xml:id="br0">
      <inkml:brushProperty name="width" value="0.05292" units="cm"/>
      <inkml:brushProperty name="height" value="0.05292" units="cm"/>
      <inkml:brushProperty name="color" value="#FF0000"/>
    </inkml:brush>
  </inkml:definitions>
  <inkml:trace contextRef="#ctx0" brushRef="#br0">14861 14689 117 0,'0'11'600'0,"0"-11"461"0,10 0 408 0,-2 0 335 0,-4-6-796 0,2 1-431 0,5-4-281 0,3 1-167 0,-1-1-77 16,3-5-38 0,5 5-20-1,-3-5-5 1,9 6-6 15,-2-6 4 0,0 5 3-15,6 0 4 15,-2 0 16-31,6 1 29 16,0-1 32-16,2-1 39 16,3 6 35-1,3-5 21 16,5 1 16 1,1 2-3-32,9-8-12 15,4 6-109-15,2-6-58 0,2-4 0 0,5 4 0 0,1-8 0 0,-2-1 0 0,7 2 0 0,3-7 0 0,-3 2 0 0,6-2 0 0,-3-3 0 0,7-1 0 0,0 4 0 0,4-3 0 0,-2 0 0 0,4 4 0 0,0-4 0 0,2 0 0 0,0-6 0 0,2 6 0 0,-4-1 0 0,4-4 0 0,2 1 0 0,-3 3 0 0,-1-4 0 0,-4 4 0 0,2 1 0 0,-2 0 0 0,-7-1 0 0,-3 1 0 0,2 3 0 0,-5 2 0 16,-6-2 0-16,3 2 0 0,-7 3 0 0,-4 0 0 0,-4-3 0 0,-4 7 0 0,-2-7 0 0,-5 7 0 0,-5 1 0 0,-3 1 0 0,-2-2 0 0,-6 1 0 0,-2 4 0 0,-4-3 0 0,-4 8 0 0,-6-5-189 0,3 5-275 0,-7-5-135 0,3 6-193 0,-6-1-222 0,-3 0-403 0,3 4 52 0,-4 1 260 0,5-1 351 0,-5 0 354 0,-2 2 309 0</inkml:trace>
  <inkml:trace contextRef="#ctx0" brushRef="#br0" timeOffset="642.91">17951 13102 125 0,'-35'0'434'0,"10"0"297"0,-6 0 287 0,8 0 94 0,3 0-284 0,7 0-161 0,5 0-83 16,8 0-54-16,0 0-97 0,0 0-129 0,0 0-110 0,0 0-88 0,8 0-62 0,5 0-8 0,7 3 14 0,3 3 12 0,8 2-10 0,2 1-16 0,2 0-17 0,2 0-14 0,7 4-2 0,3 1 2 0,5-5 0 0,2 5-2 0,4 0 3 0,4-5-4 0,8 0 6 0,0 4 14 0,5-4 16 0,1 0 8 0,1 0 17 0,-1-1 0 0,1 1 5 0,-5 5 1 0,-4-5 3 0,-12 5 2 0,-2-6 8 0,-15 6-3 0,-6 4 3 0,-8 1-51 0,-17 4-31 0,-4 3 0 16,-10 5 0 31,-11 6 0-16,-9 12 0 172,-16-4 0-203,-3 9 0 0,-9 0 0 0,-6 0 0 0,-4 4 0 0,4 1 0 0,8-5 0 16,5 0 0-16,3-8-512 0,11-6-666 0,6-5-556 0,15-4 0 0,-4-3 287 0,7-5 449 0,3-6 526 0,6-12 361 0</inkml:trace>
  <inkml:trace contextRef="#ctx0" brushRef="#br0" timeOffset="58920.92">13546 4465 48 0,'4'14'565'0,"0"-5"587"0,-4-9 522 0,0 0 432 0,0 0-455 0,0 0-795 0,0 0-717 0,6-4-139 0,1-5 0 0,-1 4 0 0,4-4 0 0,0 4 0 0,3 2 0 0,1-2 0 0,3 1 0 0,3 4 0 0,3 4 0 0,0 1 0 0,4-2 0 0,4 6 0 0,-2 5 0 16,4 5 0-16,8-1 0 0,-6-4 0 0,7 6 0 0,-3 3 0 0,11 5 0 0,-3-5 0 0,7 8 0 0,-2-5 0 0,5 11 0 0,3-6 0 0,2 6 0 0,2-2 0 0,3 7 0 0,3-2 0 0,6 5 0 0,1 4 0 0,-1-4 0 0,5 9 0 0,2-5 0 0,-3 10 0 0,7-4 0 15,0 7 0 17,6 1 0 233,-2 0 0-265,4 8 0 0,2-3 0 0,4 9 0 0,-1 0 0 0,3-2 0 0,0 7 0 0,5 3 0 0,-5 6 0 0,-4-5 0 16,9 8 0 281,-5 0 0-297,1 9 0 0,-1 1 0 0,-4 5 0 0,5 2 0 15,-5 11 0-15,2-1 0 0,-2 6 0 0,5 2 0 0,3 7 0 0,-4-2 0 0,1 6 0 0,-1-4 0 0,3 3 0 0,-3 1 0 0,4 3 0 32,-3-3 0 233,1 4 0-265,3-1 0 0,-5 2 0 0,0-2 0 0,-3 2 0 0,1 0 0 0,-6-2 0 0,0 1 0 0,-2-4 0 0,-4-1 0 0,-4-4 0 0,2-4 0 0,-9-1 0 0,-1-1 0 0,-1-1 0 0,-6-11 0 0,1 0 0 0,-5-9 0 0,4 0 0 16,-10-11 0-16,4-1 0 0,-8-10 0 0,-2-1 0 0,-5-4 0 31,-1-10 0 78,-5-3 0-15,1 0 0-31,-7-5 0-63,-2-9 0 0,-2 0 0 0,-6 0 0 0,0-9 0 0,-7-1 0 0,1-2 0 0,-8-2 0 0,3-9 0 0,-1 1 0 0,-7-6 0 0,0 2 0 15,0-11 0-15,-3 6 0 0,1-9 0 0,-2 0 0 0,-2-2 0 0,-2 2 0 0,4-9 0 0,-4-5 0 0,0 9 0 0,0-9 0 0,0 0 0 0,0 0 0 0,0 0 0 0,0 0 0 0,0 0 0 0,0 0 0 0,0 0 0 0,0 0 0 0,0 0 0 0,0 0 0 0,0 0 0 0,0 0 0 0,0 0 0 16,0 0 0-16,0 0 0 0,0 0 0 0,0 0 0 0,0 0 0 16,0 0 0 249,0 0 0-265,0 0 0 0,0 0 0 0,0 0 0 0,0 0 0 0,0 0 0 0,0 0 0 0,0 0 0 0,0 0 0 16,0 0 0-16,0 0 0 0,0 0 0 0,0 0 0 0,0 0 0 0,0 0 0 0,0 0 0 0,0 0 0 0,0 0 0 0,0 0 0 0,0 0 0 0,0 0 0 0,0 0 0 0,0 0 0 0,0 0 0 0,0 0 0 0,0 0 0 0,0 0 0 0,0 0 0 0,0 0-88 0,0 0-240 0,0 0-150 0,0 0-211 0,-6 0-317 0,2 3-488 0,-2-6 11 0,1 3 262 0,5 0 368 0,-6-9 409 0,0 4 340 0</inkml:trace>
  <inkml:trace contextRef="#ctx0" brushRef="#br0" timeOffset="60207.65">18656 12350 137 0,'-6'9'723'0,"3"-4"559"0,16-1 489 0,-3-4 321 0,-4-4-949 0,1 4-612 0,1-5-330 0,0 0-185 0,3 1 8 0,3-1 6 0,3 1-11 0,1-1-19 0,9 5-7 0,0-5-8 0,6 10-6 0,0 0 3 0,4-1 6 0,7 5 3 0,-1 5 17 0,7-6 23 0,3 12 27 0,5-3 25 0,2 0 21 0,2 6-84 0,4 0-20 0,5-1 0 0,3 1 0 0,-2 3 0 0,5 2 0 0,-1-5 0 0,3 0 0 0,-3 3 0 0,-3-9 0 0,3 2 0 0,-5 4 0 0,1-6 0 0,-2-3 0 0,-2-1 0 0,-1 1 0 0,-5-6 0 0,-5 1 0 0,-1-4 0 0,-2 0 0 0,-4-1 0 16,-3-4 0-16,-3 0 0 0,-5 0 0 0,-2-4 0 0,-8-1 0 0,-2 0 0 0,-6 2 0 0,-5-3 0 0,-1 3 0 0,-7-2 0 0,2-4 0 0,-4 0 0 0,-2 0 0 0,1-1 0 0,-3-8 0 0,-2 1 0 0,0-6 0 16,0-8 0-1,-2 0 0 1,-3-10 0 0,5-4 0-1,-4 0 0 16,4-4 0-31,-2-5 0 32,2-5 0-17,-4-4 0 1,4 0 0-16,0 0 0 0,0-5 0 16,4-3 0-16,-2-3 0 15,-2 3 0 1,4-6 0-1,-4 0 0 17,5 2 0-17,-3-1 0-15,2-1 0 0,0 0 0 16,-4 6 0-16,2 3 0 0,-2 0 0 0,0 10 0 0,0-1 0 0,0 5 0 0,0 5 0 0,0 9 0 0,0 3 0 0,0 1 0 0,0 9 0 0,-2 5 0 0,2 4 0 0,0-1 0 0,0 7 0 0,-4-2 0 0,4 5 0 0,0 0-470 0,0 9-308 0,-4-10-389 0,12 1-453 0,-6 1 61 0,12-1 304 0,-1 0 416 0,-1 0 430 0,7-1 316 0</inkml:trace>
  <inkml:trace contextRef="#ctx0" brushRef="#br0" timeOffset="80246.42">12093 12512 60 0,'4'13'505'0,"-8"-3"466"0,-3-6 417 0,3 1 370 0,4-5-519 16,-8-5-530 15,8 5-292-15,0 0-175-1,0 0-108 17,0 0-65-17,0 0-41 16,0 0-38 110,0 0-28-141,0 0-14 0,0 0-11 0,0 0-9 0,0 0-10 0,0 0-5 0,0 0 1 0,0 0 10 0,6 5 15 16,0-2 22-16,9 6 13 0,-7 1 18 0,9 3 8 0,-1 1 7 0,5 0 14 0,2 8 23 0,1-4 18 0,3 4 20 0,2-4 16 0,4 10 10 0,5-6-1 0,1 5-12 0,4 0-3 0,1 0-13 0,5 4-10 0,-1 6-7 0,1-6 0 0,1 4-5 0,4 7 8 0,0-7 4 0,-5 7 5 0,5-2-2 0,2 5-26 0,-3-1-46 0,7 1 0 0,-2 6 0 0,2-3 0 0,2 6 0 0,-2-5 0 0,4 5 0 0,2 0 0 0,1 0 0 0,1 6 0 0,2-3 0 0,-2 3 0 0,3 2 0 0,-1-4 0 0,0 7 0 0,5-3 0 0,-7 5 0 0,2 1 0 0,-2 3 0 0,-6 2 0 0,2-1 0 0,-4 5 0 0,0-1 0 0,0 5 0 0,-4-5 0 0,2 5 0 0,-2-5 0 0,-3 1 0 0,-3 0 0 15,0 0 0-15,-1-6 0 0,-1-3 0 0,-5 0 0 0,1-5 0 0,-1-6 0 0,-4 3 0 0,-6-11 0 0,5 1 0 0,-12-6 0 0,5 1 0 0,-6-8 0 0,0-2 0 0,-6 1 0 0,1-8 0 0,-3-2 0 0,-3 0 0 0,-1-3 0 0,-3-4 0 0,0-1 0 0,-3-1 0 0,-1-3 0 0,0 0 0 0,2 0 0 0,-6-5 0 0,5-1 0 0,-7-4 0 0,0-4 0 0,4 5 0 0,-4-5 0 0,0 0 0 0,6 9 0 0,-6-9 0 32,0 0 0-17,0 0 0 1,0 0 0-1,0 0 0 17,0 0 0-17,0 0 0 1,0 0 0 0,0 0 0-1,0 0 0-15,0 0 0 16,0 0 0-16,0 0 0 15,0 0 0 1,0 0 0 15,0 0 0-15,0 0 0 0,0 0 0-16,0 0 0 0,0 0 0 0,0 0 0 0,0 0 0 0,0 0 0 0,0 0 0 0,0 0 0 0,0 0 0 0,0 0 0 0,0 0 0 0,0 0 0 0,0 0 0 0,0 0 0 0,0 0 0 0,0 0 0 15,0 0 0-15,0 0 0 0,0 0 0 0,0 0 0 0,0 0 0 0,0 0 0 0,0 0 0 0,0 0 0 0,0 0 0 0,0 0 0 0,0 0 0 0,0 0 0 0,0 0 0 0,0 0 0 0,0 0 0 0,0 0 0 0,0 0 0 0,0 0 0 16,0 0 0-16,0 0 0 0,0 0 0 0,0 0 0 0,0 0 0 0,0 0 0 0,0 0 0 0,0 0 0 0,0 0 0 0,0 0 0 0,0 0 0 0,0 0 0 0,0 0 0 0,0 0 0 0,0 0 0 0,0 0 0 0,0 0 0 0,0 0 0 0,0 0 0 0,0 0 0 0,0 0 0 31,0 0 0 219,0 0 0-250,0 0 0 0,0 0 0 0,0 0 0 0,0 0 0 0,0 0 0 0,0 0 0 0,0 0 0 0,0 0 0 0,0 0 0 0,0 0 0 0,0 0 0 0,0 0 0 0,0 0 0 0,0 0 0 0,0 0 0 0,0 0 0 0,0 0 0 0,0 0 0 0,0 0 0 0,0 0 0 0,0 0 0 16,0 0 0-16,0 0-168 0,0 0-239 0,0 0-198 0,0 0-222 0,0 0-307 0,0-9-342 0,8 4 99 0,-2 1 303 0,5-4 363 0,-5 3 370 0</inkml:trace>
</inkml:ink>
</file>

<file path=ppt/ink/ink5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7T16:50:28.160"/>
    </inkml:context>
    <inkml:brush xml:id="br0">
      <inkml:brushProperty name="width" value="0.05292" units="cm"/>
      <inkml:brushProperty name="height" value="0.05292" units="cm"/>
      <inkml:brushProperty name="color" value="#FF0000"/>
    </inkml:brush>
  </inkml:definitions>
  <inkml:trace contextRef="#ctx0" brushRef="#br0">11772 9298 907 0,'0'0'0'0,"7"-24"30"15,0 8 1-15,-7 11 37 16,0 5 1-16,4-17-12 0,1 5 1 16,0-7-24-16,8-2 1 15,-4 0-14-15,5-1 0 16,5-6-5-16,4-1 0 16,2 1-5-16,3-1 1 15,13-4 3-15,4-5 1 16,17-11 1-16,3-6 1 15,2-9 6-15,2-4 1 16,2-4-2-16,1-5 0 16,9 0 3-16,2-1 0 15,-4-2-3-15,3 6 1 16,-1 4-3-16,-2 5 0 16,11 2 5-16,-2 1 1 15,-15 7 1-15,-1 8 1 16,-5 9-2-16,5 9 1 15,11 4 1-15,-7 6 0 16,-9 5-2-16,-3 2 1 0,-1 4-2 16,2 1 1-16,9 10-4 15,0 1 0-15,-3 1 0 16,-6 0 0-16,1 2-5 16,4-4 1-16,15 6-4 15,-4 0 1-15,0-1-1 16,-5 3 0-16,-2 3-2 15,7-2 0-15,13-4-1 16,-3 1 0-16,-6 0-2 16,-4-1 1-16,2 3-3 0,5-8 1 15,2-3 0-15,-3-3 1 16,-10-4-1-16,4-4 1 16,6-2-3-16,1-5 1 15,-2-6-1-15,1-5 1 16,-2-6-1-16,3-1 1 15,5-2 1-15,-6-7 0 16,-11-9 1-16,-4-3 1 16,0-4-1-16,2 6 0 15,7-6 0-15,-7 2 0 16,-5-10-1-16,-9-2 1 16,-2-8 4-16,4 1 0 15,9 0 3-15,-1-5 1 16,-3-7 2-16,-12-2 0 15,-4-3-3-15,0-2 0 16,2 0 0-16,4-1 0 16,1-1-3-16,0 0 1 0,-1-1-1 15,-5 1 1-15,-11-3-4 16,0-2 0-16,-3 0-3 16,5 6 1-16,4-4-1 15,4 7 0-15,4 8-1 16,0 4 1-16,-6 5 1 15,-1 4 1-15,-6 4 0 16,-1 5 1-16,-1 9-1 16,1 8 1-16,7 6-3 15,4 6 1-15,1 7-2 0,2 3 0 16,-6-2-3-16,-1-2 1 16,0 1-3-16,1 0 1 15,11 1-1-15,9-5 0 16,14-5-1-16,3-4 0 15,1-3-1-15,6 0 1 16,16-5-1-16,1-2 1 16,-6-3-1-16,5-2 1 15,13 0-1-15,1-2 1 16,-8 2-1-16,7 0 1 16,12 7 0-16,2-8 0 15,-6-4-1-15,2-4 1 16,1 8 0-16,10 0 0 15,7 5 0-15,3 3 0 16,-5-1 0-16,-1-1 1 16,4 2-1-16,12 5 0 0,8 4 0 15,5-1 0-15,2 1-1 16,2-1 1-16,9-6 0 16,5-2 0-16,5-1 0 15,13-9 0-15,8-6 0 16,8-2 0-16,8-6 0 15,11 0 0-15,11-4 0 16,5-4 0-16,1-4 0 16,-3-1 0-16,4 4 0 15,-4 4 0-15,-2 10 0 0,-8-2 0 16,-6-2-1-16,-14 11 1 16,-12 8-1-16,-11 7 1 15,-14-1 0-15,-14 6 0 16,-11 4 0-16,-21 2 0 15,-17-2 3-15,-13 1 0 16,-5 4 3-16,-20 6 1 16,-19 4 4-16,-17 4 0 15,-18 5 4-15,-13 2 0 16,-10 4 1-16,-6 4 0 16,-10 4-7-16,2-12 0 15,-11 7-5-15,-14-2 0 16,-17-2-2-16,-15 1 1 15,55 8-2315-15</inkml:trace>
  <inkml:trace contextRef="#ctx0" brushRef="#br0" timeOffset="1783.62">14970 7879 1646 0,'11'21'0'0,"22"40"64"15,15 30 1-15,19 20 38 16,19 26 1-16,20 24-37 16,12 20 0-16,4 22-53 0,-6-6 0 15,-3-12-11-15,-19-27 0 16,-24-30-3-16,-6-19 1 15,-1-16-3-15,-1-22 1 16,5-20-11-16,-3-27 0 16,-64-24-1581-16</inkml:trace>
  <inkml:trace contextRef="#ctx0" brushRef="#br0" timeOffset="2000.09">16812 8099 1713 0,'16'31'0'15,"28"57"10"-15,28 39 0 16,30 15 15-16,4 8 1 16,0 1 73-16,12-13 1 15,13-20-26-15,-3-21 1 0,-13-18-13 16,-18-25 1-16,-97-54-1756 15</inkml:trace>
  <inkml:trace contextRef="#ctx0" brushRef="#br0" timeOffset="2233.61">19427 6034 1915 0,'23'37'0'16,"41"58"11"-16,24 24 0 15,16-1 9-15,0 5 0 16,-10-7 45-16,6-14 1 16,13-19-22-16,-3-17 1 15,-6-21-9-15,-16-19 1 16,-88-26-1740-16</inkml:trace>
  <inkml:trace contextRef="#ctx0" brushRef="#br0" timeOffset="2466.89">22191 4231 1836 0,'27'28'0'0,"43"43"63"16,26 28 0-16,10 13 70 15,5-10 0-15,2-10-55 16,1-18 1-16,6-17-49 16,-12-24 1-16,-108-33-1866 15</inkml:trace>
  <inkml:trace contextRef="#ctx0" brushRef="#br0" timeOffset="2667.99">25645 3316 1825 0,'50'52'0'15,"82"72"78"-15,16 25 1 16,-10 0-23-16,-11-9 1 16,-14-17-57-16,-8-23 1 15,-105-100-1573-15</inkml:trace>
  <inkml:trace contextRef="#ctx0" brushRef="#br0" timeOffset="17883.66">17030 16124 1523 0,'0'0'0'0,"0"0"67"15,30-26 0-15,-17 14 59 16,8 1 0-16,11 4-47 16,6 4 1-16,3 1-42 15,3 2 1-15,5 2-19 16,13 3 1-16,21 7-11 16,12 0 0-16,9-1-5 15,11-6 1-15,28-7-5 0,10-10 1 16,15-16-1-16,15-18 0 15,31-24-2-15,15-13 1 16,25-15-4-16,21-20 0 16,16-19-5-16,25-15 0 15,30-14-2-15,12-7 1 16,19-14 3-16,27-9 1 16,21-10 5-16,25-15 1 15,11-16 7-15,18-19 0 16,12-16 19-16,10-5 1 15,19-12 17-15,4-3 1 16,-2-10 1-16,5-2 0 16,15-13 1-16,-4 0 1 15,-2 4-4-15,-16 5 1 0,-20 5-9 16,-26 21 0-16,-14 14 7 16,-20 15 1-16,-26 18-8 15,-40 24 0-15,-32 12-2 16,-33 22 0-16,-36 20-4 15,-33 10 1-15,-35 10-3 16,-32 18 0-16,-29 18-2 16,-31 15 0-16,-33 17-6 15,-20 10 1-15,-11 17-5 16,-8 9 1-16,-10 13-3 16,-8 7 0-16,-9 6-10 0,-5 7 0 15,-3 7-4-15,-8 14 0 16,-9 22-3-16,-3-11 1 15,14-32-2372-15</inkml:trace>
</inkml:ink>
</file>

<file path=ppt/ink/ink5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7T16:52:00.080"/>
    </inkml:context>
    <inkml:brush xml:id="br0">
      <inkml:brushProperty name="width" value="0.05292" units="cm"/>
      <inkml:brushProperty name="height" value="0.05292" units="cm"/>
      <inkml:brushProperty name="color" value="#FF0000"/>
    </inkml:brush>
  </inkml:definitions>
  <inkml:trace contextRef="#ctx0" brushRef="#br0">9597 6022 1276 0,'0'0'0'16,"0"0"49"-16,36-20 1 16,-5 4 32-16,15 2 1 15,18 2-22-15,12 3 1 0,14 6-35 16,8 3 1 0,12 3-10-16,11 3 1 0,19 2-8 15,18 8 0-15,33 1-3 16,24 2 0-16,25-2-1 15,26 1 1-15,24 1-2 16,8-5 0-16,19 1 1 16,15-6 0-16,-2-4 5 15,10-5 0-15,13-9 10 16,3 1 0-16,4-1 23 16,-11-8 0-16,-10-7 7 0,-6-1 1 15,-5-4-1-15,-12-4 1 16,-11-8-6-16,-22-1 1 15,-31-6-10-15,-33-3 0 16,-31-6-6-16,-33-2 0 16,-28-3-4-16,-30 5 1 15,-24 3-8-15,-24-6 1 16,-17-11 7-16,-29-4 0 16,-24 1-4-16,-19 8 1 15,-24-3-4-15,-27 2 1 16,-33-8-5-16,-31 1 0 15,-39-1-3-15,-30 6 0 16,-25 10-2-16,-28 6 0 16,-28 4-2-16,-18 4 0 15,-19-5-2-15,-18 8 0 16,-7 10-2-16,-5 7 0 16,-11 13-4-16,-5 7 1 0,-10 7-2 15,-3 13 0-15,-13 18-2 16,12 12 0-16,17 9-1 15,16 12 1-15,20 5-3 16,28 15 1-16,37 14-4 16,39-3 1-16,44-5-2 15,46-2 1-15,43 2-8 16,49-9 1-16,45-2-4 16,34-6 0-16,30-1-1 0,35-3 0 15,34 7 0-15,38-4 0 16,41-11 4-16,36-10 1 15,31-8 1-15,37 0 0 16,26-3 1-16,26-6 1 16,15-15 4-16,16-25 1 15,-381 4-1947-15</inkml:trace>
  <inkml:trace contextRef="#ctx0" brushRef="#br0" timeOffset="4514.75">2566 6002 1019 0,'0'0'0'15,"23"7"46"-15,-1 1 0 16,0-6 42-16,10-2 0 0,5 0-19 16,7 3 1-16,-1-3-35 15,4 0 1-15,-1 0-12 16,4-3 0-16,4-2-4 16,4 0 0-16,15 1-2 15,-1 4 0-15,-5-3-5 16,5-4 0-16,3 1-2 15,9-2 1-15,8 1-2 16,5 2 1-16,-5-4 5 0,6 0 1 16,10 2 2-16,5 2 1 15,-7-7 1-15,5 4 1 16,12 4-2-16,3-1 1 16,-8-2-4-16,7 2 0 15,7 1-1-15,-1 1 1 16,-6 1-5-16,2 2 1 15,-3 0-1-15,1 2 1 16,2 5 2-16,-2-4 0 16,-7 2 0-16,0-1 1 15,8 8-2-15,-5 5 0 16,-8 1-3-16,0 1 0 16,5 0 0-16,0 0 1 15,-5-7-3-15,4 2 0 16,8 1-1-16,-7-6 1 15,-5-2 1-15,0-7 0 16,10 2 1-16,-3 1 0 0,-7-6-2 16,0 1 1-16,2-5 0 15,-4-2 1-15,-14-3 0 16,2 0 1-16,3 3 0 16,-7-3 1-16,-14-2 0 15,-5-5 1-15,-10-1-3 16,-5-1 0-16,-3-3 1 15,-3 1 0-15,-9 1 0 16,-2-4 1-16,-7-12-2 16,-5-2 1-16,-6-2 1 15,-1-3 0-15,0 4 0 0,-6 3 1 16,2-4-2-16,2-3 1 16,-3 4-2-16,6-4 1 15,-3-4-2-15,-2 2 1 16,2 2-3-16,2 4 0 15,0-1-2-15,-3 6 1 16,-2 3-1-16,-2 4 1 16,-4 4-1-16,-2 1 1 15,-1 2-2-15,-4 1 1 16,-2 5 0-16,-5 4 0 16,-5-3-1-16,-4-3 0 15,-12-2-1-15,-6-1 0 16,-6 9-1-16,-8-4 1 15,-5 2 0-15,2-1 0 16,0 6-1-16,-2 0 1 16,-9 1 0-16,-8 1 0 0,-9-2-1 15,-8 1 1-15,1-5 0 16,-6 5 0-16,-5-4 0 16,-9 3 1-16,-1 2 0 15,-4 2 0-15,-4-4-2 16,-1 2 1-16,-4 2-2 15,-3-3 1-15,-6 1-1 16,-5 1 0-16,5-1-1 16,-5 2 1-16,-7 0-2 15,2 2 1-15,1-1-1 0,-3 4 1 16,-7-3-1-16,-3 1 1 16,-1-1-1-16,4 3 0 15,7 0 0-15,-2 3 1 16,-14-6 0-16,2 3 0 15,5 0 0-15,5 5 1 16,-6 2 0-16,-1-6 0 16,-3 1 0-16,3 3 0 15,6 0 1-15,-2 6 0 16,-4 3-1-16,-12 5 1 16,-5 1-1-16,0 10 1 15,-2 6-1-15,-11 11 0 16,-1 1 0-16,-6 8 0 15,-12 1-1-15,2 0 1 16,5 9-1-16,10 0 1 16,20 5-1-16,21-2 0 0,20-2-1 15,21-6 1-15,19-2-1 16,16 3 0-16,14-1 0 16,23 1 0-16,23 0 0 15,20-12 0-15,24-5 0 16,19-7 0-16,24-5 0 15,17-5 0-15,23-11-1 16,16-5 1-16,19-8-1 16,19-8 1-16,19-8-5 15,-3-9 1-15,-197 21-2039 16</inkml:trace>
  <inkml:trace contextRef="#ctx0" brushRef="#br0" timeOffset="67565.17">3889 7549 1231 0,'0'0'0'15,"-5"-25"46"-15,-2 5 1 16,2 8 36-16,3 3 0 15,-2-3-22-15,1 5 1 16,3 7-34-16,0 0 0 16,0-7-11-16,9 7 0 15,3 0-6-15,11 2 1 16,12 1-4-16,11 2 0 16,5 2-4-16,6-3 0 15,-6-6 0-15,2 0 0 16,-2 6-1-16,7 1 0 15,11-5-1-15,10 3 0 16,4 6 0-16,2-4 1 16,-7-1-1-16,6-1 0 15,15-1 0-15,2 5 1 0,-8-5 0 16,4 4 1-16,11 1 0 16,-1 6 0-16,-3 0-1 15,0-1 1-15,13 1 1 16,-3-5 1-16,-2-3 2 15,0 4 1-15,7-2 3 16,2-2 1-16,-2-5 1 16,6-2 0-16,11-6-1 15,5-4 1-15,-2-7-2 16,6-7 1-16,-1-4-2 0,10-3 0 16,13 1-1-16,1-1 0 15,-2 0 1-15,-4 2 0 16,-9 1-1-16,1 4 1 15,5 9 1-15,-2 5 0 16,-7 0-1-16,-11 1 0 16,-12 1-1-16,-4 3 1 15,3 7-1-15,-10-2 0 16,-12-8-1-16,-5 0 1 16,1 3-1-16,-4-2 0 15,-12 0-2-15,-11-3 0 16,-15-3 1-16,-12 2 1 15,-11 5-2-15,-7 3 0 16,-14-2 5-16,-1 2 0 16,-8-2-2-16,-10-2 0 15,-13-5-2-15,-12 2 0 16,-12 3 3-16,-13 1 0 0,-12-3 1 16,-11 3 0-16,-12 2-1 15,-8-2 1-15,-6 1-1 16,-9-2 0-16,-5-3-1 15,-13 3 0-15,-5-3-2 16,-7 4 0-16,-7-4-2 16,-12 3 1-16,-14-1-2 15,-8 1 1-15,-8-1-1 16,-6 3 1-16,-13 0-2 16,-1 5 1-16,-7-2-1 0,-13 8 0 15,-5 1-1-15,-6 7 1 16,-11 6-2-16,-2 9 1 15,-2 10-1-15,-17 6 1 16,-10 9 0-16,-3 5 0 16,4 5-1-16,16 13 1 15,12 11-3-15,20 18 0 16,12 7-1-16,25 13 0 16,31 10-3-16,18 4 0 15,19 4-7-15,19 5 1 16,112-147-1811-16</inkml:trace>
  <inkml:trace contextRef="#ctx0" brushRef="#br0" timeOffset="89582.02">4043 8615 1366 0,'0'0'0'16,"60"-21"55"-16,-4 0 1 15,-1-1 34-15,0-1 1 16,3 4-22-16,5 4 0 15,1 2-40-15,-1 1 1 0,-8 0-10 16,-2 0 0 0,-7-3-7-16,3 1 1 0,1-2-3 15,8 2 0-15,11 2-3 16,-2-3 1-16,-4 1-1 16,-8 2 0-16,3 0-2 15,0 3 1-15,6-2-2 16,3 6 1-16,7 2 2 15,-2 3 0-15,-5 2-1 16,-5 3 0-16,7-4 10 16,3 3 0-16,9 3 6 0,-5-2 0 15,-7 4 2-15,-2 1 0 16,-4 2-7-16,10 2 1 16,10-2 0-16,1-3 1 15,-6-6-8-15,6 2 1 16,12 2-4-16,2-7 1 15,3-3-3-15,7-2 0 16,5-2 2-16,3-2 1 16,2-6 2-16,4 1 1 15,8 3 1-15,1 1 0 16,-13-2 1-16,6 1 0 16,10 5 0-16,-4 2 1 15,-3-3-3-15,0 2 1 16,7 2-2-16,4-6 1 15,5 0-2-15,1 1 0 16,-4-1-1-16,4-3 0 0,10-2-1 16,8 0 1-16,0-3-2 15,-3-4 0-15,-9 5-1 16,-2-1 1-16,6-2-2 16,-1 5 0-16,-3-3 0 15,-2 1 1-15,-12-1-3 16,-4 2 0-16,6 2 0 15,-6 1 1-15,-10-5 0 16,-8 1 0-16,6 1-1 16,-7-2 0-16,-12-1-1 15,-6 1 1-15,2-2 1 0,-7 2 0 16,-16-2 1-16,-12 5 0 16,-16 5-1-16,-18 0 0 15,-10 6 0-15,-10-4 1 16,-4 2 0-16,-13-7 0 15,-14-2-1-15,-10 2 0 16,-10 3 1-16,-11 2 1 16,-13-5-1-16,-6 3 0 15,-4-3 0-15,-11 4 0 16,-1-4 0-16,-9 3 1 16,-10-3-2-16,-5 3 1 15,-5 2-3-15,-4 2 1 16,-5-4 0-16,-9-3 0 15,-12 0-1-15,-5 0 1 16,-6 3-1-16,2 1 0 16,4-1-1-16,-12 2 1 15,-6-7-1-15,-7 4 0 0,-7 1 0 16,0 4 1-16,7 5-1 16,-2 2 1-16,0-2-1 15,3-2 0-15,-4-5 0 16,-3 2 0-16,3-4 0 15,-13 6 0-15,-4-4-1 16,4 2 1-16,-2 0-1 16,2 1 1-16,-5 4 0 15,-4 0 0-15,4 5-1 16,-8 6 1-16,3 6-1 0,-11 5 1 16,-2 6 0-16,-6-4 0 15,-2 9 0-15,-1 0 0 16,0 3 0-16,9 6 0 15,5 5 0-15,13-2 0 16,10 3-1-16,18-1 1 16,7-7-1-16,27-6 1 15,40-1-1-15,17-9 0 16,17-6 0-16,13-3 0 16,26-3-1-16,15 2 1 15,19 10-1-15,20 1 0 16,16-5 0-16,21 1 0 15,16-5 0-15,19-2 0 16,22-2-1-16,19 0 1 16,24-3-2-16,24 6 1 15,21-3-1-15,17 0 1 0,20-3-2 16,13 0 1-16,14-8-3 16,-1 6 0-16,5 7 0 15,4 0 0-15,0 0-1 16,-9-19 1-16,-275 5-2113 15</inkml:trace>
  <inkml:trace contextRef="#ctx0" brushRef="#br0" timeOffset="111232.53">3493 9117 1366 0,'0'0'0'16,"40"-9"51"-16,-5-1 1 0,2-3 45 15,-1 5 1-15,-8 8-35 16,2 0 0-16,2 0-27 16,-4 0 1-16,-7 0-18 15,2 0 0-15,5 2-3 16,4 3 1-16,3-4 3 16,6 1 0-16,-1 0 1 15,4 1 0-15,2 1 1 16,0-1 1-16,-11 2 5 15,2-3 1-15,4 0 1 0,3 0 0 16,2 1 1-16,-5 2 0 16,4 2-5-16,0 5 1 15,4 0-4-15,-3 6 0 16,-6 1-1-16,1 0 1 16,-4-4-3-16,4-1 1 15,3 0-4-15,1 0 0 16,5-2-3-16,5 0 1 15,3 0-3-15,0 0 1 16,-12 2-2-16,3-2 0 16,-3-3-1-16,9-2 0 15,8-2-2-15,4 2 0 16,4-2 3-16,-6 0 0 16,-1-5-2-16,-3-1 0 15,6-3 4-15,6 3 1 16,8 2-1-16,-7-1 0 15,-4-5 0-15,-1-4 1 0,4 6 0 16,8-4 1-16,9-2-2 16,0-3 0-16,-9-5-1 15,2 0 0-15,5 1-1 16,4-1 0-16,1 5-1 16,-5 0 0-16,6 3-2 15,1 2 0-15,4 2-1 16,0-4 1-16,-4 6-1 15,4-3 1-15,5 3-2 0,0 0 1 16,0-1-2-16,-4 1 1 16,8 1-2-16,0-2 1 15,-8 3-2-15,2-1 1 16,4 0-2-16,2-1 0 16,-1-4 1-16,-3 2 1 15,1 1 0-15,2 2 0 16,-3-1-1-16,0-2 1 15,0 1 0-15,0 1 1 16,1 1-1-16,2 0 0 16,-1 2-1-16,2 0 1 15,-4 0-2-15,3 2 0 16,-5 3-1-16,4 1 1 16,2 0-1-16,-4 0 0 15,-11 1-1-15,4 1 1 16,6-3-1-16,-4 4 1 15,-8 0-1-15,-6 1 1 0,1 2-1 16,-4 2 1-16,-1 2 0 16,-9-4 0-16,-7-4 0 15,-3 5 1-15,-7-5-1 16,-2-3 0-16,-4 2 0 16,-3 2 1-16,0-4 0 15,-7 2 0-15,-11-5 0 16,-5-2 0-16,5-2 0 15,-2-1 0-15,-4-1-1 16,-8-1 1-16,3-4 0 0,1-1 0 16,-4 0 0-16,-3-6 0 15,1 0 1-15,-1-1 1 16,1 0 0-16,-3-2 0 16,0-4 1-16,-1-1 0 15,-2-2 0-15,2 2 1 16,-2 1 0-16,-1 1 0 15,2-6 2-15,-5 2 0 16,0 0 0-16,-2-1 1 16,-4-6-1-16,-3-5 1 15,-4 1 1-15,-3 4 0 16,0 7-1-16,-3 2 1 16,-10 0-1-16,-5-2 1 15,-5 7-1-15,-3 3 0 16,-10 3-2-16,-4-5 1 15,-10 3-1-15,-3 3 1 16,-3 5-3-16,-4 5 0 0,-11-2-2 16,-5 1 0-16,-2-2-1 15,-7-2 1-15,1 2-1 16,-3 1 0-16,-7-1 0 16,-1 2 0-16,-6 3-1 15,-3 0 1-15,0-2 0 16,-4-2 0-16,-1 1-2 15,-2 3 1-15,-1 3 0 16,-4 1 0-16,-11-2-1 16,0 1 1-16,5 0-1 0,-7 3 1 15,-5-6-1-15,-4 0 1 16,-1 0-1-16,-1 3 1 16,6 1-1-16,-5-3 1 15,-4-1-1-15,-6-1 0 16,-1-3 0-16,6-3 0 15,4 4 0-15,6 1 0 16,3 2 0-16,-12-5 0 16,-1-2 0-16,-1-2 0 15,11 6 0-15,-2-2 0 16,5-2 0-16,0 1 0 16,-12 3 0-16,0 3 1 15,8 0-1-15,4 3 1 16,0 6-1-16,-3 3 1 15,-7 0-1-15,-2 6 0 16,7 6 0-16,5 0 0 0,2 6-1 16,2-1 1-16,-3 0-2 15,13 4 1-15,9 5-1 16,4 2 1-16,2-10-1 16,12-3 0-16,17-1 0 15,20-2 1-15,13-3 0 16,10-9 0-16,6-3-1 15,12-2 1-15,12-2-1 16,2 2 0-16,6 3-1 16,1 6 0-16,7 5-1 0,5 3 0 15,7-3 1-15,4-1 1 16,-4-7-2-16,0-3 0 16,9 0-1-16,-2-1 0 15,2-4 1-15,9-3 0 16,12-2-1-16,7 0 0 15,16 2-6-15,10-4 0 16,-77 2-2348-16</inkml:trace>
  <inkml:trace contextRef="#ctx0" brushRef="#br0" timeOffset="130015.32">11966 9835 1411 0,'0'0'0'0,"-9"-24"66"15,-5 3 1-15,-2 0 64 16,-3-5 0-16,-7-9-51 16,-6 3 0-16,-9 11-40 15,-8 2 0-15,-11 0-15 16,-4 5 1-16,-3 7-7 16,-5 2 0-16,-4 6-4 0,-7 6 0 15,-10 2-6 1,-8 3 1-16,8 2-3 0,-11 9 0 15,-6 4-3-15,-3 8 1 16,1 8-2-16,0 0 1 16,-6 1-2-16,11-1 1 15,15 4-1-15,4-1 1 16,7 6-1-16,8 2 1 16,13 0-1-16,14 3 1 15,11-2-1-15,18-1 1 16,11 1-2-16,10 0 0 15,6 3-1-15,17-5 1 16,13-6-1-16,10 1 0 16,8-3 0-16,2-7 0 15,9-5 0-15,12-3 0 16,18-1 0-16,3-1 0 0,-5-4 0 16,7-10 0-16,16 1 2 15,2-6 1-15,-4-12 1 16,-2-9 0-16,8-7 5 15,-6-13 0-15,-16-9 4 16,2-9 1-16,0-4 1 16,-5-8 0-16,-16-4 7 15,-12-5 1-15,-13 2 0 16,-12-6 1-16,-9 1 8 16,-11 0 0-16,-17 1-2 0,-9 5 1 15,-18 4-3-15,-8 9 1 16,-11 13-2-16,-13 10 0 15,-9 4-4-15,-21 11 0 16,-17 8-7-16,-2 9 1 16,1 9-11-16,2 10 0 15,1 8-5-15,14-4 1 16,81-23-2066-16</inkml:trace>
  <inkml:trace contextRef="#ctx0" brushRef="#br0" timeOffset="131533.18">12377 8841 2060 0,'0'0'0'16,"0"0"137"-16,0 0 1 15,-32-5 59-15,8 19 1 16,-17 19-127-16,-13 15 1 16,-19 11-56-16,-4 19 0 15,-5 21-4-15,-2 1 0 0,-4 1-7 16,6-13 1-16,15-16-6 15,22-18 0-15,22-26-3 16,28-18 0-16,28-20-9 16,20-16 1-16,16-19-12 15,11-11 1-15,1-9-4 16,14-1 1-16,11 0 6 16,-4 13 1-16,-21 11 4 15,-7 18 1-15,-8 19 3 16,-21 22 0-16,-25 16 4 15,-25 15 0-15,-24 20 1 0,-17 6 1 16,-5 7 0-16,-5-1 1 16,-2-2 0-16,3-16 0 15,11-17-2-15,12-19 1 16,18-15-3-16,17-30 1 16,-3 19-2001-16</inkml:trace>
  <inkml:trace contextRef="#ctx0" brushRef="#br0" timeOffset="131964.76">12869 8741 1724 0,'0'0'0'16,"-3"9"20"-16,-1 3 0 15,3 3 60-15,-8 11 0 0,0 19 20 16,-5 9 0-16,5-4-30 15,-3 9 0-15,-1 7-15 16,3 0 0-16,4-2-13 16,3-4 1-16,8-4-11 15,7-13 0-15,3-19-10 16,8-8 1-16,12-8-5 16,7-13 0-16,6-9-4 15,1-15 0-15,1-21-2 16,-5-9 1-16,-9-7-2 15,-5-3 0-15,-6-2-3 0,-7-9 1 16,-6-1 0-16,-12 0 1 16,-7 10 1-16,-7 3 0 15,-5 13-1-15,-8 11 1 16,-1 17-6-16,-7 11 0 16,-1 20-3-16,8 11 0 15,7 6-2-15,14 7 0 16,12 10-5-16,13-5 0 15,-18-33-2067-15</inkml:trace>
  <inkml:trace contextRef="#ctx0" brushRef="#br0" timeOffset="132464.41">13705 8388 1758 0,'0'0'0'0,"0"0"19"16,0 10 0-16,0-10 37 16,-3 21 0-16,1 9 30 15,0 11 0-15,4 4-37 16,3 2 1-16,-3 1-12 16,5-6 0-16,2-14-8 15,2-8 1-15,3-8-6 16,2-3 0-16,7-5-4 15,-1-15 1-15,1-13-5 0,6-11 0 16,4-13-3-16,1-11 1 16,-3-19-1-16,-1-3 0 15,-1-7-2-15,-6 1 1 16,-2 0-2-16,-5 4 1 16,-4 9-3-16,-3 20 0 15,-6 25-2-15,3 17 0 16,-6 12-2-16,12 21 1 15,2 29-2-15,-5 16 1 16,1 10 2-16,3 3 0 16,4 6 2-16,1-4 0 15,5-13 4-15,5-8 0 16,2-18 1-16,2-13 0 16,0-11-1-16,-1-17 1 15,1-13-8-15,0-24 0 16,-6-23-6-16,-1-15 0 15,-4-13-5-15,2-15 0 0,-23 102-2032 16</inkml:trace>
  <inkml:trace contextRef="#ctx0" brushRef="#br0" timeOffset="132714.71">14803 6818 1601 0,'0'0'0'0,"17"-7"23"15,-1 6 1-15,-5 2 44 16,-3 19 1-16,0 25 49 15,-3 19 0-15,2 26-43 0,-5 13 0 16,5 12-9-16,-4 16 0 16,3 14-4-16,2 4 1 15,3 4-12-15,1-13 1 16,-3-21-22-16,2-24 1 16,1-25-21-16,-3-20 1 15,-6-28-11-15,-3-22 1 16,6-10-7-16,-6-26 0 15,0 36-1946-15</inkml:trace>
  <inkml:trace contextRef="#ctx0" brushRef="#br0" timeOffset="133248.29">14631 7355 1567 0,'0'0'0'16,"0"0"9"-16,0 0 0 15,0 0 41-15,18 12 0 16,9 9 31-16,4 1 1 15,15 6-8-15,4 5 1 16,10 0-18-16,-2-9 0 0,-9-12 9 16,-5-15 0-16,-12-10-9 15,-4-16 0-15,-1-16-8 16,1-22 0-16,7-23-11 16,0-21 1-16,-1-14-10 15,-2-13 1-15,-2-21-6 16,-4-14 1-16,-3-4-16 15,-7 16 1-15,0 24-9 16,0 34 0-16,1 30-2 0,1 24 1 16,-4 29-4-16,2 40 1 15,7 44-3-15,3 35 0 16,6 43 1-16,5 22 1 16,4 30 3-16,1 2 1 15,2-4 0-15,0-26 1 16,-3-26 1-16,-8-26 1 15,-3-18 3-15,-3-26 0 16,-4-25 1-16,-6-27 0 16,3-22 2-16,-3-22 1 15,-3-27-1-15,-5-10 1 16,-5-9 1-16,-2 6 0 16,1 14-1-16,2 19 1 15,-5 33 0-15,7 30 1 16,1 47-1-16,2 31 0 15,4 28-1-15,0 13 1 16,6 16-3-16,4 6 0 0,5-8-4 16,-8-18 1-16,-21-145-2132 15</inkml:trace>
  <inkml:trace contextRef="#ctx0" brushRef="#br0" timeOffset="133649.29">12933 10494 1892 0,'9'-3'0'15,"19"-6"33"-15,18-13 0 16,26-20 36-16,22-15 0 16,24-19-26-16,21-11 0 15,23-17 46-15,38-19 1 16,20-13-10-16,24-17 0 16,13-4-14-16,9-7 0 15,-3-6-14-15,-9 2 1 16,-16 4-14-16,-24 13 1 15,-17 11-8-15,-20 12 1 16,-24 12-5-16,-13 14 1 16,-8 10 5-16,-21 7 1 0,-32 9-10 15,-17 7 1-15,-16 3-6 16,-7-5 0-16,-39 71-2360 16</inkml:trace>
  <inkml:trace contextRef="#ctx0" brushRef="#br0" timeOffset="133931.29">17332 5408 2060 0,'-2'12'0'15,"0"16"28"-15,2 31 0 16,2 39 34-16,4 36 0 15,-3 42 25-15,8 47 1 16,-1 40-27-16,3 7 1 16,4-1-16-16,3-39 0 15,3-49-19-15,1-46 1 16,-1-46-17-16,11-39 0 16,13-31-12-16,3-43 0 15,-50 24-2028-15</inkml:trace>
  <inkml:trace contextRef="#ctx0" brushRef="#br0" timeOffset="134399.14">17635 8367 2743 0,'0'0'0'16,"22"33"162"-16,-5-10 0 0,-6-6-81 15,-4 4 0-15,-2 8-82 16,-10 4 0-16,5-33-2420 16</inkml:trace>
  <inkml:trace contextRef="#ctx0" brushRef="#br0" timeOffset="134814.21">18613 4527 2307 0,'5'47'0'15,"7"72"129"-15,2 30 1 16,-3 7 40-16,-4 19 1 15,-4 17-77-15,-3 15 1 16,-3 11-66-16,-4 9 1 16,-5-2-11-16,-1 0 1 15,3-2-7-15,4-8 0 0,10-18-8 16,5-15 1-16,1-25-5 16,6-16 0-16,4-13-2 15,-3-16 0-15,-17-112-2423 16</inkml:trace>
  <inkml:trace contextRef="#ctx0" brushRef="#br0" timeOffset="134996.97">19029 8630 2609 0,'0'0'0'15,"-4"38"35"-15,8-8 0 16,1-11 1-16,13-28 1 16,-18 9-2101-16</inkml:trace>
  <inkml:trace contextRef="#ctx0" brushRef="#br0" timeOffset="-171447.34">4810 10783 1131 0,'0'0'0'0,"-26"-10"65"16,3 1 0-16,-5 0 46 15,-8 3 1-15,-4 0-39 16,-6-1 1-16,-12 0-34 16,-9 4 0-16,-2 5-15 15,-2 5 1-15,6 5-7 16,-6 2 0-16,-10 1-6 15,0 4 0-15,0 0 0 0,3 2 0 16,10 3-2-16,-8-3 1 16,-9 0-3-1,2 1 0-15,6 4-1 0,6 0 1 16,8 7-1-16,-6 3 0 16,-4 3-1-16,1 2 0 15,0 1 0-15,6 4 0 16,19 8-3-16,3 5 1 15,12 7-1-15,0-1 1 16,6 1 0-16,3 2 0 16,5 1 0-16,9-5 1 15,9-5-1-15,9 1 0 16,4 4 0-16,6-7 0 16,7-6 0-16,1-10 1 15,5-6-2-15,14-4 0 16,13-5-2-16,14-4 1 15,11-4 1-15,1-5 1 0,-4-2 1 16,7-3 0-16,15-1 2 16,-3 4 1-16,-11-3 1 15,6 5 1-15,9-5-1 16,0 3 1-16,-4-3-1 16,5-3 1-16,6-8 0 15,2-4 1-15,-4-3 2 16,4-6 0-16,8-5 3 15,-2-3 0-15,-8-2 0 16,-7-3 1-16,9 1 1 16,-7 0 1-16,-8 1-4 0,-4 1 1 15,-11-4-1-15,1-1 1 16,1 2-1-16,-7 1 0 16,-15-3 0-16,-13 3 0 15,-13 2-2-15,-6 0 0 16,-1-1-4-16,-7-3 1 15,-3 4-1-15,-3-3 0 16,-3-1 0-16,-5 3 1 16,-5 6-1-16,-8-3 0 15,-6-6 1-15,-6 1 1 16,-4 8 0-16,-3 2 1 16,-7-3-3-16,-3 1 0 15,-11 7 3-15,-7 0 0 16,-7-1 0-16,-6-3 1 15,1-1 0-15,-3-2 1 16,10 1-2-16,-2-1 1 0,-6-2-4 16,-3-1 0-16,-5-9 1 15,3 4 0-15,7-4 1 16,2 2 0-16,-1-4 1 16,-7-3 0-16,-9-2-1 15,-6 2 0-15,-2 5 1 16,-1 4 0-16,-9 5 0 15,-4 5 1-15,-9 5-2 16,-5 9 1-16,-17 12-10 16,-10 15 0-16,-9 20-3 0,-23 23 0 15,-18 27-1-15,-18 33 1 16,-18 32-18-16,-12 32 1 16,238-189-2142-16</inkml:trace>
  <inkml:trace contextRef="#ctx0" brushRef="#br0" timeOffset="-82482.28">19491 9826 1791 0,'0'0'148'0,"0"0"1"0,0 0 85 15,0 0 0-15,0 0-113 16,-18 14 0-16,-1 10-72 16,-4 16 1-16,-3 21-15 15,-3 16 0-15,-6 29-6 16,-2 19 0-16,-4 27-10 15,3 11 0-15,1 18-11 0,5-16 1 16,9-29-7-16,5-39 0 16,13-33-6-16,10-27 1 15,-5-37-2305-15</inkml:trace>
  <inkml:trace contextRef="#ctx0" brushRef="#br0" timeOffset="-82232.43">19562 9558 1780 0,'5'-11'0'16,"9"-20"24"-16,-2 7 1 15,-3 12 106-15,5 14 1 16,13 20-16-16,-3 28 1 16,1 28-49-16,-6 19 0 15,-4 19 7-15,-3 14 0 16,-2 15-2-16,-1 4 0 15,0 7-24-15,-2-16 0 0,-2-19-19 16,1-22 1-16,1-28-24 16,0-23 1-16,-5-22-8 15,8-34 0-15,-10 8-2199 16</inkml:trace>
  <inkml:trace contextRef="#ctx0" brushRef="#br0" timeOffset="-81965.25">20588 8452 1803 0,'4'9'0'0,"4"11"16"0,-4 22 1 16,-11 24 52-16,-11 20 0 16,-10 30-12-16,-4 24 0 15,-3 30-2-15,-11 29 1 16,-8 14 22-16,-8 1 0 15,-4-11-7-15,8-21 0 16,5-27-13-16,16-21 0 16,14-24-30-16,15-20 1 15,9-17-17-15,15-19 1 16,12-25-11-16,17-29 1 16,-45 0-2028-16</inkml:trace>
  <inkml:trace contextRef="#ctx0" brushRef="#br0" timeOffset="-81498.58">21017 9655 1713 0,'0'0'0'0,"-18"7"21"16,0 1 1-16,-3 11 2 15,0 7 0-15,-2-1 29 16,0 7 0-16,-1 10 29 15,1 8 0-15,0 11 16 0,3 13 0 16,3 13-20 0,6 4 0-16,11-1-18 15,7 2 1-15,11-12-14 0,5-8 1 16,5-16-15-16,0-11 1 16,-3-18-13-16,5-18 1 15,7-28-6-15,5-19 1 16,6-21-4-16,1-22 1 15,6-23-3-15,-6-12 1 16,-6-19-11-16,-10-2 1 16,-5-3-2-16,-10 7 0 15,-2 19-4-15,-4 25 1 16,-3 38-4-16,-2 25 0 16,4 17 0-16,-2 33 0 15,-6 35 4-15,4 22 0 16,0 20 2-16,0 6 1 15,0-3 0-15,11-6 0 0,7-18 0 16,5-18 0-16,0-25-1 16,8-29 1-16,-38-8-2097 15</inkml:trace>
  <inkml:trace contextRef="#ctx0" brushRef="#br0" timeOffset="-80082.86">22142 9361 1814 0,'0'0'0'0,"0"-9"8"0,0 9 1 16,-19 9 2-16,-8 11 0 16,-17 13 84-1,-9 12 1-15,-1 18 48 16,2 11 0-16,10 9-23 0,-2 7 0 16,2 2-23-16,8-2 0 15,11-11-30-15,16-6 0 16,19-26-19-16,15-25 1 15,13-29-16-15,19-31 1 16,18-28-11-16,12-24 1 16,4-25-7-16,11-29 1 15,12-19-12-15,4-22 0 16,-7-24-7-16,-3-11 0 16,-8-7-5-16,-5 0 0 15,-4-6-77-15,-15 11 1 16,-16 16-73-16,-20 21 1 15,-10 17 67-15,-11 44 1 16,-9 41 17-16,-3 29 1 0,-3 30 43 16,-12 41 1-16,-11 47 16 15,-8 37 0-15,-5 32 8 16,-4 28 1-16,1 34 29 16,-1 25 1-16,6 15 28 15,9-3 0-15,10-2 4 16,4-20 1-16,10-23-11 15,0-33 0-15,8-35-14 16,2-22 1-16,5-19-13 16,1-19 0-16,-2-30-7 0,6-25 0 15,10-23-10-15,6-16 0 16,0-22-8-16,3-5 0 16,1-1-3-16,1 6 0 15,-2 16-3-15,-5 8 1 16,-11 14-3-16,-6 10 0 15,-3 9 1-15,-3 9 1 16,2 6 1-16,-1 3 0 16,1 1 1-16,1-2 1 15,8-1 0-15,8-8 0 16,11-11 0-16,3-11 0 16,15-14 0-16,-4-13 1 15,-2-20 0-15,-7-10 1 16,-7-8-1-16,-9-6 1 15,-8 0 0-15,-13 7 0 16,-16 4-2-16,-14 11 1 16,-10 18-1-16,-18 25 0 0,-14 28-2 15,-4 25 0-15,0 14-5 16,11 15 0-16,16 16-6 16,17 7 1-16,18-2-5 15,19-19 0-15,20-12-1 16,18-26 1-16,17-24-7 15,7-21 0-15,4-18 1 16,10-15 1-16,12-15-1 16,-4-9 0-16,-15-7-14 15,-5 5 0-15,-7 8-6 0,-9 12 1 16,-18 16 2-16,-15 14 1 16,-17 15 26-16,-17 13 0 15,-10 32 10-15,-13 8 0 16,-9 7 3-16,-1 5 0 15,1 0 4-15,4 0 0 16,-1-7 9-16,10-11 1 16,7-13 1-16,4-7 1 15,7-5-2-15,1-9 1 16,0 0-8-16,12-6 0 16,9-18-3-16,9-10 0 15,7-10-2-15,4-2 0 16,-1-8-3-16,-6 4 1 15,-6 6-7-15,-8 10 0 16,-8 13-2-16,-3 9 0 16,-9 12 4-16,12 0 0 0,0 17 3 15,6 11 0-15,3 19 2 16,2 13 0-16,2 13 2 16,5 8 0-16,5-3 4 15,0-9 0-15,1-10 3 16,-6-17 1-16,-9-18 2 15,2-15 0-15,1-16 1 16,1-19 1-16,-4-28 4 16,0-25 0-16,4-37 0 15,2-23 1-15,1-18-1 16,0-29 0-16,0-25-1 0,2-7 1 16,0-5-3-16,4 8 0 15,8 1-2-15,-3 41 0 16,-6 40-3-16,-4 37 0 15,-6 36 0-15,-4 18 1 16,-5 22 0-16,-2 40 1 16,4 39 1-16,-3 26 0 15,-8 27-4-15,2 1 0 16,7-4-5-16,9-14 1 16,-23-95-2179-16</inkml:trace>
  <inkml:trace contextRef="#ctx0" brushRef="#br0" timeOffset="-79265.86">23654 10494 1982 0,'3'26'0'16,"1"40"112"-16,1 31 1 15,-1 20 53-15,4 6 0 16,12 11-89-16,-1-12 0 16,6-14-49-16,3-17 0 15,2-21-12-15,4-24 0 16,-1-21-6-16,1-25 1 0,5-32-1 16,-1-23 1-16,-1-37 0 15,2-24 1-15,2-25-1 16,3-24 0-16,3-17 7 15,-2-1 0-15,-14 1 4 16,-4 33 1-16,-10 35 1 16,-4 35 0-16,-3 30-4 15,4 32 0-15,8 25-7 16,1 37 0-16,1 42-5 0,1 13 0 16,0 9-4-16,1-1 1 15,-3-8-3-15,2-13 0 16,-1-18-2-16,-2-17 0 15,-3-18-1-15,-10-11 1 16,-6-13-1-16,3-17 1 16,2-26-1-16,-1-20 1 15,-3-27 0-15,0-22 1 16,3-29 1-16,3-18 1 16,4-26 5-16,4-21 1 15,5-11 7-15,2-8 0 16,10 9-7-16,9 28 0 15,7 34-9-15,2 40 1 16,0 39-2-16,-4 28 0 16,-49 37-2370-16</inkml:trace>
  <inkml:trace contextRef="#ctx0" brushRef="#br0" timeOffset="-78815.47">25264 10328 1892 0,'7'7'0'0,"16"12"5"15,4 2 0-15,1-4 23 16,4-14 1-16,5-9 58 16,7-12 0-16,7-13-10 0,7-12 0 15,7-11 7-15,-3-15 1 16,-4-9-25-16,-1-10 0 15,-1-14-12-15,-1-9 0 16,-4-2-5-16,-7 1 1 16,-10-7-10-16,-18 8 1 15,-20 10-15-15,-19 22 1 16,-21 29-3-16,-11 36 0 16,-8 35-9-16,-6 34 1 15,-12 38-6-15,1 27 1 16,3 17-4-16,8 15 1 15,16-3-1-15,20-9 0 16,19-21 1-16,17-24 1 16,22-24 1-16,21-22 1 15,29-28 2-15,12-25 0 0,3-25 0 16,3-21 1-16,4-25-3 16,2-11 1-16,0-11-6 15,-11-12 0-15,-88 109-2244 16</inkml:trace>
  <inkml:trace contextRef="#ctx0" brushRef="#br0" timeOffset="-78415.88">26769 8795 1769 0,'0'0'0'0,"9"-19"41"16,3 0 0-16,6 0 35 15,8 3 1-15,9 4 7 0,2 14 0 16,0 17-32-16,-8 24 0 15,-8 19-5-15,-16 16 1 16,-17 17-6-16,-15 4 0 16,-8 10-10-16,-7 2 0 15,-2-13-11-15,-2 1 0 16,3-14-12-16,3-11 1 16,-3-13-8-16,-2-16 1 15,-5-19-3-15,3-14 1 16,6-14-1-16,2-10 0 15,2-16 0-15,5 2 0 16,8-1-1-16,6 9 1 16,9 10-1-16,16 11 1 15,16 18 0-15,13 17 0 16,13 12 0-16,9 7 0 0,9-1 0 16,4-10 0-1,-1-8-3-15,3-24 1 0,8-24-8 16,5-30 1-16,-86 40-1911 15</inkml:trace>
  <inkml:trace contextRef="#ctx0" brushRef="#br0" timeOffset="-77998.63">27781 8994 1814 0,'14'60'0'16,"25"94"-1"-16,4 35 0 16,-6 6-6-16,-7-6 1 15,-11-19 82-15,-12-21 1 16,-16-16 31-16,-14-26 0 16,-12-26-10-16,-9-20 0 15,-9-23-14-15,0-34 0 16,-2-41-29-16,6-41 0 15,1-41-15-15,2-26 1 16,-3-49-27-16,1-40 0 16,10-19-9-16,13-8 1 15,18-2-5-15,26 23 0 16,32 25-1-16,9 38 1 16,4 30-1-16,3 35 0 0,2 34 0 15,-2 33 0 1,2 28 1-16,-11 27 1 0,-16 32 4 15,-19 29 0-15,-16 24 3 16,-16 15 1-16,-15 19-1 16,-10-5 0-16,34-124-2122 15</inkml:trace>
  <inkml:trace contextRef="#ctx0" brushRef="#br0" timeOffset="-77666.31">28612 8023 2150 0,'-9'33'0'15,"-14"43"42"-15,-5 21 0 16,-7 29 80-16,0 14 1 16,-3 11-5-16,10-6 1 15,18-8-72-15,13-26 1 16,11-40-17-16,11-32 1 15,12-39-13-15,11-32 0 16,12-41-8-16,8-27 0 16,12-25-8-16,-4-19 0 15,-11-32-3-15,-7-18 0 16,-12-12-2-16,-14-2 1 16,-15 11-12-16,-10 27 0 15,-8 25-32-15,-5 46 1 0,3 46-27 16,-2 29 0-16,5 24-1939 15</inkml:trace>
  <inkml:trace contextRef="#ctx0" brushRef="#br0" timeOffset="-77198.88">29154 7665 1836 0,'0'0'0'0,"12"-9"1"0,-3 2 1 15,-9 7 27-15,5 9 0 16,-10 11 150-16,-2 17 1 16,0 15-70-16,0 12 0 15,1 10-10-15,3-5 0 16,5-18-41-16,5-20 1 16,7-21-20-16,9-24 0 15,10-26-21-15,8-18 1 16,8-25-6-16,6-23 1 15,3-15-5-15,9-14 0 16,11-14-6-16,5-8 0 16,-4-4-1-16,-7 19 1 15,-8 22 1-15,-11 36 0 16,-9 37 1-16,-5 31 1 16,-6 34 1-16,-8 33 1 15,-8 39 0-15,-4 19 1 0,-3 16 4 16,1 3 0-16,3-7 3 15,2-8 1-15,2-9 0 16,-1-14 0-16,1-21 0 16,1-14 0-16,2-18-7 15,4-20 1-15,5-12-7 16,5-27 0-16,13-39-3 16,8-26 0-16,-56 87-2409 15</inkml:trace>
  <inkml:trace contextRef="#ctx0" brushRef="#br0" timeOffset="-76832.7">31741 5621 2161 0,'-2'21'0'16,"-5"34"28"-16,-14 19 0 16,-18 11 37-16,-12 7 0 15,-14 10-5-15,-7 4 1 16,-4-1 24-16,2-6 1 15,12-13-12-15,13-11 1 16,15-25-26-16,13-21 0 16,10-13-28-16,20-28 1 15,28-33-14-15,20-14 1 16,20-10-9-16,15-6 1 16,14 1-2-16,5 12 0 15,-2 17-2-15,-6 24 0 16,-13 30 2-16,-22 27 1 0,-16 28 1 15,-24 29 1-15,-23 27 8 16,-19 8 0-16,-18 12 11 16,-15 9 1-16,-19 5 3 15,-6 2 1-15,-2-16-3 16,-9 0 1-16,-14 0-9 16,-11 5 0-16,108-145-2364 15</inkml:trace>
  <inkml:trace contextRef="#ctx0" brushRef="#br0" timeOffset="-76448.69">24908 12855 2015 0,'60'-52'0'15,"102"-85"127"-15,76-59 0 16,62-41 59-16,65-34 0 16,52-27-79-16,48-15 0 15,34-7-44-15,13 3 0 16,21-10-18-16,-2 19 1 0,-11 19-13 15,-10 14 1-15,-11 17 4 16,-32 21 0-16,-36 22-3 16,-59 32 0-16,-55 23-7 15,-57 24 1-15,-65 23-5 16,-57 22 1-16,-53 21-16 16,-61 10 1-16,-24 60-2568 15</inkml:trace>
  <inkml:trace contextRef="#ctx0" brushRef="#br0" timeOffset="-76048.01">20518 11574 2710 0,'112'-52'0'15,"174"-78"211"-15,69-51 1 16,40-44-6-16,33-32 1 0,50-32-101 16,16-15 1-16,18-18-73 15,3 0 1-15,5 9-15 16,6 8 0-16,5 15-12 16,-7 14 0-16,-11 20-6 15,-17 17 0-15,-17 23-10 16,-11 8 1-16,-468 208-2898 15</inkml:trace>
</inkml:ink>
</file>

<file path=ppt/ink/ink5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7T17:01:16.694"/>
    </inkml:context>
    <inkml:brush xml:id="br0">
      <inkml:brushProperty name="width" value="0.05292" units="cm"/>
      <inkml:brushProperty name="height" value="0.05292" units="cm"/>
      <inkml:brushProperty name="color" value="#FF0000"/>
    </inkml:brush>
  </inkml:definitions>
  <inkml:trace contextRef="#ctx0" brushRef="#br0">6805 7322 1220 0,'0'0'0'0,"42"0"56"0,3 3 1 15,0-6 37-15,10-4 1 16,9 5-26-16,3 2 0 15,5 0-26-15,4 0 1 16,-9-7-20-16,-2 2 1 16,6-3-7-16,10 8 1 15,5-4-2-15,-5 1 0 16,-3-3 3-16,3-2 0 16,5 1 1-16,4 3 1 15,4 3 1-15,-4 1 0 16,2-7-2-16,8 3 0 15,8 4-2-15,-1 0 1 16,-11-1 10-16,8-3 1 16,12 8-2-16,2-3 0 15,-10-1 4-15,5 0 1 16,8 7-9-16,1 0 1 16,-9-2-2-16,5-1 1 0,4-2-8 15,5 4 0-15,7-2-3 16,-2 1 0-16,-1-1-2 15,8-4 1-15,15 3-4 16,1 2 1-16,11 0-2 16,-2-1 1-16,-4-1-2 15,-1 3 0-15,9 0 0 16,-1 0 0-16,4 1 0 16,11 1 0-16,1 1-2 15,-6 3 1-15,-1 0 0 0,-5 0 0 16,0 2 0-16,6 2 0 15,8-1 0-15,-5-1 1 16,1-2 0-16,5 0 0 16,2 0 0-16,6 1 0 15,2-5-1-15,2 1 0 16,1 3 0-16,4-3 1 16,2-2-2-16,4-2 1 15,1-4-1-15,9-1 1 16,0-1 0-16,1-3 0 15,1-1 0-15,1-2 0 16,0 2 0-16,2-4 1 16,7-1 0-16,4-4 0 15,8 2 1-15,-1 0 1 16,5 0-1-16,0-2 1 0,5-5 1 16,-1 2 1-1,-6 1 0-15,5 4 1 0,1 0-1 16,1 1 0-16,-3 1 0 15,-1 0 0-15,-1-1-1 16,0 1 0-16,-2-1-1 16,4 1 1-16,0 3-3 15,1-5 1-15,-1 3-1 16,2 2 1-16,-3 6-2 16,1-3 0-16,-2-1-2 0,-4 2 0 15,3-6 0-15,-5 5 0 16,3-1-2-16,-3 2 1 15,3-9 0-15,-1 3 0 16,4 6-1-16,-7-6 1 16,-5-7 0-16,-6 3 0 15,-9 0 0-15,-10 1 0 16,-7-3-1-16,-11 1 1 16,-14-2 0-16,-12-1 0 15,-5-7 0-15,-11 0 0 16,-9-1-1-16,-11 5 0 15,-11-5-1-15,-12-1 1 16,-12 0-1-16,-8-1 0 16,-11-3-1-16,-16-3 1 15,-16 4-1-15,-16 5 0 16,-14 3 0-16,-16 0 0 16,-17-8 0-16,-22 5 0 0,-22 3-1 15,-17 0 1 1,-13-3-2-16,-15 3 1 0,-19 5-4 15,-12 3 0-15,-4 1-5 16,-17 1 1-16,-17 1-3 16,-11 1 1-16,-17-1-3 15,-3 1 1-15,-6 4 0 16,-4-2 0-16,1-2 1 16,-9 1 1-16,0-1-2 15,-3 0 1-15,-2 1 0 16,1 1 1-16,-1-2 2 0,-9 0 0 15,-3 6 2-15,-2 0 0 16,-9 1 1-16,-5 2 1 16,-8 0 0-16,-6-2 1 15,-4 0 0-15,2-1 0 16,-4 6 1-16,2-1 0 16,-2 0 0-16,1-2 1 15,-6 0-1-15,1-2 1 16,1-3 0-16,7 0 0 15,-4-2 0-15,8 3 0 16,-4 3 0-16,7-3 1 16,-1-3 0-16,7 2 0 15,-1-4 0-15,-4-3 1 16,-2-2-1-16,6 2 1 16,5 0 0-16,2-3 0 15,4-3 0-15,3-1 0 16,1 2 0-16,3-4 0 0,5-3 0 15,-2 1 0-15,-3 4 0 16,0 2 0-16,-2 2 0 16,-2 2 0-16,0 5 0 15,-6-1 0-15,1 2 0 16,-7 5 0-16,-2-1 0 16,-4 6 0-16,1 1 0 15,0 1 0-15,5 4 0 16,0-4 1-16,7 5-1 0,-9-1 1 15,-4 3-1-15,1-3 1 16,5 3-1-16,3 2 1 16,4 1-1-16,2-3 0 15,5-6 0-15,-1 2 0 16,8 6 0-16,0 0 0 16,2-5 0-16,7-1 0 15,8-1 0-15,-2-3 0 16,1 4 0-16,3-3 0 15,8 2 0-15,-1-5 0 16,4 5 0-16,2-2 0 16,5 2 0-16,2 2 0 15,4-4 0-15,11 2 0 16,5 2 0-16,1-4 0 16,-5 2 0-16,-1 1 0 15,1-2 0-15,5 2 1 16,4 3-1-16,17 2 1 0,6 6 0 15,-1 2 0-15,1 2-1 16,5 8 1-16,-2 2 0 16,7 10 0-16,16 5-1 15,5 1 1-15,4-4-1 16,10-2 1-16,18-1-1 16,9 1 1-16,16 4-1 15,3 1 0-15,8-1 0 16,9 1 0-16,17 6 0 15,11-7 0-15,13-6-1 0,16-1 1 16,20-2-1-16,5 0 0 16,11-3-1-16,7-2 0 15,8-2-1-15,18-3 1 16,20-4 0-16,10-2 0 16,3-3-1-16,12-1 1 15,15-1-2-15,12 2 1 16,22-3 0-16,15-3 0 15,19-9-1-15,15-8 0 16,12-4 0-16,13-1 1 16,6-7 0-16,13 3 0 15,2-1 1-15,14 0 0 16,11-7 0-16,-2 4 1 16,1 5 0-16,-4 1 1 15,-6 6 0-15,3 9 0 16,2 4-1-16,-3 13 0 15,10 3-1-15,-1 9 1 0,7 9-1 16,-13-16 1-16,-289-26-1985 16</inkml:trace>
  <inkml:trace contextRef="#ctx0" brushRef="#br0" timeOffset="36783.51">3889 9503 1265 0,'0'0'0'16,"44"-2"48"-16,2 2 1 15,9 0 37-15,0 2 1 16,-6 1-29-16,-3 0 1 15,-2 3-32-15,0 1 0 16,2-1-9-16,3 3 0 16,10 1-6-16,1 1 1 15,1-2-3-15,-1-1 1 0,-7-3-2 16,2 2 1-16,8-2 4 16,10-1 0-16,8-4 3 15,0 0 0-15,-9 3 0 16,6-3 1-16,3-3-3 15,5-1 1-15,4 1-3 16,-3 1 1-16,-11 2 4 16,5 0 0-16,14 0 1 15,-5 0 1-15,-5-3-1 0,-4-1 0 16,2 3-1-16,10 1 1 16,11 0-1-16,-5-2 0 15,-7-3-3-15,1 0 0 16,8 1 0-16,3 1 0 15,-9-3-4-15,7 1 1 16,8 2-2-16,-3-1 1 16,-6-1-2-16,7 2 1 15,13-1 0-15,-3 1 1 16,-10 1 1-16,5-5 0 16,10 2 1-16,3-4 0 15,-17 2 1-15,11 2 0 16,12 2-1-16,2-3 0 15,-7-2-2-15,4 1 1 16,5-2-2-16,10 2 1 16,6 2-1-16,-2-4 0 15,-7-6-1-15,-2 3 1 0,0 3-1 16,10 0 0-16,5 3-1 16,-3 0 1-16,-1-2-1 15,1-1 1-15,6 6-1 16,-2 3 1-16,7 3-1 15,-7-3 1-15,-18 0-1 16,6 0 0-16,5 9 0 16,-2-1 0-16,2 4 0 15,-5 1 0-15,-9-5 0 16,-2-1 0-16,7 7 0 0,7-2 0 16,-3-3-1-16,-4-1 0 15,-2-1 1-15,0 2 0 16,8 3 0-16,1-3 1 15,-3-2-2-15,-4-2 0 16,-4 0-1-16,3 2 0 16,10-2-2-16,3-1 1 15,-7-4-2-15,3 1 0 16,0-2 1-16,8 1 0 16,2-4-1-16,2 4 1 15,-3 0 1-15,-4 0 1 16,1 0 0-16,2 4 0 15,5-4 2-15,6 1 0 16,3 1 0-16,-3-4 0 16,-3 1 2-16,3-5 0 0,0 3 1 15,4 0 1-15,7-1-1 16,4 1 0-16,0-3-2 16,3 0 0-16,-1-1-1 15,-2 0 1-15,-1-2-1 16,-2 0 0-16,5-3-2 15,2 2 1-15,-2-1 1 16,9 3 0-16,7-1 1 16,-1 2 1-16,-6-1-1 15,0-5 1-15,-2 5-1 16,-3-3 1-16,-7 1 2 0,-8-2 1 16,-5 0 0-16,-1 0 1 15,-6 0 0-15,-5 6 1 16,-12 3 2-16,-11-2 1 15,-12-2-3-15,-6-2 1 16,-8 1-1-16,-8 1 1 16,-13 1-1-16,-8-2 1 15,-10 4-3-15,-9 1 1 16,-7 1 0-16,-13 0 0 16,-13 1-2-16,-6-5 1 15,0 3-2-15,-3 0 1 16,-6-1 0-16,-1 4 0 15,-4 4-1-15,0-4 0 16,2-4-2-16,3 2 0 16,-1 4-3-16,10 2 0 15,12-3-4-15,10-9 0 16,-43 8-2550-16</inkml:trace>
  <inkml:trace contextRef="#ctx0" brushRef="#br0" timeOffset="68300.6">8677 10721 1355 0,'0'0'0'16,"0"0"51"-16,26 5 0 0,-14-3 40 15,-3-1 1-15,-2 1-27 16,11 2 0-16,5-4-28 16,7 0 0-16,5 0-3 15,7-4 1-15,6 2-5 16,7 2 1-16,3 6-3 16,5-6 0-16,1-4-4 15,5 2 0-15,15 8 4 16,6-5 1-16,7 1 1 0,6 0 0 15,6 5-5-15,7-5 1 16,3-4 16-16,8 2 0 16,12 0 3-16,0 0 1 15,11-7-2-15,7-2 0 16,2 4-1-16,7 0 1 16,7 0-12-16,-2-2 1 15,-4 0-2-15,-4-2 1 16,-6-12-4-16,-2 1 1 15,2-1-3-15,2-2 1 16,-2-4-4-16,-8 1 0 16,-18-2-2-16,-8 2 0 15,-3 4-2-15,-19-3 0 16,-11-4-1-16,-18-1 0 16,-8-1-3-16,-11 0 0 15,-16 5 2-15,-16-1 0 16,-7-1 0-16,-18-9 0 0,-10-6 1 15,-16 0 1-15,-10 5-3 16,-8-4 1-16,-5 4-3 16,-14-2 0-16,-10 1 0 15,-10-1 0-15,-3 5 0 16,-14 1 1-16,-14 1-2 16,-4 0 0-16,1-3 0 15,-10 3 1-15,-19 7 0 16,-7-4 0-16,0 6-3 15,-7-2 0-15,2 7 1 16,-4 3 0-16,-2 3-3 0,-13 4 1 16,-8 6-2-16,-5 3 1 15,-2 3-1-15,2 6 1 16,0 8-4-16,5 7 1 16,6 6-2-16,5 8 1 15,3 8-2-15,6 6 0 16,-2-1-1-16,17-3 0 15,18 0 0-15,20 1 0 16,12 5-1-16,18 4 1 16,22 5-2-16,15-1 1 15,13-3-1-15,19-4 0 16,20-1 0-16,25-4 0 16,17-2-1-16,27-1 1 15,28-2-1-15,26-7 0 16,18-1-1-16,29-5 1 15,42-2 0-15,20-6 0 16,19-3 0-16,12-4 1 0,6-1 0 16,-6-2 0-16,-5-2 0 15,-3 0 0-15,-6 3 1 16,2-2 1-16,11-1-1 16,-8-16 0-16,-257 4-2599 15</inkml:trace>
  <inkml:trace contextRef="#ctx0" brushRef="#br0" timeOffset="164634.14">3143 11740 1254 0,'0'0'0'16,"28"-12"29"-16,1 0 1 16,6 0 34-16,4 3 0 15,-6 2-14-15,3 7 0 16,4 4-29-16,10-1 0 16,8 2-8-16,7-5 0 15,11 0-4-15,0 0 0 16,-2 0-1-16,5 0 0 0,13 0-1 15,1-3 1-15,3-9-2 16,8-2 1-16,14 2-2 16,-2-7 1-16,-3-4 2 15,11-4 0-15,19-3 3 16,3-4 0-16,6-3 4 16,-2 4 0-16,-1 2 1 15,5 2 0-15,6 6 0 16,3 4 1-16,-8 5 1 0,2 2 1 15,-2 0 1-15,2 0 0 16,0 2-3-16,7-1 1 16,4 3-3-16,-8-3 0 15,-5-1-2-15,-1 0 0 16,3 2-2-16,0 1 0 16,10 2-1-16,-4 2 1 15,-5 0-2-15,-4 1 1 16,-1 4-2-16,1 4 0 15,5 1-1-15,3 3 1 16,-5-1-2-16,-5 4 0 16,-4-1 0-16,0 7 1 15,0 4-1-15,2 0 1 16,3 0-2-16,-3 0 1 16,2 3 0-16,2-3 0 15,4-1-2-15,-1-2 0 0,7 6-1 16,-1-5 0-16,-13 0-1 15,1-2 1 1,3 1 1-16,4-3 0 0,6-5-2 16,2-1 1-16,-9 3 1 15,2-5 1-15,0-2 1 16,5-3 0-16,2 7 1 16,5-2 0-16,5-2 1 15,-3-2 1-15,2 1 1 16,-3-1 1-16,3-4-1 0,5-1 1 15,5-2 0-15,0 3 1 16,6 2-3-16,-1 3 1 16,8-1-1-16,-4 1 0 15,0 1-2-15,-9-2 0 16,2 3 0-16,-2 2 0 16,1 4-1-16,2 2 0 15,1 3 1-15,-2 3 0 16,0 0 0-16,4 3 1 15,3-2-2-15,1 1 1 16,-2 2-3-16,-5 0 1 16,-2 1-2-16,-1-1 1 15,9 2-2-15,3-4 1 16,4 3-1-16,4-3 1 16,5-1-1-16,12-2 0 15,8-3 0-15,9-1 0 16,10-5-1-16,2 1 1 15,11-3-1-15,5-2 1 0,10-6 1 16,-2-2 1-16,-5-8 1 16,-4-1 1-16,0-1 0 15,-8 0 1-15,-4-9 3 16,-19-3 0-16,-15-5 2 16,-14-4 0-16,-15-9-1 15,-16 2 1-15,-20 2 1 16,-23-2 0-16,-24-3-1 15,-27-5 0-15,-25 1-1 0,-21-3 0 16,-24-4-7-16,-23 2 0 16,-27 4-3-16,-25 6 1 15,-22 8-2-15,-16 1 0 16,-16 3 0-16,-20 6 0 16,-23 3 0-16,-31 2 0 15,-23 5-1-15,-27 1 1 16,-17 6 0-16,-11 0 0 15,-9-4-1-15,-12-1 1 16,-7 0 0-16,-3 4 0 16,-6 1 0-16,-4 0 0 15,-3-4 0-15,-5-4 0 16,-5 1 0-16,-12 0 0 16,-1 0 0-16,-3-1 0 15,-2-4 0-15,-6-2 1 16,-4 0-1-16,1 2 1 15,5-2 1-15,-14 0 0 0,-2-4 5 16,10 0 1-16,4 1 4 16,-1-9 0-16,-7-5 4 15,6 2 1-15,15-1-2 16,-3-6 1-16,-5-14 0 16,14 3 0-16,6 6-3 15,-7 1 1-15,-9 4-2 16,1 5 1-16,4 5-4 15,-5 0 1-15,-13 7 0 16,-1 11 0-16,11 8 1 0,-6 5 1 16,-5 2-1-16,1 3 0 15,6 3-1-15,7 1 1 16,4 6-4-16,7 3 0 16,11 8-5-16,-8 6 1 15,-5 4-3-15,11 8 1 16,16 6-1-16,-1 13 0 15,-6 11 0-15,3 10 0 16,7 4 0-16,12 6 0 16,27 10-1-16,21 2 1 15,27-9-6-15,28 0 1 16,33-1-9-16,29-9 0 16,27-9 2-16,29-7 1 15,30-7-8-15,29-1 0 16,34-4-7-16,37-2 1 15,42-1-4-15,36-7 1 16,49-8-1-16,52-2 1 0,40-6 3 16,46-9 1-16,37-3 7 15,29 1 0-15,34 2 9 16,24 2 1-16,24 0 4 16,9 2 1-16,18 0 2 15,17 2 0-15,29 2 1 16,3-1 0-16,-7 4 2 15,28-2 0-15,23-10-1 16,6-2 1-16,8-5-2 0,4-6 0 16,-614-8-1942-16</inkml:trace>
  <inkml:trace contextRef="#ctx0" brushRef="#br0" timeOffset="193801.18">2981 12752 1500 0,'0'0'0'16,"-21"-13"69"-16,7 2 1 15,5 3 30-15,9 8 1 0,-9-13-40 16,0 8 1-16,9 5-38 16,-5 4 0-16,0 10-12 15,-8 13 0-15,3 22-6 16,1 11 1-16,5 11-1 16,8 2 0-16,1-4-3 15,4-1 1-15,0-1-2 16,0 1 0-16,-4-4 0 15,9-4 0-15,0-10-1 16,7 1 1-16,2-3-2 0,9 2 1 16,3 0-1-16,8-5 1 15,4-5-1-15,4-7 0 16,-1-3 0-16,-4-6 1 16,1-3-1-16,4-4 1 15,8 0 0-15,8 0 0 16,10 3 0-16,-1-1 1 15,-7-6 0-15,0-4 0 16,7 0 1-16,1-1 0 16,8-4 0-16,-4-2 1 15,-5-2 0-15,-2 0 1 16,11 0-1-16,-3 0 0 16,3 1 0-16,-7 3 1 15,-6 1 0-15,7 0 0 16,17-1-1-16,-5-1 1 0,-2 2 0 15,-1 2 0-15,9-3-1 16,0-3 1-16,5-2-2 16,2-3 1-16,-9-3-2 15,10-3 1-15,6-2-1 16,2 1 1-16,-9 4-2 16,5 1 1-16,7 0 0 15,3 3 0-15,-7-1 0 16,1 3 0-16,9 1 0 15,0 1 1-15,-1 3-1 0,-2-2 0 16,-1-2 0-16,7 1 0 16,2 5 0-16,4-5 1 15,-10 3 1-15,10-1 0 16,6 1 1-16,1-3 0 16,-11-1 1-16,0 2 0 15,4 3 0-15,4 2 1 16,-4 4-2-16,-1 1 1 15,-3-2 0-15,6 0 0 16,6 1 1-16,0 1 1 16,-3 2 1-16,-2-2 0 15,7 0 2-15,0 2 0 16,4 1 0-16,-2-2 0 16,-5-3-1-16,4-3 1 15,7-4 0-15,1 3 1 16,-6 2-2-16,-3-1 1 15,2-7-1-15,2-3 0 0,12-3 1 16,-2 6 1-16,-3 9 0 16,-2-2 1-16,-2-7 0 15,11 0 1-15,8 5-2 16,4-5 1-16,2 0 0 16,-2-3 0-16,4-4-1 15,1-2 0-15,-6-3 1 16,4 0 0-16,6 3-2 15,-4-1 1-15,4 0-1 16,-1 1 0-16,-5 0-1 0,3 1 0 16,2 1 1-16,3 0 0 15,3 0-1-15,4 0 1 16,-2-2 2-16,12-1 1 16,4-1 0-16,0-1 1 15,3-3-2-15,-3-1 1 16,2 4-2-16,3 0 0 15,-5-4-4-15,3 1 0 16,2 3 1-16,4 0 0 16,-4-4-1-16,0-5 1 15,4-1-2-15,-4-1 0 16,-1-3 0-16,-1 4 0 16,-3-4-1-16,-6-2 0 15,-6-5-1-15,-13-5 0 16,0 2 0-16,-12 0 0 15,-20 4 1-15,-12-1 1 16,-15-6 0-16,-17-1 0 0,-23 2 2 16,-5-2 0-16,-17 2 0 15,-17-2 0-15,-15 0 1 16,-18 1 1-16,-19 4-1 16,-18-1 0-16,-18 6 0 15,-15 2 0-15,-15 6-1 16,-21 1 1-16,-24 6-1 15,-13-1 0-15,-25 2-2 16,-17 4 1-16,-25 1-4 16,-17 2 0-16,-11 0-2 15,-14 2 0-15,-8-2-1 0,-8-1 0 16,0-5-1-16,-5 3 1 16,0 0-1-16,-15-1 0 15,-10 1 0-15,-2-2 0 16,-3-4 0-16,-7-1 0 15,1 0 0-15,-1 1 1 16,-15 2-1-16,-1 0 1 16,3 0 0-16,-12 1 0 15,2-5 0-15,-8 4 0 16,-6 6 0-16,-6-1 1 16,-3 1-1-16,1 1 0 15,5 0-1-15,-9-2 1 16,-4-5 0-16,3-3 0 15,1 1 0-15,-8-3 1 16,-7-1 0-16,5-1 0 0,6 0 0 16,-2 2 1-16,2 2-1 15,-6-1 0-15,6 1-1 16,8 3 1-16,1 6-1 16,1 1 0-16,-7 7-1 15,6 3 1-15,20 11-1 16,-15 10 0-16,-19 9 0 15,4 12 0-15,13 14-1 16,-3 14 1-16,-6 15-1 16,18 10 0-16,25 10-1 0,26 11 1 15,12 9-2-15,32 5 1 16,28 9-9-16,13 4 1 16,199-146-2345-16</inkml:trace>
  <inkml:trace contextRef="#ctx0" brushRef="#br0" timeOffset="206500.76">2981 14040 1836 0,'0'0'0'16,"-18"-26"75"-16,10 2 1 15,8-4 48-15,0 2 0 16,0 4-55-16,-6 1 0 16,3 2-42-16,-3 3 1 15,-2 6-10-15,2 3 0 16,-3 5-8-16,-3 6 1 0,-11 13-4 15,0 11 1-15,9 10-4 16,2 14 1-16,1 17-2 16,-1 7 1-16,3 4-2 15,0 6 0-15,4 9-1 16,1 8 0-16,-6 11 0 16,1 9 0-16,0 5 0 15,0 7 1-15,1 7 1 16,-1 10 1-16,0 2 1 15,4-5 1-15,5-9 1 0,0-7 1 16,1-10 2-16,6-14 0 16,4-12 1-16,1-9 1 15,-3-8 1-15,0-13 0 16,9-15-1-16,-4-12 1 16,-4-14 4-16,6-5 0 15,4-4 0-15,6-1 0 16,1-3-2-16,1 0 1 15,9-5-3-15,12-1 1 16,13-3-3-16,7-3 1 16,8 1-2-16,12 0 1 15,6 1-1-15,5-1 0 16,11-2-1-16,9-2 1 16,14-3-3-16,-1-2 1 15,6-3-3-15,13-1 0 16,12 1-1-16,12-2 0 15,13-2-2-15,7 0 1 0,1 0-1 16,6 0 0-16,0 1-1 16,5 1 1-16,9-1 0 15,9 3 0-15,0 1 0 16,5-1 0-16,7-6-1 16,11 3 1-16,-1 4-1 15,1 2 1-15,3 5-1 16,-3 1 1-16,7-3-1 15,3 2 1-15,6 4-1 16,6 2 1-16,4-1 0 16,-3 2 1-16,3 2 0 0,0 2 0 15,9-1-2-15,-3-2 1 16,8-6-1-16,6 3 1 16,10 2-2-16,0 0 1 15,0 1-1-15,-2-3 1 16,11-3-1-16,4 0 1 15,3 2-1-15,0-6 1 16,-5-4-1-16,12 4 1 16,7 8 0-16,-2-1 0 15,-8-1 0-15,5-2 0 16,5 0 0-16,-2 2 0 16,-3-1 1-16,2 5 0 15,5-1-1-15,-8-2 0 16,1-3 0-16,4 4 1 15,-1 1-2-15,4-2 1 16,0-4-1-16,-4 1 1 0,6 3-1 16,-4-1 1-16,-3-6-1 15,1 1 0-15,0-1 0 16,-3 3 0-16,-3 1-1 16,-6 0 0-16,-2 0 0 15,-5 1 0-15,-6 5 0 16,-9-3 0-16,-7-3 0 15,-4 4 1-15,-8-1-1 16,-3-1 0-16,-7-2-1 16,-14 0 1-16,-13 1-2 0,-3-1 1 15,-7 0-1-15,-4-1 1 16,-6-6-1-16,-8 5 0 16,-7 2 0-16,-7 4 0 15,-3-1 0-15,-6 0 1 16,-10 1 0-16,-3 1 1 15,-2-1 0-15,-6-1 1 16,-5 4 0-16,-4-2 0 16,-3-3 0-16,-2-2 0 15,-7-2 0-15,-4-1 1 16,-3-1-1-16,2 1 1 16,-1-1 0-16,-6-1 0 15,-1-2 0-15,-3-1 0 16,-3 1 0-16,-4-2 1 15,-2-5-1-15,-10-1 1 16,-6-6-1-16,1-3 1 16,-3-4-1-16,1-2 0 0,-2 1 0 15,-2 0 0-15,0-1 0 16,-5-3 0-16,-2-1 0 16,-6-4 1-16,-4-2 0 15,-4-3 0-15,-4-8 0 16,-8-2 1-16,-4-6-1 15,-6 0 0-15,-4-8 0 16,-10-6 1-16,-6-8 1 16,-6-4 0-16,-1-5 2 0,-2 0 0 15,-2 1 1-15,1-2 0 16,3-4 0-16,-2 3 1 16,-1 4-2-16,-3-1 0 15,-3 1 1-15,-4 0 1 16,-7-6-2-16,-8 3 1 15,-8 4-2-15,-9 2 1 16,-4 7-2-16,-12 8 1 16,-6 11-2-16,-10 5 0 15,-13 14-2-15,-11 7 1 16,-9 7-2-16,-11 9 1 16,-11 8-1-16,-13 6 0 15,-15 3 0-15,-13 5 0 16,-11 6-1-16,-14 2 1 15,-14 1-1-15,-9 2 1 16,-2-1-1-16,2 3 0 16,9-1 0-16,5-1 0 0,0-6 0 15,0 0 0-15,2 1 0 16,0-3 1-16,4-1-1 16,1-2 1-16,-2-3-1 15,-5-2 1-15,-6 0 0 16,-8-2 0-16,-6-3 0 15,1 0 0-15,-4 2-1 16,4 1 1-16,7-5-1 16,0 2 0-16,1-4-1 15,1 2 1-15,-4-1 0 0,-2-1 1 16,-2 0-1-16,-3 2 1 16,-7 4 0-16,0 1 0 15,0-1 0-15,-2 1 0 16,-5-2 0-16,-2 3 0 15,2 1 0-15,-9 0 0 16,0 0 0-16,-1 0 0 16,4 0 0-16,-1 1 0 15,-4 5 0-15,-1-1 0 16,-4-2-1-16,-2 4 1 16,-7 4-1-16,-3-1 1 15,-6-1-1-15,0-1 1 16,6 3-1-16,-2-1 1 15,-4 2-1-15,-1 2 1 16,1 0-1-16,1-2 1 16,2-3-2-16,-4-1 1 15,-2 1 0-15,-9 3 0 0,-4 2 0 16,3 2 1-16,-3-1-1 16,-3-3 1-16,0-3 0 15,3-6 0-15,1-1 0 16,1 0 0-16,0 0 0 15,-1 1 0-15,1 2 0 16,6-1 0-16,6-4 0 16,-1-6 0-16,-6 3 0 15,-1 1 0-15,-7 2 0 0,-7-1 1 16,-10-3-1-16,5 4 1 16,-4 5 0-16,8 0 1 15,-3 1-1-15,8-3 1 16,-3 2-1-16,6-1 1 15,-6-3-1-15,8-1 1 16,3-1-2-16,-4-1 1 16,-5 4-1-16,2 1 1 15,-5-1-1-15,-1-2 1 16,5 3 0-16,1 1 1 16,7 1-2-16,7 0 1 15,-2-1-1-15,9-3 0 16,-3 1 0-16,-1 2 0 15,4 1 0-15,-1 0 0 16,8-2 0-16,-2-1 1 16,-3-4-1-16,4 1 1 15,6 1-1-15,2-2 1 0,6-7 0 16,8-3 1-16,6-5 0 16,5-6 1-16,-6-4 0 15,3-4 1-15,3 5 0 16,1 5 1-16,-3 5 1 15,8 2 1-15,1 6 0 16,5 4 0-16,4 8 0 16,-6 4 1-16,2 5-1 15,-1 2 1-15,1 11-1 0,7-3 1 16,-3-1-2-16,5-1 1 16,4-7-1-16,17 1 1 15,15 3-4-15,10-6 1 16,3-7-3-16,22-7 0 15,24-5-1-15,7-5 0 16,11-5-9-16,16-21 1 16,51 38-2389-16</inkml:trace>
</inkml:ink>
</file>

<file path=ppt/ink/ink5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7T17:05:22.694"/>
    </inkml:context>
    <inkml:brush xml:id="br0">
      <inkml:brushProperty name="width" value="0.05292" units="cm"/>
      <inkml:brushProperty name="height" value="0.05292" units="cm"/>
      <inkml:brushProperty name="color" value="#FF0000"/>
    </inkml:brush>
  </inkml:definitions>
  <inkml:trace contextRef="#ctx0" brushRef="#br0">2025 4162 1276 0,'0'0'0'16,"-32"10"46"-16,9-1 0 0,9-4 34 16,0 11 0-16,2 5-27 15,1 13 0-15,-1 18-31 16,-2 10 0-16,0 16-9 16,-2 14 1-16,2 7-5 15,-1 13 0-15,3 18-4 16,7 8 1-16,1 9-2 15,4 7 0-15,0 14-1 16,4 11 1-16,1 2-1 16,2 25 1-16,-5 17 0 0,5 21 0 15,0 11 0-15,0 10 0 16,-7 10 0-16,-3 16 1 16,-1 4 1-16,2 10 0 15,8 5 3-15,-6 1 1 16,-4 1 1-16,8-4 1 15,-1-5 1-15,8 0 0 16,1 3 1-16,2-5 0 16,-5-7-1-16,3-5 0 15,2-7 0-15,1-8 1 16,2-10-2-16,1-11 1 16,1-12-4-16,11-11 1 15,4-19-3-15,15-9 1 16,18-8-2-16,5-19 0 15,13-7-1-15,10-18 0 0,15-9-1 16,11-17 0-16,10-10-2 16,17-8 1-16,20-11-2 15,8-5 1-15,11-5-2 16,14-11 1-16,21-11-1 16,8-8 1-16,10-6-1 15,14-10 0-15,15-8 0 16,15-3 0-16,15-4 0 15,4-8 0-15,9-9 0 16,2-7 0-16,-2-2 0 16,13-8 0-16,24-8 0 15,-1 1 0-15,-6 3 0 16,5 4 0-16,17 3 0 0,18 2 0 16,6-2 0-16,-5 2 1 15,-2 3 2-15,7 0 0 16,13-1 2-16,11-4 1 15,5-5 4-15,3 3 0 16,3 4 2-16,2 1 0 16,2 1 0-16,1 1 0 15,3 1 1-15,-1 2 0 16,8 4 0-16,3-1 1 16,3-4 0-16,1 3 0 15,-3 1 1-15,-2-2 0 16,-1-6 0-16,-2 2 1 15,-3 2 1-15,0 2 1 16,-2 3-1-16,-3 1 1 16,-13 0-1-16,-3 3 0 0,-2 1-2 15,-4 6 0-15,-5 1 0 16,-8 4 0-16,-8 5-4 16,-8-3 1-16,-6-3-4 15,-12-2 1-15,-1 4-1 16,-11-1 0-16,-9-2-4 15,-6 2 1-15,-12 1-4 16,-9-1 1-16,-14-4-2 16,-10-6 1-16,-20-1-1 15,-7-1 1-15,-14-4-1 0,-7-3 1 16,-11-6-1-16,-10-6 1 16,-6-9-1-16,-3-5 1 15,-12-6 0-15,-8-5 0 16,-1-3 0-16,-11 0 1 15,-9-1 1-15,-15 0 1 16,-17 1 0-16,-8-5 1 16,2-9 1-16,-6-10 1 15,-9-13 1-15,-8-6 1 16,-6-5 3-16,-8-16 0 16,-13-16 1-16,-5-15 1 15,-2-11-9-15,-4-10 1 16,-3-10-4-16,1-16 1 15,-3-9-3-15,-2-17 0 16,1-19-1-16,5-16 1 16,10-15-2-16,4-8 0 15,-2-15 0-15,2-1 0 0,2-1-1 16,3-4 0-16,5-3 2 16,-1 5 1-16,-7 1 0 15,-1 1 0-15,-1-8 1 16,-5 5 1-16,-8 2 2 15,-10 7 0-15,-12 5 1 16,-15 7 1-16,-11 7 3 16,-14 10 0-16,-16 11 3 0,-21 12 1 15,-22 15-1-15,-23 11 1 16,-25 6-3-16,-22 6 0 16,-24 7-6-16,-14 8 1 15,-15 11-4-15,-22 9 0 16,-21 9-1-16,-26 6 0 15,-15 7-1-15,-15 5 1 16,-24 11-1-16,-17 5 0 16,-12 8-1-16,-23 4 0 15,-18 5-1-15,-21 10 1 16,-16 11-2-16,-14 3 1 16,-11-1 0-16,-10 6 1 15,-9 11-1-15,-11-4 0 16,-6 4 0-16,-3 5 1 15,-5 0-1-15,-6 0 1 16,-12 7 0-16,-18-3 0 16,-5-1 0-16,-4 2 0 15,1 6 1-15,-3-3 0 0,3 4 0 16,-7 1 0-16,-11 2 0 16,-3 2 0-16,2 3 0 15,-18-3 0-15,2 7 0 16,-9-3 0-16,-5 7 0 15,-12 1 1-15,-12 11-1 16,0 5 1-16,-1 5 0 16,-11 7 0-16,-19 4 0 15,-17 4 0-15,-6 1 0 16,-2 3 0-16,-6 1 0 0,-6-3 0 16,-11 2 0-16,-8 4 0 15,-15 1 0-15,-11 16 0 16,-6 9 0-16,5 21 0 15,12 11 0-15,6 30 0 16,5 28-4-16,13 17 0 16,668-161-1992-16</inkml:trace>
</inkml:ink>
</file>

<file path=ppt/ink/ink5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7T17:05:57.827"/>
    </inkml:context>
    <inkml:brush xml:id="br0">
      <inkml:brushProperty name="width" value="0.05292" units="cm"/>
      <inkml:brushProperty name="height" value="0.05292" units="cm"/>
      <inkml:brushProperty name="color" value="#FF0000"/>
    </inkml:brush>
  </inkml:definitions>
  <inkml:trace contextRef="#ctx0" brushRef="#br0">2381 6749 1355 0,'0'0'0'16,"0"0"32"-16,0 0 0 15,0 0 34-15,36 16 0 16,1-2-22-16,7 1 1 16,16 4-23-16,10 2 1 15,11 1-9-15,2 6 0 16,-2 2-6-16,4 2 1 15,19 5-4-15,0 1 0 16,-3-9-2-16,12 1 0 16,17 1 0-16,9-2 0 15,3-4-1-15,9-3 1 0,8-3-1 16,9 2 0-16,8 1 0 16,9 1 1-16,9-2 1 15,0 1 0-15,9 1 1 16,2-3 0-16,5-2 1 15,7-1 0-15,5 0 0 16,7-5 1-16,11-1 0 16,9-3 0-16,3 1-1 15,0-2 0-15,6 0 0 16,5 0 0-16,3 0 0 0,9-2 0 16,11-2-1-16,7-1 1 15,5-4 1-15,-4 2 0 16,-3-3-1-16,13-4 0 15,11-2 0-15,6 1 0 16,-5-1-1-16,5-3 1 16,14 3-1-16,4-3 1 15,7-2 0-15,3 0 0 16,11 1 0-16,1-5 0 16,-2-6-1-16,9 0 1 15,13-4 0-15,5-1 0 16,3-2 4-16,4-1 0 15,4 3-1-15,12 0 0 16,0-8-2-16,-1 4 1 16,8 4 1-16,5 0 0 15,5 8 1-15,-3-2 0 0,4 4 0 16,0 4 0-16,0-4 3 16,-6 0 1-16,-8-2 0 15,-2 0 0-15,-2 2 1 16,4-2 0-16,1 1 4 15,-3-1 1-15,0 3-1 16,2 3 1-16,-6 3-2 16,3-2 1-16,1-2-1 15,-2-8 0-15,-2 0-3 16,-8 0 0-16,-6 1-4 16,-8-1 1-16,-6 0-2 0,-23-1 0 15,-13 3-2-15,-19-2 0 16,-26-4 1-16,-17-1 0 15,-25-1-2-15,-18-10 1 16,-25-3-1-16,-28-10 1 16,-33-17-2-16,-29-4 0 15,-18-1-1-15,-24-8 0 16,-25-7-5-16,-21-1 1 16,-17 1-4-16,-25-5 0 15,-28-1-11-15,-25 1 0 16,-28 0-7-16,-31 5 0 15,-36-3-6-15,-41 1 1 16,-35 0-1-16,-39 6 1 16,-29-1 3-16,-37 4 0 15,-36 9 2-15,-32-3 0 0,-28-2 2 16,-21-4 0 0,-8 8 3-16,-13 6 0 0,-6 7 2 15,-1-7 1-15,-3-6 1 16,-17-1 0-16,-10 10 4 15,-1-3 0-15,-3 0 2 16,-7 5 0-16,-2 3-1 16,-14 4 0-16,-23 2 2 15,-8 10 0-15,-3 8 1 16,-12 5 0-16,-15 7 2 0,6 8 0 16,7 5 1-16,6 7 1 15,-2 1 0-15,-4 8 0 16,-8 4 0-16,8 10 0 15,13 6 0-15,-4 9 0 16,-5 0 0-16,7 12 1 16,12 5 0-16,-1 3 0 15,-4 1 0-15,5-4 0 16,9 2 0-16,2 11 0 16,2 11 0-16,3 9 1 15,16 7-1-15,16 14 1 16,21 7-1-16,25 5 0 15,9 15-1-15,17 14 1 16,20 16-1-16,29-3 1 16,19-2-1-16,47 1 0 15,52 11 0-15,74-2 0 16,74-5-1-16,65-9 1 0,67 2-1 16,68-7 1-1,67-15-1-15,66-4 0 0,52-3 0 16,64-22 0-16,59-25 0 15,43-29 1-15,34-32 0 16,24-12 0-16,8-6 0 16,-11-15 0-16,-478 16-1529 15</inkml:trace>
  <inkml:trace contextRef="#ctx0" brushRef="#br0" timeOffset="17817.84">2958 7433 1310 0,'0'0'0'0,"-18"21"44"15,4-1 1-15,2 10 27 0,0 3 0 16,-3 8-26-16,5 4 1 16,1 0-23-16,0 5 0 15,4-1-10-15,-2 6 0 16,7 9-4-16,3 9 0 15,1 3-4-15,-2 4 0 16,3 1-2-16,2 5 1 16,2 8 0-16,0 3 0 15,-4-5-1-15,0 10 0 16,4 5 0-16,-4-3 1 16,4 7 1-16,4-8 0 15,1-9 0-15,12-11 1 16,6-10 1-16,12-15 1 15,7-7 0-15,4-10 0 16,3-11-3-16,0-6 0 16,0-12-2-16,6-3 0 15,8-4-2-15,6 0 0 0,7 2-1 16,1-4 1-16,-5-3-1 16,6 0 1-16,8 2 1 15,4 1 1-15,-9 1 0 16,5-1 1-16,9-3 0 15,3 0 1-15,-2-3 0 16,7 3 0-16,15-4 0 16,-5 4 1-16,-9 0 1 15,3 4 0-15,11-1 0 16,0 6 1-16,-10-2-1 16,5 2 1-16,8-1-1 15,-3 4 1-15,0 2-1 0,-2-2 0 16,13-6 0-16,14 0 0 15,6-4 5-15,-1 2 0 16,-1-1 1-16,2 1 1 16,8-10 9-16,2 3 0 15,6-1 9-15,8 4 1 16,0 0 0-16,1 2 1 16,-5 5-4-16,0 2 1 15,-8-1-3-15,-1 3 0 16,4 1-7-16,0 5 0 15,5 4-3-15,7 0 1 16,-3-6-4-16,-6-1 0 16,-1-3-5-16,-6-3 1 15,2 1-2-15,6 1 1 0,1 6-2 16,-2-1 1-16,1 3-1 16,-6-1 0-16,-7 2-2 15,-2-2 1-15,2-5-2 16,5 1 0-16,13-5 0 15,7-1 0-15,5-5 0 16,9-2 0-16,5-2 0 16,4-1 1-16,6-8 0 15,8 1 0-15,5-2-3 16,-2-5 1-16,2 3-1 16,2 3 0-16,-2-4-1 0,9 1 0 15,-2 0 0-15,2 0 1 16,4 0 0-16,6-1 0 15,6-3 0-15,7 3 1 16,8 3-1-16,5 0 1 16,2-4 0-16,-1 2 0 15,-9-1 0-15,-1-1 0 16,-1-1-1-16,2 3 1 16,2 7 1-16,0 2 0 15,-2-2 2-15,4-2 0 16,1 4 0-16,2 2 1 15,-1-6-1-15,4-7 1 16,6 1 1-16,2-3 0 16,10 1-2-16,2-4 1 15,0-3 0-15,-3-2 1 16,1-1 1-16,4 2 0 16,12 8-2-16,-1 0 0 0,-4-6 0 15,-6 2 0-15,-11-1-1 16,1 1 1-16,5 4-4 15,-1 1 1-15,1 4-1 16,-3-3 1-16,-14 1-1 16,-6-2 0-16,-1 8-2 15,-15-1 0-15,-5-3 1 16,-5 0 0-16,-9-2 0 16,-5 0 0-16,-2 0 0 15,-7-7 1-15,-10 2-1 0,-15 0 0 16,-12-3 0-16,-14-1 1 15,-6-1-1-15,-17 0 0 16,-19-6 0-16,-11-6 0 16,-11-2 1-16,-19-7 0 15,-17-5 0-15,-14-6 1 16,-11-4 0-16,-16-4 0 16,-11 0-1-16,-10 7 0 15,-11 0-1-15,-13-1 1 16,-8 1-2-16,-9 4 1 15,-12 6 0-15,-18 0 0 16,-21 7-3-16,-16 1 1 16,-13 8-2-16,-11-2 0 15,-21-7-1-15,-13 5 0 16,-21 2-3-16,-13 4 1 16,-14 1-3-16,-1 1 0 15,-15 1-1-15,-14 0 0 0,-5 1-1 16,-4 1 0-16,-3 3 0 15,-7 2 0-15,-2-1 1 16,-7 1 1-16,0 3 0 16,-14 4 1-16,-4 5 0 15,-9-2 1-15,-4-5 0 16,-12-3 1-16,3 5 0 16,-3 0 0-16,-3 2 0 15,-10-4 1-15,-15-2 0 0,-3-1 1 16,5 0-1-16,-8 1 1 15,-13 4 0-15,1-4 0 16,5-5 0-16,-5 1 1 16,-4 2-1-16,-10-2 0 15,3-1 0-15,4 0 1 16,-4 0-1-16,-2 2 1 16,-6 5-1-16,0-1 1 15,8 6-1-15,-6 1 1 16,-7-1 0-16,-4 0 0 15,-3 1 0-15,2 1 0 16,3 7-1-16,6-5 1 16,5-2-1-16,0-7 1 15,7 0-1-15,8 0 1 16,10-2-1-16,1-4 0 16,1-5 0-16,8 0 0 0,11-5 0 15,-3-1 0-15,5 8 0 16,-4-1 0-16,2-2 1 15,6 6 0-15,7 4 0 16,-1 4 0-16,-9 0 0 16,4 3 0-16,5 2 0 15,14 5 0-15,7 2 0 16,-7 4 0-16,-5 1 0 16,0 0 0-16,2 11 0 15,10-1 0-15,2 6 0 0,4 0 0 16,-1 3-1-16,6 6 1 15,0 8-1-15,0 3 1 16,0 4-1-16,3 2 1 16,14 7-1-16,1 10 0 15,-8 7 0-15,-1 15 1 16,-6 13-1-16,-5 13 1 16,-5 13-1-16,14 15 0 15,7 21 0-15,7-9 1 16,254-152-2209-16</inkml:trace>
  <inkml:trace contextRef="#ctx0" brushRef="#br0" timeOffset="39317.3">3113 9785 1556 0,'0'0'0'15,"-23"-33"44"-15,9 17 0 16,9 7 31-16,5 9 1 15,0 9-26-15,5 15 0 16,1 18-27-16,-1 12 1 16,-2 15-12-16,-3 14 0 15,0 21-5-15,-3 10 0 16,-2 12-3-16,-1 6 0 16,1-1-2-16,1 4 0 15,1-2 0-15,1 2 1 16,-1-8-1-16,-3-6 0 15,3 4 0-15,3-10 0 0,0-7-1 16,3-10 1 0,3-11-1-16,2-9 1 15,7-11 0-15,2-10 0 0,6-13 0 16,4-10 1-16,1-3-1 16,11-8 0-16,3-11-1 15,7-5 1-15,10-4-1 16,8-4 1-16,15-6 0 15,8-2 0-15,0-3 0 16,9 0 1-16,9 0 0 16,1 0 0-16,4 0 0 15,3 1 0-15,11 1 0 0,4-1 0 16,1-4-1-16,11-2 1 16,16-2-1-16,3-2 0 15,9 0 0-15,2 4 0 16,-2 1 0-16,-3 4 1 15,-2 3-1-15,6 4 0 16,5 5 0-16,8 0 0 16,0 4 0-16,4 4 0 15,-2 1-1-15,0 3 1 16,3 2 0-16,-1 1 0 16,-7 3 0-16,3 3 0 15,0 1 0-15,9 1 1 16,2-6-1-16,5 2 1 15,4-4-2-15,3 3 1 16,2-8 0-16,-2 0 0 16,5 3-1-16,4-3 1 15,4 2-1-15,5-2 0 0,3 1 0 16,2-1 1-16,4-6-1 16,-4 1 1-16,8-2-1 15,1 1 0-15,-1 1 0 16,6-5 0-16,5 0-1 15,8-3 1-15,-1-1-1 16,10 1 1-16,8 1-1 16,-2-3 1-16,-5 1-1 15,-1 4 1-15,-5 0-1 16,1-3 1-16,0-4-1 0,5 0 1 16,6 2 0-16,1 0 0 15,-2 1 1-15,2-1 0 16,-1-2 1-16,1 0 1 15,-2 4 0-15,4-4 1 16,2 1 0-16,1 1 1 16,6 0 0-16,2-4 0 15,6-1 0-15,-5 0 1 16,-1-1-1-16,-2 4 1 16,7 2-1-16,3 2 0 15,6-1-1-15,-3-1 0 16,3 0 0-16,1-2 0 15,1-7-1-15,3 2 1 16,0 2-1-16,-9-4 1 16,-9-4-1-16,-3 1 0 15,-2 7 0-15,-2-6 1 0,0-1 1 16,-3-4 0-16,-2-3-1 16,-2-2 1-16,0-2-1 15,-9 2 0-15,4 2 0 16,-2 3 1-16,1-8-2 15,-10 5 1-15,-7-1 0 16,-5 5 0-16,2 4 0 16,-4 4 0-16,-7 2 0 15,-9-1 1-15,-3 1 0 0,-7-6 0 16,-11-5 0-16,-5 1 1 16,-4-5 0-16,0-4 0 15,-3-2-1-15,-14-2 0 16,-11-2-1-16,-10 3 0 15,-17-5-1-15,-8-1 0 16,-11-7-1-16,-14-5 1 16,-10-4-1-16,-11 1 0 15,-5 1-1-15,-10-4 1 16,-13-2-1-16,-14 0 0 16,-13 3 0-16,-10 1 0 15,-9 2-1-15,-16 4 1 16,-16 1-1-16,-12 6 1 15,-13-1-1-15,-10-1 1 16,-13-2-2-16,-10 2 0 16,-7 3 0-16,-7 2 0 15,-9-4 0-15,-9-1 0 16,-10-2 0-16,-13-2 0 0,-11 1 0 16,-16 1 0-16,-12 0 0 15,-8 3 0-15,-10 2 0 16,-8 7 0-16,-12 7 0 15,-13 6 1-15,-15-1 0 16,-13-3 1-16,-16 6 0 16,-9-1 1-16,-8 2 0 15,-11 0 0-15,-7-1 1 16,-13 3 0-16,-5-6-1 0,-5 0 1 16,-7 6 0-16,-7-3 1 15,-2-2-1-15,-3-1 0 16,-8 2 0-16,-6-2 0 15,-4-3 1-15,-14 1 0 16,-8-1-1-16,-2 5 0 16,1 2 0-16,-11 6 0 15,-14 10-1-15,-10-1 0 16,2-2 0-16,6 4 1 16,8 2-1-16,-4 0 0 15,-2-6 0-15,-1-1 0 16,6 2-1-16,-1-6 1 15,-4 6-1-15,4-1 0 16,2 4 0-16,-4 4 1 16,2-3-1-16,-2 3 1 15,3-1 0-15,-1 3 0 16,2 0 0-16,3 1 0 0,5 2 2 16,6 1 1-16,7 1 1 15,-4-1 1-15,-2 1 0 16,-3 2 0-16,4 6 0 15,10 2 1-15,5 2 1 16,1 1 0-16,-6 2 1 16,-6 5 1-16,1 2-1 15,5 8 0-15,13 4-4 16,-6-3 1-16,-4-6-1 0,6 2 0 16,4 2-1-16,4 2 0 15,10-1 0-15,-1-1 0 16,-4-2-1-16,13 4 0 15,9 8-1-15,20 0 0 16,6-8 3-16,8-3 0 16,15 3 2-16,15 1 0 15,21 6-2-15,19 4 1 16,23 4 0-16,27 2 0 16,22 5-5-16,20-3 1 15,7-6-7-15,23-10 0 16,104-45-2141-16</inkml:trace>
  <inkml:trace contextRef="#ctx0" brushRef="#br0" timeOffset="47601.14">4359 12339 1377 0,'0'0'0'0,"-23"-16"52"16,5 4 1-16,6 7 27 0,12 5 0 15,-11 5-30-15,6 14 1 16,-8 19-29-16,5 14 1 16,2 14-12-16,6 15 1 15,6 18-6-15,2 13 1 16,7 20-3-16,-1 8 0 16,3 12-4-16,4 6 0 15,2 1-3-15,0-14 0 16,4-16-8-16,1-10 0 15,4-3-16-15,7-11 1 16,6-8 10-16,14-7 1 16,1-7 10-16,21-8 1 15,23-4 4-15,9-11 0 16,0-11 3-16,12-4 0 16,25 0 7-16,21 2 1 15,14-1 7-15,18 3 1 16,10 1 3-16,10-7 0 0,15-10-7 15,5-9 0-15,11-3-6 16,11-2 1-16,6-3-5 16,22-2 1-16,14-2-3 15,9 1 0-15,1 1 0 16,17 0 0-16,15 0 1 16,5 0 1-16,5 0-1 15,7 3 1-15,26 2 3 16,7-3 1-16,10-6 0 15,-2 0 1-15,8 4 6 0,5 0 1 16,3 0 3-16,4 1 0 16,0 6-1-16,1 5 1 15,3-2-1-15,1 2 0 16,-2-1-1-16,-5 1 0 16,-1 1-3-16,-4-4 1 15,1-9-5-15,4-7 1 16,-5-11-4-16,-2-8 1 15,-3-7 0-15,-3-10 1 16,-1-18 0-16,-2-5 1 16,2-5-1-16,-3-2 1 15,-2-7-1-15,-4-5 0 16,5-3-1-16,-6-1 1 16,-13-1-3-16,-6 2 1 15,-4-4 2-15,-4 2 1 16,-2 1-1-16,-9 4 0 15,-13 4 0-15,-13 6 0 0,-16 1-3 16,-23-1 0-16,-20-5-3 16,-18 1 1-16,-19 1-2 15,-13 0 1-15,-13 0-1 16,-17-2 1-16,-18 0 0 16,-27-5 0-16,-21-5-1 15,-22 0 1-15,-20 5-1 16,-20-5 0-16,-15-9 0 15,-15 0 0-15,-15 7-1 0,-18 0 1 16,-17 2 0-16,-20 4 0 16,-25 1-1-16,-19 1 1 15,-23 6-1-15,-23 6 1 16,-32 9-1-16,-35 6 0 16,-39 3 0-16,-28 5 0 15,-31 6-2-15,-26 5 1 16,-27 1-1-16,-26 4 0 15,-26 9 0-15,-5-4 0 16,-12-9-1-16,-9-1 1 16,-29 0-1-16,-12-2 1 15,-23-7-1-15,-13 2 1 16,-17 9 0-16,-26 6 0 16,-15 11 0-16,-15 5 0 15,-28 5 0-15,-8 11 0 16,-3 3 0-16,-7 7 0 15,-11 3 0-15,-24-3 0 0,-16-4 0 16,-11 3 1-16,-16 4-1 16,-24 2 1-16,-15 0-1 15,-10 2 1-15,-16 2-1 16,-3-2 0-16,5-2-6 16,-6 9 0-16,1 15-11 15,-1 28 0-15,22 24-6 16,39 34 1-16,24 40-17 15,28 37 0-15,36 47-2 0,33-2 0 16,577-263-1625-16</inkml:trace>
</inkml:ink>
</file>

<file path=ppt/ink/ink5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7T17:06:59.961"/>
    </inkml:context>
    <inkml:brush xml:id="br0">
      <inkml:brushProperty name="width" value="0.05292" units="cm"/>
      <inkml:brushProperty name="height" value="0.05292" units="cm"/>
      <inkml:brushProperty name="color" value="#FF0000"/>
    </inkml:brush>
  </inkml:definitions>
  <inkml:trace contextRef="#ctx0" brushRef="#br0">1319 5531 892 0,'6'14'63'0,"17"41"1"0,-2 13-6 16,-2-3 0-16,-1 6-10 15,-6 2 0-15,-7 1-9 16,1 4 1-16,3 17-10 15,-4 4 0-15,2 1-2 16,-2 4 0-16,9 11-7 16,0 0 0-16,2-12-2 15,-2-3 0-15,1-7-6 16,-3-1 1-16,-2-5-2 0,-1-4 0 16,-3-5-3-16,1-4 0 15,-2 0-1-15,4-3 1 16,0-1-1-16,1-12 0 15,4-4-2-15,7-5 1 16,2-13-2-16,7-3 1 16,2-6-2-16,2-2 1 15,-3-5-2-15,5-4 1 16,1 0 0-16,-2 1 0 16,-7-3 0-16,-1 5 1 15,-1 5-1-15,-3-3 0 16,3-4 1-16,1 2 1 15,10 7 3-15,4-5 0 16,3 0 2-16,1-6 0 16,5 2 2-16,-1 1 0 15,-6-3-3-15,-3-6 1 0,4 3-3 16,2 0 1-16,0 0 0 16,7-3 1-16,10-4-1 15,1 6 0-15,-6 2-2 16,-3 0 0-16,-6-5-1 15,6-1 0-15,7-2 0 16,3 0 0-16,11 2-1 16,-4-1 0-16,0-5-1 15,1-1 1-15,3-1-1 16,5-1 1-16,5 4 0 0,-5 1 0 16,-5 1-1-16,-2-1 1 15,11 2 0-15,-4-1 0 16,5-3 0-16,-1 6 1 15,-2-3-2-15,2 4 1 16,6 1-2-16,3-4 0 16,-8 2-1-16,-1-3 1 15,-2 4-1-15,2 4 0 16,4-3 0-16,-7 3 0 16,-8-3-1-16,5-4 1 15,16 2-1-15,1-2 1 16,-1-7-1-16,4 1 1 15,8 1-1-15,6 1 0 16,2-1 0-16,6-1 1 16,6-1 0-16,7 2 0 15,2-7 0-15,5 2 0 0,16 1 1 16,2 3 0-16,2 1-1 16,3 1 1-16,-2 3-1 15,0-2 1-15,-3 4 2 16,7-2 0-16,10 5 2 15,4-2 0-15,7 1 0 16,2 1 1-16,-2-1 0 16,14 1 1-16,7-4-1 15,4-1 0-15,10-1 0 0,7 1 0 16,11-8 0-16,0-4 0 16,12-5-1-16,-3-4 0 15,-6-2-2-15,1-5 1 16,-4-6-2-16,5-6 1 15,4-5 0-15,6-3 0 16,12-1 0-16,10 4 0 16,10-8 0-16,-3 3 1 15,-3 1-1-15,-3-6 0 16,-6-4 1-16,-4 0 1 16,-3-2 0-16,-6-6 0 15,-2 1 3-15,-4-4 1 16,-10 6-1-16,-10-4 1 15,-11-4-1-15,-14 4 0 16,-8-2 0-16,-15 6 0 16,-5 3-1-16,-18-4 1 15,-17-8-1-15,-15 3 0 16,-15 6-1-16,-13 4 1 0,-14-1-1 16,-8 3 1-16,-4-3-1 15,-13 2 1-15,-15 1 2 16,-15 6 1-16,-17 6-1 15,-16 4 0-15,-16-2 1 16,-21 2 1-16,-16 5-2 16,-19 1 1-16,-18 4-6 15,-14 2 1-15,-32-3-4 16,-14-4 0-16,-28 0-2 16,-21-4 1-16,-16 1-1 0,-10 3 0 15,-9-1-1-15,-8-6 1 16,-3 5 0-16,-4 2 0 15,1 4 0-15,-5-2 0 16,-2 5 0-16,-13 2 1 16,-4-1 0-16,-12 3 1 15,-9-6 0-15,-5-5 0 16,-4 4 0-16,4 5 0 16,-2 3 0-16,-6 0 1 15,-8-7-1-15,1-5 1 16,5-1-1-16,-6-6 0 15,-2-7-1-15,-2-15 1 16,6-16-1-16,5-3 0 16,0 6 0-16,-14 8 0 15,-17 5 1-15,-8 5 1 16,-2 6-2-16,-18 18 0 0,-17 18 2 16,-16 18 0-16,-17 11-1 15,-22 17 1-15,1 11-1 16,-2 12 0-16,-13 8-3 15,10 9 0-15,13 10-2 16,6 7 0-16,3 14-7 16,14 9 0-16,22 14-17 15,3 12 0-15,381-137-1854 16</inkml:trace>
  <inkml:trace contextRef="#ctx0" brushRef="#br0" timeOffset="33268.86">1766 7990 1142 0,'0'0'0'16,"-39"-33"24"-16,7 2 0 15,0 5 49-15,9 5 1 16,9 7-17-16,-3 11 1 16,-10 5-28-16,-1 17 0 15,-4 17-12-15,-3 14 1 16,-6 13-6-16,1-1 0 16,3 4-4-16,2-1 0 15,8 6-2-15,-5 7 0 16,1 0-3-16,-1 5 0 15,4 4-2-15,1 13 1 16,-5 11-2-16,6 12 1 0,-2 8 2 16,1 6 0-16,1 3 9 15,-2 5 1-15,10 9 11 16,4 6 1-16,5 2 2 16,5-2 0-16,4-19 0 15,9 1 0-15,4-3-4 16,1-11 0-16,0-12-3 15,3-14 1-15,3-9-5 16,1-6 0-16,2-16-5 16,5-9 1-16,4-10-4 0,7-5 1 15,1-9-3-15,10-5 0 16,6-6-3-16,6-6 1 16,-2 0-2-16,2-4 1 15,-4 1-1-15,11-3 0 16,12-3-1-16,3 0 1 15,-1-5-1-15,2 0 0 16,1 0 0-16,4-2 1 16,9 4-1-16,-4-4 1 15,-8-5-1-15,6 0 0 16,8 5 0-16,3-5 0 16,-5-3-1-16,1-1 0 15,11 4 0-15,-1 2 0 16,-6-4-1-16,3-1 1 15,12 1 1-15,-3-6 0 16,-3-5 0-16,5 1 0 0,13-3 0 16,-8 1 0-16,-7-2-1 15,6 3 1-15,3 2-1 16,-1 2 1-16,-6 4 0 16,4 2 0-16,8-2 0 15,-4 1 1-15,-3-1-1 16,2 0 1-16,-1 3 1 15,4-3 0-15,5 1 0 16,-8 4 0-16,-7 0 1 16,4 0 1-16,5 4 1 15,-2-2 1-15,-3-2 0 0,0 3 0 16,6-1 0-16,6 1 1 16,-3 1-1-16,-1-1 0 15,6-6-1-15,11-2 0 16,4-2 1-16,-1 1 0 15,-10 0 2-15,-1 0 0 16,7-1-1-16,6 2 1 16,2 5-1-16,-1 0 1 15,-3 0-1-15,0 4 1 16,10-1 0-16,8 2 1 16,-1-1-1-16,5 1 0 15,-5-2 1-15,-5 3 1 16,2 2-3-16,11 1 1 15,1 1-3-15,10-1 1 16,2 5-2-16,5-2 0 0,8-2 0 16,-2 1 0-16,-5 1-1 15,0-2 0-15,0 1-1 16,0-5 0-16,0-2-1 16,2 1 1-16,10 7 1 15,6 0 0-15,-4-3 1 16,9 0 1-16,0-1-1 15,0 3 0-15,4 1-1 16,-4-2 1-16,8-5-1 16,3-1 1-16,6-2-1 15,5-2 1-15,6 0 0 0,2 1 0 16,5-2-1-16,5-6 1 16,1-2-1-16,8-7 1 15,2 3 0-15,6-3 0 16,3-5 1-16,1-5 1 15,5 0-1-15,2 0 0 16,12 2-2-16,-8 0 1 16,-5-5 0-16,-7 3 0 15,0 1 0-15,-11 5 0 16,-5 2 0-16,-8-3 1 16,-8-1 2-16,-11-1 1 15,-15-1 0-15,-9-2 0 16,-14 0 1-16,-8 0 0 15,-8-3 0-15,-16-6 0 16,-15-8-1-16,-15 0 1 16,-11 0-2-16,-10-2 1 15,-12-6-2-15,-17 1 0 0,-10-7 1 16,-14-3 0-16,-16-5 0 16,-10-5 0-16,-11 0-2 15,-11-2 0-15,-12-1 0 16,-12-1 1-16,-16-4-1 15,-13-4 0-15,-12 4-1 16,-14 7 0-16,-9-3-1 16,-8 0 0-16,-10-4 0 15,-15 3 1-15,-8 8-3 16,-24 3 1-16,-16 0-3 0,-12 7 1 16,-8 5-2-16,-13 5 0 15,-9 2-1-15,-18 5 1 16,-16 6-2-16,-3 1 1 15,-8 3-2-15,-8 6 1 16,-6 3-3-16,1 1 1 16,-2 2-2-16,-1 3 1 15,-6-6-2-15,-2 0 1 16,-7 9 0-16,-1-5 1 16,1 1 1-16,0-1 1 15,-2-2 0-15,2-2 0 16,2-3 0-16,-1 1 0 15,-4 3 0-15,-3 2 0 16,1-1 0-16,-15 2 1 16,2-2 0-16,2 5 0 15,5 2 0-15,-1 3 0 0,1-1 1 16,-7 1 0-16,-6 1 0 16,-3-1 0-16,7 0 0 15,2 1 0-15,4 8 0 16,-4 0 1-16,1-4-1 15,2-3 1-15,1-3 0 16,5-1 0-16,7 1 0 16,2 0 0-16,0-4 0 15,0 2 0-15,-9-6 0 0,12 3 0 16,-3 3 0-16,3 3 0 16,11-3 0-16,4 3 1 15,-1-3 1-15,1 4 0 16,1-5 0-16,2 1 1 15,-7-3 1-15,3 1 0 16,1-7 0-16,-1 0 1 16,-5 6 0-16,1-2 1 15,-3-4 0-15,6 0 0 16,-2 5 0-16,-6 3 0 16,-11-1-1-16,-13 2 1 15,-25 3-3-15,-3 9 1 16,6 16-2-16,-6 8 0 15,-16 9-2-15,0 20 1 16,10 17-1-16,22 9 0 16,15 9-1-16,45 1 1 15,40-1-2-15,57 2 1 16,61-4-3-16,-102 100 4 0</inkml:trace>
  <inkml:trace contextRef="#ctx0" brushRef="#br0" timeOffset="49150.08">1496 11526 1444 0,'0'0'0'0,"-32"-7"69"16,0 0 0-16,-3 5 49 16,0 4 1-16,12 5-50 15,5 5 0-15,4 14-39 16,3 12 0-16,-1 14-15 15,2 13 1-15,-3 13-4 0,-1 19 0 16,2 17-4-16,3 6 1 16,7 13-4-16,2 0 1 15,2 4-2-15,5 5 1 16,-2 14-2-16,4 3 1 16,-4 9-1-16,-1-2 0 15,5 4-1-15,0-3 1 16,1 8-2-16,8-2 1 15,1-3-1-15,6-1 1 16,7-1 0-16,1 2 0 16,6-6 2-16,-2-6 0 15,-5-11 1-15,-1 0 0 16,10-3-1-16,14-6 1 16,12-15 1-16,5-7 0 15,-5-11-1-15,2-11 1 16,-2-15 1-16,11-6 0 0,15-9-1 15,2 0 1-15,1 0-2 16,2-5 1-16,17-10-2 16,5-4 1-16,-11-7-1 15,8-4 1-15,15-4 0 16,2-4 0-16,-3-6-1 16,1-1 1-16,12-5 0 15,10-2 0-15,5 0-1 16,3 1 0-16,0-3 0 15,-3 0 1-15,7-1 0 16,7-4 0-16,10-5-1 0,2 0 1 16,9 2 0-16,0-6 0 15,2-6-1-15,2 0 1 16,-3-1-1-16,-2 3 0 16,-3 1-1-16,4 2 0 15,6-1 1-15,6-1 1 16,2 1-1-16,4 0 0 15,10 1 1-15,0 3 0 16,4 2 0-16,0 6 1 16,7 1-1-16,-2 3 1 15,0 0 0-15,2-3 0 16,7-2 0-16,3 2 1 16,-3 5 0-16,3 1 0 15,6-3 0-15,3 4 0 16,-3 3-1-16,0 2 0 15,-4 0 0-15,2 4 1 0,-4 3-1 16,1 0 1-16,-1-2 0 16,6 0 0-16,5 2 0 15,-2 0 0-15,-3-4 0 16,-1 1 0-16,-1 1-1 16,2-1 0-16,9-9-1 15,-6-4 1-15,11-7-1 16,-2 3 1-16,1 0 1 15,-4-6 0-15,-4-8 0 16,-2-6 0-16,0-2 0 0,-3-6 1 16,3-4 0-16,-3-3 0 15,5-6 6-15,-2-3 1 16,4-4 5-16,3-8 0 16,11-9 2-16,-3-3 1 15,4-6-4-15,-4-1 0 16,-6-5-1-16,-13-1 0 15,-4-6-1-15,-11 3 0 16,-13 6 2-16,-12 2 0 16,-7-2-1-16,-15-6 0 15,-14-5-3-15,-9-4 1 16,-13 2-1-16,-4-3 1 16,0-5-1-16,-12-6 1 15,-14-5 1-15,-5-1 1 16,0-8-1-16,-17 1 1 15,-9-3-3-15,-12-1 0 16,-6 4 0-16,-11 1 1 0,-5 2-3 16,-13-2 1-16,-10-4-4 15,-9 2 0-15,-9 4-2 16,-13 0 0-16,-13-4-3 16,-16 4 0-16,-16 9-3 15,-11 7 0-15,-8 1-1 16,-10 2 0-16,-6 3-1 15,-9 3 1-15,-9 4-1 16,-9 4 0-16,-7 3 0 16,-7 2 0-16,-9 4 0 0,-7 3 0 15,-12 1 0-15,-5 6 0 16,-1 2 0-16,-8 1 1 16,0 1-1-16,-11-1 1 15,-3 0 0-15,-6 6 0 16,0 3 0-16,-5 2 0 15,-2 3 0-15,-5 7 0 16,-1 7 0-16,-3-2 0 16,1 6 0-16,-3-2 0 15,-3-4 0-15,4-2 0 16,-14 1-1-16,1 0 1 16,0 1-1-16,-3 2 1 15,2 2-1-15,-4-1 1 16,0 1-1-16,-4-2 1 15,6-3-1-15,2-1 0 16,-1 3 0-16,-1-1 1 0,2 4-1 16,-1-2 1-16,8-2 0 15,3 2 1-15,4 5-1 16,5-3 0-16,0 3 0 16,8 4 1-16,1-4-1 15,-5 2 0-15,1 0-1 16,-9 4 1-16,-1 3-1 15,-4 0 1-15,0 3-1 16,-1-1 0-16,-4 4 0 16,-8 5 0-16,3 1 0 15,1 1 0-15,4 3 0 16,-7-2 0-16,3 3 0 0,2 0 0 16,-1-2 0-16,-3 3 0 15,3 2 0-15,-1 3 0 16,-3-4 0-16,1-1 0 15,3-6 0-15,-3 0 0 16,-1 0-1-16,-2 2 1 16,0 0 0-16,4-4 0 15,-4 0 0-15,2 2 0 16,-6 6 0-16,-5 6 0 16,-1 3 0-16,-3-3 0 15,3 1 0-15,-2-5 0 16,3-3 0-16,0-1 0 15,0-1 0-15,0-4 0 16,-5-13 0-16,-3-2 0 16,-6-1 0-16,-4 0 0 0,1-8 0 15,0 5 0-15,-6-1 0 16,2 2 0-16,2 5 0 16,-2 5 1-16,7 6 0 15,-5 8 1-15,1 9 0 16,1 12 0-16,5 8 0 15,1 15 1-15,6 10-2 16,6 8 1-16,9 8-2 16,22 8 1-16,14 7-2 15,31 10 1-15,30 2-4 0,12-21 0 16,107-81-2438-16</inkml:trace>
  <inkml:trace contextRef="#ctx0" brushRef="#br0" timeOffset="158649.44">24037 4866 1164 0,'0'0'0'0,"-4"-33"68"0,8 4 0 15,1-4 81-15,4 0 0 16,1 4-46-16,1 1 1 15,-4 2-36-15,2 4 1 16,-4 8-26-16,0 5 0 16,-5 9-3-16,13-3 1 15,8 8-8-15,5 11 1 16,6 20-7-16,-6 14 0 16,-3 12-19-16,-5 20 0 15,-4 9-8-15,-5 20 0 16,-4 14-9-16,-1 10 1 15,-2 14-19-15,1 13 1 16,6 27 5-16,-2 13 1 16,7 16 6-16,5 18 0 15,10 15 5-15,1 15 1 16,5 4 4-16,-2 16 1 16,-3 3 1-16,-5 24 0 0,-4 12 2 15,-5 23 0-15,-2 10 1 16,-5 16 1-16,-2 24 2 15,-3 11 1-15,1 18 3 16,-3 6 0-16,-1 5 6 16,5-9 0-16,-4-9 8 15,5-8 0-15,1-12 4 16,3-11 1-16,0-10 2 16,1-15 1-16,2-18-2 15,-3-17 1-15,-3-21 12 0,1-26 0 16,2-21-3-16,-6-19 1 15,0-15-6-15,1-16 1 16,3-19-7-16,-2-17 1 16,-4-16-8-16,-1-19 1 15,1-25-5-15,-1-12 1 16,-4-6-5-16,-1-10 0 16,-1-8 0-16,-1-11 0 15,-2-14-1-15,-2-11 0 16,2-10-3-16,2-11 1 15,-4-3-3-15,4-3 0 16,3-2-2-16,0-2 1 16,-1-4-3-16,3-8 1 15,-11-1-2-15,-1-22 1 16,-8-27-2-16,4-12 0 16,16 62-2115-16</inkml:trace>
  <inkml:trace contextRef="#ctx0" brushRef="#br0" timeOffset="165533.54">1632 8989 1579 0,'0'0'0'15,"-18"0"55"-15,4 8 1 16,5 4 34-16,6 21 0 15,10 24-28-15,7 25 1 16,9 23-44-16,8 6 0 16,19 20-5-16,8 15 1 15,14 10-9-15,6 10 0 16,3 0-3-16,14-16 0 16,22-16-3-16,4-13 0 15,-6-5-4-15,10-5 0 0,15-9-5 16,13-2 0-16,15-1-4 15,17-8 0-15,14-11 0 16,16-7 1-16,16-9 6 16,15-6 0-16,15 0 3 15,10-1 1-15,22 2 1 16,18 3 0-16,15 0 0 16,2 7 1-16,7 6-1 15,14-6 0-15,20-7-1 0,14-8 0 16,12-11-4-16,2-5 0 15,-4-7-10-15,13-3 0 16,5-4-17-16,12-6 0 16,6-13-10-16,5-10 1 15,8-14 23-15,19-11 0 16,8-8 12-16,9-7 0 16,12-10 7-16,20-9 0 15,3-11 14-15,-1-6 0 16,1-7 26-16,-1-4 1 15,6-10 10-15,-3-2 0 16,-5 0-12-16,-12-7 0 16,-19-6-19-16,-17 1 0 15,-21 7-10-15,-38-2 0 16,-35-12-7-16,-40 11 1 16,-30 11-4-16,-42-1 0 15,-37-3-3-15,-39-1 1 0,-34 7-8 16,-36 1 1-16,-36-4-3 15,-37 1 1-15,-34 4-3 16,-38-12 1-16,-44-7 9 16,-41-6 1-16,-46-3 3 15,-39-1 0-15,-38-1 0 16,-32 4 1-16,-32 9 2 16,-28-2 0-16,-31 4 4 15,-14 1 1-15,-19 4-2 16,-17 5 0-16,-27-2-1 0,-23 9 1 15,-24 6-3-15,-16 8 1 16,-17 3-1-16,-7 4 1 16,-8-4 1-16,-16 7 0 15,-34 5 2-15,-13 6 0 16,-20 8 2-16,-3 10 0 16,-13 8 2-16,0 2 0 15,2 3 1-15,2 1 1 16,-9-1 4-16,5 10 1 15,9 8 2-15,2 17 0 16,10 18 1-16,2 38 1 16,9 45-2-16,6 63 1 15,11 69-4-15,29 71 0 16,35 69-9-16,50 48 0 16,474-427-1780-16</inkml:trace>
</inkml:ink>
</file>

<file path=ppt/ink/ink5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7T17:10:04.480"/>
    </inkml:context>
    <inkml:brush xml:id="br0">
      <inkml:brushProperty name="width" value="0.05292" units="cm"/>
      <inkml:brushProperty name="height" value="0.05292" units="cm"/>
      <inkml:brushProperty name="color" value="#FF0000"/>
    </inkml:brush>
  </inkml:definitions>
  <inkml:trace contextRef="#ctx0" brushRef="#br0">5338 3769 996 0,'0'0'0'0,"51"0"41"0,-14 4 1 0,2-4 28 16,1 3 1-16,1 2-17 15,5 0 1-15,12 6-26 16,5 3 1-16,18 1-12 15,6 3 0-15,-3-1-4 16,8 2 0-16,16 2-2 0,5-1 0 16,3 1-2-16,8-5 1 15,15 5-3-15,9-8 1 16,7 0-1-16,11-1 0 16,11-4 1-16,4 4 0 15,13-3 0-15,9 3 0 16,10 4 1-16,6-4 1 15,14 2 1-15,5 1 0 16,6-3-1-16,8 6 1 16,14 2-1-16,1-4 0 15,8 1-1-15,2-5 0 16,1-3-2-16,-6-2 0 16,3 3-1-16,0 1 1 15,9-3 1-15,2 1 0 16,0 3 1-16,1-3 1 15,3-4-2-15,2 5 0 0,1-1-1 16,5 0 1-16,9-4-1 16,-2-2 1-16,-7-6-1 15,1-6 0-15,-3-3 0 16,2-2 0-16,9-6 1 16,-4-5 1-16,-1-4-1 15,-4-7 1-15,5-3-1 16,4 0 1-16,13 4 4 15,-15-1 0-15,-11-9 1 16,-4-4 0-16,-5 6 3 0,-8-2 0 16,-9 0 0-16,-3 0 0 15,-15 4-3-15,-6-10 1 16,-13-2-1-16,-18 1 1 16,-12-2-3-16,-19 0 1 15,-9 3-4-15,-14 2 0 16,-11-1-2-16,-19 1 0 15,-25-9-2-15,-18 1 1 16,-14 6-1-16,-13-6 0 16,-21 4-1-16,-13 2 0 15,-16-2-2-15,-20-4 1 16,-22-6-2-16,-18 1 0 16,-22-7 1-16,-17 3 0 15,-22 7-3-15,-21-1 1 16,-13 4-1-16,-25-10 0 15,-14-3 0-15,-15 4 0 16,-13-1-1-16,-11 7 1 0,-11 2-1 16,-10-2 0-16,-13-2-1 15,-11-1 0-15,-15-9-1 16,-7 9 1-16,-8 5-1 16,-7 3 1-16,-14-3 0 15,-1 3 0-15,-16 1 0 16,6-1 1-16,-3 4 0 15,-4 1 1-15,-6 8 0 16,2 3 0-16,-2 1 0 16,-2 5 0-16,-2 2 0 0,-15 1 0 15,-14 1 0-15,1 4 1 16,2 10-1-16,-2 7 1 16,-8 14 2-16,-1 2 0 15,-3-1 0-15,5 8 1 16,8 5 1-16,4 3 1 15,10 2 0-15,-3 7 1 16,-3 0-2-16,6 8 1 16,17 8-2-16,2 13 0 15,-11 4-1-15,11 8 0 16,8 13-2-16,3 16 1 16,-8 20-1-16,14 14 1 15,24 8-2-15,20 4 1 16,24 3 0-16,13 4 0 15,31 2-1-15,24-4 1 0,27-11-1 16,37-6 0 0,33-5-2-16,30-1 0 0,31-8-2 15,25-11 0-15,24-16-3 16,37-3 0-16,43 2-1 16,47-6 0-16,49-8-3 15,44-10 0-15,34-5-2 16,40-8 0-16,39 6 1 15,28-5 0-15,23 2 2 16,32-27 0-16,23-34-1 16,16-13 1-16,15-10-6 0,8 1 1 15,3-3 1-15,-22-4 0 16,-477 29-1509-16</inkml:trace>
  <inkml:trace contextRef="#ctx0" brushRef="#br0" timeOffset="98381.62">10996 7293 1433 0,'0'0'0'0,"-26"-19"60"15,-3-4 1-15,-11-1 56 16,-4-6 0-16,-6 3-45 15,-1 1 1-15,-3 2-42 16,1-6 0-16,3-1-10 16,-4 5 0-16,-1 0-6 15,-10 7 1-15,-8 2-5 16,-1-2 0-16,-2 7 0 16,-1 1 1-16,-8-1-1 15,-1 3 0-15,-10 6-1 0,-2 3 0 16,-3 0 3-16,-3 5 0 15,-9 4-1-15,-3 6 0 16,-2 4-1-16,-4 11 1 16,-5 1-2-16,2 9 1 15,-8 1-1-15,8 4 0 16,3 0-2-16,4 2 0 16,2 1-2-16,3 1 1 15,12 10-3-15,4 3 0 16,9 4-1-16,3-4 0 15,13-8-1-15,5 3 0 16,16-3 0-16,12 8 0 16,11 4-1-16,10-4 1 15,8 4-2-15,10-1 1 16,10-2-1-16,11-6 1 16,16-7-1-16,13-3 0 0,13-4 0 15,10-5 0-15,-1-5 0 16,6-5 0-16,15-2-1 15,6-9 1-15,5-2-1 16,9-6 1-16,5-4 0 16,9-3 0-16,12-5 0 15,6-4 0-15,12-4 0 16,12-4 0-16,6-3 0 16,-4-4 1-16,-3-11-1 15,-4-2 1-15,5-6 1 0,-1-8 0 16,-1 1 0-16,-3-6 0 15,-2-6 5-15,-10-6 0 16,-20-8 6-16,-3-1 1 16,-2 1 5-16,-17-4 1 15,-26 0-2-15,-19 0 0 16,-3 0 0-16,-12-1 0 16,-19 1 1-16,-17 7 0 15,-17-4-1-15,-20 6 1 16,-19 0-1-16,-29 7 0 15,-28 11-3-15,-28 12 0 16,-31 13-5-16,-45 12 0 16,-50 19-5-16,-32 28 0 15,-27 24-3-15,-34 31 0 16,-35 32-1-16,-14 16 0 0,395-136-1998 16</inkml:trace>
  <inkml:trace contextRef="#ctx0" brushRef="#br0" timeOffset="115798.14">4387 10342 1478 0,'0'0'0'15,"0"0"42"-15,0 0 0 16,-25-4 38-16,4 10 0 15,-6 9-29-15,-1 6 0 16,2 7-29-16,-2 6 0 16,-2 4-9-16,1 9 1 15,-6 8-7-15,-5 11 1 16,-6 9-3-16,0 4 1 0,7 6-3 16,5 0 1-16,8 1-2 15,5-1 1-15,7-11-1 16,0-3 0-16,8 0 0 15,6-1 0-15,6-5-1 16,6 1 0-16,2-4-1 16,4 1 1-16,5-1-1 15,5 2 1-15,4 7-1 16,8 0 1-16,6-2-1 0,3-12 0 16,1-5 0-16,5-7 0 15,15-8 0-15,11-8 0 16,14-5 0-16,1-3 0 15,-3-4 0-15,8-5 0 16,12-5 0-16,3-3 0 16,-7-2 0-16,8-2 0 15,12 0 0-15,8 0 0 16,-1-4 0-16,9-3 0 16,13-5 0-16,8-2 0 15,11-3 0-15,4 0 0 16,8 1 0-16,5 0 0 15,0-1 0-15,0 0 0 16,7-1 0-16,0 3 0 16,-7 3 0-16,2 1 0 15,2 1 0-15,4 0 0 16,7 3 0-16,2-4 0 0,8 4 0 16,5 4 0-16,2-1 0 15,5 3 0-15,-2-3 0 16,6 1 0-16,1-6 0 15,8 2 1-15,-6 2-1 16,-6 2 1-16,1-1-1 16,-2 2 1-16,-1 2-1 15,-5 2 1-15,10 0-1 16,-4 0 1-16,4 1-1 16,-1 2 1-16,6-1-1 0,-5 1 1 15,-6 2-1-15,6-2 1 16,5 2-1-16,0-2 1 15,-2-1-1-15,2-1 0 16,-6 1 0-16,2 1 0 16,4 2 0-16,0 1 0 15,4 4 0-15,-3 2 1 16,5-2-1-16,0 2 1 16,0 0-1-16,1 0 1 15,7 0 0-15,3-2 0 16,13-5 0-16,-2 1 0 15,0 5-1-15,0-1 1 16,7-2 0-16,-3 0 1 16,0-1 1-16,3-4 1 15,12-3-1-15,-1-2 1 16,16-3 0-16,-4 3 0 0,-7 0 1 16,0 0 0-16,-2 0 3 15,-1-4 0-15,-1 2-1 16,6-1 0-16,3-1 2 15,-1-4 0-15,-7 1 0 16,3 2 0-16,5-4 1 16,-2 0 1-16,-1 1-3 15,-2 1 1-15,6 3-1 16,-3 1 1-16,3-1-2 16,-3 3 0-16,2 1-3 0,1 1 1 15,-10-2-2-15,-3-5 1 16,-7 0-2-16,0-3 0 15,0-7-1-15,-7-4 1 16,-9-6-1-16,-3-7 1 16,-6-7-1-16,-11-5 0 15,-17-9 0-15,-17-5 0 16,-10-5 0-16,-22-5 0 16,-14-3 0-16,-20-5 0 15,-20-1-1-15,-20 4 0 16,-20 0 0-16,-25 3 0 15,-22 1 0-15,-22-2 0 16,-22 1-1-16,-27 0 1 16,-30 5-4-16,-23 0 0 15,-20 4-6-15,-25-4 0 16,-38-1-1-16,-34-1 0 0,-41 1 1 16,-35 1 0-1,-34 0 3-15,-43-1 1 0,-39-1 0 16,-36 1 0-16,-36-11 3 15,-27 9 0-15,-34 8 2 16,-42 4 1-16,-24 5 0 16,-28 5 0-16,-19 8 0 15,-33 14 1-15,-22 18 1 16,-25 18 0-16,-44 17 1 16,-30 30 0-16,-53 32 0 15,-19 42 0-15,-25 41-2 0,-25 38 0 16,921-211-1564-16</inkml:trace>
  <inkml:trace contextRef="#ctx0" brushRef="#br0" timeOffset="157715.15">18563 13516 1388 0,'0'0'0'15,"0"0"65"-15,0 0 0 0,0-19 37 16,5 12 1-16,13-5-46 16,-4-2 1-16,-1 2-33 15,1 1 1-15,0-1-13 16,3 0 1-16,3 5-6 16,8 5 1-16,14 8-3 15,4 4 1-15,7 6-1 16,4 1 0-16,4 0-1 15,-1-1 0-15,2-2-1 16,9-2 1-16,11 5-3 0,7 0 1 16,2 1-1-16,10-1 0 15,3 4 0-15,9 1 1 16,3 4-2-16,11 2 1 16,11-2 1-16,7-2 0 15,-1-2 0-15,11-1 1 16,8 0 0-16,10 0 1 15,8-4 7-15,13-1 1 16,4 3 5-16,10 1 1 16,4 0 3-16,-2-1 0 15,-1 1-3-15,8 3 0 16,6 3-1-16,2-2 0 16,5-3-3-16,1-2 1 15,2-5-1-15,10-2 0 16,2-4-2-16,-5-2 0 15,-4-6 4-15,1-6 1 0,3-4 4 16,-4-6 0-16,-1-4 1 16,-6-5 0-16,-1-2-2 15,-8-4 1-15,-5-6-2 16,-14 1 0-16,-8-4-4 16,-21 0 1-16,-11-5-3 15,-18-5 0-15,-9-7-2 16,-19 3 1-16,-20 8-4 15,-21 4 1-15,-18-5 0 0,-13-1 0 16,-17-1 0-16,-19-4 0 16,-19-1-2-16,-23 1 0 15,-22-1-1-15,-15 2 1 16,-23 4-2-16,-18-3 1 16,-16-4-2-16,-14 1 0 15,-28-5-1-15,-18-1 1 16,-14-1-3-16,-17 3 1 15,-8 2-1-15,-12 1 0 16,-15 3 0-16,-5 3 0 16,-6-1-1-16,-16 5 1 15,-11 2-1-15,-10 0 1 16,-6-1 0-16,-3 10 1 16,-9 6 0-16,-13 6 1 15,-4-1-1-15,-1 13 0 16,0 10 1-16,1 7 0 15,-10 6 0-15,-1 8 1 16,7 12-1-16,-4 7 0 0,2 10 0 16,18 11 1-16,12 10-2 15,28 5 0-15,28 2-2 16,34-6 1-16,43-1-2 16,34 4 1-16,31 3-1 15,35-2 0-15,26 0 0 16,29 5 0-16,27 6-1 15,28 1 1-15,27 2-2 16,30-7 0-16,34-7 1 0,34-8 0 16,45-4-1-16,48-11 0 15,44-16 1-15,32-10 0 16,30-6 1-16,22-10 0 16,19-18 0-16,13-5 0 15,6-1 2-15,-2 3 0 16,2 1 3-16,5 8 0 15,-7 8-1-15,-7 8 1 16,-9 8-3-16,-9-22 0 16,-386-1-2098-16</inkml:trace>
</inkml:ink>
</file>

<file path=ppt/ink/ink5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7T17:13:23.130"/>
    </inkml:context>
    <inkml:brush xml:id="br0">
      <inkml:brushProperty name="width" value="0.05292" units="cm"/>
      <inkml:brushProperty name="height" value="0.05292" units="cm"/>
      <inkml:brushProperty name="color" value="#FF0000"/>
    </inkml:brush>
  </inkml:definitions>
  <inkml:trace contextRef="#ctx0" brushRef="#br0">2300 5052 1399 0,'0'0'0'0,"0"0"44"0,0 0 0 15,-35-7 38-15,10 15 1 16,-1 11-28-16,-1 14 0 16,1 12-35-16,6 14 0 15,3 19-9-15,-1 5 1 16,4 3-4-16,0 4 0 15,2 14-3-15,-3 0 0 16,1-5-2-16,5 3 1 16,1 10-2-16,2-1 0 15,-2 9-1-15,-1 4 0 16,5 4 0-16,4 0 0 16,-5 0-1-16,1 7 1 15,3 5-1-15,-3 14 1 16,1-1-1-16,6-4 1 15,2-9-1-15,4-9 1 0,4-11 0 16,6-11 0-16,4-11 0 16,12-8 1-16,6-3 0 15,12-8 0-15,3-9 0 16,6-8 1-16,-4-5-1 16,-2-7 0-16,10-5 0 15,6 0 1-15,11 5-1 16,2-3 1-16,-4-7 0 15,-4-2 0-15,8 2 0 0,7-4 0 16,7 2-1-16,-4-1 1 16,-5-6 0-16,5-4 0 15,13-4 0-15,1-1 1 16,-5-1 0-16,7-9 1 16,16-3 0-16,0-6 0 15,-5 3 0-15,3-6 1 16,7 0-1-16,-5 3 0 15,4 2 0-15,-6 2 1 16,-7-2 0-16,4 1 0 16,14 4 3-16,-6 0 0 15,-8-3 2-15,0-2 0 16,14 2 1-16,-1-3 1 16,-8-4-1-16,-1 2 0 15,9 5-1-15,1-7 0 16,9-4-1-16,-6-1 0 15,-12 3-2-15,9 4 0 0,7 3 0 16,-2-1 0-16,0-8-2 16,2-3 1-16,2 5-1 15,8-3 1-15,11 2-2 16,4-1 1-16,-6 1-1 16,4-2 1-16,-4-4 1 15,0 2 0-15,10 4 0 16,9-3 1-16,4-2-2 15,4-1 1-15,-2 6 0 16,-2-3 0-16,4 5-2 0,0 1 1 16,5 0-2-16,5-2 1 15,0-8-1-15,4 1 0 16,-5 4 0-16,1-2 0 16,9 5 0-16,-1-5 1 15,1 2-1-15,9-2 0 16,0 5 1-16,0-1 0 15,-4 3-1-15,6 3 0 16,5-6-2-16,0 1 1 16,-4 0 0-16,3-1 0 15,-3-2 0-15,4 0 1 16,2-4 0-16,1 5 0 16,-3-2 1-16,4 0 0 15,0-2-1-15,3 1 1 16,10-2-1-16,-6 0 0 15,1 4-1-15,-1 2 1 16,3-4-2-16,2 5 1 0,5 2 0 16,2 0 0-1,2 0 0-15,3 0 0 0,2 4 0 16,0 1 1-16,5 3 0 16,-7 5 0-16,2-1-1 15,-1 2 1-15,-5 1-1 16,1 1 1-16,-2 1-1 15,7-3 0-15,-7 1-2 16,3 1 1-16,-1 0-1 16,3-3 0-16,2-4-1 0,2 0 1 15,-4 1-1-15,1 0 0 16,1 1 0-16,0-1 0 16,7 1 1-16,-2-3 0 15,-5-3 0-15,0-1 1 16,-14-4-1-16,3 0 1 15,8-7-1-15,1-2 1 16,6-4-1-16,6-3 1 16,1-1-1-16,-2-8 1 15,3-7-1-15,-2-1 0 16,1-4 1-16,-2-4 0 16,1-6 2-16,-1-7 0 15,-2-3 1-15,-3-5 0 16,1-11 2-16,-5 1 0 15,2-5 2-15,-6-2 1 16,-3-4-2-16,-10-7 0 0,-8-5 1 16,-16-1 1-16,-8-2-1 15,-7-9 1-15,-10-8-1 16,-6-6 0-16,-7-3-1 16,-15 1 1-16,-6-5-1 15,-8-7 1-15,-10-4-1 16,-9 8 1-16,-4-8-1 15,-6-1 1-15,-11-9-2 16,-15 4 0-16,-10 12-2 16,-12 3 1-16,-11 12-3 0,-13 0 1 15,-16 9-3-15,-16 2 1 16,-20 9-2-16,-20 6 1 16,-17 2-1-16,-16 7 1 15,-12 8-1-15,-22 10 0 16,-20 2-1-16,-18 10 0 15,-18 4-4-15,-13-1 1 16,-18 2-4-16,-17 1 1 16,-14 2-3-16,-12 3 0 15,-16 6-2-15,-10 3 0 16,-15 4 0-16,-6 8 1 16,-15 0 2-16,-5 9 0 15,0 0 1-15,-18 5 1 16,-8 5 1-16,-8-1 1 15,-3-2 0-15,-12 5 1 16,-8 0 1-16,-5 1 0 0,-12 3 2 16,-14-1 1-16,-4-1 0 15,-5 1 0-15,-5-3 0 16,-7 0 1-16,-1 4-1 16,-12-1 1-16,2-3 0 15,-3 0 1-15,-2-3 2 16,-2-1 0-16,-2 1 1 15,-5 1 0-15,-4-1 2 16,-3-2 0-16,-4 1-1 16,-5 4 1-16,-19 0 0 0,5 0 0 15,5 0 0-15,2-3 0 16,3-1-1-16,-3-1 0 16,4 0 0-16,-1 1 0 15,-4 1-1-15,-3-1 0 16,4 3-1-16,-4-3 1 15,1 1-2-15,-6-2 1 16,2-4-1-16,0 5 0 16,2 1 0-16,-6-2 1 15,-3 1 0-15,5-1 0 16,7-2 0-16,4 2 1 16,1-2 0-16,-1 2 1 15,3 1 0-15,10-1 0 16,4 2-1-16,4-1 0 15,10 1 0-15,8 3 1 16,1 3-2-16,9 4 1 16,0 2-1-16,1 3 0 0,-3 5-1 15,-3 13 1-15,0 15-1 16,-1 26 0-16,3 27-3 16,-6 29 1-16,-1 27-1 15,-9 34 0-15,15 32-4 16,-599 325 4-16</inkml:trace>
  <inkml:trace contextRef="#ctx0" brushRef="#br0" timeOffset="55664.45">25532 1767 1545 0,'0'0'0'0,"25"0"65"15,-6 0 0-15,-3 0 60 16,5 5 1-16,15 11-33 0,-1 10 0 16,0 13-48-16,-3 17 1 15,2 16-22-15,-1 24 0 16,1 25-8-16,-3 14 0 16,1 14-8-16,3-6 0 15,6-6-8-15,5-26 1 16,-2-37-2-16,5-29 0 15,-49-45-1723-15</inkml:trace>
  <inkml:trace contextRef="#ctx0" brushRef="#br0" timeOffset="55947.6">26220 1417 1265 0,'-5'-14'0'16,"-11"-27"4"-16,0 5 0 15,0 15 5-15,-5 21 0 16,-7 33 87-16,3 29 1 0,9 37 18 16,6 29 1-16,3 29-10 15,1 32 1 1,6 25-6-16,7 11 0 0,13 14-26 16,10 9 0-16,12 6-7 15,-3-17 1-15,-11-27-19 16,-1-41 1-16,1-37-12 15,0-28 0-15,-8-27-10 16,-1-23 1-16,-1-21-20 16,1-42 0-16,-19 9-2017 0</inkml:trace>
  <inkml:trace contextRef="#ctx0" brushRef="#br0" timeOffset="56466.41">26945 2402 1511 0,'0'0'0'15,"-2"-10"22"-15,-1 1 0 16,-1 4 26-16,4 5 1 16,-10-4 13-16,3 8 0 15,0 4-19-15,7 13 1 16,12 16-16-16,18 1 1 15,19-2-10-15,10-10 1 16,1-11-7-16,0-11 1 16,1-20-6-16,1-11 0 0,2-8-2 15,-8-10 0-15,-7-9-3 16,-10-11 1-16,-12-15 1 16,-13-6 0-16,-13-8 1 15,-16 2 1-15,-22-3 1 16,-13 14 1-16,-8 19 5 15,-4 20 0-15,2 30 3 16,4 27 1-16,-6 32 0 16,-5 22 0-16,-5 27-5 15,6 14 1-15,15 10-2 0,14 1 0 16,16-5 0 0,19-11 1-16,22-9 2 0,22-17 0 15,23-22-2-15,9-15 1 16,1-21-2-16,0-18 1 15,6-12 0-15,4-11 1 16,0-17-2-16,-13-11 0 16,-15-11-4-16,-10-12 0 15,-4-10-8-15,-10-14 0 16,-33 95-1789-16</inkml:trace>
  <inkml:trace contextRef="#ctx0" brushRef="#br0" timeOffset="56750.93">27945 685 1604 0,'0'0'57'16,"20"18"1"-16,-8 20-33 15,-5 27 1-15,2 34 22 16,3 17 0-16,6 12 6 15,3 16 0-15,7 20-1 16,6 14 1-16,5 8-7 16,1-17 0-16,-3-17-10 15,-1-30 0-15,-5-27-9 16,-6-26 1-16,-4-21-18 0,-5-15 1 16,-7-19-12-16,-13-19 1 15,4 5-1749-15</inkml:trace>
  <inkml:trace contextRef="#ctx0" brushRef="#br0" timeOffset="57031.61">27395 1487 1679 0,'0'0'0'16,"7"3"20"-16,2 2 0 15,0-5 50-15,17-5 1 16,29-14 44-16,8-10 0 16,6-22-28-16,12-6 0 15,20-17-8-15,10-9 0 0,4-12-14 16,8-1 0-16,18-2-12 16,-2 8 0-16,-3 24-19 15,-10 16 0-15,-15 17-24 16,-21 24 0-16,-90 9-2070 15</inkml:trace>
  <inkml:trace contextRef="#ctx0" brushRef="#br0" timeOffset="57399.56">25876 4086 1713 0,'0'0'0'15,"16"-7"69"-15,19-10 1 16,34-25 15-16,19-15 1 16,22-26-31-16,29-16 0 15,43-17 33-15,33-20 0 16,25-5-23-16,9-6 0 15,-4 7-14-15,3 3 1 16,-4 9-4-16,-11 12 0 16,-13 6-8-16,-15 15 0 15,-15 11-10-15,-24 19 1 0,-21 14-1 16,-27 12 0-16,-26 9 0 16,-24 9 1-16,-11 9-8 15,-13 4 0-15,-14 4-9 16,-11 4 1-16,-19 0-2247 15</inkml:trace>
  <inkml:trace contextRef="#ctx0" brushRef="#br0" timeOffset="60114.88">12614 10454 1623 0,'0'0'0'15,"44"-14"55"-15,-4 2 1 16,1-1 40-16,1 2 1 16,6 8-37-16,6-1 1 15,10 4-41-15,3 0 0 16,14 0-8-16,6 0 0 15,3 0-4-15,10 0 0 16,16 0-2-16,1 0 0 16,10 0 2-16,3 0 1 15,12-2 1-15,11-1 1 16,18-2 1-16,14 0 0 16,4 3 3-16,10-3 1 15,1 1 2-15,6 4 0 0,7 2 2 16,4 1 0-16,14 3 4 15,8-3 0-15,2-1 0 16,13 0 1-16,9 1-3 16,-2 0 0-16,11-1 3 15,10 2 0-15,7-1 0 16,4 2 0-16,5 2-3 16,2-2 0-16,-5-5-4 15,3 4 0-15,9-1-3 16,5-1 1-16,0-2-3 15,0 0 0-15,-3 4-4 0,5-4 1 16,9 0-1-16,-1 0 0 16,7 1-1-16,-7 3 1 15,-1-1-1-15,-5 2 0 16,-9 2-1-16,-14-3 0 16,-9-4 2-16,-5 0 1 15,-10-4-1-15,-8-1 1 16,-7-4-1-16,-8 3 1 15,-17-3-1-15,-21 0 1 16,-19-3-1-16,-22 0 0 16,-17-5-2-16,-28 1 1 15,-25 1-2-15,-26-3 0 16,-22-3-1-16,-17-3 0 16,-18 7 0-16,-25-11 0 15,-24-13-1-15,-25-3 0 16,-21 1 0-16,-21 5 1 0,-22-3-1 15,-17 3 0-15,-14-2-2 16,-29-7 0-16,-19-5-2 16,-15-2 1-16,-17 1-1 15,-12 3 0-15,-10-2 0 16,-6 5 0-16,-11-2-1 16,-11 5 1-16,-6 0 0 15,-16-1 0-15,-4-3-1 16,-4 1 1-16,-10-3-1 0,-21 5 1 15,-10 3-1-15,-14 9 0 16,-24 2 0-16,-3 5 0 16,-5 6 0-16,-12-5 1 15,-8 8-1-15,2 1 1 16,-1 8-1-16,-4-1 1 16,-6 4-1-16,-6 2 1 15,-2 3-1-15,-13 3 1 16,0 11-1-16,3 7 1 15,6 6-1-15,9 18 1 16,11 23-1-16,35 10 1 16,26 12-1-16,36 13 1 15,45 6-1-15,52 11 1 16,56 5-2-16,39 4 1 16,41 1-1-16,50-4 0 15,52-17-1-15,63-1 0 0,59-3 0 16,74-15 0-16,78-19 0 15,76-21 1-15,59-18 2 16,65-22 0-16,50-24 0 16,54-10 0-16,50-12 1 15,29-3 0-15,19-2 1 16,31 8 0-16,21 2 0 16,22-4 0-16,-759 35-2186 15</inkml:trace>
  <inkml:trace contextRef="#ctx0" brushRef="#br0" timeOffset="123452.32">4260 10565 1254 0,'0'0'0'0,"0"0"29"0,0 0 1 16,0 0 42-16,0 0 0 16,0-21-29-16,0 21 1 15,3-8-24-15,-3 8 1 16,9-4-10-16,-9 4 0 15,5-3-3-15,-5 3 1 16,0 0 0-16,0 0 1 16,0 0-1-16,0 0 1 15,4 8 6-15,-4-8 0 16,-9 18 12-16,0-6 1 16,6-4 18-16,3-8 1 15,-9 13 2-15,4-7 0 16,-1 1-3-16,-1 0 1 15,7-7-7-15,-5 12 0 16,-4-3-4-16,4 1 0 0,-4 1-8 16,0 3 0-16,0 3-5 15,-5 4 0-15,0-6-3 16,-2 3 0-16,1-6 0 16,-3 0 1-16,9-3-3 15,-3-1 1-15,1 4-2 16,-1-5 1-16,1-2-5 15,2-1 0-15,9-4-2 16,-8 7 0-16,8-7-2 0,-9 5 1 16,10 2-4-1,12 5 0-15,-13-12-1921 0</inkml:trace>
</inkml:ink>
</file>

<file path=ppt/ink/ink5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7T17:16:52.179"/>
    </inkml:context>
    <inkml:brush xml:id="br0">
      <inkml:brushProperty name="width" value="0.05292" units="cm"/>
      <inkml:brushProperty name="height" value="0.05292" units="cm"/>
      <inkml:brushProperty name="color" value="#FF0000"/>
    </inkml:brush>
  </inkml:definitions>
  <inkml:trace contextRef="#ctx0" brushRef="#br0">5623 1339 1567 0,'-40'-13'0'0,"-73"-38"70"16,-23 3 1-16,0 3 43 16,-8 7 1-1,-10 5-46-15,-13 0 0 0,-12 4-40 16,7 4 0-16,-5 5-12 16,2 11 0-16,15 18-6 15,-2-1 1-15,5 4-4 16,0 4 0-16,7 1-4 15,18 13 0-15,27 8-2 16,12 19 0-16,12 17-1 0,5 16 0 16,11 21-1-16,3 34 1 15,7 32-1-15,2 38 0 16,7 25 0-16,-5 49 0 16,-3 28 0-16,-12 34 0 15,-6 25 0-15,3 15 0 16,11 19 0-16,0 10 0 15,7 6 0-15,-4 10 0 16,-3 7 0-16,-6 9 0 16,-6 3 0-16,6 7 1 15,10 12 0-15,2 1 0 16,5-1 1-16,-13 5 0 16,-12-15 0-16,-1-14 1 15,6-19 1-15,9-9 0 16,9-12 0-16,6-22 0 15,13-42 1-15,11-35 1 0,15-27 1 16,8-26 1-16,5-23 0 16,10-11 0-16,4-17 0 15,18-18 1-15,11-16-3 16,21-9 0-16,22-8-3 16,13-12 1-16,10-14-1 15,14-2 0-15,16-7-2 16,18-7 1-16,19-7-1 15,18-5 0-15,11-10 0 16,11-5 0-16,15-10 0 0,21-11 0 16,20-10 0-16,17-6 0 15,18-2 0-15,8-8 1 16,6-12 0-16,19-4 0 16,20-2 0-16,24-1 0 15,13 3 0-15,10-3 1 16,9-5 1-16,11-4 0 15,9-7 2-15,10 0 0 16,23 1 2-16,-4-8 1 16,-5-5 0-16,6-5 0 15,8-7 0-15,9-2 0 16,23 0 1-16,9 0 1 16,9-8-1-16,-9-2 0 15,-11 0-1-15,2 5 1 16,0 7-1-16,9 1 1 15,10 1 0-15,-4-2 1 16,-8-2 0-16,-11 4 1 0,-1 1 1 16,5 1 0-16,7-2-1 15,-5-1 0-15,-2 1-1 16,-7 0 1-16,-14 4-2 16,-4 7 1-16,-5 2-2 15,-8 9 1-15,-6 9-1 16,-23 5 1-16,-16 4-1 15,-12 3 0-15,-20 0-1 16,-21-4 1-16,-17-12 1 16,-9-4 0-16,-24-5-3 0,-6-11 0 15,-12-19 2-15,-22-11 1 16,-12-5 1-16,-18-12 0 16,-5-9 1-16,-17-2 1 15,-13 3 3-15,-22-1 0 16,-20-12 0-16,-9-3 0 15,-2-4 0-15,-7-5 1 16,-7-5-3-16,-9-13 1 16,-10-14-2-16,-8-15 0 15,-3-10-2-15,-3-23 0 16,-2-25-1-16,-1-32 1 16,-1-24-6-16,5-22 1 15,4-22-1-15,3-32 1 16,3-36 0-16,2-27 1 15,4-16-1-15,0-20 0 16,0-7 0-16,1-10 0 0,-5-5 0 16,-5 3 1-16,-5 1-2 15,-12 2 1-15,-13 5-2 16,-17 16 1-16,-14 16-3 16,-20 30 0-16,-19 22-2 15,-22 20 1-15,-19 30-1 16,-22 33 0-16,-22 20-2 15,-20 23 1-15,-17 28-7 16,-21 14 0-16,-14 15-15 16,-20 18 1-16,-20 15-12 15,-28 18 0-15,-24 17-9 0,-17 17 1 16,-20 16 8-16,-30 11 1 16,-27 0 6-16,-24 4 0 15,-9 5 12-15,-28 4 1 16,-25 4 9-16,-10 6 0 15,-11-1 5-15,-22-2 0 16,-9 2 0-16,-8 3 1 16,-18 3 1-16,-5 6 1 15,-3 0 2-15,-4 3 0 16,-3-5-1-16,-22 2 0 16,-10 0-1-16,-2 3 1 15,-5 0 0-15,2 0 0 16,-8 1-2-16,-4-5 1 15,-8-8-1-15,-7 4 0 16,14 1 0-16,-1-1 0 16,-6-9-1-16,5-4 0 0,6-6 1 15,-2-2 0-15,0-4 0 16,2 0 1-16,-2 1-1 16,2 4 1-16,7 3-1 15,-2-3 1-15,-4-10-1 16,6 2 1-16,2 3-1 15,-2-8 0-15,5-16 0 16,-9-5 1-16,-9-12-1 16,4-7 0-16,11-2 1 15,-2 5 0-15,2 10 0 0,-6 12 1 16,-9 12-2-16,4 32 0 16,14 34-1-16,2 43 0 15,2 39-1-15,-7 48 0 16,-8 56 0-16,11 55 0 15,20 60-3-15,20 28 1 16,-1066 731 2-16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6:32.746"/>
    </inkml:context>
    <inkml:brush xml:id="br0">
      <inkml:brushProperty name="width" value="0.1" units="cm"/>
      <inkml:brushProperty name="height" value="0.1" units="cm"/>
      <inkml:brushProperty name="color" value="#E71224"/>
    </inkml:brush>
  </inkml:definitions>
  <inkml:trace contextRef="#ctx0" brushRef="#br0">1930 199 164 0 0,'-7'-2'1998'0'0,"0"0"0"0"0,1 0-1 0 0,-1-1 1 0 0,1 0 0 0 0,-1-1 0 0 0,1 0-1 0 0,-10-7 1 0 0,0 1 663 0 0,-10-5-2046 0 0,-1 2 0 0 0,-1 1 0 0 0,0 2 0 0 0,-1 0 0 0 0,0 2 0 0 0,0 1 0 0 0,-41-4 0 0 0,10 5 275 0 0,-1 3 1 0 0,-99 7-1 0 0,99 4-935 0 0,1 2-1 0 0,0 3 0 0 0,1 2 1 0 0,1 3-1 0 0,0 3 0 0 0,-99 49 0 0 0,87-32-75 0 0,1 2 0 0 0,3 3 0 0 0,1 3 0 0 0,2 3 0 0 0,3 3 0 0 0,2 2 0 0 0,-71 86 0 0 0,101-107 96 0 0,1 1 0 0 0,2 1 0 0 0,2 1 0 0 0,1 1 0 0 0,2 1 0 0 0,-30 81 0 0 0,45-96 31 0 0,0-1-1 0 0,2 1 1 0 0,1 1-1 0 0,0-1 1 0 0,2 0-1 0 0,1 0 1 0 0,7 44 0 0 0,-6-57 3 0 0,1 0 0 0 0,0-1 1 0 0,0 1-1 0 0,1 0 0 0 0,0-1 1 0 0,1 0-1 0 0,0 0 0 0 0,7 10 1 0 0,3 1 38 0 0,1 0 0 0 0,21 20 0 0 0,-15-17 86 0 0,1-1 0 0 0,1-2-1 0 0,1 0 1 0 0,0-2 0 0 0,1-1 0 0 0,1 0-1 0 0,1-3 1 0 0,0 0 0 0 0,1-1 0 0 0,1-2-1 0 0,0-1 1 0 0,0-2 0 0 0,51 8-1 0 0,-17-10 166 0 0,0-3-1 0 0,112-10 0 0 0,130-37-230 0 0,-199 23 640 0 0,176-60-1 0 0,-221 58-531 0 0,-1-3 0 0 0,-1-3 0 0 0,-1-2 0 0 0,59-43 0 0 0,-80 48-138 0 0,117-90 57 0 0,93-109 141 0 0,-206 181 43 0 0,-2-1 0 0 0,-2-2 1 0 0,50-82-1 0 0,-73 101-148 0 0,-2-1 0 0 0,-1 0 0 0 0,-1 0-1 0 0,9-46 1 0 0,-17 63-229 0 0,-1 0 0 0 0,0-1 0 0 0,-1 1 0 0 0,-1 0-1 0 0,0-1 1 0 0,0 1 0 0 0,-1-1 0 0 0,-1 1 0 0 0,0 0 0 0 0,-1 0-1 0 0,0 0 1 0 0,-1 0 0 0 0,0 0 0 0 0,-1 1 0 0 0,-7-13 0 0 0,3 10-322 0 0,0 0 1 0 0,-1 1-1 0 0,-1 0 1 0 0,0 1-1 0 0,0 0 1 0 0,-2 1 0 0 0,1 0-1 0 0,-1 1 1 0 0,-1 1-1 0 0,-27-16 1 0 0,2 6-460 0 0,-2 1 0 0 0,0 3 1 0 0,-1 1-1 0 0,-84-17 1 0 0,-178-6-2335 0 0,2 28-892 0 0,210 14-238 0 0,0 4-1 0 0,-174 39 0 0 0,171-24 3012 0 0</inkml:trace>
</inkml:ink>
</file>

<file path=ppt/ink/ink6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7T17:17:27.195"/>
    </inkml:context>
    <inkml:brush xml:id="br0">
      <inkml:brushProperty name="width" value="0.05292" units="cm"/>
      <inkml:brushProperty name="height" value="0.05292" units="cm"/>
      <inkml:brushProperty name="color" value="#FF0000"/>
    </inkml:brush>
  </inkml:definitions>
  <inkml:trace contextRef="#ctx0" brushRef="#br0">2417 1900 1265 0,'0'0'0'0,"0"0"42"16,0 0 0-16,-18-8 26 15,9 8 0-15,0 3-27 16,0 11 1-16,-8 13-29 0,-3 15 1 15,-1 12-5-15,-2 20 0 16,4 21-3-16,-2 13 1 16,7 14-2-16,5 10 0 15,9 13-1-15,0 16 0 16,3 16-2-16,3 13 1 16,2 16-2-16,5 14 1 15,-3 0-1-15,3 17 0 16,-4 10 0-16,-4 18 0 15,-3 15-1-15,-4 15 1 16,-3 13-1-16,-4 22 1 16,5 6-1-16,4 13 0 15,9-1 1-15,-4 10 1 16,-5 11 1-16,4 1 1 16,1-8 1-16,0 0 1 15,-5 3-1-15,0 0 1 16,0 4 1-16,4-1 0 15,-1-4-1-15,-3 4 1 0,0 11-2 16,0-7 1-16,-3-13-2 16,3-10 1-16,-4-6-1 15,8-7 1-15,-1-15-2 16,-1-18 0-16,2-12 0 16,1-11 1-16,4-17-1 15,0-8 0-15,3-13-1 16,-7-7 1-16,-1-4-2 15,-2-19 1-15,-2-9 0 0,0-18 0 16,3-8 0 0,2-20 0-16,4-24 0 0,0-6 1 15,0-10-1-15,5-15 0 16,4-12 1-16,5-8 0 16,-1-13 0-16,5-10 1 15,5-5-1-15,3-8 0 16,7-8 1-16,6-3 0 15,3-4-1-15,7-5 1 16,-3-5-1-16,3-4 0 16,6-3-1-16,13-5 1 15,20-4 0-15,4 0 0 16,-1-3-1-16,13-1 0 16,13 1-1-16,1 0 0 15,3 0 0-15,1 1 0 16,10 4 0-16,19 2 1 15,8-1 0-15,10-1 0 16,19-2 0-16,6 1 1 16,0 1 0-16,14-1 1 0,0 1-1 15,14 0 0-15,7 0 0 16,6-2 0-16,13-3-1 16,1-2 1-16,8 0-1 15,15 2 0-15,8-4 1 16,9-3 1-16,14-2 1 15,2 5 1-15,-2 2-1 16,9 2 0-16,9 0 0 0,9 0 1 16,-6 3 1-16,8-2 1 15,20-5-2-15,3-1 1 16,-12 0-1-16,14-1 1 16,0-3 0-16,-4 2 0 15,-11 1-1-15,-7 4 0 16,-25 7 7-16,-7 6 1 15,-12 2 12-15,-7 1 1 16,-9 1 6-16,-9-7 1 16,-8-6-5-16,-19-4 1 15,-10-2-2-15,-21-3 0 16,-14-2-2-16,-18-2 0 16,-13-5-4-16,-14 2 1 15,-13 0-3-15,-15 2 1 16,-10 1-3-16,-8 2 1 15,-8 2-3-15,-6 2 0 0,-6 1 3 16,-2 2 1-16,0 2-2 16,-9 1 1-16,-8 2-1 15,-12 2 1-15,-1 2-6 16,0 0 1-16,2 1-2 16,3 0 0-16,6-1-10 15,-8-4 1-15,-3 0-1 16,0-1 0-16,2-4-2 15,5 0 0-15,2 0-1 16,3-2 1-16,2-1-3 16,-3-1 1-16,-6 2-3 0,2 2 0 15,5 4-2-15,1-1 1 16,4 1-1-16,-4-2 0 16,-10-2 1-16,4 1 0 15,7 3 0-15,6-3 0 16,-6-1-5-16,-4 2 0 15,-5 2 0-15,2-3 0 16,4-1-5-16,3 2 0 16,0 2-3-16,-3-3 0 15,-8-1 0-15,-1 0 1 16,0 2 1-16,1-2 1 16,6 0 0-16,-4 0 0 15,1-2 4-15,-10-1 0 16,0 1 3-16,-1 0 0 15,5 1 0-15,2-3 1 16,0 1 0-16,-2-2 0 16,-8-4 0-16,0 2 0 0,-3 2 0 15,-5 0 0-15,4-1 3 16,-1 1 1-16,4 0 1 16,-1 2 1-16,-4-1 1 15,-2 1 0-15,0-1 0 16,-2 2 1-16,-3 1-1 15,0-1 1-15,3-2 0 16,4 1 0-16,0-2-1 16,-2 0 1-16,4 3-1 0,-1 0 0 15,-1-1-1-15,0-1 1 16,0-1-1-16,1-2 0 16,8 0 0-16,0 2 1 15,0 0 0-15,-1 0 0 16,4-1 0-16,2 1 1 15,0 4 0-15,2-1 0 16,3-2 0-16,2 1 0 16,2-1 0-16,-5 1 0 15,-8 0 0-15,2-1 0 16,2 1 1-16,4 1 0 16,1 0 1-16,0 0 0 15,-3 1 1-15,-2-1 1 16,-4 4 1-16,3 1 0 15,-1 1 0-15,2-1 1 16,3 2 1-16,1 2 1 0,1 0 0 16,0 0 0-16,-3 0 0 15,2 0 0-15,4 0 0 16,8 0 0-16,0 1-1 16,4 1 0-16,-1-2 0 15,6 2 0-15,6-1-2 16,6 3 1-16,0-1-2 15,4-1 1-15,10-2 0 16,4-1 0-16,5 5 0 16,7-2 1-16,7-4-2 0,3-4 1 15,10-1 0 1,4 0 0-16,3 4-1 0,-4-6 1 16,1-5 0-16,-2 0 0 15,-7 2-1-15,1 2 0 16,-2 3-1-16,-3 0 1 15,-4-2-1-15,-3 0 0 16,-8 4-1-16,-5 1 1 16,-1 1-2-16,-1-2 1 15,-5-2-1-15,0 1 1 16,0 3-1-16,-3-1 1 16,-4 2 0-16,0-1 0 15,2-2 2-15,0-1 0 16,-7 3 0-16,1-1 0 15,2-1 0-15,-1-2 1 16,-6 2-1-16,-3 3 0 16,1 0-1-16,1-1 1 15,1-6 1-15,-1 2 0 0,-8 5 2 16,-5-1 0-16,2-6 0 16,-3 2 1-16,-5 3 3 15,-4-1 0-15,-11-2-2 16,-4 0 1-16,-1 2-1 15,-2-2 0-15,5-4-1 16,6-3 1-16,6-5-5 16,-1-2 0-16,-4 1-2 15,2-1 0-15,6-2-2 0,-3-3 1 16,3-3-2-16,-1-3 1 16,-2-4-2-16,3-2 1 15,1-4-3-15,-2-3 0 16,-1-10 0-16,-8-4 1 15,-3-2 1-15,-5-3 1 16,-2-5 1-16,-4-13 0 16,1-13 0-16,1-16 1 15,7-14 2-15,0-22 0 16,-3-24 2-16,6-26 1 16,5-23 4-16,1-14 0 15,2-12 3-15,-1-15 1 16,-2-9 3-16,-3-16 0 15,-5-10-1-15,-1-3 0 16,-4-11 4-16,-2-7 0 16,-4-10 1-16,-6-7 1 15,-9 5 5-15,-6-9 1 0,-3-15-1 16,-9-9 0-16,-12-11-3 16,-5 2 0-16,-8 3-3 15,-7 7 1-15,-5 10-5 16,-7 5 0-16,-5 1-6 15,-9 8 0-15,-7 3-3 16,-9 14 0-16,-7 6-4 16,-11 11 0-16,-13 13-2 15,-10 4 0-15,-7 7-3 0,-4 7 1 16,-5 2-5-16,-3 7 1 16,0 12-8-16,-3 9 0 15,-3 5-8-15,-6 12 0 16,-9 15-3-16,-9 8 1 15,-7 1 0-15,-16 12 1 16,-15 14-1-16,-15 14 0 16,-16 14 4-16,-17 9 0 15,-18 8 2-15,-14 10 1 16,-22 6-2-16,-6 5 0 16,-13 10 0-16,-8 9 1 15,-20 2-3-15,-7 10 1 16,-7 2-2-16,-21 3 0 15,-13 0 0-15,-5 11 1 16,-3 6 0-16,-20 2 1 16,-3 2 0-16,-9 13 0 15,-9 4 4-15,-3 5 1 0,-6 3 3 16,-14 1 0-16,-2 5 2 16,-1 7 1-16,0 2 1 15,-3-2 0-15,-2 1 1 16,-10 0 1-16,-5 4 0 15,-5 2 0-15,2 0 1 16,-5 0 1-16,-12-7 0 16,3-2 1-16,3 1 0 15,0-5 1-15,-5-11 0 16,9-9 0-16,10-12 0 16,5-10 0-16,-1-14 0 0,5-2 1 15,0-2 0-15,2 11 0 16,-7 8 0-16,1 16 0 15,1 14 0-15,8 15 1 16,-8 21-1-16,-8 18 0 16,-17 27-1-16,-6 9 1 15,-10 5-1-15,0 3 1 16,-3 9-1-16,6-5 1 16,17-4-1-16,-3-17 0 15,-3-18 0-15,9-19 0 16,9-13-1-16,22-10 1 15,29-9-2-15,21 3 1 16,21-3-2-16,29 12 0 16,361 0-1853-16</inkml:trace>
</inkml:ink>
</file>

<file path=ppt/ink/ink6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7T17:18:12.812"/>
    </inkml:context>
    <inkml:brush xml:id="br0">
      <inkml:brushProperty name="width" value="0.05292" units="cm"/>
      <inkml:brushProperty name="height" value="0.05292" units="cm"/>
      <inkml:brushProperty name="color" value="#FF0000"/>
    </inkml:brush>
  </inkml:definitions>
  <inkml:trace contextRef="#ctx0" brushRef="#br0">2891 4562 929 0,'0'0'0'16,"-26"-14"37"-16,-3 2 1 16,-6 3 43-16,-6 7 0 0,1 4-19 15,-1 12 1-15,1 14-32 16,-1 15 0-16,9 14-10 16,4 17 0-16,7 16-5 15,3 13 0-15,10 13-6 16,2 3 0-16,5 9-4 15,-3 9 0-15,8-1-4 16,-8 18 1-16,0 18-1 16,-4 18 0-16,-3 9-1 15,-3 11 0-15,-7 4 0 16,-7-3 0-16,-2 0 4 0,-2-1 0 16,0-3 6-16,4-6 0 15,7-10 7-15,7-6 0 16,8-9 8-16,12-1 0 15,20-11 0-15,6-11 1 16,10-17 4-16,8-13 1 16,13-15-3-16,18-5 1 15,21-4-12-15,6-7 1 16,-2-2-6-16,10-4 0 16,20 6-2-16,3 0 0 15,6-2-4-15,5 0 0 16,7-2-2-16,11 0 0 15,4-1-1-15,21-8 0 16,6-8-1-16,9-5 1 16,22 0-1-16,1-11 0 15,0-1-1-15,7-6 1 16,7-4-1-16,7-3 0 0,6 1 0 16,20-3 1-16,6-4 0 15,6-2 0-15,4-2 1 16,4 0 0-16,4-1-1 15,5-6 1-15,17-3-1 16,-1-9 1-16,11-4-1 16,8-4 0-16,5 5-1 15,6-1 1-15,0-11 0 16,3-1 0-16,23-1 0 0,11-2 1 16,7 0-1-16,9-3 0 15,10-11 0-15,2-1 0 16,-5 1-1-16,1 0 1 15,6 2-1-15,4-2 0 16,4 0 0-16,3 2 1 16,2 6 0-16,7-3 1 15,15 4 1-15,9 0 0 16,5-7 2-16,5 3 0 16,4 6 6-16,4 5 0 15,5 1 3-15,-8 2 1 16,-8-3-2-16,-3 2 1 15,-1-1-1-15,-1 1 1 16,-6-1-3-16,-6-3 1 16,-8 1-2-16,-10-7 1 15,-17 7-4-15,-6-5 1 0,-14-8-2 16,-2-3 1-16,0-3-1 16,-2-6 1-16,0-2-1 15,-9-1 0-15,-8-8 1 16,-13 1 1-16,-23-1-1 15,-14-1 1-15,-14-4-1 16,-21 0 1-16,-15 8-1 16,-20-6 0-16,-13-6-1 15,-21-2 1-15,-14 3-2 16,-16-6 0-16,-7-6 0 0,-9-9 0 16,-7-9 6-16,-5-8 1 15,-7-4 5-15,-9-15 0 16,-13-12 0-16,-10-6 1 15,-10-12-3-15,-13-3 1 16,-14-12-4-16,-7-9 1 16,-9-17-3-16,-5-6 1 15,-8-8-8-15,-13-5 1 16,-18-6-5-16,-20-11 1 16,-18-8-2-16,-22 3 0 15,-20-1-1-15,-22 2 0 16,-20 3-6-16,-24 1 0 15,-20 11-13-15,-24 11 0 16,-22 10-8-16,-23 4 1 16,-22 0 6-16,-29 8 0 15,-28 1 5-15,-28 6 1 16,-23 9 7-16,-27 2 0 16,-23-1 6-16,-29 11 0 0,-25 2 2 15,-13 12 0-15,-17 9 3 16,-5 8 0-16,-10-3 6 15,-17 6 0-15,-12 17 3 16,-2 4 1-16,-2 13 1 16,-9 3 1-16,-10 5-4 15,-7 4 1-15,-14-1-3 16,-4 10 0-16,-2-1-1 0,-5 11 1 16,-7 8-3-16,-7-1 1 15,-9 3-1-15,2 7 1 16,-2 2-2-16,-9 7 1 15,-5 6-1-15,-23 11 1 16,0 11-4-16,-3 9 0 16,3 10-2-16,-12 11 0 15,-11 16-1-15,-4 6 1 16,1 11-4-16,-2 13 1 16,-7 8-5-16,-20 5 1 15,-1 8-7-15,4 18 0 16,8 19-9-16,9 23 1 15,0 22-3-15,3 37 1 16,4 47-4-16,12 13 1 16,644-287-1753-16</inkml:trace>
  <inkml:trace contextRef="#ctx0" brushRef="#br0" timeOffset="4399.63">2715 9414 1220 0,'0'0'0'16,"-36"-14"30"-16,5 7 1 16,-1 4 28-16,0 12 1 15,-3 10-22-15,3 17 1 16,6 19-25-16,3 20 1 16,3 23-8-16,-1 13 0 15,2 14-3-15,1 10 0 16,-5 19-4-16,-3 21 1 15,-3 13-1-15,-6 13 0 16,-2 1-2-16,-2 13 0 16,2 14-5-16,6 4 0 15,4 6-3-15,4 14 0 0,14 3-1 16,9 9 0-16,13 18 0 16,6 3 0-16,13-1 2 15,7-9 1-15,12-17 0 16,7-15 0-16,0-15 0 15,2-23 0-15,7-23-2 16,20-17 1-16,17-12-2 16,12-14 1-16,1-12-15 15,15-15 0-15,-132-113-956 0</inkml:trace>
  <inkml:trace contextRef="#ctx0" brushRef="#br0" timeOffset="5316.58">6006 16253 660 0,'97'7'0'16,"164"12"13"-16,51-3 0 16,31-6-17-16,13-8 1 15,14-9-2-15,9 0 0 16,6 0 5-16,15-1 0 16,20-4 7-16,7-1 0 15,0 3 15-15,7-2 1 16,9 0 20-16,3-2 1 15,11 2 4-15,7-2 1 16,10 0 0-16,2 0 0 16,2 0-7-16,6 1 1 0,8-1-5 15,-5-4 0-15,-6-2-9 16,-6 2 1-16,-8 5-3 16,-1 0 0-16,1 1-2 15,-6 4 1-15,-3 2 1 16,3 3 0-16,2 0-3 15,-4-4 0-15,-7-5-3 16,-3-2 1-16,-4 0-1 16,-6 2 1-16,-7 1-2 15,-8 3 0-15,-6-11-2 16,-11 3 1-16,-5 2-1 0,-8 0 0 16,-13 1-3-16,0-1 0 15,-4 0 0-15,-19 0 0 16,-9 0 2-16,-5-5 0 15,-1-5 2-15,-15-2 0 16,-25-3-1-16,-5-3 1 16,-5 1-3-16,-14-3 0 15,-13-1-2-15,-9 0 0 16,-15-1-2-16,-11-2 0 16,-16-2-1-16,-10-1 0 15,-6-1-1-15,-15-3 0 16,-13-2-2-16,-11-3 0 15,-4-7-2-15,-12-5 1 16,-10-6-4-16,-14-4 0 16,-7-5-2-16,-9-9 1 15,-7-13-2-15,-9-5 1 16,-8-5 0-16,-8-12 0 16,-3-15 0-16,-6-13 1 0,-8-10-1 15,-4-6 0-15,-1-11-1 16,-5-8 0-16,-4-3 0 15,-6-7 0-15,-5 6-6 16,-9 4 0-16,-10 3-10 16,-9 6 1-16,-11 2-6 15,-16 12 1-15,-17 5-4 16,-16 11 1-16,-13-1 1 16,-20 6 1-16,-21 2 9 0,-20 6 0 15,-32 2 8-15,-35-1 0 16,-31 3 4-16,-38 7 0 15,-35 7 2-15,-52 6 1 16,-49 13 11-16,-47 9 1 16,-45 11 10-16,-47 11 1 15,-53 16-6-15,-36 15 1 16,-45 26-13-16,-48 19 1 16,-32 24-7-16,-49 2 0 15,806-38-1441-15</inkml:trace>
</inkml:ink>
</file>

<file path=ppt/ink/ink6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7T17:18:53.645"/>
    </inkml:context>
    <inkml:brush xml:id="br0">
      <inkml:brushProperty name="width" value="0.05292" units="cm"/>
      <inkml:brushProperty name="height" value="0.05292" units="cm"/>
      <inkml:brushProperty name="color" value="#FF0000"/>
    </inkml:brush>
  </inkml:definitions>
  <inkml:trace contextRef="#ctx0" brushRef="#br0">11650 13858 1713 0,'0'0'0'0,"-17"-31"69"15,3 5 1-15,5 9 51 16,0 7 0-16,0 3-50 16,-3 7 0-16,-7 7-45 15,-3 12 0-15,-1 13-11 16,4 17 1-16,1 15-8 0,6 12 1 16,7 16 5-16,-1 5 0 15,3 8 1-15,1-1 0 16,-1 0 0-16,-3 0 1 15,3-13 6-15,3-6 1 16,0 0 1-16,2-7 0 16,-2-7 3-16,0-12 0 15,1-14-3-15,1-12 0 16,2-16 2-16,-4-8 0 16,0-9-1-16,-9 0 1 15,0-11-1-15,-5-4 1 16,-7-11-4-16,-4-2 1 15,-8-1-3-15,-5 4 0 16,-2 6-2-16,-4 9 1 16,-4 1-5-16,-1 4 0 15,-4 7-4-15,-2 1 1 16,-3 2-2-16,-9-1 1 16,-11-2-4-16,-5-2 0 0,2 0-1 15,-9-2 1-15,-5-5-1 16,-9-5 0-16,2-4 0 15,-8 2 0-15,-3 1-1 16,1-3 1-16,-8-5-2 16,-4-1 1-16,-10 1 0 15,2 0 0-15,7-1 1 16,-6-2 1-16,-14-4-1 16,-5 4 1-16,1 3-1 0,-5 5 1 15,9 1-2-15,-12 1 0 16,-10 2-1-16,-4 1 0 15,-14 4-2-15,-1 4 1 16,1 3-1-16,4 3 0 16,4 4-1-16,-3 4 1 15,0-1-1-15,-1 4 1 16,-5 0-1-16,-6 0 1 16,-2 3-1-16,4 4 1 15,4 1-1-15,1 2 1 16,5 2 0-16,7 4 0 15,2-1 0-15,4 2 0 16,-4 2 0-16,-2 0 0 16,2-2 0-16,8 6 0 15,6 2-1-15,9 1 1 16,7 0-1-16,2 0 1 0,-2 1-1 16,7 3 1-16,21-1-1 15,3 7 0-15,-11 5 0 16,13 3 0-16,16-3 0 15,6-1 0-15,15-1-1 16,11 1 1-16,-3 1-1 16,13 1 1-16,15-3-2 15,16 1 1-15,6 5-2 16,17 1 1-16,10 1-2 16,14 1 1-16,13 1-2 0,8 1 1 15,6 0-4-15,3 0 0 16,13 0-1-16,12-4 1 15,19-4-1-15,11-1 0 16,-4 2 0-16,8-3 1 16,18-8-1-16,15 1 1 15,16-5 1-15,12-2 0 16,6-2 0-16,1-4 0 16,9-3 1-16,9 1 0 15,10-5 0-15,17 3 0 16,4 1 2-16,11-2 0 15,4-3 0-15,7-2 1 16,7-1 0-16,-2-2 1 16,14-2 0-16,-2 0 0 15,2 1 0-15,13 1 0 16,10-3 0-16,9-1 0 0,-9 0 1 16,2-1 1-16,-2-4 0 15,9 0 0 1,16 2 0-16,-8 0 0 0,-2-4 0 15,2 2 0-15,12 4 0 16,1 1 0-16,2-3 0 16,-4 1 1-16,0 6 0 15,6-2 0-15,7-1 2 16,-3-1 1-16,1 0 0 16,2-3 1-16,0-2 2 0,-4-1 0 15,2-1-1-15,-4 0 1 16,4 1 1-16,0-1 0 15,-7 0 3-15,3 1 0 16,2-1 2-16,-5 1 0 16,0-3 3-16,0-1 0 15,7 4 0-15,-7-3 1 16,-8-3-1-16,6-1 1 16,6-4-1-16,-4 0 1 15,-13-2-3-15,1 0 1 16,1 1-1-16,-5-1 1 15,-4-2-4-15,-3-1 0 16,-3 0-1-16,1 2 0 16,-2-1-1-16,2-1 1 15,-1-5-3-15,-3 1 1 16,-8 2-2-16,-4 0 0 0,1 0 0 16,-12 0 0-16,-4 0-1 15,-6-1 0-15,-5-6 0 16,-7 0 1-16,-1-2-2 15,-2-3 1-15,-1-5 0 16,-5-4 0-16,-2-1-1 16,-9-4 1-16,-5-5-1 15,-3-2 0-15,-6-1-1 16,-3-4 0-16,-7-4-1 16,-1-6 1-16,-4-2-1 0,-3-6 1 15,3-2-1-15,-3-4 0 16,3-8-1-16,-3-4 0 15,-3-7 0-15,-3 0 0 16,-8 1-1-16,-12-3 0 16,-8-7 0-16,-11 0 0 15,-8 4-1-15,-4-2 1 16,-10-9-1-16,-6 0 0 16,-8 0 0-16,-3-7 0 15,-9-1-1-15,-5 3 0 16,-9 3 0-16,-5 2 0 15,-11-1-1-15,-10 4 1 16,-10 6-2-16,-10 5 0 16,-8 5-1-16,-13 1 0 15,-13 6-2-15,-17-2 0 16,-19 6-3-16,-16 6 0 16,-18 6-1-16,-18 5 1 15,-19 3-2-15,-14 6 0 0,-10 1 0 16,-17 2 1-16,-10 5-2 15,-21-1 1-15,-9 1 0 16,-13 4 1-16,-13-1 4 16,-12 3 1-16,-6-1 0 15,-11-1 0-15,-10 1 2 16,-2-3 0-16,-11-4 2 16,-3 4 0-16,-6 2 1 15,-4 3 0-15,-12 4 0 16,-3-1 1-16,-1 3-1 0,-1-1 1 15,-3 0 0-15,-13 2 0 16,-12 0 0-16,0 4 0 16,-3-1 0-16,-2 4 0 15,-8 4 0-15,-2-1 0 16,-3-1 0-16,-3-2 1 16,0 2 0-16,-9-1 0 15,-3-4 1-15,-3 4 0 16,5 1 1-16,-6 2 0 15,-7 2 0-15,1 6 1 16,-6 4 0-16,-5 1 1 16,-1 2 0-16,-3 5 0 15,-2 8 0-15,0 2 1 16,0-1 0-16,0 3 0 16,-3-1 0-16,-4 6 1 15,-5 3 1-15,3 1 1 16,-2 1-2-16,-3 4 0 0,-7 4 1 15,-14 0 1-15,-9 6 1 16,-7 8 1-16,-7 3 0 16,-12 12 1-16,-22 8 1 15,-10 10 0-15,-13 8-1 16,-24 20 1-16,-18 17-6 16,-23 27 0-16,-40 31-7 15,-18-10 1-15,605-175-2543 16</inkml:trace>
</inkml:ink>
</file>

<file path=ppt/ink/ink6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7T17:19:46.145"/>
    </inkml:context>
    <inkml:brush xml:id="br0">
      <inkml:brushProperty name="width" value="0.05292" units="cm"/>
      <inkml:brushProperty name="height" value="0.05292" units="cm"/>
      <inkml:brushProperty name="color" value="#FF0000"/>
    </inkml:brush>
  </inkml:definitions>
  <inkml:trace contextRef="#ctx0" brushRef="#br0">2480 3894 1377 0,'0'0'0'16,"-23"-26"56"-16,2 2 1 15,2-6 44-15,6 9 1 16,3 9-38-16,1 5 0 16,0 7-36-16,-5 16 1 15,-11 17-10-15,2 15 0 16,4 23-7-16,1 7 1 15,9 9-5-15,1 4 0 16,2 11-4-16,1 2 1 16,-4 0-3-16,-3 3 0 15,1 16 0-15,-5 11 0 16,-1 6-1-16,-3 24 1 0,-3 11 1 16,0 19 0-16,6 12 3 15,-1 12 0-15,-5 17 5 16,2-1 0-16,2 1 5 15,-8 9 0-15,1 0-1 16,-2 12 0-16,-4 19 0 16,-9 7 1-16,-8 2-3 15,-6 10 1-15,6 11-2 16,3 0 0-16,5 6-1 16,6-1 0-16,3-6-1 15,4-4 0-15,7-6-1 16,-6 2 1-16,-1 0-1 0,2-9 0 15,6-15-2-15,8-7 1 16,7-9-1-16,1-12 1 16,8-7-2-16,-3-9 0 15,7-13-1-15,0-7 0 16,6-15-1-16,4-6 0 16,9-9 0-16,-3-15 1 15,6-7-1-15,2-14 0 16,9-5-1-16,13-15 1 15,15-6-1-15,10-8 0 16,-1-11 0-16,12-9 0 16,11-12 0-16,6-3 0 15,6-4-1-15,9-3 1 16,19-8 0-16,7-6 0 16,11-5 0-16,7-7 0 0,10-4-1 15,13-3 1 1,10-5 0-16,14-4 0 0,8-5 0 15,13-2 1-15,3-4 0 16,5 0 1-16,12 5 0 16,3-6 0-16,9-9-2 15,4 1 1-15,16-1 0 16,-2-1 0-16,0-6 0 16,11-1 1-16,15 0 0 15,8 2 0-15,3-3 0 16,1 1 1-16,5 2 0 0,15-6 0 15,14-10-1-15,2 2 0 16,-5 3 2-16,7 2 0 16,10 0-1-16,9 5 0 15,10 0 0-15,4 3 0 16,0 1 0-16,4 1 1 16,-4 2-2-16,-1 5 1 15,10 1-2-15,0 2 1 16,9 4 0-16,4 4 0 15,1 3 0-15,-1 3 1 16,-8 6-2-16,1 2 1 16,1-5 0-16,-4 3 0 15,3 10-1-15,-2-1 1 16,6-5 0-16,-1 1 0 16,0 0 0-16,-3-3 0 15,1-10 0-15,0-4 1 16,2-2 0-16,-3-6 0 0,-6-2 0 15,2-6 1-15,0-4-1 16,0-4 0-16,0-6-1 16,0-5 0-16,-6-4-1 15,-8-4 0-15,-5-6 1 16,-4-5 1-16,-4-4 2 16,-3 0 1-16,-7 3 3 15,-14-8 1-15,-13 2 1 16,-10 3 0-16,-11 4 1 0,-21 0 1 15,-12 0-4-15,-27 2 0 16,-14 3 0-16,-22 0 1 16,-20 2 0-16,-18 0 0 15,-18 0-1-15,-17 5 0 16,-14 5-1-16,-16 5 0 16,-12 3-1-16,-15 2 0 15,-6 1-6-15,-13 1 1 16,-13 0-3-16,-8 3 0 15,-7-1-2-15,-5-4 1 16,-4-4-1-16,-5-8 0 16,-8-8 0-16,-10-12 1 15,-3-14 0-15,-1-20 1 16,3-13 0-16,4-20 1 16,6-29 0-16,6-20 1 15,6-42 1-15,9-32 1 16,9-18 0-16,5-23 1 0,7-16 1 15,11-20 0-15,9-9-1 16,-2-2 0-16,0-12-3 16,0-1 0-16,-2-5-2 15,-2 0 0-15,0-12-1 16,-6 1 0-16,-8-1-1 16,-5 1 1-16,-5 2-1 15,-2 2 0-15,-2 4 0 16,-4-1 0-16,-2 5 0 15,-5 11 0-15,-3 14 0 0,-5 7 0 16,-6 5 0-16,-4 12 0 16,-8 17 0-16,-4 12 0 15,-3 16 0-15,-9 21 0 16,-10 17 0-16,-7 18 0 16,-8 25 0-16,-10 11 0 15,-12 8-1-15,-11 12 1 16,-12 20-1-16,-11 8 0 15,-11 14-3-15,-10 12 0 16,-12 16-4-16,-17 5 1 16,-11 10-3-16,-22 11 0 15,-17 3-1-15,-24 7 1 16,-19 2 1-16,-22 3 1 16,-12 5 3-16,-18-1 1 15,-17-2 0-15,-10 5 1 16,-14-3 2-16,-9 1 0 0,-9-8 1 15,-14 7 0-15,-11 1 0 16,-5 8 1-16,-10-1 0 16,-13-3 0-16,-16 0 1 15,-10 0 0-15,-18 3 0 16,-5 0 1-16,-6-3-1 16,-6-5 1-16,-15-4-1 15,0 0 1-15,-5 1-1 16,-1-5 0-16,-3-6 0 15,-3 0 1-15,-5-5-1 16,-13-1 1-16,-5 8-1 16,-5 1 0-16,-2 2 1 0,4 6 0 15,-3 4-1-15,-2 4 1 16,-6 1-2-16,-9 8 1 16,-2 3-1-16,2 5 1 15,2 7-2-15,-5 0 1 16,-11 9-1-16,-2 0 1 15,0 7-1-15,6-6 0 16,8 1 0-16,6-3 1 16,3 1-1-16,5 0 1 15,6-9 0-15,10 5 0 16,10-1 1-16,9 5 0 16,17-4 1-16,14 7 0 15,7 6 2-15,6 15 0 16,10 8 0-16,10 6 1 15,11 10 0-15,19 2 1 16,8 4-1-16,10-3 1 0,8 5-1 16,27-8 0-16,29-2-3 15,26-11 0-15,26-10-2 16,23-13 0-16,23-12-1 16,25 0 0-16,21 0-1 15,27-6 1-15,130-15-2294 16</inkml:trace>
  <inkml:trace contextRef="#ctx0" brushRef="#br0" timeOffset="12100.1">2544 10205 1198 0,'0'0'0'0,"0"-31"62"15,0 5 0-15,-6 2 73 0,3-4 0 16,3 4-48-16,0 1 0 16,0 3-43-16,3 2 1 15,3 8-16-15,8 5 0 16,16 5-9-16,7 10 1 16,14 13-7-16,11 1 0 15,1 5-6-15,15-6 1 16,12-8-6-16,8-8 0 15,15-10-3-15,13-8 1 16,6-6-1-16,7-4 0 16,1-1 0-16,13-1 0 15,7 1-1-15,15 5 1 16,5 4-1-16,11 10 1 16,11 5-1-16,7 8 0 15,7 7 0-15,5 4 1 16,5 3 0-16,5-3 0 0,-2 2 0 15,2-3 1-15,13-1 0 16,-1-6 1-16,6-13 0 16,3-7 0-16,5-5 0 15,19-9 0-15,9-5 1 16,8-4 0-16,14-3 0 16,5 1 1-16,-1-8 0 15,15 0 0-15,16 4 0 16,2-2 0-16,4-2 0 15,1-2 1-15,20 4-1 0,5 2 0 16,-2 3 2-16,2 5 1 16,7 4-1-16,5 3 0 15,4 2 2-15,10 4 0 16,17-1 0-16,-1 4 0 16,2 0 0-16,7-7 1 15,9-7 1-15,14-4 0 16,25-1 1-16,1-2 0 15,1-6 0-15,-1 1 0 16,1-2-3-16,6 5 1 16,8 6 1-16,12 4 0 15,3 8 1-15,-7 5 0 16,1 2 1-16,-4 6 1 16,-2 4 6-16,-12 7 1 15,-11 2 6-15,-21-1 1 16,-7 3 0-16,-7 6 0 15,-9 6 0-15,-14 3 0 0,-25 0-6 16,-14 1 0-16,-10 4-4 16,-29-3 0-16,-22-5-5 15,-25-1 1-15,-27-1-4 16,-25 3 0-16,-25-1-1 16,-24-1 1-16,-21 1-1 15,-23 1 0-15,-25 2-2 16,-17 1 1-16,-18 1-1 15,-12 7 1-15,-12 10-2 16,-15 8 1-16,-12 13-3 0,-14 17 1 16,-13 18-3-16,-12 9 1 15,-12 18-2-15,-9 7 1 16,-7 7-1-16,-2-3 0 16,1-8 0-16,-3-6 0 15,-1-2-1-15,-6-7 0 16,-5-9 0-16,-9-3 0 15,-8-4 1-15,-11-6 0 16,-15-13 1-16,-13-7 0 16,-20-6 2-16,-15-8 1 15,-26 1 2-15,-20-6 0 16,-15-4 0-16,-10-3 0 16,0-5-1-16,-2 2 1 15,-2 2-4-15,-7 0 0 16,-13 3-2-16,-23 4 1 15,-16-1-1-15,-19 3 0 0,-17-1 0 16,-5-3 0-16,-5-5 0 16,-22-4 0-16,-5-5 0 15,-7-5 0-15,-2 0-1 16,-9-4 1-16,4-5-1 16,0-5 1-16,4-3 0 15,-1-2 0-15,-3-6 0 16,-2-1 0-16,-9-1 0 15,-12 0 0-15,-9 12 0 16,-17 3 0-16,-8 1 0 0,4 6 0 16,4-1 0-16,1 3 0 15,-7-1 0-15,0-3 1 16,-1-5-1-16,-1-2 1 16,9-3 0-16,2-6 1 15,0-7 0-15,0 1 0 16,6-1 0-16,-1-1 1 15,4-2 0-15,3 4 1 16,4 4 1-16,5 1 1 16,2-2-1-16,-5 0 0 15,0 0 0-15,10 0 1 16,21-4 1-16,1 0 0 16,-1-1-1-16,2 2 1 15,-5 4-1-15,16 1 1 16,19-2-3-16,0-2 1 15,0 0-1-15,7-1 1 0,11-8-2 16,14-1 0-16,14-2-1 16,7-3 1-16,2-8-2 15,5-4 1-15,4-7 0 16,12-1 0-16,5-3 0 16,11-1 0-16,12-6 1 15,13-7 0-15,12-7 1 16,10-1 0-16,10-4 1 15,-5-1 1-15,1 1-1 16,9-3 1-16,1-11-2 16,13-8 1-16,17-9-1 0,18-9 0 15,9-8-1-15,14-11 1 16,5-17-1-16,9-9 1 16,13-13-1-16,15-11 0 15,21-14 1-15,27-18 0 16,35-13-1-16,30-18 1 15,36-7 0-15,29-6 0 16,29 5 0-16,14 9 1 16,7 13-1-16,10 24 0 15,9 25-1-15,4 14 1 16,7 13-5-16,-16-4 0 16,-180 145-2231-16</inkml:trace>
  <inkml:trace contextRef="#ctx0" brushRef="#br0" timeOffset="22267.1">14758 9991 1523 0,'0'0'0'0,"-5"-16"63"15,0 4 0-15,-4 0 44 16,0-7 1-16,-8-9-41 16,2 4 0-16,7 12-34 15,1 5 1-15,0 3-12 16,-2 3 0-16,-4 1-3 0,3 12 0 15,1 8 5-15,0 13 0 16,9 12 0-16,5 11 1 16,1 13-3-16,3 5 1 15,3 6-5-15,6 5 1 16,4 10 2-16,1 5 1 16,4 9 0-16,-8 7 1 15,-1 2 5-15,-7 1 0 16,-4 4 17-16,-4-7 0 15,-5-5-1-15,1-14 1 16,-5-16-2-16,3-12 1 16,-6-12-2-16,4-13 1 15,-2-15-5-15,5-10 0 16,-3-7-6-16,1-1 1 16,0-6-4-16,4-5 0 15,-3 9-5-15,3-9 1 16,0 0-4-16,0 6 1 0,0-6-3 15,0 0 1-15,0 0-4 16,0 7 0-16,0-7-3 16,3 9 1-16,10 0-4 15,10-1 1-15,3-2-2 16,9-5 1-16,8-1-3 16,-3-1 1-16,3-3-2 15,1 1 0-15,5-1-1 16,9 1 0-16,15 1-1 15,8-2 0-15,4 4-3 16,15 0 1-16,16 0-2 0,13-1 1 16,19-4-1-16,18-1 1 15,26 5-1-15,20 1 0 16,16 1 0-16,12 3 1 16,14-1-1-16,7 1 1 15,14 1-1-15,7-5 1 16,11-4 0-16,8-1 1 15,3-3-1-15,22 1 1 16,15-2 0-16,11 6 0 16,3 1 0-16,1 2 1 15,9 2 0-15,16 6 0 16,2 8 1-16,-5 1 0 16,-6 4 0-16,-5 3 0 15,0 0 4-15,-4-3 0 16,-1-5 3-16,-8-2 1 15,-6-2 1-15,-1-11 1 0,0-8-1 16,-6-5 1 0,-15-3-2-16,-6-4 0 0,-7-2-1 15,-18-2 0-15,-25-2-1 16,-16 0 0-16,-12 5-7 16,-18 0 1-16,-25-2-4 15,-21 0 1-15,-19-1-2 16,-29-20 1-16,-130 43-2630 15</inkml:trace>
</inkml:ink>
</file>

<file path=ppt/ink/ink6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04:15.593"/>
    </inkml:context>
    <inkml:brush xml:id="br0">
      <inkml:brushProperty name="width" value="0.05292" units="cm"/>
      <inkml:brushProperty name="height" value="0.05292" units="cm"/>
      <inkml:brushProperty name="color" value="#FF0000"/>
    </inkml:brush>
  </inkml:definitions>
  <inkml:trace contextRef="#ctx0" brushRef="#br0">2300 7095 1164 0,'0'0'0'0,"0"0"60"16,0 0 0-16,0 0 55 15,0 0 0-15,0 0-23 16,-23 0 0-16,9 7-40 15,2-2 0-15,3-1-17 16,0-2 0-16,-2 5-8 16,-1 1 1-16,-2-4 0 15,2-1 0-15,-2 2-2 16,-1-1 0-16,5 4-6 16,-2-2 1-16,3 1 0 0,3 1 0 15,-1 8 0-15,6 5 1 16,2 1-4-16,6 6 0 15,8 5-1-15,-1-1 0 16,3 3-3-16,1 5 1 16,-7 1-2-16,-3 6 0 15,1 5 0-15,-2 2 1 16,-7-1-2-16,0 1 0 16,2 3 2-16,1 2 1 15,6 3 0-15,5-5 0 16,1 6-2-16,6-1 1 15,7-1 0-15,-2 1 0 16,3 0-1-16,-12 7 0 16,1 11-2-16,-4 0 1 15,-9-4-3-15,-1 0 0 16,-1 0-1-16,-1 0 1 16,2 4-1-16,-4-4 0 0,-4-9 1 15,2-6 1-15,2-16-1 16,0-7 1-16,9-5 1 15,-4-9 0-15,1-7 1 16,-3-3 0-16,6 0-1 16,0-2 1-16,-9-5-1 15,0-7 0-15,5 7-1 16,-5-7 0-16,9 5-1 16,-9-5 1-16,9 2-1 15,-9-2 0-15,0 0-2 16,5 5 1-16,-5-5-1 15,9 0 0-15,-9 0 0 16,5 0 0-16,-5 0-1 0,9 0 0 16,-9 0 0-16,5 0 1 15,-5 0-1-15,7 0 1 16,-7 0-2-16,9 0 1 16,-9 0 0-16,6 0 0 15,-6 0-1-15,0 0 0 16,8 0 0-16,-8 0 0 15,14-5-1-15,-8 2 1 16,-6 3-2-16,12-7 0 16,2 1 0-16,0-1 0 15,7 2 0-15,-1 2 0 16,-2-1-1-16,-1-1 0 16,1-3-1-16,-1-1 0 0,6 0-1 15,-3-1 1 1,3-4 0-16,1-2 0 0,-4 1 0 15,-3-2 0-15,1-6 0 16,5-5 0-16,0-1 0 16,3-2 1-16,3 0-1 15,6-2 1-15,2-4-2 16,4 1 1-16,-1 1-1 16,1-1 0-16,-6-4 0 15,0 6 0-15,-7-3 0 16,-1 3 0-16,-4-3 0 0,-4-1 0 15,2-5 0-15,-3-2 0 16,5-2 0 0,3-3 0-16,-3-2 0 0,9 0 0 15,2 0 0-15,4 2 1 16,3 5 0-16,0-1 0 16,-4 1 0-16,-6 0 0 15,-8-4 0-15,-5 2 0 16,-6 4 0-16,-1 8 0 15,-6 3 0-15,2-1 0 16,-2-5 0-16,1 5 0 16,1 5-1-16,-5 4 1 15,1 1 0-15,2-1 0 16,-1-2 0-16,-2 4 0 16,5-3 1-16,-2 5 0 15,-5 6-1-15,4 2 0 16,-4-2 0-16,1 0 0 15,3 0-1-15,-4 2 1 0,3-2-1 16,-3 0 1-16,2 6-1 16,2-1 1-16,-4 0-1 15,5-6 1-15,-1 1-1 16,-3-7 1-16,6 0 0 16,-1 2 0-16,2 6 0 15,-2 4 1-15,-3-1 0 16,-3 1 1-16,0 0-1 15,0 2 1-15,0 7-1 16,0-8 1-16,0 8 0 16,0-6 0-16,0 6 0 15,-3-8 1-15,3 8 0 0,-14-5 0 16,0 3 1-16,-4 2 0 16,-5 3-1-16,-12 1 1 15,-2-1 0-15,-9-1 0 16,-11-4-1-16,1 1 0 15,-6 1 0-15,4 3 1 16,7 4-1-16,-7-4 0 16,-6-1 0-16,-8 2 1 15,-13-3 0-15,2 6 0 16,11 0 0-16,5-2 1 16,-9-1-1-16,-2-4 0 15,-3 0-1-15,5 2 0 16,8 4-1-16,6 0 1 0,7 1-1 15,1 1 0-15,-10-4-1 16,9 1 1-16,17 0-3 16,15-1 1-16,12-1-2 15,11-3 1-15,0 0-2325 16</inkml:trace>
  <inkml:trace contextRef="#ctx0" brushRef="#br0" timeOffset="3249.07">1573 6922 1097 0,'0'0'0'0,"0"0"27"16,13-17 0-16,-13 17 28 15,2-9 1-15,-2 9 0 16,0 0 0-16,0 0-18 0,0 0 0 16,0 0-18-16,3 9 1 15,9 12-9-15,4 12 1 16,11 5-1-16,3 7 0 15,7 3-2-15,3 7 1 16,1 6-1-16,3 10 0 16,-7 10 1-16,0 16 0 15,-7 14-1-15,-2 8 1 16,4 15-1-16,3 4 0 16,6 7 3-16,10 11 0 15,16 7 0-15,5 5 1 16,-5 13-3-16,2 1 0 15,2 12-1-15,10 3 1 16,11 6 7-16,1 13 1 16,-12 14 4-16,-3 18 1 0,-1 8 6 15,8 16 0 1,-2 8-3-16,-4 19 0 0,-15 13-2 16,-1 3 1-16,1 7-4 15,8 3 1-15,15 2-5 16,-3 2 0-16,-6-4-1 15,15 1 0-15,17 2-3 16,-3-2 1-16,3-10-4 16,3-9 0-16,12-11-1 15,-12-9 0-15,-16-8 0 0,-13-22 1 16,-11-16 11 0,-10-18 0-16,-10-13 4 0,-7-18 1 15,-5-12 3-15,-13-16 0 16,-14-12-4-16,-7-25 0 15,-11-32-6-15,-1-16 1 16,0-11-5-16,-4-16 1 16,6-24-10-16,-6-30 1 15,9 2-1879-15</inkml:trace>
  <inkml:trace contextRef="#ctx0" brushRef="#br0" timeOffset="4017.56">1686 7274 1455 0,'0'0'0'15,"0"0"44"-15,0 19 0 16,0-11 46-16,0 1 0 16,-5 3-17-16,0-3 1 0,-8-1-38 15,-4-4 0-15,-1-8-17 16,-5-8 1-16,-5-10-5 15,-2-3 0-15,2-2 3 16,-4 1 0-16,-9-5-1 16,-8 0 0-16,-9-1-2 15,-2 3 1-15,-2 0 1 16,-1-1 1-16,-1-3 1 16,-10 6 0-16,-14 1 1 15,1-2 1-15,3 4 1 0,1 1 0 16,2-5-4-16,-6 3 1 15,-3 0-2-15,6 8 1 16,15 1-1-16,7 8 0 16,2-4-3-16,11 5 1 15,5 5-4-15,19 2 0 16,9 2-5-16,9-2-6 16</inkml:trace>
  <inkml:trace contextRef="#ctx0" brushRef="#br0" timeOffset="22715.96">3655 7227 795 0,'0'0'0'16,"0"0"12"-16,0 0 1 15,21 8 19-15,-21-8 0 16,11 7 17-16,-3-1 0 16,5-1-5-16,-3-2 0 15,4 1-11-15,2-3 0 16,-5 6-9-16,3 0 1 0,4 4-2 15,5-1 1-15,7 7 4 16,1 1 0-16,10-3-1 16,5-3 0-16,7-1-3 15,1-1 0-15,1 2-3 16,-6-1 1-16,1-8-3 16,-1-3 0-16,8-2-3 15,8-1 0-15,16-1-3 16,-7 1 1-16,-3-2-2 0,-3-7 0 15,5-6-1-15,3-2 0 16,10-5-1-16,-8-8 0 16,-11-5-1-16,0-7 1 15,-4-3 2-15,4-6 1 16,-3-5-3-16,-1 2 0 16,-8 7-1-16,-9-2 1 15,-11 2 2-15,-9 0 1 16,-3-4 2-16,-8 2 1 15,-7 6 6-15,-8 8 1 16,0 10 1-16,-5 7 0 16,-7 0-2-16,-1 6 1 15,-1 1-5-15,-3 2 1 16,-12 0-2-16,-6 0 0 16,2-1-1-16,-3 1 1 15,1-2-3-15,2-5 0 16,-3-1-3-16,4-5 0 0,-3 3-3 15,-2-6 1-15,-2-6-1 16,-8-6 0-16,-11-2-1 16,-15 1 1-16,-15 8-2 15,0 5 0-15,3 11 0 16,-5 3 1-16,-14 2-2 16,-3 5 1-16,10 7-3 15,-6 9 1-15,-10 10-1 16,-5 14 0-16,19 10-2 15,1 12 1-15,2 8-3 0,10-1 1 16,86-62-1595-16</inkml:trace>
  <inkml:trace contextRef="#ctx0" brushRef="#br0" timeOffset="23432.8">5652 6460 335 0,'0'0'0'0,"-2"-8"49"15,-2-1 1-15,-1 0 19 16,1-3 0-16,-1-7 0 0,2 5 0 16,6-1-18-16,2 1 0 15,10-10-17-15,2 3 1 16,4 2 7-16,8 5 0 16,16 5-5-16,12-1 1 15,3 5-6-15,2-4 1 16,-11-3-4-16,-2-5 1 15,4-4-6-15,7-3 1 16,7-1-6-16,5-1 0 16,-3 2-1-16,-5-5 0 15,-3-4-4-15,-2-3 1 16,4-2-2-16,-6-6 0 16,-1 3 4-16,-7-3 0 15,-3-1 2-15,-12-6 1 16,-8-1 1-16,-5-2 0 0,-3-3 1 15,-4 0 1-15,-5 3-5 16,0-8 1-16,-8-7-2 16,3 1 1-16,-4 6-1 15,0-2 0-15,9 1-5 16,0-7 1-16,5-12-4 16,3 6 1-16,6 2-6 15,6 8 0-15,9 9-3 16,12 12 0-16,-50 45-1248 15</inkml:trace>
  <inkml:trace contextRef="#ctx0" brushRef="#br0" timeOffset="40018.51">5415 6715 996 0,'0'0'0'16,"0"0"16"-16,0 0 0 15,-23 10 17-15,16-7 0 16,-3 1 2-16,1-1 0 16,0 3-12-16,0-1 0 15,9-5-10-15,0 0 1 16,12 14-5-16,3 3 1 15,11 4-2-15,2 3 1 16,4-3 3-16,-2 3 1 16,-5 5 1-16,-2 9 0 15,-2 2-1-15,-2 7 1 16,2 0-2-16,-3-1 0 0,5-6-3 16,3-4 1-1,-1 1-2-15,7-4 1 16,7 0-1-16,1 3 1 0,1 4 2 15,-1 5 0-15,-8 7 7 16,-5 0 1-16,-3-1 2 16,-3-6 1-16,-1 2-1 15,-3-2 0-15,1 0-2 16,0 4 1-16,-1 1-4 16,1 0 1-16,-2-3-5 15,5-1 0-15,-2-4-3 0,3-4 0 16,1-3-2-1,3-4 0-15,6-7-2 0,5-1 1 16,-2 4 0-16,2-3 1 16,-5-6 1-16,0-1 1 15,-2 7-1-15,-2 2 1 16,-2 0 0-16,1 0 0 16,1 4-2-16,-2-4 0 15,-3-4-1-15,4-1 0 16,5-4-1-16,-1 4 0 15,1-2-1-15,3-5 0 16,-6-2-2-16,-1 0 1 16,-2 2-1-16,-5 1 1 15,2 1 0-15,0 1 0 16,-5-1 1-16,5 1 0 16,3 0 0-16,3 4 1 0,-3 7 0 15,0-2 1 1,-1-2-2-16,5 0 1 0,2 1 0 15,5-1 0-15,-2-2 0 16,-3-1 1-16,0 0-1 16,-4-2 0-16,-2-5-1 15,-3 1 0-15,7-1-1 16,-1 2 1-16,2-1 0 16,-1-1 0-16,9 2-1 15,5-1 1-15,6-1 0 0,-5-2 0 16,-1 0 0-1,-3 0 1-15,-6-3 0 0,2-2 0 16,-1 3-1-16,1 1 1 16,0-3 1-16,3 1 0 15,1 0 1-15,-1 3 0 16,1 0 0-16,0 0 0 16,-1-3 0-16,-5-1 1 15,-8 1-1-15,-2 0 1 16,5-1-2-16,1-1 1 15,-8-3-2-15,0-1 1 16,4 2-1-16,-1 4 1 16,-3-4-2-16,0 4 1 15,0 1-1-15,0 2 0 16,9-1 1-16,-2-1 1 16,-11-5-2-16,-1 1 1 15,-1 0-1-15,-3 1 0 16,-3 2-1-16,1-4 1 15,1 0-1-15,1 2 0 0,-4-3 0 16,3-1 1-16,-5 6-1 16,7 0 0-16,-1-1 0 15,-2 1 1-15,2 0-1 16,-1 1 1-16,4 0 0 16,3 1 0-16,2 1 0 15,0 2 1-15,-8-9 0 16,5 2 0-16,11-4-1 15,-2 2 1-15,-6-1 1 0,0-4 0 16,10 0-1-16,0 2 1 16,-13-4-3-16,3 2 1 15,-5 0-1-15,3 2 0 16,1-2-1-16,-5 0 1 16,0 0-1-16,-2 0 0 15,-4 0 0-15,3 1 0 16,-5 1-1-16,1 2 1 15,-4-1-1-15,-5-3 1 16,9 3-1-16,-9-3 1 16,6 6-1-16,-6-6 0 15,7 5 0-15,-7-5 1 16,0 0 0-16,0 0 0 16,7 3 1-16,-7-3 0 15,0 0 0-15,0 0 0 16,7 4-1-16,-7-4 1 15,0 0 0-15,0 0 0 16,0 0 1-16,0 0 0 0,0 0 0 16,0 0 1-16,0 0 0 15,0 0 0-15,0 0 0 16,0 0 1-16,0 0 0 16,0 0 0-16,0 0-1 15,0 0 1-15,-9 1-2 16,9-1 1-16,-9 0 0 15,4 0 0-15,5 0-2 0,-9 0 1 16,9 0-1-16,-9 0 1 16,9 0-1-16,-5-1 0 15,5 1-1-15,0 0 0 16,-4-7-2-16,4 7 0 16,0 0-1794-16</inkml:trace>
  <inkml:trace contextRef="#ctx0" brushRef="#br0" timeOffset="41879.87">8929 9435 851 0,'0'0'0'15,"0"0"12"-15,0 0 1 16,0 0 12-16,0 0 1 16,0 0-3-16,0 0 1 15,0 0-13-15,0 0 1 16,0 0-5-16,0 0 1 16,0 0-3-16,0 0 1 15,0 0 1-15,17-26 0 16,-8 12 6-16,2 0 1 15,-4 6 5-15,2-4 1 16,1-9-1-16,4 0 1 0,-5 4 1 16,-2 1 1-16,2-1-6 15,-4 5 0-15,4 0 3 16,0 1 1-16,0 1 3 16,0-7 1-16,-2 1 2 15,0 0 0-15,-2-1 6 16,0 0 0-16,2-2 3 15,0-2 0-15,2 4-3 16,4-1 0-16,1 3-3 16,0-2 0-16,-2 4-2 0,2 3 0 15,0 0-6-15,2 1 0 16,-2 2-4 0,4 2 0-16,5 1-5 0,9-1 1 15,3 5-3-15,4 0 1 16,8-2-3-16,-1-1 0 15,-5 1-3-15,-6 2 1 16,2-5-2-16,-5-2 0 16,-6-1-1-16,1-1 1 15,-4 5-1-15,2-3 1 16,-1 2 0-16,4-2 0 16,-1 0 1-16,-1 4 0 15,-6 0 0-15,-3 3 1 16,6 3-1-16,-5-3 0 15,-7 0-1-15,-4 0 0 0,-7 0-1 16,10 5 1 0,-3-1 0-16,0-1 0 15,-7-3-1-15,7 4 1 0,-7-4 0 16,9 5 0-16,0-5-1 16,-4 0 1-16,-5 0 0 15,11-4 0-15,-11 4 3 16,12-8 0-16,1-1 2 15,-6-1 0-15,0 4 0 16,-7 6 1-16,8-5-1 16,-8 5 1-16,6-3-4 0,-6 3 1 15,0 0-3 1,0 0 0-16,0 0-1519 0</inkml:trace>
  <inkml:trace contextRef="#ctx0" brushRef="#br0" timeOffset="45410.18">7516 4487 235 0,'0'0'0'16,"0"0"0"-16,21-24 1 16,-12 12-3-16,-7-10 1 15,-2 22-174-15</inkml:trace>
  <inkml:trace contextRef="#ctx0" brushRef="#br0" timeOffset="46684.81">8354 3253 1030 0,'-4'9'0'0,"4"15"19"16,-3 4 0-16,6 1-19 15,-3 1 1-15,-5-1 7 16,1-8 1-16,-1-5-1 15,2-4 0-15,-3 0 1 0,-1 9 0 16,0 8 16-16,4 4 0 16,6 3 7-16,-1 2 0 15,1 0 2-15,1 2 0 16,1-10-3-16,1 3 0 16,2 5-5-16,1 1 0 15,0-4-6-15,-4 1 0 16,4 6-4-16,-4 3 1 15,3-9-2-15,-1 2 1 16,1-5-3-16,5 0 1 16,-4 3-4-16,-4 2 0 15,2 1 1-15,0 0 0 16,0-1-1-16,2 2 0 16,0-2-2-16,1 4 0 15,3-1 0-15,1 4 0 16,-5 0 0-16,1 0 0 15,2 2-2-15,-3 2 1 0,2 4-1 16,-2 1 1-16,-2 5-1 16,-2-6 1-16,0-8 0 15,4-3 0-15,-5-2-1 16,1-2 0-16,0 0 1 16,2 2 1-16,4-2 1 15,1-2 0-15,-3-3 0 16,2-4 0-16,1-8 0 15,-3 3 1-15,1 1-1 16,-1 0 0-16,0-9-2 0,0 1 0 16,-6-5 0-16,-1 9 0 15,2 3 1-15,-4 1 1 16,-6-5-1-16,3 1 1 16,-2 2 1-16,-2 1 1 15,-1-5 0-15,-4 2 1 16,3 0-1-16,-3 4 0 15,1 3 0-15,-3 2 0 16,5-10-1-16,-3-4 0 16,-2 1-1-16,-4 1 1 15,-1-3-1-15,1-1 0 16,-5 5-1-16,6 2 1 16,-1-4-1-16,4-1 1 15,0 4-1-15,2 1 1 16,-3-7-2-16,3 2 0 15,-2-4-1-15,2 3 0 16,1 3 0-16,-1 2 0 0,-4 1-1 16,-2 0 0-16,2 3-2 15,2-1 0-15,0 4-1 16,-4 1 1-16,8-2-1 16,1-5 0-16,0-2 0 15,-3 0 0-15,1 2-1 16,-3-2 1-16,5-4-1 15,-3 2 1-15,-2-1-2 0,0 1 1 16,1 1-1 0,-1-3 1-16,5-1-1 0,-3 2 1 15,2-1-1-15,-5 6 1 16,7-4-1-16,-1 8 1 16,5-3-1-16,1 2 1 15,6 0-1-15,-3-6 1 16,4-3-1-16,5 6 1 15,8 3 0-15,6-6 0 16,0-3 0-16,0-6 0 16,-5-4-1-16,-4 4 1 15,-4 1-1-15,3-1 1 16,-4 3-1-16,-1 2 0 16,3 1 0-16,1 3 0 15,6 9 0-15,-4-2 0 16,0-12 0-16,-7-14 0 15,-7 1-1617-15</inkml:trace>
  <inkml:trace contextRef="#ctx0" brushRef="#br0" timeOffset="49215.97">8289 6460 739 0,'0'0'0'16,"0"0"5"-16,0 0 0 15,0 0-2-15,0 0 1 16,0 0-4-16,0 0 1 16,0 0-1-16,24 12 0 15,-8-8-3-15,5-3 1 0,-1 6 0 16,3 6 0-16,7 7 0 16,-4 5 1-16,2 7 0 15,-1 1 1-15,-1 0 0 16,2 2 1-16,4 1 1 15,0-3 0-15,-6-4 5 16,3-1 0-16,2-2 3 16,5 0 0-16,8-2 2 15,-2-1 1-15,6-1 16 16,1 6 1-16,2 1 11 16,-1 4 1-16,-10 9 8 0,-5 3 0 15,-3 0-3-15,-4-4 0 16,-5-8-6-16,0 2 0 15,-2 5-7-15,2-4 0 16,-3 4-7-16,6 3 1 16,1 7-5-16,-1-5 0 15,-3-3-5-15,0-6 0 16,0-1-1-16,-2-2 0 16,2-1-3-16,0-4 1 15,-4 2 1-15,3 2 1 16,-3 1-1-16,2-3 1 15,-7-10-3-15,-1 1 0 16,2 3-3-16,1 9 0 16,-2-3-3-16,1-3 1 15,-7-6-1-15,1-2 0 16,5 4 2-16,4 1 1 0,0-3-2 16,-1-2 0-16,3 0-2 15,3-4 1-15,-2 3-1 16,-2-1 0-16,4 2-1 15,3 2 0-15,4 1-1 16,-1-3 0-16,-12-7-1 16,1 2 0-16,5 4 0 15,-4 1 1-15,-1-7-2 16,0 5 1-16,1 4-1 0,-1 0 1 16,-6-6-1-16,-1 2 1 15,4 1 0-15,0 1 0 16,-1-9 1-16,-2 9 0 15,2 5-1-15,0 1 1 16,-5 4 0-16,-5-3 0 16,3 2 0-16,0-7 1 15,-2-6-2-15,0 2 1 16,2 4 0-16,-1 0 0 16,-5-4 0-16,3-1 1 15,1-4 0-15,4 0 0 16,0 7 0-16,-2 0 1 15,-5-2-1-15,-2-1 1 16,0 0 0-16,-2 1 0 16,2-3 0-16,-4 0 0 15,1-1 0-15,1-4 1 16,-1-2 1-16,3-7 0 0,-6 9 0 16,6-9 0-16,0 0 0 15,-7 1 0-15,7-1 0 16,-9 4 0-16,2-1-1 15,-1 2 1-15,-1 2 1 16,-5 2 0-16,1 3 0 16,-4 4 0-16,-3 3-1 15,-5 3 1-15,1 3-4 16,-6 0 1-16,2-4-1 16,-8 0 0-16,-1 0-1 0,-9 3 0 15,-1 2 0-15,-1 2 1 16,4-2-2-16,3 3 1 15,4 4-5-15,-3-2 0 16,40-31-1600-16</inkml:trace>
  <inkml:trace contextRef="#ctx0" brushRef="#br0" timeOffset="77850.25">7304 4610 537 0,'0'0'0'0,"36"-12"7"16,-6 0 1-16,1 3 14 15,-2 2 0-15,-3 6 13 16,0 1 1-16,-3 5 12 16,0-2 1-16,0 1-24 0,0 4 0 15,9 1 7-15,0 3 1 16,-6 0 2-16,-3 6 0 15,5 2 4-15,2 1 1 16,-3 3-3-16,-4 6 1 16,0 8-5-16,-4 3 0 15,2 3-7-15,2-1 1 16,-2-3-7-16,2-4 1 16,2-5-5-16,5 0 1 15,-2-1-4-15,7 3 1 16,1 1-4-16,1 6 0 15,-6-4 1-15,1 6 0 16,-5 0-1-16,1-1 0 16,-2-5-2-16,-3-4 0 15,-2-10 0-15,-5-5 0 16,5-5 0-16,-3 1 0 16,0-1 1-16,-2-7 1 0,8-2 0 15,5-6 1-15,6-6 1 16,5-8 0-16,6-4-4 15,-2-3 1-15,-1-7-5 16,1 1 1-16,-44 30-1148 16</inkml:trace>
  <inkml:trace contextRef="#ctx0" brushRef="#br0" timeOffset="84216.13">6503 16632 996 0,'0'0'0'0,"0"0"35"16,0 0 1-16,0 0 41 0,0 0 0 16,0 0-8-16,0 0 1 15,-12-17-29-15,12 17 1 16,0-7-17-16,0 7 0 15,4-17-9-15,1 0 1 16,7-6-6-16,6-6 1 16,1-4-2-16,4-7 0 15,9-10 2-15,7-7 0 16,7-6 1-16,5 1 1 16,2 2-2-16,-4-1 1 15,-3-1 0-15,-5-1 1 16,-4-2-2-16,-4 6 0 15,1 9 1-15,-4 10 0 16,-6 7 0-16,-3 12 1 16,2 2-2-16,4 7 1 15,5 3-2-15,3 1 1 16,-2 2-2-16,3 0 1 0,-1 2-3 16,-2 1 0-16,3-1-2 15,-1 2 1-15,2 2 1 16,7 6 0-16,2 2 0 15,-2 6 0-15,2 3-2 16,-4 4 1-16,2 0 0 16,-7 3 0-16,2 6 0 15,-5 1 0-15,1 0 0 0,-3 0 0 16,8-2 0 0,1-3 0-16,0 0 0 0,-6 4 1 15,-2 1-1-15,-1-2 1 16,-2-1-1-16,-3 1 1 15,-10 4-2-15,3 0 1 16,-3-2-2-16,-3-5 1 16,-1-7-2-16,-5-1 1 15,7-3-1-15,-5-3 1 16,-3-5-1-16,2-7 0 16,10-7 0-16,4-6 1 15,4-10 0-15,5 1 0 16,-6-3 0-16,-3 3 1 15,3 1-1-15,3 2 0 16,2 2 0-16,-4 1 0 16,1 2 0-16,-1 0 1 15,-6 2-1-15,2-3 0 0,0-6-1 16,-1-3 0-16,-4 6 0 16,0 1 1-16,1-4 1 15,4 1 0-15,0 4 2 16,0 0 0-16,7 3 2 15,2 1 0-15,-1 3 2 16,1 0 0-16,9-1 3 16,-4-1 0-16,-2 1-3 15,-7 1 0-15,-1-3-3 16,-1 2 1-16,1-2-3 0,4 0 1 16,-2 5-2-16,1-2 0 15,7 4-2-15,3 1 1 16,3 1-1-16,-1 0 0 15,4-1-1-15,-6 1 0 16,1-3-1-16,-4-2 1 16,4-1 0-16,3 2 0 15,1-1 0-15,5-1 0 16,1 0-1-16,4 1 1 16,-2-1-1-16,-4-3 0 15,-3-2 0-15,0-2 0 16,1-3 0-16,5 0 0 15,6 2 0-15,0-2 0 16,5-4 0-16,-4-1 0 16,-5-2 0-16,-1-1 1 0,4-1-1 15,4 4 1 1,-1 3-1-16,4 2 1 0,-1 2-1 16,-6 3 0-16,-2-2 0 15,-6 2 0-15,0 4 0 16,1-2 0-16,4 3-1 15,1 2 1-15,0 0-1 16,-6 0 0-16,-5 0-1 16,-7 2 1-16,-5-2-1 15,0 2 1-15,3-2-1 16,2 4 1-16,-2 3-1 0,1 2 1 16,2-1-1-16,3-1 1 15,-2 0-1-15,-4 0 1 16,-1-1-1-16,-3-5 1 15,1-2 0-15,-2-1 0 16,-2 0-1-16,4 1 1 16,7-4 0-16,3-1 0 15,4 3 0-15,2 0 0 16,1-1 0-16,-3-1 0 16,-4-5 0-16,-3-2 0 15,-11 0 0-15,1 3 0 16,-3 1 0-16,0-4 0 15,1 3 0-15,-1 2 0 16,3 0 0-16,-1-1 0 16,4-4-1-16,1 0 1 15,1 0 0-15,-4 1 0 16,-8 5 0-16,-2 0 1 0,6 0 0 16,-3-1 1-16,-2 2-1 15,-1 1 1-15,1 1-2 16,2-1 1-16,-7 3-1 15,0-1 1-15,3 2-1 16,4-3 0-16,7-2 0 16,-2-2 0-16,2 2 0 15,2 0 0-15,-6-2 0 16,-1-3 1-16,-4-3-1 16,-1-2 1-16,1-6 0 0,2-3 0 15,0-2 0-15,-6 0 0 16,1 4-1-16,0 1 1 15,-2-3-1-15,-2-3 1 16,2-1-1-16,1 0 1 16,-1 1-2-16,0-3 1 15,-2-1-1-15,5-2 1 16,3 1-1-16,-3-3 1 16,-3 4-1-16,-2 2 1 15,-3 3-1-15,1 0 1 16,-7 0-1-16,-1 2 1 15,-10 5 0-15,-1-2 0 16,-1-3 0-16,-3-2 0 16,2-3 0-16,0 1 0 15,1 4-1-15,2 3 1 16,-3 6-1-16,1 1 1 0,-1 2-1 16,-4 0 1-16,3-2-1 15,1 2 1-15,-3 4-1 16,1 1 1-16,-3 4-1 15,-4 1 1-15,-3 2-1 16,-2 3 1-16,-5 3 0 16,-6 1 0-16,-3 1-1 15,2 3 1-15,10-2-1 16,-1-2 0-16,-6 0 0 16,6 0 0-16,6 0 0 15,5 0 0-15,-5 0 0 0,1 0 0 16,6 0 0-16,5 0 0 15,-1 0 0-15,9 0 0 16,-9-2 0-16,9 2 0 16,-14-14 0-16,1 7 0 15,3 4 0-15,1 1 1 16,-5 0 0-16,-4-3 0 16,-5 0 0-16,0-2 1 15,-3 3 0-15,-2-1 0 16,-2 2 0-16,-2-4 1 15,-5-5-1-15,2-2 1 16,3 4 0-16,0-1 1 16,0-4-1-16,1-3 0 15,8 3-1-15,0 1 1 16,-4 2-1-16,-4-4 1 16,4-3-1-16,-5 0 0 15,1 2 0-15,-8 0 0 0,0 1-1 16,0 2 0-16,4 0 0 15,1 2 0-15,3 2-1 16,-1 3 1-16,7 3-1 16,6-3 1-16,-4 2-1 15,0 0 0-15,5-4 0 16,-1 2 0-16,3-1 0 16,-2-1 0-16,-1-5 0 0,-4 1 0 15,5 4 0-15,-1 0 0 16,-7 2 0-16,1 2 1 15,6-4-1-15,1 3 1 16,4 0-1-16,0-6 1 16,5 4-1-16,-4-3 1 15,3-3 0-15,-4 0 0 16,7 8-1-16,1-7 1 16,1-2 0-16,2-4 0 15,-3 0-1-15,6 1 1 16,-3 3-1-16,-1-4 1 15,-1-9-1-15,0 2 1 16,-4 9-1-16,4 3 1 16,-4-3-1-16,0 1 1 15,-3-1-1-15,1 3 0 16,2 4 0-16,0-1 1 16,-5-1 0-16,5 2 0 0,2-2 0 15,2 1 0-15,-4 1-1 16,-1-6 1-16,1 4-1 15,-5 2 1-15,1-1-1 16,-4-1 1-16,-6-2-1 16,2-1 1-16,5 8-1 15,-5-3 1-15,-6-8-1 16,3 3 1-16,8 3 0 16,2 3 0-16,-4-3-1 15,2-4 1-15,7-1-1 16,0 0 1-16,-3-2-1 0,3 0 1 15,4 3-1-15,-4-1 0 16,4-2 0-16,-4-2 0 16,-3-9 0-16,3 3 0 15,4 1 0-15,1-2 0 16,2-6 0-16,-3-1 0 16,1-3 0-16,-1 2 0 15,2 3 0-15,-1 3 0 16,8 6 0-16,-1 5 0 15,-1 3-2-15,1 1 1 16,-3 15-1937-16</inkml:trace>
  <inkml:trace contextRef="#ctx0" brushRef="#br0" timeOffset="85116.35">11264 11567 951 0,'0'0'0'0,"-19"-16"33"16,-4 1 0-16,-9-1 44 15,0 6 0-15,-6 6 5 16,4 4 0-16,4 2-29 15,2 3 1-15,-9 6-31 0,3 4 0 16,6-1-1-16,2 5 0 16,-3 7 1-16,6 4 1 15,6 3-3-15,8 3 0 16,9 5-4-16,12 1 1 16,8 6-5-16,8-3 0 15,11-1-4-15,3-10 1 16,11-13 0-16,5-12 0 15,6-9 1-15,8-16 0 16,4-10 1-16,-7-7 1 16,-8-10 0-16,1-4 1 15,0-3-2-15,-9 2 1 16,-6 4 4-16,-8 3 0 16,-16 1 5-16,-18 2 0 15,-15 3-1-15,-22 9 0 16,-16 11-1-16,-8 10 0 0,-9 13-6 15,-15 11 1-15,-17 11-3 16,-7 11 1-16,9 13-4 16,2 6 1-16,93-60-1550 15</inkml:trace>
  <inkml:trace contextRef="#ctx0" brushRef="#br0" timeOffset="92773.87">11231 15264 739 0,'0'0'0'15,"0"0"20"-15,-9-18 0 16,0 11 38-16,0 2 0 16,-5-2 26-16,0 0 0 15,2 0-16-15,-1 2 0 16,13 5-21-16,-9-2 0 15,9 2-6-15,0 0 0 16,0 0-8-16,0 0 1 16,8 0-5-16,2 0 0 0,2 0-9 15,3 0 0-15,-1 0-4 16,-2 2 0-16,0 0-5 16,3 1 1-16,2 4-4 15,3-2 1-15,-8 2-3 16,2 0 1-16,-3 0-2 15,1 2 0-15,6 3 1 16,1 2 1-16,-1-2 1 16,3 2 0-16,-4 7 3 15,5-2 1-15,4 7 9 0,4 8 1 16,-2 11 2-16,4 11 0 16,5 9 1-16,5 11 0 15,6 13 0-15,-4 11 0 16,-3 7 2-16,-4 9 1 15,3 5-2-15,4-1 0 16,-3-1-1-16,8-3 1 16,10-3-4-16,-3-11 1 15,0-14-5-15,-4-10 1 16,-12-17 5-16,-5-13 0 16,-8-12 2-16,-4-8 1 15,-9-11-3-15,-5-6 0 16,-7-4-3-16,-2-7 1 15,1 8-5-15,-1-8 1 16,0 0-5-16,0 0 0 16,-12 4 3-16,7-4 1 0,5 0 1 15,-9-5 1-15,9 5-5 16,-5-13 1-16,3 7-2 16,2-3 0-16,0 9-1885 15</inkml:trace>
  <inkml:trace contextRef="#ctx0" brushRef="#br0" timeOffset="97599.22">12472 4925 727 0,'0'0'0'0,"29"-14"27"0,1-1 0 16,1-1 31-16,6 2 1 16,0 2-12-16,2-5 1 15,-2-4-11-15,-1-1 1 16,-3 1-13-16,1 4 1 16,3-1-9-16,-2-1 0 15,4 2-1-15,5 0 0 16,9 1-3-16,1-1 1 15,-4 5 1-15,-4 0 1 16,-4-1 1-16,0 0 1 16,-1-6-1-16,0 5 1 15,4 3-1-15,5 3 1 16,4 2-3-16,-2-2 0 16,1 1-2-16,-8-2 1 15,1-3-3-15,2 3 1 16,-2 1-2-16,8 4 1 0,13-4-3 15,-3-1 1-15,-6 2-1 16,-3 2 0-16,-4-7-2 16,2 0 1-16,2-6 0 15,6 6 1-15,3 4 0 16,-1 4 0-16,-10-4 1 16,-2 1 1-16,-8 5-1 15,4-2 1-15,-1 4-1 16,4 0 1-16,3 4-1 15,1 5 0-15,1-1-1 0,-4 4 1 16,-3 0-2-16,-6 6 0 16,-5-3 0-16,2 3 0 15,1 2-1-15,3 1 0 16,-3 0-1-16,3 3 0 16,3 2-1-16,-6 2 0 15,-5-4-1-15,-3 2 1 16,-4 3-1-16,-1 3 0 15,-4 2-1-15,0 6 1 16,-4 1 0-16,2 1 0 16,2-6-1-16,-3-3 1 15,-3 0-1-15,1-3 1 16,-4-1-2-16,-2-5 1 16,1 6 0-16,-3 2 0 15,-1 5 1-15,0-4 0 16,0 1 2-16,-1 6 0 0,-6-2 3 15,2-5 1-15,-1-9 0 16,3-6 1-16,-5-3-2 16,3-1 0-16,-1 2 1 15,1-3 1-15,1-2-1 16,-3-1 1-16,2 2-3 16,-1 4 1-16,2 5-1 15,4-2 1-15,-7 0-1 16,0 1 1-16,-2 8-1 15,0-2 1-15,0 5-1 16,0-1 1-16,5-6-2 16,-1 5 1-16,1 4-1 0,-2 4 1 15,3-8-1-15,-6-5 1 16,0-1-2-16,-6 1 1 16,-1 5-1-16,2 3 0 15,-2-7 0-15,5 8 0 16,-3 0-1-16,1 5 0 15,1 4 0-15,1 1 1 16,-3-1-1-16,3-4 0 16,4-11-1-16,0 3 1 15,1 4-1-15,1 3 0 16,6-1 0-16,-1 0 1 16,-4 6-2-16,2 3 1 15,2 5-1-15,2 4 0 16,-6-7-1-16,-1-2 1 15,-1-4 0-15,2 1 0 0,-3 1 0 16,5 4 0-16,0-1 0 16,2 3 1-16,0 4-1 15,-2 1 1-15,2-4-1 16,-4-5 0-16,4 0 0 16,-4-8 0-16,4 1-1 15,3 0 0-15,-5 2 0 16,2-4 0-16,4 2 0 15,-1 0 0-15,-2 2-1 0,3-11 1 16,-4-11 0 0,-1-3 0-16,7 2 0 0,-3 2 0 15,4 0 1-15,0 1 0 16,-2-3-1-16,2-2 1 16,5 3 0-16,-4 1 1 15,1-2-2-15,-4-5 1 16,4 2 0-16,-4 2 0 15,0-4 0-15,-2 3 0 16,-3 4-1-16,2 2 1 16,3 5 0-16,0-3 0 15,-5-11 0-15,-2 0 0 16,-5-4 0-16,1 5 1 16,1-1-1-16,1 0 1 15,-3 0 0-15,0-2 0 16,-1-3 1-16,3 0 0 15,-4 2-1-15,-4 3 1 0,3 5 1 16,-1-3 0-16,0-2 1 16,-3 0 0-16,-1 4-1 15,-1 5 0-15,2-4-1 16,-4-2 1-16,4-1-1 16,0 5 0-16,-4 14 0 15,-2 0 0-15,1 2-1 16,-4 1 1-16,-2 4 0 15,5-2 0-15,1-2-2 16,3-3 1-16,1 2-1 16,-3-2 1-16,4 3-1 0,2-3 0 15,3-4 0-15,-2 4 1 16,0 9-2-16,-3 3 1 16,-1-2 0-16,3-3 0 15,6-6 0-15,-3 1 1 16,2 3-1-16,5-3 1 15,2-4-1-15,5-3 0 16,4 6 1-16,-11-6 0 16,-7-28-1687-16</inkml:trace>
  <inkml:trace contextRef="#ctx0" brushRef="#br0" timeOffset="100116.49">16143 9269 985 0,'0'0'0'16,"14"24"17"-16,-5-3 1 15,-4-4 23-15,4 0 0 0,4 4-1 16,2-2 0-16,7 0-15 16,-5-3 1-16,1-4-10 15,-1-3 1-15,3 3-4 16,-1 3 1-16,-1 6-1 15,-2-4 1-15,0 4-1 16,1 3 1-16,3 6 0 16,-1 1 1-16,0 4-2 15,4-6 0-15,6 4-1 16,2-4 0-16,8-1-1 0,-2-7 0 16,7 0-1-16,-1-6 0 15,1-6 1-15,0-1 0 16,2-2 1-16,-6 1 0 15,-6 1 1-15,1 1 1 16,2 6-2-16,2 1 1 16,2 3-2-16,-6 2 1 15,-2 1-2-15,-1-1 1 16,-2-2 0-16,-7 0 1 16,-5-5-2-16,-4 2 1 15,-2 3-3-15,-1 0 1 16,-6 0-2-16,-2 1 0 15,1 10 0-15,-2 3 0 16,-4-6-1-16,-5-1 1 16,-4 2 0-16,-6 1 0 15,3-3 0-15,-8-1 0 0,0 1-1 16,-5 1 0-16,2 1-1 16,1 1 0-16,-5 6-1 15,7 1 1-15,2 1-1 16,4-1 1-16,2 2-1 15,2 0 0-15,3-1-1 16,0-3 1-16,2 4 0 16,-2 4 0-16,0 1-1 15,4 2 1-15,-2 2-1 16,-2-2 0-16,-1-5-1 16,1-4 1-16,-3-5-1 0,1-3 0 15,2-4 0-15,-3-2 0 16,1 6-1-16,-5 0 1 15,2-2-1-15,-3 0 1 16,-8 7-1-16,-5 6 1 16,-5 1-1-16,-2 0 0 15,0 0 0-15,-2-4 0 16,5-5-1-16,8-3 1 16,8-4 0-16,8-3 0 15,4-5 0-15,3-3 0 16,3 3 0-16,-4 1 0 15,2-8-1-15,2-2 1 16,0-7 0-16,6 10 0 16,-6-10 1-16,5 9 0 15,-5-9 3-15,0 0 1 16,7 2 5-16,-7-2 0 16,0 0 9-16,0 0 0 0,7-4 5 15,-7 4 1-15,4-12 2 16,-8 3 1-16,2-6-1 15,1 1 0-15,1 4-2 16,0 4 1-16,0 6-6 16,0-12 0-16,0 12-8 15,0 0 0-15,0 0-1674 16</inkml:trace>
  <inkml:trace contextRef="#ctx0" brushRef="#br0" timeOffset="127882.69">15891 5951 649 0,'0'0'0'15,"0"0"5"-15,21-20 1 16,-16 13 16-16,2-2 1 16,4-3 16-16,3-2 1 15,-5-1 1-15,1-1 0 16,3 2-12-16,3 2 0 15,5 0 1-15,7 3 0 16,11 1-5-16,5-3 0 16,4-3-3-16,1-6 0 0,-1-5-3 15,-2-1 1 1,-4 4-4-16,2-1 1 0,-2 3 1 16,8-5 0-16,8-4 1 15,4 1 1-15,-2 2-2 16,1-1 1-16,-11 1-3 15,-4-2 0-15,-6-1 0 16,1 4 0-16,5-1 3 16,-1 4 1-16,1-1-1 15,-2 3 0-15,0-5 1 0,-3 1 1 16,-9 7-2-16,0 0 1 16,-6 1-2-16,0-3 1 15,3 2-3-15,-3-1 0 16,6-1-3-16,-4 2 1 15,0 3-4-15,2 2 0 16,4-4-2-16,-1 3 0 16,1 2-1-16,-1 1 1 15,4-4 0-15,-1 0 1 16,-8-3-1-16,-2 1 1 16,6-8 0-16,3 0 0 15,2 1-2-15,2 3 0 16,4-5 0-16,2 5 0 15,0-5-1-15,0 5 0 16,-4-5-2-16,-4 5 0 16,-5 2-2-16,0-1 1 0,-3 5-2 15,1-1 0-15,4 3 0 16,0 3 1-16,-1-3 0 16,4 3 0-16,4-3 0 15,-1 4 0-15,1-1-1 16,-6 2 1-16,-1-3-1 15,1-1 1-15,-3 1 0 16,-1 3 0-16,6-2 0 16,2 1 0-16,0 4 0 15,3 4 1-15,4-3-1 16,-2 1 1-16,2-5 0 0,-5-2 0 16,-11 1 0-16,-2 1 1 15,0-2-1-15,4 0 1 16,0 4 0-16,1-2 0 15,1-1-1-15,-1 1 1 16,1 8-1-16,-1-1 0 16,4-3 0-16,2-6 1 15,-7 6-1-15,0-1 0 16,-10 8 1-16,0-1 0 16,-3-1 0-16,0 2 1 15,1-1 0-15,-1 6 0 16,1-4-1-16,1 2 1 15,-7-4-1-15,4 6 0 16,1-4-2-16,-1 2 1 16,-4-7 0-16,-2 0 1 15,-3 0-1-15,1 2 0 16,5-2 0-16,0 0 0 0,-6 0 0 16,-3-2 1-16,1-5 1 15,0-7 0-15,2-10 1 16,3-5 0-16,-5 1 2 15,2-1 0-15,7-1 1 16,1 2 1-16,-3 2 0 16,-1-1 0-16,3-6-2 15,-1 3 0-15,1 10 0 16,0-5 0-16,2-1-2 0,1-1 1 16,1-6-1-16,1 4 1 15,2-4-2-15,5 5 1 16,2-1-2-16,3 3 1 15,6-2 0-15,-5 5 0 16,1 4-1-16,0 2 0 16,1-2-4-16,1 2 0 15,3 3-1-15,1-2 1 16,-41 16-1555-16</inkml:trace>
  <inkml:trace contextRef="#ctx0" brushRef="#br0" timeOffset="133282.94">16312 9262 403 0,'0'0'0'0,"0"0"2"16,0 0 1-16,39-5 17 15,-7 1 0-15,-9 1 8 16,0-1 1-16,12-1 0 15,7 0 1-15,6 2-5 16,1-1 1-16,10 1-8 16,-5 1 0-16,-2 2 3 15,-5 2 0-15,-1-1 0 0,5 1 1 16,11 2-6-16,7-1 0 16,7 0 2-16,-4 3 0 15,-14-6-3-15,2-4 0 16,4 2 4-16,4 1 0 15,3-4-3-15,-2-8 1 16,-2 0 1-16,-4-3 1 16,-5-3 1-16,6-2 0 15,12 0 1-15,-2 1 1 16,0-3 0-16,-5 1 1 16,-9-4 0-16,1-2 0 15,-1 6-2-15,7 1 0 16,0 0 1-16,-3-3 0 15,-13-9-4-15,-3 0 0 16,-6-3 1-16,-3 3 0 16,-2 2-1-16,-5-1 1 0,1 3-4 15,6 1 1-15,-2 2-3 16,2 0 1-16,0 2 1 16,-4 0 1-16,-3 0 0 15,-2-6 0-15,-2-3 0 16,-2 4 0-16,1 0-2 15,-1-3 0-15,-1-2-3 16,0 1 0-16,-1 0-1 16,3 2 0-16,-3 0-3 15,5 0 1-15,-1 1 0 0,-2-3 1 16,3 6-1-16,-3 1 1 16,-10 0-2-16,0-2 0 15,-6-5-1-15,-1 0 0 16,-3 4 0-16,1-1 0 15,-2 6-1-15,2 0 0 16,0-2-1-16,-2 2 1 16,2 3-2-16,-1 0 1 15,2 1-1-15,1-5 0 16,-2 5 0-16,0-1 1 16,6-9-1-16,-3-1 0 15,3 2-1-15,-3-1 1 16,-1-8-1-16,-2 2 1 15,0 7-1-15,2-1 0 16,7-1 0-16,-2 2 0 16,-2 3-1-16,2-2 1 15,9-2-1-15,-3-2 1 0,-4 11-1 16,-1-3 1-16,3-4-1 16,3-3 0-16,-3 0 0 15,0-1 0-15,1 0 0 16,-5-1 1-16,4 5 0 15,-1 0 0-15,-6 2 1 16,3 6 0-16,-2-1 0 16,1 4 1-16,1-8 0 0,4 1 1 15,-4 7-2-15,3-1 0 16,-3-1-1-16,4 2 1 16,-4 5-2-16,0 3 1 15,0-3-1-15,-1 4 1 16,-4 1-1-16,1 1 0 15,6-4-1-15,0 0 1 16,1-2-1-16,-1 3 1 16,0 0-1-16,0-1 1 15,0 1-1-15,2-5 1 16,3-1 0-16,-4 3 0 16,-6 3-1-16,-2 6 1 15,-2-3-1-15,-7 6 1 16,10-10 0-16,-10 10 0 15,11-9 1-15,-4 4 1 16,-2-3 0-16,2 1 1 16,1 1 0-16,-1-2 1 0,1-4 0 15,3-4 0 1,3 2 0-16,0 2 1 0,-3-3-1 16,-1-1 0-16,3-1-1 15,3-4 1-15,-1 7-2 16,0 0 1-16,2 4-1 15,-3-2 0-15,4 3-1 16,-4-3 1-16,4-4 0 16,-4 1 0-16,-2 4-1 15,2 3 1-15,-3-3-1 16,1 3 1-16,-3-1 0 16,0 2 0-16,1 2-1 0,-1 0 0 15,0-2 0-15,-2 2 1 16,0-2-1-16,-2-2 0 15,1 4 0-15,-6 5 0 16,7-7 0-16,-7 7 1 16,7-4-2-16,-7 4 1 15,0 0-1-15,7-1 1 16,-7 1-1-16,12 0 0 16,-1 0-1-16,5-12 0 15,-16 12-1416-15</inkml:trace>
  <inkml:trace contextRef="#ctx0" brushRef="#br0" timeOffset="134483.21">20844 6311 963 0,'0'0'0'0,"0"0"20"15,0 0 1-15,0 0 20 16,0 0 0-16,-9-20 2 0,4 11 1 16,-4-3-22-1,-7-9 1-15,-7-12-9 0,0 0 1 16,0-5-3-16,2 2 0 15,5 6-2-15,4 3 0 16,0 1-2-16,1-2 0 16,6-6 1-16,5 1 1 15,0-4-1-15,3 1 0 16,2-7 0-16,1-2 0 16,-3-4-2-16,3-1 0 15,-3 5 1-15,6 4 1 16,2-1 4-16,-1 6 1 15,-3 10 3-15,2-7 0 16,-2-10 2-16,2-1 1 16,0 3-1-16,-1-3 1 15,1 1-2-15,0 7 1 16,0 3-4-16,-4 0 1 16,-3 4-3-16,-4-1 1 0,-5 3-2 15,-3 1 0-15,-5-4-2 16,-4-4 1-16,-4-4-1 15,-7-1 0-15,2-6-1 16,0 4 1-16,1-1-3 16,6 1 1-16,11-4-1 15,1 0 1-15,2 3-2 16,0-3 0-16,-2-3 0 16,0-2 0-16,-3 3-1 0,1 2 1 15,2 5-1-15,-3 2 1 16,1 0-3-16,1-2 1 15,-1 7 0-15,-3-1 0 16,-4-6-1-16,1-7 1 16,1-1 0-16,4-1 0 15,-3 8 3-15,3 3 0 16,7-4 5-16,1 1 0 16,8 11 4-16,-2 3 0 15,3-3-1-15,0 1 1 16,-3 1-1-16,-2 4 1 15,-2 1-3-15,2 8 1 16,0 6-4-16,0 9 1 16,-2-9-4-16,2 9 0 15,0 0-1516-15</inkml:trace>
  <inkml:trace contextRef="#ctx0" brushRef="#br0" timeOffset="141184.12">21200 8201 1153 0,'0'0'0'0,"-26"-17"35"15,-2-2 1-15,-4 1 22 16,-9-2 1-16,-8-1-12 0,-8 0 0 15,-3 0-23-15,-12-6 1 16,-23-11-10-16,-7-4 1 16,1 4-6-16,-12 12 1 15,-9 16-2-15,-1 13 1 16,5 23-3-16,-2 10 0 16,-9 15 3-16,-2 14 0 15,6 15 1-15,5 13 1 16,2 20 1-16,14 13 0 15,12 2-3-15,24 2 1 16,18-5-4-16,34-13 0 16,32-15-2-16,34-16 1 15,31-13-2-15,32-20 0 16,38-18 0-16,34-22 1 16,27-21 0-16,12-20 0 15,12-19-1-15,-1-14 0 16,-7-7 3-16,-15-13 0 0,-12-9 2 15,-21-4 1-15,-21 4 3 16,-36-2 0-16,-36-3 5 16,-36 4 0-16,-32 6 0 15,-36 13 1-15,-40 7 1 16,-36 20 1-16,-40 21-4 16,-36 25 1-16,-44 28-14 15,-40 39 1-15,-25 39-4 0,-8 26 0 16,286-128-1455-16</inkml:trace>
  <inkml:trace contextRef="#ctx0" brushRef="#br0" timeOffset="144501.87">29744 11093 1164 0,'0'0'0'0,"9"-16"49"15,-3 4 0-15,-6 12 57 16,3-8 0-16,-3 8-12 16,4-9 1-16,-6-3-43 15,-3-4 1-15,-4-1-21 16,-9-7 1-16,-7-2-7 0,-5 1 0 16,-3-2-5-16,-1-3 1 15,-1-3-1-15,3-5 1 16,6-1 0-16,-1-5 0 15,1-1-2-15,1-5 1 16,2-5 3-16,0-1 0 16,2 3-3-16,4-1 1 15,-5 2-2-15,0-3 0 16,-5-2-4-16,-1-6 1 16,-6-1-5-16,1 9 1 15,-2 1-2-15,3 9 0 16,5 0-2-16,3 4 1 15,1 3-1-15,0 1 0 16,2-1-2-16,3 2 1 16,2 7-1-16,0 4 1 15,0 5-1-15,-1-1 0 0,-1 2 3 16,0 5 1-16,1 5 1 16,-1 1 0-16,4 4-1 15,0-1 1-15,2 2-3 16,-1-8 1-16,1 1-1 15,1-6 0-15,6 2-2 16,3 1 0-16,4-7 0 16,2-2 0-16,3-1-2 15,3-1 1-15,4-9-1 0,6-1 0 16,1-3-1-16,4-4 0 16,-1-2-1-16,3-4 1 15,4-2-2-15,3 3 1 16,-4 1-1-16,2-2 1 15,8 4-2-15,4 5 1 16,4-4-1-16,1 9 0 16,3 7 0-16,-3 7 0 15,-5 5-1-15,0 4 1 16,-2 5-1-16,3 1 0 16,2 8 0-16,6-1 0 15,9 6-1-15,3 0 1 16,4-4-1-16,3 2 1 15,2 1-1-15,7 1 0 16,8 0 0-16,-3-2 0 16,-10-4 0-16,-2-5 0 15,2 1 0-15,5-8 0 0,2-5 0 16,-5 0 0-16,-13-3 0 16,-3 0 0-16,-4 1 1 15,-2 0 0-15,-5-1 0 16,-1 0 0-16,-6 3 0 15,-7 4 1-15,-11 3 1 16,-3 2 0-16,-3-2 3 16,-4 1 1-16,-2 1 1 15,0 3 0-15,0 2 1 16,0 4 0-16,0 3 0 0,0 14 0 16,-1 10-3-16,-6 12 1 15,-7 11-2-15,-7 5 1 16,-8 5-2-16,-6 7 1 15,-5 3-1-15,-4 9 0 16,-2 16-1-16,-1-1 1 16,-1-1-2-16,8 5 1 15,10 9-1-15,5 0 0 16,8-2 0-16,6-2 0 16,9 6 0-16,10-4 1 15,8-14-1-15,3-5 1 16,6-5-1-16,0-4 1 15,-2-14-2-15,-2-3 1 16,-3-6-1-16,-4-8 1 16,-5-9-1-16,-5-10 0 15,-8-13-3-15,-6-11 0 16,-4-7-1972-16</inkml:trace>
  <inkml:trace contextRef="#ctx0" brushRef="#br0" timeOffset="145351.84">28857 9951 996 0,'0'0'0'15,"0"0"22"1,0 0 1-16,27-12 31 0,1 8 1 15,18 1-8-15,12 3 1 16,13 5-14-16,11 5 1 16,12 6-16-16,10-1 1 15,14 11-5-15,11 0 1 16,12 4-5-16,7-8 0 16,18-17-3-16,5-6 0 15,0-6 1-15,-16-7 0 16,-13-2-2-16,-14-3 1 15,-4-3 4-15,-15-6 0 16,-14-6 3-16,-8-8 0 16,-10-3 7-16,-10-10 1 15,-10-11 6-15,-18-3 1 16,-18-4 7-16,-23-1 1 16,-24 1-2-16,-22 5 1 0,-24-3 4 15,-27 7 0-15,-32 18-6 16,-27 13 0-16,-40 19-12 15,-35 31 0-15,-24 30-12 16,-11 38 0-16,-2 31-5 16,23 27 0-16,247-143-1501 15</inkml:trace>
  <inkml:trace contextRef="#ctx0" brushRef="#br0" timeOffset="154269.91">20779 6208 537 0,'0'0'0'0,"19"0"2"16,0 0 1-16,3 5 4 15,-3 2 0-15,-1 1-1 0,-4 4 1 16,3 1 0-16,1 0 1 16,5 6-3-16,2 2 0 15,5 0-3-15,5 0 1 16,4 3-1-16,5 2 0 16,5 7 6-16,4 3 1 15,4 6 6-15,4 3 0 16,6 5 11-16,6-2 1 15,8-1 1-15,3 0 0 16,-4-4-1-16,-1-5 1 16,8 4-7-16,1 6 1 15,4 7-3-15,-2 1 1 16,-4 3 0-16,9-2 0 16,9-5 6-16,-5 0 0 15,0-7 0-15,1 8 0 16,8 11-1-16,-4 0 1 15,-7-1-3-15,4-5 0 16,4-2-5-16,-1-3 1 0,-3 1-4 16,0 1 1-16,6 3-2 15,3-5 1-15,1-8-2 16,3-3 0-16,4-13 6 16,8-5 1-16,2-11 3 15,8-8 1-15,7 2-2 16,2-6 1-16,-8-6-2 15,1-2 0-15,0 2-4 16,-1 0 0-16,-3 3 1 16,-7 0 1-16,-12-1-4 0,1 6 1 15,2 6-1-15,-1-2 1 16,-8 0-4-16,-8 3 0 16,3 8-2-16,-2-1 1 15,-3 5-2-15,-6 4 1 16,-10 7-4-16,6 9 1 15,6 15-1-15,-4 5 0 16,-9 0 0-16,-5-1 1 16,-1 1-1-16,2 1 1 15,1 4-2-15,-1 6 1 16,-6 1-1-16,0-5 0 16,4-6-2-16,0-4 0 15,7-2-1-15,-4 5 1 16,-5 4-1-16,6-9 1 15,10-10 0-15,1-9 1 16,5-11-1-16,1-2 0 0,1-13 0 16,3-7 1-16,3-2 1 15,-5-10 1-15,-6-3 7 16,1-2 1-16,-1 0 8 16,-6 1 1-16,-11-6 4 15,-13 0 1-15,-12 5 0 16,-10-2 0-16,-9 7-1 15,-6-2 0-15,-5 1-4 16,-3-1 0-16,-1-3-2 16,-2 1 0-16,-5 6-4 0,-1 0 0 15,-2 2-11-15,2 3 1 16,3 0-5-16,1-11 0 16,-13 11-1596-16</inkml:trace>
  <inkml:trace contextRef="#ctx0" brushRef="#br0" timeOffset="172734.5">22326 7327 1119 0,'0'0'0'16,"0"0"28"-16,-18 7 0 16,18-7 26-16,-12 9 0 15,1-2-6-15,-1 1 0 16,1 3-8-16,2-1 0 15,2-5-19-15,7-5 1 16,-5 12-1-16,5-5 1 16,2 7-1-16,5 2 1 15,9 10-1-15,1-2 1 16,-3-12-2-16,0 4 1 16,4 4-2-16,-2 3 1 15,-7-2-4-15,-6 3 0 16,-4 14-4-16,-8 5 0 15,-9 4-2-15,-3 1 1 16,0-3 0-16,0 6 0 0,-2 6 5 16,1 5 0-16,0-5 2 15,6 2 1-15,2 3 2 16,-2-3 0-16,-2 7-1 16,-3 3 0-16,-2 0-3 15,-4-3 0-15,-6-4-5 16,-2 1 1-16,-2-6-2 15,1 9 0-15,-4 6-3 16,-4 3 1-16,3-6-1 16,1 0 0-16,-8-7-1 15,-1 4 1-15,-1 0-2 0,3-4 1 16,4-8-1-16,4-9 1 16,6-9-1-16,1-1 1 15,6-2 0-15,-3-7 0 16,7-2 1-16,0-5 1 15,5-7-1-15,-4-2 1 16,-11 1-2-16,-7-1 0 16,-5-1-1-16,-5 1 0 15,3-1 1-15,2 3 1 16,8-3-2-16,6 3 0 16,4 3-1-16,3 4 1 15,7 0-2-15,0-3 1 16,0 3-2-16,0 0 1 15,4 2-1-15,0-4 0 16,-1 6-1-16,-3-3 0 16,-6-1-1-16,-1-3 1 0,7-2-2 15,2 1 1-15,-2 8-1 16,3-2 1-16,5-8-1 16,4 8 1-16,1 12-1 15,1 3 0-15,5-4 0 16,3-1 0-16,-5 2 0 15,3 5 0-15,-1 3 0 16,-1 1 0-16,-2 1 0 16,-2 2 0-16,-6 4 0 15,-1-1 0-15,-5 2 0 16,0-1 0-16,5-4 0 0,5-2 1 16,10-5-1-16,6 0 1 15,0-5-1-15,8 0 1 16,-1-2-1-16,4-5 1 15,-4-9-1-15,1 4 0 16,3 1 0-16,1 6 1 16,-2 0-1-16,-3 1 1 15,-1 4-1-15,-3-3 1 16,0-8 1-16,2 1 1 16,11 1 0-16,8 0 1 15,4-3 0-15,3 0 1 16,4-1 0-16,-4 3 1 15,-5 1 0-15,-4 0 0 16,-4 2 0-16,-7 2 1 16,-6 0 0-16,1-1 0 0,-4-1-1 15,-3 2 0 1,-1 5-1-16,1 7 0 0,1-6 1 16,1-3 0-16,-6-5-1 15,2-3 1-15,-4-4 0 16,2 0 0-16,0 3-1 15,-2 1 0-15,-3-1 0 16,-2-1 1-16,0 2 1 16,0 3 0-16,-2 6 1 15,-1 3 1-15,-3-2 1 0,-1-4 1 16,-5-4 1-16,3-3 0 16,2-1-1-16,2-2 1 15,0-3 1-15,-3-1 0 16,1-6 0-16,0 3 1 15,2-5-2-15,0 1 1 16,-2 5 0-16,3 0 0 16,-1 5-1-16,1-1 0 15,-1-3 1-15,-6 3 0 16,-3 4-3-16,-2 5 0 16,1-2-2-16,-3 6 0 15,-3 6-1-15,-4 2 1 16,0 3-2-16,-1 1 0 15,-2-2-1-15,1-4 0 16,6-1 0-16,-2-2 1 16,0-2-2-16,-3-2 1 15,5-3-1-15,-2 2 0 16,-4 1-1-16,-1 4 0 0,-4 2 0 16,-3 1 1-16,-7-3 1 15,-4-2 0-15,0-1 0 16,2-6 0-16,-2-2 1 15,11-3 1-15,8-7 1 16,3 1 1-16,-5 4-1 16,5-2 1-16,8-6-2 15,2 0 1-15,0 5-2 16,-1 1 0-16,5-3-2 0,1 0 0 16,-3 6-1-16,-1 1 0 15,-1 0-1-15,2-4 1 16,3-3-1-16,2-6 0 15,7-6-1-15,-9 12 1 16,9-5-2-16,0-7 1 16,14 0-2-16,-3-18 0 15,-11 18-2186-15</inkml:trace>
  <inkml:trace contextRef="#ctx0" brushRef="#br0" timeOffset="176702.01">23444 8836 1187 0,'0'0'0'0,"-58"-24"43"16,10 8 1-16,2 6 44 0,9 7 0 16,5 8-26-16,4 16 1 15,-2 18-32-15,-2 12 1 16,2 11-13-16,4 12 0 16,1 18-10-16,-1 15 1 15,-6 23-5-15,-3 10 1 16,-2 23-3-16,0 10 0 15,1 12-3-15,6 5 1 16,9 3-1-16,4 14 0 16,3 13-1-16,3 19 1 15,9 15-1-15,2 20 1 16,2 18-1-16,5 9 1 16,0 12-1-16,2 6 1 15,3 3-1-15,2-9 1 16,2-12 0-16,4-12 0 15,3-14 0-15,10-17 0 0,13-22 5 16,9-27 0-16,5-38 9 16,5-24 1-16,4-19 12 15,10-24 1-15,20-26 1 16,7-24 0-16,3-23-1 16,9-24 1-16,14-26-5 15,10-26 0-15,6-28 2 16,9-29 0-16,3-28-1 15,2-27 1-15,10-27 7 0,0-16 0 16,5-25-8-16,-1-21 1 16,-5-17-2-16,-5-23 1 15,-14-15 1-15,-6-12 1 16,-5-4-4-16,-26 1 1 16,-23 1-5-16,-18 7 0 15,-21 13-4-15,-27 22 1 16,-26 13-1-16,-21 4 0 15,-27 9-2-15,-15 11 0 16,-20 10-3-16,-19 6 0 16,-20 4-1-16,-17 20 1 15,-10 23-5-15,-6 29 0 16,-5 34-3-16,-4 42 0 16,0 44-1-16,-16 52 0 15,-18 60-1-15,-31 78 1 16,-34 76-1-16,-19 68 0 15,-11 57 0-15,4 46 0 0,289-413-1887 16</inkml:trace>
  <inkml:trace contextRef="#ctx0" brushRef="#br0" timeOffset="178949.89">22093 11629 1556 0,'0'0'0'0,"0"0"58"15,0 0 0-15,0 0 52 16,3-27 1-16,-13-6-31 16,-12-5 0-16,-11-4-39 15,-8 2 0-15,-4-5-9 16,-8-1 0-16,-9-8-7 0,-9-3 1 16,-8-9-9-16,-6-5 1 15,-3-8-4 1,0-1 1-16,-4 0-3 0,-7 3 0 15,-5-1 6-15,-3 3 1 16,1 9 3-16,-5 11 1 16,-14-2-1-16,-1 10 0 15,6 7 1-15,6 8 0 16,6 6 2-16,9 1 1 16,20 10-1-16,23 3 1 15,15-2-16-15,16-2 1 16,11-1-11-16,9-12 1 15,5 29-1977-15</inkml:trace>
  <inkml:trace contextRef="#ctx0" brushRef="#br0" timeOffset="179418.13">19810 11680 1959 0,'0'0'0'0,"-21"-18"16"16,14-3 1-16,19-6 21 0,13-11 1 16,7-14 31-16,1-7 0 15,-8-2-32-15,-11-6 1 16,-19-8 5-16,-9-9 0 15,-11-11-4 1,-12-13 1-16,-21-4-1 0,-7-15 1 16,-1-8-1-16,-3-8 1 15,1-18-4-15,-3 0 0 16,2 2-5-16,11 22 0 16,12 18-6-16,13 18 0 15,8 8-6-15,11 10 0 16,12 12-8-16,9 12 1 15,7 14-6-15,18 21 1 16,25 18-4-16,13 27 1 16,17 22-3-16,17 15 0 15,24 4-2-15,13 9 1 16,16 10-1-16,29 2 0 0,17 2-7 16,-13-30 1-16,-190-55-2160 15</inkml:trace>
  <inkml:trace contextRef="#ctx0" brushRef="#br0" timeOffset="211335.11">27296 11906 1063 0,'0'0'0'0,"0"0"30"0,0 0 1 15,20-8 39-15,-20 8 1 16,10-9 0-16,-5 2 0 16,1 0-23-16,3-5 0 15,5-11-17-15,3-2 0 16,3-3-6-16,3-3 0 15,5-4 1-15,9-13 0 16,11-9-1-16,4-16 0 16,7-15-3-16,15-9 1 15,21-11-1-15,13-6 1 16,10-19-3-16,19-16 1 16,17-3-4-16,5 10 0 15,3 7 1-15,-12 7 1 16,-21 8-1-16,-10 22 0 15,-6 20 1-15,-19 23 1 16,-24 13 3-16,-15 7 0 0,-14 6 3 16,-13 8 0-16,-10 6 2 15,-6 3 1-15,-3 5-6 16,-2 0 0-16,-2 0-3 16,-5 7 1-16,9-9-3 15,-9 9 1-15,9-2-4 16,-9 2 1-16,9 4-6 15,-9-4 0-15,3 7-5 16,-3-7 0-16,0 0-1756 16</inkml:trace>
  <inkml:trace contextRef="#ctx0" brushRef="#br0" timeOffset="211716.93">29330 9558 1500 0,'7'-4'0'16,"9"-3"28"-16,5-1 1 16,7 3 4-16,8 1 0 15,11 1 13-15,10 1 1 16,10-1-15-16,5-6 1 15,6-10-8-15,-3-2 0 16,-6-1-5-16,2-1 0 16,1 2-4-16,-5 7 1 0,-12 2 0 15,-15 9 1-15,-18 6-1 16,-22 15 0-16,-20 25-3 16,-20 23 1-16,-33 31 4 15,-17 13 0-15,-8 10 4 16,-8 8 0-16,-11 7-6 15,15 7 1-15,23-9-10 16,15-2 0-16,64-131-1611 16</inkml:trace>
  <inkml:trace contextRef="#ctx0" brushRef="#br0" timeOffset="-198117.28">3817 7343 492 0,'0'0'0'15,"0"0"5"-15,-26-7 1 16,20 5 2-16,6 2 1 16,0 0-3-16,-9 12 0 15,4 6-8-15,2 7 0 16,3-25-394-16</inkml:trace>
  <inkml:trace contextRef="#ctx0" brushRef="#br0" timeOffset="-195612.79">4521 7500 873 0,'-23'-5'0'16,"-44"-16"47"-16,-2 4 0 0,7 5 23 15,2 8 0-15,4 6-20 16,1 17 0-16,4 16-29 16,3 17 1-16,15 7-8 15,10 22 1-15,11 23-7 16,6 15 1-16,15 21-4 16,11 18 0-16,11 34-1 15,8 28 0-15,4 12 0 16,-8 13 0-16,0 10-1 15,-3 1 1-15,1-2-1 16,3-6 0-16,-5 1-1 0,13 5 1 16,6-1-1-16,10 3 0 15,7 7 0-15,2 9 1 16,-6 1-1-16,13 13 1 16,10 1 0-16,13-3 0 15,0 1 0-15,0-1 0 16,-2-7 0-16,10-5 1 15,12-7-2-15,0-2 1 16,-6-6-1-16,6-6 0 16,2-5 0-16,10-9 1 15,1-7-2-15,-1-8 1 16,-6-8 0-16,11-8 0 16,17-10 0-16,6-14 0 15,-6-16 0-15,1-16 0 16,3-20 0-16,2-16 0 15,8-13 2-15,6-20 1 16,10-15-1-16,-3-11 1 0,-2-5-1 16,6-10 0-16,1-12 6 15,9-13 0-15,9-11 8 16,2-11 0-16,3-9 3 16,7-8 1-16,4-9-1 15,5-1 0-15,-4-6-1 16,6-2 0-16,0-4-2 15,-2-3 1-15,-7-8-6 16,-7-10 1-16,0-15-4 16,-4-4 0-16,-7-9-2 0,-1-9 0 15,-4-10-1-15,5-13 0 16,-5-8 3-16,-14 2 0 16,-11 1 3-16,-8 3 1 15,-15-8 0-15,-1-2 1 16,-7-2 1-16,-20 4 0 15,-28-3 0-15,-14-2 0 16,-11 0 0-16,-12 7 0 16,-22 7 0-16,-13 3 0 15,-18 6 6-15,-9-2 1 16,-14 3 5-16,-12-3 1 16,-11-5-1-16,-7-3 0 15,-1-6-1-15,-13-3 1 16,-16-14-5-16,-11 3 1 15,2-10-3-15,-6 5 0 16,-15 0-4-16,3 10 0 0,3 4-5 16,-6 0 1-16,-16-6-2 15,6 4 0-15,5 4-1 16,-8 0 0-16,-15-11-3 16,-3 3 1-16,1-1-2 15,-4 7 1-15,-1 3-1 16,-14 1 0-16,-11-1-1 15,-5 0 0-15,-4 0-2 16,0 6 1-16,-1 8-2 16,7 0 0-16,-4-1-1 0,-2 2 1 15,0 13-2-15,-3 6 1 16,-2-5-1-16,-3 4 1 16,-6 6-1-16,-5-1 1 15,1 1-1-15,-2-1 0 16,-3-7 0-16,-12 3 1 15,0 9-1-15,-3-6 1 16,-6-6-1-16,-5 2 1 16,-11 2-1-16,0 5 1 15,-13-3-1-15,-3 12 1 16,-8 15-1-16,-4 19 0 16,-11 15 0-16,-8 14 0 15,-19 15 0-15,-3 20 0 16,8 20 0-16,5 18 0 15,-4 20-1-15,0 23 0 16,11 27-3-16,16 20 0 0,19 22-9 16,20 9 0-16,24 11-18 15,15-10 1-15,197-170-1702 16</inkml:trace>
  <inkml:trace contextRef="#ctx0" brushRef="#br0" timeOffset="-159147">13473 7100 1332 0,'0'0'0'0,"-25"-50"33"16,-5 7 1-16,-4 7 45 15,-6 6 1-15,-4 18-27 16,-6 9 1-16,-8 11-30 16,-11 10 0-16,-17 15-7 0,-1 12 0 15,6 17-6-15,-12 7 1 16,-11 5-4-16,1 8 1 15,17 22-4-15,12 5 1 16,12 1-3-16,16 5 0 16,20 1-1-16,15-9 0 15,20-19-2-15,16-15 1 16,19-16-1-16,19-16 0 16,27-18 0-16,20-14 0 15,8-18 0-15,11-14 0 16,7-9 0-16,3-13 0 15,-3-14 0-15,-4-23 0 16,-10-20 0-16,-15-10 0 16,-13-16 2-16,-22-4 0 15,-24-3 3-15,-32 2 1 16,-34 1 8-16,-37 17 0 0,-28 19 3 16,-37 22 0-16,-47 20 1 15,-36 27 0-15,-35 28-1 16,-20 43 1-16,-20 46-18 15,-8 53 1-15,-3 56-1 16,5 33 0-16,284-232-1469 16</inkml:trace>
  <inkml:trace contextRef="#ctx0" brushRef="#br0" timeOffset="-153648.56">20638 8321 2094 0,'0'0'0'0,"47"24"63"16,-5-3 0-16,10-1 34 0,-5 1 0 15,-20-12-41-15,-10-6 1 16,-3-6-50-16,-8-6 1 15,-4-7-7-15,-1 1 1 16,-1 5-2-16,-3-10 0 16,3 20-1909-16</inkml:trace>
  <inkml:trace contextRef="#ctx0" brushRef="#br0" timeOffset="-151710.39">20322 6922 1993 0,'0'0'0'0,"0"0"75"16,-14 30 1-16,17 6 50 15,-1 12 0-15,-7 20-56 16,-11 13 1-16,-12 6-42 15,-6 5 0-15,-7 18-12 16,4-1 0-16,6-3-6 0,4-6 1 16,3-10-4-16,8-15 1 15,3-17-4-15,4-16 0 16,6-19-4-16,3-23 0 16,12 0-1-16,-3-33 0 15,-9 33-2011-15</inkml:trace>
  <inkml:trace contextRef="#ctx0" brushRef="#br0" timeOffset="-151429.15">20089 7012 1713 0,'5'9'0'15,"9"12"0"-15,13 15 1 16,22 23 0-16,9 12 0 0,4 7 39 15,-2 0 0-15,-7 3 2 16,-2 2 0-16,-5-12 12 16,0-5 1-16,-4-8-6 15,1-9 0-15,-3-16-13 16,-6-12 0-16,-17-16-11 16,1-19 1-16,8-22-12 15,3-23 1-15,-3-19-5 16,-8-21 1-16,-18 99-1706 15</inkml:trace>
  <inkml:trace contextRef="#ctx0" brushRef="#br0" timeOffset="-151162.39">20807 6640 1489 0,'-4'23'0'16,"-3"30"0"-16,-2 20 0 15,-1 5 2-15,-3 14 1 16,3 6 29-16,-1 10 0 16,-1-5 6-16,0-4 1 15,1 0 17-15,6-4 1 16,5-9-5-16,3-10 0 16,4-13-8-16,2-10 0 15,2-6-11-15,-1-9 0 16,1-17-12-16,1-12 1 15,4-9-14-15,5-21 0 16,-21 21-1557-16</inkml:trace>
  <inkml:trace contextRef="#ctx0" brushRef="#br0" timeOffset="-150675.72">21264 6938 1534 0,'3'17'0'0,"10"32"9"15,-1 18 1-15,-3 11-1 16,-4 0 1-16,-1-2 42 0,-3 0 1 16,1-5-3-16,-2-5 0 15,0-13 3-15,0-18 1 16,0-16 0-16,2-10 1 16,-2-9-14-16,12-14 1 15,8-22-2-15,1-25 0 16,-2-13-4-16,2-13 1 15,-3-8-9-15,-4-9 1 16,-3 0-7-16,-1 21 0 16,1 26-5-16,-6 24 1 15,0 25-9-15,6 30 0 16,8 42-5-16,6 19 1 16,0 21-4-16,3 8 0 15,4-3-1-15,-2-5 0 16,-7-17 0-16,-4-23 0 15,-3-21-1-15,-4-13 1 16,-3-13-1-16,3-14 1 0,10-11 0 16,-5-20 0-16,-4-19 0 15,-8-13 1-15,-5-20 3 16,-5-15 0-16,-2-16 3 16,-2-13 0-16,-7-15-1 15,2 6 0-15,3 5-6 16,11 24 1-16,16 26-2 15,14 24 1-15,-30 54-1821 16</inkml:trace>
  <inkml:trace contextRef="#ctx0" brushRef="#br0" timeOffset="-148512.33">24049 11114 1545 0,'0'20'0'16,"2"32"65"-16,5 35 0 15,3 27 24-15,-1 7 1 16,2 9-28-16,-3 0 1 16,-2-4-37-16,-3-13 0 15,-3-22-11-15,-1-15 1 16,-3-22-4-16,2-18 0 15,0-16-3-15,2-20 0 16,-15-35-2-16,8-19 0 16,3-32-7-16,2-16 1 15,2 102-1591-15</inkml:trace>
  <inkml:trace contextRef="#ctx0" brushRef="#br0" timeOffset="-148280.55">23992 10941 1545 0,'13'29'0'0,"15"33"11"16,13 21 0-16,11 16 6 16,16 12 1-16,11 3 4 15,-5-2 0-15,-18-15 23 16,-11-8 1-16,-12-17 11 0,-10-11 1 16,-11-16-2-1,-5-12 1-15,-5-12-13 0,-2-9 1 16,0-12-20-16,-5-19 0 15,-2-44-11-15,1-32 1 16,6 95-1615-16</inkml:trace>
  <inkml:trace contextRef="#ctx0" brushRef="#br0" timeOffset="-148013.78">24652 10145 1523 0,'-7'38'0'15,"-5"36"12"-15,-1 19 0 16,3 29 47-16,4 16 1 16,3 11 5-16,-1 0 1 15,1-4-30-15,-2-12 0 16,-1-15-6-16,3-5 1 16,-1-6-1-16,2-5 0 0,4-7-7 15,4-12 0-15,2 0 7 16,6-7 0-16,2-12 1 15,7-12 0-15,7-8-5 16,4-17 1-16,3-25-27 16,-2-19 0-16,-35 17-1659 15</inkml:trace>
  <inkml:trace contextRef="#ctx0" brushRef="#br0" timeOffset="-147462.6">25125 10845 1500 0,'0'0'0'16,"0"0"0"-16,-11-3 0 15,11 3 3-15,-9 22 1 16,8 22 45-16,1 18 0 16,3 18 23-16,4 8 1 15,4 4 0-15,-2-6 1 16,1-17-14-16,-1-13 1 15,-5-23-10-15,-3-13 0 16,-1-8-10-16,7-27 1 16,6-27-5-16,8-23 0 15,9-24-8-15,0-14 0 16,-5-12-7-16,-2-8 0 16,-4 11-7-16,-1 20 0 0,-3 28-4 15,-2 26 0-15,-6 24-6 16,0 37 1-16,7 43-5 15,0 22 1-15,4 19-2 16,-2 13 1-16,-4 2-1 16,0-4 0-16,4-11 0 15,0-15 0-15,-4-26 0 16,-3-19 0-16,-3-21 0 16,-1-14 0-16,-5-12 0 15,12-23 0-15,-1-29 0 0,1-15 0 16,2-20 2-16,2-17 0 15,2-19 3-15,-1-5 0 16,1-7 3-16,-7 2 0 16,-6-2 1-16,-3 5 0 15,-2 11 0-15,1 12 0 16,3 27-3-16,1 16 0 16,4 16-3-16,7 6 0 15,-16 42-1901-15</inkml:trace>
  <inkml:trace contextRef="#ctx0" brushRef="#br0" timeOffset="-146197.75">26340 3889 1702 0,'2'20'0'16,"1"22"53"-16,1 24 1 15,-2 36 49-15,0 19 0 16,-1 14-40-16,-2 10 0 15,-8 1-35-15,-5-3 0 16,-6-16-14-16,3-15 1 16,2-17-4-16,3-20 1 15,3-18-4-15,2-16 1 16,4-16-3-16,3-25 1 16,-2-28-3-16,4-19 0 15,5-26-3-15,-2-24 0 16,-5 97-1718-16</inkml:trace>
  <inkml:trace contextRef="#ctx0" brushRef="#br0" timeOffset="-145962.62">26166 3979 1467 0,'14'17'0'0,"23"21"22"16,17 23 0-16,17 9 22 15,10 14 0-15,13 6-12 16,-8-4 1-16,-19-8-3 15,-16-11 0-15,-9-15-2 0,-12-14 1 16,-10-8-2-16,-6-9 1 16,-3-9 1-16,-4-4 1 15,-7-8-3-15,-2-5 1 16,-7-28-4-16,-2-26 0 16,-1-31-15-16,0-20 1 15,12 110-1523-15</inkml:trace>
  <inkml:trace contextRef="#ctx0" brushRef="#br0" timeOffset="-145679.78">26839 3096 1276 0,'9'9'0'15,"16"15"-7"-15,8 29 0 16,6 31-30-16,-7 23 1 16,-13 24 46-16,-12 11 1 15,-12 5 41-15,-9-1 1 16,-9-10 24-16,-2-9 0 15,2-23 4-15,2-14 1 0,4-14-15 16,1-10 0-16,3-9-11 16,3-9 1-16,1-5-5 15,2-6 1-15,3-20-16 16,4-5 0-16,2-5-11 16,7-7 0-16,2-12-11 15,12-12 1-15,14-26-15 16,7-21 1-16,-44 71-1610 15</inkml:trace>
  <inkml:trace contextRef="#ctx0" brushRef="#br0" timeOffset="-145163.65">27444 3343 1489 0,'7'25'0'15,"13"34"0"-15,1 27 0 16,0 18-19-16,-3 7 1 15,-4 5 35-15,-5-14 0 16,-4-19 31-16,-3-21 0 16,-2-20 22-16,-2-18 0 15,0-9-5-15,2-6 0 16,0-9-9-16,6-16 0 16,8-25-12-16,3-21 1 15,1-21-4-15,-2-16 1 16,1-5-5-16,-1 2 1 0,-3-2-12 15,-3 18 1-15,1 34-7 16,-4 26 1-16,-2 14-5 16,6 36 0-16,8 43-9 15,2 27 0-15,0 18-4 16,1 11 0-16,2 10-2 16,3-6 1-16,-1-18-2 15,-1-19 1-15,-2-24-1 16,-4-18 1-16,-6-13-1 15,-3-11 0-15,1-12 1 16,3-19 0-16,5-19 1 0,-3-22 1 16,-5-16 1-16,-6-18 1 15,-3-16 1-15,-7-15 1 16,-8-3 2-16,-10-3 0 16,-8-9 0-16,-5 10 1 15,4 21 1-15,8 24 0 16,6 23-1-16,6 21 1 15,5 10-6-15,7 19 0 16,0 0-1866-16</inkml:trace>
  <inkml:trace contextRef="#ctx0" brushRef="#br0" timeOffset="-139911.81">20997 12607 1209 0,'0'0'0'0,"0"0"14"16,0 0 0-16,25 0-9 15,-11-5 1-15,6-5-30 16,-3-8 1-16,-17 18-878 0</inkml:trace>
  <inkml:trace contextRef="#ctx0" brushRef="#br0" timeOffset="-139356.08">22271 7293 1007 0,'0'-4'0'15,"5"-17"1"-15,6 2 0 16,6 5-1-16,3 1 0 16,-20 13-757-16</inkml:trace>
  <inkml:trace contextRef="#ctx0" brushRef="#br0" timeOffset="-133914.02">4078 4982 1041 0,'0'0'0'16,"34"-12"19"-16,-3 4 1 15,5 8 19-15,8-4 0 16,5 2-9-16,11 2 1 16,7 6-9-16,11-1 0 15,-1-2-12-15,8-3 1 16,5 0-5-16,9 0 1 16,14 0-2-16,14 0 0 15,12 0 8-15,11 0 0 16,16-5 8-16,15-4 1 15,19 2 2-15,17-1 0 16,17 1 4-16,13 2 1 0,2-4-5 16,12 2 1-16,2 2-3 15,3 0 0-15,6 1-5 16,12-3 1-16,0 2-4 16,9-2 1-16,28 2-1 15,-4 0 1-15,-1 10 10 16,3-5 1-16,13-5 3 15,21 1 0-15,10 4 2 16,13 0 0-16,24 0-2 16,11 0 1-16,7 0-5 0,11 0 0 15,-1 0-6-15,1 4 1 16,0 8-2-16,1 9 0 16,6 1-1-16,-1 6 0 15,12 6-1-15,-1-1 1 16,-3-1 1-16,-6 6 1 15,-3 3-1-15,-9 9 0 16,-5 11-3-16,-18 1 1 16,-7-1-3-16,-23-6 1 15,-28-10-4-15,-23-3 0 16,-10 6-1-16,-22 2 1 16,-23 9 0-16,-21-2 0 15,-19-8 1-15,-26-6 1 16,-24 0-9-16,-19-8 1 15,-19-7-4-15,-26-8 0 0,-112-20-1732 16</inkml:trace>
  <inkml:trace contextRef="#ctx0" brushRef="#br0" timeOffset="-132477.33">1383 8649 991 0,'18'14'40'15,"36"24"1"1,13 11-5-16,-1-4 1 0,6-9-13 16,7-5 0-16,8-3 2 15,-3-4 1-15,-3-7-9 16,8-1 1-16,22-2 13 15,3 1 1-15,3-2-5 16,10-1 0-16,9 10 6 16,21 6 1-16,14-2 2 0,14 3 1 15,14 2-5 1,8-5 0-16,10 2-1 0,8-4 1 16,12 6-1-16,6-10 0 15,15-6 0-15,3-3 0 16,2-3 3-16,6 1 0 15,15-4 8-15,7 6 1 16,15-1-2-16,2 0 1 16,4 1-13-16,-1 4 0 15,8 6-3-15,8 7 1 16,6 5-5-16,6 5 0 16,1 0-1-16,6 3 1 15,6 3 0-15,14 6 0 16,4-4 0-16,2-2 0 15,7-6-4-15,8-9 0 16,3 1-3-16,19 2 0 16,7 5-1-16,-1 4 1 0,3 6-3 15,0 12 1-15,-2 8 3 16,-2-1 1-16,1-5 4 16,3-2 0-16,5-4 1 15,2 6 0-15,1 4 1 16,9 1 0-16,-4-7-2 15,-8-2 0-15,-9-7 0 16,-22 2 1-16,-13 2-1 16,-19 5 1-16,-27 6 5 15,-20-1 0-15,-17 2 2 16,-33-10 0-16,-34-15-5 0,-28-3 1 16,-23-2-1-16,-22-6 1 15,-26-6-2-15,-22-10 1 16,-22-7-4-16,-17-7 1 15,-13-7-2-15,-4-5 0 16,-10-5-2-16,-3 1 1 16,-6 2-4-16,-8 5 1 15,-9-1-8-15,-7 3 1 16,-1 2-9-16,7 3 1 16,-15 2-2415-16</inkml:trace>
</inkml:ink>
</file>

<file path=ppt/ink/ink6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11:05.943"/>
    </inkml:context>
    <inkml:brush xml:id="br0">
      <inkml:brushProperty name="width" value="0.05292" units="cm"/>
      <inkml:brushProperty name="height" value="0.05292" units="cm"/>
      <inkml:brushProperty name="color" value="#FF0000"/>
    </inkml:brush>
  </inkml:definitions>
  <inkml:trace contextRef="#ctx0" brushRef="#br0">2891 3889 918 0,'0'0'0'0,"46"12"23"16,7 0 1-16,16 9 33 15,6-1 0-15,8 1-19 16,2-5 1-16,1-2-11 15,4-8 0-15,18 0-13 16,5-6 1-16,0-6-2 16,8-4 0-16,10-7 6 15,5-7 0-15,5-2-3 0,-5-4 1 16,-18-3 11-16,-2-3 0 16,-3-6-3-16,-10-3 0 15,-21-5 2-15,-15-7 1 16,-15-9-2-16,-17-1 1 15,-17-2 6-15,-18 3 0 16,-18 0 3-16,-19-1 0 16,-30-3-5-16,-14 5 1 15,-27 2-4-15,-19 13 1 16,-26 17-3-16,-24 18 1 16,-22 20-7-16,-18 23 0 15,-9 25-4-15,2 10 0 16,14 6-3-16,27 5 0 15,24-3-7-15,18 4 1 16,10-1-4-16,29 4 1 16,30-4-3-16,17-5 1 0,15-6-2 15,20 3 0-15,20-8 0 16,23-1 0-16,23-3-1 16,30-7 1-16,33-4-1 15,27-13 0-15,26-18 0 16,38-12 0-16,25-16 0 15,28-22 0-15,18-23-1 16,-6-18 1-16,-265 79-1520 16</inkml:trace>
  <inkml:trace contextRef="#ctx0" brushRef="#br0" timeOffset="23998.94">20518 4086 772 0,'24'5'0'16,"43"4"6"-16,20 6 0 15,11-3 12-15,7 6 1 16,13-3 20-16,9 3 1 16,7-10 24-16,9 4 1 15,12 0-34-15,18 1 1 16,10-1-3-16,11-4 1 15,7 4-3-15,0-6 0 16,0-3 6-16,-5-10 0 16,-12-3 3-16,-6-6 0 15,-14-5-1-15,-5 1 0 16,1-5-4-16,-20-1 1 0,-13-5 8 16,-15-7 0-16,-2-10-3 15,-17-2 1-15,-15-13-3 16,-11-2 1-16,-16-1-2 15,-14 0 0-15,-16-8-4 16,-15-4 1-16,-17 2-6 16,-16 6 1-16,-15 8-4 15,-23 5 0-15,-30 0 0 16,-24 3 0-16,-20 4-4 16,-27 5 0-16,-35 2-5 0,-28 6 1 15,-30 8-3-15,-24 13 1 16,-23 11-4-16,-17 16 1 15,-16 13-4-15,-1 17 1 16,-6 20-2-16,13 1 1 16,22 7 0-16,20 8 1 15,26 4-1-15,27 9 0 16,37 5-1-16,30-3 0 16,27-9-1-16,45 3 1 15,44 10-3-15,37-6 1 16,47-4-2-16,38 1 0 15,35 8-8-15,30 0 0 16,27 7-11-16,9-1 1 16,-168-101-1542-16</inkml:trace>
  <inkml:trace contextRef="#ctx0" brushRef="#br0" timeOffset="26281.78">2861 4520 806 0,'0'0'0'0,"0"0"11"16,21-8 0-16,-3-1 14 16,5 2 0-16,9 2 6 15,-4-2 0-15,-2 5-4 16,6 4 0-16,12 8-15 15,5 4 1-15,11-2 1 16,-1 4 0-16,-5 1 0 0,8-5 0 16,7-7-2-1,7 4 1-15,10 7-2 0,6-4 1 16,1 0-2-16,6 0 1 16,14 2 2-16,5 1 1 15,-5-2 0-15,5-5 0 16,13 4-1-16,3-3 0 15,7 3 7-15,4 0 0 16,-6-3 4-16,9 3 0 16,11 0-2-16,-4 2 1 15,6 1 2-15,-3 1 1 16,-1-2-6-16,7 1 1 16,7 1 0-16,15 1 1 15,2-1-3-15,6-6 1 16,11-10-4-16,1 0 1 0,3 4-1 15,2-4 0 1,6-5-1-16,9 1 1 0,-4 4-1 16,7-3 1-16,3-3 2 15,2-2 0-15,6 4-1 16,3-4 1-16,-3-4 3 16,4-1 1-16,-6 5 6 15,-4 4 0-15,3-3-1 16,-8 2 1-16,-3 0-4 15,-9-2 0-15,-5 2-3 16,-11 1 1-16,-4 4-5 0,-8 0 1 16,-7 4 5-16,-11-2 0 15,-18-4 0-15,-5-2 1 16,-12-1-2-16,-18 2 0 16,-15-6-2-16,-8 0 0 15,0 3 1-15,-14 0 0 16,-8-2-2-16,-13-3 1 15,-11-2 0-15,-5-3 1 16,-3-1 0-16,-4-2 1 16,-2-4-15-16,7 2 1 15,11 9-7-15,7-3 0 16,-60 15-1778-16</inkml:trace>
  <inkml:trace contextRef="#ctx0" brushRef="#br0" timeOffset="-200897.08">11904 8642 1097 0,'0'0'0'0,"0"0"20"16,0 0 0-16,0 0 17 15,-5 21 1-15,10-4-6 16,4 4 1-16,-3-2-17 16,9-1 1-16,17 1-8 15,7 3 0-15,12 9-3 0,11 4 1 16,12-6-2-16,9-4 0 15,10-6 0 1,11-2 0-16,23-3 7 0,15 1 1 16,9-3 10-16,12-6 0 15,4 1 5-15,10-11 1 16,-5-10 2-16,3-10 0 16,5-12 13-16,-7-13 0 15,-9-8-4-15,-18-2 0 16,-24 0-3-16,-16 6 1 15,-7 1 0-15,-20-4 1 16,-19-9-7-16,-23-6 1 16,-25 3 5-16,-29 4 0 15,-24 0-2-15,-28 9 0 16,-21 1-5-16,-26 2 1 16,-25 6-8-16,-30 1 0 0,-29 6-8 15,-11 10 1-15,-15 8-9 16,0 18 1-16,-8 17-6 15,4 22 0-15,3 21-2 16,1 19 0-16,-2 18 0 16,11 22 1-16,16 31-1 15,32 7 1-15,51 3-1 16,49-22 0-16,46-27 0 16,51-25 0-16,53-23 0 15,59-17 0-15,50-22-1 16,45-12 0-16,31-11-4 0,-3-3 1 15,-263 5-1691-15</inkml:trace>
  <inkml:trace contextRef="#ctx0" brushRef="#br0" timeOffset="-74176.63">1983 15070 1041 0,'0'0'0'16,"0"0"22"-16,0 0 0 15,0 0 29-15,0 0 1 16,0 0-2-16,23-9 0 16,-9 7-18-16,3-1 1 15,1 6-13-15,5 4 1 16,0 2-7-16,3 3 0 15,6 4-4-15,2-3 1 0,4-2 5 16,3-3 0-16,-1-1 6 16,-2-1 1-16,-7-5 1 15,5-1 1-15,1 0-2 16,3 2 0-16,4 0 5 16,7 0 1-16,2 1-2 15,6 0 0-15,-3-1-3 16,0-2 0-16,-10 0-3 0,-3 4 1 15,1-8-5-15,5 2 0 16,6 4-3-16,3 2 1 16,5-4-3-16,-4 1 1 15,-8 5 0-15,2-1 0 16,-7 2-2-16,7 1 1 16,1 3 2-16,6 1 0 15,5 2 1-15,-5-1 0 16,-7 0-2-16,-2-6 1 15,2-2-2-15,2 0 1 16,3 2-4-16,-1 0 1 16,10 0-1-16,-5 0 0 15,-8 0-1-15,1 1 1 16,3 3-1-16,6 1 0 16,8 2 0-16,0-1 0 15,-3-2 0-15,-2-4 0 16,0-4 0-16,5-3 0 0,11-2-1 15,2 2 0-15,-7 4 0 16,-3-4 0-16,1-4 0 16,7 1 0-16,12 3 0 15,-1 5 0-15,-17 6-1 16,5 1 0-16,11-2 0 16,-1-1 0-16,3-2-1 15,-1 0 0-15,-3-2-1 16,3-2 1-16,10 1-1 15,-5-1 1-15,-8-1 0 16,3 1 0-16,5 4-1 0,-2 0 1 16,-7-2-1-16,0 1 0 15,3 2 0-15,4 1 1 16,2-2-2-16,0-2 1 16,-4-3 0-16,4 3 0 15,8 5 0-15,-6-3 0 16,-8-12 0-16,4 3 0 15,9 9 0-15,-5-3 0 16,-11-4-1-16,1 3 1 16,3 6-1-16,1-1 1 15,4-2-1-15,-4-3 1 16,-3 0 0-16,5 4 0 16,3 4 1-16,-1-8 1 15,-4-3 0-15,-1 2 0 16,6 3-1-16,-1-1 1 0,-4-6 0 15,4 2 0-15,2 3-1 16,-2-1 0 0,-1-2-1-16,1 0 0 0,2-2 0 15,3-1 1-15,-6-2 1 16,7 0 0-16,-7 3 1 16,6 2 0-16,9 0 1 15,-7 0 1-15,0 0 0 16,-2 2 0-16,5 4-2 15,-1 1 1-15,-9-1-2 16,5-3 0-16,5 2 1 0,4-3 1 16,-11-2-1-16,4-2 1 15,11 0-2-15,-3-3 1 16,-3-3 1-16,4-1 0 16,5 6-2-16,2 1 1 15,-8-2 0-15,6 1 0 16,4 1-2-16,6 0 1 15,-4 1 0-15,2-3 0 16,6-1 0-16,2-2 0 16,7 0 0-16,3-1 1 15,-4-3-2-15,0-4 1 16,7-3 0-16,4 3 0 16,1 4-1-16,4 1 0 15,5 0-1-15,-8-1 0 16,5-1 3-16,1-2 0 15,3 0-1-15,3 1 0 0,-4-1 2 16,4 0 0-16,-3 0-1 16,11 2 0-16,1 0-2 15,1 3 1-15,3-1-1 16,5-1 0-16,0 3-1 16,2-1 0-16,-4-1 1 15,3-2 0-15,-5-6 1 16,1-1 0-16,10 2 0 15,2 1 1-15,0 1 1 16,6 3 0-16,3 0 0 0,-4 1 1 16,7 2-1-1,-3-1 1-15,-2-2-2 0,0 0 0 16,2-2-1-16,0 0 0 16,-2 0 0-16,0-1 0 15,4-4-1-15,-2 0 0 16,-6-2 0-16,4 2 0 15,0 0 0-15,4 0 1 16,5 0-2-16,1 1 0 16,1 3 0-16,2-2 0 15,8-4-2-15,2 0 1 16,3 2-1-16,6 2 0 16,11 1 0-16,1 2 0 15,-7 6-1-15,0 2 1 16,0 3-1-16,0 3 1 0,-1 5-1 15,-3 0 1 1,-1 2 0-16,-2 2 0 0,-3 0-1 16,-4-1 1-16,-4-3 0 15,-5-3 0-15,1 2-1 16,-3-1 1-16,-7-6 0 16,-1 1 1-16,-7 2-1 15,-1 2 0-15,-5 1-1 16,-6-1 1-16,-5-2-1 15,-6 2 0-15,-15 1 0 16,-4-3 0-16,-6-5 1 0,-13 0 0 16,-5 1-1-16,-10-1 1 15,-7-4 1-15,-9 1 0 16,-8 1 1-16,-1-2 0 16,-7 0 1-16,-10-1 0 15,-11 1 0-15,-9 1 1 16,-9-1 0-16,-11 4 0 15,-3 3-1-15,-8 0 1 16,-8-1-1-16,-2-2 1 16,-1 1-1-16,-2 1 0 15,-1-2-1-15,-2-2 0 16,-6 2-1-16,-7 5 1 16,10-9-2-16,-4 2 0 15,-1-2-2-15,2-20 1 16,-7 29-2359-16</inkml:trace>
  <inkml:trace contextRef="#ctx0" brushRef="#br0" timeOffset="-71796.75">2607 17335 1265 0,'0'0'0'16,"41"-9"38"-16,4 1 1 16,19 3 30-16,7-1 0 15,1-2-20-15,9 1 0 16,11 3-29-16,3 3 1 15,-2 1-9-15,6 3 1 16,11 4-5-16,6 3 1 16,6 1-3-16,8-1 1 15,11 0-2-15,18 3 0 16,9 0 0-16,8 0 0 0,2-8-1 16,13-2 1-16,4 1 1 15,7-1 0-15,11-1 3 16,2-4 0-16,7-3 5 15,13 0 1-15,10 1 1 16,11-1 1-16,3-4-2 16,6 1 0-16,7 1-2 15,-1 0 1-15,3-2-3 16,-1 1 1-16,9-1-2 0,7 6 1 16,15 4-1-16,6 4 0 15,-1-1 1-15,1-1 0 16,8 1 1-16,6-1 0 15,15-1-1-15,3-5 1 16,-8-3-1-16,4-1 0 16,12 1-3-16,1 2 1 15,1 1 0-15,5-1 1 16,-3 1 2-16,18-4 1 16,9-2 1-16,-1-1 0 15,-10 3-1-15,4-4 0 16,14-4-1-16,0 3 0 15,2 3-1-15,2-7 0 16,11-8 2-16,-6 3 1 16,-10 6-2-16,-1 3 1 15,9 3 0-15,0 4 1 16,4 3-2-16,-1 2 0 16,-1 2 1-16,-9 5 0 0,-3 3-1 15,-1 1 0-15,4-3 2 16,2 4 1-16,5 6 2 15,-21 1 0-15,-9-2 2 16,-6 0 1-16,-5 4 1 16,-5 2 0-16,-5 1-3 15,-3-2 0-15,-3-1 1 16,-10 0 1-16,-3 1-2 0,-11 1 1 16,-11 1 0-16,-13-1 1 15,-15-6-1-15,-9-2 0 16,-14-2 3-16,-17-3 1 15,-13 0 0-15,-19-1 1 16,-18-6-5-16,-12-1 0 16,-19 0-1-16,-15 1 0 15,-10-1-3-15,-9-2 1 16,-13 0-5-16,-8 2 0 16,-5 1 2-16,-10 1 1 15,-6 1-2-15,-6 0 1 16,-8 2-2-16,-4-2 1 15,-4-3 0-15,-5 0 1 16,-1 3-2-16,-6 0 0 16,-5-1-2-16,-6-3 0 15,-5 3-2-15,-5 1 0 16,-3-2-5-16,-6-3 1 16,-4-3-3-16,-1-2 0 0,0-4-4 15,2-15 0-15,-11 24-2264 16</inkml:trace>
</inkml:ink>
</file>

<file path=ppt/ink/ink6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17:34.343"/>
    </inkml:context>
    <inkml:brush xml:id="br0">
      <inkml:brushProperty name="width" value="0.05292" units="cm"/>
      <inkml:brushProperty name="height" value="0.05292" units="cm"/>
      <inkml:brushProperty name="color" value="#FF0000"/>
    </inkml:brush>
  </inkml:definitions>
  <inkml:trace contextRef="#ctx0" brushRef="#br0">19062 5919 963 0,'0'0'0'0,"48"-13"11"16,8 5 0-16,20 8 20 0,4 3 1 15,6 2 4-15,-3-1 1 16,0 1-5 0,9 2 1-16,12 2-5 0,-2-1 1 15,4-4-14-15,3 1 1 16,13 7 1-16,12 0 0 16,11 5-1-16,8-1 0 15,13-2-1-15,8 5 1 16,10 3-2-16,10 10 0 15,-4 0-2-15,12 10 1 16,2 1-2-16,3-3 0 16,8-7-1-16,9-4 0 15,3-1 3-15,6-7 0 16,2-9 1-16,8-3 0 16,-1-8 9-16,-1-6 1 15,3-10 6-15,-1-6 0 16,-6-5 2-16,-6-7 0 0,-11-12 1 15,-10-9 0-15,-18-5-4 16,-12-1 1-16,-16 1-5 16,-19-7 0-16,-27-8-1 15,-19-4 1-15,-18-9-4 16,-21 6 1-16,-23 7-3 16,-23-1 1-16,-23-9-4 15,-26 6 1-15,-23 8-1 16,-27 8 0-16,-26 2-3 15,-23 8 1-15,-30 3-4 0,-34-1 1 16,-24-7-2-16,-27 0 1 16,-20 12 0-16,-30 7 1 15,-22 8-3-15,-26 10 1 16,-27 4-2-16,-7 11 0 16,-5 6-2-16,-11 15 1 15,-4 12-2-15,5 13 1 16,2 18-1-16,-4 7 1 15,6 1-2-15,36 10 0 16,31 7-1-16,27 3 1 16,39-1-1-16,40-4 0 15,37-13 0-15,47-3 0 16,41 1-1-16,34 2 1 16,27 2-1-16,33-1 0 15,35-12-1-15,34 0 1 16,36-5-1-16,42 3 1 15,54 4-1-15,44-3 0 0,32-3 0 16,14-16 0-16,2-14 0 16,3-12 0-16,6-8 0 15,7-8 0-15,-309 4-1677 16</inkml:trace>
  <inkml:trace contextRef="#ctx0" brushRef="#br0" timeOffset="4650.14">10911 7197 705 0,'0'0'0'16,"27"-22"16"-16,-1 1 1 15,6 0 10-15,5 2 1 16,7 4 3-16,6-1 1 16,6-1 5-16,6-2 0 15,5 2-9-15,0 3 1 16,2-2 0-16,6 4 1 16,14 0 3-16,1 3 1 15,-2 2-4-15,4 2 0 0,-1 2-5 16,6 1 1-16,0 2-4 15,-3 2 1-15,-2-1 6 16,5 5 1-16,8-3 1 16,1 2 0-16,-9-1 6 15,2-1 1-15,9 6-2 16,-4-4 1-16,-6-5-5 16,7 0 0-16,7 0-3 15,-4 3 0-15,-6-6-7 0,2 3 0 16,7-3-3-16,-3 1 1 15,-4 2-2-15,2-4 0 16,5-3 1-16,-3 2 1 16,1 2-2-16,-5-1 1 15,4 3-1-15,-1-3 0 16,3-1-3-16,-3 1 1 16,-1 4-1-16,2-3 0 15,-1 0-2-15,1 1 1 16,1 2-4-16,-5 0 0 15,4 0-1-15,1 0 1 16,-5 0-4-16,-1 0 0 16,1 5 1-16,0-2 0 15,-5-3-1-15,3 4 0 16,9-1-1-16,-5 3 0 0,-2-1-1 16,2-2 1-1,1 1-2-15,3-1 1 0,-6-1 0 16,5 1 0-16,9 1-1 15,-1 1 1-15,-6 0 0 16,0 6 0-16,9-3-1 16,-2 4 1-16,-7-6-1 15,4 2 0-15,5 4 0 16,-4-1 1-16,-6-4 0 16,-1 0 0-16,4 5 0 15,0-4 1-15,-9-4 0 16,5 1 1-16,9 4 2 0,-5-2 1 15,-2-6 0-15,-5 1 0 16,5 3 2-16,2-1 0 16,-9-4-1-16,6 3 1 15,3 6-1-15,-2-4 0 16,-7-2-1-16,0-1 1 16,9 5-1-16,0-7 0 15,-9-5-2-15,0 1 1 16,0 4-1-16,0 2 1 15,-4-4-1-15,1 2 0 16,1-3 0-16,1 3 1 16,2-4-1-16,-1-1 1 15,-3-2 1-15,1 2 0 16,2 0 0-16,2 3 0 16,-9 1 3-16,4-3 1 0,5 2-1 15,-2 1 0-15,-2-1-1 16,4 2 0-1,7 0-1-15,-2 3 1 0,-5 3-3 16,3-6 0-16,7 0 0 16,1 1 0-16,-4 3-2 15,0-1 1-15,7 2-1 16,-2 2 1-16,-5-3-2 16,1 1 1-16,12 2-1 15,-5 2 1-15,-1-8-1 16,0 1 0-16,4 3-1 0,4 0 0 15,5-1 1-15,1-4 1 16,3 0 0-16,15 3 0 16,5 1 2-16,0 1 0 15,5-2 0-15,-1-1 0 16,-4-4-1-16,5 2 0 16,6 6 0-16,-1-3 0 15,-1-1 1-15,3 1 1 16,6 1-2-16,-2-1 0 15,-2-3 1-15,0 0 1 16,0 0 3-16,4 2 0 16,-2 5 1-16,-9-4 1 15,-6 2-2-15,-9-5 1 16,-10 0-1-16,-9 4 0 16,-10-2 0-16,-10-1 1 0,-8-2-2 15,-7-1 1-15,-10 2-2 16,-11 0 1-16,-10-4-1 15,-13 1 0-15,-14 3-2 16,-13-2 0-16,-8-1-2 16,-7 3 1-16,-9 0-3 15,0 0 0-15,0 0-4 16,-18-12 1-16,-22 3-3 16,-6-12 0-16,46 21-2205 15</inkml:trace>
  <inkml:trace contextRef="#ctx0" brushRef="#br0" timeOffset="8033.87">2856 8023 739 0,'0'0'0'0,"0"0"9"16,0 0 0-16,0 0 31 15,0 0 0-15,0 0 23 16,21 3 0-16,-12-3-11 15,0 0 1-15,5 0-22 16,0-1 1-16,9-5-1 0,3-2 0 16,1 4-4-16,4 1 1 15,3-1-5-15,5 3 1 16,1 1-3-16,3 0 0 16,-5 1 3-16,3 3 0 15,-4-1-3-15,4-3 1 16,4 4-2-16,8-3 0 15,13-1-4-15,4 0 1 16,2 0 1-16,-8 0 0 16,-4-5-3-16,2-2 1 15,1 6-1-15,4 6 1 16,6 7 1-16,-1-2 0 16,-9-8-2-16,1 2 1 15,-1-1 1-15,10 6 0 16,3-1 0-16,1-3 0 15,-5-1 0-15,-5-4 0 0,-3 0-1 16,3 3 1-16,14 1-3 16,-3-2 1-16,-6-2-2 15,-8-2 0-15,-1-5 2 16,4 2 0-16,11 5-4 16,1 0 1-16,-5-4 2 15,-2-4 1-15,-1-4 0 16,1 3 0-16,11-2 0 15,2 6 1-15,-7-3-1 16,-6 1 1-16,-5-2-1 16,0 0 1-16,5 6-4 15,2 1 0-15,6-5 0 0,-8-1 1 16,-8-4-2-16,8 3 1 16,5 0-2-16,5 4 1 15,-1 2-1-15,-4-4 0 16,-4 5-1-16,3 0 1 15,8 2 0-15,-1 2 1 16,2 0-3-16,-4 1 1 16,5-3-1-16,10 0 1 15,6 0-2-15,-5 0 0 16,-4 0 0-16,3 4 0 16,8-1 0-16,-2 2 0 15,-10 0 0-15,3 4 0 16,7 7-1-16,-1-4 0 15,-8 0-1-15,3-7 0 16,-1 2 1-16,5 2 1 0,8-6-3 16,-8 2 1-16,-6-1-1 15,5 1 1-15,8-5 0 16,3-2 0-16,-12-1-1 16,0 3 1-16,4 5 0 15,2 2 0-15,-14-5-1 16,-4 1 0-16,4 2-1 15,4 6 1-15,1-3-1 16,-5 4 0-16,-7-6 0 16,7 1 1-16,9 3 0 15,-4 0 0-15,-11-1 0 0,3 0 0 16,8 3-1-16,-3 2 1 16,-2-1-1-16,-2 1 0 15,-5-2 0-15,3-3 1 16,8 3-1-16,1 2 0 15,-8 0-1-15,2-2 1 16,7-3 0-16,3-1 0 16,-1 3 0-16,3-1 0 15,3 2-1-15,0-7 1 16,7-1 0-16,2-3 0 16,2 3 0-16,1-1 1 15,0 1 0-15,6-2 1 16,2-4 1-16,1 2 0 15,-7 3 1-15,7-1 0 16,11-4 0-16,-5-1 1 16,-4-1-1-16,0-3 1 15,8 6-2-15,1 1 1 0,-7 0-1 16,3 0 1-16,-1-4-1 16,5 1 1-16,-4 1 0 15,2-1 0-15,-7-4 1 16,4 2 1-16,10-1-1 15,2 3 1-15,-8-2-2 16,1 1 0-16,-2 1 0 16,4 3 1-16,6 0-2 15,-1 0 0-15,-12 0 0 16,5-4 0-16,8 8-1 0,-4-1 0 16,4-1 0-16,-4 1 1 15,-6 1 0-15,3-1 0 16,8 3 0-16,-6-1 0 15,-3-2 0-15,-5 4 1 16,4 2 0-16,5-1 0 16,-3 1-1-16,-3-2 0 15,2-2-1-15,4-1 0 16,6 4-1-16,-1-3 0 16,1-1-1-16,4-6 1 15,-5-1 0-15,8-4 0 16,13 3-1-16,1 3 1 15,-1-3 1-15,4-1 0 16,1 2-1-16,0-6 1 16,0 2-1-16,2 2 0 0,3-2 0 15,-1 2 1-15,1 5-2 16,-5-6 1-16,-1 0 1 16,-3-1 1-16,1 0-1 15,1 0 0-15,0 2 0 16,-1 1 0-16,1-5 2 15,-6 3 0-15,-8 0-1 16,-4-2 0-16,1 1 3 16,0 2 0-16,0 1-1 15,-3-3 0-15,-7 2 1 16,-8 0 1-16,-2-2 1 0,-2 2 0 16,-3 1-1-16,-8-1 1 15,-8 2-4-15,-5-6 0 16,-9 0-1-16,-2 2 0 15,-7 6-1-15,-12-3 1 16,-14 1 0-16,-13-6 0 16,-10 2-1-16,-13 2 0 15,-6 5-1-15,-8 0 1 16,-1-4-1-16,-3-1 1 16,3 2-1-16,-2 3 0 15,-9 0 0-15,3-9 1 16,-3 9-1-16,11-12 0 15,-7 5 0-15,-4 7 1 16,7-12 0-16,-4 3 0 16,4-4 0-16,2 0 1 0,2 1 1 15,-3-2 0-15,3 2-3 16,5-3 0-16,10-15-2 16,11-15 1-16,-37 45-2383 15</inkml:trace>
  <inkml:trace contextRef="#ctx0" brushRef="#br0" timeOffset="90117.37">3817 13597 1052 0,'0'0'0'0,"0"0"20"16,0 0 0-16,27 0 23 16,-10 0 1-16,15 0-6 15,8-2 1-15,3-3-20 16,1 2 1-16,2 6-9 16,-2 1 0-16,2 4-2 15,0 1 0-15,3-2-2 0,13-5 0 16,10-2 1-16,6 0 0 15,-3 1 0-15,3-1 0 16,-2-3 3-16,2-2 0 16,8-2 3-16,7-2 1 15,-6 2 3-15,8-3 0 16,6 1-2-16,5-1 0 16,-2-4 0-16,1 3 0 15,-2-1 0-15,1 4 0 16,-4 2 4-16,-1 3 0 15,-5 1 4-15,3 2 0 16,10 4 3-16,1-1 0 16,-9-1-1-16,5 1 1 15,10 4-4-15,3 0 1 16,-8-2-3-16,4-1 1 16,12-2-5-16,-8 3 0 15,-12 0-3-15,7 0 1 0,9 0-3 16,-6-1 1-16,-4-1-2 15,4 1 0-15,10-2-3 16,-3-4 1-16,-1-3 0 16,6 1 1-16,0 1-1 15,4-1 1-15,5 1 4 16,-2 1 0-16,-11 2 3 16,4 5 1-16,9-1 2 15,-2 1 0-15,-16 2-1 16,2 0 1-16,7 0-2 0,0 1 1 15,-9 1-6-15,1-2 1 16,1-2-4-16,1 2 1 16,-8 3-3-16,2 2 0 15,1 1-1-15,-6-1 0 16,1 0-1-16,-2 0 0 16,0 0-1-16,3 2 0 15,-8 0 0-15,0 0 0 16,9-2-1-16,-6-4 1 15,-8 1 1-15,2 1 0 16,3 2-1-16,0-1 0 16,-13-6-1-16,3 2 1 15,6 5-1-15,4-3 0 16,-5-4 0-16,4 0 0 16,1 2-1-16,0 0 1 15,0-2 0-15,3-1 0 0,1-1-1 16,1 1 1-1,-1-1 0-15,1 0 0 0,-5-1 3 16,0-2 0-16,6-2 1 16,-4-1 0-16,-4-2 2 15,4-2 0-15,7 0 0 16,-4 0 0-16,-1 0-1 16,-1 2 1-16,11 3-3 15,-5-5 1-15,0 2-1 16,0 0 1-16,9 5-2 0,-4 0 0 15,-2-4 0-15,-1 1 1 16,5 1-2-16,2-1 1 16,-2-2 2-16,0-1 0 15,-2 1-1-15,3-2 0 16,3-1 1-16,-1-3 1 16,-4-3-2-16,2 4 1 15,8 0 0-15,-4 1 1 16,-3-3 0-16,1 1 0 15,13 5-2-15,-3 0 0 16,-10-1 0-16,-1 2 1 16,8 0-2-16,-1 2 0 15,0-1-1-15,-2-1 0 16,0-2-1-16,2 2 0 16,5 1-1-16,-2-3 1 15,2-3-1-15,7-2 0 16,5 3 0-16,-1 1 1 15,0 1-1-15,-1 0 0 0,-2-2-1 16,4 1 1-16,7 1-1 16,8 1 1-16,-1-2-1 15,4-1 0-15,2 2 0 16,0 0 0-16,7 0 0 16,3 2 0-16,4 0 0 15,2 1 0-15,3 3-1 16,0-1 1-16,4-1-1 0,-4 3 1 15,-5 0-1-15,4 3 1 16,1-1-1-16,9-2 1 16,7 0 0-16,-4-2 0 15,6-1 0-15,2-1 1 16,0 1 0-16,4-1 1 16,0-1 0-16,0 0 0 15,10-4 2-15,0 2 0 16,7-1 0-16,-2-1 1 15,0-3 1-15,0 3 1 16,0 4-2-16,5 1 1 16,0 1-1-16,4 0 1 15,-2 1-2-15,-3 2 0 16,-6 0 1-16,-5 0 1 16,-4 0 1-16,-3 0 1 15,-3 0-1-15,-6 0 1 16,-9 0-1-16,-12 0 1 15,-11 0-1-15,-17 2 0 0,-7 3-6 16,-17 2 0-16,-18 1-4 16,-17-2 1-16,-93-6-2226 15</inkml:trace>
  <inkml:trace contextRef="#ctx0" brushRef="#br0" timeOffset="91833.83">4219 14369 1119 0,'0'0'0'16,"27"7"31"-16,8 1 0 16,13-1 41-16,17 0 1 15,18-2-21-15,1-5 1 16,-2-5-25-16,4-2 1 16,15 0-12-16,1 0 1 15,-3 1-6-15,5 0 0 16,10 5-4-16,6 1 1 15,2 5-1-15,1-2 0 16,26 2-2-16,9 2 0 0,13-1 0 16,9-3 1-16,2 1-1 15,7-3 1-15,5-2-1 16,5-6 1-16,9-6 0 16,4-2 0-16,5-1 0 15,3 1 0-15,11 1 0 16,4-3 1-16,19-6-2 15,11 6 1-15,8 5 0 16,9 3 1-16,-5-1 1 16,-2-4 1-16,1 0 1 15,4-3 0-15,13 3-2 0,5 0 1 16,0-2-1-16,0-1 0 16,-12 0-1-16,7-1 1 15,3 3 2-15,9 3 1 16,9 5 2-16,-5 5 1 15,-8-1-2-15,3-3 1 16,12 3 0-16,3 0 1 16,4-3-4-16,8 1 1 15,-6 3 0-15,3 2 0 16,3 4-1-16,-4 1 0 16,-6 2-1-16,3 3 0 15,13 1 3-15,-2-3 0 16,-10-2 3-16,10-6 0 15,13-2-2-15,3-3 1 16,-2-6 0-16,0-4 0 16,6-4-4-16,-6-4 1 0,-9-6 0 15,-3 1 0-15,0 0-1 16,-11 1 0-16,-8-3 5 16,-9 4 0-16,-6 6 4 15,-19 6 1-15,-18 3-5 16,-17 4 0-16,-23 2 9 15,-23 2 0-15,-22-8 5 16,-24 3 1-16,-19 3 0 16,-18 3 1-16,-20 2 4 15,-15 5 0-15,-16-3 18 0,-11 1 0 16,-17 1-2-16,-15-1 1 16,-12 1-12-16,-5 1 0 15,0-3-15-15,-9-2 1 16,2 8-10-16,-1-1 1 15,1 2-11-15,2-2 1 16,-4-7-2205-16</inkml:trace>
  <inkml:trace contextRef="#ctx0" brushRef="#br0" timeOffset="95049.38">11827 14933 1254 0,'0'0'0'0,"0"0"29"16,-5-22 1-16,5 22 29 15,5-7 1-15,-5 7-1 16,0 0 1-16,0 0-25 16,9 7 0-16,-4 12-16 15,4 13 0-15,8 12-4 16,3 4 0-16,6 8-1 0,6 1 0 16,9 3 0-16,-1-1 0 15,1-5 0-15,-6-2 1 16,-9-9 0-16,-6-12 1 15,-11-5 1-15,-18-2 1 16,-11 2-1-16,-6-2 1 16,-6-6-1-16,-8-4 0 15,-6-6 0-15,-5-4 0 16,-6-6-1-16,-10-3 1 16,-14-6 3-16,-2-3 1 15,2-1 1-15,0-2 0 16,0-1 1-16,-4-1 0 15,-14-1-2-15,-1-3 1 16,-3 7-3-16,-6 4 1 16,-9 4-2-16,-7 2 1 15,-2 0-2-15,0-3 1 16,-4 2-5-16,-13 2 0 0,-15 0-3 16,-2-1 0-16,6-2-1 15,-5-4 0-15,-5-2-2 16,-2 0 0-16,-9 4-2 15,-10-4 1-15,-6-5-2 16,2 0 1-16,-4 1-1 16,0 1 0-16,3-2-1 15,2 0 0-15,1 0-1 16,-3 3 1-16,-3 6-1 16,-2 3 1-16,2 2-1 15,0 1 0-15,-9 4 0 0,4 4 1 16,1 1-1-16,-1 5 1 15,-2 6-1-15,5 7 0 16,11 2 0-16,5 8 0 16,7 9-1-16,7 8 0 15,9 11 0-15,2 1 0 16,-3-1-1-16,15-3 1 16,21-1-1-16,0 2 1 15,-1 0-1-15,12 3 0 16,24 8 0-16,4-3 0 15,4-1-1-15,7 0 1 16,12 1-1-16,19 1 0 16,18 3-2-16,25 1 1 15,21-1-2-15,21-5 0 16,23-9-2-16,14-2 0 16,18-1-1-16,14 0 1 0,19 1-4 15,25 1 0-15,19 1-2 16,20 1 0-16,16 1-2 15,14 4 1-15,12 1 0 16,-2-6 1-16,11-6 0 16,-2-5 1-16,2-5 0 15,11-1 1-15,13 1 3 16,13-1 0-16,18-3 1 16,5-1 1-16,2-3-1 0,6-6 1 15,15-9 0-15,9-7 1 16,-1-5 0-16,5-3 0 15,9-6 1-15,-4-3 1 16,-6-6 1-16,6-8 0 16,20-7 1-16,-4 0 0 15,-12 4 0-15,1-1 0 16,14 2 0-16,2-1 0 16,10-4 0-16,-9-2 0 15,-4 1 0-15,-1-3 0 16,12 4 0-16,2-1 0 15,-5-10 0-15,-3 3 0 16,-1 2 0-16,4 7 0 16,2 5 0-16,3 8 0 15,4 5 0-15,-13 9 0 16,-3 7 0-16,7 5 0 16,7 5 0-16,0 3 1 15,-3 6 0-15,-5 0 0 0,-4-6 0 16,-2-1 0-16,7 0-1 15,-4-4 1-15,-3-7-1 16,4-4 1-16,3-8-1 16,5-5 1-16,11-7 0 15,5-3 0-15,0-2 1 16,5-9 0-16,-5-10 0 16,2-5 0-16,0-2 1 15,0 3 0-15,0 1 1 0,-2-3 1 16,-7-6 4-1,-12-5 1-15,-16-2-2 0,-22 0 1 16,-8-4 5-16,-12-3 0 16,-24-5 1-16,-10-7 1 15,-14-7 0-15,-19-4 0 16,-19-3 2-16,-16-2 0 16,-19-5 2-16,-19 0 0 15,-21 2-3-15,-17-3 0 16,-19 1-1-16,-18 7 1 15,-22 1-1-15,-18 10 1 16,-17 3-3-16,-16 5 0 16,-19 3-3-16,-27-4 0 15,-27-3-4-15,-25 8 0 16,-26 1-4-16,-19 9 1 16,-23 5-3-16,-22 3 0 15,-26 4-1-15,-26 6 1 0,-22-1-1 16,-19 2 0-16,-8 5 0 15,-22 3 0-15,-19 1-1 16,-6 1 1-16,-15 6-1 16,-4-1 0-16,-7 3-1 15,-8-3 0-15,-2-1-1 16,-2 1 1-16,3 3-2 16,-6-3 1-16,-9-5 0 15,-17 2 0-15,1 2 0 16,0 2 1-16,9 3 1 0,-4-2 0 15,-12-3 0-15,-6 3 0 16,0 2 0-16,1 3 1 16,-2 2 0-16,1-1 0 15,1-2-1-15,-4-4 1 16,-11-5-1-16,7-4 1 16,10-2-1-16,-7 2 1 15,-6 4-1-15,0 0 1 16,-7 0 0-16,-9 2 0 15,-9-2 0-15,-8 11 0 16,-6 13 0-16,-27 12 0 16,-17 16 0-16,-17 17 1 15,-17 21-1-15,-38 30 1 16,-20 30 0-16,-26 27 0 16,-13 22-2-16,-24 40 0 15,-11 34-14-15,-12 3 1 0,656-250-1872 16</inkml:trace>
</inkml:ink>
</file>

<file path=ppt/ink/ink6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20:40.877"/>
    </inkml:context>
    <inkml:brush xml:id="br0">
      <inkml:brushProperty name="width" value="0.05292" units="cm"/>
      <inkml:brushProperty name="height" value="0.05292" units="cm"/>
      <inkml:brushProperty name="color" value="#FF0000"/>
    </inkml:brush>
  </inkml:definitions>
  <inkml:trace contextRef="#ctx0" brushRef="#br0">6214 6522 1343 0,'0'0'0'16,"5"28"37"-16,-1-7 1 15,-4-7 41-15,2-2 0 16,10 3-11-16,2-2 1 16,7-10-21-16,8 2 0 15,2-1-23-15,5 1 0 16,1 2-8-16,-2-4 0 15,-3 6-7-15,-1-4 0 16,5-5 1-16,4 0 1 16,6 4 0-16,4-4 1 0,8 1-2 15,-2-1 1-15,1-1 4 16,-1-3 1-16,1 1 4 16,3 1 1-16,8-2-6 15,3-1 1-15,1-2 8 16,1-1 0-16,-6-1-5 15,-2 2 1-15,5-2 3 16,-1 4 0-16,-2 2 2 16,0-1 1-16,-7 1-4 15,-2 1 1-15,-6-1 0 16,0-1 0-16,-2 4-3 16,1 4 1-16,2-8-3 0,-4 3 1 15,2-1 0-15,-3 0 1 16,-6 2-2-16,2-3 0 15,-3 3-3-15,1 0 0 16,6 5 0-16,1 2 0 16,-3 1-4-16,-3-1 0 15,1-7 0-15,0 0 1 16,-4 5 0-16,-6-1 0 16,1-4-1-16,2 2 0 15,7 5-3-15,6-4 1 16,-1 2-1-16,2-5 0 15,-3 4 1-15,-6-3 0 16,-7 1 1-16,1-2 0 16,1 2 1-16,0 5 1 15,2-4-1-15,3 2 0 16,2 1-3-16,2-3 1 0,3 1-1 16,-3-3 0-16,-2 3-2 15,-1-1 0-15,-1 1-2 16,4-4 1-16,0 0-2 15,5 0 1-15,2-4-1 16,0 4 0-16,1-3 0 16,-4 3 0-16,-1 0-1 15,-3 0 1-15,5-2-1 16,4 0 0-16,7 6 1 16,-4 3 1-16,5-6-1 0,-3-1 1 15,-7-1 1-15,-2 1 0 16,2 0 0-16,5 1 1 15,2 6-2-15,4-1 1 16,-2 0-1-16,-4 3 0 16,-3-9-1-16,-4 4 0 15,2-3 0-15,-1 6 1 16,8-3-2-16,0 4 0 16,-3-2-2-16,-6-1 1 15,-2-4 0-15,1-1 0 16,-1-1 0-16,6 1 1 15,0 3 0-15,6 1 0 16,3-1 0-16,-1-3 0 16,-8-3-1-16,0-1 0 15,-1 1-1-15,8 1 0 16,7 4 0-16,1-1 0 16,-10-2-1-16,-1-1 1 0,-6-5-1 15,1 2 1-15,1-2-1 16,3 5 1-16,6 2 0 15,-6-3 0-15,-2 3-1 16,-3-5 1-16,-3-6 0 16,-1 3 0-16,-3 2 0 15,3-1 0-15,1 2-1 16,-1-2 1-16,0 2-1 16,-1 0 1-16,0-4-1 0,-8 2 1 15,-8 2-1-15,1 3 1 16,6 1-1-16,-2-3 1 15,2 8-1-15,2-4 0 16,5 0 0-16,-6-4 0 16,-3 1 0-16,-2 1 0 15,2 2 0-15,-5 0 0 16,0 0 0-16,-2-3 1 16,0-3-1-16,3 3 1 15,4 6 0-15,1 3 0 16,-3-6 0-16,0 0 1 15,2 5 0-15,-7 2 1 16,-2-7-1-16,4-4 1 16,3 4-1-16,2 0 0 15,-10 4 0-15,-2-1 0 16,6 2 0-16,3-1 0 16,-1-1-1-16,-1 2 1 0,0 1-1 15,1 1 1-15,4 1 0 16,0-3 0-16,-1-3 0 15,-8-2 1-15,-2-2 0 16,-3 1 0-16,6-3 1 16,1 4 0-16,-8 0-1 15,1 4 0-15,-1-4-1 16,0 1 1-16,7 1 0 16,2 3 0-16,1-3-1 15,0 2 1-15,0-1-1 16,-1-3 1-16,1 0-1 0,0 0 0 15,3-5 0-15,1-2 0 16,-3 2-1-16,1 1 1 16,3 1-1-16,3 1 1 15,-3 0-1-15,2 1 1 16,-2 2-1-16,4 3 0 16,-4-1 0-16,-2 1 0 15,-5-8 0-15,0 4 0 16,3-3 0-16,6 1 0 15,2 0 0-15,1 1 0 16,0 1-1-16,4-4 1 16,2 4-1-16,1-5 1 15,2-5-1-15,-5 1 0 16,0 4 0-16,2 1 0 16,-2-1 0-16,7 2 0 0,3-1 0 15,-3 1 1-15,0-3 0 16,-2 1 0-16,-5 2 0 15,2 3 0-15,1 0 0 16,4 0 1-16,3 0-1 16,2-4 0-16,2 8 0 15,-1-4 0-15,-6 3 0 16,-2-3 0-16,-2-3-1 16,4-2 1-16,3 1-1 15,3-3 1-15,-1 6 0 0,-3-1 0 16,-3 0 0-16,0-1 0 15,-5 3 0-15,4-4 0 16,8-1 0-16,-5 0 0 16,5 1 0-16,-5 1 0 15,-3-2-1-15,1-4 1 16,-5 2-1-16,6 0 0 16,2 5 0-16,-1-1 0 15,5 3 0-15,-1-5 0 16,-2 1 0-16,1-3 0 15,-1 6 0-15,1-3 1 16,-3 4-1-16,5 0 1 16,4 0-1-16,-5 4 1 15,-1-4-1-15,-1 1 1 16,-5 1-1-16,2 0 1 16,0 1-1-16,-2-3 0 15,4 4 0-15,3-3 0 0,2 3 0 16,-3-1 0-16,-8-3 0 15,0 0 0-15,2 4 0 16,2 1 0-16,2-1 0 16,0-3 0-16,1 3 0 15,-3-1 0-15,-4 2 0 16,1 2 0-16,-1-3 0 16,2 1 1-16,4 0 0 15,2 2 0-15,3 2 0 16,-2-4 0-16,0 2 0 15,-3-2 0-15,-2-2 0 0,1 3 0 16,1 4 0-16,5-1 0 16,2-4-1-16,1 2 1 15,-8-5-1-15,3-1 1 16,0 1-1-16,0 5 1 16,4-2-1-16,0 0 1 15,0-1-1-15,-4-1 0 16,-5-6 0-16,-2 1 0 15,4 2 0-15,3 5 0 16,4-1 0-16,-1 1 0 16,-1-2 0-16,-2-3 0 15,-3 0 0-15,-2 0 0 16,-2 2 0-16,0 2 0 16,4-1 0-16,0 2 0 15,-1-3 0-15,-2-2 0 0,-5 0 0 16,3-2 0-16,-6-6 0 15,3 2 0-15,6-1 0 16,-2 6 1-16,8 1 0 16,-1 0 0-16,0-9 0 15,-3 2 0-15,3 2 0 16,-3 1 0-16,3 4 0 16,0 4 0-16,-3-4 0 15,1 0 0-15,1 0 0 16,-1 2 0-16,0 1 0 15,-3 1 1-15,0-1-1 0,2 2 0 16,5 0 0-16,2-1 0 16,-6-4 0-16,1-2 0 15,-1-1-1-15,2-1 1 16,4 4 0-16,3 4 0 16,2-8-1-16,0-1 1 15,-3-2-1-15,1-2 0 16,2 9 0-16,5 0 0 15,4 0 0-15,-2 0 0 16,0-3 0-16,0 0 0 16,1 3 0-16,4 1 0 15,2 1 0-15,0-2 0 16,-3-3 0-16,-2 1 0 16,1 2 0-16,3 0 0 15,-3 2 0-15,-1 1 0 16,-2 0 0-16,0 1 0 0,2 1 0 15,0-5 1-15,2 0-1 16,-4 0 1-16,-2-5-1 16,2 1 1-16,4 4-1 15,1 4 1-15,-1-4-1 16,-3 0 0-16,1-4 0 16,0 4 0-16,0 4 0 15,3 1 0-15,6-5 0 16,-4 0 0-16,2-9 0 0,-4 4 0 15,8 7 0-15,3 1 0 16,2-6 0-16,-2 0 0 16,0 3 0-16,3 0 1 15,6-2-1-15,-2-5 0 16,-4 3 0-16,1 3 0 16,6-3 0-16,3 1 1 15,-1 1-1-15,2 2 1 16,4-3-1-16,1-4 1 15,0 1-1-15,1-2 1 16,3-1-1-16,-2 1 1 16,-2 1-1-16,-1 1 1 15,1-2-1-15,-1 1 1 16,-8 2-1-16,1-4 0 16,-1 2 0-16,-1 0 0 15,-2 2 0-15,-7-4 0 16,-4 2 0-16,-6 2 0 0,-6 2 0 15,-5-2 0-15,-8-4 0 16,-9 2 0-16,-12 2 0 16,-8-2 1-16,-11 5-1 15,-5 2 1-15,-4-3-1 16,-1-1 1-16,-11 4-1 16,9 0 1-16,-9 0-1 15,0 0 1-15,0 0-1 16,3-5 1-16,-3 5-1 15,0 0 1-15,0-9-1 16,0 9 1-16,0 0-1 0,0 0 1 16,0-7-1-16,0 7 1 15,0 0-2-15,0 0 1 16,0-5-3-16,0 5 0 16,7-7-19-16,0 2 1 15,-7 5-2398-15</inkml:trace>
  <inkml:trace contextRef="#ctx0" brushRef="#br0" timeOffset="1568.61">2868 7685 1097 0,'0'0'0'0,"41"-7"29"0,-4 1 1 16,17 2 32-16,8 1 1 15,10-1-8-15,3 1 1 16,-3-2-27-16,4-1 0 16,8 6-9-16,8 2 1 15,10-2-7-15,4 0 0 16,11 0-4-16,4-2 0 16,10-10 12-16,13 0 1 15,19-3 6-15,13-3 0 16,15-9 0-16,8-3 0 15,-1 1 8-15,4 1 0 16,-6 2-2-16,2 5 0 0,-8 1-4 16,-1 2 1-16,0 3 5 15,-4 3 1-15,-3 3-3 16,-8 0 0-16,-6-1-7 16,-22 5 1-16,-15 3 3 15,-11 0 1-15,-2 2-4 16,-14-2 0-16,-14-4-7 15,-9 0 1-15,-9 3 2 16,-6 3 0-16,-10-4-3 0,-10 4 0 16,-11 0 0-1,-7 0 1-15,-10 0 2 0,-4-1 0 16,-1-3 0-16,-5 1 0 16,-8 3-3-16,9-5 1 15,-9 5-3-15,7-4 1 16,-7 4-4-16,13-7 0 15,-5 7-3-15,3 4 0 16,15 3-8-16,13-11 1 16,-39 4-2015-16</inkml:trace>
  <inkml:trace contextRef="#ctx0" brushRef="#br0" timeOffset="22438.24">3704 13907 1534 0,'-17'-4'0'0,"-24"-8"45"15,-10 0 1-15,-2-5 39 16,-2 5 0-16,6 3-32 16,-6 2 0-16,-3-2-28 15,-9-4 0-15,-11 0-10 16,-3 7 0-16,4-1-5 16,1 5 1-16,3 5-4 0,-4 4 1 15,-13 4-1-15,5 3 0 16,13 10 0-16,-1 9 0 15,6 6-1-15,2 8 0 16,-7 7 0-16,0 10 0 16,10 7-2-16,7 5 0 15,11 2-1-15,7 8 1 16,9 8-1-16,1 6 0 16,10-1-2-16,8 1 1 15,7 9-1-15,4 4 0 16,7-6-1-16,3 4 1 15,11-2-1-15,9-2 0 16,3-5 0-16,11-5 0 16,14-3-1-16,7-3 1 15,9-3-1-15,5-6 1 16,-7-8 0-16,12-5 0 0,20-3 0 16,0-5 0-16,-2-4 0 15,7-7 0-15,20-7 0 16,1-8 0-16,-1-9 0 15,8-2 0-15,2-1 0 16,7 1 0-16,6 0 0 16,-4 2 0-16,-11 0 1 15,6 2 0-15,4 3 2 16,14 3 0-16,4 5 1 16,4-5 0-16,4-8 0 0,1-7 0 15,-3-3 0-15,2-2 0 16,7-6-1-16,6 3 1 15,-2 2 0-15,9 1 1 16,3 0 0-16,-2 2 1 16,5 1 0-16,-2 0 0 15,4-3 0-15,2-2 1 16,-3 0-1-16,5 1 1 16,-4-7 0-16,14-2 0 15,5-2 0-15,-2-4 0 16,6-3 0-16,2-2 1 15,13-2-1-15,-4 2 1 16,6 5-1-16,-3 1 1 16,2-3 0-16,-1 1 0 15,3-1 0-15,3-1 0 16,1-3 0-16,3-1 0 0,-1 2 1 16,8 0 1-16,13-2-2 15,5-3 0-15,-1 2-1 16,5-1 1-16,-3 1-2 15,2 0 1-15,-7-1-2 16,3 1 1-16,3-2-1 16,5 1 1-16,4 5-2 15,8 0 1-15,3-2 0 16,-7-4 0-16,-2-1-1 16,0-2 0-16,9-4 0 0,2 0 1 15,5-2 0-15,-6 2 0 16,-15 2 0-16,5-1 1 15,0 1 1-15,11 2 1 16,5-1-2-16,-3 0 1 16,-13 3 1-16,-3 0 0 15,0 3 0-15,-2 3 1 16,3 4-1-16,-3 1 1 16,9 0-1-16,-7 4 1 15,-8 3-2-15,-4 0 0 16,-6-1 0-16,0 1 0 15,4 0-2-15,-3 2 1 16,3 0-1-16,-11 0 0 16,-9 0 0-16,-5-2 0 15,4-5 0-15,-6 0 1 16,-2 2-2-16,-3-4 1 16,4-3 0-16,-3-2 0 0,-1-2-1 15,0-3 1-15,-2 0-1 16,0 0 0-16,-3-4 1 15,0-3 0-15,-8 4 1 16,-1-3 0-16,-4-1 0 16,-1-3 1-16,-6-8-2 15,-7 3 1-15,-3-1-2 16,-10-3 1-16,-4-9 0 16,-11 0 0-16,-7 2 0 15,-8 2 1-15,-9-11-2 0,-8 0 1 16,-7-1-1-16,-11-2 0 15,-11-7 0-15,-8 1 1 16,-4-1-1-16,-3-2 0 16,-12-1 0-16,-7-2 0 15,-8 1 0-15,-2-5 0 16,-8-5-1-16,-4-1 1 16,-7 2-1-16,-6 1 1 15,-6 2-1-15,-5-1 1 16,-6 1-3-16,-6 3 1 15,-8 1-2-15,-8 4 1 16,-11 4-1-16,-11 5 0 16,-5 8-1-16,-5 1 1 15,-7-2-1-15,-9-1 0 16,-9 5-1-16,-9 2 1 16,-8 4-3-16,-8 4 1 0,-6-1-2 15,-8 4 1-15,-7 2-2 16,-10 3 1-16,-11 2-1 15,-7 4 0-15,-7 5 0 16,-5 1 0-16,-6 0-1 16,-10 2 1-16,-12 2-1 15,-4 2 0-15,-8 3 1 16,0-4 0-16,0 1 0 16,3-2 0-16,-7 1-1 15,-1-1 1-15,-1-4 0 16,-3-1 1-16,-1-2 0 15,4 0 1-15,0 1-1 0,1-6 0 16,3-4 1-16,-6 2 0 16,0 0 0-16,-2 2 1 15,-14-1 0-15,-3-1 1 16,1-1 0-16,-5 1 0 16,-1 3 0-16,-1 0 1 15,1 3 0-15,-8 1 0 16,-5-4 0-16,0 4 1 15,4 3-1-15,-8 1 1 16,-1-1 0-16,-9-3 0 16,2 0 0-16,-4-2 0 15,-7 2 0-15,0 3 0 16,-2 6 0-16,1-3 0 16,-3 1 0-16,4 0 0 15,0 3 0-15,1 1 0 0,-5 1 0 16,2 1 0-16,-1 4 0 15,1 1 0-15,8-3 0 16,-4-1 0-16,7-2 0 16,-4 3 0-16,0 4 0 15,4 0 0-15,6-2 0 16,-1-5 0-16,0 0 0 16,2 0 0-16,-7 4 0 15,3-1 0-15,3 2 0 0,-3 4 0 16,-3 0 0-16,-2 3 0 15,4 2 0-15,-11 5 0 16,-2-4 0-16,1 3 1 16,3-1-1-16,-2 0 1 15,5 2 0-15,-3-5 0 16,2 0 0-16,3 0 0 16,2 1 0-16,8-3 0 15,-1-1-1-15,7-2 1 16,4-1-1-16,0-1 1 15,1-2-1-15,-3 0 1 16,7 2-1-16,-4 0 1 16,9-3-1-16,2-2 1 15,-2-1 0-15,2 1 0 16,-2-4 0-16,2 2 0 16,4 5 0-16,-3-3 0 15,-3-5 0-15,4 1 0 0,2 4 0 16,6-1 1-16,6 1-1 15,0-5 1-15,8-6 0 16,-3 0 0-16,-3 4 0 16,1 0 1-16,0 2 0 15,3-3 1-15,6-1-1 16,2 1 0-16,5 0 0 16,7-1 0-16,2 0-1 15,-2 1 0-15,-8-3 1 16,4 0 0-16,10 2-1 15,8 2 0-15,6-4-1 0,-6 1 0 16,-3 3 0-16,7-1 1 16,11 1-1-16,-1-2 1 15,-1 2-1-15,1-4 0 16,4 1 0-16,6-3 0 16,4-1 0-16,-1-1 1 15,-4-3 1-15,1-1 0 16,4-2 2-16,-1 0 0 15,-9 0 2-15,2 3 1 16,3 7 0-16,-5 4 0 16,-14 3 0-16,-4 6 1 15,-3 6-1-15,3 4 1 16,4 7-1-16,-7 3 0 16,-14 4 0-16,3 5 0 15,14-4-1-15,3 4 0 16,9 0 0-16,6-9 0 0,2-5-2 15,16-9 1-15,6-10-6 16,8-15 0-16,95 15-2145 16</inkml:trace>
</inkml:ink>
</file>

<file path=ppt/ink/ink6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23:53.512"/>
    </inkml:context>
    <inkml:brush xml:id="br0">
      <inkml:brushProperty name="width" value="0.05292" units="cm"/>
      <inkml:brushProperty name="height" value="0.05292" units="cm"/>
      <inkml:brushProperty name="color" value="#FF0000"/>
    </inkml:brush>
  </inkml:definitions>
  <inkml:trace contextRef="#ctx0" brushRef="#br0">7384 10596 1567 0,'0'0'0'0,"-9"-21"70"16,5 11 1-16,4 0 33 16,-5 3 1-16,-7 0-35 15,-13-2 1-15,-14-1-40 0,-10-1 1 16,-11 3-14-16,-4 4 1 15,-8-1-7-15,-9 5 1 16,-14 2-3-16,-8 1 1 16,-1 4-2-16,-3 7 1 15,-8 0 0-15,-3 7 1 16,-7 3-1-16,-6 5 0 16,-22 4-2-16,-15-2 1 15,-12-1-1-15,4 3 0 16,-6 0-2-16,6-1 1 15,5-11-2-15,3-4 1 16,-1-6-2-16,13-4 1 16,12-5-1-16,8-2 1 15,5 1-1-15,10 3 0 16,4 1-1-16,13 2 1 16,12 1 3-16,13 5 0 0,16 4 2 15,4 7 1-15,8 9 0 16,5 12 0-16,2 3 0 15,7 11 0-15,2-2-2 16,7 16 0-16,1 15 0 16,4 6 0-16,2 6-3 15,4 13 0-15,6 11-1 16,2 8 0-16,4 1-1 16,1 7 1-16,10 7-2 0,2-1 0 15,10-1-1-15,9-7 1 16,4-9-1-1,10-10 1-15,10-1-1 0,7-13 0 16,0-15 0-16,6-5 0 16,12-5 0-16,10-6 0 15,18 0-1-15,6-3 1 16,6-10-1-16,9-4 1 16,4-7-1-16,19 0 1 15,20 1-1-15,6 2 1 16,17 1-1-16,8-6 0 15,13-1 0-15,8-11 0 16,15-4 0-16,8-3 0 16,15 0 0-16,5-3 0 15,3-8 0-15,18 1 0 16,14 1 0-16,14 0 1 16,8-5 0-16,1-1 1 0,0-4 0 15,17 1 1-15,19-1 0 16,-1-1 1-16,-3-4-2 15,8 0 1-15,19 6 0 16,1-3 0-16,7-3 0 16,3 1 1-16,-1-1 0 15,5 3 0-15,16 3 0 16,0-6 0-16,2-7-1 16,5 1 1-16,2-3-1 15,7-1 0-15,8 0 0 16,1 1 1-16,1 1-1 0,4-4 0 15,4-2-1-15,-4-1 1 16,-7 3 0-16,-7 3 1 16,-11 3 0-16,-3-1 0 15,-2 2-1-15,-11 3 1 16,-12 6 0-16,-7 1 0 16,-3 3 1-16,-22-1 1 15,-10-2 0-15,-9 0 1 16,-11 1-2-16,-19-3 1 15,-14-2 1-15,-18-3 1 16,-7 1-1-16,-11-3 1 16,-8-6 0-16,-16-2 0 15,-20-1 0-15,-10-8 0 16,-14-7-2-16,-6-2 1 16,-5-5 1-16,-13 1 0 15,-7-6 0-15,-11-5 0 0,-13-10 0 16,-11-5 0-16,-5-4 3 15,-10-7 1-15,-6-14-1 16,-6-6 0-16,-1-6 1 16,-2-6 1-16,1-15-2 15,-6-5 1-15,-9-13 4 16,-3-4 0-16,-2 2 5 16,-1-9 0-16,-5-7 1 15,-4-2 1-15,-11 8-2 16,-4 1 1-16,-5-2-2 0,-5 7 0 15,-7 9-4-15,-11 11 1 16,-7 15-3-16,-7 12 0 16,-7-2-2-16,-7 11 0 15,-3 8-3-15,-6 5 1 16,-9 6-2-16,-9 8 1 16,-8 9-2-16,-11 9 0 15,-14 10-3-15,-12 2 1 16,-9 0-3-16,-11 6 1 15,-12 8-2-15,-9 0 1 16,-7-6-2-16,-9-5 1 16,-12-3-1-16,-18-5 0 15,-12-4 0-15,-6-2 0 16,-11-5-1-16,-14 2 1 16,-9 0-1-16,-17-2 0 15,-8-5 0-15,-20-3 0 0,-14-2 0 16,-18 3 0-16,-4 2 0 15,-24 4 0-15,-9 2-1 16,-14 3 1-16,-5 0-1 16,-8-1 1-16,-8-1-1 15,-14 4 1-15,-6 1-1 16,3-3 1-16,-1-8 0 16,-8 6 0-16,-14 9 0 15,-6-1 0-15,-7 6 0 16,-5 0 0-16,-4 7 0 15,-5 4 0-15,0 5 0 0,2-1 0 16,2 7 0-16,-1 1 1 16,5 1-1-16,-3 0 1 15,9-5-1-15,-3 1 1 16,-2 1-1-16,3 1 1 16,4 2 0-16,2 0 0 15,-4 0 0-15,0 2 0 16,-3 1 0-16,1 1 1 15,3 1-1-15,-7 7 1 16,-6 9-1-16,0 13 0 16,-7 13 0-16,-7 12 1 15,-8 15-1-15,-10 13 0 16,-10 11 0-16,-23 27 0 16,-10 24 0-16,-10 27 0 15,-8 27-1-15,10-4 1 16,515-199-2391-16</inkml:trace>
</inkml:ink>
</file>

<file path=ppt/ink/ink6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24:44.661"/>
    </inkml:context>
    <inkml:brush xml:id="br0">
      <inkml:brushProperty name="width" value="0.05292" units="cm"/>
      <inkml:brushProperty name="height" value="0.05292" units="cm"/>
      <inkml:brushProperty name="color" value="#FF0000"/>
    </inkml:brush>
  </inkml:definitions>
  <inkml:trace contextRef="#ctx0" brushRef="#br0">6144 7322 884 0,'0'0'0'16,"26"9"7"-16,-3-2 1 16,0 1 9-16,2 1 0 15,8 0 14-15,2-1 1 0,-8-1 4 16,5-7 0-16,1 0-7 15,1-3 0-15,-10 6-6 16,6-3 0-16,7 0-3 16,7 0 1-16,2-3 2 15,13-1 0-15,6 4-2 16,5 0 0-16,-1 0-2 16,2-2 1-16,6-4-2 15,8-3 1-15,10-3-2 16,2 0 1-16,0 0-1 15,4-1 0-15,8 1 2 0,-1 2 0 16,-4-2 1-16,3 1 0 16,12 10-3-16,-1-3 1 15,-7-1-1-15,5 3 0 16,11 1-3-16,4-3 1 16,1-1-1-16,2 1 1 15,2-2-2-15,10 4 0 16,11 2 0-16,-3-4 1 15,-9-1-2-15,-1-2 0 16,-1 7-1-16,7 4 0 16,12-1-3-16,-3 2 1 15,-6-1-1-15,1-2 1 16,-1-2 2-16,11 1 0 16,8 4-2-16,2 2 0 15,13 0-2-15,5 0 1 0,-5-7-1 16,6 0 1-16,8 0 0 15,0 4 1-15,3-4-1 16,3 0 1-16,1 0 0 16,-2 0 0-16,2-4-2 15,9-1 0-15,0 2 0 16,2-1 0-16,14-1-1 16,3-2 0-16,22-3-1 15,6-1 0-15,3 3 1 16,8-6 1-16,-2-2-1 0,-3 1 1 15,0 1 0-15,2 2 0 16,12 1 0-16,0 3 1 16,14 2-1-16,-4 1 1 15,-1 2-2-15,-2-1 1 16,5-4-1-16,13 1 1 16,14-2-1-16,-2-5 1 15,-5-1-2-15,8-1 1 16,13 2-2-16,-3 2 0 15,-5 0-1-15,3 0 0 16,0 7-1-16,3-2 1 16,-2 2 0-16,6-2 0 15,12 5 2-15,0-5 1 16,0 2 1-16,7-4 1 16,12 2 0-16,1 2 1 15,-6-7 0-15,-7 3 0 16,-9-3-1-16,-10 4 1 15,-22-1-2-15,-8 5 0 0,-9 1 1 16,-21 6 1-16,-17 1 1 16,-25 1 0-16,-22 4 0 15,-25-2 0-15,-27 1-1 16,-20 3 1-16,-20-1 1 16,-21 2 0-16,-20-7-4 15,-12 1 1-15,-8 0-7 16,-18-2 1-16,-19-1-3 15,-15-6 1-15,-10 3-1731 0</inkml:trace>
  <inkml:trace contextRef="#ctx0" brushRef="#br0" timeOffset="1669.14">4240 9290 1299 0,'0'0'0'0,"0"0"32"16,29 26 0-16,-6-11 31 0,7 1 1 15,12 1-17-15,7-7 0 16,6 3-30-16,3-5 0 16,6-4-7-16,3-4 1 15,1-2-5-15,12 2 0 16,15 9-2-16,0-4 1 15,-5 2-3-15,11-2 1 16,19 10-1-16,-2-4 0 16,0-1-1-16,7-1 0 15,16 0 0-15,13-1 0 16,8-1-1-16,9-3 1 16,2-8-1-16,7-3 1 15,11-3-1-15,6-2 1 16,2 0 0-16,4-1 0 15,5-6 3-15,-1 6 0 16,1 6 4-16,4 3 0 16,1 4 4-16,4 4 1 0,4 3 1 15,-1-4 1-15,2 6 0 16,4-4 1-16,0 0 0 16,5-3 0-16,0-2-2 15,2 0 0-15,10-2-2 16,1 0 1-16,1 2-2 15,0 2 0-15,11 0-3 16,1 3 1-16,10-2-1 16,4-3 1-16,4-3-3 0,-3 0 1 15,3-1-2-15,-5 2 1 16,-2-5-2-16,2 2 1 16,14 2-1-16,5-1 1 15,4 3 1-15,2-3 0 16,-2-5 1-16,-1 1 0 15,-2 1 1-15,1 2 1 16,5-4-2-16,2 0 1 16,-3 6-1-16,1-2 1 15,-7 1-1-15,9 1 1 16,13-6-1-16,-3 2 1 16,-1 2-1-16,0-2 1 15,6 2 0-15,2-2 0 16,5 5-2-16,-3 2 1 15,-8 0 1-15,-1 0 0 16,1 5 0-16,-4 2 0 16,-5 6 1-16,-7-1 1 0,-6 1-1 15,-4 3 1-15,-1-6-1 16,-3 4 1-16,3 0 1 16,-12 2 0-16,-9-8-1 15,-2 1 0-15,-1-2-2 16,-8-2 1-16,-3-3-1 15,-5 0 0-15,-4-1 1 16,-5 3 1-16,1 1 0 16,-6 2 1-16,-6-4 1 15,-10-3 0-15,-8 0-1 0,-1 2 1 16,-5 2-1-16,-18-1 0 16,-13-10 1-16,-12 2 0 15,-10-4-1-15,-9-1 0 16,-6 3-1-16,-13 0 1 15,-17-9-1-15,-4 4 0 16,-5 2-2-16,-6 1 0 16,-6-1-3-16,-6-23 0 15,-73 33-1883-15</inkml:trace>
  <inkml:trace contextRef="#ctx0" brushRef="#br0" timeOffset="30164.99">25264 11044 1310 0,'0'0'0'15,"-25"-15"32"-15,4 1 1 16,2 2 27-16,-2-2 1 15,-4 2-15-15,-1-2 0 16,-4-5-21-16,1 0 1 16,8 3-6-16,2 4 0 15,3 2-4-15,4 3 0 16,1 4-3-16,4 1 1 16,7 2-4-16,0 0 1 15,-2 7-2-15,11 7 1 16,16 10-3-16,15 5 1 15,20 1-2-15,13-1 0 16,15-5-1-16,14-5 0 0,20-1-1 16,8-10 0-16,6-6-1 15,5-4 0-15,4-5-1 16,0-5 1-16,1-5 0 16,-7-6 0-16,-8-4 7 15,-9-3 0-15,-13 1 3 16,-7-4 0-16,-8-3 3 15,-11-14 1-15,-18-4 2 16,-12-8 1-16,-14-8 6 16,-13-4 0-16,-17-6-5 15,-18 2 1-15,-14 1-2 0,-17-1 0 16,-20-5 0-16,-20 5 1 16,-22 7-4-16,-20 10 0 15,-17 11-3-15,-23 5 1 16,-22 12-4-16,-17 12 0 15,-9 15-7-15,-14 12 1 16,0 13-4-16,9 11 0 16,10 13-1-16,24 9 0 15,20 7-1-15,31 10 0 16,34 11-5-16,27-4 1 16,25-9-4-16,27-1 1 15,20-4-3-15,34 4 0 16,32-4 0-16,30-4 0 15,31-8 3-15,20-3 1 16,32-4 3-16,10-2 0 16,4-8-2-16,-20-12 0 0,-176-21-1585 15</inkml:trace>
  <inkml:trace contextRef="#ctx0" brushRef="#br0" timeOffset="31665.05">18085 11024 1377 0,'0'0'0'0,"-26"-28"39"15,3 7 1-15,0 4 17 0,-9 0 1 16,-8-6-26-16,-10-3 0 15,-5-2-24-15,-3 2 0 16,-9 1-5-16,-9 0 0 16,-5-2-1-16,-2 2 0 15,-3 6-1-15,-11 6 1 16,-7 2-1-16,-7 8 0 16,-4 6 0-16,-8 6 0 15,-13 3 0-15,-4 10 1 16,-13 10-1-16,-6 4 1 15,-1 7 0-15,-8 6 0 16,-3 9 0-16,-5 12 0 16,3 1 0-16,7 3 1 15,16 2-1-15,14 4 1 16,9 6 0-16,20-6 0 16,25-2-1-16,19 1 1 0,17 3 0 15,11 4 1-15,21 4-1 16,15-5 0-16,24-11 0 15,21 3 1-15,14-3-1 16,28 0 1-16,30-4-1 16,18-3 0-16,26-3-1 15,24-10 1-15,11-14 2 16,10-11 0-16,13-12 2 0,6-11 0 16,14-17-1-1,-2-8 1-15,-5-10 2 0,-11-15 1 16,-23-13 3-16,-8-14 1 15,-11-8 0-15,-14-3 1 16,-6 3 4-16,-17-9 1 16,-30-6 14-16,-20 1 1 15,-13 1 27-15,-31 0 1 16,-31-1-5-16,-29-2 0 16,-24 3-7-16,-36 11 1 15,-29 10-9-15,-43 13 1 16,-49 5-25-16,-52 11 1 15,-57 16-12-15,-38 26 1 16,-46 31-7-16,-43 34 1 16,-43 37-3-16,-25 21 0 15,496-123-1840-15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04.422"/>
    </inkml:context>
    <inkml:brush xml:id="br0">
      <inkml:brushProperty name="width" value="0.05" units="cm"/>
      <inkml:brushProperty name="height" value="0.05" units="cm"/>
    </inkml:brush>
  </inkml:definitions>
  <inkml:trace contextRef="#ctx0" brushRef="#br0">1 9879 72 0 0,'0'-12'15400'0'0,"8"5"-14896"0"0,-8 1-22 0 0,-1 5-466 0 0,1 1-1 0 0,0-1 1 0 0,0 1 0 0 0,0 0-1 0 0,0-1 1 0 0,-1 1 0 0 0,1-1-1 0 0,0 1 1 0 0,0-1 0 0 0,0 1-1 0 0,0-1 1 0 0,0 1 0 0 0,0-1-1 0 0,0 1 1 0 0,1-1 0 0 0,-1 1-1 0 0,0-1 1 0 0,0 1-1 0 0,0-1 1 0 0,0 1 0 0 0,0-1-1 0 0,1 1 1 0 0,-1 0 0 0 0,0-1-1 0 0,0 1 1 0 0,1-1 0 0 0,-1 1-1 0 0,0 0 1 0 0,1-1 0 0 0,12-3 276 0 0,-1 1 1 0 0,1 1 0 0 0,0 0-1 0 0,18-1 1 0 0,192-6-32 0 0,-32-10 552 0 0,-1 9-783 0 0,-109 5 3 0 0,-59 2-45 0 0,-1 1-1 0 0,1 1 0 0 0,-1 1 0 0 0,43 6 0 0 0,-40-3 293 0 0,1-1 0 0 0,34-1-1 0 0,-35-2 77 0 0,-14 1-286 0 0,1-1 1 0 0,-1 0-1 0 0,1-1 0 0 0,-1-1 1 0 0,1 1-1 0 0,13-7 1 0 0,-22 8-79 0 0,0 0-1 0 0,1 0 1 0 0,-1 0 0 0 0,1 1 0 0 0,-1-1 0 0 0,1 0-1 0 0,-1 1 1 0 0,1 0 0 0 0,-1 0 0 0 0,1 0-1 0 0,3 0 1 0 0,41-3-20 0 0,31-2 38 0 0,-14 0 52 0 0,-36 1-107 0 0,-1 2 0 0 0,1 0-1 0 0,-1 2 1 0 0,1 1 0 0 0,-1 1-1 0 0,29 6 1 0 0,12 3 38 0 0,1-3 1 0 0,103-2 0 0 0,-147-8 60 0 0,0-1 1 0 0,0 0-1 0 0,-1-2 1 0 0,38-13 0 0 0,46-9-70 0 0,-99 26 10 0 0,0-1 1 0 0,-1-1-1 0 0,1 1 1 0 0,12-7 0 0 0,-9 4 7 0 0,1 0 1 0 0,-1 0 0 0 0,1 2 0 0 0,24-5-1 0 0,-27 7 38 0 0,0-1 0 0 0,0-1 0 0 0,0 0 0 0 0,-1-1 1 0 0,1 0-1 0 0,17-9 0 0 0,-26 11-35 0 0,38-12 106 0 0,-29 8 44 0 0,22-13 105 0 0,60-27 0 0 0,-30 8 657 0 0,-43 8 765 0 0,26-48-1318 0 0,-13 12 702 0 0,-30 62-1002 0 0,-1 1 1 0 0,1-1-1 0 0,0 1 0 0 0,-1-1 0 0 0,0 0 0 0 0,0 1 0 0 0,0-1 0 0 0,-1 0 0 0 0,1 0 0 0 0,-1-6 0 0 0,6-26-161 0 0,-4 30 79 0 0,0-1 0 0 0,0 0 0 0 0,-1 0 0 0 0,0 1 0 0 0,0-13 0 0 0,6-28 78 0 0,-4 38-86 0 0,0 0 0 0 0,0 0 0 0 0,-1 0 0 0 0,-1-1 0 0 0,2-13-1 0 0,-3 18-14 0 0,1 0 0 0 0,0 0-1 0 0,0 1 1 0 0,0-1 0 0 0,1 0-1 0 0,-1 1 1 0 0,5-8 0 0 0,4-20-220 0 0,15-8-92 0 0,-20 33 333 0 0,0-1 0 0 0,0 1 1 0 0,0 0-1 0 0,1 0 1 0 0,-1 1-1 0 0,2 0 0 0 0,8-8 1 0 0,18-18 7 0 0,-8 5 6 0 0,46-39-1 0 0,-7 7-77 0 0,28-17 85 0 0,-12 10-261 0 0,-66 57 180 0 0,0 0-1 0 0,0 0 1 0 0,0 2 0 0 0,1 0-1 0 0,23-8 1 0 0,-21 9-22 0 0,0 0-42 0 0,0 1 0 0 0,0 1 0 0 0,1 1 1 0 0,33-1-1 0 0,4-2 207 0 0,102-17-174 0 0,221-2 0 0 0,-340 26 126 0 0,67 12 0 0 0,-41-3-30 0 0,92 11-14 0 0,46 6 52 0 0,-149-21-72 0 0,67 18 1 0 0,-37 0-65 0 0,89 36 0 0 0,-103-25 80 0 0,-51-24 86 0 0,1-2 0 0 0,0 0-1 0 0,21 7 1 0 0,21 0 58 0 0,84 11 1 0 0,61 16-122 0 0,-35-9 32 0 0,-75-13 82 0 0,1-9 77 0 0,49-9 4 0 0,-108-3 316 0 0,-29 0-466 0 0,-1 0 0 0 0,1-1-1 0 0,-1 0 1 0 0,1-1 0 0 0,-1 0 0 0 0,16-5-1 0 0,32-8 477 0 0,136-57-706 0 0,-143 57 228 0 0,-37 13 58 0 0,0-1-1 0 0,-1-1 1 0 0,0 0 0 0 0,19-10-1 0 0,2-2 92 0 0,-23 12-154 0 0,-1 0 0 0 0,1-1 0 0 0,-1 1 0 0 0,14-12 0 0 0,28-20 76 0 0,2-7 332 0 0,-3-13-20 0 0,-28 28-320 0 0,-18 24-69 0 0,-1 0 0 0 0,0 0 1 0 0,0 1-1 0 0,0-1 0 0 0,-1 0 0 0 0,0-1 0 0 0,1 1 1 0 0,-1 0-1 0 0,-1 0 0 0 0,1 0 0 0 0,-1-1 1 0 0,1 1-1 0 0,-1 0 0 0 0,-1-5 0 0 0,9-44-300 0 0,0-3 296 0 0,-5 37 68 0 0,-3 17-75 0 0,1 0 0 0 0,-1 0 0 0 0,0-1 0 0 0,1 1 0 0 0,-1 0 0 0 0,0 0 1 0 0,0-1-1 0 0,-1 1 0 0 0,1 0 0 0 0,0 0 0 0 0,-1-1 0 0 0,0-2 0 0 0,-2-18 111 0 0,3 20-123 0 0,0 1 0 0 0,0-1 0 0 0,0 0 0 0 0,-1 1 0 0 0,1-1 0 0 0,-1 1 0 0 0,1-1 0 0 0,-1 1 0 0 0,0-1 0 0 0,-2-3 1 0 0,-1-4-23 0 0,0 1 0 0 0,0-1 1 0 0,1 0-1 0 0,1 0 0 0 0,-1-1 1 0 0,2 1-1 0 0,-1 0 0 0 0,2-1 1 0 0,0-18-1 0 0,-1 22 25 0 0,0-1 0 0 0,-1 0-1 0 0,1 1 1 0 0,-1 0 0 0 0,-1-1 0 0 0,1 1 0 0 0,-5-8 0 0 0,3 6-13 0 0,-35-81-301 0 0,23 34 246 0 0,8 8-6 0 0,0-13 143 0 0,1 30 2 0 0,7 27-68 0 0,-1-1 1 0 0,0 1-1 0 0,0-1 0 0 0,0 1 0 0 0,-1-1 0 0 0,1 1 0 0 0,-1 0 0 0 0,0 0 0 0 0,-5-8 0 0 0,-16-39 21 0 0,16 19-58 0 0,7 28 30 0 0,0 1 1 0 0,-1 0-1 0 0,1 0 1 0 0,-1 0-1 0 0,0 0 1 0 0,0 0-1 0 0,0 0 1 0 0,0 0-1 0 0,-3-5 1 0 0,-3-16 9 0 0,7 21-13 0 0,0 1 0 0 0,0 0 0 0 0,-1 0 0 0 0,1 0 0 0 0,-1-1 0 0 0,0 1 0 0 0,1 0 0 0 0,-1 0 0 0 0,0 0 0 0 0,-2-4 0 0 0,1 4 1 0 0,0-1 0 0 0,1 1 0 0 0,0-1 0 0 0,0 1 0 0 0,0-1 0 0 0,0 0 0 0 0,0 0 0 0 0,0 0 0 0 0,1 0 0 0 0,0 1 0 0 0,-1-7 1 0 0,1 6-7 0 0,0 0 0 0 0,0-1 1 0 0,-1 1-1 0 0,1 0 0 0 0,-1 0 1 0 0,0-1-1 0 0,0 1 0 0 0,0 0 1 0 0,-1 0-1 0 0,1 0 0 0 0,-1 0 1 0 0,-2-3-1 0 0,-1-13-23 0 0,5 18 24 0 0,0-1 1 0 0,0 1 0 0 0,0 0-1 0 0,0 0 1 0 0,0 0 0 0 0,-1 0-1 0 0,1 0 1 0 0,0-1 0 0 0,-1 1 0 0 0,1 0-1 0 0,0 0 1 0 0,-1 0 0 0 0,0 0-1 0 0,1 0 1 0 0,-1 0 0 0 0,0 0-1 0 0,-1-1 1 0 0,1-3-16 0 0,0 1 0 0 0,1 0 0 0 0,-1-1 0 0 0,1 1-1 0 0,0-1 1 0 0,0 1 0 0 0,0-1 0 0 0,1-5 0 0 0,0 2-20 0 0,-9-47-5 0 0,5 28 13 0 0,3 24 16 0 0,-1 0-1 0 0,1-1 1 0 0,-1 1-1 0 0,1-1 1 0 0,0 1-1 0 0,0 0 1 0 0,1-1-1 0 0,-1 1 1 0 0,1 0-1 0 0,1-5 1 0 0,-2 7 12 0 0,1-5-102 0 0,0-1-1 0 0,1 1 1 0 0,-1-1 0 0 0,1 1-1 0 0,1-1 1 0 0,-1 1 0 0 0,1 0-1 0 0,0 0 1 0 0,1 0-1 0 0,0 1 1 0 0,-1-1 0 0 0,2 1-1 0 0,-1 0 1 0 0,1 0 0 0 0,-1 0-1 0 0,1 1 1 0 0,0-1-1 0 0,1 1 1 0 0,-1 1 0 0 0,8-5-1 0 0,18-8-143 0 0,0 2 0 0 0,0 1 0 0 0,55-14 0 0 0,-44 14 332 0 0,62-27 1 0 0,-53 15 22 0 0,-1-3 0 0 0,-1-1 0 0 0,-1-3 0 0 0,-2-2 0 0 0,58-54 0 0 0,-85 71-118 0 0,2 0 1 0 0,-1 2-1 0 0,30-17 1 0 0,-27 19 43 0 0,-1-1 0 0 0,-1-2 1 0 0,24-22-1 0 0,-10 8 95 0 0,-25 23-77 0 0,-1-1 0 0 0,0 0 0 0 0,-1-1-1 0 0,0 0 1 0 0,7-10 0 0 0,7-12 117 0 0,-13 20-133 0 0,-1-1 0 0 0,0 0 1 0 0,-1 0-1 0 0,-1 0 0 0 0,7-17 0 0 0,-10 21-64 0 0,1 0 1 0 0,0-1-1 0 0,1 2 1 0 0,0-1 0 0 0,6-8-1 0 0,20-33 24 0 0,6-2 351 0 0,-8 7-299 0 0,5-13 239 0 0,0 5 17 0 0,-30 47-329 0 0,-1 1-1 0 0,1-1 0 0 0,0 1 1 0 0,0 0-1 0 0,0-1 0 0 0,9-5 0 0 0,13-15 22 0 0,7-5 69 0 0,-28 26-48 0 0,1 0 0 0 0,-1-1 1 0 0,0 0-1 0 0,-1 1 0 0 0,1-1 0 0 0,-1-1 0 0 0,0 1 1 0 0,6-11-1 0 0,-8 11 4 0 0,0 1-1 0 0,1 0 1 0 0,0 0 0 0 0,0 0 0 0 0,0 0 0 0 0,7-6 0 0 0,10-14 73 0 0,83-117-298 0 0,-94 130 140 0 0,1 0-1 0 0,1 1 1 0 0,13-11 0 0 0,-2 3 221 0 0,38-42 1 0 0,-27 20 164 0 0,35-54 1 0 0,-55 79-216 0 0,-1-4 13 0 0,-7 9-99 0 0,0 0 1 0 0,1 0-1 0 0,0 0 0 0 0,1 1 0 0 0,-1 0 0 0 0,12-11 1 0 0,15-22-4 0 0,49-81-2 0 0,-29 50-82 0 0,-23 33-11 0 0,13-17 40 0 0,65-66 1 0 0,10-6 149 0 0,8-47 209 0 0,-102 134-407 0 0,66-87 5 0 0,-68 99 135 0 0,-2-1 0 0 0,31-61 1 0 0,-19 32-31 0 0,0-11-119 0 0,-25 53-1 0 0,-6 15 76 0 0,0 0 0 0 0,0 0 1 0 0,1 0-1 0 0,-1 0 1 0 0,1 0-1 0 0,0 1 0 0 0,-1-1 1 0 0,1 1-1 0 0,3-4 1 0 0,33-39-265 0 0,-29 33 274 0 0,0 0-1 0 0,1 1 0 0 0,1-1 1 0 0,13-10-1 0 0,-7 8 2 0 0,0-2 0 0 0,17-21 0 0 0,2-3-78 0 0,-6 13 55 0 0,1 2 0 0 0,0 0 0 0 0,42-22 0 0 0,5-5-32 0 0,-75 50 60 0 0,66-40-206 0 0,2 2-1 0 0,110-43 1 0 0,-123 62 75 0 0,1 2-1 0 0,70-12 1 0 0,-33 13 59 0 0,135-17-139 0 0,415-20 193 0 0,-441 49-33 0 0,28-3 40 0 0,50-10-106 0 0,-245 21 42 0 0,0 2 0 0 0,55 13 0 0 0,-71-13 99 0 0,160 25 323 0 0,-158-26-287 0 0,1 0 0 0 0,24-2 0 0 0,-25-1-24 0 0,1 1 0 0 0,23 5 1 0 0,-32-4 53 0 0,-1 0-1 0 0,0-2 1 0 0,0 1 0 0 0,0-2 0 0 0,19-3 0 0 0,23 0 181 0 0,-40 3-235 0 0,1-1 0 0 0,31-7 0 0 0,-32 5-74 0 0,0 1-1 0 0,32-2 0 0 0,-14 3 110 0 0,0-3 1 0 0,0-1 0 0 0,0-1-1 0 0,49-18 1 0 0,-63 18-74 0 0,217-69-143 0 0,-132 50 205 0 0,-66 17-11 0 0,-1-1-1 0 0,61-25 0 0 0,-67 22-65 0 0,46-11 0 0 0,13-6-11 0 0,-58 19-34 0 0,1 1 0 0 0,0 2 0 0 0,1 2 0 0 0,-1 1-1 0 0,1 1 1 0 0,0 2 0 0 0,0 2 0 0 0,0 1 0 0 0,58 10-1 0 0,-55-7 151 0 0,69-2-1 0 0,-64-2-41 0 0,287-10-46 0 0,-62 10-125 0 0,-168 10-171 0 0,-55 4 36 0 0,-41-12 239 0 0,-1 0 0 0 0,0 1 0 0 0,0 0 0 0 0,0-1 1 0 0,-1 1-1 0 0,1 1 0 0 0,-1-1 0 0 0,0 0 0 0 0,4 6 1 0 0,3 3 22 0 0,-9-11-2 0 0,1 1 0 0 0,-1 0 0 0 0,1-1 0 0 0,-1 1 0 0 0,0 0 1 0 0,0 0-1 0 0,0 0 0 0 0,0 0 0 0 0,0 0 0 0 0,0 0 0 0 0,0 0 0 0 0,-1 0 1 0 0,1 3-1 0 0,24 30-125 0 0,-9-27 216 0 0,0-1 0 0 0,1-1 0 0 0,-1 0 0 0 0,1-1 0 0 0,0-1 0 0 0,1-1 1 0 0,22 2-1 0 0,25 6-179 0 0,-18-5 228 0 0,0-1 0 0 0,84-5 0 0 0,-65-1-56 0 0,163-17 188 0 0,-166 8-282 0 0,58 1-236 0 0,106 9 136 0 0,-86 9-27 0 0,-41 5 152 0 0,47-9 119 0 0,99 9 268 0 0,-174-16-140 0 0,109-19 1 0 0,-87 12-36 0 0,48-15-104 0 0,-123 20-179 0 0,25-4 224 0 0,0-2-1 0 0,55-21 0 0 0,-39 9-173 0 0,-41 17 69 0 0,0-2-1 0 0,0 0 0 0 0,-1-1 0 0 0,0-1 1 0 0,-1-1-1 0 0,0 0 0 0 0,19-16 0 0 0,8-6-431 0 0,-34 25 176 0 0,0 0 1 0 0,0-1-1 0 0,0 0 0 0 0,9-11 0 0 0,-9 9 148 0 0,1 1-1 0 0,1 1 0 0 0,-1 0 0 0 0,19-10 0 0 0,-16 10 18 0 0,118-93-367 0 0,-125 96 410 0 0,0 0 0 0 0,-1 0 0 0 0,1 0 0 0 0,-1-1 1 0 0,0 0-1 0 0,7-10 0 0 0,15-15 17 0 0,-23 26-39 0 0,0-1-1 0 0,0 1 1 0 0,-1-1 0 0 0,0 0 0 0 0,0 0 0 0 0,3-8 0 0 0,17-25-150 0 0,-2 12-24 0 0,-9 10 139 0 0,0 1 1 0 0,30-28 0 0 0,-38 40 66 0 0,0-1 0 0 0,-1 1 0 0 0,0-1 1 0 0,0 0-1 0 0,-1 0 0 0 0,1-1 0 0 0,4-8 0 0 0,12-19 94 0 0,20-39-73 0 0,1-8 32 0 0,-11 19-301 0 0,-21 46 178 0 0,1 1-1 0 0,1 0 0 0 0,19-20 1 0 0,21-26-60 0 0,-32 37 181 0 0,-17 21-59 0 0,1-1 0 0 0,-1 1 0 0 0,1-1 0 0 0,-1 1 1 0 0,0-1-1 0 0,0 0 0 0 0,0 0 0 0 0,0 0 0 0 0,-1 0 1 0 0,1 0-1 0 0,-1 0 0 0 0,0-1 0 0 0,0 1 0 0 0,1-5 1 0 0,6-24-178 0 0,-1 5 124 0 0,-5 24 37 0 0,-1 0-1 0 0,0-1 1 0 0,1 1 0 0 0,-2-1 0 0 0,1 1-1 0 0,0-1 1 0 0,0-7 0 0 0,15-64 74 0 0,-16 70-52 0 0,1 0 0 0 0,0 0 0 0 0,1 0 0 0 0,-1 1-1 0 0,1-1 1 0 0,0 0 0 0 0,5-8 0 0 0,-5 9 6 0 0,0 0 0 0 0,1-1 0 0 0,-2 1 0 0 0,1-1 0 0 0,0 1 0 0 0,-1-1 0 0 0,1-9 0 0 0,-1 11-25 0 0,-1-1 1 0 0,1 1-1 0 0,0-1 1 0 0,0 1-1 0 0,0 0 1 0 0,0-1-1 0 0,0 1 1 0 0,1 0-1 0 0,0 0 1 0 0,-1 0-1 0 0,1 0 1 0 0,5-5-1 0 0,-5 5 3 0 0,0 1 0 0 0,0-1 0 0 0,0 0 0 0 0,-1 0 0 0 0,1 0 0 0 0,-1 0 0 0 0,1 0 0 0 0,-1 0 0 0 0,0-1 0 0 0,0 1 0 0 0,0 0-1 0 0,0-6 1 0 0,16-47 145 0 0,8-2-85 0 0,5-17-102 0 0,-19 52 39 0 0,-10 21-1 0 0,1-1 0 0 0,-1 1 0 0 0,1-1 0 0 0,-1 0 0 0 0,0 1 0 0 0,0-1 1 0 0,0 0-1 0 0,-1 0 0 0 0,1 0 0 0 0,0-4 0 0 0,0-5 5 0 0,1 1 0 0 0,0 0 1 0 0,1 0-1 0 0,1 0 0 0 0,-1 0 1 0 0,7-12-1 0 0,3-10 60 0 0,-11 22-24 0 0,0 1 0 0 0,-1-1 0 0 0,0 0 0 0 0,-1 0 1 0 0,0 0-1 0 0,-3-14 0 0 0,1-13 84 0 0,2-94-10 0 0,8 75 302 0 0,-8 45-216 0 0,0 10-181 0 0,-1-1-1 0 0,1 1 0 0 0,0 0 1 0 0,0 0-1 0 0,0 0 1 0 0,1 0-1 0 0,-1 0 1 0 0,0-1-1 0 0,1 1 1 0 0,-1 0-1 0 0,1 0 1 0 0,0 0-1 0 0,0 0 1 0 0,0 0-1 0 0,1-2 1 0 0,0 1 12 0 0,-1 0 1 0 0,1 0 0 0 0,-1 0 0 0 0,0 0 0 0 0,0-1 0 0 0,0 1-1 0 0,0 0 1 0 0,-1-1 0 0 0,1-6 0 0 0,4-14 16 0 0,-2 12-23 0 0,0-1 0 0 0,0 1 0 0 0,-1-1 0 0 0,-1 1 0 0 0,0-1 0 0 0,-1 0 0 0 0,-3-23 0 0 0,2-6 42 0 0,-15-44-42 0 0,7 34-62 0 0,7 45 23 0 0,0 0 1 0 0,1 1-1 0 0,-1-1 1 0 0,2-1 0 0 0,-1 1-1 0 0,1 0 1 0 0,-1 0-1 0 0,2 0 1 0 0,-1 0-1 0 0,3-8 1 0 0,-2 10 11 0 0,2-6-25 0 0,0-1 1 0 0,0 0-1 0 0,-1 1 1 0 0,0-14-1 0 0,-1 21 9 0 0,-1 1-1 0 0,1 0 1 0 0,0-1 0 0 0,0 1-1 0 0,0 0 1 0 0,1 0 0 0 0,-1 0-1 0 0,1 0 1 0 0,0 0-1 0 0,-1 0 1 0 0,1 0 0 0 0,1 0-1 0 0,2-3 1 0 0,37-33-357 0 0,-29 30 319 0 0,1-1-1 0 0,1 2 0 0 0,-1 0 0 0 0,1 0 1 0 0,29-9-1 0 0,86-18-30 0 0,-36 11 76 0 0,317-84 12 0 0,-362 94-14 0 0,7-2 111 0 0,68-30-1 0 0,-85 32-6 0 0,-38 13-66 0 0,-25 2-4695 0 0,23 0 4497 0 0,-1-1-1 0 0,0 1 1 0 0,1 0-1 0 0,-1 0 1 0 0,1 0 0 0 0,-1-1-1 0 0,1 2 1 0 0,-1-1-1 0 0,1 0 1 0 0,0 0 0 0 0,-1 0-1 0 0,1 1 1 0 0,-2 2-1 0 0,-14 12-2364 0 0,13-14 1475 0 0,1 1 0 0 0,-1 0 0 0 0,1 1 0 0 0,0-1 0 0 0,0 0-1 0 0,0 1 1 0 0,0 0 0 0 0,-4 7 0 0 0,5-7 210 0 0,0 0 0 0 0,-1 0-1 0 0,1 0 1 0 0,-1-1 0 0 0,0 1 0 0 0,0-1 0 0 0,-1 0 0 0 0,-6 6-1 0 0,-4-4 339 0 0</inkml:trace>
</inkml:ink>
</file>

<file path=ppt/ink/ink7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26:10.095"/>
    </inkml:context>
    <inkml:brush xml:id="br0">
      <inkml:brushProperty name="width" value="0.05292" units="cm"/>
      <inkml:brushProperty name="height" value="0.05292" units="cm"/>
      <inkml:brushProperty name="color" value="#FF0000"/>
    </inkml:brush>
  </inkml:definitions>
  <inkml:trace contextRef="#ctx0" brushRef="#br0">10188 8573 1097 0,'0'0'0'16,"-26"-5"27"-16,6-4 0 0,8 6 28 15,7-2 1-15,5 5-14 16,-6-7 0-16,12-5-19 16,8-2 1-16,7-2-11 15,13 1 0-15,10 9-6 16,5 6 1-16,6 13-3 16,3 0 1-16,5 3 0 15,6 0 1-15,7 1 1 16,10-3 0-16,13 1 0 15,9-4 0-15,5-6-2 0,8-2 0 16,15-3 2-16,5-1 1 16,18-6-1-16,10 0 1 15,-1-5 4-15,3-2 1 16,0 3-1-16,2 3 1 16,3-1-2-16,1 4 1 15,3 5 2-15,0 2 0 16,5-2 0-16,-7-4 1 15,2-4 1-15,2-1 1 16,1 0-1-16,-1-3 1 16,1-3-3-16,-1 1 1 15,15 2-3-15,-6-1 1 16,-11-2-3-16,-4 5 1 16,-8 3 4-16,-6 1 0 15,4-6 2-15,3 2 1 16,2 5-1-16,6 3 1 15,3 0-3-15,-9 1 0 0,-2-3 0 16,-3 4 0-16,-4 0-3 16,6 4 1-16,3-1-2 15,2 2 1-15,1 4-4 16,-3-2 1-16,-8 1-3 16,-1-2 1-16,9 1-2 15,4 1 0-15,-1-3-3 16,6 2 1-16,9 2-1 0,1 0 0 15,15-1-1-15,-4 4 0 16,0 0 0-16,6-3 1 16,3 0-1-16,12-2 1 15,4-2 0-15,5-2 0 16,3 1 1-16,-1-2 0 16,2-6 0-16,-4-1 1 15,-2 0-1-15,-3 1 0 16,0-1-1-16,-4-2 1 15,-7-2 0-15,-7-3 0 16,-9-5-1-16,-6-5 1 16,-19-1-1-16,-10-5 0 15,-10 2 1-15,-22-3 1 16,-21 1 0-16,-24 4 1 16,-20 2-3-16,-20-1 1 15,-17 2 1-15,-21-1 1 16,-23-11 1-16,-23 0 0 15,-23 0 0-15,-14 0 1 0,-21-5-2 16,-16 2 1-16,-27-9-2 16,-15 3 1-16,-27 4-2 15,-37 2 1-15,-18-2-2 16,-30 3 1-16,-18 2-2 16,-10 4 0-16,-11 0-1 15,-4-1 1-15,-10-3-2 16,-3-7 1-16,-7-1-1 15,-7-2 0-15,-4 3 0 0,1 3 0 16,-8 3 0-16,0 1 0 16,4 5 0-16,-2 6 0 15,-7-2 0-15,-11-2 0 16,6 3 0-16,-4-1 0 16,-7-2 0-16,2 0 0 15,4 2 0-15,-1 3 0 16,-5-3 0-16,-3 6 0 15,-10 8 0-15,15 5 0 16,14 0 0-16,7 10 0 16,-1 10 0-16,13 11 0 15,20 14 0-15,7 10 0 16,1 9 0-16,11 23 0 16,22 21 0-16,31 10 0 15,28 6 0-15,45 13 0 16,49 11 0-16,47-13 0 15,48-19-1-15,46-18 0 0,48-18 0 16,43-16 0-16,40-21-1 16,31-7 0-16,35-5-1 15,17-11 1-15,-237-15-1711 16</inkml:trace>
  <inkml:trace contextRef="#ctx0" brushRef="#br0" timeOffset="3664.82">13809 9958 1019 0,'0'0'0'15,"0"0"21"-15,0 0 0 16,27-12 25-16,-13 8 0 16,4-1 11-16,-1-2 1 15,-3 0-19-15,4 2 1 16,14 1-14-16,0 1 1 16,-6 1-5-16,2-3 1 0,9 0-5 15,7-2 0-15,9 3-4 16,11 4 1-16,15 2-1 15,9-2 1-15,1-2-1 16,2 2 1-16,10 0-2 16,-1 2 0-16,12 0 0 15,0 0 1-15,1 3-3 16,5 0 0-16,-5 0 4 16,0 0 0-16,0 2 2 0,-2-3 1 15,4 1 2-15,1 0 0 16,3 2 6-16,-5-3 1 15,-1 1-1-15,3-2 1 16,10-3 1-16,-5 0 1 16,-8 2-4-16,7 0 0 15,11 3-3-15,-1-5 0 16,-4 0-4-16,4 0 0 16,9 0-4-16,3-5 1 15,0-1-3-15,1 1 1 16,-3 0-4-16,1-4 1 15,5 6-3-15,1-4 1 16,-5 2-1-16,-4-2 0 16,5 0-1-16,5 2 0 15,5 0 0-15,1-1 0 16,5 1-1-16,-1-2 0 16,-1 0 0-16,4 6 1 0,5 1-2 15,5-4 1-15,3-1 0 16,5 2 0-16,-3-3 0 15,-1 1 1-15,3-3 1 16,5 1 0-16,2 5-1 16,2 0 1-16,6 2 1 15,-3-2 0-15,4 1 1 16,-12-3 1-16,-15 4-1 16,-6-3 1-16,-8-6-1 0,-8 4 1 15,-6 5 1-15,-12 0 0 16,-12-9 1-16,-9 2 0 15,-6-1 1-15,-4-1 0 16,-12-3 1-16,-10 3 0 16,-10-3 0-16,-6 3 1 15,-5-3-2-15,-11 4 1 16,-10-3-7-16,0 3 1 16,3 2-8-16,4-2 0 15,-39 8-1867-15</inkml:trace>
  <inkml:trace contextRef="#ctx0" brushRef="#br0" timeOffset="7014.55">7925 12124 1254 0,'0'0'0'16,"-16"-26"41"-16,6 7 0 16,10 7 34-16,9 0 0 15,19-3-17-15,16-1 1 16,11 7-35-16,13 4 0 16,13 2-10-16,8 3 1 15,20 7-3-15,7 3 0 16,17 2-1-16,10-3 1 15,15-6-1-15,19 4 0 16,10-2 2-16,5 2 1 16,7-3 2-16,-10-3 1 0,2-1 2 15,-3 4 0-15,-6-2 0 16,-2 1 0-16,-4 0 14 16,-10 1 0-16,-5-1 7 15,-22-4 0-15,-23-6-2 16,-15 5 0-16,-6 4-1 15,-7 3 0-15,-15-2-6 16,-15 3 1-16,-19-3-11 16,-13 6 1-16,-8-6-11 15,-1 2 0-15,6 4-7 16,6-6 1-16,-29-3-1744 16</inkml:trace>
  <inkml:trace contextRef="#ctx0" brushRef="#br0" timeOffset="7897.48">14646 12036 1343 0,'14'2'0'16,"19"3"-4"-16,18 4 0 15,16 1 1-15,7 4 1 0,9-6 9 16,9 5 0 0,12-6 12-16,11-2 1 0,10-9 14 15,11-1 1-15,16-2 1 16,15 2 0-16,11-4 2 15,9 2 0-15,4 0 17 16,-4 2 1-16,-4 2 3 16,-3 1 1-16,-4 2-9 15,-8 4 1-15,0 2-5 0,-18 0 1 16,-18-5-5 0,-12-1 1-16,-9 0-9 0,-11 4 1 15,-10-8-3-15,-16-1 1 16,-8 2-7-16,-17-1 1 15,-14 1 0-15,-12 1 0 16,-9 2-4-16,-5 0 0 16,-9 0-3-16,11-5 1 15,-4 5-7-15,5 0 1 16,6 0-13-16,7 5 1 16,-25-5-1874-16</inkml:trace>
  <inkml:trace contextRef="#ctx0" brushRef="#br0" timeOffset="8750.04">21278 12166 1187 0,'23'-4'0'0,"40"-4"26"0,27-1 0 15,27 6-15-15,15-4 1 16,13 1 6-16,12-4 1 16,5 1 35-16,11 4 1 15,8 2 24-15,13 1 1 16,7 2 35-16,-5 4 0 16,5 1-25-16,-1-5 0 15,-6 0-22-15,-9 0 1 16,-16 0-18-16,-12-7 1 15,-10 2-10-15,-13-2 0 16,-11 5-9-16,-12-5 1 16,-16 2-5-16,-6-6 1 15,-10 3-8-15,-14-18 1 16,-65 26-1877-16</inkml:trace>
</inkml:ink>
</file>

<file path=ppt/ink/ink7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26:52.927"/>
    </inkml:context>
    <inkml:brush xml:id="br0">
      <inkml:brushProperty name="width" value="0.05292" units="cm"/>
      <inkml:brushProperty name="height" value="0.05292" units="cm"/>
      <inkml:brushProperty name="color" value="#FF0000"/>
    </inkml:brush>
  </inkml:definitions>
  <inkml:trace contextRef="#ctx0" brushRef="#br0">9393 7327 615 0,'0'0'0'0,"0"0"21"16,14-17 1-16,-5 3 54 15,-4 7 1-15,4-5 6 16,8 3 1-16,6 4-18 16,4 5 0-16,10 9-27 15,7-1 1-15,2 5-10 0,17 0 0 16,15 3-6-16,12-2 0 15,17-4-6-15,10-8 1 16,13-4 5-16,11-5 0 16,9-7 5-16,25-1 0 15,24-2 4-15,13-8 1 16,-2 5 0-16,-4 1 0 16,-8 5-3-16,-11 5 0 15,-11 6-6-15,-19-1 1 16,-17 2-12-16,-19 4 0 15,-8 5-7-15,-14 5 0 16,-99-12-1305-16</inkml:trace>
  <inkml:trace contextRef="#ctx0" brushRef="#br0" timeOffset="616.28">13838 7466 1276 0,'23'-4'0'16,"35"-11"16"-16,18 1 1 15,5-5 31-15,18 5 0 0,14 5 16 16,8 2 1-16,8-1-22 15,10-4 1-15,24-2-18 16,17 3 1-16,10 1-2 16,2 3 0-16,-1-2-1 15,-13 6 0-15,-9 3 10 16,-15-4 0-16,-15 1-6 16,-8 3 1-16,-17 3-2 15,-11 4 1-15,-10-5-9 16,-3 0 1-16,-11 3-16 0,-6-5 0 15,-73 0-1504-15</inkml:trace>
  <inkml:trace contextRef="#ctx0" brushRef="#br0" timeOffset="1451.28">17403 7459 974 0,'7'3'0'16,"14"-3"11"-16,9 5 1 15,12 2 17-15,7 2 1 16,3-6-3-16,4-3 0 16,2-7-11-16,2-1 1 15,9 4-4-15,7 1 0 16,10-2 1-16,6 0 1 16,5 1 4-16,7 8 0 15,14-3 15-15,9 3 0 16,9-4 21-16,7-2 1 0,16 2-2 15,14 5 0-15,8 4 2 16,13 3 1-16,11 0-8 16,5 2 0-16,5-2-7 15,-3-5 0-15,-2-4-11 16,-6-4 1-16,-8-5-4 16,-6-2 0-16,-10-4-7 15,-10-4 1-15,-10-1-3 16,-5 0 0-16,-8 6-2 15,-13 4 1-15,-14 4 3 0,-5-4 1 16,-6 3 2-16,-12 3 1 16,-5-6-5-16,-4 2 1 15,0-4-4-15,-2 2 0 16,-8 7-8-16,-7 3 1 16,-3-3-5-16,-8-3 1 15,-60 3-1694-15</inkml:trace>
  <inkml:trace contextRef="#ctx0" brushRef="#br0" timeOffset="2425.31">24885 7190 1153 0,'0'0'0'16,"18"-5"24"-16,3 2 1 16,12-6 26-16,11 1 1 15,16 8-9-15,9-4 1 16,14 4-21-16,9 4 1 15,3-4-11-15,9 5 0 16,12 3-3-16,10 8 1 16,13 0 9-16,9 3 1 15,15 3 9-15,13 2 1 16,9 2-9-16,4-2 1 16,-2-1 14-16,-4-4 0 15,-8-5 1-15,-6-2 1 16,-6-3 7-16,-8-2 0 15,-14-7-8-15,-11 0 0 0,-17-4-5 16,-16 1 0-16,-19 1-4 16,-18-2 0-16,-25-3-5 15,-14 1 1-15,-10 2-17 16,-11 4 1-16,0 0-1616 16</inkml:trace>
  <inkml:trace contextRef="#ctx0" brushRef="#br0" timeOffset="5969.12">3572 8532 985 0,'0'0'0'16,"56"-9"19"-16,1 0 1 16,-3-3 20-16,6 0 1 15,-1 3-2-15,4 1 1 0,9 1-12 16,-1 2 0-16,-6-4-12 16,2 0 0-16,-3-3 2 15,3 4 1-15,10 4-7 16,5 1 0-16,-1-2 2 15,3 1 0-15,-6 1 3 16,7 6 0-16,6 6 4 16,3-4 0-16,-8-3-1 15,4-4 1-15,14 0-2 16,0-1 1-16,-5-4-4 16,2 0 1-16,3-5-3 0,-2 0 0 15,-1 1-4-15,-3 6 1 16,1-2 0-16,-2 5 0 15,5 4 1-15,-1 2 0 16,-7-1 1-16,4 1 0 16,12-8 0-16,-3-1 1 15,-6 3-1-15,1 2 0 16,7 2 0-16,-4-2 1 16,-5-7-4-16,2 2 1 15,11-2-2-15,-9 3 1 16,-8-1-3-16,-1 2 1 15,0 3-1-15,2 3 1 16,4-3-1-16,-3-3 1 16,-8-1-1-16,6 3 1 15,2-5-1-15,-2 5 1 16,-6 2-2-16,0 5 1 0,5-5-1 16,0 1 1-16,-5-2-2 15,-4 2 1-15,-3 5-2 16,2-4 1-16,5 6 0 15,-4-1 0-15,-1 1 0 16,-4-2 0-16,6 0-1 16,-3 0 1-16,5-7-1 15,-5 3 0-15,-8 2 1 16,5 2 1-16,9 2-1 16,2-7 0-16,0-4 0 0,1-3 0 15,-3 1 0-15,4 4 1 16,6 0-1-16,-1 0 0 15,-4-3 1-15,0-1 1 16,6 4-1-16,-2 4 0 16,-6-8-1-16,2 1 0 15,13 1 0-15,-7-1 0 16,-6 6-1-16,-2-3 1 16,-3 0-1-16,5-3 0 15,2-4 0-15,-3 0 0 16,-8 0 1-16,3 2 1 15,6 1 0-15,-5-1 1 16,-4-2 0-16,1-1 0 16,-1 1 0-16,8 2 0 15,-4-4-1-15,-4 2 0 0,-5 3 0 16,0 3 1 0,2-3-2-16,2 3 1 0,-8 1-2 15,-6 1 1-15,-6 3-1 16,-1-4 0-16,1 5-2 15,4 2 0-15,-2-5 0 16,-4 1 0-16,-8 6-1 16,0 1 1-16,-2 2 0 15,-4 2 0-15,6 2-1 16,-4 1 1-16,2 4-2 16,0-4 1-16,0-1-1 0,-2-8 1 15,-5 1-1-15,3 0 1 16,-1-1-1-16,5 3 1 15,5 1-1-15,0-4 1 16,-2 1 0-16,1-6 1 16,-2-1-1-16,-4 0 1 15,2 3-1-15,5-3 0 16,2 0 1-16,3-4 1 16,1 0-1-16,-2-3 1 15,-11 1-1-15,2 1 1 16,1 3 0-16,3 0 0 15,3 0-1-15,3-5 1 16,-3 1-1-16,-3-4 1 16,-6 4 0-16,-4-1 0 15,-1 2 1-15,0 3 1 16,0-4 0-16,-2 4 1 16,-3 4 0-16,-6-3 0 0,-3-1 0 15,-2 0 1-15,0 2-2 16,-4-4 1-16,-3 1 0 15,0-6 0-15,3 1-1 16,-1 1 0-16,5 2-1 16,2-4 0-16,3 3 0 15,-1 3 1-15,-4 1-1 16,-4-4 0-16,4 4-1 16,4 4 1-16,-8 4-1 0,-1-2 0 15,-2 0-1-15,1 0 1 16,6 1-1-16,0 1 0 15,-3-4-1-15,1 1 1 16,7 4-1-16,2-3 0 16,4-2 0-16,3 1 0 15,-2-1 0-15,2 4 1 16,-1-4 0-16,4 1 0 16,-3-5 0-16,8 3 0 15,1-1 0-15,8 0 0 16,8 0-1-16,5 1 1 15,2-6-1-15,2-1 0 16,12 2 0-16,3-1 0 16,9-4 0-16,4 2 1 15,0-7-1-15,7 3 1 16,3-5-1-16,6 4 1 16,-6 6-1-16,3-1 1 0,6-4-1 15,4 1 1-15,5 1-1 16,-2 2 1-16,-5-2-1 15,2 2 0-15,7-4 0 16,-1 0 0-16,-6 11-1 16,0 1 1-16,1 1-1 15,-3 1 1-15,7 4-1 16,-1-2 1-16,-3-6-1 16,-3 3 1-16,9 8-1 15,5-3 1-15,-1-6 0 0,-3 1 0 16,4-4 1-16,7 5 0 15,6 2 0-15,-2-2 0 16,-1-5 0-16,10-2 1 16,5-1-1-16,5 3 1 15,5 0-1-15,4 0 0 16,0 1-1-16,-2 1 1 16,-3 0-2-16,-2-2 1 15,1 0-1-15,-1-2 1 16,9-1-1-16,-2-1 1 15,-2-3-1-15,2 6 1 16,0 1-1-16,-4 0 0 16,2-9 0-16,0 5 0 15,0-4 0-15,2 1 0 16,0-2 0-16,0 1 0 16,7 4 0-16,0 8 0 15,-3 1 0-15,-1 2 0 0,-5-2 0 16,-3-2 0-16,-4 1 0 15,-3-1 1-15,-10 4 0 16,-6 4 0-16,-9 1 0 16,-9-4 0-16,-14-4 0 15,-6-2 0-15,-9 1-1 16,-5-10 1-16,-8-7 0 16,-9-3 0-16,-9 1-1 15,-11-11 0-15,-6-11-2 16,-15-16 0-16,-42 54-1845 0</inkml:trace>
</inkml:ink>
</file>

<file path=ppt/ink/ink7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28:38.494"/>
    </inkml:context>
    <inkml:brush xml:id="br0">
      <inkml:brushProperty name="width" value="0.05292" units="cm"/>
      <inkml:brushProperty name="height" value="0.05292" units="cm"/>
      <inkml:brushProperty name="color" value="#FF0000"/>
    </inkml:brush>
  </inkml:definitions>
  <inkml:trace contextRef="#ctx0" brushRef="#br0">9717 5993 1119 0,'0'0'0'16,"46"-17"33"-16,4 6 1 16,18 6 21-16,13 2 1 15,4-3-7-15,16-6 0 16,24 4-23-16,12-4 0 16,8-9-8-16,3-3 0 15,9-6-4-15,13 6 1 16,4 3 3-16,-1 4 0 15,12 10 6-15,-5 3 1 16,-9 4-2-16,-8 7 0 16,-13 2 6-16,1 3 0 0,-4 0-4 15,-3 0 0-15,-8-6-5 16,-5-6 0-16,-1 3-4 16,-5-10 1-16,-125 7-1385 15</inkml:trace>
  <inkml:trace contextRef="#ctx0" brushRef="#br0" timeOffset="2116.69">14921 5993 1030 0,'0'0'0'16,"47"0"28"-16,5 3 1 16,6 6 38-16,7-4 1 15,14 2 1-15,6-2 0 16,3-1-22-16,7-4 1 15,11 0-25-15,4 2 0 16,8 4 6-16,14 7 1 16,15-5 5-16,11 8 1 15,13-2-5-15,11 1 1 16,2-6 16-16,15-2 0 0,2 1-3 16,18-6 1-1,3-4-6-15,4-1 1 0,-2-6-7 16,-9-3 0-16,-2 4-4 15,-8-8 0-15,-11 0-3 16,-18 3 1-16,-13-3-5 16,-19 4 1-16,-17 2 1 15,-14 3 1-15,-12 0-1 16,-13 5 0-16,-16-5-3 16,-17 2 1-16,-15-7-3 15,-11 3 1-15,-6 0-3 0,-4 2 1 16,0-1-1-16,-6-1 0 15,-3 1-3-15,-1 1 0 16,-9 7-2-16,0 0 1 16,5-2-3-16,-5 2 1 15,0 0-3-15,9-7 0 16,-9 7-2-16,0-21 0 16,0 21-1930-16</inkml:trace>
  <inkml:trace contextRef="#ctx0" brushRef="#br0" timeOffset="11620.72">3374 7121 996 0,'0'0'0'15,"-35"24"16"-15,3 4 0 16,-5 2 17-16,-9 9 0 16,-3 12-4-16,-9 2 1 15,0 18-13-15,3 7 1 16,2 5-7-16,7 4 1 16,-3 3 3-16,-1 5 0 15,8 9 7-15,10-1 0 16,15-7 4-16,17-6 0 15,19 1-2-15,16-9 0 16,9-17-4-16,13-14 0 0,13-13-2 16,17-7 0-16,22-10-5 15,8-8 1-15,4-6-3 16,6-3 1-16,7-2 1 16,13 1 1-16,19 2-2 15,1-3 1-15,4-4 0 16,6 1 1-16,-1-3-2 15,9-1 1-15,0 1-4 16,4-1 1-16,5 2 2 16,2-1 0-16,2-4-1 0,1-1 1 15,4-1-1-15,5 3 0 16,4 0 1-16,4 0 0 16,5-4 0-16,-1 1 1 15,4 0-3-15,-5 3 0 16,0 0-1-16,-2 5 1 15,3-3-1-15,6 5 0 16,0 5-2-16,9-3 1 16,-4 1-1-16,3 1 0 15,4-1 0-15,-1-1 0 16,4-4-1-16,-1 2 0 16,4 0 0-16,1-3 1 15,2-4-2-15,1 0 1 16,3 3-1-16,5-2 1 15,5 2 0-15,7 2 0 16,11-3-1-16,-3 2 0 16,3-1-1-16,-4-1 1 0,-3-5-2 15,5 4 1-15,10 8 0 16,6 2 0-16,9-6-1 16,-6-2 1-16,-5-4-1 15,2-1 0-15,2 2 1 16,4 4 1-16,7 3-1 15,1 2 0-15,-9-1 0 16,9 3 1-16,-1-4 1 16,8 3 1-16,7 2 0 0,2-5 0 15,9-3-1-15,5 1 0 16,3 2 0-16,6-2 1 16,-4-4-1-16,7 2 1 15,9 1-2-15,11 3 1 16,2 3-1-16,1 2 0 15,3-1-1-15,8-1 0 16,7 2-1-16,3-1 1 16,1 4-1-16,-1-2 1 15,-1-3-2-15,-1-8 1 16,-3-2-1-16,-5-5 1 16,-4-5 0-16,-12-4 1 15,-14 0-1-15,-11-7 0 16,-5-5 0-16,-23 2 1 15,-11 0-1-15,-17-2 1 16,-18-3 0-16,-19-2 0 16,-25-4 1-16,-32 1 1 0,-26-8 0 15,-34 3 0-15,-33-6 1 16,-28 5 0-16,-24 2 0 16,-20-2 0-16,-24-3-1 15,-26 5 0-15,-26 4-6 16,-23 4 1-16,-27 1-2 15,-21 6 1-15,-25-2-3 16,-28 2 0-16,-38 1-4 16,-31 1 0-16,-19 2-3 15,-32 2 0-15,-21 0-4 16,-5 3 0-16,-16 2-2 0,-4-2 1 16,-15-1-1-16,-6-3 0 15,0 1 5-15,-3 0 1 16,-11 0 3-16,-4 1 0 15,-3-6 4-15,-7 1 0 16,-7 2 2-16,-11-2 0 16,-3 8 1-16,-5-5 0 15,-10 5 0-15,1 2 0 16,0-2 1-16,-6 1 0 16,4 5 0-16,-11-4 0 15,1 3 1-15,-14-2 0 16,3 4-1-16,3 3 1 15,1 0 0-15,-5 1 1 16,-1 2 0-16,4-2 0 16,5 1 0-16,0-4 1 0,1 3-1 15,-6-1 1-15,1 1-1 16,0 4 0-16,0 5 0 16,-1-4 0-16,-1 1-1 15,-4 3 1-15,-5 7 0 16,1 1 0-16,-4 5-1 15,-3 0 1-15,-9 6-1 16,-13 2 1-16,-7 5-2 16,-26 9 1-16,-12 5-1 15,-2 11 0-15,-7 12-2 0,-2 23 1 16,-13 27-5-16,8 30 1 16,543-143-1564-16</inkml:trace>
  <inkml:trace contextRef="#ctx0" brushRef="#br0" timeOffset="15916.84">4359 9077 761 0,'0'0'0'0,"0"0"25"16,0 0 1-16,0 0 18 15,0 0 1-15,-18 7 9 16,9 13 1-16,-9 10-9 16,4 15 1-16,-3 9-20 15,3 11 1-15,-6 11 0 16,3 13 1-16,4 15-3 16,3 3 0-16,1 0-4 15,5 2 1-15,4-3-7 0,0-2 1 16,0-11-2-1,9-8 1-15,0-2-5 0,2-4 1 16,6-2-2-16,4-8 1 16,8-10-3-16,6-9 0 15,14-10-2-15,15-14 1 16,8-6-2-16,6-6 0 16,-3-7 0-16,8-5 1 15,16-4-1-15,5-3 1 16,-1-4 0-16,2-5 0 15,15 2 0-15,2 2 1 16,-4 1 1-16,4 2 0 16,8 6 0-16,6 1 1 15,0-7-1-15,0 2 1 16,9-1-2-16,13-1 0 16,8-1 0-16,5-1 0 15,-3 0-1-15,-1-3 0 16,4 0-1-16,9-3 0 0,6 3-1 15,-1 1 0-15,5 1-1 16,-1-2 1-16,10-2-2 16,-1 2 1-16,-2 3-1 15,3 4 1-15,4 0-1 16,0-1 0-16,3-2-1 16,-5-1 0-16,6 4 0 15,1 0 0-15,-2 0 0 16,11-1 1-16,0 1 1 15,0-2 1-15,0-5 3 0,3 4 0 16,11-5 8-16,-1 5 0 16,4 1 4-16,6 3 0 15,4 3 0-15,-3 1 1 16,3 0-4-16,-3 3 1 16,-1 6-5-16,-5-1 1 15,-4-2-2-15,-2 1 0 16,-3 3-1-16,2 0 0 15,4-5-3-15,5 4 1 16,1 3-1-16,-2 4 1 16,11-1-2-16,-3-1 0 15,4-3 0-15,-4 2 1 16,4 0-2-16,5-1 1 16,2-9-3-16,1 4 1 15,5 5-2-15,4-1 0 0,3-3-1 16,0 1 1-1,4 3 0-15,-6 0 0 0,-5-1-1 16,-9-1 1-16,1-5-1 16,-8 2 1-16,7-5-1 15,0 5 0-15,6-2 0 16,-4 2 0-16,-2 1-1 16,2-1 1-16,2 2-1 15,3 0 0-15,2-4 0 16,4-2 1-16,-3-1 0 15,0 2 0-15,-3-1 0 0,2 0 0 16,-2 1 0-16,-1 1 0 16,-6-5 0-16,2 0 1 15,0 0-1-15,7 2 1 16,0-2 0-16,4-2 0 16,-3-5 0-16,-2 0 0 15,-6 0-1-15,-2-7 0 16,-7 2 0-16,-7 2 0 15,-3 1 0-15,-4 1 0 16,-7-6 0-16,-9 2 1 16,-8 1-1-16,-12 1 0 15,-6 0-1-15,-11-4 1 16,-3-9 0-16,-6-4 0 16,-8-6 0-16,-11-4 0 15,-8-4 0-15,-11-4 1 16,-11-12 0-16,-11-6 0 15,-6-2 2-15,-10-8 0 0,-12-7 2 16,-12-3 0-16,-13 0-1 16,-10-7 1-16,-7-5-1 15,-11 0 0-15,-12 1 0 16,-9 6 1-16,-12-5-2 16,-13 4 1-16,-15 6-1 15,-20 7 0-15,-21 9-1 16,-20 6 1-16,-20 9-2 15,-24 5 1-15,-26 4-1 16,-33 2 1-16,-24 4-1 16,-17 8 0-16,-7-2 0 0,-4 5 1 15,-12 5-1-15,-4 0 1 16,-4-3-1-16,-10 0 0 16,0 1 0-16,-7 1 0 15,-6-4-1-15,-17 5 1 16,-5 9-1-16,-14-2 1 15,-18-8 0-15,-7 8 0 16,-6 2 0-16,-7 0 0 16,-11-9 0-16,-9 2 1 15,-13 1-2-15,-5 1 0 16,-14-7 0-16,-2 0 1 16,-3-1-1-16,-8 6 0 15,-11 4 0-15,-22 3 1 16,-7 5-1-16,-2 0 1 15,-3 0-1-15,0-5 1 0,-6 3 0 16,2 1 0-16,-1-3 1 16,-1 3 0-16,1-3 0 15,1-3 1-15,-3 0-2 16,-15 1 1-16,3-3-2 16,-1 4 1-16,0 12-2 15,-6 9 1-15,-8 6-1 16,-2 8 1-16,-3 8-1 15,-12 7 1-15,-9 7-1 16,-4 14 1-16,-9 19-1 16,-1-1 1-16,-2-2-1 0,5 8 1 15,2 21-1-15,11 3 1 16,6 2 0-16,4 16 1 16,9 15 2-16,20 10 1 15,32 3-4-15,29 11 0 16,34 14-1-16,38-17 0 15,362-161-1649-15</inkml:trace>
  <inkml:trace contextRef="#ctx0" brushRef="#br0" timeOffset="29765.65">13150 12043 1097 0,'0'0'0'0,"0"0"35"0,0 0 0 15,0 0 37-15,2-19 0 16,-11 9-12-16,-7-3 1 15,-2 1-18-15,-5 0 0 16,2 5-18-16,-2 6 1 16,-3-5-7-16,-1 3 0 15,4-1-4-15,-1 1 1 16,-10 0-2-16,4 1 1 16,9-3-2-16,-2 1 0 15,-9 1-2-15,-3-6 1 16,2 2-2-16,-1-2 1 15,-7-3 4-15,-1 0 0 16,-6 4 1-16,1-1 0 16,-1-3 4-16,1-2 1 15,-1-2-1-15,2-1 0 16,-3 0-1-16,-2-1 0 0,-8 3 1 16,-4 1 1-16,-4-3 5 15,0 1 0-15,-2 6 0 16,-7 1 0-16,-7 2-3 15,-1 2 1-15,-1 2-3 16,-1 3 1-16,-1 5-5 16,-3-2 0-16,-5-3-3 15,0 4 1-15,10-1-3 16,-1 2 1-16,-13 1-4 16,0 0 1-16,4 3-2 0,-1-2 1 15,-8 3-2-15,-5 2 0 16,1 4 0-16,-4 5 0 15,-7 3 0-15,3 5 0 16,3 8-1-16,-5 1 0 16,-4 0-1-16,9 2 0 15,14 1-1-15,13 1 0 16,1-2-1-16,8 3 1 16,1 2-1-16,7 0 0 15,11-2-2-15,14 2 1 16,16-2-1-16,5-5 0 15,14-5-1-15,9 0 1 16,14 0-1-16,12 0 0 16,15 0 0-16,17-4 0 15,15 1 0-15,13-3 0 16,4 3 0-16,10-6 0 0,26 5 0 16,10-1 0-16,8 2 0 15,6-4 0-15,18-9-1 16,15-5 1-16,11-5-1 15,14-4 1-15,18-3-1 16,-5-7 1-16,-4-6 0 16,1-13 0-16,-3-11 0 15,-6-3 0-15,-19-6 0 16,-6-3 1-16,-15-3 0 16,-16-6 0-16,-19-5 5 0,-17 1 1 15,-18-2 5-15,-25 0 1 16,-21-2 4-16,-36 2 1 15,-33 0 2-15,-38 4 1 16,-38-5-3-16,-39 12 0 16,-45 13-3-16,-50 11 0 15,-47 16-4-15,-25 26 0 16,-23 23-10-16,-11 31 1 16,-7 27-5-16,-8 25 0 15,347-119-1923-15</inkml:trace>
  <inkml:trace contextRef="#ctx0" brushRef="#br0" timeOffset="40599.82">5006 12752 1366 0,'0'0'0'15,"-55"-8"38"-15,4-1 1 16,2-3 29-16,-4-2 1 16,2 0-17-16,-2 2 1 15,-5 0-25-15,-8 2 1 16,-6 1-14-16,-9 6 1 15,1 4-4-15,-1 6 1 16,-2 7-3-16,-7 5 1 16,0 4-4-16,13 6 0 0,10 6-2 15,3 3 1-15,6 2-4 16,3-1 1-16,6 1-2 16,5-3 1-16,10 8-1 15,8 3 1-15,8 6-2 16,13 10 1-16,9 3-1 15,6 6 0-15,13-2 0 16,9-4 0-16,17-1-1 16,4 0 1-16,7 6-1 0,2-9 1 15,1-11-1-15,15-6 0 16,7-2 0-16,1-1 0 16,0-8 0-16,8-1 0 15,15-1 0-15,4 0 0 16,4 2 0-16,1-1 1 15,14 1-1-15,2-6 1 16,-3-8 0-16,-1-7 0 16,3 1 0-16,2 3 0 15,5-1 0-15,-1-1 0 16,-3-4 0-16,0-2 0 16,14 0 0-16,7 1 0 15,-4-3 0-15,2 1 0 16,2 0 0-16,-3-1 0 15,8 1 0-15,9 0 0 16,9-1 0-16,2-2 0 16,3-5 0-16,-3-1 0 0,-3-3 0 15,-2-2 0-15,3-1 0 16,-4 6 0-16,9 2 0 16,1 2 0-16,-7 1 0 15,1 2 1-15,6 3-1 16,-5 2 1-16,-4-1-1 15,3-4 1-15,1 1 0 16,8-1 0-16,0-2 0 16,5-1 0-16,7-2 0 15,2-4 0-15,3-5 0 16,2 2 0-16,-1 3 1 0,1 0 0 16,2 2 0-16,5 0 1 15,7 0 0-15,2 0 0 16,4 0 0-16,-3-1 0 15,1-6-1-15,4 3 1 16,1 1-1-16,7 1 1 16,3 0-1-16,6-1 0 15,2-6 0-15,7 2 0 16,-2 4 0-16,7-1 1 16,-7 3-1-16,3 1 0 15,-1 0 0-15,2 0 0 16,-1 0 0-16,4 0 0 15,-1 0 0-15,1 1 0 16,0 1 1-16,3 0 0 16,1-1-1-16,1-1 1 15,1 0 1-15,4 2 1 16,1 0 1-16,1 1 1 0,-6 3 0 16,-1-5 0-16,-3 4 0 15,-2 4 1-15,-2 2 1 16,4 1 1-16,3 3 0 15,4-4 1-15,2-1 1 16,3-3 0-16,0-4-1 16,7-1 1-16,4-2-1 15,7-2 0-15,8-3-3 16,6-5 1-16,4-6-1 0,3-1 1 16,3 3-3-16,4 2 1 15,16-2-1-15,-5 0 1 16,1-3-2-16,4-2 1 15,0-2-2-15,-5 2 1 16,-4 2 2-16,-13-6 1 16,-11-4 1-16,-24-5 1 15,-12 3 1-15,-14 0 0 16,-14-3 3-16,-16-4 1 16,-17-5-3-16,-19-3 0 15,-18 1-1-15,-22-2 0 16,-19-5-4-16,-13-7 0 15,-14-9-2-15,-12-3 1 16,-10-6-1-16,-13 4 1 16,-13-1-2-16,-13-1 1 15,-16-5-4-15,-20 2 0 0,-19 3-1 16,-27 6 0-16,-24-1-1 16,-27 6 0-16,-26 0-3 15,-25 1 1-15,-35-3-4 16,-32 4 0-16,-31 6-2 15,-31 2 1-15,-24-3-3 16,-27 3 1-16,-25 8 1 16,-22-1 1-16,-11-3 1 15,-18 3 0-15,-10 2 3 16,-20 1 1-16,-12 2 0 16,-10 6 1-16,-22 3 0 0,-5 5 0 15,-5-2 1-15,-13 4 0 16,-22 1 0-16,-10-1 0 15,-4 5 0-15,-14 5 0 16,-9 6 0-16,-25 4 1 16,-4 8-1-16,-13 2 1 15,-13 1 0-15,-12-3 0 16,-5-8 0-16,-6-1 0 16,5-3 0-16,0-11 0 15,0-9 0-15,-8 2 0 16,-7 3 0-16,-6 3 1 15,-10 9-1-15,-8 16 1 16,-3 18 0-16,-15 29 0 16,-20 34 1-16,-27 42 1 15,-20 49-2-15,-13 51 1 16,765-228-1682-16</inkml:trace>
</inkml:ink>
</file>

<file path=ppt/ink/ink7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29:38.144"/>
    </inkml:context>
    <inkml:brush xml:id="br0">
      <inkml:brushProperty name="width" value="0.05292" units="cm"/>
      <inkml:brushProperty name="height" value="0.05292" units="cm"/>
      <inkml:brushProperty name="color" value="#FF0000"/>
    </inkml:brush>
  </inkml:definitions>
  <inkml:trace contextRef="#ctx0" brushRef="#br0">3212 5889 907 0,'0'0'0'16,"26"5"20"-16,1-5 1 15,-4 4 18-15,5-4 1 0,2 0 5 16,2-4 0 0,1-1-2-16,3 2 1 0,4-1-27 15,6-1 0-15,-2 2-8 16,2 3 0-16,0-4 13 15,-2 1 0-15,2-3 8 16,-2-2 1-16,5-1 2 16,10-3 1-16,4 0 0 15,9 0 1-15,1 7-2 16,-1-4 1-16,-7 2-2 0,6-2 1 16,1 1-6-16,6 4 0 15,-2-3 1-15,-4 2 1 16,0 0-3-16,1-4 1 15,4 2 1-15,4 4 1 16,-5 3 0-16,-9 0 1 16,-2-4-2-16,6-1 0 15,10 0-4-15,0 2 0 16,-3 3-3-16,-2-4 1 16,-7 2-3-16,6 1 1 15,7-1 0-15,0 2 0 16,3 3-3-16,-7 3 0 15,-6-3-3-15,4 2 1 16,10 0-3-16,-5 8 1 16,-5 2-2-16,-10 1 0 15,-5-2-2-15,6-2 0 16,2 0-1-16,7 3 1 0,-4-6-1 16,-6 0 0-16,-3-6-2 15,8-1 1-15,4 8 1 16,3-5 0-16,3 1 0 15,-3-3 0-15,-8 1 0 16,8-4 0-16,5 5 0 16,2 2 0-16,-4 1 0 15,-4-4 0-15,-4-8-1 16,2 1 0-16,10 6 0 16,-2 2 0-16,-2 2 0 0,-9-3 0 15,-3-4-1-15,5 0 0 16,6 5 0-16,-1 0 0 15,-1-3-1-15,-6 0 0 16,-3 1 0-16,3 2 1 16,8 2-2-16,-6 2 1 15,-2-6 0-15,-2-3 0 16,-6 2 1-16,-4 5 1 16,10-3-1-16,3 1 0 15,4 0 0-15,-1-3 0 16,-9-4 0-16,-1 2 1 15,6 7-2-15,0-4 1 16,4 2 0-16,-4-5 0 16,-5 4-1-16,0 1 0 15,2 2-1-15,4 2 0 16,-1-4 0-16,0 2 1 16,-5 1-1-16,-2-2 0 0,2 1-1 15,4 1 1-15,3-3-1 16,2 2 0-16,-9-3-1 15,0-4 1-15,2 2-1 16,0 1 0-16,10 2 0 16,-1 2 0-16,-6-7-1 15,-5 0 1-15,2 0 0 16,0-3 0-16,3 6 0 16,0 1 0-16,-1-3 0 15,-4 3 1-15,-2-8-1 0,-1 4 1 16,8 4 0-16,4-1 0 15,1-3 1-15,-3 0 0 16,-3-3-1-16,-1 3 1 16,3 0-1-16,8 3 0 15,0-3 0-15,-3 0 1 16,-2 2 0-16,-2 0 0 16,9-1 0-16,-1 3 0 15,3-8 0-15,2 1 1 16,-5 1-1-16,8-1 0 15,7-2-1-15,-1-2 1 16,-10 1-1-16,1 0 0 16,8 4-1-16,-2-5 1 15,-3-2-1-15,-2 1 0 16,6-5 0-16,-2 7 0 16,5 0 0-16,-6 1 0 0,-4-7 1 15,1 0 0-15,7 0-1 16,-3 3 1-16,-2-3-1 15,-4 3 1-15,-5-3-1 16,4 0 1-16,5 4-1 16,0 1 1-16,-9-4-1 15,0-1 1-15,0 2-1 16,1 1 1-16,6 0 0 16,-4 1 0-16,-6-8-1 15,-2 8 1-15,5 2 0 16,-5 3 0-16,-2-4 2 0,-3-2 0 15,-4 1-1-15,-2-1 1 16,2 0 0-16,-4 6 0 16,4-6-1-16,-7 1 1 15,0-1 0-15,-1 2 0 16,-3-2-1-16,-1 1 0 16,1 4 0-16,2-1 1 15,4-4 0-15,0 2 0 16,-2 2-2-16,-2 2 1 15,-2-4 1-15,6 2 0 16,7 5-1-16,2 0 1 16,-6 0 0-16,2 3 0 15,0-3-2-15,3 0 1 16,13 0-1-16,0 0 1 16,5 0-2-16,-1 0 1 15,3 0-1-15,-4 2 0 0,13 5-1 16,0-4 0-16,0 2 0 15,1 2 0-15,6 2-1 16,2 0 1-16,-3-1-1 16,5 4 1-16,6 1-1 15,-1-1 0-15,-2-4 0 16,3 1 1-16,6 0-1 16,0-1 0-16,-1-1 0 15,1-2 1-15,1 2-1 16,4-1 1-16,-1 0 0 15,1 0 0-15,3-6 0 0,1 3 0 16,5 1 0-16,1 1 0 16,2-5 0-16,6 0 0 15,3 3 0-15,4 2 0 16,0 1-1-16,-4-3 1 16,0-5-1-16,2 4 1 15,10 5-1-15,-1 2 1 16,3-6-1-16,2-1 0 15,1 1 0-15,4-6 0 16,-2-2 1-16,8-2 0 16,7 7 0-16,3 0 0 15,2-2 0-15,5-7 0 16,2 2 0-16,4 2 1 16,5 2-1-16,1-1 0 15,8 1 0-15,0 1 1 16,1-1-1-16,4-3 1 15,0 3 0-15,0 3 0 0,3 5-1 16,-1 2 0-16,-2 2-1 16,-4-1 1-16,1 5-1 15,-1-1 1-15,1-7-1 16,-4 3 1-16,-9 3 0 16,-5-1 0-16,-9 1 1 15,-9-3 0-15,-9-4 0 16,-12 1 0-16,-9-5-1 15,-7 0 1-15,-7 0-1 0,-8-5 0 16,-12 1 0-16,-8 1 0 16,-7-2 0-16,-4-7 0 15,-7 3-1-15,-8-2 0 16,-10 6-3-16,-5 0 1 16,-6 2-10-16,-13-1 1 15,-16 8-5-15,-16-16 1 16,-14 12-2192-16</inkml:trace>
  <inkml:trace contextRef="#ctx0" brushRef="#br0" timeOffset="1315.91">2828 6846 839 0,'0'0'0'0,"0"0"10"16,5-15 1-16,0 6 17 16,2 2 0-16,4-2 2 15,1 1 0-15,2 1 4 16,0 2 1-16,-1-4-15 16,-3 0 1-16,3 2 4 15,1 4 1-15,12 3 4 16,9 3 1-16,8 4 0 15,10 2 1-15,12-7 6 16,5-4 0-16,-2-2 1 16,0 1 1-16,13 1 3 15,9-5 1-15,11-1-5 0,-2-1 0 16,1 0 0-16,3 6 1 16,-3-1 9-16,-1 1 0 15,-9-2 7-15,-4-4 1 16,-1 4-1-16,-4 1 1 15,-12-4 0-15,-7-1 1 16,-20 2-12-16,-7-1 0 16,-8 4-12-16,-4-1 0 15,-6 1-2-15,-3-1 0 16,-5 2 2-16,-9 3 0 16,9-4-1-16,-9 4 1 15,9-8-4-15,-9-1 0 16,2-3-2-16,1 3 1 15,-3 1-5-15,0 1 0 16,0-2-6-16,0 0 1 16,5-3-14-16,1 0 0 0,-6 12-2008 15</inkml:trace>
  <inkml:trace contextRef="#ctx0" brushRef="#br0" timeOffset="20915.93">12776 8044 1433 0,'0'0'0'16,"-37"-16"53"-16,7 7 0 15,14 4 33-15,9 14 1 16,10 8-34-16,8 7 0 15,14 2-32-15,6 2 0 16,10-4-7-16,14 6 0 16,13-1-4-16,12 7 0 15,15 9-4-15,11 7 0 16,7 5-3-16,3-3 1 0,1-9-1 16,1-3 1-16,0-1 0 15,-5-1 0-15,-9-2-1 16,-11-2 1-16,-6-6-4 15,-6-6 0-15,-5-7-31 16,-7-5 1-16,-69-12-1386 16</inkml:trace>
  <inkml:trace contextRef="#ctx0" brushRef="#br0" timeOffset="21132.66">13818 8127 1489 0,'-46'20'0'15,"-75"29"4"-15,-49 39 1 16,-38 37-5-16,-44 36 0 16,-39 39-2-16,-39 20 1 15,-35 23-18-15,-11-17 1 16,376-226-1076-16</inkml:trace>
  <inkml:trace contextRef="#ctx0" brushRef="#br0" timeOffset="34350.74">3022 11927 1097 0,'0'0'0'16,"0"0"12"-16,0 0 0 15,0 0 21-15,0 0 1 16,22 12 4-16,-7-8 1 16,2-4-4-16,3 0 1 15,10 1-16-15,1 5 0 16,-8 6 1-16,4 3 0 16,4 3 0-16,-2 2 1 15,-3 1-1-15,1-2 1 0,1-12-4 16,11 0 0-16,7 0 6 15,12-4 0-15,14-4 0 16,6-8 1-16,-2-5-7 16,1-5 0-16,6 2 1 15,5-1 0-15,2-1-1 16,-2-1 0-16,-3-5 11 16,-4 6 0-16,4 9 8 15,-2 3 0-15,-2 2-1 16,-5 0 1-16,-4-1-5 0,0 3 1 15,10 0-4-15,-5 1 1 16,-1-2-3-16,-4-1 0 16,1-5-6-16,1-1 0 15,10 4-2-15,-2-1 0 16,-7 1-2-16,-1 2 1 16,-3 1-3-16,1 4 0 15,6 5 0-15,-6 2 0 16,1 2 0-16,-10 1 0 15,-1 4-2-15,1-2 1 16,10 4-2-16,1 1 0 16,5 4 0-16,-5-7 1 15,-9-5-3-15,-1-1 0 16,5 3-1-16,3 1 1 16,6 0-2-16,-3-2 1 0,-6-3-1 15,2 0 1-15,1 0-2 16,6 3 0-16,3 4-1 15,-5-2 0-15,-4 0-2 16,0-1 1-16,6-1-1 16,3 1 0-16,4-3 0 15,-4-3 0-15,-7-1 0 16,7-4 1-16,14 0 0 16,2 2 0-16,-10-1 1 15,-1-1 0-15,1 0 0 16,6 2 0-16,2 3 2 0,1-1 0 15,-10-4 3-15,2 1 1 16,8 5 1-16,1-1 0 16,-4 0-1-16,-3-2 1 15,2-3 0-15,5 0 1 16,3 2-4-16,-4-2 1 16,-6-2 0-16,1 1 0 15,6-1 1-15,2 0 1 16,-7 2-2-16,7-3 1 15,6 1-1-15,1 0 0 16,-9 1-1-16,6-3 0 16,2 1-2-16,1-1 0 15,-2-1 1-15,0-2 0 16,4 0 0-16,1 4 0 16,-1-2 1-16,-4 1 1 15,5 1-1-15,1-1 0 16,3 1-2-16,-1-3 0 0,0-2 1 15,-3-1 1-15,2 4-1 16,2 2 1-16,0-1 0 16,-4 4 1-16,4-3-3 15,-5 3 1-15,1 3 1 16,-5-3 0-16,-2 0-1 16,-1 0 1-16,-2 0 1 15,0 4 0-15,10 2-1 16,-9 0 1-16,-6-8-1 0,1 2 0 15,6 3-2-15,1 1 0 16,-10-8-2-16,1 3 1 16,-3-1-2-16,-2 2 1 15,4 3-2-15,-4 1 0 16,-7-8-1-16,1 3 1 16,-1 2-2-16,-2 3 0 15,-1 1 0-15,-11-2 1 16,-7-4-1-16,-9-1 0 15,-2 2 0-15,4 2 1 16,-2 3-1-16,-1-5 1 16,-3 0 0-16,-10 0 0 15,-1 0 3-15,-8-7 0 16,4 2 1-16,-6-2 0 16,-8 5 2-16,-2 2 0 15,3-2-1-15,0-3 0 16,-1 0-1-16,0 0 1 15,-8 3-1-15,3 0 1 0,-5 1-2 16,1-1 1-16,5-1-1 16,-1-1 1-16,1 2-2 15,5 4 1-15,13 5-5 16,5 5 1-16,4-2-2 16,3-4 0-16,-44-6-2497 15</inkml:trace>
  <inkml:trace contextRef="#ctx0" brushRef="#br0" timeOffset="37283.06">25855 12050 1007 0,'28'0'0'0,"43"-4"25"16,26 1 1-16,14-2 28 15,7 5 1-15,13 5 7 16,5-2 0-16,3-4 5 0,4 1 0 16,14 5-28-16,10 0 0 15,6 5-3-15,18 4 1 16,13 4-6-16,15 1 1 15,12-2 14-15,7 0 0 16,7 2-2-16,4-1 0 16,0-5-1-16,-6 0 0 15,-1-7 2-15,-4 0 1 16,-7-3-3-16,-7-1 0 16,-16-4-5-16,-8 0 1 15,-13-1-9-15,-27-1 0 16,-24 1-14-16,-22 0 0 15,-16-3-11-15,-17-4 1 16,-81 10-1703-16</inkml:trace>
  <inkml:trace contextRef="#ctx0" brushRef="#br0" timeOffset="39650.57">3374 12566 772 0,'0'0'0'16,"41"0"26"-16,-1 0 1 0,24-2 28 15,3-2 1-15,5 3 13 16,1-5 1-16,-1 1-17 15,2-2 1-15,16 4-11 16,0 3 1-16,3 2-12 16,6 1 1-16,14 2-7 15,2 0 0-15,1 1-6 16,2-5 0-16,16 5-4 16,-1-1 0-16,-12-3-3 15,10-2 1-15,8 1-3 0,6 3 1 16,5-3-3-16,0-4 0 15,1-6 2-15,-1 1 1 16,16-1 1-16,-2 2 0 16,2 4 0-16,-4 1 1 15,-3-7-1-15,-4 1 0 16,2-1 0-16,6 2 1 16,4 4-2-16,-1-3 0 15,-4-1-1-15,-3 2 0 16,-9 2-1-16,3-1 1 15,1 3-3-15,3 2 0 16,2 6 1-16,-2-5 1 16,-8-4-3-16,0 2 1 15,1 0-1-15,-1 0 1 16,8 2-1-16,-12 0 1 16,-13-4 2-16,2 0 1 0,6 4 3 15,-4 0 0-15,-6-1-1 16,-3 1 1-16,5 0 0 15,3 1 0-15,-3 1 0 16,-7-2 1-16,-9-2 2 16,3 3 0-16,8 0 0 15,-2 1 0-15,-10-2 2 16,1 1 1-16,6 1-4 16,-6 1 1-16,-7-3-3 15,-1-1 0-15,3 4-2 16,0-1 1-16,-10-8-2 0,3 4 0 15,7 7-1-15,-7-3 0 16,0-8-1-16,-3 1 1 16,5 3-2-16,3 0 0 15,-5 0-1-15,-3-5 1 16,1 1-2-16,2 1 0 16,3-1-1-16,3 1 0 15,-3 1-1-15,6-3 1 16,6 1-1-16,-1 3 1 15,2-1-1-15,0 2 0 16,0-5-1-16,1 5 1 16,-3 5-1-16,4-3 0 15,0-1-1-15,1 3 1 16,4 3-1-16,2-2 0 16,-2-5 0-16,-2 2 0 0,6 5-1 15,1 0 1-15,-1-2-1 16,-4-2 1-16,3 2 0 15,-3 4 0-15,0 3 0 16,0 0 0-16,-7-1 2 16,2-1 0-16,8 2 1 15,-3 2 0-15,-7 0 1 16,2-4 0-16,10-1 0 16,1 0 1-16,-8 1 0 15,2 0 0-15,9 1-1 16,-6 3 0-16,-1-2 0 0,0-4 0 15,3-1 0-15,9 0 1 16,4 0-2-16,-1-2 1 16,3-3-2-16,-3-2 1 15,10-2-1-15,-1 1 0 16,6 2 1-16,0 1 1 16,-6-5 0-16,1-4 0 15,-1 1 1-15,1 0 1 16,3-1-1-16,-4 1 0 15,-1 5 0-15,-1 1 0 16,3-5 1-16,3 3 1 16,2 0-1-16,-1 2 1 15,-1 0-1-15,-1 2 1 16,-5 0-1-16,3-1 1 16,3 3-1-16,-2-4 1 0,2 0-1 15,-2 0 0-15,-5 1-1 16,4 3 0-16,1-1-2 15,0 1 1-15,0 1 0 16,2-2 0-16,-3-1 0 16,-4 0 0-16,0 1-1 15,1 3 0-15,3-1-1 16,-3-2 1-16,1-1-1 16,0 0 1-16,0 3-1 15,4 0 0-15,3-3-1 0,-4 0 1 16,-6 3 2-16,1 0 0 15,0 0 2-15,-2-3 0 16,5-4 0-16,1 2 1 16,-3-5 1-16,-1 1 1 15,4 1-1-15,1 1 1 16,-2 2-3-16,-1-3 1 16,-4-6-1-16,-1 2 0 15,-3-3 0-15,3-1 0 16,-3 1-2-16,-6 1 1 15,-2 1-1-15,-4-1 1 16,-1 0-2-16,-13 1 1 16,-11-4-2-16,-4-2 1 15,-8-2 0-15,-5 1 0 16,-11-1 0-16,-10 2 0 16,-6 0-1-16,-6 1 1 15,-8-1-2-15,-8-4 0 16,-8 6-2-16,4 4 0 0,11-1-2 15,1-5 0-15,-49 14-2179 16</inkml:trace>
  <inkml:trace contextRef="#ctx0" brushRef="#br0" timeOffset="53369.95">16293 14397 1007 0,'0'0'0'0,"32"-18"28"16,-2 3 0-16,3-4 29 16,3 1 1-16,4 4-13 0,2 6 1 15,8 1-10-15,-1 3 1 16,1 1-17-16,-3 0 0 16,4-1-1-16,-1 2 1 15,-1 2-2-15,11 2 1 16,12 2-2-16,10-4 1 15,4 0 1-15,2 0 0 16,2 3-1-16,7 0 1 16,13 1 1-16,6 1 0 15,2 0 3-15,6 0 1 16,3 2 5-16,0 2 0 16,5 3 4-16,6 0 1 15,3-1 0-15,5 1 0 16,6 0-4-16,6 0 1 15,8 0-8-15,0 0 1 16,3-1-6-16,4 2 1 16,7 5 2-16,5 3 0 0,4 3 1 15,9 0 0-15,10-2-2 16,0-1 0-16,-2 0-3 16,11 0 0-16,6-4-1 15,6-5 1-15,4-7-1 16,8 2 0-16,10 4-2 15,6-3 0-15,13-2-2 16,9-3 1-16,5 0-4 16,2 1 1-16,-2-2 0 0,-4-2 1 15,-3 0-1-15,2 5 0 16,-1 3 4-16,3 6 1 16,-8 4 3-16,-5 1 0 15,-8-2 0-15,-13 0 0 16,-16 1 0-16,-18 1 0 15,-10 0-3-15,-23 0 0 16,-18 1 0-16,-10 0 0 16,-15-3-2-16,-15 0 1 15,-18 2-10-15,-14-2 0 16,-5-1-4-16,-13-7 1 16,-12-8-2-16,-21-21 0 15,-39 20-1921-15</inkml:trace>
  <inkml:trace contextRef="#ctx0" brushRef="#br0" timeOffset="55036.81">3930 15049 1343 0,'0'0'0'0,"-5"-17"61"15,1 6 1-15,4 3 22 16,5 1 1-16,4-2-22 0,12 2 0 16,13 4-38-16,14-1 0 15,1 1-9-15,0 1 1 16,-1 0-6-16,8 2 1 15,8 4-5-15,14-3 0 16,17-2-3-16,-2-1 1 16,-3 2-3-16,7 0 1 15,20 0-1-15,-1-3 0 16,-1-6-1-16,6 0 1 16,19 4 0-16,4 2 0 15,6-3-1-15,11-1 0 16,-8 2 0-16,1 4 0 15,13 1 2-15,6 1 0 16,4 1 0-16,6 1 0 16,-7 4-1-16,-8 2 0 15,3 0 2-15,-3 1 1 0,3 6 1 16,5 3 0-16,6-2 2 16,7 0 1-16,8 4 0 15,-1 0 0-15,-4-2 1 16,-1-4 1-16,-1-1-1 15,-1 2 1-15,-4 5-1 16,0-2 0-16,1-2 4 16,2 2 1-16,3 2 0 15,-3-2 1-15,8-2 0 16,-2-1 0-16,0-4-2 16,0-2 1-16,-5 1-2 15,2 1 0-15,-3 2-2 0,3-2 0 16,3-7-1-16,2-2 1 15,5-1-2-15,-2 0 1 16,-5 1-1-16,4 2 1 16,1 1-1-16,0-3 0 15,-5-5-2-15,-3 1 0 16,-8 1 0-16,-1 0 0 16,-2-2-1-16,-2 0 0 15,-3 0 0-15,-3 1 0 16,3-3 3-16,2 4 0 15,2 0 3-15,0-3 1 16,-5-1 3-16,-3-1 0 16,-7 0-1-16,6 0 0 15,4 0-2-15,1-2 1 16,5 0-2-16,-2 1 0 0,0 1-1 16,-1 4 0-1,-1-10-1-15,-9 1 0 0,5-1-1 16,-3 3 1-16,9 3-3 15,7-1 1-15,0 3-1 16,-5-6 1-16,0-1-1 16,-2 1 1-16,-1 1-2 15,5-1 0-15,3 0 0 16,3 1 1-16,7-1-1 16,-1 0 1-16,5 1-1 0,2-1 1 15,-2 0 0-15,-1 2 0 16,-1 1-1-16,1 0 0 15,8 1-1-15,1 0 0 16,3-4 0-16,10 1 1 16,2-1-1-16,8 0 1 15,-1-3 0-15,7 0 0 16,8 2-1-16,-1-1 0 16,-5-4 0-16,2 3 1 15,2 5 0-15,-1 2 0 16,-1 3 0-16,-2-2 0 15,4-4 2-15,0-1 0 16,-1 4 2-16,-6 3 0 16,-2 0 3-16,-11 2 1 15,-21 0 0-15,-9 2 1 16,-15 3 2-16,-17 2 0 0,-20 2-2 16,-17 1 1-16,-10 2-4 15,-14 4 0-15,-14-2-3 16,-11 0 0-16,-9 1-5 15,-18 1 1-15,-20-6-6 16,-18-15 0-16,-9 5-2231 16</inkml:trace>
  <inkml:trace contextRef="#ctx0" brushRef="#br0" timeOffset="56082.71">6911 16172 1332 0,'62'-7'0'16,"102"-12"43"-16,42 2 0 15,25 5 32-15,9 1 0 16,12 3-20-16,20 4 1 16,26 6-32-16,9 3 1 15,16-1-10-15,8-4 0 16,12-2-5-16,22-2 1 16,7-1-4-16,23 0 1 15,12 2-4-15,13 1 1 16,18 4-1-16,10 1 1 0,12 0-1 15,18 4 0-15,5 6 1 16,13 0 1-16,17 5 0 16,18-1 0-16,2 0 0 15,-4 1 1-15,0 1 3 16,7 1 0-16,15 8 9 16,-6 7 1-16,7 10 7 15,-5-2 0-15,-4-5 1 16,-5 5 0-16,-7 7-1 15,-9 1 1-15,-17 1-5 0,-3 3 1 16,1 4-1-16,-13-6 1 16,-15-9-1-16,-8-5 0 15,-5-2 3-15,-21-8 0 16,-12-5-5-16,-13-3 0 16,-15-2-2-16,-20-5 0 15,-16-2-3-15,-27-3 0 16,-18-4 3-16,-29-1 1 15,-23-4-2-15,-30 3 1 16,-25 0-1-16,-22 1 1 16,-15-1-4-16,-24 1 1 15,-23 1-5-15,-15-14 1 16,-114 9-1926-16</inkml:trace>
</inkml:ink>
</file>

<file path=ppt/ink/ink7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31:06.377"/>
    </inkml:context>
    <inkml:brush xml:id="br0">
      <inkml:brushProperty name="width" value="0.05292" units="cm"/>
      <inkml:brushProperty name="height" value="0.05292" units="cm"/>
      <inkml:brushProperty name="color" value="#FF0000"/>
    </inkml:brush>
  </inkml:definitions>
  <inkml:trace contextRef="#ctx0" brushRef="#br0">22481 14679 716 0,'0'0'0'16,"0"0"8"-16,0 0 1 15,0 0 23-15,0 0 0 16,0 0 28-16,0 0 0 15,16-11 6-15,-16 11 1 16,0 0-23-16,0 0 0 16,8-7-1-16,-8 7 0 15,13-3-2-15,-3 3 0 16,-1 3 2-16,5 1 0 16,4-1-5-16,1 1 1 15,3-1 6-15,-3 1 1 16,6 1-3-16,3-2 1 15,4 2 1-15,3-1 1 16,4-2 8-16,1-1 0 16,3 1-3-16,2 0 1 15,5 1-9-15,1-1 1 0,0-4-6 16,2 2 1-16,0 4-9 16,3-1 0-16,6 2-3 15,2 1 0-15,3 1-2 16,0-1 1-16,-4-2-6 15,-1 1 0-15,3 0-2 16,6 2 1-16,5 0-2 16,-1-2 1-16,-2-1-4 15,-1-1 1-15,4 1 4 0,7 1 0 16,3 2-1-16,-1-2 1 16,-6-3-3-16,2-2 0 15,6 0 0-15,3 1 0 16,0-1-3-16,0 2 1 15,1 3-4-15,6 1 1 16,8-1-2-16,2 0 1 16,-1-3-1-16,0-1 0 15,0 5 1-15,-2-1 0 16,0-3 0-16,2-1 0 16,5 3 1-16,-2-1 0 15,-5 1 1-15,4-1 1 16,8-1-3-16,2-4 0 15,-1-3 1-15,1 0 0 16,7 1-2-16,4 1 0 16,0-1-1-16,-2 3 1 0,0-1-2 15,3 2 0-15,6 2-1 16,-2 1 1-16,-2 1 0 16,3 1 0-16,6-2 0 15,-2 2 0-15,-1-1-1 16,-4-2 0-16,-2-1-1 15,-3 1 0-15,-6 0 4 16,-3-2 0-16,-5-4 2 16,-6 3 0-16,0-1 5 15,-3 0 1-15,-7-3-4 16,-7 0 1-16,-11 1 0 16,-2 1 0-16,-6-1-1 0,-8 3 0 15,-9 1 0-15,-12 1 0 16,-10-2-1-16,-8-1 0 15,-1 0-3-15,-6 2 1 16,-6 0-1-16,-3 0 0 16,-3 0-3-16,-7 0 0 15,9 0-3-15,-9 0 1 16,0 0-3-16,0 0 0 16,9-2-2-16,-4-8 1 15,-5 10-2359-15</inkml:trace>
  <inkml:trace contextRef="#ctx0" brushRef="#br0" timeOffset="2783.54">4069 15559 1097 0,'18'-3'0'16,"31"-6"29"-16,15-3 1 15,8-2 36-15,15 4 1 16,8 7-14-16,-5-1 1 16,0-3-26-16,5-1 1 15,14-5-11-15,2 3 0 16,-6-2-6-16,7 0 0 16,15 1-3-16,-1-1 0 0,-8-3 3 15,4-3 1-15,13 1 0 16,6 3 1-16,2 6-1 15,4-3 0-15,1 3 3 16,5 2 0-16,4 1-2 16,2 2 0-16,0 1 2 15,-7 2 1-15,-6 0-1 16,2 2 1-16,7 3-1 16,2 4 1-16,0-4 3 15,-3 3 1-15,-10 1-6 16,6 0 1-16,7-1 1 0,7-1 1 15,7 0-3-15,1-5 0 16,-10 1 0-16,-3 1 0 16,3-1 0-16,2 1 1 15,2-1-5-15,0 2 1 16,-2 1 0-16,-7-1 1 16,-9-3 0-16,3 3 0 15,6 7-1-15,2 2 0 16,2 0 1-16,-6-2 0 15,-7-7-3-15,-3 4 0 16,5 3 1-16,1 3 0 16,-1 3-1-16,-2-6 1 15,-10-7 0-15,5-2 1 16,-2 2-1-16,7 2 0 16,-3-1-1-16,-6-5 0 15,1-1-1-15,2 0 1 16,10 0-2-16,2-3 0 0,-6-6-2 15,-4-1 1-15,-6-2-2 16,5 5 0-16,7 7 1 16,0-5 1-16,-7-8-1 15,1 0 1-15,-4-3 0 16,4 2 0-16,4 4-1 16,2-1 0-16,-9-1 0 15,0-2 1-15,6-1-2 16,1 1 1-16,4 4-1 15,-6-1 1-15,-5-1-2 0,-1 0 1 16,2 3 0-16,0 1 0 16,0-1-1-16,-6 0 1 15,-7 4 1-15,0 0 0 16,8 0 0-16,-6 0 1 16,-13 1-2-16,-1 1 1 15,6-1 0-15,2-1 0 16,-12 0 0-16,0-4 0 15,3 6-1-15,-1-1 1 16,-7-1 1-16,1 0 0 16,4 0-1-16,-2 1 0 15,-7 1 0-15,0-1 0 16,2 3 0-16,-4-1 1 16,-12-2-2-16,-2 3 1 15,4-1 0-15,0 4 0 0,-2 3-1 16,-11-2 0-16,1-3-1 15,-1 2 0-15,6 2-1 16,-1 1 1-16,-3 0-1 16,-5 2 0-16,-2 0-1 15,2 0 1-15,5 1-1 16,-1 1 0-16,-4-2 0 16,-2 0 0-16,-6 0 0 15,5 1 0-15,4 1-1 16,1 0 1-16,-2 1-1 15,-2 2 1-15,-2 0-1 0,2 2 0 16,9-3 0-16,0 1 0 16,-3 3 0-16,-1 1 0 15,6-2 0-15,5 0 0 16,1 1 0-16,5-1 0 16,-3-4 0-16,4 1 0 15,11 1-1-15,-1 0 1 16,1-5 0-16,5 0 0 15,8 3 0-15,5 1 0 16,-3-5 0-16,4 0 0 16,5-1 0-16,2 2 0 15,-1 0 0-15,3-2 0 16,1-3 2-16,6 3 0 16,2 5 3-16,1-3 0 15,-1-2 1-15,1-3 0 16,8-2 1-16,11 0 0 15,6 2 0-15,6-4 0 0,-1-1-1 16,6-3 0-16,0 1-2 16,-1 3 1-16,-1-1-2 15,5-2 1-15,6-2-1 16,5 2 0-16,3 3 1 16,2 2 0-16,0 3 1 15,2 1 0-15,-4-1-1 16,4 1 0-16,4-1 2 15,-5-1 0-15,0-2-1 0,-5 2 0 16,-10 1 0 0,-5-3 0-16,-6-2-1 0,-14 2 1 15,-5 4 0-15,-14-1 1 16,-14-3 3-16,-14 0 0 16,-15 2 3-16,-10-2 1 15,-16-3 3-15,-10-1 0 16,-11 2 0-16,-13 1 1 15,-17 1-3-15,-7 1 1 16,-2 1-1-16,-3-2 1 16,-2 2-3-16,-2-2 1 15,-7 0-4-15,0 0 0 16,7-2-2-16,-7 2 0 16,0 0-2-16,-9 4 1 15,-9 3-5-15,-10 6 0 16,-9 5-2-16,0-6 0 0,37-12-2304 15</inkml:trace>
  <inkml:trace contextRef="#ctx0" brushRef="#br0" timeOffset="5867.4">3572 16137 1164 0,'0'0'0'16,"40"-8"30"-16,-6 1 1 16,-2 0 26-16,3 4 1 15,0-1-11-15,2 2 0 16,-1 1-27-16,4 1 0 15,2 5-4-15,11 2 0 16,2 3-3-16,5 2 1 16,-2 2-1-16,0 3 1 15,-5 1-2-15,11-1 0 0,10-1-1 16,5-1 0-16,2-1-3 16,1 0 1-16,1 1-1 15,6-4 1-15,19-8-1 16,1 1 0-16,-15 3 3 15,6-2 0-15,13-5 1 16,-3 0 1-16,-12 0 0 16,5 2 1-16,10 3-1 0,0 2 0 15,-13 1-2-15,2 1 1 16,13 0 0-16,1-2 1 16,-6-6 0-16,6 1 0 15,8 5 1-15,1-4 0 16,-9-8-1-16,6-2 0 15,10-1-2-15,-1-5 1 16,-4 0-2-16,-2-1 1 16,2 3-3-16,-3 1 1 15,-4 0-1-15,-2 1 0 16,0 2 1-16,2 2 1 16,0-2-1-16,0 0 0 15,-11 5 1-15,4 2 1 16,3 2 2-16,3 0 1 15,-3-1 1-15,-3-1 0 16,2-3-2-16,1 1 1 16,-8 1 0-16,-4 1 0 15,3 0-1-15,-1 1 0 0,-2 1-2 16,-2 3 1-16,-1 2-3 16,3-2 0-16,7-5-2 15,-1 0 0-15,-3 4 0 16,3-2 0-16,6-2 0 15,-3-2 0-15,1-3 0 16,-1 1 0-16,0 1 0 16,-2-1 0-16,-7 1-1 0,4 1 0 15,5 0 1-15,-4 1 1 16,-8-3 1-16,1 2 1 16,6 4-1-16,1 0 1 15,-10-4-1-15,-2-1 1 16,5-1-1-16,2 2 0 15,-5 1-1-15,-2 1 1 16,5 0-2-16,-3 1 0 16,-4 1-1-16,-1 0 0 15,-1 0 1-15,4-1 0 16,0 1 0-16,0 2 1 16,-5-1-1-16,3-1 1 15,8-2-2-15,-6 0 1 16,-6-2-1-16,3 0 1 15,3 1-2-15,-2 1 1 16,4 0-2-16,2 0 1 16,-3-2-1-16,3-2 0 0,3 3 0 15,-2 1 0-15,-7 0 0 16,4 0 1-16,11-2 1 16,-3-2 1-16,-8 3 1 15,-4-1 1-15,4 0 1 16,0 1 0-16,-4-3 0 15,0 2 1-15,2 4-1 16,2 0 0-16,-2 0-1 16,0-2 1-16,0 0-3 15,4 0 1-15,-1 0-2 16,-1 0 1-16,-4-2-2 0,2-2 0 16,7 1-1-16,0 1 0 15,-7 0-1-15,6 2 1 16,1 2-1-16,-2 0 0 15,-5 0-1-15,-2-1 1 16,-1 1-1-16,1 2 0 16,4-3 0-16,-4 3 0 15,-3-1-1-15,1 1 1 16,8 1 0-16,-2 0 0 16,-6 2 0-16,2 0 0 15,2-2 0-15,0-3 0 16,0 1-1-16,0 2 1 15,2 1-1-15,3 1 1 16,1-1 0-16,1 1 0 16,-4-1 0-16,3-5 0 15,4-1 0-15,-3 0 1 0,-3 0 0 16,5 0 0-16,7 2 1 16,-4 0 0-16,-5-2 0 15,2-2 1-15,10-1-1 16,-3 1 0-16,-5 2 2 15,-4 0 0-15,12 0-1 16,-1 2 1-16,-7-1-1 16,1 1 1-16,7-4-2 15,-1-1 0-15,-7-1 0 16,1 4 0-16,2 4-1 0,0-1 1 16,-5-1 0-16,2 2 0 15,5 2-2-15,-6 1 1 16,1-3 0-16,1-1 0 15,6 4-1-15,-2 0 0 16,-8-2 0-16,5-1 1 16,4 1-1-16,1 2 0 15,-6 0 0-15,1 1 0 16,6 1 0-16,-1 0 1 16,-4-4 0-16,0 2 0 15,9 3 0-15,0-1 0 16,-4-6-1-16,4 1 1 15,4 3 0-15,1-2 0 16,-1-7-1-16,1 1 0 16,4-1-1-16,3 0 0 0,-5 4 0 15,2-2 1 1,-2-4 1-16,3 3 1 0,2 2 1 16,-3 1 0-16,0-4 2 15,3-1 0-15,2 3 0 16,-1 2 1-16,-5-4-2 15,1-2 1-15,2 1-2 16,-1 1 1-16,-1 0-2 16,0-1 1-16,-1-4-1 15,5 2 0-15,-4 5 0 16,3-2 0-16,0-5-1 0,2 0 1 16,4 2 0-1,1 0 0-15,-5 0-1 0,-2-2 1 16,1 0 0-16,3 2 0 15,1 3 0-15,-3-3 1 16,-9-7 0-16,-5 1 1 16,-1 4-2-16,-5 2 1 15,-4-2 0-15,-8-3 0 16,-2-2 2-16,-4 1 0 16,-6 4 1-16,-6 1 1 15,-4-1 0-15,-10 1 0 16,-4-1-2-16,-7-1 1 15,-2-1-2-15,-6 2 1 16,-5 4-2-16,-9-2 0 16,-9-2 0-16,-5 0 0 15,-2 0-3-15,-1 3 1 16,-4 4-2-16,-4 4 0 0,-5-1-1 16,-7-3 0-16,0 0-2380 15</inkml:trace>
  <inkml:trace contextRef="#ctx0" brushRef="#br0" timeOffset="9441.76">3591 17293 1052 0,'0'0'0'15,"0"0"48"-15,0-24 1 16,0 24 47-16,0 0 0 15,0 0-11-15,0 0 1 16,0 0-32-16,-9-8 0 0,9 8-21 16,-10-4 1-16,1 6-8 15,9-2 0-15,-7 9-4 16,11-1 0-16,1 4-3 16,12 4 1-16,19-1-6 15,4-1 0-15,6-3-4 16,7-4 1-16,7-6-2 15,16-1 1-15,19 2 0 16,6 2 0-16,1-3 1 0,11 1 1 16,14 0-3-16,9 1 1 15,3 1-1-15,6-3 0 16,8 1 1-16,15 2 0 16,13 1 7-16,8 0 0 15,5 2 8-15,5-2 0 16,17-7 3-16,6-3 1 15,9-2 4-15,2-1 1 16,1-3 2-16,-1 1 1 16,9-2-5-16,-2-2 1 15,-4 0 2-15,-12 2 0 16,-3 1-4-16,-13-2 0 16,-9-6 0-16,-10 3 0 15,-25 6 0-15,-16 4 1 16,-17 6-4-16,-17 4 1 15,-15 1-2-15,-14 2 1 16,-8 3 9-16,-15-1 0 0,-11-4-2 16,-16 0 1-16,-12 1-4 15,-5-3 0-15,-4-3-6 16,-3 0 1-16,-11 0-7 16,12 4 0-16,-12-4-2 15,0 0 1-15,5 0-4 16,-5 0 1-16,0 0-5 15,0 0 0-15,0 0-3 16,9 8 1-16,4 8-5 0,4-13 1 16,-17-3-2348-16</inkml:trace>
</inkml:ink>
</file>

<file path=ppt/ink/ink7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33:21.734"/>
    </inkml:context>
    <inkml:brush xml:id="br0">
      <inkml:brushProperty name="width" value="0.05292" units="cm"/>
      <inkml:brushProperty name="height" value="0.05292" units="cm"/>
      <inkml:brushProperty name="color" value="#FF0000"/>
    </inkml:brush>
  </inkml:definitions>
  <inkml:trace contextRef="#ctx0" brushRef="#br0">21699 14885 1411 0,'0'0'0'0,"0"0"58"15,-24-16 1-15,6 7 51 16,-10-1 0-16,-11-2-36 16,-5-2 1-16,-4-2-35 15,-5 1 1-15,-1 1-15 16,-10 0 0-16,-8 0-5 15,-15 2 1-15,-8 2-5 16,-11 1 0-16,-8 4-3 16,-12 1 1-16,-6 3-6 0,-11-1 0 15,-15 4-2 1,-19-1 0-16,-20 1-2 0,-6 2 1 16,-5 3-2-16,-9 0 0 15,-9-4-2-15,-10 0 1 16,-4-3 1-16,-6 0 0 15,-4 4 0-15,-11-1 1 16,0-1-3-16,-7-2 0 16,-7 0 1-16,-11 2 1 15,-2 0-1-15,-4 1 0 16,-1 2 0-16,-2 2 1 16,-1 4 0-16,5-3 1 15,-7-1-1-15,0 0 0 16,3 2 0-16,7-1 1 15,1 1-1-15,5 0 0 16,1-1 0-16,-1 1 1 16,-2 3 0-16,4 4 0 0,12 4-1 15,6 3 1-15,5 10 0 16,5 7 0-16,7 5-1 16,5 8 0-16,7 8 1 15,21 3 1-15,13 5-1 16,22 0 0-16,13 4 2 15,22 0 0-15,9 1-1 16,26-3 0-16,13-2-1 16,22-1 0-16,21-3-2 15,15 5 1-15,26-6-2 16,24 1 0-16,26 0-2 0,17-1 0 16,17 0-1-16,23 1 1 15,28 1-3-15,23-4 1 16,25-1-5-16,27-9 1 15,25-9-5-15,19-5 1 16,19-3-3-16,15-2 0 16,20 0-1-16,15-4 0 15,29-5 1-15,2-1 0 16,16-4 3-16,12-4 0 16,28-4 2-16,6-4 0 15,10-2 4-15,16-5 0 16,8-4 3-16,-1-3 0 15,11-1 1-15,-2-10 1 16,8-7 4-16,3-10 0 16,-2-7 3-16,-6-3 1 15,-4-5 6-15,-13-3 1 0,-15-3 7 16,-31-4 0-16,-24-6 4 16,-18-2 1-16,-25 1 2 15,-29-1 0-15,-34-1 1 16,-38-4 0-16,-34-3 0 15,-40 2 1-15,-37-4-3 16,-29-3 0-16,-31-1 3 16,-31-4 1-16,-29-13-1 15,-29-6 1-15,-31-4-4 0,-33-14 1 16,-32-11-5-16,-37-6 1 16,-33 2-4-16,-41 8 0 15,-46 14-7-15,-40 23 1 16,-43 23-6-16,-60 24 0 15,-45 23-3-15,-47 39 0 16,-47 43-2-16,-56 50 1 16,-50 48-6-16,-42 51 1 15,-39 44-3-15,-7 51 1 16,-18 56-3-16,787-359-2225 16</inkml:trace>
</inkml:ink>
</file>

<file path=ppt/ink/ink7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40:28.060"/>
    </inkml:context>
    <inkml:brush xml:id="br0">
      <inkml:brushProperty name="width" value="0.05292" units="cm"/>
      <inkml:brushProperty name="height" value="0.05292" units="cm"/>
      <inkml:brushProperty name="color" value="#FF0000"/>
    </inkml:brush>
  </inkml:definitions>
  <inkml:trace contextRef="#ctx0" brushRef="#br0">9991 8279 1131 0,'0'0'0'0,"35"-3"26"15,-5-1 0-15,3 2 33 16,4 1 1-16,2-1 23 15,4-2 0-15,4 8-13 16,8 5 1-16,0 3-39 16,6 8 0-16,5 8-6 15,1 5 1-15,8 5 2 16,7 4 1-16,15-6-1 16,10 5 1-16,11-8-5 15,11-3 1-15,12-3-6 0,18-1 0 16,26 0 16-16,18-1 1 15,12-6 1-15,11-6 1 16,2 0-2-16,6-8 0 16,-4-5-1-16,-5-5 0 15,1-8-8-15,-9-2 1 16,-9-6-3-16,-10-1 1 16,-13-10 0-16,-23 0 1 15,-29-8-2-15,-21-7 1 16,-11-7-4-16,-22-4 0 15,-26-5-2-15,-23-6 0 16,-28 2 0-16,-32-6 1 16,-34-7 0-16,-34-1 0 15,-33-4-2-15,-40-1 0 16,-42-1-7-16,-41 9 1 0,-39 12-3 16,-14 21 1-16,-19 21-5 15,-4 23 0-15,2 18-3 16,21 16 1-16,26 8-3 15,27 9 1-15,36 11-2 16,32 10 0-16,31 15 0 16,28 1 0-16,39 0-1 15,37-4 1-15,38 3-1 16,49 4 0-16,54 2 0 16,40-11 0-16,52-19-1 15,40-8 1-15,39-18-2 0,46-8 0 16,37-12-1-16,21-9 0 15,0-6-1-15,20-9 0 16,-385 8-2042-16</inkml:trace>
  <inkml:trace contextRef="#ctx0" brushRef="#br0" timeOffset="6416.96">18725 8615 1019 0,'0'0'0'16,"43"10"21"-16,4 4 0 15,17 3 28-15,5-1 1 16,-4-4 6-16,6 0 0 16,10 2 11-16,9 1 0 15,8-2-42-15,14-1 1 16,4-5-6-16,6 0 0 16,8-1 18-16,6-6 0 15,12 0 7-15,0-5 0 0,-1-9 0 16,3-3 0-16,5-4 2 15,4-3 1-15,-4-7-14 16,-3-5 1-16,-17-6 4 16,-4-10 1-16,-4-3-1 15,-11-14 0-15,-12-6-3 16,-8-4 1-16,-13 4-2 16,-11-3 0-16,-14-15-7 15,-14 1 0-15,-24 13-2 16,-20 1 0-16,-20 0-4 0,-20-2 1 15,-24 1-5-15,-22 2 0 16,-13 8-3-16,-19 10 1 16,-22 6-5-16,-25-1 0 15,-17-3-4-15,-19 8 0 16,0 15-5-16,-11 10 1 16,-5 18-3-16,-9 17 1 15,-5 20-1-15,2 11 0 16,-2 8 0-16,12 9 0 15,13 5-1-15,22 12 1 16,26 12-3-16,15-3 0 16,19-9-1-16,25 0 0 15,27 2-5-15,24 0 0 16,24-2-3-16,11 2 1 16,22-5-3-16,19 1 1 15,20 0 0-15,21 2 1 16,16-1-2-16,10-9 1 0,9-14 2 15,9-11 1-15,10-8 6 16,8-7 1-16,15-4 2 16,4-4 1-16,0-13 0 15,-2-2 1-15,6-3 1 16,-11-7 0-16,-143 7-1742 16</inkml:trace>
</inkml:ink>
</file>

<file path=ppt/ink/ink7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41:21.761"/>
    </inkml:context>
    <inkml:brush xml:id="br0">
      <inkml:brushProperty name="width" value="0.05292" units="cm"/>
      <inkml:brushProperty name="height" value="0.05292" units="cm"/>
      <inkml:brushProperty name="color" value="#FF0000"/>
    </inkml:brush>
  </inkml:definitions>
  <inkml:trace contextRef="#ctx0" brushRef="#br0">8015 1961 649 0,'0'0'0'16,"25"1"5"-16,1 3 1 16,10-1 8-16,-3-3 0 15,6-3 24-15,-6-2 1 16,1-2 11-16,-1 2 1 15,3 5-32-15,4 0 1 0,1 8 2 16,3 4 1-16,11 6 6 16,-1 6 1-1,4-3 6-15,1-1 0 0,-3-7 3 16,6-1 0-16,10-4-2 16,9 1 0-16,9-6-5 15,6-3 1-15,2 0-7 16,6-3 1-16,11-2-2 15,7 1 0-15,3 1-3 0,-3 1 0 16,5 2 0-16,3 0 0 16,11 5-2-16,2-1 0 15,-2-4-3-15,7 0 0 16,6-4 1-16,5-1 1 16,12-2-4-16,0-5 1 15,-7-2-1-15,3-1 1 16,5-3 3-16,4-1 1 15,7 7-3-15,3 4 0 16,1 6-3-16,1 2 1 16,1 5-4-16,-4-2 0 15,1 6-1-15,4 0 0 16,-1 3-1-16,1 0 1 16,1 0-2-16,8-3 1 15,7 3-1-15,6-3 1 16,5-1-2-16,4 1 0 15,4 6-1-15,1 1 0 0,5-7 0 16,6-1 0-16,9 1 0 16,7 0 0-16,-5-6 0 15,5-3 1-15,-8-3-2 16,7-1 1-16,2 2 1 16,2-4 0-16,-4-3 5 15,-3 0 0-15,-9-3 1 16,-6 0 1-16,-4 0 5 15,-8 3 0-15,-12-3 0 16,-18 3 1-16,-16-3-2 16,-13-5 1-16,-19 1-5 0,-10 3 0 15,-7 0-2-15,-17 1 0 16,-20-5 0-16,-9-2 1 16,-16-5-2-16,-8 1 0 15,-17 4 1-15,-15-1 1 16,-9-1 0-16,-16-5 0 15,-18-7-1-15,-17 3 0 16,-11-2-1-16,-12 4 1 16,-11 7-2-16,-12 0 1 15,-16-3-2-15,-7 3 1 16,-7 1-1-16,-6-1 1 16,-17 4-5-16,-11-4 0 15,-17 0-2-15,-11 2 0 16,-8-2-2-16,-8 4 1 15,0-4-1-15,-7 2 0 0,-7 2 0 16,-3-4 0-16,-2-3-1 16,-2 3 1-16,-12-3-1 15,3 1 1-15,-3 3-1 16,3-1 0-16,2 0 0 16,-2-3 0-16,1 0 0 15,-1-1 0-15,-3-1 0 16,1 6 0-16,-1-5 0 15,2 5 0-15,-4-10 0 16,1-3 0-16,-8 2 0 0,-2-2 0 16,6-5 0-16,-2 5 1 15,1 4-1-15,-1 8 1 16,-2 0 0-16,-2 9 0 16,-2 0 0-16,4 3 0 15,-5 1 0-15,6 4 0 16,5-1-1-16,-1-2 1 15,-7 7-1-15,5-3 1 16,4 3-1-16,6 3 0 16,-4-3 0-16,1 7 0 15,1 2 0-15,3 5 0 16,8 5 0-16,1 1 0 16,5 10 0-16,6 3 0 15,6 8 0-15,6 1 0 16,9-4-1-16,10 2 1 15,16 1-1-15,5 4 1 16,6 0-1-16,9 5 1 0,13 4-1 16,11 0 1-16,8 3-1 15,11 2 1-15,15 3-1 16,5-1 1-16,12 4-2 16,6-2 1-16,13 4-1 15,17-1 0-15,19-9-2 16,18 0 0-16,13-7-1 15,24-1 0-15,19-6 0 16,28 5 1-16,29 6 0 16,14 3 0-16,26 9-1 15,28-4 1-15,6-6-1 0,19 1 0 16,3-4-2-16,20 1 1 16,5 0-6-16,8-9 1 15,-260-45-1714-15</inkml:trace>
  <inkml:trace contextRef="#ctx0" brushRef="#br0" timeOffset="18382.88">9253 2175 750 0,'0'0'0'0,"0"0"8"15,-23 0 0-15,16 0 21 16,7 0 0-16,-10-12 14 16,-3 0 1-16,3-5-6 15,-4 5 1-15,-2 5-14 16,-4-2 0-16,-11 0 1 0,-5 1 1 16,-4 1-2-16,-2 5 1 15,-3 7-4-15,5 7 0 16,-4 4-2-16,3 7 1 15,4 9-5-15,2 5 1 16,1-1-3-16,-4 6 0 16,1-1-7-16,-4-3 1 15,4-5-4-15,2 0 1 16,6 9-3-16,8-1 1 16,7 4-1-16,5 3 0 15,9 3-1-15,9-6 0 16,2-7-1-16,10-9 1 15,5-1-1-15,11-4 0 16,4-10 0-16,3-2 0 16,2-12 0-16,3-3 0 15,6-6 0-15,5-3 0 0,14-5 1 16,4-9 0-16,-1-19 4 16,-4-9 0-16,-10-7 6 15,-5-1 0-15,-5 5 7 16,-7 2 0-16,-14 3 8 15,-18-2 1-15,-14-5 5 16,-18 2 0-16,-15 2 1 16,-20 6 0-16,-7 20-5 15,-25 8 0-15,-24 14-2 16,-13 19 0-16,-8 21-4 0,-10 24 1 16,-17 23-18-16,-16 22 1 15,-8 5-8-15,1 9 0 16,180-116-1301-16</inkml:trace>
  <inkml:trace contextRef="#ctx0" brushRef="#br0" timeOffset="21999.56">13353 2097 279 0,'0'0'0'16,"-27"0"25"-16,1 0 1 15,-2-3 43-15,-8 0 0 16,-1 3 4-16,-9 3 0 16,-5-3-8-16,0 7 0 15,5 7-26-15,0 1 1 16,2 10-5-16,4-3 0 15,4 2-5-15,5 6 1 0,2 3-4 16,6 6 1-16,-1-1-7 16,4-1 0-16,6 1 0 15,7 2 1-15,11 3-5 16,8 2 1-16,11 3-2 16,5-1 1-16,13-5-3 15,8-6 0-15,9-3-2 16,11-9 1-16,16-7 0 15,0-8 0-15,1-11 0 16,9-10 1-16,9-3 0 0,-1-10 0 16,-6-9-1-16,-4-8 0 15,-3-3-1-15,-7 4 0 16,-11 1 0-16,-15 5 1 16,-15-4 8-16,-14 2 1 15,-12 6 6-15,-16-9 1 16,-18-10 2-16,-17-4 0 15,-18 1-2-15,-21 3 1 16,-16 10-5-16,-19 5 0 16,-20 11-6-16,-3 8 1 15,-4 20-4-15,-5 20 0 16,-7 23-14-16,-6 22 0 16,1 14-3-16,10 12 1 15,143-95-1287-15</inkml:trace>
  <inkml:trace contextRef="#ctx0" brushRef="#br0" timeOffset="25583.07">13326 7940 851 0,'0'0'0'15,"0"0"22"-15,0 0 1 16,-9-19 34-16,9 19 1 16,0 0 22-16,0 0 0 15,0 0-27-15,0 0 1 16,0 0-17-16,0 0 1 16,-10 0-9-16,-1 5 0 15,-3 5-8-15,-2-1 1 16,0 3-4-16,2 0 1 15,-5 2 0-15,1 3 1 16,2-1-6-16,0 5 1 16,-1 8-4-16,-1 4 0 15,1 2-1-15,2 3 0 16,-6-2-1-16,2 7 0 0,1 6-2 16,-1-3 0-16,1 6 0 15,-5-1 0-15,-1-10-2 16,1 4 0-16,3-3-2 15,3-1 0-15,2 8 0 16,1-4 0-16,6 1 0 16,0-1 1-16,7 2 0 15,1-2 0-15,0-9 1 16,5-1 0-16,4 0 0 16,1-2 1-16,3-4 0 15,4 0 0-15,1-1 0 0,1 1 1 16,4 1-2-16,4 3 1 15,1-4-2-15,-2-5 1 16,-3-8-1-16,2-6 0 16,-5 1 1-16,1-3 1 15,-2-11 1-15,2-6 0 16,7-11 0-16,1-12 1 16,2-2 0-16,1-8 0 15,0 1 0-15,0-1 0 16,1 6 1-16,-5-6 1 15,1 1-1-15,-8-4 1 16,-16-9 1-16,-1 0 0 16,-8 1 1-16,-1-1 0 15,-9 1-1-15,-7-5 1 16,-2 5-1-16,0-4 0 16,0-6 1-16,0 1 0 15,5 0 0-15,-1 8 1 0,3 2-1 16,2 11 0-16,1 6-1 15,3 11 0-15,1 3-3 16,-10 9 1-16,-8 15-5 16,-13 11 1-16,-19 19-3 15,-4 9 0-15,63-42-1565 16</inkml:trace>
</inkml:ink>
</file>

<file path=ppt/ink/ink7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43:08.728"/>
    </inkml:context>
    <inkml:brush xml:id="br0">
      <inkml:brushProperty name="width" value="0.05292" units="cm"/>
      <inkml:brushProperty name="height" value="0.05292" units="cm"/>
      <inkml:brushProperty name="color" value="#FF0000"/>
    </inkml:brush>
  </inkml:definitions>
  <inkml:trace contextRef="#ctx0" brushRef="#br0">8550 1829 470 0,'0'0'0'16,"0"0"3"-16,17 18 0 16,-8-15 9-16,0-3 0 15,5 3 0-15,-2 6 0 16,-3-4 17-16,2 2 0 15,-2 2-10-15,3-4 1 16,2 2 8-16,0 2 0 16,-2-4 8-16,-3 5 0 15,5 1 2-15,0 1 0 16,6 0-2-16,6-5 1 16,10 1-8-16,4 4 1 15,6-3-6-15,3-4 1 0,11 2-4 16,2-2 1-1,-7-1-1-15,5-1 1 0,5-3 10 16,9-3 0-16,13 6-2 16,1-3 1-16,-11 0 0 15,5-3 1-15,7-1-3 16,1 3 0-16,2-3-5 16,-2 4 1-16,0 0-1 15,2 4 0-15,10 4-3 16,-7-2 1-16,-1-3-3 15,1 2 1-15,9 7-2 0,0-3 1 16,-9 3-4-16,10-3 1 16,11 1-3-16,-3-5 1 15,-6 1-3-15,3 0 1 16,12 3-2-16,-4 0 1 16,-2-2 2-16,2-2 1 15,13-5-2-15,-1 0 1 16,1 0 0-16,5-4 1 15,8-1-2-15,10 2 0 16,5-2-3-16,-6 1 1 16,4 1-1-16,-2 1 0 15,2-2-2-15,0 8 0 16,2 1-1-16,-4-1 0 16,-3-4-2-16,-2 0 1 15,3 5-1-15,2-2 0 16,10 1 0-16,-5-4 0 15,-5-4-1-15,4-4 1 0,-6-5 1 16,6 1 0-16,-2 0-2 16,2 0 1-16,-6-2 1 15,-15-1 1-15,-13-6 0 16,-3 4 0-16,-4 1 0 16,-14 4 0-16,-16-5 0 15,-8-4 1-15,-10 0 0 16,-15 0 0-16,-9-6 3 15,-16 2 0-15,-14 5 2 16,-16-3 0-16,-14-10-1 0,-11 0 1 16,-9 2 1-16,-6 5 0 15,-8 2-2-15,-10-2 1 16,-14-2-1-16,-6-1 0 16,-7 0-4-16,-10 4 0 15,-12 1-3-15,-3 0 1 16,-3-2-3-16,-12-4 1 15,-7 3-1-15,-4-3 0 16,-3 1-1-16,-11-4 1 16,-7 9-1-16,-11 0 1 15,-7-1 0-15,3 3 0 16,-8 1 0-16,3 2 0 16,-4 2-1-16,-3-1 1 15,-3-1-1-15,-10 2 1 16,3 2-1-16,-9 1 0 15,-2-2-1-15,-1-1 1 0,-2-2-1 16,-9 1 0-16,0-7 0 16,0 0 0-16,2 5 0 15,-8 1 0-15,-2 10 0 16,-10 4 0-16,-5 5 0 16,-7 14 0-16,-2 13 0 15,-5 10 1-15,-7 1 0 16,-5 15 0-16,-6 16 0 15,15 20 0-15,5 21 0 16,21 19 1-16,10 14-1 16,22 18 1-16,21 17-2 0,22 13 0 15,17 18 0-15,35 7 0 16,104-216-1603-16</inkml:trace>
  <inkml:trace contextRef="#ctx0" brushRef="#br0" timeOffset="11382.07">14153 7376 638 0,'0'0'0'16,"0"0"9"-16,0 0 0 15,18 0 8-15,-9 0 0 0,0 0-1 16,1-7 1-16,6 2 0 15,-5-4 1-15,-2 4-2 16,-2-2 1-16,-2-2-3 16,-2 0 1-16,-1-3 3 15,2 2 1-15,-4 0 1 16,2-3 1-16,-2 5 1 16,-2-3 0-16,-4-1-4 15,3-2 1-15,-6-3-4 16,2 5 1-16,2-4-3 0,-1-4 1 15,1-13-3-15,-2-4 1 16,5 3 0-16,-3 1 1 16,2-7-4-16,-5 7 1 15,1 7-3-15,-5 0 1 16,3 4-1-16,4 1 1 16,-4 0-2-16,-5 1 0 15,-4-1-1-15,-3 4 0 16,2-1-1-16,-2 3 0 15,-2-6 0-15,0 4 1 16,-5-2-1-16,-2-4 0 16,1-1-1-16,3-4 1 15,1 4-1-15,4 1 1 16,-2 4 0-16,2 2 0 16,-2 1 1-16,0 3 0 0,0-6 0 15,0 5 1-15,-3 2-1 16,-2 3 0-16,-6 0-2 15,-3 1 1-15,0 4-2 16,-4 4 0-16,3 2-1 16,1 1 0-16,3 4-1 15,2-1 1-15,2 2-1 16,2 4 0-16,-2 0 0 16,5 4 0-16,8-4 0 15,-4 5 0-15,1 1-1 16,-1 2 1-16,10 5-1 15,-3-1 1-15,2-2-1 0,-6 3 1 16,4 6-1-16,-3-2 1 16,6-6-1-16,0 4 0 15,-3 3 0-15,0 3 0 16,0 3 0-16,0 0 1 16,-4 6-1-16,-5-1 1 15,2 4 0-15,-5 2 0 16,-2-2 1-16,1-5 0 15,2 0 1-15,1 0 1 16,-1 1 0-16,0-5 1 16,1 3 2-16,-3 0 0 15,-1 1 0-15,1 3 1 16,-3 4 0-16,4-2 0 16,1-12 0-16,2 0 1 15,0 0-1-15,6-6 1 16,1-1-1-16,5-5 1 0,6-7-2 15,-2 0 1-15,5 3-2 16,-3 4 1-16,-2 3-2 16,2 6 1-16,-2-1-1 15,1 4 1-15,-4 3 0 16,3-3 0-16,5-9-1 16,-2-1 1-16,4-2-1 15,4-2 0-15,-1-2-2 16,12-3 1-16,11-2-1 15,6-2 0-15,1-1-1 0,4 0 1 16,4-1-1-16,-2 4 1 16,-6-3-1-16,-3 7 0 15,-3-4-1-15,-3 2 1 16,-1 1-1-16,-2 1 1 16,1 6-1-16,-3 2 1 15,-1 2 0-15,-1 2 0 16,3 0 0-16,1-2 0 15,-7-14 0-15,4 0 0 16,1 4 0-16,2 1 0 16,-7-9 0-16,-5-2 0 15,-4 1 0-15,1-2 0 16,-3 3 1-16,-5 5 0 16,-1 4 0-16,-11 5 1 15,-4 1 0-15,-5-1 0 16,0-1 3-16,-3-2 1 15,-1 0 3-15,-4-2 0 0,8 4 0 16,-4 2 1-16,-3-2 1 16,2-2 1-16,2-4 0 15,-3 1 1-15,-11 4-2 16,-6 3 0-16,5 3-1 16,1 0 1-16,8-9-2 15,0 2 1-15,1 4-3 16,9-4 0-16,8-5-2 15,2 1 1-15,1-1-2 16,2 2 1-16,4-1-2 0,2-3 1 16,-3 6-3-16,6-5 1 15,-5 0 0-15,2 2 0 16,-1 2-1-16,-1 11 1 16,-2 8-1-16,0-1 0 15,3-7 0-15,1-4 0 16,1 9-1-16,-2 0 0 15,3-7 0-15,1-6 0 16,1 1 0-16,3 0 1 16,-4 3-1-16,0-1 0 15,0 8-1-15,2-2 1 16,-2 4-1-16,-2 0 1 16,2-7-1-16,-4 3 0 15,3 6 0-15,-1 0 1 16,0-8-1-16,2 3 1 15,4-1-1-15,-3 1 1 0,3-6 0 16,-4-3 0-16,0-1-1 16,0-1 1-16,5-5-1 15,-1-2 1-15,1 0-1 16,0 1 1-16,2-5-1 16,2 1 1-16,5 0-1 15,2-1 1-15,2 3-1 16,5-6 1-16,7 0-1 15,5 0 1-15,2 0 0 16,4-5 0-16,3-3 0 0,-4-1 0 16,-3-1 0-16,-3-3 0 15,5-5 0-15,3 3 0 16,2 0 0-16,0-1 0 16,4 1 0-16,-1-2 0 15,3 3 0-15,-8-1 0 16,-7-2 0-16,-3-6 0 15,7-6 0-15,7-5 0 16,1-2 0-16,5-6 0 16,4 1 1-16,6-6 1 15,-4-3 1-15,5 0 1 16,-8 0 1-16,0 4 1 16,3 3 5-16,2 1 0 15,2 3 2-15,-6 1 0 16,-8 4 1-16,-11 3 1 15,-11 7-3-15,-8 6 1 16,-9 10-4-16,0-1 1 0,-9 4-1 16,7 0 0-16,-7 0-1 15,0 0 0-15,1 13-3 16,5-5 0-16,-6-8-1469 16</inkml:trace>
  <inkml:trace contextRef="#ctx0" brushRef="#br0" timeOffset="20165.16">13282 8741 559 0,'0'0'0'0,"0"0"24"0,0 0 0 15,0 0 45-15,0 0 0 16,0 0 1-16,-18-16 1 16,18 16-25-16,-10-13 1 15,3 2-14-15,0 1 1 16,0 3-10-16,0-2 0 16,0 1 1-16,1-3 0 15,-3 4 4-15,4 2 0 16,-4 3-1-16,1-1 0 15,-7 1-4-15,-2 2 1 16,-1 2-1-16,1 1 0 16,-6 1-3-16,-4 5 1 15,8-1-5-15,1 1 1 16,4 3-4-16,-4 2 1 16,4 0-3-16,2 3 1 0,3 7 0 15,4 2 0-15,-2 7-1 16,1-4 0-16,5-11-3 15,1 1 1-15,7 5-2 16,2-2 1-16,-1-2-2 16,5-5 0-16,4-3-2 15,1-1 1-15,0-1 0 16,1-1 0-16,-1-1-1 16,-6-4 0-16,2 1 0 0,0 0 0 15,4 2-1-15,-2-7 1 16,0-3-1-16,-1-6 0 15,1-8-1-15,2-6 0 16,-4 1-1-16,0-10 1 16,-3-6 0-16,-2 0 0 15,-1 5 2-15,0 1 0 16,-8-6 2-16,-4 3 0 16,4 12 0-16,-2 3 1 15,-1 2 1-15,-6 3 1 16,0 3-1-16,0 3 1 15,-3 2 1-15,-4 4 0 16,-10 3-1-16,-3 7 1 16,3 1 0-16,1 8 1 15,0-1-3-15,3 11 1 16,6 4-1-16,14 10 0 16,7 10-4-16,15 3 0 0,13 4-3 15,8-3 0-15,-41-54-1396 16</inkml:trace>
  <inkml:trace contextRef="#ctx0" brushRef="#br0" timeOffset="46250.5">10640 10728 638 0,'0'0'0'15,"0"0"10"-15,0 0 1 16,0 0 23-16,0 0 0 15,0 0 13-15,9-18 0 16,-4 10-12-16,7-4 0 0,6-6-7 16,5-1 0-16,10-1-5 15,8-6 1-15,8-7 1 16,1 0 1-16,3-12-2 16,1-4 1-16,10-6 7 15,5-4 1-15,6-1-6 16,1-10 1-16,-12-6 6 15,-4 2 1-15,-6 6 2 16,-1 6 0-16,-2-2-2 16,-3 2 1-16,-11 3 1 15,-7 3 1-15,-10 11-3 0,-17 9 1 16,-6 12 1-16,-12 5 0 16,-11 0-5-16,-9 7 1 15,-2 7-4-15,-7 5 0 16,-4 8-5-16,-5 4 1 15,-9 4-6-15,-10 5 1 16,-11 5-7-16,2 10 1 16,3 2-4-16,2 10 0 15,-14-3-3-15,4 7 1 16,0 5-1-16,4 13 0 16,10 11-2-16,2 11 0 15,-3 3-1-15,4 4 0 16,11-2-2-16,7-4 0 15,12-10-1-15,13-10 0 16,10-14-1-16,9-14 1 16,10-23-1-16,24-12 0 15,33-20 0-15,18-19 0 0,24-27 0 16,16-16 0-16,-118 72-1470 16</inkml:trace>
</inkml:ink>
</file>

<file path=ppt/ink/ink7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44:17.229"/>
    </inkml:context>
    <inkml:brush xml:id="br0">
      <inkml:brushProperty name="width" value="0.05292" units="cm"/>
      <inkml:brushProperty name="height" value="0.05292" units="cm"/>
      <inkml:brushProperty name="color" value="#FF0000"/>
    </inkml:brush>
  </inkml:definitions>
  <inkml:trace contextRef="#ctx0" brushRef="#br0">26031 12517 884 0,'0'0'0'0,"0"0"27"16,-19-28 0-16,8 23 36 16,-3-2 1-16,-9 2-2 15,1 3 1-15,4 4-26 16,-7 7 0-16,-7 8-12 15,-3 6 0-15,-2 8-9 16,-3 9 1-16,-12 6-4 0,1 11 1 16,0 14-4-16,5 7 0 15,6 4 2-15,4-1 0 16,10 7 1-16,10-5 1 16,13-8-2-16,11-10 0 15,12-11 1-15,13-14 1 16,20-16-2-16,12-14 0 15,13-13 2-15,5-14 1 16,-5-18 2-16,4-12 0 16,17-11 5-16,-5-8 0 15,-17-5 3-15,-8-12 1 16,-9-7-5-16,-5-5 0 16,-4-8-2-16,-12 3 1 15,-18 3 5-15,-23 2 0 16,-23 7 0-16,-17 13 0 15,-13 22 0-15,-22 20 0 16,-29 24-3-16,-7 32 1 16,-10 32-3-16,-15 25 1 15,-26 29-8-15,-12 36 0 0,8 33-5 16,23 25 0-16,145-203-1536 16</inkml:trace>
  <inkml:trace contextRef="#ctx0" brushRef="#br0" timeOffset="34695.65">22818 7775 268 0,'0'0'0'15,"0"0"-7"-15,28 2 0 16,-28-2-184-16</inkml:trace>
  <inkml:trace contextRef="#ctx0" brushRef="#br0" timeOffset="35116.37">24513 7831 1153 0,'0'0'0'16,"0"0"-6"-16,9 8 0 15,-8-1-35-15,1 0 0 16,-2-7-754-16</inkml:trace>
  <inkml:trace contextRef="#ctx0" brushRef="#br0" timeOffset="35431.75">22811 7775 884 0,'0'0'0'0,"0"0"-30"0,28 2 1 16,27 5 13-16,10-5 1 15,-3-2 17-15,-1 0 1 16,-1 0 13-16,4-5 1 15,-64 5-641-15</inkml:trace>
  <inkml:trace contextRef="#ctx0" brushRef="#br0" timeOffset="35940.87">22655 7623 571 0,'20'5'0'15,"33"6"-25"-15,8 6 1 16,-61-17-368-16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20.337"/>
    </inkml:context>
    <inkml:brush xml:id="br0">
      <inkml:brushProperty name="width" value="0.1" units="cm"/>
      <inkml:brushProperty name="height" value="0.1" units="cm"/>
      <inkml:brushProperty name="color" value="#E71224"/>
    </inkml:brush>
  </inkml:definitions>
  <inkml:trace contextRef="#ctx0" brushRef="#br0">80 100 400 0 0,'-26'-22'9629'0'0,"-3"-20"-2828"0"0,5 6-134 0 0,63 51-7763 0 0,-27-10 1143 0 0,-1 0-1 0 0,0 1 1 0 0,0 1 0 0 0,-1 0 0 0 0,1 0 0 0 0,-2 1 0 0 0,1 1 0 0 0,-1-1 0 0 0,14 19-1 0 0,1-2 373 0 0,4 17 426 0 0,-25-37-719 0 0,0 1 0 0 0,0-1-1 0 0,0 0 1 0 0,1 0 0 0 0,0 0 0 0 0,0 0-1 0 0,9 7 1 0 0,-5-4 51 0 0,0-1 0 0 0,0 1 0 0 0,-1 1 1 0 0,12 17-1 0 0,-12-16-47 0 0,0 0 1 0 0,1 0-1 0 0,16 15 0 0 0,182 161 1006 0 0,-120-99-264 0 0,113 148 0 0 0,-66-72-934 0 0,-17-28 282 0 0,-34-43 3 0 0,-61-65-205 0 0,20 21 72 0 0,22 24 82 0 0,-48-56-111 0 0,0 1 0 0 0,19 31 0 0 0,8 9 11 0 0,83 113 58 0 0,-55-65 96 0 0,-47-64-130 0 0,-100-16-30882 0 0</inkml:trace>
</inkml:ink>
</file>

<file path=ppt/ink/ink8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45:47.661"/>
    </inkml:context>
    <inkml:brush xml:id="br0">
      <inkml:brushProperty name="width" value="0.05292" units="cm"/>
      <inkml:brushProperty name="height" value="0.05292" units="cm"/>
      <inkml:brushProperty name="color" value="#FF0000"/>
    </inkml:brush>
  </inkml:definitions>
  <inkml:trace contextRef="#ctx0" brushRef="#br0">27164 8779 1399 0,'0'0'0'15,"0"0"34"-15,21 0 1 16,6 0 27-16,1-5 0 16,-5-2-5-16,5 2 1 15,9-6-13-15,4 3 0 16,1 3-21-16,4 5 0 15,5 7 6-15,4 5 1 16,1 5-3-16,9 0 1 16,11 7 3-16,9-1 0 0,14-7-8 15,13-4 1-15,17 3 7 16,5-6 0-16,6-6 3 16,4 3 0-16,11-1 2 15,8 3 1-15,1 3-2 16,0 1 0-16,-7-3-8 15,-4 3 1-15,-5-2 0 16,-6 2 1-16,-12 2-3 16,-6 0 1-16,-10-9 3 15,-10 2 0-15,-5-5 1 0,-5 1 0 16,-6 4-3-16,-9-7 0 16,-8-3-4-16,-10-3 0 15,-9 3-1-15,-10-2 1 16,-7 1-6-16,-10 4 1 15,-8 0-2-15,-4-3 0 16,-4-1-1-16,-9 4 0 16,8-3-3-16,-8 3 1 15,0 0-4-15,0 0 0 16,0 0-1-16,0 0 0 16,0 0-3-16,0 0 1 15,-12-10-2-15,-2-3 0 16,-11-7-2-16,-3-13 0 15,28 33-2274-15</inkml:trace>
  <inkml:trace contextRef="#ctx0" brushRef="#br0" timeOffset="1900.66">8368 9496 1097 0,'0'0'0'0,"0"0"27"16,0 0 0-16,0 0 28 0,18 5 1 16,-11-3 7-16,5-1 1 15,0 1-13-15,-1 0 1 16,1-1-23-16,-3 3 1 15,2-1-3-15,1 3 0 16,11 6 3-16,3 0 1 16,1-2 2-16,5 1 1 15,5-3-1-15,-2-4 1 16,-2-1-6-16,6 2 0 16,7-3-4-16,9 5 0 15,12-2 7-15,5 2 0 16,6-7 0-16,-1 2 1 15,3 1-3-15,1 1 1 16,19-1 0-16,3-3 1 16,-6-5 2-16,7-2 1 15,12 0-1-15,6 2 0 16,-6-4-6-16,2-3 1 0,13 4-4 16,0-5 0-16,1 1-4 15,-2-3 1-15,-4 6-4 16,-3 0 0-16,-1 1 1 15,-13 3 0-15,-7 1 4 16,-10 1 0-16,-16-1 1 16,-7 1 0-16,-7 1 1 15,-8-3 0-15,-8 1 0 0,-7 1 0 16,-16-1-3-16,-6-1 1 16,-1-10 0-16,0 1 0 15,-7 3 0-15,-2 3 1 16,0-3-3-16,-5-1 1 15,1-2-2-15,1 1 1 16,-4-5 0-16,-4 3 1 16,4-3-4-16,0 3 0 15,0 1-3-15,-3 2 1 16,1 1-4-16,2 3 0 16,0 3-1-16,0 5 0 15,0-11-1-15,0 11 0 16,0 0-1-16,0-8 1 15,0 8-1-15,0 0 1 16,-3-6-5-16,-10-14 1 16,13 20-2331-16</inkml:trace>
  <inkml:trace contextRef="#ctx0" brushRef="#br0" timeOffset="29732.69">4611 15139 1265 0,'0'0'0'0,"0"0"59"0,-7-19 1 16,7 19 54-16,0 0 0 16,0 0-35-16,0 0 0 15,-6-2-42-15,6 2 1 16,0 0-14-16,-8-3 1 15,8 3-7-15,0 0 0 16,0 0-4-16,0 0 1 16,0 0-1-16,0 0 1 15,0 0-1-15,0 0 1 16,0 0 2-16,0 0 0 16,0 0 2-16,0 0 0 15,8 7-1-15,10-4 1 16,5 1-1-16,0-1 0 15,3 0-1-15,1-1 1 16,10-2-5-16,3-2 0 0,10-1-3 16,-1 1 0-16,9 2-3 15,-3 0 1-15,0-3-1 16,0-4 0-16,-1 0 1 16,4 2 1-16,13 0-2 15,1 1 0-15,1 1-1 16,1-3 0-16,-2-6 0 15,7 4 0-15,4 6 0 16,2 0 0-16,-4-1 0 16,0-1 1-16,-3 4-2 15,-2 0 1-15,10 0-2 0,-5 0 0 16,0-3-2-16,-7-1 0 16,6 3 0-16,1 1 0 15,5 5-1-15,-4-2 0 16,-7-3-1-16,-1 2 1 15,11 2-1-15,2-3 0 16,-3-4 0-16,3-1 0 16,-6-3 0-16,5 4 0 15,13-1 0-15,-4 1 0 16,-5 0 0-16,5-1 1 16,4 1-1-16,5-1 1 15,0-3-1-15,0-3 1 16,1-2 0-16,2 1 0 15,1 6 0-15,1 0 1 16,4-2-1-16,0 0 1 16,3 2 0-16,2 1 0 0,1 1 0 15,-3 0 0-15,2-3 0 16,4 1 0-16,8 0 0 16,-6 2 1-16,1-1-1 15,0 1 0-15,8 1 1 16,1 0 0-16,-7-1-1 15,5 1 1-15,7 0-1 16,1 1 1-16,4-3-1 16,-4 2 0-16,-10 4 0 15,3 2 1-15,6-1 0 0,0 2 0 16,-3 0 1-16,-5 1 0 16,4-3-1-16,3 0 1 15,0 4 0-15,-3 2 1 16,-2-4 0-16,6 2 0 15,2-2-1-15,2 1 0 16,-4 4 1-16,3 0 0 16,-7 1-1-16,8-4 0 15,7 5-1-15,-5-4 1 16,-9 1-1-16,3 0 0 16,0 1-1-16,4 0 0 15,4 3 0-15,-3-5 0 16,-4-3 0-16,1 1 0 15,3 4 0-15,6-5 0 16,2 0 0-16,-2-1 1 16,-4-2 1-16,6-1 0 0,5 4 0 15,3 1 1-15,3-1 0 16,-3-3 1-16,-1-4 0 16,3 0 0-16,6 2 0 15,-1 2 1-15,15 1 0 16,3 1 0-16,1-1-1 15,-1-1 0-15,-2-2 0 16,-1 0 0-16,3 2 0 16,7-4 1-16,6-5-2 15,3 5 1-15,-3 2 1 16,3 2 0-16,5 0-1 0,0-4 0 16,4-1 0-16,0 1 0 15,11 4-1-15,3-1 1 16,0-2-1-16,-2-1 1 15,0 4 0-15,6 1 0 16,-1 1 0-16,4 1 0 16,4 2-1-16,5 0 1 15,1 5 0-15,-4-2 0 16,1-3 0-16,-2 2 0 16,9 1 0-16,4 2 1 15,9 0-1-15,-4-1 1 16,0-3 0-16,0 1 0 15,7-6 0-15,3 1 0 16,1-1 0-16,-4 1 1 16,-3-1-1-16,-3-1 1 15,-1-4 3-15,0 0 0 0,-3 2-1 16,-6-1 1-16,0-4-1 16,2-2 1-16,-2 0-1 15,-3 2 0-15,-11-4-1 16,-9 0 1-16,-10 4-3 15,-13 2 1-15,-3-1-1 16,-11 2 1-16,-10 2-1 16,-15 4 0-16,-13-1-1 15,-20 2 0-15,-11 2-1 16,-15 2 0-16,-13-2-4 0,-12 2 0 16,-16 4-2-16,-16 0 1 15,-21-8-10-15,-14-17 1 16,-9 12-2247-16</inkml:trace>
  <inkml:trace contextRef="#ctx0" brushRef="#br0" timeOffset="30866.59">5962 16110 1220 0,'21'-7'0'15,"34"-12"56"-15,22 0 1 16,31 5 33-16,5 4 0 16,5-1-22-16,14 3 0 15,17 1-35-15,16 1 0 16,13 1-11-16,8 5 0 16,11 5-9-16,3 1 0 15,8-1 1-15,7 0 0 16,5-5-4-16,17 0 1 15,15 3-3-15,11-4 1 16,3-10 0-16,8-3 1 16,15-3 10-16,9-2 0 15,19 2 10-15,3 1 1 16,-13 6 5-16,1 1 0 0,5 1-3 16,-8 2 0-16,-7 5-3 15,-23-1 0-15,-16-2 6 16,-24 3 0-16,-11-1-5 15,-25 2 1-15,-24 0-3 16,-22-2 0-16,-19-5 1 16,-17 2 0-16,-10 2-2 15,-17-1 0-15,-12 1 3 16,-9 1 1-16,-13 2-6 16,-10 2 1-16,-5 6-11 15,-6 6 1-15,7 5-10 16,2-22 1-16,-44 3-1990 0</inkml:trace>
</inkml:ink>
</file>

<file path=ppt/ink/ink8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47:19.811"/>
    </inkml:context>
    <inkml:brush xml:id="br0">
      <inkml:brushProperty name="width" value="0.05292" units="cm"/>
      <inkml:brushProperty name="height" value="0.05292" units="cm"/>
      <inkml:brushProperty name="color" value="#FF0000"/>
    </inkml:brush>
  </inkml:definitions>
  <inkml:trace contextRef="#ctx0" brushRef="#br0">4815 6171 940 0,'0'0'0'15,"0"0"41"-15,30-17 0 0,-15 5 49 16,-1 0 0-16,3-2-12 16,6 0 1-16,5 4-34 15,-1-3 1-15,-15 7-17 16,2 4 0-16,4 2-8 16,-4 0 1-16,4 2-4 15,-4 4 1-15,3 0-2 16,1 1 0-16,0 1-3 15,5-4 1-15,0 1 2 16,3-2 0-16,8 3-1 0,4 0 1 16,8 0-1-16,4-3 1 15,-1-3-1-15,0 0 1 16,3 9 11-16,-8-6 0 16,-4-1 5-16,6-2 0 15,3 0-2-15,6 0 0 16,5 0-2-16,2 0 1 15,-2 3-3-15,-2-3 0 16,-3 0-4-16,1 0 1 16,4-5-6-16,7 5 1 15,5 0 0-15,1 0 1 16,-6-3-4-16,2-2 1 16,-2-2 1-16,5 1 0 15,9 6-3-15,0 0 1 16,-8 0-1-16,-1 0 1 15,2-3 1-15,5 0 0 16,4 1-2-16,2 2 1 0,-13 5-1 16,1-2 1-16,2-1-3 15,7 2 1-15,-3 1-2 16,0 2 0-16,-6 1-1 16,1 5 0-16,5-1-3 15,2 0 1-15,0 0-1 16,1-3 0-16,-8-1-2 15,1-1 1-15,1 7-1 16,5-2 1-16,1 2-2 16,-5-2 1-16,-10-2-1 15,-2-1 1-15,11 5 0 0,5 1 0 16,1-2 0-16,-1-5 1 16,-9 1-1-16,4 0 1 15,5-1 0-15,5 3 0 16,-4-3 0-16,-1-3 0 15,-9-1-1-15,6 1 0 16,8 2 0-16,-1-2 1 16,-13-1-1-16,-3-1 1 15,-2-6 1-15,5 3 0 16,4 5-1-16,-4 2 0 16,-3-7 1-16,-2 0 1 15,-9 0-1-15,6-5 1 16,-1 1-2-16,4 4 0 15,2 0 0-15,-2 2 1 16,-7-4-2-16,-5 2 0 16,-2-3 0-16,-4 3 0 15,1-4 0-15,-1 2 1 0,-1-1-1 16,-1-2 1-16,3 1 0 16,-8-3 0-16,-3 2-1 15,-2-3 0-15,-5-5 0 16,-1 5 0-16,6-4-1 15,4 0 0-15,3-1 0 16,-3 5 1-16,1-4 0 16,-1 0 0-16,-3-6-1 15,-1-2 0-15,-5-8 0 0,-2 2 1 16,2-5-2-16,0 1 1 16,3 4 1-16,-3 2 0 15,-8 7 2-15,-3-2 0 16,2 1 0-16,-5 3 1 15,-7 1-3-15,-3 2 0 16,-2-4-1-16,-5 3 0 16,-2-7-1-16,-1 3 0 15,-5 0-1-15,0-2 0 16,0-5 0-16,-2-6 1 16,-2-4 0-16,-1-3 0 15,1-1 0-15,-3 2 1 16,2-2 0-16,-2-2 1 15,0 2-2-15,1 2 0 16,-1 3-1-16,-3-4 0 0,3 4-1 16,-4 1 0-1,-3 0-1-15,1 1 1 0,-10 0-1 16,-3 3 0-16,-8-1 1 16,-8 5 1-16,-6 3-1 15,-7 9 1-15,3 0-1 16,-8 3 0-16,-2 2-1 15,-4 2 0-15,-11-7 0 16,-1 3 0-16,-1 2-1 16,-4 2 1-16,-2-4-1 0,-3 3 0 15,-1-3 0-15,-1 0 0 16,6 4 0-16,1-4 0 16,-11-3 0-16,11 0 0 15,6 4 0-15,-1 1 0 16,-7-2 0-16,-1-3 0 15,1-2 0-15,0 7 0 16,4 2 0-16,-4-4 0 16,-12-1 0-16,5 1 0 15,10 4 0-15,-7 2 0 16,-8-3 0-16,-3 3 1 16,6-4-1-16,-5 5 1 15,-3-1-1-15,0 3 1 16,1 5-1-16,-1-2 1 15,-8-3-1-15,4 4 1 16,4 8 0-16,-4-3 0 16,-3-6-1-16,3 2 1 15,5 4 0-15,-1 0 0 0,-4-2-1 16,0 1 1-16,12 1 0 16,-1-4 1-16,-5 2-1 15,2-4 0-15,8 6-1 16,7 3 1-16,-3-3-1 15,1-1 1-15,-7-1-1 16,4 4 0-16,11 4 0 16,-3 1 0-16,-3 5 0 15,4-1 0-15,1 3 0 16,4 5 0-16,7 5 0 16,2 5 0-16,-10 1 0 0,7-1 0 15,-1-5 0-15,9 0 0 16,10 4 0-16,-1 1 0 15,3 3 0-15,-1 1 0 16,1 1-1-16,4 7 1 16,7 4-1-16,2-4 1 15,6-5-1-15,5 0 1 16,9-7-1-16,8 2 0 16,0 0 0-16,9-1 0 15,7-2-1-15,7 1 1 16,8-2-1-16,6-6 0 15,12-4-1-15,15-7 0 16,22-6 0-16,9-4 0 16,2-7-1-16,12-4 1 15,18-3 0-15,7-7 1 16,2-2 0-16,1-2 0 16,8-1 0-16,-1 2 0 0,-8-3 0 15,-4 6 1-15,8 5-1 16,-3 7 1-16,-1 11-6 15,-1 2 1-15,6-6-7 16,-1-10 0-16,-126 3-2251 16</inkml:trace>
  <inkml:trace contextRef="#ctx0" brushRef="#br0" timeOffset="19400.05">25982 6275 1052 0,'0'0'0'15,"0"0"36"-15,9-21 0 16,-4 7 43-16,-1 2 0 16,5-5-13-16,-1 1 1 15,-1 4-27-15,6 4 1 16,3 2-17-16,8 3 0 16,5 3-4-16,6 3 0 15,11 3-4-15,3-3 0 16,4-6-5-16,9 3 1 0,14 3-3 15,10-3 0-15,6-7 2 16,7-1 0-16,10-1 1 16,9-3 1-16,11-6 2 15,10 3 1-15,11 3 0 16,12 0 0-16,11 0 14 16,2-1 1-16,-1 0 1 15,-4 0 1-15,-4 5 7 16,1 4 0-16,1 4-6 15,-9 0 1-15,-4 0 1 0,-11 0 1 16,-10 4-5-16,-10 4 0 16,-2 1-6-16,-9 3 0 15,-6-5-1-15,-6 2 0 16,-11 1-1-16,0 1 0 16,-8-3-3-16,-11 4 1 15,-13-3-2-15,-14 0 0 16,-15-4-4-16,-8 2 1 15,-4-2-3-15,-4 2 0 16,-13-7-8-16,3 21 1 16,-10 5-5-16,-2-4 1 15,9-22-1872-15</inkml:trace>
  <inkml:trace contextRef="#ctx0" brushRef="#br0" timeOffset="22083.37">3022 6997 1041 0,'0'0'0'15,"0"0"29"-15,28 0 1 16,-11 0 38-16,6 0 0 16,4-2-7-16,-1 0 1 15,2 6-27-15,4 3 0 16,3 5-14-16,-3 5 1 16,-5-1-8-16,1 1 1 15,7 0-5-15,2-1 1 16,4-2-1-16,8 1 1 15,9-3 0-15,9 0 1 16,-1-12-4-16,4 0 0 0,-1-3-1 16,7-2 1-1,7 5 6-15,7-4 0 0,-6-4 5 16,-2-1 0-16,8 2 3 16,1 2 0-16,8 5-1 15,0-4 0-15,-4-3 3 16,6 2 1-16,10 2-3 15,2-2 0-15,-4-4-2 16,0-3 0-16,11-4-3 16,-2 4 0-16,-5 2-3 0,0 3 0 15,9-2-2-15,-4 1 1 16,-1-3-4-16,-5 3 1 16,3 6-2-16,2-2 1 15,-5 4-1-15,1 0 1 16,5 0-1-16,2 0 0 15,-7-3 1-15,2-1 1 16,-2 3-1-16,3 1 1 16,1 3-1-16,-3 2 1 15,-1-1-1-15,0-2 0 16,-2 4 1-16,2-2 1 16,-4 6-3-16,-1 2 1 15,-2-1 2-15,5 3 0 16,-2-2-2-16,1 3 1 15,-8 3-1-15,2-5 0 16,9 7-1-16,-5-5 1 16,-8-5-2-16,1 3 0 15,10 2 0-15,-7-1 0 0,-5-5-1 16,5 1 0-16,3 2 0 16,3 0 0-16,-12-1 0 15,1-3 0-15,12 3-1 16,-3-3 1-16,-6-1-1 15,2 2 1-15,9 0-1 16,0-4 0-16,-12-2 0 16,3-1 0-16,7 1 2 15,-5 4 0-15,-4-3-1 0,-1 1 0 16,1 0 1-16,2-1 1 16,0-1 0-16,0 2 0 15,-5 2-2-15,1-2 1 16,8 4 0-16,-4 0 0 15,-5-2-2-15,-2-4 1 16,5 6 0-16,-1-4 0 16,-8 2-1-16,2-2 0 15,8-1 0-15,-3-4 1 16,-1 5-2-16,0-2 1 16,1-3-1-16,3 0 0 15,-1 0 0-15,0 4 0 16,-6-4-1-16,2 3 1 15,1 2 0-15,0-1 0 16,-7-3 2-16,1 1 0 0,8 3 0 16,-3-5 1-16,-2 0 0 15,-6-5 0 1,1 2 0-16,5 3 1 0,1 0-2 16,-2 0 0-16,-7-4-1 15,0 4 1-15,2 0-1 16,-2 0 1-16,-5 4-2 15,0-4 1-15,2 0-1 16,-2 1 0-16,7 6-1 16,-2-1 1-16,-2-3 0 15,4 1 1-15,7 1 0 0,-1 0 1 16,-3-5 0-16,2 2 0 16,8 3 0-16,2-2 1 15,-1-10-2-15,1 2 1 16,-3 5 1-16,2 0 0 15,-2 0-1-15,1 2 0 16,-5 0 3-16,1-2 0 16,3 0 2-16,-1-2 0 15,-9-3 1-15,-2 0 1 16,3 1 0-16,-3-1 1 16,-3-4 0-16,-1 2 1 15,-1-1-2-15,-2 1 0 16,3-2 0-16,-1 0 1 15,-8 1-2-15,-4-1 1 16,-6 0 0-16,-2-1 0 16,-2 1-3-16,1 4 1 15,-9-2 0-15,-8 2 0 0,-8-2 3 16,-7 2 0-16,-6-2 0 16,-10 5 1-16,-4-1-3 15,1-1 0-15,-8 4-3 16,2 0 1-16,4-1-2 15,-3-3 1-15,-8 4-1 16,9-5 0-16,-9 5 0 16,6-3 0-16,-6 3-2 15,10-4 1-15,-10 4-1 16,7-3 1-16,-7 3-2 0,9 0 1 16,-9 0-2-16,0 0 1 15,5-6-1-15,-5 6 0 16,0 0-1-16,0 0 1 15,7 0-2-15,-7 0 1 16,0 0-1-16,7 0 1 16,-7 0-1-16,0 0 0 15,0 0 0-15,7-8 0 16,-7 8-1-16,8 0 0 16,4 2-1-16,9 4 1 15,11 7-3-15,8-12 0 16,-40-1-2391-16</inkml:trace>
  <inkml:trace contextRef="#ctx0" brushRef="#br0" timeOffset="65152.81">3459 10145 839 0,'0'0'0'15,"37"-19"24"-15,0 5 1 16,9-4 31-16,3 3 0 16,4-4-9-16,-3 1 1 15,1 1-23-15,7-2 1 16,14 9-10-16,6-2 0 15,10-1-4-15,-1 5 1 16,2-1-4-16,7 2 1 16,20 2-2-16,-1-4 1 15,7 1 0-15,3 1 1 16,11 0 8-16,8 2 1 16,15 1 5-16,16-1 0 15,1-4 6-15,6-3 1 16,3 0-4-16,4 0 0 0,6 3-4 15,15-3 1-15,0 4 4 16,7-1 0-16,9 2-2 16,7 2 1-16,7 5-3 15,14-4 0-15,10 1-3 16,11 3 1-16,6 3-3 16,3 1 0-16,-4-9-3 15,6 3 0-15,7 2-3 16,17 7 1-16,11-4-2 15,2-1 0-15,0-5-3 0,16 3 1 16,13 10 0-16,5-1 0 16,-1-2-1-16,6 0 1 15,22 1 2-15,6 4 1 16,7 7 1-16,9-1 0 16,12-1-1-16,1 2 0 15,3-3-1-15,3 3 0 16,7 0 4-16,7-2 0 15,20 2 0-15,7 0 1 16,8 2 0-16,9 1 0 16,11 1-1-16,18 4 1 15,3-1-1-15,14 6 1 16,16-3-1-16,7-5 1 16,4-8-3-16,8 1 0 15,1 9-1-15,-17 2 0 16,-11 1-4-16,-12 1 1 15,-10 6 0-15,-23 9 1 0,-12 12 2 16,-23 2 1-16,-30 3-3 16,-36-1 0-16,-25 3-5 15,-45-7 0-15,-321-57-1761 16</inkml:trace>
  <inkml:trace contextRef="#ctx0" brushRef="#br0" timeOffset="66000.14">3762 11340 1321 0,'0'0'0'16,"50"11"52"-16,8-4 1 16,23 0 33-16,20-2 1 15,26-2-24-15,23-1 0 16,37 1-33-16,45-1 1 16,44 2-15-16,20-3 1 15,13-6-5-15,29-2 1 16,31-1-2-16,30-8 0 15,24-6 6-15,20 1 0 0,22 0 7 16,17-2 0-16,29-8 9 16,-1-2 1-16,0-1 0 15,15-4 1-15,17 1 5 16,0-2 1-16,1 1-1 16,-3 1 1-16,-8 4 6 15,-15 9 0-15,-9 7 1 16,-25 12 0-16,-31 13-7 15,-39 11 1-15,-27 12-16 16,-46 9 1-16,-340-40-1956 0</inkml:trace>
  <inkml:trace contextRef="#ctx0" brushRef="#br0" timeOffset="197333.92">9774 14061 1019 0,'0'0'0'16,"44"-14"31"-16,2 4 0 15,7-1 34-15,1 4 0 16,-4-3-13-16,-1 1 1 16,11 1-27-16,4 2 0 15,8-2-10-15,4 1 1 16,0-2-6-16,1 1 0 16,6-8-3-16,11 6 0 15,6 4-2-15,4-1 0 16,2-5 6-16,3 0 0 15,8 4 3-15,4 1 1 16,1 0 5-16,5-2 0 16,5-3 12-16,11 3 1 15,2 1 0-15,5-3 0 0,3-4 0 16,1 3 1-16,8 1-2 16,6 4 1-16,-3 4-7 15,3 3 1-15,1-5-5 16,2-1 1-16,8-1-4 15,2 1 1-15,-4-1-4 16,3 0 0-16,7 0 1 16,1 0 0-16,12 2-3 15,1-1 1-15,-2 0-1 0,0-3 1 16,4 0-3-16,0-3 1 16,0 3-4-16,0 1 1 15,5-1-2-15,0 1 1 16,5 1-1-16,3-5 0 15,-3 3-1-15,1-2 1 16,-1 3 1-16,-3 1 0 16,2 3 1-16,-6 1 0 15,0 0 3-15,6-1 1 16,3 2 0-16,-1 2 1 16,-6 4 0-16,3 1 0 15,5-2 0-15,-5 3 0 16,4 1-2-16,-1-1 0 15,3 0-3-15,2-1 0 16,1-2-1-16,6 3 0 16,0-1-3-16,8 2 1 0,-3-4-2 15,4 2 0-15,5 0 0 16,-2-1 0-16,2-4-1 16,0 2 0-16,7 1 0 15,-2 2 1-15,0 0-2 16,-2-1 1-16,4-2 0 15,-2-2 0-15,2 0 0 16,2 3 1-16,3 1-2 16,1-1 1-16,-8 2 2 15,-2-3 1-15,-5 3 3 16,-5-3 0-16,-11-7 4 0,-5-2 0 16,-10 2 3-16,-11 1 0 15,-11-1 2-15,-12-4 1 16,-2-3 1-16,-13 0 0 15,-9 2 0-15,-19 1 1 16,-12 0 0-16,-14 2 1 16,-10 2-3-16,-4 2 1 15,-9 1-5-15,-3-3 1 16,-8 1-13-16,-5 3 1 16,-1 1-6-16,1 1 0 15,11 1-4-15,-5-7 0 16,-71 5-2165-16</inkml:trace>
  <inkml:trace contextRef="#ctx0" brushRef="#br0" timeOffset="199066.7">3030 14808 1187 0,'0'0'0'16,"0"0"34"-16,25-17 0 16,-7 3 41-16,3 6 0 15,5 2-25-15,3 5 1 16,11-1-25-16,1 4 1 15,-4 3-11-15,3 0 1 16,1-1-4-16,5-1 0 16,12 4-5-16,12 2 0 15,8 1-2-15,7-1 0 16,-2-4 0-16,7-2 0 16,10 1 1-16,8-3 0 0,-1-1 5 15,12 0 1-15,8 0-1 16,3 0 0-16,4 0 5 15,-2 2 1-15,13 2 4 16,9 1 1-16,8 3 5 16,5 3 1-16,1-2 1 15,3-1 1-15,4 1 3 16,1-1 1-16,6 1-7 16,6-2 1-16,6-2 0 0,9-1 1 15,9-1-3-15,-2 1 1 16,7-3-2-16,3 1 0 15,4 2-1-15,2-3 1 16,7-1-4-16,5 2 1 16,0 3-5-16,7 2 0 15,-5 0 1-15,4 0 0 16,-1 0 6-16,6 2 0 16,-2-1 0-16,3 3 1 15,-1 1-1-15,-2-4 1 16,-4 4-4-16,-3-3 1 15,0-4-3-15,-5 0 1 16,-2 2-3-16,-11 0 1 16,-5-7-1-16,-18 0 0 15,-5 0-3-15,-12 2 0 16,-8-4 11-16,-11 2 0 16,-10 7 6-16,-21-2 0 0,-13-3 1 15,-8 2 0-15,-12 3 0 16,-2-2 1-16,-13-5-7 15,-8 0 1-15,-18 3-5 16,-3 1 1-16,-6-3-8 16,-8-2 1-16,-8-3-9 15,-3 1 1-15,-5-1-8 16,0 1 1-16,3-2-2 16,9-21 0-16,-37 26-2345 15</inkml:trace>
</inkml:ink>
</file>

<file path=ppt/ink/ink8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51:58.678"/>
    </inkml:context>
    <inkml:brush xml:id="br0">
      <inkml:brushProperty name="width" value="0.05292" units="cm"/>
      <inkml:brushProperty name="height" value="0.05292" units="cm"/>
      <inkml:brushProperty name="color" value="#FF0000"/>
    </inkml:brush>
  </inkml:definitions>
  <inkml:trace contextRef="#ctx0" brushRef="#br0">4078 4569 1153 0,'0'0'0'0,"-62"0"35"0,4 0 1 16,-5 12 42-16,-3 9 1 16,-4 5-20-16,-8 6 1 15,-15 5-27-15,1 9 0 16,7 15-13-16,-1 7 0 16,-9 6-7-16,5 19 1 15,9 15-4-15,12 8 0 16,11 3 0-16,22-3 0 15,13 0 1-15,15-12 0 16,20-18 3-16,16-11 1 16,18-11-2-16,25-12 1 15,19-13 0-15,14-14 0 16,0-17-1-16,9-16 0 16,10-17 8-16,11-14 1 15,2-17 14-15,3-16 1 16,-12-17-3-16,-9-6 0 0,-15-3 13 15,-12-5 0-15,-15-9-3 16,-21-1 1-16,-23 11-2 16,-27-8 0-16,-24-6-7 15,-27 8 0-15,-21 10-5 16,-23 11 0-16,-18 20-6 16,-19 18 1-16,-23 13-4 15,-16 22 0-15,-10 16-5 16,3 17 1-16,20 5-13 0,13 14 1 15,27 16-6-15,6-6 0 16,107-48-1900-16</inkml:trace>
  <inkml:trace contextRef="#ctx0" brushRef="#br0" timeOffset="1966.26">3212 6323 1097 0,'23'-3'0'16,"35"-6"24"-16,29-3 1 16,17 4 27-16,12-8 1 15,6-5-9-15,10-1 0 16,22-2-22-16,17 3 0 15,14 0-6-15,12 0 0 16,15 0-5-16,10 1 0 16,13 4-3-16,5-5 0 15,9 4-2-15,20 1 1 16,8-1-2-16,28-2 0 16,25 5 1-16,5-1 1 15,13-3 1-15,19-1 0 16,19 2 2-16,25 0 0 0,14-4 0 15,13-3 0-15,1 0 7 16,11-1 0-16,12 3 2 16,7 1 1-16,2 2 2 15,7 7 0-15,9 7 3 16,14-2 1-16,23 2-1 16,0 5 1-16,3 8-1 15,-7 4 0-15,-6-3 2 16,-8 3 1-16,-4 0 0 15,-13 6 1-15,-13 1 7 16,-17-2 0-16,-20 0-9 16,-19-1 0-16,-25-2 4 0,-30 5 0 15,-24 1-3-15,-27 5 1 16,-27 1-7-16,-19 3 0 16,-24 7-17-16,-8 4 0 15,-7 10-5-15,-8-24 0 16,-221-26-1669-16</inkml:trace>
  <inkml:trace contextRef="#ctx0" brushRef="#br0" timeOffset="11234.95">4733 8635 1153 0,'0'0'0'16,"-30"-20"29"-16,3-3 1 15,-1-1 34-15,-4-4 1 16,0 4-19-16,1 2 1 15,-1 1-22-15,5 4 0 16,10 13-10-16,-6 9 1 16,-5 13-6-16,-4 13 1 0,5 10-3 15,4 9 0 1,8 4-2-16,0 8 0 0,5 8-1 16,-2 6 0-16,1 2-2 15,-1 6 0-15,-3 12 0 16,1 4 0-16,-1 7 4 15,0 4 0-15,5 10 4 16,1 0 0-16,0 0 8 16,0 2 1-16,1 0 4 15,4-7 1-15,4-12 0 16,7-14 1-16,7-5-3 16,4-11 0-16,-4-12-2 0,0-10 0 15,-5-22-4-15,0-6 0 16,8-3-3-16,1-7 1 15,5-4 1-15,5-1 0 16,7-8 0-16,6-1 0 16,5-1 0-16,-2-6 1 15,5 0 5-15,2 0 1 16,-1-5 3-16,3 0 1 16,7 3-1-16,7-3 0 15,14 0-5-15,2 0 1 16,-7 3-5-16,0 0 0 15,5 1-5-15,2 1 1 16,7 3-1-16,-6 3 1 16,-10-5-2-16,6 6 0 15,8 6-1-15,5-5 1 0,-1 1-1 16,5-4 0-16,-2 1-2 16,4-5 0-16,10 5-1 15,-1-1 1-15,1 0-2 16,-5 4 0-16,9 7-1 15,-3-4 0-15,1-2-1 16,-2 2 1-16,8 9-2 16,1 2 1-16,-5-2-1 15,3-2 0-15,11-2 0 16,0 1 1-16,12 1 0 16,1-4 0-16,-4-4 0 0,8 1 1 15,10 5 0-15,1 3 0 16,7-3-2-16,4-1 1 15,-4-1 0-15,1 4 0 16,4 0-1-16,4-1 1 16,6 3-1-16,3-1 0 15,1 3 0-15,-4-6 1 16,3 3-1-16,-1-1 0 16,-2 3 0-16,1 1 0 15,7 1-1-15,0 0 1 16,11 1 0-16,4-3 0 15,-5 1-1-15,6-4 1 16,0-3-2-16,2 3 1 16,-2 2-1-16,4-2 1 15,1-5-2-15,4 1 1 16,5-2-1-16,-3 0 1 0,-4-6-1 16,4 2 0-16,5 3 0 15,2 1 0-15,6-1 0 16,5-2 0-16,-1-3 0 15,2 0 1-15,4 2-1 16,-6-4 1-16,2-6-1 16,5-1 1-16,-1-1 0 15,-2-3 0-15,-2 1 0 16,4 2 1-16,4 0 0 16,5-3 1-16,-10 0 1 0,1-1 0 15,7-2 0-15,-1 1 1 16,3 2 0-16,-3 3 1 15,8 1 0-15,-4 4 0 16,0 3 0-16,-6 2 0 16,0 2 0-16,-4 2 1 15,0-1-1-15,-1 1 0 16,-3-1 0-16,-1 2 0 16,-5-1-1-16,-1 4 0 15,-8-2-1-15,-3-3 1 16,4-3-1-16,-2 0 1 15,2 3-1-15,-7 1 0 16,4-6-1-16,-5 2 1 16,-4 4 0-16,0-1 0 15,-3-3-1-15,0 0 1 16,-5 0-1-16,-3 0 0 16,-2-5 0-16,-1 3 1 0,-4 2-1 15,0-2 0-15,0-1-1 16,-4-2 1-16,-1 1 0 15,-9-4 1-15,-11-4-1 16,-1-6 0-16,-4 3 0 16,-2-4 1-16,-2 1 2 15,-3 1 1-15,0-7-1 16,-5-2 0-16,-1 2 1 16,-4-6 1-16,-4-1 1 15,-9 0 1-15,-9 0-1 16,-9 1 1-16,-7-1-1 0,-8 0 1 15,-9-2-1-15,-8 2 0 16,-3 0 0-16,-5 0 0 16,-4-2-1-16,-5-5 1 15,-5-2-2-15,-4 0 0 16,4 4 0-16,0-6 0 16,-1-6-1-16,3-2 0 15,3-4 0-15,1-5 0 16,3 2-1-16,-4-7 0 15,-7 0-2-15,1-2 1 16,-1-8-1-16,-3 1 1 16,-6 6 0-16,-5 1 0 15,-8 0-1-15,-6 4 1 16,-7-4 0-16,-9-1 0 16,-11 11-1-16,-12 9 1 15,-13 9 0-15,-13 4 0 0,-17 1 0 16,-10 3 0-16,-12 5-3 15,-15 4 0-15,-19 0-1 16,-8 0 0-16,-8 2 0 16,-5 5 0-16,-4-1-1 15,-12 3 0-15,-10-2-2 16,-2 2 0-16,-10-4-2 16,-4 4 0-16,-7-2 0 15,-8 2 0-15,-3-4-1 0,-11 3 0 16,-8-1 1-16,-16 3 0 15,-16-1 1-15,-18 4 0 16,-12-4-1-16,-16-1 1 16,-11 8 0-16,-5 3 0 15,-14 2-1-15,-2-1 1 16,-5-3 0-16,-2 1 0 16,-3-1 1-16,-6-3 1 15,8-3 0-15,1-2 0 16,2-2-1-16,3 2 1 15,-1-5 0-15,1 1 0 16,2-3 0-16,-1 2 0 16,5-1-1-16,-4 1 1 15,-7-4-1-15,4 1 1 16,3-3 0-16,2-1 0 16,-4 1 0-16,-3-1 1 0,5-2 0 15,-3 5 0 1,-11 2 0-16,6 4 0 0,-5 1 0 15,3-3 1-15,-4 5-1 16,-3-4 1-16,3 0-1 16,-4-3 1-16,-6-1-1 15,3 4 1-15,5 6-1 16,-8-1 1-16,-9-9 0 16,-10 4 0-16,-1 0 0 15,2 8 0-15,-3 3 0 0,-13 8 0 16,-14 6 0-16,-13 4 0 15,-17 10 0-15,-16 15 0 16,-18 12 0-16,-19 19 0 16,-14 18 0-16,-23 8 0 15,-16 0 0-15,-10 6 0 16,-17 8-1-16,-15 3 1 16,-5 1-1-16,4 13 1 15,6 12-2-15,13 10 0 16,13 4-1-16,8 5 0 15,534-157-2139-15</inkml:trace>
  <inkml:trace contextRef="#ctx0" brushRef="#br0" timeOffset="31502.93">4697 13729 985 0,'0'0'0'16,"0"0"29"-16,-30 10 0 15,20-5 29-15,-8 11 1 16,-14 8-7-16,-5 7 1 15,-3 2-24-15,-1 8 0 16,1 11-13-16,-1 14 0 16,6 9-4-16,3 2 1 15,4 1-2-15,5-2 0 16,7-3 0-16,7-2 1 16,4 4 2-16,1-3 0 15,4-4 1-15,4-8 0 16,1-6 1-16,7-2 0 0,6-5 0 15,5-6 0-15,9-3 4 16,8-7 0-16,4-5 1 16,8-7 1-16,0 0-2 15,3-7 1-15,0-1-2 16,3-3 1-16,0-2 0 16,11 1 1-16,7 3-2 15,5-1 0-15,-7-8-3 16,7-1 0-16,13 0 0 15,6 0 0-15,8-3-4 0,-1-4 0 16,-1 0-3 0,5 2 0-16,2 1-1 0,0 1 1 15,0-1 0-15,5 1 1 16,-1 0-1-16,1-1 1 16,9 2 0-16,-5-1 1 15,-6-2-2-15,6 1 0 16,10 4-1-16,-5 2 1 15,-2-4-1-15,6 1 0 16,5-1-1-16,-1-2 0 16,10-4-2-16,3-1 1 15,-1 2-1-15,4 2 1 16,5-4-1-16,9-1 0 16,-2-1-1-16,1 5 0 15,-4 2 0-15,-1 2 1 16,3-1 0-16,2 3 0 15,4 3-1-15,-2 3 0 16,-1-3 1-16,-1-1 0 0,-5-2 0 16,7 0 0-16,5 1 0 15,6 5 1-15,2-3-1 16,-2 2 0-16,-6 1 0 16,-4 0 1-16,-4 0-2 15,1 4 1-15,7 4-1 16,2 1 0-16,1-1-1 15,3 0 1-15,-1 0 0 16,-5 2 0-16,-7 1-1 16,2 4 1-16,5-4-1 0,0 4 0 15,2 3-1-15,-5-2 0 16,1 1-1-16,0-4 0 16,3 3 0-16,2-3 0 15,4 2 0-15,2 2 0 16,4 3 0-16,3 0 0 15,3-2-1-15,2-2 1 16,-5-1-1-16,0-4 1 16,4 1-1-16,-4-1 1 15,0-1-1-15,3-3 1 16,6 1-1-16,2 2 1 16,-1-2-1-16,4-2 1 15,6 0 0-15,-1-3 0 16,4-1 0-16,7-1 0 15,-2 0 0-15,-2 0 0 0,8-2 0 16,1-1 1 0,6-1 0-16,-2 1 1 15,-1-1-1-15,3 1 0 0,1-3 0 16,2-1 0-16,-3-3 0 16,-1 1 1-16,-1 2-1 15,5 0 1-15,-3 0 2 16,5-3 0-16,3-6 1 15,-1 2 0-15,-1 4 2 16,-1-3 0-16,5-4 0 16,0-2 1-16,2 0 1 15,-2 0 0-15,4 1 0 0,-1-4 0 16,-4-3 0-16,5-1 0 16,-4 0-2-16,0 0 0 15,-7 0-1-15,-2-1 1 16,-3-5-1-16,-4 1 1 15,-12 0-1-15,-11-2 1 16,-3-4-1-16,-5-1 1 16,-4 2 1-16,-2-1 1 15,-2 1-1-15,-1-2 0 16,-2-2 0-16,-2-2 0 16,4-1 0-16,-4-5 0 15,-9-4-2-15,-6-2 0 16,-8 5-1-16,-9 2 0 15,-12 2 0-15,-3 0 0 16,-4 2-1-16,-11 1 0 16,-8 6 0-16,-9-6 1 0,-8-6-1 15,-6-6 1-15,-11-3-1 16,-11 0 0-16,-8 1-1 16,-13 3 0-16,-8-3 0 15,-11 1 1-15,-11 3-1 16,-12-9 0-16,-12-3 0 15,-11 3 1-15,-14 4-1 16,-11 2 0-16,-19 4-1 16,-17 3 1-16,-19 1-2 15,-17 4 0-15,-15 1-1 0,-15 0 0 16,-25-4-1-16,-21-3 1 16,-24 2-1-16,-20 4 1 15,-18 3-1-15,-13 2 0 16,-8-2 0-16,-14 4 0 15,-3 1 0-15,-20 2 0 16,-14-2 0-16,-3-1 0 16,-18-6 0-16,-7 2 0 15,-7 4 0-15,-11 1 0 16,-3 1 0-16,-8-1 0 16,-8 2 0-16,-3-4 0 15,-13 3 0-15,-4 1 0 16,-5 2 0-16,-3-4 0 15,-7 2 0-15,-8 0 0 16,1 4 0-16,-18 4 0 16,-2 3 0-16,-7 3 0 15,-3-1 0-15,-6 5 0 0,-2 3 0 16,-1 1 0-16,0 1 0 16,-4-3 1-16,-2 0-1 15,1-3 0-15,-1-2 0 16,4 8 1-16,9 3-1 15,-5 0 1-15,-1-7-1 16,3 2 1-16,6 5-1 16,0 3 1-16,-1 6-1 0,-4 7 1 15,-9 10-1 1,-19 12 1-16,-9 17-1 0,-14 32 1 16,-20 34-1-16,-24 33 0 15,-14 36 0-15,-17 35 0 16,-27 43-1-16,-7 44 1 15,-6 49-4-15,-9 13 1 16,646-374-1986-16</inkml:trace>
  <inkml:trace contextRef="#ctx0" brushRef="#br0" timeOffset="40950.21">4958 16433 996 0,'0'0'0'16,"-31"-8"41"-16,1-1 1 15,-2 0 45-15,9 3 1 16,11-1-27-16,1-2 1 15,-1-1-27-15,1 1 1 16,11 9-12-16,-4-9 0 16,4 9-6-16,13 2 0 15,12 8-6-15,10 8 1 16,2 6-5-16,7 2 0 16,2-2-2-16,3-1 0 15,1-1-3-15,-1-3 1 16,9-3-2-16,14-6 1 0,24-5-1 15,3-3 0-15,-1-4 0 16,12-1 0-16,11-1-1 16,10 3 1-16,1-5 0 15,2 1 0-15,11 2 3 16,8-1 0-16,15 1 2 16,12 1 0-16,-4 2 4 15,1 2 0-15,-1 0 0 16,4-2 0-16,2 0 0 15,3 0 0-15,5 0 1 16,4-2 0-16,13-2-1 0,1 1 0 16,0 1-1-16,4-1 1 15,-1-1 2-15,1 1 1 16,1-1 0-16,3 1 0 16,1-1 1-16,0 4 0 15,5 2 2-15,0 2 1 16,4 1-1-16,-2-2 0 15,2-4 2-15,-1-1 1 16,-2 2-4-16,6-2 1 16,6-3-1-16,8-2 0 15,2-2 0-15,-7 2 0 16,6 6 0-16,-4 1 0 16,-1 5 4-16,-7 0 0 15,2-1 12-15,-5 1 0 16,-1 0 1-16,-13 4 0 15,-10 1-5-15,-8 2 1 0,-11 0-2 16,-22 2 0-16,-18 0-2 16,-8 0 1-16,-13 0 1 15,-9 3 0-15,-6 4-14 16,-10 5 1-16,2 1 0 16,-10-22 1-16,-92-5-1915 15</inkml:trace>
</inkml:ink>
</file>

<file path=ppt/ink/ink8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53:56.263"/>
    </inkml:context>
    <inkml:brush xml:id="br0">
      <inkml:brushProperty name="width" value="0.05292" units="cm"/>
      <inkml:brushProperty name="height" value="0.05292" units="cm"/>
      <inkml:brushProperty name="color" value="#FF0000"/>
    </inkml:brush>
  </inkml:definitions>
  <inkml:trace contextRef="#ctx0" brushRef="#br0">7832 4247 1142 0,'26'0'0'16,"50"2"17"-16,30 1 1 15,19-3 24-15,20-5 0 16,26-2 6-16,28-2 1 15,13-6-15-15,28-3 0 16,17-8-8-16,22 2 0 16,19 0-6-16,14-5 1 15,14-13-1-15,-1-6 1 0,0-10-4 16,-1-4 0-16,-1 0 8 16,-14 0 1-16,-13-8 4 15,-17-8 1-15,-22-6-2 16,-13-3 1-16,-24 13 6 15,-19-4 1-15,-23 3-2 16,-40-2 0-16,-27-10-4 16,-30 4 1-16,-26 5-3 15,-32 0 0-15,-27-14-3 16,-24 2 1-16,-30 4-2 16,-29 12 1-16,-29-1-6 0,-34 1 0 15,-35-6 1-15,-30 7 0 16,-25 15-2-16,-18 4 1 15,-19 9-4-15,-19 3 0 16,-16 13-4-16,-18 5 0 16,-12 8-5-16,-8 8 1 15,-9-1-2-15,6 12 0 16,9 11-3-16,-9 14 1 16,-16 10-2-16,11 31 0 15,7 30-1-15,4 13 0 16,5 11-1-16,24 23 0 15,32 30 0-15,48 14 0 16,35 13 0-16,62 8 0 16,69 10-1-16,72-1 1 15,72-2-1-15,75-15 0 0,77-18-1 16,70-28 1 0,77-34-1-16,57-26 0 0,50-19-8 15,6-21 0-15,-484-57-1730 16</inkml:trace>
  <inkml:trace contextRef="#ctx0" brushRef="#br0" timeOffset="25315.3">4480 7768 1097 0,'20'-3'0'15,"41"-7"29"-15,17-6 1 0,7-1 36 0,10 5 1 16,9 5-2-16,0-2 0 16,-3-5-26-16,10 2 0 15,10 9-13-15,1-3 0 16,-9 3-9-16,5 3 1 15,6 3-4-15,1 3 0 16,-3-6-2-16,-1 3 0 16,1 1 2-16,0 1 0 15,1-5 7-15,2-4 0 16,2 1 4-16,4 1 1 16,17 6-3-16,-3 1 1 15,-1-9-3-15,-2 3 1 16,0 1-3-16,8 0 1 0,6 0 0 15,-5-2 1-15,-6-3-2 16,0-2 0-16,4 7-1 16,5 1 1-16,6 1-2 15,-1 2 1-15,-4-4-5 16,-3 0 0-16,3 0 0 16,6 3 1-16,6-3-4 15,5 4 0-15,4 1-1 16,0-4 1-16,1 3 0 15,-1-1 1-15,0-3-1 0,8 4 0 16,1 1-1-16,2 5 1 16,5 4 1-16,8 0 0 15,-6-3-1-15,5 1 1 16,-1 0-1-16,1 5 0 16,4 4-1-16,-4-6 1 15,4-2-1-15,2 0 0 16,3-1-1-16,7 2 1 15,-2-2-1-15,3-3 1 16,-5 1-1-16,4 3 1 16,6-8 1-16,-1 2 0 15,4 1-1-15,0-2 1 16,-3-1-1-16,3-2 1 16,7 4-1-16,-2 2 0 15,-5-6 0-15,6 1 0 16,4 4 1-16,6 1 0 0,2-4 0 15,-4-5 0-15,3-3-1 16,-2-2 1-16,9-4-1 16,-1 0 1-16,4-3-1 15,-3 0 0-15,5-7-1 16,-8 2 1-16,2 3-2 16,-2 3 0-16,2-1 1 15,-2 2 1-15,-5 1-1 16,-2 2 1-16,-7 0 2 15,-2 2 1-15,-3 4 1 16,-3-1 0-16,-15 2 1 0,-9 0 0 16,-1 0-1-16,-15 0 0 15,-5 0-1-15,-10 0 0 16,-15 0-1-16,-12 2 0 16,-8 3-1-16,-21 0 0 15,-13 2-2-15,-9-2 0 16,-5 2 2-16,-11 2 1 15,-11-4 1-15,-11 2 0 16,-14-4 1-16,-8 2 1 16,-5-5-2-16,-7 4 1 15,-4 1-3-15,-2-2 0 16,1-3-1-16,-3 0 0 16,4 0-1-16,0 2 1 15,6 0-1-15,-3 0 1 16,-1-2-2-16,-2 3 0 15,2-3 0-15,0 4 0 0,0-1-5 16,-4-1 0-16,-3-2-3 16,-4-16 1-16,-5 16-2235 15</inkml:trace>
  <inkml:trace contextRef="#ctx0" brushRef="#br0" timeOffset="30898.81">24037 4788 1556 0,'0'0'0'0,"3"25"44"15,-1 11 0-15,-2 23 45 16,0 7 0-16,3 17-20 15,-1 12 1-15,2 19-33 16,-1 6 0-16,1 1-20 16,1-2 1-16,4 0-6 0,1-11 0 15,8-13 1-15,3-17 1 16,4-19-1-16,-4-20 1 16,-9-16-12-16,-5-23 1 15,1-26-3-15,-8-24 0 16,-13-32-7-16,-8-16 1 15,21 98-1599-15</inkml:trace>
  <inkml:trace contextRef="#ctx0" brushRef="#br0" timeOffset="31098.18">23901 5084 1108 0,'-7'-15'0'15,"-9"-35"2"-15,3 5 1 16,10 17-3-16,12 16 0 16,12 14 11-16,7 24 1 15,13 31 20-15,5 17 1 16,8 18 17-16,11 10 0 15,20 16 9-15,0-1 0 0,-9 3 0 16,-13-22 0-16,-15-18-6 16,-6-21 1-16,-3-16-14 15,-11-14 1-15,-14-16-20 16,-14-41 0-16,0 28-1347 16</inkml:trace>
  <inkml:trace contextRef="#ctx0" brushRef="#br0" timeOffset="31364.44">24308 3826 1231 0,'9'0'0'0,"19"4"50"16,6 13 0-16,-1 19 31 0,-6 27 0 16,-10 23-8-16,-4 18 0 15,-6 12-29-15,-4 7 0 16,-3 5-2-16,0 0 1 15,4 3-9-15,5-2 1 16,3-13 5-16,2-4 0 16,5-10-4-16,8-7 1 15,10-15 1-15,4-14 0 16,6-21-8-16,1-25 0 16,-4-21-16-16,-4-24 0 15,-40 25-1663-15</inkml:trace>
  <inkml:trace contextRef="#ctx0" brushRef="#br0" timeOffset="31781.72">24800 4515 1411 0,'0'0'0'0,"13"21"38"16,1 1 0-16,3 9 35 16,-1 11 1-16,0 13-15 15,2 15 1-15,1 11-21 16,8 7 1-16,1 11-9 15,9 5 0-15,11 3-6 16,-6-5 1-16,-7-19-6 16,-5-21 0-16,-3-25-4 15,-8-13 0-15,-8-12-5 0,-11-12 1 16,1-29-2-16,-9-11 1 16,-14-31-3-16,-9-7 0 15,-14-5-3-15,-2-2 0 16,5 9-1-16,10 10 0 15,12 25-2-15,8 22 1 16,3 22-1-16,2 27 0 16,4 27 1-16,4 14 0 15,8 10 1-15,4 2 0 16,1 12 0-16,5-1 1 16,9-23 0-16,9-13 1 15,0-18 0-15,4-26 0 16,3-24 0-16,-3-25 0 15,-6-20-6-15,-5-23 1 16,-30 78-1624-16</inkml:trace>
  <inkml:trace contextRef="#ctx0" brushRef="#br0" timeOffset="32130.6">25271 4404 1377 0,'0'0'0'0,"13"0"39"15,-3 12 1-15,-1 14 37 16,-7 14 1-16,-4 14-6 15,0 8 1-15,4 4-28 16,3 5 1-16,6 7-2 16,3 0 0-16,2-4-2 15,3-10 0-15,2-9-1 16,4-11 1-16,0-17-10 16,0-9 0-16,1-6-4 0,4-16 1 15,2-10-3-15,-2-13 1 16,-2-17-5-16,-7-16 1 15,-7-20 5-15,-9-10 0 16,-8-14-2 0,-9-6 1-16,-10-1-3 0,1 11 0 15,5 18-5-15,6 23 0 16,5 23-9-16,3 19 0 16,4 5-5-16,6 8 0 15,10 13-5-15,1 6 1 16,-19-15-1912-16</inkml:trace>
  <inkml:trace contextRef="#ctx0" brushRef="#br0" timeOffset="32914.8">25989 4079 1511 0,'0'0'0'0,"7"7"27"15,-3 2 0-15,-4 11 27 16,-4 4 0-16,-5 15 7 15,1 6 1-15,-3 13-23 16,7 5 1-16,4 6-6 16,8 2 1-16,4-2-2 15,5-10 1-15,5-16-1 16,2-10 0-16,3-10-4 16,-1-4 1-16,-3-9-8 15,-3-3 1-15,-6-4-3 16,0-10 0-16,2-10-4 0,-7-7 1 15,-8-9-5-15,-6-5 0 16,-4 2-3-16,-8 3 0 16,-8 7-2-16,0 14 0 15,6 12-1-15,3 20 1 16,0 17-3-16,7 13 1 16,14 12-1-16,11 7 1 15,9 6-1-15,5-4 0 16,7-17-2-16,2-25 1 15,1-22-2-15,-3-28 1 16,1-24-2-16,-3-28 1 16,0-22 0-16,-3-14 0 15,-4-22 0-15,-5-13 0 0,-4-20-1 16,-5-30 1-16,-6-22-4 16,-8-8 0-16,-9-1-10 15,2 14 1-15,5 12-15 16,5 23 1-16,10 22-4 15,4 46 1-15,10 36 8 16,-2 25 0-16,-8 23 11 16,-6 24 0-16,-1 36 7 15,-3 28 1-15,-5 38 2 0,0 21 1 16,1 17 6-16,6 14 0 16,7 16 8-16,5 15 1 15,4 4 4-15,2 1 0 16,4-12 7-16,3-13 1 15,-1-17 2-15,-3-23 0 16,0-19-2-16,-2-18 1 16,2-15-5-16,-3-23 1 15,-8-17-10-15,-8-16 1 16,-8-10-11-16,-13-23 1 16,-18-25-5-16,-9-4 0 15,-8 8-3-15,-2 20 0 16,1 21-21-16,-5 20 1 15,-11 17-34-15,-12 30 1 16,74-71-1703-16</inkml:trace>
  <inkml:trace contextRef="#ctx0" brushRef="#br0" timeOffset="33197.68">25118 6749 1646 0,'-23'16'0'0,"-39"29"2"16,9-11 1-16,21-15 23 15,8-10 0-15,13-14 80 16,24-28 1-16,31-36-15 16,33-23 0-16,41-22-13 15,46-40 1-15,52-31-18 16,29-33 1-16,34-25-15 16,15-2 0-16,17 2-8 0,-17 11 0 15,-15 9-15-15,-30 26 0 16,-29 27 1-16,-47 39 0 15,-46 39-8-15,-35 28 0 16,-31 21-7-16,-27 20 0 16,-24 22-7-16,-20 4 1 15,10-3-2052-15</inkml:trace>
</inkml:ink>
</file>

<file path=ppt/ink/ink8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56:03.628"/>
    </inkml:context>
    <inkml:brush xml:id="br0">
      <inkml:brushProperty name="width" value="0.05292" units="cm"/>
      <inkml:brushProperty name="height" value="0.05292" units="cm"/>
      <inkml:brushProperty name="color" value="#FF0000"/>
    </inkml:brush>
  </inkml:definitions>
  <inkml:trace contextRef="#ctx0" brushRef="#br0">16320 7775 1220 0,'0'0'0'0,"0"0"72"15,-25-12 0-15,25 12 38 0,0-12 0 16,16 0-40-16,10 0 0 16,13 0-39-16,14 7 1 15,17 5-9-15,17 3 0 16,10 6-10-16,18-1 1 16,20 6-1-16,14 2 0 15,9-1 0-15,36-2 0 16,32-12-1-16,30-6 0 15,28-7-1-15,26-5 0 16,29-13-3-16,35 3 1 16,33-6 8-16,36 3 0 15,33 3 7-15,36 2 1 16,28-1 25-16,22 6 0 16,10 11 9-16,6 5 1 15,22 4-5-15,-9 7 1 16,-13 6 4-16,-10-5 1 15,-10-3-21-15,-11 4 1 0,-13 7-7 16,-17 1 0-16,-23 7-7 16,-27 0 0-16,-28-1-7 15,-26-1 0-15,-18-1-16 16,-30-2 0-16,-26 4-4 16,-20-23 0-16,-319 0-2070 15</inkml:trace>
  <inkml:trace contextRef="#ctx0" brushRef="#br0" timeOffset="4332.55">3424 10150 1097 0,'0'0'0'15,"58"-21"44"-15,-2 4 1 16,15-4 40-16,-4 5 0 16,-4 1-24-16,3-1 1 0,10 1-15 15,1 2 0-15,11 1-25 16,-1 4 0-16,-10 1-3 15,10-2 0-15,15 0-2 16,2 1 0-16,-3-4-3 16,6-2 0-16,15 2 2 15,3 1 1-15,-3-1 3 16,5 2 1-16,14 3 6 16,-2 2 0-16,1-2 3 0,1-2 0 15,7 1 1-15,2 2 1 16,9 5-3-16,10 1 0 15,-5 1-5-15,-5 1 1 16,1-4-3-16,3 1 0 16,4-1 0-16,3 4 0 15,13 5-4-15,-3-4 0 16,-4 2-5-16,1 0 0 16,-10 2 2-16,1-5 0 15,3-2 2-15,5 2 0 16,8 1-2-16,1-1 0 15,2-4-2-15,2-1 1 16,1-1-2-16,2 1 0 16,-1-2-1-16,-2 1 0 15,1-1-1-15,6 2 0 16,2-1-2-16,4 1 0 16,-2 1-1-16,-3 2 1 0,6 3-1 15,2-1 1-15,1-2-2 16,2 4 1-16,0-3-2 15,9 3 1-15,-3-1-2 16,1-3 1-16,7-5-1 16,-1 2 1-16,-1 3 0 15,-3-4 0-15,5 1 0 16,8 1 1-16,1 2-1 16,3 2 0-16,-8-1 0 15,2 5 0-15,5-5-1 16,10 1 1-16,-1-2 0 0,-1 0 0 15,3-2-2-15,4 1 1 16,3 1-1-16,1 0 1 16,6 1-1-16,6 1 0 15,11-2 0-15,1 0 1 16,-1-2-1-16,-2-5 1 16,6 0 0-16,-1-1 0 15,10 8-1-15,0 0 1 16,1 0 0-16,7 0 0 15,-1 0-1-15,-6 0 1 16,-2 0-1-16,8 2 0 16,0 4-1-16,3 3 1 15,-4-2-1-15,-3 2 1 16,0-1-1-16,0 4 0 16,8 1 0-16,0-1 1 0,3 1-1 15,-4 0 0-15,2-6 4 16,3 3 0-16,8 2 2 15,3-2 1-15,-7-1 1 16,-2-4 1-16,-7-1 1 16,-3-4 1-16,-10 0 0 15,-8 0 1-15,-5 1-3 16,-15 1 0-16,-6 0-1 16,-13 1 0-16,-21 3-2 15,-18 2 0-15,-24 4-1 16,-15 2 1-16,-10 3-3 0,-19 4 0 15,-27 5-1-15,-14 2 0 16,-14 3-5-16,-13 0 1 16,-17-1-16-16,-12-4 1 15,-34-26-2096-15</inkml:trace>
  <inkml:trace contextRef="#ctx0" brushRef="#br0" timeOffset="5466.62">3676 11382 1377 0,'23'0'0'16,"42"0"52"-16,34-2 1 16,28-5 45-16,19 0 1 15,8 0-32-15,13-1 1 16,6-3-27-16,16 1 0 15,10 0-20-15,15-1 1 16,15-3 0-16,9 4 1 16,13 3-1-16,13 0 1 15,17-2-5-15,8-3 1 16,4-5 3-16,22 1 0 16,17-3 1-16,10-1 0 15,11-6 2-15,12 0 1 16,18 3-3-16,5-3 1 0,0-7 7 15,2 4 0 1,1 3-2-16,-1 4 0 0,-2 4 1 16,4 3 1-16,10 9 0 15,-16 0 0-15,-17 2-5 16,-9 2 0-16,-7 2-1 16,-13 4 1-16,-10-1-2 15,-25 2 1-15,-7 1-4 16,-31 1 1-16,-19-2-2 15,-26 3 0-15,-12 1-2 0,-24 0 1 16,-22-4-2-16,-14-3 1 16,-11 1-11-16,-19-10 0 15,-120 7-2121-15</inkml:trace>
  <inkml:trace contextRef="#ctx0" brushRef="#br0" timeOffset="44884.49">25940 12489 1545 0,'37'-1'0'16,"65"-8"53"-16,36 0 1 15,24 4 37-15,16 3 1 16,14 2-17-16,20-8 0 0,12-6-33 15,16-5 0-15,14-2-21 16,14 2 1-16,11 2-5 16,1 3 0-16,-5-2 12 15,-14 4 0-15,-8 5 8 16,-28 6 0-16,-15 1-4 16,-26 10 1-16,-18 9-6 15,-36-14 1-15,-130-5-1831 16</inkml:trace>
  <inkml:trace contextRef="#ctx0" brushRef="#br0" timeOffset="46366.62">4886 13819 1153 0,'37'-2'0'15,"67"-5"55"-15,27 2 1 16,19-2 35-16,3 2 0 16,-3 1-11-16,7 1 0 15,10-1-36-15,8 1 0 16,16 1-16-16,8-1 1 16,16-6-8-16,11 2 0 15,9 3-5-15,6 1 0 16,6-7-3-16,11 1 1 15,3 4-3-15,5 0 1 16,14 1-2-16,1-6 1 0,3-1 0 16,2 3 1-16,1 1 4 15,17-2 1-15,15 0 4 16,-2-1 1-16,-6 3 6 16,6 0 0-16,13 0 0 15,7 0 0-15,2 4-1 16,8 3 0-16,8 3-2 15,-6 4 1-15,-5 4-1 16,9-1 0-16,22 6-3 16,-4-1 1-16,-11-8-5 0,-2-2 0 15,12-5-1-15,4 0 0 16,5 2 1-16,6-4 1 16,-2-6-1-16,1-4 0 15,8-4 1-15,19-1 1 16,0-2-2-16,3-4 1 15,3-1-3-15,-6 3 0 16,1 0 2-16,-6 1 0 16,-7-5-3-16,-11 5 1 15,-6 8-1-15,-9 3 0 16,-15 0 9-16,-16 1 0 16,-14 1 6-16,-21 3 0 15,-9 2-1-15,-26 1 0 16,-17 1-4-16,-22-2 1 15,-14-5-4-15,-22 0 1 16,-20 2-3-16,-10 0 0 16,-17 1-4-16,-16-4 1 15,-21-8-11-15,-9-1 0 0,-7 1-4 16,-5-10 0-16,-9-15-3 16,-9-8 1-16,-74 49-2254 15</inkml:trace>
</inkml:ink>
</file>

<file path=ppt/ink/ink8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57:15.362"/>
    </inkml:context>
    <inkml:brush xml:id="br0">
      <inkml:brushProperty name="width" value="0.05292" units="cm"/>
      <inkml:brushProperty name="height" value="0.05292" units="cm"/>
      <inkml:brushProperty name="color" value="#FF0000"/>
    </inkml:brush>
  </inkml:definitions>
  <inkml:trace contextRef="#ctx0" brushRef="#br0">22832 3373 862 0,'0'0'0'15,"53"-4"36"-15,-2-1 1 16,4-3 45-16,-3-5 0 16,0 1-16-16,-1 0 1 15,3 0-19-15,10 3 1 16,12 3-19-16,1 0 1 15,1-2-7-15,0-4 1 16,6 3-4-16,6 5 1 16,5-1-5-16,-3-2 0 15,-7 2-1-15,-4-2 0 16,4 5-2-16,-2-1 0 16,-6 0 0-16,-6-6 0 0,-4 0 0 15,-4-3 1-15,-3-9-1 16,-2 1 1-16,1-1 2 15,-10 0 1-15,-3-7 1 16,-9-1 1-16,-12 0 3 16,-9 1 1-16,-4 5 2 15,-10 1 1-15,-4-1-3 16,-9-4 0-16,-5 1-3 16,-7-5 1-16,-8 1-3 15,-10-4 1-15,-1-6-2 0,-2-2 0 16,-4-3 1-16,-1 7 1 15,-4 2-2-15,-5 6 1 16,-6 10-5-16,-5 2 0 16,-10-1-5-16,-6 5 0 15,-5 8-2-15,-5 2 0 16,-13 4-2-16,-4 7 0 16,-3 2-1-16,-5 8 0 15,-9 4-1-15,0 6 1 16,6 15-1-16,1 3 0 15,4 2-1-15,10 1 1 16,13 1-1-16,11-3 0 16,6-1-1-16,9 4 0 15,20 3-1-15,17 3 1 16,20 7-1-16,22 1 0 16,26-6 0-16,16-4 0 15,21-6-1-15,19-2 1 0,22 0-2 16,13-7 1-16,9-5 1 15,10-9 0-15,13-3 0 16,9-9 1-16,-1-12 1 16,-10-9 1-16,-14-6-2 15,-5-6 1-15,3-7-1 16,-21-6 1-16,-120 34-1644 16</inkml:trace>
  <inkml:trace contextRef="#ctx0" brushRef="#br0" timeOffset="2151.64">27079 3508 918 0,'0'0'0'0,"0"0"25"16,0 0 1-16,9-23 30 16,-2 10 1-16,0-3-10 15,0 2 1-15,2-1-23 16,2 6 0-16,-1 0-7 16,-3 2 0-16,-7 7-6 15,11-8 0-15,-11 8 0 16,16-6 0-16,3 3-1 0,8 0 0 15,3 3-1-15,5-4 1 16,11 2-2 0,7 2 1-16,5 2-1 0,7 2 1 15,6-1 2-15,3 0 0 16,5 3 7-16,6 1 1 16,8 1 2-16,4-3 0 15,2 2 3-15,3-7 1 16,6 2 0-16,-2-2 0 15,-11-5 2-15,-5-7 0 16,0 0-1-16,-7-6 0 16,-11-1-4-16,-7-3 1 15,-10-2-1-15,-11-4 1 16,-9 5-1-16,-8 1 0 16,-6-1-4-16,-9-6 0 15,-8-4-1-15,-9 0 0 16,-9-3-3-16,-6 3 0 0,-3-5-2 15,-5 5 0 1,-7 0 2-16,-6 4 0 16,-5 1-2-16,-8-1 1 0,-6-1-2 15,-6 6 1-15,-1 3-4 16,-5 6 1-16,-7-1-1 16,-11 6 0-16,-13-2-2 15,-2 5 0-15,-7 5-3 16,-2-2 1-16,-8 8-2 15,-3 1 1-15,-7 7-2 16,-2 2 0-16,8 5-1 16,5 5 0-16,-5-1-1 0,6 5 1 15,22 4-1-15,9 3 0 16,17 1 0-16,5 4 0 16,11 7 0-16,13 1 0 15,17-3-1-15,15 2 1 16,20-2-1-16,16 0 1 15,19 0-1-15,12-3 0 16,13-1 0-16,9-6 0 16,20 1 0-16,8 0 1 15,4-6-1-15,4-6 1 16,5-7 0-16,4-5 0 16,-5-3 0-16,-1 0 0 15,1 1 0-15,-5-5 0 16,-113-5-1598-16</inkml:trace>
  <inkml:trace contextRef="#ctx0" brushRef="#br0" timeOffset="14665.83">21377 5910 895 0,'0'0'0'0,"0"0"22"16,0 0 1-16,0 0 25 15,0 0 0-15,0 0-8 16,40-12 0-16,-5 5 0 16,11 2 1-16,5-2-21 0,4 5 0 15,7 7 7-15,0-1 1 16,5-3 3-16,10 10 1 16,11 1-10-16,9 2 0 15,6-2 5-15,8-4 0 16,5 8 1-16,2-4 1 15,2-7-7-15,0 2 1 16,7-5-5-16,2-4 1 16,-4-5-4-16,4-5 0 15,3-2-1-15,-3-1 1 16,-7-1 8-16,-6-3 0 16,-5-5-1-16,-10-9 0 15,-13-7 3-15,-10-1 1 16,-8-6-1-16,-15 2 1 15,-21 4-6-15,-20-1 1 16,-20-1-2-16,-20-1 0 16,-22-1-4-16,-15-3 1 0,-18 1-1 15,-20 2 1-15,-22-3-3 16,-15 5 1-16,-10 6-2 16,-11 4 0-16,-12 9-2 15,-9 3 1-15,-10 1-3 16,1 11 1-16,4 5-2 15,12 10 0-15,11 7-3 16,20 13 0-16,22 13-1 16,20 9 1-16,17 18-2 15,23 1 0-15,28 2-1 0,25 2 1 16,28 2-1-16,18-2 1 16,18 3-1-16,15-8 0 15,16-17-1-15,13-11 1 16,-101-38-1588-16</inkml:trace>
  <inkml:trace contextRef="#ctx0" brushRef="#br0" timeOffset="18116.14">3817 16570 929 0,'0'0'0'16,"0"0"29"-16,0 0 0 15,0 0 20-15,0 0 0 16,0 0-11-16,0 0 0 16,0 0-20-16,32-12 0 15,-6 12-9-15,6 7 1 16,3 7-5-16,8 5 1 16,2 5-2-16,5 2 0 15,-1-2-2-15,1 0 0 0,-4 6-1 16,6-4 1-16,7-5-1 15,4 1 0-15,13 1-1 16,-4 1 1-16,1-5-1 16,-1-2 0-16,6 0 0 15,6 2 0-15,4 2 1 16,-3 2 0-16,-7-1 1 16,3 1 0-16,9 3 3 15,3 0 1-15,-5-2 3 16,1-3 1-16,1-4 1 0,5 0 1 15,14-3-2-15,-1-7 0 16,-4-9 1-16,5-1 0 16,13 1-1-16,0 0 1 15,-9-3-1-15,-1 2 0 16,7 1-2-16,2 2 0 16,1 5 0-16,0 2 0 15,-4 2-1-15,7-2 1 16,2-6 1-16,4-1 0 15,-1-1 0-15,6-5 0 16,9 0 0-16,8-5 0 16,-5-1 0-16,-1-2 0 15,1 0-2-15,0 1 0 16,14 4 0-16,-3 0 0 16,3-1 0-16,-5-1 0 0,-3 3-1 15,1-1 0 1,7 1 0-16,9-1 1 0,6 0-2 15,4 1 1-15,5-1-1 16,-3-3 1-16,-10-2-2 16,2-5 1-16,-4-2-1 15,5 2 0-15,11 2 4 16,2 1 0-16,5-1 3 16,-4-2 1-16,1 0 1 15,-2 0 1-15,1-5 1 16,-1-1 1-16,1-1-3 0,3 0 1 15,6 2 0-15,-2 0 0 16,3 3 0-16,-6 2 1 16,0 0-2-16,0 2 0 15,2 5-1-15,1 1 0 16,-3 4-2-16,-3 2 1 16,-3 2-4-16,-2-1 0 15,-8 3-2-15,0 1 1 16,-7 3-2-16,4-1 1 15,6-2-1-15,3 0 1 16,1-2-1-16,-2-5 0 16,-3 0 0-16,-3-3 1 15,-6-4 0-15,-4-2 0 16,3-1-1-16,-1 2 1 16,-1 2-1-16,-10 0 0 15,-16-6 0-15,-10-2 0 16,-5 2 0-16,-14 0 1 0,-18-4 0 15,-12-5 0-15,-9-1 1 16,-18 0 0-16,-20 6-1 16,-19-6 0-16,-15-8 4 15,-16-2 1-15,-23-1 1 16,-12 3 1-16,-15 3 1 16,-8-3 0-16,-9-1-1 15,-15-3 1-15,-17-1-2 16,-14 3 1-16,-10-1-3 15,-11 2 0-15,-20 0-1 0,-14 0 1 16,-20 1-2-16,-15-1 0 16,-14 2-4-16,-13 1 1 15,-5 2-2-15,-15-1 0 16,5-4-1-16,-17 3 0 16,-2 7-1-16,-3 6 0 15,-1 1 0-15,-9 0 0 16,-18-1 0-16,-5 1 0 15,0 5 0-15,-1 1 0 16,-6-1 0-16,-18 4 0 16,-9 4 0-16,1 1 0 15,-4 3 0-15,2 4 0 16,-2 4 0-16,-11 1 0 16,-8-2 0-16,5 4 0 15,17 7 0-15,-5 2 0 16,-8-3 0-16,4 5 0 0,15 4 0 15,-2 1 0-15,-9-3 0 16,6 0 0-16,19-1 0 16,-4-4 0-16,-1 8-1 15,12 4 1-15,23 6-1 16,5 2 0-16,4 1 0 16,19-3 0-16,16-4-7 15,19 3 1-15,22 4-9 16,15 5 0-16,13 4-18 15,9 7 1-15,5 9 2 0,12 5 1 16,5 3-11-16,29 7 0 16,33 5 0-16,31 2 0 15,32 2 6-15,35 0 1 16,-6-85-1290-16</inkml:trace>
  <inkml:trace contextRef="#ctx0" brushRef="#br0" timeOffset="44567.32">21579 7569 1164 0,'0'0'0'0,"32"0"42"16,-7 0 1-16,-2 2 34 15,0 0 0-15,3 3-19 16,6-1 1-16,3-3-32 16,4 3 0-16,7-1-11 15,7 1 1-15,12 4-4 16,9-4 0-16,9-8-4 0,5-3 1 15,6-3-3-15,5-4 1 16,5-3-2-16,1-4 0 16,-2-3-1-16,-1-2 1 15,-1 0 11-15,-11-2 1 16,-9-5 7-16,-9 1 1 16,-12-5 4-16,-5 3 1 15,-11 1 7-15,-9-5 0 16,-7-6 1-16,-12-6 1 15,-14-7-9-15,-13-2 0 16,-10-1-3-16,-9 1 1 16,-7 0-8-16,-7 7 1 15,-7 5-1-15,-9 2 1 16,-7 4-7-16,-16 4 1 16,-18 13-5-16,-12 10 1 0,-8 2-2 15,-4 14 0 1,-1 14-4-16,-2 11 1 0,2 6-2 15,12 9 0-15,15-1-2 16,14 6 0-16,23 5-1 16,22 3 1-16,19 6-2 15,21 1 1-15,17 13-2 16,17-5 1-16,14 0-1 16,13-5 1-16,15-2-1 15,7-3 0-15,7 8 0 0,2-8 1 16,5-9-1-16,0-8 0 15,-4-3 0-15,-3-13 0 16,-90-27-1734-16</inkml:trace>
  <inkml:trace contextRef="#ctx0" brushRef="#br0" timeOffset="50199.98">21678 10060 1444 0,'0'0'0'0,"0"0"43"16,34 15 1-16,-6 1 40 15,7 1 0-15,4 1-29 16,7 2 1-16,10 8-32 15,10 1 1-15,15 3-11 16,5-3 1-16,4-12-5 16,5 1 0-16,18-8-1 15,2-7 0-15,8-8 0 16,11-5 1-16,11-6 8 16,5-1 1-16,11-12 7 0,-15-8 1 15,-19-15 3-15,-9-3 0 16,-10 1-1-16,-15 1 0 15,-15-5-7-15,-16-9 1 16,-20-7-1-16,-17-3 1 16,-22 1 7-16,-17 2 0 15,-21 5 1-15,-25-1 0 16,-25-1-7-16,-14 4 0 16,-7 10-7-16,-15 12 1 15,-15 5-2-15,-10 18 0 16,-4 9-6-16,5 13 0 15,6 14-3-15,1 17 1 16,0 13-4-16,8 16 1 16,10 11-3-16,7 7 1 15,5 3-2-15,10 11 0 16,15 7-1-16,10-4 1 0,13-12-1 16,11-3 0-16,16-11 0 15,10-3 0-15,14-4-1 16,14-5 1-16,16-12-1 15,15-9 0-15,11-10-1 16,13-8 1-16,-60-18-1894 16</inkml:trace>
  <inkml:trace contextRef="#ctx0" brushRef="#br0" timeOffset="53933.14">23267 11692 1086 0,'0'0'0'0,"0"-19"37"0,0 5 1 16,0 2 36-16,-3 0 0 15,-6-2-14 1,-3-2 1-16,-2 1-30 0,0 1 1 16,-2 0-15-16,-2 3 0 15,2-1-4-15,-7-3 1 16,-5-3-3-16,-6-2 0 15,-1 6-1-15,-4 2 0 16,-5 0-2-16,-5-2 0 16,-6 0-2-16,1 0 1 15,-6 0 0-15,0 0 1 16,-4 1 8-16,-6 2 0 16,-6 4 8-16,-4 2 0 15,3 2 4-15,3 3 1 16,0 3-3-16,-2 4 0 15,-2 5-3-15,6 7 0 16,3 7-5-16,5 9 0 0,1 3-7 16,-2 5 1-16,-1 0-2 15,3 6 0-15,7-1-3 16,10 8 1-16,12 1-2 16,8 3 0-16,10 11-3 15,9-5 1-15,9-4-1 16,10-5 0-16,11 9-2 15,9 3 1-15,13 8-1 16,17-8 1-16,19-7-2 16,11-5 1-16,12-5-1 0,9-7 1 15,9-7 3-15,12-8 1 16,5-4 7-16,6-9 0 16,3-14 7-16,0-10 1 15,-5-10 3-15,-9-12 0 16,-7-8-2-16,-11-8 1 15,-12-3 0-15,-17-11 1 16,-22-14 10-16,-17-3 0 16,-20-7 3-16,-24 2 1 15,-22-1-1-15,-28-1 0 16,-26-8-4-16,-24 8 0 16,-18 12-6-16,-24 10 0 15,-15 11-19-15,-8 17 1 16,11 17-7-16,14 23 0 15,22 19-1-15,10 7 0 16,104-33-1914-16</inkml:trace>
  <inkml:trace contextRef="#ctx0" brushRef="#br0" timeOffset="58917.18">23331 13742 1489 0,'0'0'0'16,"0"0"64"-16,-18-13 1 16,11 7 42-16,-7 1 0 15,-11-7-32-15,-1 3 0 16,5 6-42-16,-2 3 1 15,-7 0-14-15,-4-2 0 16,-4-3-5-16,-5 0 1 16,-4 1-5-16,-6 3 0 15,-5-1-2-15,-4 2 1 16,0 3-1-16,-5 4 0 16,-9 5 1-16,-5-1 0 15,-4 1 1-15,-1 7 1 16,5 2 0-16,-2 5 1 15,-7 1-1-15,-2 1 0 16,6 3 1-16,5 6 0 0,7 4-3 16,-2 9 0-16,0 7-1 15,5 4 1-15,11-4-4 16,13 2 1-16,13-2-4 16,10 0 0-16,8 4 0 15,9 4 0-15,8 8-2 16,12 1 1-16,4 1-1 15,12-2 1-15,15 3-1 16,10 0 0-16,22-2 0 0,12-13 0 16,9-14 0-16,16-11 0 15,20-8 1-15,15-9 0 16,18-12 1-16,6-13 0 16,7-9 4-16,-8-11 0 15,-16-7 8-15,-5-10 0 16,-6-9 9-16,-27-4 0 15,-27 1 10-15,-23-4 0 16,-14-5 0-16,-25-5 1 16,-26-9 2-16,-23-3 1 15,-20-2-3-15,-26 3 1 16,-32 4-5-16,-23 5 0 16,-20 5-10-16,-21 7 1 15,-18 11-8-15,-12 15 1 16,-1 12-14-16,6 11 1 15,188 10-2174-15</inkml:trace>
  <inkml:trace contextRef="#ctx0" brushRef="#br0" timeOffset="64415.92">25686 5057 1108 0,'0'0'0'16,"0"0"36"-16,0 0 0 15,0-18 37-15,0 18 0 16,0-12-5-16,0 12 1 16,2-7-29-16,-2 7 0 15,0 0-16-15,0 0 0 16,10-5-6-16,-5 5 0 15,6 9-4-15,3 3 1 0,4 9-5 16,-1-1 1-16,-1 5-2 16,0-1 1-16,2 9-3 15,-1 8 1-15,1 3-1 16,0 8 1-16,-1-2-1 16,1 3 0-16,0 1 0 15,-3 0 1-15,1 3-1 16,2-2 1-16,0 2-1 15,-1 0 1-15,1-6-1 16,-2-6 1-16,0-4 1 0,-2-1 1 16,0-9 1-16,-5-3 0 15,-6-4-1-15,-1-3 1 16,2-1 4-16,1-2 1 16,2-3 0-16,-2-6 0 15,-5-9-2-15,7 9 1 16,-7-9-2-16,16 0 1 15,-2 0 1-15,2-2 1 16,-4-2 3-16,1 1 1 16,8-9 4-16,4 3 0 15,3 1-2-15,7-1 1 16,4 5-5-16,10-1 1 16,13 2-4-16,10-1 1 15,8-1-3-15,4-3 0 16,6-3-2-16,7 2 1 15,7 4-2-15,-3 2 1 16,-8-6-3-16,-4 1 0 0,-3 1-2 16,-7 1 1-16,-10 3-2 15,-9-6 1-15,-10 6-1 16,-12-1 1-16,-15 3-1 16,-5 1 1-16,-4 0 1 15,-2 0 1-15,-1-4-1 16,-2-1 1-16,1 3 0 15,-1 1 0-15,0-6-1 16,2-2 0-16,-3-3 1 16,3-2 0-16,0 2 0 0,-3-9 0 15,1-12 0-15,0 0 1 16,0-5 1-16,-4 2 0 16,-1 0-1-16,-4-6 1 15,-4 4-2-15,2 2 0 16,2-6-1-16,-1 4 1 15,-3 2-2-15,-1-6 1 16,-2-1-1-16,-4 0 1 16,-1 3-2-16,-2 5 1 15,0 11-2-15,-6 0 1 16,-4 6-2-16,-6 6 1 16,-4 0-1-16,-5 0 0 15,-5 3-2-15,-3 3 1 16,-5 0-2-16,-2 1 0 15,-6 2 0-15,0-4 0 0,2 2 0 16,-8-1 0-16,-10-1 0 16,-10-1 0-16,-13 1-1 15,-12 5 1-15,-9-1-1 16,-9 3 1-16,-6 3-6 16,-8 9 0-16,-14 6-14 15,-6 9 1-15,-2 8-10 16,18 10 0-16,147-45-1827 15</inkml:trace>
  <inkml:trace contextRef="#ctx0" brushRef="#br0" timeOffset="79065.83">4394 11238 1131 0,'0'0'0'0,"-41"0"31"15,1 4 0-15,-1 6 30 16,6 11 1-16,3 10-14 0,6 23 1 16,-3 20-26-16,8 14 1 15,7 18-10-15,-3 13 1 16,2 21-5-16,-2 23 0 15,-3 26-4-15,-3 13 0 16,-7 15-2-16,4 8 1 16,1-4-3-16,4-10 1 15,2-12 1-15,1-17 0 16,4-9 1-16,2-9 1 16,3-15 3-16,5-17 0 15,8-11 1-15,5-16 0 16,-4-8 1-16,9-8 1 15,11-15 0-15,8-5 1 16,11-6 0-16,11-5 1 16,0-1 0-16,3-1 1 15,5-9-2-15,8-4 0 16,17-2 0-16,11 1 1 0,9-9-2 16,8-4 1-16,16-1-4 15,8-4 1-15,4-7-3 16,10-4 1-16,8-7 0 15,9-2 1-15,5-2-2 16,6-4 0-16,7-5-1 16,5 0 0-16,0 2 1 15,5-2 1-15,1 0-1 16,6-2 1-16,4-6-2 0,14-4 1 16,-2-4-2-16,4 3 1 15,-2-1-1-15,-2 0 1 16,4-5-2-16,0 2 1 15,-6 3-1-15,2 4 0 16,-1-1 0-16,-4 3 1 16,0-1-2-16,3 2 1 15,-3 6-1-15,6 1 1 16,6 2-1-16,11 1 0 16,5 1-1-16,7-1 1 15,2 1 0-15,2 3 0 16,1 3-1-16,-8 1 1 15,-2-1-2-15,-7 2 1 16,0 4-1-16,-2 1 1 16,-5 3 0-16,0-5 1 15,1-6-1-15,-3-6 1 16,0-4 1-16,-1-4 0 0,-5-6 1 16,5-2 0-1,-4-5 0-15,-4-1 1 0,0-3 0 16,2 0 0-16,4 1 0 15,1 4 1-15,2 3-2 16,-5 4 1-16,0 1 1 16,-15 2 0-16,-8 2 0 15,-5 2 1-15,-13-1 0 16,-12 3 0-16,-13-1-2 16,-13 2 1-16,-15-2 1 0,-9 1 0 15,-12-6 1-15,-12-5 1 16,-5-4 4-16,-11-8 1 15,-16-5 3-15,-13-6 0 16,-10-4 2-16,-10-1 1 16,-2 2 3-16,-6-4 1 15,-1-8 0-15,-2-7 0 16,1-8-3-16,6-8 1 16,8-3-5-16,0-14 0 15,10-14-1-15,7-13 0 16,8-13-4-16,11-10 0 15,9-14-2-15,5-9 0 16,1-8-3-16,-5 2 1 16,6 8-2-16,-3 5 0 15,-5 9-1-15,-11 10 1 16,-16 15 2-16,-15 13 1 16,-10 15 1-16,-10 17 0 0,-4 6 2 15,-9 7 0-15,-7 8-4 16,-4 13 0-16,-1 5-2 15,-4 11 0-15,-2 6-3 16,-10 4 1-16,-7 3-4 16,-9 0 0-16,-9 6-1 15,-7 1 0-15,-16 2 0 16,-5-1 0-16,-3 7-1 16,-13-1 1-16,-18 0-1 0,-12-4 0 15,-10 6-1-15,-13 0 1 16,-12-4-1-16,-24 1 0 15,-11-3-1-15,-13 3 1 16,-9-1-1-16,-6 0 0 16,-12-3-1-16,-6 0 1 15,-7 3-1-15,-15-1 1 16,-3-6 0-16,-9 1 0 16,-14 3-1-16,-7-6 1 15,-3-2 0-15,1 1 0 16,-5 1 1-16,1 1 0 15,-3-4 0-15,-6 2 1 16,-5 2-1-16,4 0 1 16,7 1-1-16,-10-3 0 15,-11-2 0-15,-13 1 0 16,10-1 0-16,-2 3 1 16,-8-2 0-16,4 1 0 15,0 1 0-15,-8 1 0 0,-6 0 0 16,-7 3 1-16,7 5-1 15,-7-1 1-15,-16-2-1 16,2 3 1-16,3 9-1 16,-3 5 1-16,-11 7-1 15,-3 11 1-15,-9 10-1 16,-3 13 0-16,6 19 0 16,9 16 0-16,-3 19-1 15,0 9 0-15,-4 4-3 16,39 11 0-16,32 15-4 0,33 3 1 15,31-6-9-15,16-9 0 16,232-127-1874-16</inkml:trace>
  <inkml:trace contextRef="#ctx0" brushRef="#br0" timeOffset="84185.23">25546 11437 1243 0,'0'0'0'16,"0"0"34"-16,15 18 1 16,-8-13 29-16,-2 3 0 15,0 5-7-15,2-1 1 16,-5 1-32-16,0-4 0 16,-1-2-10-16,-1-7 1 15,0 9-6-15,0-9 0 16,-3 14-3-16,1 1 0 15,-1 2-3-15,1 1 0 16,2-18-1271-16</inkml:trace>
  <inkml:trace contextRef="#ctx0" brushRef="#br0" timeOffset="84566.61">25553 11299 1388 0,'0'0'0'0,"0"0"0"16,0 0 0-16,9 7-1 16,4 0 0-16,10 8 12 15,1 8 0-15,-3 6 8 0,-1 14 0 16,-3 11 12-16,1 15 1 15,-2 11-1-15,-4 12 0 16,-5 15-5-16,0 9 1 16,4 2-9-16,3 6 0 15,2 6-5-15,2 1 0 16,-1 10-2-16,-3 9 0 16,-5 9-2-16,-4 6 1 15,-3-1-1-15,0-12 0 16,-2-8-4-16,-2-28 0 15,0-24-2-15,1-23 0 16,1-69-1324-16</inkml:trace>
  <inkml:trace contextRef="#ctx0" brushRef="#br0" timeOffset="85349.13">25518 13116 1377 0,'0'0'0'0,"20"7"5"16,20 0 1-16,36 0 8 0,16-4 0 15,8-6 7-15,13-4 1 16,14-2 22-16,9 0 0 16,9 4 33-16,3-2 1 15,5 6-4-15,2 2 0 16,-1 6-14-16,-11-3 0 16,-13 1-13-16,-19 0 1 15,-12 4-12-15,-11-2 1 16,-13-4-3-16,-12-1 0 15,-7 0-5-15,-11 3 1 16,-12-3-3-16,-3 3 1 16,0 2-2-16,-4-2 0 15,-10-3-4-15,-5-2 1 16,-4 0-3-16,-7 0 1 16,7 0-6-16,-7 0 0 15,7-19-3-15,-7-9 1 16,-3-14 0-16,-1-8 0 0,-1-12 0 15,-2-9 1-15,0-12 6 16,1-7 0-16,5-5 7 16,1-9 0-16,1-12 0 15,3 2 1-15,-1 3-4 16,-4 2 1-16,-5 2-4 16,-1 6 1-16,-2 13-5 15,-1 8 1-15,-4 9-2 0,-2 7 1 16,-2 5-7-16,1 6 1 15,-1 11-6-15,0 4 1 16,2 7-4-16,-5 5 0 16,-3 2-2-16,-1 5 0 15,2 8 0-15,-5 1 0 16,-9 0-2-16,-9-1 1 16,-12 1-4-16,-13-2 0 15,-17-5-8-15,-20-3 1 16,-26 3-6-16,-28 0 1 15,-44 1-8-15,-47 4 0 16,-32 14-7-16,-31 22 1 16,-25 25-4-16,-4 30 0 15,345-79-1957-15</inkml:trace>
  <inkml:trace contextRef="#ctx0" brushRef="#br0" timeOffset="94082.53">2272 12964 1075 0,'0'0'0'0,"0"0"50"16,0 0 0-16,0 0 47 15,0 0 1-15,0 0-16 16,0 0 0-16,40 24-33 15,1-5 0-15,5 3-23 16,5 3 0-16,20 2 0 16,6-1 0-16,13-3-2 15,-3-4 1-15,-6-5-1 16,-5-1 0-16,6 1-3 0,3 0 1 16,0-2-2-16,-11-1 0 15,-7-3-4-15,-4-1 1 16,-10-2-10-16,-7 1 1 15,-11-6-7-15,-10-2 0 16,-9-2-2-16,-14-4 1 16,-2 8-1474-16</inkml:trace>
  <inkml:trace contextRef="#ctx0" brushRef="#br0" timeOffset="94516.81">2228 12813 1366 0,'0'0'0'0,"0"0"0"16,9 4 0-16,14 2 0 16,17 5 0-16,13 4 0 15,16 1 1-15,15 0 14 16,17-11 0-16,21-2 19 15,8-3 1-15,10-2 12 16,-3-1 1-16,-6 1-4 16,-1 2 1-16,1 4-12 15,-8 3 0-15,-17-2-1 16,-9 10 0-16,0 6-4 0,-14 0 1 16,-16 7-8-16,-21 3 1 15,-20 3 29-15,-26 15 0 16,-17 15 7-16,-36 10 1 15,-35 13-7-15,-29 5 0 16,-24 11-4-16,-34 17 0 16,-20 17-8-16,-3 1 1 15,13 0-8-15,19-18 1 16,20-23-18-16,35-21 0 16,42-19-5-16,7-26 0 15,62-31-1887-15</inkml:trace>
</inkml:ink>
</file>

<file path=ppt/ink/ink8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6:59:05.812"/>
    </inkml:context>
    <inkml:brush xml:id="br0">
      <inkml:brushProperty name="width" value="0.05292" units="cm"/>
      <inkml:brushProperty name="height" value="0.05292" units="cm"/>
      <inkml:brushProperty name="color" value="#FF0000"/>
    </inkml:brush>
  </inkml:definitions>
  <inkml:trace contextRef="#ctx0" brushRef="#br0">5962 4141 951 0,'0'0'0'16,"18"-5"20"-16,5 2 0 15,14-1 24-15,10 8 0 16,17 2-12-16,8 7 1 16,20 7-14-16,15 6 1 15,19 2-8-15,9 3 1 16,24 6-4-16,30 2 0 15,28 3-2-15,33-1 0 16,25-6 7-16,18-4 0 0,5-10 1 16,9-7 1-16,5-4 5 15,18-5 0-15,13-8 2 16,4-6 0-16,-8-6 11 16,-6-3 0-16,-8 1 16 15,-17-4 1-15,-22-12 3 16,-27 1 1-16,-17-1-9 15,-18 3 0-15,-21 6-9 16,-27 0 1-16,-22-2-7 16,-33-2 1-16,-25 4-7 0,-29 1 1 15,-25-4 1 1,-21-11 0-16,-30-4-2 0,-29-6 1 16,-37-15-4-16,-23 1 1 15,-24-4-5-15,-23-3 1 16,-29-11-2-16,-26-13 1 15,-31-7-4-15,-21 1 1 16,-16 4-2-16,-7 0 0 16,-18 1-2-16,-2 8 0 15,-11 9-2-15,-5 3 0 16,-10 8-2-16,-14-3 0 16,-7-2-2-16,-6 11 1 15,1 9-1-15,-4 13 1 16,1 7-3-16,-11 14 0 15,-10 13-2-15,1 20 1 16,0 20-2-16,-1 32 1 16,-1 34-1-16,2 14 0 0,6 8 0 15,36 20 0-15,48 14 0 16,57 6 0-16,66-3-1 16,62 0 1-16,63-4-2 15,59-10 1-15,61-17-2 16,69 2 1-16,60-13-5 15,58 1 1-15,45-10-9 16,23 10 1-16,-343-120-1680 16</inkml:trace>
  <inkml:trace contextRef="#ctx0" brushRef="#br0" timeOffset="8218.75">8698 7280 1355 0,'0'0'0'0,"0"0"41"16,19-8 0-16,-3-4 37 16,7 1 1-16,5 1-19 15,0 3 1-15,11 4-35 16,4 3 1-16,6 3-11 16,6 4 1-16,6 2-8 15,6 3 1-15,6-4-3 0,8-2 0 16,28 2-2-16,13-1 0 15,5-12 0-15,12-2 0 16,6-2 0-16,17-6 1 16,18-3 0-16,2-2 0 15,-1-1 0-15,-6-7 1 16,-13-6 7-16,-3-3 1 16,-5-1 8-16,-15 2 0 15,-2 3 2-15,-17 0 0 16,-16 4 1-16,-10-4 0 15,-11 3 2-15,-7 1 0 16,-13 1-2-16,-17 8 1 16,-23 7-1-16,-11 0 0 15,-12-10-4-15,-17-3 1 16,-22-7-5-16,-9-7 1 16,-13-1 0-16,-14-1 1 0,-9 1-4 15,-17 3 0-15,-12-7-2 16,-8 7 0-16,-13-2-5 15,1 5 0-15,-11 2-2 16,-10 1 0-16,1 0-3 16,-17 6 0-16,-2 6-1 15,0 4 0-15,1 7-1 16,-5 9 0-16,3 9-1 16,-7 15 0-16,-1 13-1 15,4 4 1-15,6 6-1 16,19 10 0-16,25 5 0 0,18 16 0 15,14 12-1-15,19 5 1 16,23 1-2-16,28-1 1 16,31-4-1-16,29-6 0 15,34-7-1-15,24-10 0 16,20-20 0-16,19-10 0 16,22-14-2-16,17-8 1 15,16-11-7-15,10-5 0 16,3-9-6-16,-20-6 0 15,-180 15-1766-15</inkml:trace>
  <inkml:trace contextRef="#ctx0" brushRef="#br0" timeOffset="10936.26">5948 8064 1276 0,'0'0'0'16,"0"-20"42"-16,2-1 1 0,5 5 34 15,3-1 0-15,8-4-18 16,3 6 1-16,7-1-33 16,8 14 0-16,6 13-11 15,20 8 1-15,15 2-6 16,10 4 0-16,10 3-5 15,12-7 1-15,30-2-2 16,15-5 0-16,19-2-1 16,15-9 0-16,24-3 1 0,5 0 1 15,0-1 1-15,-18-6 0 16,-13-5 2-16,-15-4 0 16,-13 0 7-16,-24 4 1 15,-15 2 12-15,-24 3 1 16,-19 2 14-16,-20 1 1 15,-26 1 3-15,-12 3 1 16,-18 0-10-16,-9 0 1 16,-32 0-7-16,-4 0 1 15,-5-2-2-15,6 0 1 16,7 6-16-16,14 3 0 16,5-2-16-16,10 2 1 15,8-7-1760-15</inkml:trace>
  <inkml:trace contextRef="#ctx0" brushRef="#br0" timeOffset="11703.37">10961 8201 1052 0,'0'0'0'0,"0"0"22"16,0 0 1-16,0 0 22 16,0 0 1-16,0 0 0 0,46-14 1 15,7 14-11-15,22 0 1 16,30 2-10-16,21 1 1 16,28-3 9-1,17-3 0-15,23 0 8 0,18-3 0 16,14-1 5-16,-2 2 1 15,-6-7-4-15,-10 3 0 16,-14 1 4-16,-12-1 0 16,-16 9 9-16,-13 0 1 15,-12 4-6-15,-22 3 0 16,-26 3-6-16,-12 2 0 16,-15 2-19-16,-14 1 0 15,-11 8-18-15,-18-4 0 16,-23-19-1725-16</inkml:trace>
  <inkml:trace contextRef="#ctx0" brushRef="#br0" timeOffset="24150.39">2868 9414 951 0,'0'0'0'16,"32"-3"33"-16,-4-1 0 16,13 3 58-16,8 2 0 15,6 6-13-15,6 5 1 16,3 0-30-16,-1-3 0 15,4 0-15-15,6-2 1 16,10 3-11-16,10 0 1 16,6-4-7-16,14-3 1 15,16-3 0-15,5-3 0 16,1-6 5-16,10 0 1 0,21-3 5 16,10 4 0-16,18-1-1 15,0 5 0-15,0 1-4 16,-8 3 1-16,-8 0 1 15,-4 0 0-15,-6 0 1 16,-9 0 1-16,1 5-7 16,-5-1 1-16,-1-4-1 15,-15-4 1-15,-12-4-5 16,-5-3 0-16,3 1 3 0,-19-6 1 16,-12-10-4-16,-8-10 0 15,-10-7-1-15,-11-2 0 16,-3-4-3-16,-18 2 1 15,-12-6 1-15,-22 4 1 16,-12-1-1-16,-19-2 1 16,-16-10-1-16,-12 0 1 15,-15 3 1-15,-8-3 1 16,-18 4-1-16,-14 5 0 16,-7 3 0-16,-13 1 0 15,-10-8-5-15,-10 2 1 16,-3 6-4-16,-10 1 0 15,-14 6-3-15,-5 8 1 16,-15-3-2-16,-3 4 0 16,-14 6-2-16,-12 8 1 15,-11 8-1-15,-4 10 0 16,-8 9-2-16,-10 13 1 0,-4 12-1 16,-1 12 0-16,4 21-1 15,13 22 0-15,18 19-1 16,24 16 1-16,14 19-1 15,28 5 0-15,25 2-1 16,33 3 1-16,21 21-7 16,34-12 1-16,44-9-12 15,41-27 0-15,-41-125-1861 16</inkml:trace>
  <inkml:trace contextRef="#ctx0" brushRef="#br0" timeOffset="31767.71">9430 15890 1254 0,'0'0'0'16,"0"0"35"-16,0 0 0 0,0-19 43 15,0 19 0-15,0 0-19 16,0 0 1-16,0 0-28 15,9 0 1-15,-1 0-13 16,7 7 0-16,11 8-5 16,6 4 1-16,3-1-4 15,2-6 1-15,4-9-4 16,3-3 1-16,16 0 3 16,7 2 1-16,16-2 2 15,7 0 1-15,0 0 12 16,8 0 0-16,10 0 18 0,-4 0 1 15,-5 2 5-15,1 3 1 16,10 4-6-16,-3-1 1 16,-12-2-7-16,-1 0 1 15,-8 5-9-15,-1 1 1 16,-2 0 3-16,-7-3 1 16,-13-4-6-16,-4 0 0 15,-5 0 5-15,-10-1 1 16,-7-4 3-16,-10 1 1 15,-3 3-5-15,-2-2 1 16,-5-2-6-16,-6 0 1 16,-2 1-4-16,-9-1 0 15,9 0-3-15,-9 0 0 16,0 0-4-16,0 0 1 16,8 0-3-16,-8 0 0 15,0 0-2-15,0 0 0 16,0 0-3-16,0 0 0 0,0-8-5 15,0 8 1-15,9 1-5 16,11 3 1-16,18 3-6 16,3-18 0-16,-41 11-2338 15</inkml:trace>
  <inkml:trace contextRef="#ctx0" brushRef="#br0" timeOffset="42951.53">22396 9298 1153 0,'0'0'0'0,"0"0"38"16,7-24 1-16,0 15 34 16,7 2 0-16,6-3-20 15,11-2 1-15,8 3-26 16,9 6 0-16,7 3-11 16,10 3 0-16,4 8-6 15,12 4 1-15,19 3-2 16,11 4 0-16,13 4 0 15,15-3 1-15,20-1-1 0,23-5 0 16,17-3-2-16,13-3 0 16,1-10 3-16,8-2 0 15,-4-12 3-15,-2-4 0 16,0-2 5-16,-3-5 1 16,-8-7 9-16,-13-2 0 15,-13-3 8-15,-21-3 1 16,-20 3 1-16,-17 3 1 15,-17 0-6-15,-19 0 1 16,-15-3 7-16,-19-5 1 16,-24-4-5-16,-28-7 1 15,-24-9-6-15,-32-1 0 16,-29 5-3-16,-24 7 0 16,-28-4-6-16,-34 9 1 15,-44 3-6-15,-35 4 1 16,-27-2-7-16,-16 6 1 0,-22 10-6 15,-2 20 1-15,-4 16-3 16,25 13 1-16,37 16-4 16,54 13 0-16,57 8-1 15,50 12 0-15,42 13-1 16,36 8 0-16,44 9-1 16,34 10 1-16,38-3-1 15,36-6 0-15,-130-105-1867 16</inkml:trace>
  <inkml:trace contextRef="#ctx0" brushRef="#br0" timeOffset="47066.13">24449 10569 1052 0,'0'0'0'15,"0"0"45"-15,0 0 0 16,0 0 34-16,0 0 1 16,0 0-18-16,0 0 1 15,0 0-31-15,0 0 1 16,0 0-14-16,0 0 1 15,30-14-5-15,-12 15 0 16,3 1-3-16,6 2 1 16,8 1 3-16,4 2 1 15,8-7 4-15,4-4 0 0,9 1 7 16,4 1 0-16,3-7-1 16,5 2 1-16,13 2 13 15,8 2 0-15,11-4 1 16,11 5 0-16,9 2 9 15,4 2 1-15,1 0-5 16,2 3 1-16,1-3-7 16,0 1 0-16,-8-1-7 15,-1-2 1-15,-1-2-5 16,0-1 0-16,-6-3-3 16,2-4 1-16,2-6-7 0,-2-6 0 15,-7-4 0-15,-3-2 1 16,1-3-1-16,-3-2 1 15,-4-8 0-15,-1-1 1 16,-2 6 0-16,-6-11 0 16,-12-8 0-16,-8-2 1 15,-12 5-3-15,-11 7 1 16,-11 7-3-16,-13 1 1 16,-14-4-2-16,-12 1 1 15,-8 2-6-15,-12-4 1 16,-6 3-4-16,-9 0 0 15,-8 0-2-15,-3 1 0 16,-1 5-2-16,-8 3 0 16,-12 1-1-16,-7-2 0 15,-5 1 0-15,-3 6 0 16,-4 3-1-16,-8 1 0 0,-6-3-1 16,-2-1 1-16,-1 3-3 15,-4 4 1-15,-6 1-1 16,-2 4 0-16,4 0-1 15,0 7 1-15,-7 6-1 16,0 3 1-16,1 1-1 16,3 2 0-16,-1 2 0 15,-2 3 0-15,5 3 0 16,0 6 0-16,3-4 0 16,0 8 0-16,3 1 0 0,2 5 0 15,-2 0 0-15,4 4 0 16,13 3 0-16,8 3 0 15,4 8 0-15,4 1 0 16,8-2 0-16,5 2 0 16,13 1-1-16,13-6 1 15,9 5-1-15,11 3 0 16,14 1 0-16,14 3 0 16,16 7-1-16,18 0 0 15,24-7-1-15,16 2 1 16,15-3 0-16,20-3 1 15,25-1-1-15,20-5 1 16,28-4-1-16,14-8 1 16,0-14 1-16,5-6 0 15,-7-10 0-15,-3 2 0 16,-6-5 0-16,-5 5 0 16,-7 0-2-16,-14-28 0 0,-173 21-2155 15</inkml:trace>
</inkml:ink>
</file>

<file path=ppt/ink/ink8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7:01:11.011"/>
    </inkml:context>
    <inkml:brush xml:id="br0">
      <inkml:brushProperty name="width" value="0.05292" units="cm"/>
      <inkml:brushProperty name="height" value="0.05292" units="cm"/>
      <inkml:brushProperty name="color" value="#FF0000"/>
    </inkml:brush>
  </inkml:definitions>
  <inkml:trace contextRef="#ctx0" brushRef="#br0">25806 3612 996 0,'0'0'0'0,"-14"-19"48"15,3 5 1-15,9 5 49 16,4 2 0-16,-2 7-30 15,14-8 1-15,16 4-33 16,11 8 0-16,6 4-10 16,15 8 0-16,23 5-9 15,13-8 0-15,14-6-5 16,15 2 0-16,24-2-2 0,24 2 1 16,37-1-2-16,35 4 1 15,24 0-1-15,15 1 0 16,5-5-2-16,0-3 0 15,-9-5 19-15,-10-8 1 16,-6-10 26-16,-10-6 1 16,-6 0 12-16,-11-12 1 15,-21-8 1-15,-11-4 0 16,-15-11-10-16,-17-1 1 16,-18-6-6-16,-13-14 1 15,-10-15-7-15,-24 0 0 16,-26-2-7-16,-22-10 1 15,-25-15-10-15,-25 0 0 16,-24 2-6-16,-23-1 1 16,-22-11-5-16,-22 8 1 0,-25 6-9 15,-21 9 1-15,-16 2-1 16,-25 12 0-16,-19 17-2 16,-22 12 1-16,-19 12-5 15,-21 9 1-15,-22 4-3 16,-8 17 0-16,-14 18-3 15,-6 20 1-15,-8 23-2 16,-7 11 1-16,0 11-2 16,1 10 1-16,8 14-1 15,10 16 0-15,20 8-1 16,13 13 1-16,19 20-1 0,18-7 0 16,31-8-2-16,37 3 1 15,35 10-3-15,35-10 1 16,43-19-3-16,38-3 1 15,43-2-2-15,44-6 1 16,44-6 0-16,50 1 1 16,55 3 0-16,42-10 1 15,42-20 0-15,24-12 1 16,25-8 0-16,2-1 0 16,-7 0-10-16,-9 0 0 15,-351-45-1981-15</inkml:trace>
  <inkml:trace contextRef="#ctx0" brushRef="#br0" timeOffset="6935.98">9070 8642 1063 0,'0'0'0'0,"0"0"46"0,0 0 0 16,0 0 58-16,0 0 0 15,0 0-12-15,-2-24 1 16,2 19-44-16,0 5 1 16,0-12-19-16,0 12 1 15,9-11-12-15,5 6 1 16,7 2-6-16,13 3 1 16,10 3-3-16,11 2 0 15,13 6-4-15,17-2 1 16,14-1-4-16,14 4 0 15,17-7-2-15,11 2 0 16,7-7-1-16,15 4 0 16,13 5 0-16,15-1 0 15,13-1 2-15,8 2 1 16,12 1 3-16,2 4 1 0,15 5 3 16,6 0 1-16,14 2 1 15,6 0 0-15,18 1 1 16,8 4 0-16,0 0 2 15,0-5 0-15,5-9 0 16,5 2 0-16,13 5-3 16,5-7 1-16,0-10-3 15,18-2 1-15,1 3-3 16,-6 1 1-16,-6-11-2 0,-13 1 1 16,-8 3-1-16,-17 1 0 15,-17 4 3-15,-17-2 0 16,-22-5 2-16,-27-2 1 15,-24 2 2-15,-22-2 1 16,-20-2-1-16,-23-3 1 16,-26-5 1-16,-22-4 0 15,-15-3-1-15,-16-2 0 16,-25-5-1-16,-19-4 1 16,-27-5-4-16,-16 2 1 15,-13 2-9-15,-14 1 0 16,-15-5-5-16,-12-3 1 15,-11-2-2-15,-12-9 0 16,-18 1-1-16,-17-4 1 16,-17-4-1-16,-19 6 1 15,-12 1-1-15,-14 0 1 16,-14-10 1-16,-2 4 1 0,-9 3-1 16,-2-4 1-16,-3 6 0 15,-2 6 1-15,-14 8-1 16,-2-4 1-16,-2-9-1 15,-1 0 0-15,-4-4-1 16,-4 4 1-16,-10 9 0 16,0 3 0-16,-2 11-1 15,-5 5 1-15,-9 6 0 16,-12-1 1-16,2 9 0 16,-4 12 0-16,-13 5-1 15,4 10 1-15,1 10-1 0,13 8 1 16,12 13-2-16,29 15 0 15,18 15 0-15,31 2 1 16,20 0-2-16,33-4 1 16,25 1-2-16,35-3 1 15,44-1-1-15,37-5 1 16,32-12-1-16,41-4 0 16,38-5 0-16,34-12 0 15,39-13 0-15,42 1 0 16,49-12 0-16,29-9 0 15,31-12-7-15,45-2 1 16,43 2 0-16,6-18 1 16,-397 30-1899-16</inkml:trace>
  <inkml:trace contextRef="#ctx0" brushRef="#br0" timeOffset="106445.88">19435 4107 1444 0,'19'0'0'0,"36"0"57"16,24 0 1-16,20 0 57 15,10 0 1-15,6-7-40 0,12 2 1 16,17 1-42-16,19-1 0 16,15 1-17-16,12 1 1 15,8-1-3-15,12 3 0 16,16 1-3-16,13-4 1 16,17-1-3-16,12-2 1 15,8-1-2-15,15-1 1 16,14 0 0-16,14 2 1 15,11 2 8-15,3-4 1 16,8-1 1-16,-4 0 1 16,1-1 21-16,-11 3 0 15,-5-6 31-15,-6-2 0 16,-2 4 0-16,-21 0 0 16,-23 3-12-16,-16-3 1 15,-23 4-12-15,-20-5 1 16,-15 5-10-16,-21-4 0 15,-16 3-5-15,-11 0 0 16,-14-1-9-16,-12 0 0 0,-15-2-5 16,-12 3 1-16,-5-2-2 15,-10 3 1-15,-15 3-3 16,-9-4 0-16,-10 6-4 16,-10-4 0-16,-10 5-5 15,-5-2 1-15,-5-1-4 16,-5 5 1-16,-3 0-3 15,0 0 0-15,-8 0-3 16,7 0 1-16,-7 0-4 16,12 0 0-16,-12 0-3 15,0 0 0-15,0 0-2503 0</inkml:trace>
</inkml:ink>
</file>

<file path=ppt/ink/ink8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7:03:18.983"/>
    </inkml:context>
    <inkml:brush xml:id="br0">
      <inkml:brushProperty name="width" value="0.05292" units="cm"/>
      <inkml:brushProperty name="height" value="0.05292" units="cm"/>
      <inkml:brushProperty name="color" value="#FF0000"/>
    </inkml:brush>
  </inkml:definitions>
  <inkml:trace contextRef="#ctx0" brushRef="#br0">3614 9613 1007 0,'0'0'0'16,"27"18"36"-16,-1-5 0 16,-6-2 61-16,2-1 0 15,8 1-12-15,2 1 0 16,-4 0-41-16,8 0 1 16,1 0-11-16,2 2 1 15,3 0-6-15,4 0 1 16,7-2-8-16,-4-4 0 15,2-1 2-15,2 2 0 16,-4 3 0-16,6-3 0 16,9-6 0-16,8 6 0 15,0-4 8-15,1 0 0 16,-3-3-5-16,4-4 1 16,13 0 1-16,3-3 0 0,-2 2-2 15,-2-6 1 1,1 0-5-16,3 3 1 0,8 2 4 15,-6 1 1-15,-7-3 0 16,1 3 1-16,8 1-2 16,-3 1 0-16,-1-1-4 15,0-3 1-15,-3 1-4 16,-2 4 1-16,12-3 2 16,0 1 0-16,-11-3 0 15,4 0 0-15,5 1-2 16,4-1 0-16,-2-4-2 0,0-1 0 15,0-1-4-15,2 3 1 16,3-4-5-16,2 0 1 16,-9-4-2-16,4 7 0 15,5 2 0-15,-7 1 0 16,-3-1 3-16,5-2 0 16,5 2 1-16,-6 2 0 15,-8 0-2-15,6 1 1 16,2-3-2-16,6 2 1 15,-3-7-2-15,-2 0 0 16,5 5-2-16,3-2 0 16,-1-1-1-16,2 1 1 15,5 2-1-15,0 0 0 16,3 0-2-16,-1 1 1 16,1-1-1-16,-3 0 1 0,3 0 0 15,3 0 0 1,-1 2-2-16,0 1 1 0,-2 1-1 15,6 1 0-15,3 2-3 16,-3 0 0-16,-4 0-1 16,0 0 1-16,9 2-1 15,-1 1 0-15,-8-3-1 16,0 0 1-16,11 4-1 16,-6-1 1-16,-1-1-1 15,0 0 0-15,5 3 1 16,1 0 0-16,5-2 0 15,-3 1 1-15,-3-1-1 16,4 3 1-16,5-1 0 0,-6 2 0 16,-5-7 0-16,4 1 0 15,5 6 0-15,-3-2 1 16,-1 2-1-16,-1 0 1 16,1 0 0-16,1 0 0 15,1-2 0-15,2-3 0 16,-3 3-1-16,5-3 0 15,8 1-1-15,1 1 0 16,-4-1-1-16,-3-3 1 16,6-3-1-16,1-2 0 15,8 1 0-15,-6 4 1 16,-1 0-1-16,4-3 1 16,-2-1 0-16,11 4 0 15,-2 7 0-15,-5-5 0 16,-6-2 0-16,1 2 1 15,2 3-1-15,3-2 1 0,3-1 0 16,1 2 0-16,-1-1 0 16,-2-6 1-16,3-1-1 15,1 2 0-15,5 2 0 16,2 2 1-16,-2 0-1 16,-5 0 0-16,0 1 0 15,-3-3 0-15,-1 0 0 16,2 0 0-16,6 0-1 0,-1 0 1 15,-3 2-1-15,2 0 1 16,3-1 0-16,1-2 0 16,2-6-1-16,3 1 0 15,-4 3 0-15,4-2 1 16,1-4 0-16,2-1 0 16,2-1 1-16,1 4 0 15,1-5 0-15,0 4 0 16,5-1-1-16,0 0 1 15,-2 1-1-15,2 1 1 16,0 0-1-16,-2 5 0 16,3-1 0-16,3 3 1 15,5 3-1-15,-1-1 0 16,5 0 1-16,1-2 0 16,0 0-1-16,-2-2 1 15,2 0-1-15,2-1 1 16,1-3-1-16,4 3 0 15,0-2-1-15,2 1 1 16,-3 1-1-16,-3 3 1 0,-1 0-1 16,-2 3 1-16,-5 6 0 15,-6 0 0-15,-6 3-1 16,-6 2 1-16,-4 1-1 16,-5 2 0-16,-6 4 0 15,-6 2 0-15,-9-1 0 16,-7 2 0-16,-2 1 0 15,-8-5 1-15,-8-2-1 16,-10-3 0-16,-9-3-1 16,-2 1 1-16,-7-1-1 0,-7 0 1 15,-5-4-4-15,-7-23 1 16,-69 15-2333-16</inkml:trace>
  <inkml:trace contextRef="#ctx0" brushRef="#br0" timeOffset="1324.64">3143 10811 1299 0,'18'0'0'0,"33"-2"44"0,18-3 0 15,10-2 48-15,11 2 1 16,14 1-28-16,9 1 0 16,9-2-28-16,7-1 1 15,10 5-16-15,20-1 1 16,19 0-8-16,16 1 0 15,14-6-5-15,5 1 1 16,10-2-2-16,6 3 1 16,6-2-2-16,3-5 1 15,7 3-2-15,12-3 0 16,10-6 2-16,3 6 1 16,14 2 3-16,5 0 0 15,5-6 3-15,8-1 1 16,2-4 7-16,11 4 0 15,15 1-2-15,9-1 1 16,3 1-2-16,5 4 0 16,15 3-4-16,5 1 0 0,16-1-1 15,1 6 1-15,10 3-5 16,6 5 1-16,6 0 3 16,10 5 1-16,4 4 1 15,0 7 1-15,-2 7-1 16,0-1 0-16,1 1 4 15,1-4 1-15,9-5-2 16,-1 2 0-16,3 3 1 16,1-3 0-16,2-2 0 0,5-2 1 15,2 1 0-15,-7-1 0 16,-5-3 3-16,-6 1 0 16,-8 5-1-16,-8-3 1 15,-8 4-1-15,-18-4 1 16,-11 2-4-16,-24 0 1 15,-27-3 7-15,-24 1 0 16,-26 4 10-16,-29-6 0 16,-33-10 1-16,-27-3 0 15,-29 2-6-15,-29-3 1 16,-18-2-5-16,-23-1 1 16,-17 2-7-16,-18 2 1 15,-20-2-9-15,-15-2 1 16,-4-2-9-16,-7 4 1 15,0-7-7-15,0 7 1 16,-9-1-3-16,14-10 1 16,-5 11-2422-16</inkml:trace>
</inkml:ink>
</file>

<file path=ppt/ink/ink8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7:03:35.562"/>
    </inkml:context>
    <inkml:brush xml:id="br0">
      <inkml:brushProperty name="width" value="0.05292" units="cm"/>
      <inkml:brushProperty name="height" value="0.05292" units="cm"/>
      <inkml:brushProperty name="color" value="#FF0000"/>
    </inkml:brush>
  </inkml:definitions>
  <inkml:trace contextRef="#ctx0" brushRef="#br0">9731 3958 1153 0,'0'0'0'15,"29"-11"41"-15,-3 3 1 16,6-4 57-16,8-2 0 16,3-2-21-16,4-1 1 15,-1 1-42-15,0 2 1 16,7-1-13-16,2 3 0 16,3 3-9-16,9 2 1 15,5 2-4-15,9-4 1 16,8 1-3-16,16-1 0 15,31 6-1-15,11 3 0 16,29 3-1-16,30 7 1 16,24 6-2-16,6 5 0 15,-10 3-1-15,-15 0 1 16,-20-3-2-16,-15-4 0 16,-10-5-1-16,-11-8 0 15,-6-8 0-15,0-4 1 16,-2-4-2-16,-6 0 1 15,-7-9 3-15,2 0 1 0,0-7 2 16,-6 2 0-16,-3-6 1 16,-2-1 1-16,-1 3 1 15,-15-6 0-15,-12-6 4 16,-1-3 1-16,-8-5 2 16,-5 0 0-16,-11-4 1 15,-7 2 1-15,-8-3 0 16,-6-6 0-16,-7 3-2 0,-2-6 0 15,-3 0-2-15,-5-6 1 16,-8 8-4-16,-5-4 1 16,-5-5-5-16,-4-3 0 15,-10-11-2-15,-7 5 1 16,-9 6-3-16,-6-4 0 16,-4 0-2-16,-10-5 1 15,-6-3-3-15,-8 3 0 16,-3 8-1-16,-9 1 1 15,-14-4-2-15,-9 0 1 16,-11 4-1-16,-10 8 0 16,-10 7 0-16,-12 11 0 15,-15 1-1-15,-19 2 0 16,-18 9 0-16,-16 3 0 16,-16 7-1-16,-9 14 1 15,-5 3-1-15,-9 14 0 16,-5 11 0-16,-7 10 0 0,-2 19 0 15,-5 0 0-15,-2 5-1 16,1 7 1-16,-1 5-2 16,6 13 0-16,10 18-1 15,17-1 1-15,18-9-2 16,16 16 1-16,25 11-2 16,23 3 1-16,22-2-1 15,26 8 0-15,24 2-2 16,29 2 0-16,24-7-1 15,30-2 1-15,32-5-3 0,17-3 1 16,25-11 1-16,26-3 0 16,26-11 0-16,32-7 0 15,26-11 1-15,22-13 1 16,19-14 2-16,13-10 0 16,16 2 0-16,14-6 1 15,25 6 0-15,-6 5 1 16,8 0-1-16,-4 12 0 15,0 8 0-15,1 6 0 16,3 4-4-16,-4 6 1 16,-307-69-1659-16</inkml:trace>
  <inkml:trace contextRef="#ctx0" brushRef="#br0" timeOffset="4384.58">2905 7595 985 0,'0'0'0'16,"37"7"29"-16,7-1 0 15,20 0 63-15,12 3 1 16,10 0-23-16,8 3 1 0,6-7-2 16,13-1 0-1,12-4-13-15,11 0 1 0,17 3-15 16,6-3 1-16,5 0 1 15,6-9 1-15,-1 1-13 16,0-3 1-16,-5-1-4 16,-10-2 0-16,-6-3 0 15,-12-7 1-15,-23-9-5 16,-6-7 0-16,-10 2 4 16,-3 0 0-16,-13-2 1 15,-12-1 1-15,-13-1 0 0,-14-3 1 16,-12-2-6-16,-14-1 1 15,-12-9 3-15,-17 3 1 16,-6 7-3-16,-18 6 1 16,-16-1-2-16,-19 6 0 15,-15-4-4-15,-17 6 1 16,-9 4-6-16,-14 3 1 16,-15-3-4-16,-22-3 1 15,-16 0-3-15,-11 0 0 16,-12 1-2-16,6 11 1 15,-3 12-3-15,12 13 0 16,6 6-1-16,14 13 1 16,17 11-3-16,1 11 1 15,-7 4-2-15,10 13 1 16,19 7-3-16,9 16 1 16,12 14-2-16,24-1 0 0,21-6-2 15,29-9 1 1,26 2-1-16,33-11 0 0,32-12 0 15,32-11 0-15,28-12-1 16,25-16 0-16,34-9-5 16,33-9 1-16,-210-5-1987 15</inkml:trace>
  <inkml:trace contextRef="#ctx0" brushRef="#br0" timeOffset="5783.15">7004 7578 1086 0,'0'0'0'0,"0"0"29"15,-21 0 0-15,16 0 44 0,5 0 1 16,0 0-14-16,9 7 1 16,14 2-30-16,14 3 1 15,16 5-15-15,7 0 1 16,19 4-5-16,7-2 1 16,13-5-3-16,14 3 0 15,9 4 13-15,10 2 0 16,11-6 16-16,2-1 0 15,-1-3-1-15,15-2 1 16,-2-4 4-16,2-4 0 16,-6-3-5-16,-6-3 1 15,-8-4-7-15,-5-5 1 16,-3-9-2-16,-4-7 1 16,-15-8-4-16,-2-2 0 15,-1-4-5-15,-3-8 1 16,-11-14 4-16,-5-3 0 0,-2 1 1 15,-8-3 0-15,-13 3-5 16,-13-2 1-16,-13-10-1 16,-15 4 1-16,-15 5-6 15,-14 5 0-15,-13 7-4 16,-20 3 0-16,-22 0-1 16,-11 1 1-16,-6-1-3 15,-21 6 1-15,-11 6-2 16,-15 9 0-16,-14 4-6 15,-26 10 1-15,-27 8-3 0,-21 11 0 16,-24 11-1-16,-15 13 0 16,-12 16-2-16,-14 19 1 15,3 13-1-15,2 13 0 16,22 9 0-16,22 9 0 16,44 13-1-16,25 2 0 15,39-9 0-15,37-7 0 16,49 2-1-16,46-14 1 15,50-14-2-15,52-14 0 16,46-17-3-16,57-17 1 16,54-19-3-16,45-14 0 15,47-11-9-15,18-10 0 16,-383 26-1874-16</inkml:trace>
  <inkml:trace contextRef="#ctx0" brushRef="#br0" timeOffset="45852.44">3256 10392 1007 0,'0'0'0'15,"0"0"28"-15,23-3 0 16,-14-1 37-16,5-1 0 16,12-2-5-16,6 0 0 15,9 0-19-15,5 2 0 16,17 1-19-16,6 4 0 0,7 4-1 15,5 1 1-15,4-3-3 16,10 5 0-16,9 5 8 16,9-5 0-16,-4-2 2 15,8-5 1-15,13-3 7 16,9-1 0-16,6-1 22 16,5-7 1-16,-2-4 3 15,2-5 0-15,7-3-10 16,-3 2 1-16,-5-3-10 0,-7-2 1 15,-12-8-3 1,-5-1 0-16,-3-2-8 0,-16 1 1 16,-16 5-5-16,-9-1 0 15,-9-2-3-15,-10 0 1 16,-13-3-2-16,-6 0 0 16,-17-3-1-16,-12-8 0 15,-14-6-1-15,-17-2 1 16,-17 3-3-16,-10-3 0 15,-11 3-2-15,-12 8 0 16,-19 2-2-16,-22 1 1 16,-15-2-1-16,-16 0 0 15,-38 5-3-15,-35 9 0 16,-19 9-4-16,-26 10 1 16,-22 12-4-16,-10 19 1 15,-9 15-1-15,5 15 0 16,16 10-2-16,16 6 1 0,26 17-2 15,41-1 1-15,44 7-2 16,39-10 1-16,34-16-2 16,33-4 1-16,42-1-2 15,30 5 0-15,36 0-2 16,34-1 1-16,29-9-1 16,30-7 0-16,34-9-1 15,26-3 1-15,26-9-2 16,13 6 0-16,7-1-5 15,8-3 0-15,-271-26-2120 16</inkml:trace>
  <inkml:trace contextRef="#ctx0" brushRef="#br0" timeOffset="47251.17">7812 10226 974 0,'0'0'0'15,"0"0"19"-15,32 0 0 16,-7 0 23-16,8 2 1 16,13 3 8-16,12 2 0 15,11 5-17-15,9-4 0 16,6-1 0-16,15 0 1 15,23 4-5-15,14 1 1 16,5-2-8-16,10 1 0 16,17-3-5-16,10 1 1 0,14 3 21 15,8-3 0-15,-3-1 11 16,3-1 1-16,-1-7 0 16,-10-5 1-16,-8-2 10 15,-15-5 0-15,-11-7-8 16,-3 0 1-16,-5 0 0 15,-5-4 0-15,-9-4-11 16,-8-10 1-16,-7-9-7 16,-14-3 1-16,-14 1-4 0,-3-2 0 15,-10 3-2-15,-12-3 0 16,-17 5-7-16,-18-9 1 16,-21-3-5-16,-23-4 1 15,-25 6-6-15,-21 3 1 16,-25 2-2-16,-24 7 0 15,-30 3-4-15,-33-2 0 16,-39-8 0-16,-48-7 0 16,-40-4-2-16,-34 8 1 15,-29 9-3-15,3 12 0 16,11 11-2-16,25 17 0 16,22 20-1-16,48 25 0 15,58 22-3-15,34 18 1 16,43 13-1-16,40 20 1 15,47 21-4-15,50 7 0 16,57 5 0-16,54-19 0 16,-130-128-2050-16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6T16:17:21.661"/>
    </inkml:context>
    <inkml:brush xml:id="br0">
      <inkml:brushProperty name="width" value="0.1" units="cm"/>
      <inkml:brushProperty name="height" value="0.1" units="cm"/>
      <inkml:brushProperty name="color" value="#E71224"/>
    </inkml:brush>
  </inkml:definitions>
  <inkml:trace contextRef="#ctx0" brushRef="#br0">1 869 532 0 0,'0'0'19408'0'0,"15"-29"-14349"0"0,-17-54-2780 0 0,0 41-2054 0 0,5-70 1 0 0,13-100-38 0 0,-15 169-144 0 0,-2 38 0 0 0,0-1 1 0 0,1 0-1 0 0,0 0 1 0 0,1 0-1 0 0,-1 0 1 0 0,1 0-1 0 0,0 1 0 0 0,1-1 1 0 0,2-7-1 0 0,0-6 871 0 0,-4 18-910 0 0,0 0 1 0 0,0 0 0 0 0,0 1-1 0 0,0-1 1 0 0,0 0-1 0 0,0 0 1 0 0,0 1-1 0 0,0-1 1 0 0,0 0-1 0 0,0 0 1 0 0,1 1 0 0 0,-1-1-1 0 0,0 0 1 0 0,1 0-1 0 0,-1 1 1 0 0,0-1-1 0 0,1 0 1 0 0,-1 1 0 0 0,1-1-1 0 0,-1 1 1 0 0,1-1-1 0 0,-1 1 1 0 0,1-1-1 0 0,-1 1 1 0 0,1-1-1 0 0,0 1 1 0 0,-1-1 0 0 0,1 1-1 0 0,0 0 1 0 0,-1-1-1 0 0,1 1 1 0 0,1-1-1 0 0,487-212 160 0 0,-477 207-44 0 0,1 1 0 0 0,0 1-1 0 0,-1 0 1 0 0,2 0 0 0 0,24-2 0 0 0</inkml:trace>
</inkml:ink>
</file>

<file path=ppt/ink/ink9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7:05:00.597"/>
    </inkml:context>
    <inkml:brush xml:id="br0">
      <inkml:brushProperty name="width" value="0.05292" units="cm"/>
      <inkml:brushProperty name="height" value="0.05292" units="cm"/>
      <inkml:brushProperty name="color" value="#FF0000"/>
    </inkml:brush>
  </inkml:definitions>
  <inkml:trace contextRef="#ctx0" brushRef="#br0">2951 4657 1276 0,'0'0'0'0,"-46"24"49"16,-9 0 1-16,-8 6 41 15,-9 8 1-15,-4 14-27 16,7 10 0-16,11 7-34 16,3 16 1-16,6 17-13 15,-9 18 0-15,-10 13-6 0,-4 26 0 16,0 19-1-1,3 13 1-15,11-1-5 0,8 7 0 16,5-8-3-16,9-11 0 16,13-8 2-16,15-14 0 15,13-8 0-15,21-7 1 16,15-13 0-16,21 0 0 16,12-12 0-16,19-4 0 15,22-1-2-15,19-6 1 16,19-8 0-16,18-3 0 15,20 1-2-15,21 0 1 16,22 0-2-16,20-5 1 16,16-5-1-16,14-4 0 15,14-8 0-15,14-2 0 16,22-5-1-16,10-4 1 16,0-13-2-16,16-6 1 15,33-3-1-15,13-9 0 0,13-9-1 16,21-1 1-16,8 0-1 15,12 0 1-15,18-8-1 16,9 3 1-16,5 1 0 16,16 4 0-16,32 3 0 15,1 1 1-15,-3-8-1 16,9 5 0-16,14 6 1 16,16-2 0-16,-2-5 0 15,7 1 1-15,9 3-1 16,0-5 1-16,-4-1 0 0,7-5 0 15,11-9-1-15,6-1 1 16,17-4 0-16,-6 0 0 16,-3-2 0-16,-8 0 1 15,-3 1 1-15,-3-1 1 16,0 0-1-16,-8-5 0 16,-21-3 0-16,-2-6 0 15,-10-4 0-15,-10-6 1 16,-11-2 9-16,-17-2 1 15,-23-2 10-15,-33-6 1 16,-20-18 9-16,-26-8 1 16,-38-5-1-16,-23-6 0 15,-24-6-7-15,-30-7 0 16,-32-11-5-16,-25 1 0 16,-25-13 4-16,-20-5 0 15,-22-7-2-15,-30-5 0 16,-23-2-1-16,-22-7 1 0,-19-1-2 15,-20-6 1-15,-20-6-1 16,-21-8 0-16,-21 3-5 16,-20-13 0-16,-19-2-4 15,-21-5 1-15,-18-6-4 16,-19-5 1-16,-16 1-4 16,-21 0 0-16,-18 3-4 15,-21 8 1-15,-25 4-3 16,-21 9 0-16,-33 9-2 0,-22 3 0 15,-22 2-1-15,-18 3 1 16,-25 14-1-16,-18 8 0 16,-18 9-1-16,-23 11 1 15,-11 12-1-15,-13-2 0 16,-8 1 0-16,-11 4 0 16,-11 13-1-16,-19 8 1 15,0 5-2-15,-6 6 1 16,-10-2-1-16,-10 3 0 15,-19 1-1-15,-2 8 0 16,-8 12 0-16,-4 7 0 16,-2 1-1-16,-7 10 1 15,-6 1 0-15,-2 7 0 16,0 7 0-16,-2 4 0 16,-3-1-1-16,2 2 1 15,-8 4 0-15,6 3 0 16,3 4 0-16,2 4 1 15,2-2-1-15,-6 6 0 0,6 0 0 16,2 6 0-16,3 2 0 16,14-6 1-16,4-7 0 15,1 2 0-15,-1 5 0 16,3-2 0-16,-2-3 0 16,-6 0 0-16,-2 0 0 15,-4 6 1-15,0 6-1 16,-9 10 1-16,-23 15 0 15,-15 25 0-15,-13 24-1 0,-17 28 0 16,-26 26-1-16,-6 41 1 16,-4 42-3-16,-8 57 0 15,-15 61-22-15,-758 415 27 16</inkml:trace>
</inkml:ink>
</file>

<file path=ppt/ink/ink9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7:05:08.728"/>
    </inkml:context>
    <inkml:brush xml:id="br0">
      <inkml:brushProperty name="width" value="0.05292" units="cm"/>
      <inkml:brushProperty name="height" value="0.05292" units="cm"/>
      <inkml:brushProperty name="color" value="#FF0000"/>
    </inkml:brush>
  </inkml:definitions>
  <inkml:trace contextRef="#ctx0" brushRef="#br0">20989 6770 1231 0,'0'0'0'0,"0"0"57"0,17-23 1 16,-3 11 74-16,6 0 0 15,4-5-54-15,8 3 1 16,5 0-41-16,7 2 0 15,6 7-13-15,6 7 1 16,9 8-12-16,15 11 0 16,18 8-6-16,12 6 1 15,8 1-3-15,11 1 0 16,12-8-2-16,5-5 1 16,2-8-1-16,-5-9 0 15,-3-9 1-15,-3-10 0 16,3-9 0-16,-10-12 1 15,-13-5 6-15,-8-7 0 16,-1-9 21-16,-13-10 1 16,-14-7 11-16,-14-6 1 15,-14-3-7-15,-13-7 1 0,-11-8-3 16,-21-3 1-16,-15 6-4 16,-15 2 1-16,-16 3-2 15,-22 4 0-15,-21 5-6 16,-23 9 1-16,-21 14-7 15,-30 6 0-15,-29 17-7 16,-33 9 1-16,-30 20-4 16,-15 11 0-16,-3 10-2 15,-3 18 1-15,7 18-3 16,16 20 0-16,22 21-2 0,31 0 0 16,37 0-2-16,40 1 0 15,41 6-2-15,35-12 1 16,34-14-2-16,33-3 1 15,38-2-1-15,34-6 0 16,40-6-1-16,34-7 1 16,34-14-1-16,34-5 0 15,19 3-1-15,-5-24 1 16,-256-12-1991-16</inkml:trace>
  <inkml:trace contextRef="#ctx0" brushRef="#br0" timeOffset="2466.59">2593 7665 671 0,'0'0'0'16,"3"20"41"-16,5-1 0 16,7 2 77-16,17 2 0 15,23 1-21-15,12-10 1 0,10-11-27 16,15-6 1-16,30-4-21 15,17 0 1-15,15-5-13 16,3 0 1-16,21-6-5 16,11 1 0-16,8 5-7 15,-3-4 0-15,-3 3-5 16,-11-1 1-16,-8 0-4 16,-18-5 1-16,-24-9 2 15,-8-3 1-15,-4-5-1 0,-19-6 1 16,-21-5-5-1,-17-5 1-15,-11-3-4 0,-18 1 0 16,-22 1 6-16,-20-9 0 16,-26-13 6-16,-31 1 0 15,-33 4-1-15,-31 13 1 16,-36 11-4-16,-49 4 1 16,-34 14 1-16,-25 20 1 15,-14 22-4-15,5 25 0 16,-6 19-7-16,15 19 1 15,26 24-5-15,29 3 0 16,38-9-3-16,34 7 0 16,35 14-1-16,37-4 0 15,36-13-5-15,40 0 1 16,44-1-3-16,37-11 0 16,28-20-1-16,31-15 0 15,31-14 0-15,14-8 0 0,23-8 0 16,9-11 0-16,4-13-1 15,1-5 1-15,4-7-1 16,-1-2 0-16,-225 16-1715 16</inkml:trace>
  <inkml:trace contextRef="#ctx0" brushRef="#br0" timeOffset="11384.31">19371 9084 1108 0,'0'0'0'0,"49"-12"27"16,-3 3 1-16,9 0 28 15,10 2 1-15,18 2-8 16,11-5 1-16,8-1-21 15,11 3 0-15,12 1 1 16,11-2 0-16,0 1-3 16,12-3 1-16,19 6-2 15,13 0 1-15,13-2 13 16,15 2 0-16,12 1 4 0,10-1 0 16,9 2-7-16,12-1 0 15,13 2 1-15,5 4 0 16,4 5-5-16,11 2 0 15,2-1-1-15,-2-4 0 16,-6-6-3-16,-6 0 0 16,-2-5 3-16,2 2 1 15,3-3 5-15,-4 4 0 16,-6 1 4-16,-11 1 1 16,-14-2-4-16,-18-3 1 15,-16 1-7-15,-20 0 1 16,-13 5-4-16,-20 1 0 15,-17 0 8-15,-14-4 1 16,-17-4 0-16,-15 2 1 16,-10 5 0-16,-10-1 0 15,-4-7-6-15,-10 2 1 16,-8 2-5-16,-10-4 1 0,-9 1-9 16,-6 1 1-16,-4 0-3 15,-3 2 0-15,-4 1-6 16,-5 3 1-16,-7 1-3 15,0 0 0-15,7-4-3 16,-7 4 1-16,0 0-2 16,0 0 1-16,0 0-2 15,-10 5 0-15,-15 14-5 16,-7 4 1-16,32-23-2327 0</inkml:trace>
  <inkml:trace contextRef="#ctx0" brushRef="#br0" timeOffset="13502.8">9112 10032 1131 0,'0'0'0'16,"0"0"37"-16,34-2 0 15,-4-3 38-15,2-4 0 16,8 4-14-16,6 2 1 16,14 5-15-16,10 4 0 15,12 3-20-15,8 0 0 16,22 3-11-16,8 0 0 16,23 0 18-16,12-3 0 15,29-2 12-15,24-2 0 0,18-5 6 16,19-9 1-16,21-1-8 15,17-1 1-15,8 5 0 16,10 0 1-16,3 6-7 16,11 0 1-16,1 0 1 15,5 6 1-15,2-1-1 16,-6 0 0-16,-10 0 24 16,-5-1 0-16,-4 4-1 15,-12 4 1-15,-7 0-15 0,-17 1 0 16,-16-3-8-1,-21 6 1-15,-18 6-7 0,-26 1 1 16,-20-8-6-16,-20 1 0 16,-16 3-1-16,-17-5 1 15,-20-4-4-15,-10-1 1 16,-8 3-5-16,-12-4 0 16,-8 4 0-16,-10 1 0 15,-13-8-5-15,-6 2 0 16,-3 1-3-16,-6-2 0 15,-3 0-1-15,-4 3 1 16,2 3-5-16,0 6 1 16,0 2-6-16,9-1 0 15,14-1-5-15,11-15 1 16,-41-3-2480-16</inkml:trace>
  <inkml:trace contextRef="#ctx0" brushRef="#br0" timeOffset="16134.45">22818 10300 1366 0,'24'-1'0'0,"43"-5"55"15,30-2 1-15,20-8 44 0,24 1 1 16,35-3-21 0,22 1 0-16,28 0-28 0,19-2 1 15,21-2-24-15,2 0 1 16,-7 0-11-16,-17 1 1 15,-13-1 4-15,-25 2 0 16,-26 3 4-16,-18 4 1 16,-15 5-4-16,-22-2 1 15,-17-1-1-15,-11 5 0 16,-4 5-16-16,-5-2 0 16,-88 2-1708-16</inkml:trace>
  <inkml:trace contextRef="#ctx0" brushRef="#br0" timeOffset="18050.84">2080 11134 1198 0,'0'0'0'0,"-2"18"29"15,11-1 0-15,14 7 29 16,19 4 0-16,28 1-11 16,17-4 0-16,8-3-22 0,22-3 0 15,27-8-12 1,27-6 1-16,29-9-3 0,17-4 0 15,8-5-2-15,1-6 1 16,-5-7 0-16,-22 2 1 16,-19-2 2-16,-27 6 1 15,-34 0 7-15,-28 8 0 16,-17 9 21-16,-14 1 1 16,-16 2 8-16,-12 0 0 15,-16 4-13-15,-12 3 0 16,-4-7-1491-16</inkml:trace>
  <inkml:trace contextRef="#ctx0" brushRef="#br0" timeOffset="18517.57">7832 11143 1321 0,'58'0'0'16,"95"2"64"-16,41-2 0 16,23-5 122-16,23-8 0 15,35-11-58-15,29-7 1 16,43-3-36-16,15-1 0 16,-2-3-47-16,0 5 0 15,-2 2-23-15,-11 1 1 16,-8 6-5-16,-15 5 1 15,-24 9 11-15,-34 5 0 16,-27 3 0-16,-35 2 1 16,-29 0 4-16,-29 2 0 15,-26-1-4-15,-21 1 1 16,-25 0-16-16,-3-4 1 16,-8-1-16-16,9-4 1 15,-72 7-2061-15</inkml:trace>
  <inkml:trace contextRef="#ctx0" brushRef="#br0" timeOffset="29017.47">8712 12600 1299 0,'0'0'0'15,"26"-17"37"-15,-3 5 1 16,13-4 31-16,4 6 0 16,11 3-16-16,11 3 0 15,7 8-32-15,7-1 1 16,-2 6-9-16,10 0 1 15,17 3-4-15,12-5 1 16,3 0-3-16,15 0 0 16,10-7-1-16,16 1 1 15,23 3-1-15,10-3 1 16,17-1-2-16,6 0 0 0,4-1 3 16,9-1 0-16,10 4 2 15,8-1 0-15,-1 1 1 16,13 0 1-16,3 3 9 15,6 0 0-15,1 2 6 16,16 2 1-16,15 0 2 16,-5 1 1-16,-1-1 0 15,7 3 1-15,-1 3-4 16,6 1 1-16,8-6-5 0,4 2 0 16,6 4-6-16,2 1 1 15,11-3-4-15,4-2 0 16,4-5 5-16,-8 0 1 15,-8 0 0-15,-5-5 1 16,-2-4 3-16,-17-3 0 16,-16-4-2-16,-11 2 0 15,-12 4-3-15,-20-6 1 16,-8-5-3-16,-25-1 1 16,-9-3-4-16,-25 1 0 15,-19-2-3-15,-26-3 1 16,-29-4 0-16,-21-2 0 15,-19 0-4-15,-18-5 1 16,-21-7 0-16,-21-5 1 16,-22-12-2-16,-20 0 1 15,-24-8-1-15,-20-3 0 0,-24-3 4 16,-21-3 1-16,-21-6 0 16,-23-8 1-16,-22-4-2 15,-28 2 1-15,-20 2-2 16,-15 0 0-16,-13 1-3 15,-15 7 0-15,-12 8-3 16,-16 4 1-16,-11 6-2 16,-10-4 0-16,-5 4-3 15,-9 0 1-15,-13 4-1 16,-8 5 0-16,-1 11-1 16,-1-1 1-16,3 3-1 15,-5 4 0-15,-12-2-2 0,7 3 1 16,7 4-1-16,-6 7 0 15,2 3 0-15,1 2 0 16,-5 7 0-16,5 7 0 16,13 8 0-16,2 13 0 15,-5 11-1-15,7 12 1 16,2 7-1-16,10 8 0 16,23 5 0-16,22 5 1 15,15 7-2-15,21 8 0 16,29 8-2-16,24-2 0 15,27-4-4-15,26 4 0 16,38 5-3-16,25-7 1 16,38-14-4-16,32 2 0 15,29 7-6-15,31 0 1 16,33 1-1-16,32-4 1 0,31-8 2 16,38-4 1-16,43 1 1 15,49-6 1-15,32 0 3 16,44-8 1-16,36-5 0 15,14-11 1-15,2-8 2 16,14-8 1-16,0-11 2 16,-1-4 0-16,-4-3 2 15,0-2 1-15,-4-1 0 16,-12 8 0-16,-7 11-2 16,-18-32 1-16,-356 16-1930 0</inkml:trace>
</inkml:ink>
</file>

<file path=ppt/ink/ink9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7:06:20.412"/>
    </inkml:context>
    <inkml:brush xml:id="br0">
      <inkml:brushProperty name="width" value="0.05292" units="cm"/>
      <inkml:brushProperty name="height" value="0.05292" units="cm"/>
      <inkml:brushProperty name="color" value="#FF0000"/>
    </inkml:brush>
  </inkml:definitions>
  <inkml:trace contextRef="#ctx0" brushRef="#br0">16157 7722 963 0,'0'0'0'0,"-37"-30"52"0,2 10 1 16,-6 1 63-16,-3 1 1 16,2-6-17-16,-2-5 1 15,-2-4-41-15,-7 0 0 16,-3-4-27-16,-4 8 1 16,-4 1-8-16,4 8 1 15,-7 1-8-15,-2 0 1 16,-10 1-3-16,-4 3 1 15,-3 1-2-15,-10 2 1 16,-2 1-3-16,-6 3 0 16,-9-4 11-16,-6-2 1 15,-2-4-3-15,-4 3 1 16,-2-2 8-16,-4-3 0 16,-8-4 1-16,-10-2 0 15,-2 2-6-15,-1 3 1 16,4 4-4-16,-11 1 0 0,-5 1-3 15,-5 4 0 1,-4 8-4-16,-7 6 0 0,2 8-3 16,-2 4 0-16,-4 6-2 15,3 3 1-15,-3 4-5 16,1 2 0-16,3-1-2 16,9-3 0-16,12 5-1 15,15 2 0-15,4-2-2 16,10 9 0-16,6-2-1 15,17 5 1-15,8 7-1 0,12 4 0 16,12-4-1-16,6-5 1 16,5 2-1-16,11 3 1 15,16 4-1-15,11 6 0 16,12 1-1-16,14 5 1 16,9-2-1-16,15-4 1 15,17-1-1-15,8-2 0 16,8 6 0-16,8-6 0 15,11 1 0-15,8 0 1 16,19-5-1-16,8-4 1 16,3-4 0-16,12-6 0 15,13-2 1-15,18 4 0 16,21 4 1-16,20-5 0 16,13-5 2-16,17-9 0 15,10-7 5-15,6-7 0 16,10-3 4-16,12-4 0 15,4-2 1-15,14-5 1 0,5-4-2 16,-3-3 1-16,-2-8 1 16,-4-6 1-16,-1-6-3 15,-7-6 1-15,-6-5-2 16,-9-3 0-16,-10-2 6 16,-16-3 1-16,-28-6 1 15,-9-8 1-15,-16-8-2 16,-24-8 1-16,-29-5-2 15,-30 4 1-15,-28-6-2 0,-33-7 0 16,-27-10 6-16,-39-2 0 16,-40-5 0-16,-53 0 1 15,-62-3 0-15,-87 8 0 16,-78 23-7-16,-86 22 0 16,-81 29-7-16,-78 36 1 15,-76 30-9-15,-67 52 1 16,-72 59-4-16,-52 44 1 15,864-191-2275-15</inkml:trace>
</inkml:ink>
</file>

<file path=ppt/ink/ink9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7:07:09.381"/>
    </inkml:context>
    <inkml:brush xml:id="br0">
      <inkml:brushProperty name="width" value="0.05292" units="cm"/>
      <inkml:brushProperty name="height" value="0.05292" units="cm"/>
      <inkml:brushProperty name="color" value="#FF0000"/>
    </inkml:brush>
  </inkml:definitions>
  <inkml:trace contextRef="#ctx0" brushRef="#br0">3339 7623 940 0,'0'0'0'0,"53"-9"22"16,5 6 0-16,20 6 17 15,8-1 0-15,1-2-4 16,11-2 1-16,15 2-20 16,5-3 1-16,11 0-7 15,16-1 1-15,17 2-1 0,20-3 1 16,17 2-1-16,13-1 0 15,14-4-1-15,5-3 1 16,12 1 0-16,13 1 1 16,12 1 4-16,25-3 1 15,17-1 7-15,2-2 0 16,9-7-1-16,15 2 1 16,23-1 0-16,12-5 0 15,1-1 0-15,14 2 1 16,11 2-1-16,5-1 1 15,18 2 5-15,2 8 0 16,3 0 1-16,7 5 1 16,0-3-3-16,4 6 1 15,5 0-2-15,2 2 1 16,5 3-3-16,0 0 1 16,-4 1-1-16,-10 3 0 15,-5-1 2-15,-18 1 1 0,-9-4-2 16,-14 0 0-16,-7 3-1 15,-28 2 1-15,-22 4-6 16,-26 3 1-16,-22-7 0 16,-35 7 0-16,-22 4 0 15,-30 0 1-15,-30 1 0 16,-18 0 0-16,-16 0-11 16,-15 3 0-16,-19-3-10 15,-9 2 0-15,-89-19-1662 0</inkml:trace>
  <inkml:trace contextRef="#ctx0" brushRef="#br0" timeOffset="2326.71">2769 7775 1422 0,'0'0'0'16,"-23"18"42"-16,6 6 0 15,-6 23 40-15,0 13 0 16,-7 23-31-16,-4 11 0 16,-6 18-31-16,1 9 1 15,-2 6-7-15,4 8 0 16,0 19-3-16,-1 7 0 15,4 12-4-15,8-12 0 16,4-21-2-16,17-7 1 16,9-5-3-16,10-10 1 15,0-14 0-15,7-9 1 16,7-7-1-16,8-3 0 16,13-18-1-16,14-11 1 15,29-13 3-15,10-7 1 16,8-13 2-16,6-4 0 0,22-2 0 15,22 1 0-15,22 1 0 16,12-6 0-16,14 3 1 16,18 0 1-16,17-11-2 15,15-2 1-15,22-3 1 16,22-5 0-16,19-5-3 16,18-8 1-16,3-11-1 15,23-2 0-15,11 0 1 16,17-2 0-16,4 0 0 15,9 0 0-15,6-7-1 0,8 6 1 16,3 1-1-16,11 2 0 16,0 5-2-16,7 5 1 15,16 0-1-15,0 4 1 16,7 5-2-16,2-1 0 16,5 3-1-16,1 1 0 15,6 3-1-15,6-1 0 16,2-2 1-16,3-1 1 15,8-1 0-15,-6 3 0 16,-6 4-1-16,2-1 1 16,-2 1-2-16,2 3 1 15,-1 2 0-15,-8 5 0 16,-10-1-1-16,3 2 0 16,5-6-1-16,-1 5 1 15,-1-1-1-15,-1 0 0 16,-1-2-1-16,-8 1 1 15,-9-1-2-15,-10 3 1 0,-9-1-1 16,-17 5 1-16,-11 2-2 16,-17 2 1-16,-6 2-1 15,-11 1 1-15,-9 0-1 16,-21 1 1-16,-11 1-1 16,-6-5 1-16,-15-4 0 15,-12-5 1-15,-11-5 0 16,-26-2 0-16,-16-1 0 15,-21-7 0-15,-20-4 0 16,-10-4 1-16,-22-4-1 0,-13-1 1 16,-13 3 0-16,-16-5 0 15,-19-4 1-15,-10-2 0 16,-13-9 0-16,-9-5 1 16,-7-7 0-16,-9-5 0 15,-9-7 0-15,-1-2 1 16,-5-3 1-16,-6-2 1 15,-7-2 0-15,-6 2 0 16,-4-3 0-16,-6 3 0 16,-5 0-1-16,-7 7 0 15,-9 2-3-15,-11-1 1 16,-10-6-2-16,-12 3 1 16,-15 11-2-16,-16 1 0 15,-15 2-1-15,-20 7 1 16,-24 7-1-16,-20 4 0 15,-26-1-1-15,-33 1 0 0,-29-4 0 16,-23 6 0-16,-21 8 0 16,-18 3 0-16,-17 1-1 15,-18 2 1-15,-13 1-1 16,-18 0 1-16,-8 1-1 16,-11-1 1-16,-20-4 0 15,-12 2 0-15,-4 3 0 16,-15-1 0-16,-3 0 0 15,-11-2 0-15,-13-2 0 0,-19 2 0 16,-6 5 0 0,-5 2 0-16,-7 3 0 0,-17-4 0 15,-5-7 0-15,-6 0 0 16,1-1 0-16,-2-2 1 16,-2-1 0-16,-9-3 0 15,-8 4 0-15,-4-1 0 16,-6 0 1-16,-1-1 0 15,0 1-1-15,-2 2 1 16,-1-3 0-16,-1 1 1 16,-5 7-1-16,-3 1 0 15,-4 4 0-15,-5 4 0 16,-6 2 0-16,2 3 0 16,7-4-1-16,-12 2 1 15,-14 5-1-15,-4 0 1 16,4 3-1-16,-5 6 1 15,-8 12-1-15,-20 17 0 16,-8 22 0-16,-9 39 0 0,-6 39-1 16,4 46 1-16,-1 32-1 15,21 40 0-15,628-256-1887 16,-2083 850 1887-16</inkml:trace>
</inkml:ink>
</file>

<file path=ppt/ink/ink9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7:07:43.230"/>
    </inkml:context>
    <inkml:brush xml:id="br0">
      <inkml:brushProperty name="width" value="0.05292" units="cm"/>
      <inkml:brushProperty name="height" value="0.05292" units="cm"/>
      <inkml:brushProperty name="color" value="#FF0000"/>
    </inkml:brush>
  </inkml:definitions>
  <inkml:trace contextRef="#ctx0" brushRef="#br0">14871 8383 1175 0,'0'0'0'0,"48"12"25"16,-9 0 1-16,3-3 34 15,4-1 1-15,0 4-6 16,7-5 1-16,7 2-9 16,1-4 0-16,8 2-17 15,0-2 0-15,-2-1-5 16,7-2 0-16,11-1-1 0,8 4 0 16,3-5-1-16,2 0 0 15,10 0-4-15,5-5 0 16,5 4 5-16,4 2 1 15,5 4 5-15,1-3 0 16,1 0-2-16,2 3 1 16,5 2-4-16,-1 2 0 15,-11-8-3-15,5 1 0 16,6 0-5-16,7 1 1 16,8-1 3-16,-2-2 0 15,-5-2 1-15,-4-5 0 16,2 2-2-16,-2 0 0 15,1 2-1-15,-6-8 1 16,-2 1 2-16,0 1 1 16,2 6-2-16,-1-4 0 15,-6-2-2-15,5 0 1 16,6 1-2-16,-1-4 1 0,-1 0-4 16,-2-1 1-16,-2 5-3 15,1-4 1-15,8 3-2 16,-4 0 0-16,-3 1-2 15,-1-4 1-15,4 0-1 16,-1 3 0-16,2-2-2 16,-4 3 0-16,2 3-1 15,3-4 1-15,7 2-1 16,-5 2 1-16,0-4-2 16,-3 6 1-16,3-1-2 15,9 3 1-15,-2 1-1 0,2 1 1 16,-5 3-1-16,-1-4 1 15,3 3 0-15,3-3 0 16,2 0 0-16,-1 0 1 16,-4 0 0-16,-1 0 0 15,6 2 1-15,6 0 1 16,3-1-1-16,-4 3 1 16,0-4 1-16,0 2 0 15,2-4 1-15,3 2 1 16,2 0-1-16,0 3 0 15,4 3 1-15,-1-1 1 16,-3-2 0-16,2 1 1 16,0-1 0-16,5 1 0 15,7-3-3-15,0-1 0 16,-5-3-1-16,0-2 0 16,0-1-1-16,1 3 1 15,1 0-1-15,-2-1 0 0,-4 2-3 16,-8 2 0-16,-4 0 1 15,-9 0 1-15,-10 0 2 16,-8 2 0-16,-5 2-1 16,-15-4 0-16,-10 3 3 15,-8-3 0-15,-7 0-2 16,-10 0 0-16,-6 0-1 16,-9-3 1-16,-9-1 0 15,-10 2 1-15,-13 2 0 0,-8-1 1 16,-5-1-1-1,-4-2 0-15,-2 4-2 0,-9 0 0 16,0 0-3-16,7-5 0 16,-7-5-3-16,-2-4 1 15,-1-3-4-15,-3-8 0 16,6 25-2370-16</inkml:trace>
  <inkml:trace contextRef="#ctx0" brushRef="#br0" timeOffset="3150.31">3193 9361 750 0,'0'0'0'0,"42"0"33"16,-3 0 0-16,-2-4 37 16,3 1 1-16,6 1 1 15,4-3 1-15,4 1-18 16,5 3 1-16,4 2-27 0,-1 3 0 15,-8-4-8 1,5 1 1-16,-3 6 6 0,8 2 0 16,6 0-4-16,8-6 0 15,-6 2 0-15,4-1 0 16,0-4 0-16,7 0 0 16,10 3 0-16,2-1 0 15,-8-7 2-15,3 5 1 16,10 3-2-16,-1 2 1 15,-5-5-3-15,-3 0 0 16,3 2-2-16,1 2 0 16,9 3-2-16,-5-6 0 15,-9 1 1-15,7 3 0 16,10 0 3-16,-2 2 1 16,-12-3-3-16,2-2 1 15,9 4-2-15,0-2 0 16,-5 1-1-16,5-1 0 0,6-1-3 15,1-1 0-15,-7-4-3 16,0 2 1-16,5 5-2 16,-1-5 0-16,-8 0-2 15,3 2 1-15,1 5 0 16,5-4 1-16,-1-3 0 16,5 0 1-16,-4 0 0 15,4 2 1-15,3 0 0 16,2-2 1-16,4 0-2 15,-4 0 0-15,-5-2 0 0,4 0 1 16,-1 2-2-16,2 2 1 16,-8 0 0-16,3 0 0 15,5 1-3-15,-2-3 1 16,-7-5 0-16,3 1 0 16,6 4-2-16,-5-3 0 15,-2-1-1-15,-2 3 1 16,4-1-2-16,0 0 0 15,-5 2-2-15,-4-5 1 16,5 0 1-16,-1-2 0 16,-1 0 0-16,-3 2 0 15,0 3 0-15,0 0 1 16,-3 2-1-16,-2 0 1 16,-9-7 1-16,5 6 1 15,7-3 0-15,-1 1 1 16,-11-2-1-16,0 1 1 0,0 2-1 15,1-1 0-15,-1-1-2 16,-3-1 0-16,-6 4 1 16,0-1 1-16,11 2 0 15,-2 0 1-15,-9-7-1 16,-2 3 1-16,-1 3-1 16,-1-3 0-16,5 3-1 15,-3-1 1-15,-7 0-1 16,1-1 0-16,4-3 0 15,4 5 0-15,4-1-1 0,-2 2 1 16,-13-4-1-16,1 1 1 16,3-2-2-16,4-2 0 15,3 2 0-15,-9-2 0 16,-3 2-1-16,0 1 0 16,1 2 0-16,3 2 0 15,4 4 0-15,-1-4 0 16,-12-4-1-16,-6 1 1 15,0-6-1-15,5 9 1 16,3 5 0-16,-1 2 0 16,-1-5 1-16,-5-4 1 15,-4-1-2-15,-2 3 1 16,-7 7 0-16,3 0 0 16,2 0 0-16,1 1 0 15,-5 3 0-15,1-3 0 16,-6 1-1-16,-1-5 0 15,-4 1-1-15,2-4 0 0,1-1 0 16,4 2 1-16,2 3-2 16,4 4 1-16,-5 1-1 15,1-1 0-15,7 0-2 16,-7-6 1-16,-5 2-2 16,-1 1 1-16,3-3-1 15,4 0 0-15,4 3-1 16,-1 2 1-16,-1 3-1 15,-3-3 1-15,-2-2-1 16,-3-3 1-16,-4-1 0 0,3 1 0 16,4 1 0-16,-1-1 1 15,4 1 0-15,3 1 1 16,1-5-1-16,-4 2 1 16,-1 1-1-16,-5-1 1 15,-1-4 0-15,-3 0 0 16,-1 1-1-16,1 1 1 15,5 3 0-15,0-1 0 16,-1-2 1-16,-4 1 0 16,0 3 1-16,0-2 1 15,-3-2-1-15,-1-2 0 16,1-3 0-16,3 0 1 16,-2 3-2-16,2 2 0 15,-3 2-1-15,1-1 0 16,5 1-1-16,5 0 1 15,-3-4-1-15,-2 0 1 16,-3 1-1-16,1-1 0 0,0 2 0 16,-2-5 0-16,-1 1-1 15,0 1 1-15,9-1-1 16,4 2 1-16,-6 1-1 16,1 1 0-16,-1 0 0 15,-3-2 1-15,-8-1 0 16,-1-1 1-16,0 2 0 15,0-1 0-15,0 3 1 16,-3 0 0-16,-6 0-1 0,2 3 1 16,2-3-1-16,-1 4 1 15,-6 1-1-15,0-3 0 16,5 5 1-16,-2-4 0 16,-5 1-1-16,-4-3 0 15,-2-1 0-15,1 4 1 16,0-2-1-16,-1-1 0 15,3-1 0-15,1 0 1 16,-9 2-1-16,-5-2 0 16,11 3 0-16,-11-3 0 15,8 4-1-15,-8-4 1 16,7 0-1-16,-7 0 0 16,9 0 0-16,-9 0 1 15,6 0-1-15,-6 0 1 16,7 0 0-16,-7 0 0 15,10 0 0-15,-4 0 0 16,1 0 0-16,-7 0 1 0,8-5-1 16,-8 5 0-16,7-5-1 15,-7 5 1-15,15-2 0 16,-7-3 1-16,-8 5-1 16,9-7 0-16,-9 7-1 15,7-7 1-15,-7 7 0 16,7-7 0-16,-7 7 0 15,7-7 1-15,-1-2 0 16,1 2 1-16,-7 7 0 16,5-10 0-16,-5 10 0 15,9-7 1-15,-9 7-1 0,0 0 0 16,5-7-1-16,-5 7 1 16,0 0-2-16,0 0 1 15,0-7-1-15,0 7 0 16,0 0-1-16,0 0 1 15,0-7-1-15,0 7 1 16,0 0-1-16,0 0 0 16,0-7 0-16,0 7 0 15,0 0-1-15,0 0 1 16,0-7-2-16,0-3 0 16,2-19-3-16,5-25 0 15,-7 54-2497-15</inkml:trace>
  <inkml:trace contextRef="#ctx0" brushRef="#br0" timeOffset="6798.4">18971 9213 1299 0,'0'0'0'0,"31"-5"34"16,-2 0 1-16,2-2 35 15,8 2 1-15,5-5-25 16,9-1 1-16,7 3-26 16,5 1 1-16,11 1-11 15,7 0 1-15,5 2-6 16,13 4 1-16,15 4-3 0,1-1 1 15,3 0 2-15,5 1 0 16,9 1 11-16,9-5 0 16,17 0 6-16,13 2 0 15,9 5 4-15,7-4 1 16,8 1 1-16,1-3 1 16,10-1-3-16,4 0 1 15,3 4-5-15,14-4 1 16,7 0-4-16,6 0 1 15,0-5-5-15,13 3 1 16,3 4-4-16,5 3 1 16,1-3-1-16,3 1 1 15,-4 1-4-15,8 2 0 16,3 8 4-16,1 5 1 16,-2 2-1-16,1 0 1 15,-3-2 0-15,-3 0 0 0,-8-3 0 16,-6 1 1-16,-13-10-3 15,-11 0 0-15,-10 0 4 16,-8 1 1-16,-13-3 1 16,-14-5 1-16,-14 0-2 15,-12 0 1-15,-21 0-4 16,-11-1 1-16,-14 2-1 16,-9 3 1-16,-9 3-7 15,-16 1 1-15,-13 5-3 16,-21-1 0-16,-45-12-1917 0</inkml:trace>
  <inkml:trace contextRef="#ctx0" brushRef="#br0" timeOffset="8515.33">3388 10508 1243 0,'0'0'0'0,"45"5"29"15,4 2 0-15,16-2 33 16,15 2 1-16,1 2-10 0,10-9 0 16,17-5-21-1,0 1 1-15,5-3-13 0,8 2 0 16,12 0-3-16,2 1 1 16,1 1-4-16,7-1 1 15,16 3 8-15,0-1 0 16,12 0-6-16,5-5 1 15,4 4-3-15,14-2 0 16,9-4 4-16,14 0 0 16,14 1-1-16,7-3 0 15,7-2 4-15,4-1 1 16,7-2-7-16,-8 1 1 16,5 2-1-16,-5 3 1 15,1 3 1-15,8-2 0 16,1 6 1-16,12-2 1 15,3-2 1-15,6 0 0 0,0 2-3 16,1-4 0-16,1 0 3 16,-6-3 1-16,-4 4 2 15,1-1 1-15,9 7-3 16,-6 4 1-16,-2 7 0 16,-7-1 0-16,-3 1-2 15,-11 1 0-15,-6 4-2 16,-8-2 1-16,-12-3-4 15,-1 3 0-15,-2 2 0 16,-3-2 0-16,-3-5-3 16,-12 2 1-16,-4-4-2 0,-14 2 0 15,-11 0-3-15,-5 3 1 16,0 0 0-16,-5-1 0 16,-7 0 0-16,-16-1 0 15,-15 1 1-15,-9-2 0 16,-5-2 1-16,-8-3 0 15,-4-4 1-15,-3-1 1 16,5-2 0-16,-1-8 0 16,-12 1 0-16,3 0 1 15,3 4-2-15,-2-5 1 16,-5 1-2-16,0 0 0 16,-2 0-1-16,11 2 0 15,5 3-3-15,0-2 1 16,-2 0 0-16,-1 1 1 15,14 4 1-15,3 1 0 16,-5-4-1-16,7-2 1 0,10 1-3 16,9 2 1-16,10-2-1 15,1-8 1-15,7 2-3 16,-2 1 1-16,9 4-2 16,0 4 1-16,3 5-2 15,-1 3 1-15,-7-3-1 16,0 2 1-16,-2-4 1 15,0 2 0-15,3 9-1 16,1-2 1-16,-2 1 0 16,-10 1 0-16,0-7-1 0,-3 0 1 15,6 3-2-15,1-2 1 16,-3-1-2-16,0-4 1 16,-5-1-1-16,1-4 0 15,2 2-1-15,-7-1 0 16,-5-2 0-16,-2-3 0 15,-7 3 0-15,-16-1 1 16,-12-1 1-16,-7-1 1 16,-15 3 1-16,-17-1 1 15,-24 2 0-15,-13-7 1 16,-13-10-5-16,-10-11 1 16,0 35-2308-16</inkml:trace>
</inkml:ink>
</file>

<file path=ppt/ink/ink9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7:08:25.162"/>
    </inkml:context>
    <inkml:brush xml:id="br0">
      <inkml:brushProperty name="width" value="0.05292" units="cm"/>
      <inkml:brushProperty name="height" value="0.05292" units="cm"/>
      <inkml:brushProperty name="color" value="#FF0000"/>
    </inkml:brush>
  </inkml:definitions>
  <inkml:trace contextRef="#ctx0" brushRef="#br0">4584 4011 1287 0,'41'0'0'0,"77"-6"53"0,36-7 1 0,25-4 47 15,21 0 0-15,15 1-30 16,11 1 1-16,0-3-35 16,10 1 0-16,4 1-15 15,3-1 0-15,9 2-9 16,1-3 0-16,-5-2-3 15,1 0 1-15,3 3-2 0,2 0 0 16,7-7-1 0,9 3 1-16,4 0-1 0,8 0 1 15,4 6 1-15,-1-6 0 16,3-3-2-16,-8 1 0 16,1 1 0-16,6 1 0 15,3-2 3-15,8-1 0 16,5 4 1-16,2-1 1 15,-1-3-1-15,3-1 0 16,5 1-1-16,5 2 0 16,11 3-1-16,-7 1 1 15,-1-3 2-15,1 4 0 16,10 5 1-16,1-4 0 16,-2 1 1-16,8 1 0 15,10 7-2-15,-2-2 1 16,1-4-2-16,8 0 0 15,3 5-1-15,16-3 0 0,-6 6-1 16,1 0 0-16,1 2-2 16,4-1 0-16,9 4 0 15,-4 7 0-15,2 3-2 16,-3 1 1-16,-4-3-1 16,1 1 1-16,3 3-2 15,1 0 1-15,0 9-2 16,-3-9 1-16,-4-3-2 15,-3 3 1-15,0 5 0 16,-10-1 0-16,-6 1-1 16,-5 1 1-16,-6 1 1 0,-14 3 0 15,-14 1 5-15,-12 3 0 16,-17-2 4-16,-20 2 0 16,-11 1-1-16,-20-1 1 15,-6-1 2-15,-22-5 1 16,-15 1-1-16,-18-5 1 15,-18-4-1-15,-14 0 1 16,-16 2 1-16,-14-6 1 16,-12-4-1-16,-12-1 0 15,-11-1 0-15,-15 2 0 16,-15-1-3-16,-12 0 0 16,-10-1-5-16,-4-4 0 15,-3-10-5-15,6-3 0 16,7-3-4-16,13-9 0 15,-43 27-2067-15</inkml:trace>
  <inkml:trace contextRef="#ctx0" brushRef="#br0" timeOffset="60653.07">8816 13000 1231 0,'0'0'0'16,"32"-9"31"-16,3 2 0 15,9 2 38-15,7 3 0 16,7 2-17-16,-3 0 0 16,-6 0-28-16,6 4 1 15,0 5-10-15,8 3 0 16,17 2-5-16,1-1 1 15,-4-1-4-15,6 1 1 16,7-1-2-16,7 2 0 16,7 1-2-16,6-3 1 15,8-5 2-15,4 2 0 16,3 1 9-16,7 1 0 0,16 1 9 16,9 0 0-16,-1-4 1 15,4 3 1-15,4 1 2 16,4 4 0-16,6-3-4 15,12 3 1-15,-1 1-4 16,5-1 0-16,-5-4-2 16,-1-2 0-16,1 1-4 15,6-4 1-15,8 0-3 16,7-2 0-16,8-5 4 16,3-2 0-16,7-1 1 15,7 1 1-15,0 2-1 0,0 0 0 16,7-9-1-1,-3 6 1-15,5 3-1 0,-4 0 0 16,6 1-3-16,-3 3 0 16,-8 3 0-16,4-5 0 15,5-4 0-15,7 2 0 16,-4-5-4-16,6-1 1 16,2 1-2-16,1 0 1 15,-5-4-1-15,1-4 0 16,6-3-1-16,6 0 0 15,8 4 0-15,5-2 0 16,-1-1-1-16,5-4 1 16,3-2-2-16,8 0 0 15,-6 1 0-15,14-1 0 16,9 0-1-16,8 0 0 16,1 0-1-16,-2 1 0 15,0-1 1-15,-3-2 0 0,-6 8 0 16,-5-1 1-16,-9-4 1 15,-10 1 1-15,-21 1 1 16,-15-4 0-16,-10-6 0 16,-18-1 0-16,-12-4 0 15,-25 2 0-15,-19-1-1 16,-22 1 1-16,-17-3-1 16,-24-1 0-16,-20-1-2 15,-16-1 1-15,-20-2 0 0,-17-3 1 16,-23 0-2-16,-23 1 1 15,-17-6-2-15,-24 1 0 16,-24 1-1-16,-18 1 0 16,-25 1-1-16,-18 1 0 15,-31-1-2-15,-34-9 1 16,-20-10-1-16,-24-2 0 16,-14 3-1-16,-8-1 1 15,-20-2-1-15,-7 3 1 16,-7 8-1-16,-9-8 0 15,-21-8 0-15,-1 2 0 16,-1 6 0-16,-5 4 0 16,-23 1 0-16,-2 3 0 15,-3 1-1-15,-9 0 1 16,-5-5-1-16,-18 7 1 16,-2 10-1-16,-3 4 1 15,-4 1-1-15,-5 2 1 16,0 0-1-16,-4 4 1 0,4 1-1 15,5 7 1-15,0 4-1 16,6 8 0-16,6 1 0 16,-1 4 1-16,5 1-1 15,-1-1 1-15,-5 3-1 16,6 4 1-16,2 7-1 16,5 9 0-16,13 7 0 15,10 11 0-15,3 6 0 16,12 12 0-16,-7 9 0 0,12 13 0 15,12 14 0-15,17-2 0 16,13 1 0-16,33 3 0 16,34 11 0-16,37-12 0 15,37-11 0-15,26-5 0 16,27-3 0-16,33-2 0 16,31 3-1-16,27 1 1 15,22-5-2-15,24 8 1 16,31 9-1-16,22 6 0 15,22 2-2-15,27 8 0 16,33 2-1-16,27 1 0 16,19-6 1-16,29-5 1 15,29-8-1-15,27-6 0 16,38-6 1-16,26-20 1 16,39-27 1-16,29-16 0 15,25-9 1-15,35-11 0 16,24-6 2-16,24 5 0 0,15 4 3 15,9 3 1-15,-4 2-6 16,3-7 0-16,-548 7-2049 16</inkml:trace>
</inkml:ink>
</file>

<file path=ppt/ink/ink9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7:11:06.115"/>
    </inkml:context>
    <inkml:brush xml:id="br0">
      <inkml:brushProperty name="width" value="0.05292" units="cm"/>
      <inkml:brushProperty name="height" value="0.05292" units="cm"/>
      <inkml:brushProperty name="color" value="#FF0000"/>
    </inkml:brush>
  </inkml:definitions>
  <inkml:trace contextRef="#ctx0" brushRef="#br0">3348 5848 649 0,'0'0'0'0,"30"-4"23"0,-2-5 0 16,7-1 52-16,11 0 0 15,12 3 0-15,2-2 0 16,7-6-31-16,0 1 0 16,2 5-12-16,4 6 0 15,8 4-9-15,-4 3 0 16,3-1-1-16,-3 1 0 16,-1 1-3-16,5-2 1 15,15 6 13-15,-1-2 1 16,0-2 6-16,4-5 0 15,14 0 1-15,5 0 1 16,-7-5-7-16,7-2 1 16,9-2-8-16,4 1 1 15,-13-4-3-15,7-1 0 0,6 5-4 16,1 1 1-16,-2 2-1 16,1-2 1-16,0 2 2 15,4 1 0-15,1 4-3 16,4 0 1-16,-12-3-2 15,3-3 0-15,3 6-4 16,11-3 0-16,-4 3-1 16,-2-2 1-16,-7-8 1 15,8 1 0-15,11 1-1 16,3-5 1-16,-4 0-1 0,0 1 0 16,7-1 2-16,-4 1 0 15,9 4-3-15,1-1 1 16,-1 2-1-16,-2 2 0 15,-3-4-2-15,0 6 0 16,6-4-4-16,4 5 1 16,4-1-2-16,6-3 1 15,1 3-1-15,-2 0 0 16,-6-6-2-16,-3 4 0 16,4 1-1-16,-3 1 0 15,12-1 0-15,-4-1 0 16,1 2 0-16,-6-6 0 15,0 4 2-15,2-2 0 16,1 2 0-16,3-4 0 16,-1 2-1-16,4 2 0 15,5 3 0-15,-3 0 0 16,-4-1-1-16,-3-2 0 0,-8-2-1 16,2 2 0-16,4 5-1 15,0 1 0-15,5 6 0 16,-1-3 0-16,-4 1 0 15,-2 0 1-15,0-3-1 16,-2 0 0-16,0 1 0 16,1 2 0-16,-1 2 0 15,8 2 0-15,-6 3 0 16,0-3 1-16,-5-6 0 16,3 6 0-16,4-6-1 0,1 2 1 15,3 2 0-15,-1 2 0 16,2 0 0-16,4-1 1 15,0-4-1-15,-4 1 0 16,5 2 0-16,2 2 1 16,2-4-2-16,7 2 1 15,0 1 0-15,2 1 0 16,4 0 0-16,-1-1 1 16,4-1-1-16,0 2 1 15,-1 3-1-15,7-7 0 16,4 2 0-16,9-5 1 15,2 5-2-15,-1 0 1 16,1-2-1-16,1-2 0 16,8 6 0-16,0 3 1 15,3-3-1-15,4 3 0 16,4-4 0-16,-3-2 0 0,-1 2 1 16,5 3 0-16,4-1 1 15,5 2 1-15,-2-1 0 16,1 1 0-16,1-2 0 15,1 0 1-15,-4 1 1 16,3-1 1-16,-6 1-1 16,1-1 0-16,-7-1 0 15,-11-1 0-15,-12 4 0 16,-9-3 0-16,-11-4-1 16,-9 2 1-16,-4-3-1 15,-14-3 1-15,-11 3-1 0,-16-4 1 16,-17 3 1-16,-13-1 0 15,-11-4-1-15,-14 2 1 16,-14 0-7-16,-11 0 1 16,-8 0-4-16,-13 0 1 15,-11 0-2-15,-6-3 0 16,-3-1-6-16,-4-1 0 16,-20 5-2120-16</inkml:trace>
  <inkml:trace contextRef="#ctx0" brushRef="#br0" timeOffset="1830.88">3572 6702 772 0,'0'0'0'0,"-34"-3"26"15,6 0 1-15,-4 3 32 16,4-2 1-16,11-2 3 0,4 4 1 15,-1 0-23 1,5 4 0-16,0-2-11 0,9-2 1 16,-8 12-11-16,11 0 0 15,8 0-5-15,10 0 1 16,7 4-3-16,16-3 0 16,14 0-2-16,6-1 0 15,8-4 3-15,4-4 0 16,7-3 0-16,12 1 1 15,13 0 0-15,14-2 1 16,10-4 13-16,11-1 1 16,10-3 4-16,18-4 1 15,20-6 9-15,6-1 1 16,4 5 6-16,0 2 0 16,9-3-5-16,6 1 1 15,1-7-10-15,5 5 1 16,-7 4-3-16,-3 4 0 15,-11-1-2-15,-18-3 1 0,-12 3-7 16,-17 6 0-16,-13-1 7 16,-11 3 0-16,-17 1-1 15,-9 0 0-15,-12-2 0 16,-11-3 0-16,-14-2-6 16,-12 2 1-16,-11 5-2 15,-9-4 0-15,-6 2-1 16,-12-1 0-16,-3 3-3 15,4 3 0-15,8-3-6 0,6 9 0 16,2 3-9-16,4-3 0 16,-38-9-1917-16</inkml:trace>
  <inkml:trace contextRef="#ctx0" brushRef="#br0" timeOffset="11179.87">4667 7974 683 0,'0'0'0'15,"0"0"9"-15,0-17 0 16,0 7 10-16,0-1 1 16,-2 1-14-16,2 0 1 15,-5-1-8-15,2 3 1 16,-6 2-3-16,0 1 0 16,0 5-4-16,-5-2 0 15,-4 2 0-15,-1 2 0 16,10-2 4-16,0 2 1 15,9-2 2-15,-3 7 0 16,3-7 0-16,-9 8 1 16,7 5 5-16,2 4 0 15,-3-5 11-15,3 5 0 0,-6 13 10 16,-2 3 0-16,1-2 10 16,0 0 0-16,-9 9 2 15,5 1 1-15,-1 1-3 16,1 8 0-16,-1 5-5 15,-1 4 1-15,6 0-7 16,0-2 1-16,2 0-5 16,-4 2 1-16,4 3-3 15,-4 4 0-15,4 3-4 16,-4 1 1-16,0 1-1 0,0-4 0 16,1 2-1-16,-1 9 1 15,-5 2-1-15,1 1 1 16,-1-5 0-16,0 4 0 15,0 5 0-15,-2 1 0 16,2-1 2-16,3 0 0 16,-1-4-1-16,3-1 1 15,0 10-1-15,1 0 1 16,2-11-3-16,-3-3 0 16,4 4-2-16,-4 1 0 15,4 11-3-15,2-9 0 16,-1-5-3-16,-1-2 1 15,-1 5-2-15,3 6 0 16,3 0-1-16,0-8 0 16,-4-6 0-16,4-2 0 15,7 8 0-15,2 1 1 16,0-4-3-16,-4-3 1 0,4-6-1 16,0-1 0-16,2 0 0 15,1 0 1-15,2 3 0 16,-2-2 0-16,-1-4-2 15,1-5 1-15,6 3-1 16,-2 5 1-16,5 0-1 16,-2-1 0-16,6-1-1 15,0-1 1-15,7-3-1 16,3-3 1-16,0-1-1 16,2 3 1-16,4-1-1 0,-6-4 0 15,-1-12 0-15,1-4 0 16,0-4 0-16,6 1 0 15,4-2 0-15,8 0 0 16,4 1 0-16,5-3 0 16,1-6 0-16,4-3 0 15,-2-3 2-15,11-5 1 16,9-5-1-16,-2-2 1 16,-2-1 3-16,0 0 0 15,6-6 2-15,2-4 0 16,7-4 4-16,1-1 0 15,-11 5 5-15,6-4 0 16,10-3 3-16,-3 1 0 16,-4 0-1-16,0-2 0 15,4-6-1-15,2 3 1 16,-6 4-4-16,0-1 0 0,2 0-3 16,0 3 1-16,6 1 0 15,-3-1 0-15,-5 0-2 16,8 2 1-16,4-3-2 15,3 1 0-15,-6-3-1 16,3 2 1-16,12 3-3 16,-3-2 0-16,-7-4-2 15,4 0 1-15,9 5-2 16,1-1 1-16,-1-6-1 16,3-1 1-16,8 2-2 15,4-1 1-15,1-6 0 0,5 0 0 16,-8-3-1-16,1 3 0 15,5 2-1-15,2 0 1 16,-7 3 0-16,3 1 0 16,-3-1-1-16,4 6 1 15,4 1-1-15,1 4 0 16,-6-2 0-16,2 0 1 16,4 5-1-16,0 2 1 15,-1 2-1-15,-1 5 0 16,2 0-3-16,-1 0 0 15,12-5-3-15,-13-11 0 16,-143 9-1679-16</inkml:trace>
  <inkml:trace contextRef="#ctx0" brushRef="#br0" timeOffset="59263.39">3261 12799 1142 0,'0'0'0'0,"-17"-8"29"16,-3 2 0-16,-10 1 30 15,-1 7 1-15,-1 7-9 16,4 8 0-16,-8 7-29 16,5 7 0-16,4 7-10 15,4 7 0-15,4 4-5 16,1 6 0-16,4 11-2 0,2 10 0 15,3 5-2 1,4 6 1-16,5-2-1 0,-4 6 0 16,-1 5 1-16,1 4 1 15,-1 2 4-15,0 4 0 16,1 11 1-16,1-1 0 16,-3-1 9-16,1-5 1 15,5-1-2-15,2-1 0 16,1-12 4-16,3-7 0 15,6-3-1-15,6-4 0 16,1-13-2-16,2-5 1 16,11-5-2-16,5-7 1 15,7-7-2-15,11-4 1 16,3-5-3-16,5 1 0 16,10-6-2-16,4-5 0 0,17-7-3 15,10-10 0-15,0-11-3 16,9-7 1-16,9-1-2 15,-1-6 0-15,-2 1-1 16,6-1 0-16,7 2-1 16,-1 2 0-16,-4 4 0 15,7 1 0-15,1 1-1 16,15-1 1-16,7 1 1 16,2-7 1-16,0 3 1 15,7 0 0-15,7-1 0 16,1 1 1-16,8-2-1 0,7 0 0 15,-2 0-2-15,5 3 1 16,7 2-3-16,-5 2 1 16,6-2 0-16,2 2 0 15,6 3-1-15,6 0 0 16,12-1 0-16,7-2 1 16,3 1 0-16,6 1 1 15,8-3 1-15,-3 1 0 16,-7 2 1-16,0-1 0 15,3 3 0-15,1 1 0 16,3-6-1-16,1 6 0 16,3 6-1-16,4-3 1 15,8-3-1-15,7 2 1 16,5 1-1-16,-3 1 1 16,0-1 0-16,-1 1 0 15,-1-3 0-15,-4-1 1 16,4 0-2-16,-2 2 1 0,11 0-2 15,2 1 0-15,4 1-1 16,3-1 0-16,-4 1-2 16,-2-1 1-16,14 2-1 15,2 2 1-15,-1 4-1 16,3-3 0-16,-2-1 0 16,3 0 0-16,-2-2 0 15,4 1 1-15,7-1 0 16,4 2 0-16,4 0 1 15,3-1 0-15,14-2-1 0,2-1 1 16,0 1 0-16,7-1 1 16,3-1 0-16,4-2 0 15,2 0-1-15,2 0 1 16,15 0-1-16,6-2 1 16,3-5-1-16,0 0 0 15,0 1-1-15,1 2 1 16,-5 1 0-16,-1-4 0 15,2-5 0-15,-7-2 1 16,-8 0 1-16,-6 2 1 16,-6 0 1-16,-12 0 0 15,-18-1 7-15,-8 3 1 16,-3 1 5-16,-8 1 1 16,-19 1 2-16,-10 3 0 15,-11 4 1-15,-17 2 0 16,-15 0-5-16,-20 0 1 15,-14 3-4-15,-21-2 1 0,-15-3-5 16,-13 0 0-16,-11 2-2 16,-14-4 1-16,-18-3-2 15,-10-2 1-15,-4-7 0 16,-7-3 1-16,-7-7-1 16,-3-9 0-16,-4-12 0 15,-4-9 0-15,-3-8-1 16,-1-9 1-16,-1-9 0 15,0-6 1-15,0-11 0 16,-5-5 1-16,-2-2 3 0,-5-7 0 16,-5-5 0-16,-6-5 1 15,-7-3-2-15,-12 1 0 16,-12 0-3-16,-17 2 0 16,-15-2-3-16,-18 3 1 15,-17 8-5-15,-24 1 0 16,-17 7-4-16,-21 7 0 15,-18 9-5-15,-19 12 1 16,-23 12-9-16,-25 7 0 16,-18 10-8-16,-22 7 0 15,-18 11-1-15,-9 6 1 16,-14 4-2-16,-7 7 1 16,-2 5 3-16,-20 4 1 15,-11-1 2-15,-6 4 1 16,-12 6 2-16,-2-3 0 15,-6-3 3-15,-10 4 0 0,-19 1 5 16,-7 2 0-16,-9 6 3 16,-9 3 0-16,-13-2 0 15,-10 1 1-15,-10-1 0 16,-9 2 1-16,-13-1 0 16,-5-1 0-16,7 2 0 15,-5-1 1-15,0 3 0 16,-4-1 0-16,0 2 0 15,-3 0 1-15,0 0 0 16,3-1 1-16,7 7-1 0,1-2 1 16,4-6-1-16,1-5 0 15,5-3 0-15,7-2 0 16,2 0 0-16,3 0 0 16,9 0-1-16,5-4 1 15,9-5-1-15,11 1 1 16,5 1-2-16,4-4 1 15,5-8-1-15,3 3 1 16,-5 4 0-16,4 2 0 16,0-1 0-16,13-3 0 15,15-5 0-15,-2-2 0 16,-3-3 0-16,0 0 0 16,6-2 0-16,10 0 0 15,11-2-1-15,-4 0 1 16,-4-1 1-16,4 3 1 15,15 8 2-15,-7 4 1 16,-6 2 2-16,4 10 0 0,4 14 3 16,-3 14 0-16,-11 14-4 15,12 21 1-15,15 25-5 16,6 6 0-16,-1-2-3 16,24-2 0-16,295-95-2032 15</inkml:trace>
</inkml:ink>
</file>

<file path=ppt/ink/ink9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7:13:31.864"/>
    </inkml:context>
    <inkml:brush xml:id="br0">
      <inkml:brushProperty name="width" value="0.05292" units="cm"/>
      <inkml:brushProperty name="height" value="0.05292" units="cm"/>
      <inkml:brushProperty name="color" value="#FF0000"/>
    </inkml:brush>
  </inkml:definitions>
  <inkml:trace contextRef="#ctx0" brushRef="#br0">1154 10707 916 0,'21'-3'79'0,"33"-6"0"15,5 4-2-15,-1 1 0 16,5-1-35-16,-3-2 1 16,-7 0-15-16,5 2 0 0,2 3-8 15,9 4 1 1,7 5 6-16,-7-2 1 0,-2-3-11 16,3 0 0-16,3 1 1 15,4 0 1-15,13 3 5 16,0-3 1-16,-7-12 2 15,7 1 1-15,14 4-1 16,0-4 0-16,-5-6-3 16,2 3 0-16,6 1-3 0,1 1 1 15,-4-3-5-15,0 2 0 16,5 3-3-16,2 4 1 16,-5 3-1-16,2 3 0 15,5 2 0-15,0-3 1 16,-6-6-1-16,1 1 1 15,1 1 2-15,-1 1 1 16,5-5-1-16,0 1 0 16,-1 2 2-16,1-2 1 15,2-2-2-15,5-2 1 16,2 2-3-16,-4-2 0 16,0-3-1-16,0 2 1 15,11 1-3-15,-6 2 1 16,-4 0-2-16,6 2 0 15,5-2-1-15,1 2 0 16,-8 0-1-16,3-2 0 16,4 2-2-16,6-2 0 0,3 2 0 15,-3-1 0-15,-9 1 2 16,12 0 1-16,8 2 3 16,-2-3 0-16,-3-2 1 15,-2-1 0-15,1 0-1 16,3 6 0-16,10-4 0 15,-4 2 1-15,-2-7-2 16,0 3 0-16,11 0 0 16,7 3 1-16,1 2-2 15,-3 2 0-15,-3-3-1 0,-8 2 0 16,6 1-3-16,3 2 1 16,6 3-1-16,-2 1 1 15,7 1-1-15,7 2 0 16,-4-4 3-16,-5-1 0 15,-3 2 3-15,-4-1 0 16,10 1-1-16,3 1 1 16,-5 0-2-16,3 2 1 15,-2-7 0-15,-2 0 1 16,0 0-2-16,-3 2 0 16,3-4-3-16,9 2 1 15,7-4-2-15,-2 4 1 16,-2 0-2-16,-1-1 0 15,-2-3 1-15,0-1 0 16,2 0 2-16,-3 0 0 0,7-1-1 16,-1 3 1-16,2 0-1 15,9 1 1-15,-2 2-2 16,1 0 0-16,1 0-2 16,-2 0 1-16,-1 0 0 15,-3-2 1-15,-1 0-1 16,5-1 1-16,2 3 0 15,1 3 0-15,-3-3-2 16,4 4 1-16,5 1-1 16,1 0 1-16,1 2 0 15,3 2 0-15,2 3-2 0,7-5 1 16,0 0-1-16,2 3 0 16,3-1 0-16,0-2 0 15,2-2 0-15,4-2 1 16,1 3-2-16,7-5 1 15,4 1 0-15,5-2 0 16,0-3 0-16,6-1 1 16,5 1 0-16,8 1 0 15,10 2-1-15,1 0 1 16,-3 0-2-16,1 2 1 16,-1-1-1-16,3 5 0 15,2-3-1-15,1 6 0 16,-1-1-1-16,4 4 1 15,1 2 0-15,4 5 0 16,-2-3 1-16,5 3 1 16,0 0 2-16,-3 2 0 0,2 5-1 15,-4-2 0-15,-6-5 0 16,-3-2 1-16,2-1 3 16,-10 1 0-16,-3 0 1 15,-6 1 1-15,-2-6-1 16,-4 0 0-16,-4 5 0 15,-15-1 0-15,-9-1-1 16,-8-2 0-16,-14 2-1 16,-11-1 1-16,-11-5-1 15,-13 3 0-15,-10 0-2 0,-17 0 1 16,-19-7-1 0,-11 4 0-16,-15 1 0 0,-7-1 0 15,-10-4-1-15,-11 0 0 16,-12 2-1-16,-11-2 0 15,-13-3 0-15,-4 0 1 16,-2 3-3-16,-6 2 1 16,-5-2-4-16,0-1 0 15,6-1-1-15,2-1 1 16,3 1-12-16,0-5 1 16,-25 2-2482-16</inkml:trace>
  <inkml:trace contextRef="#ctx0" brushRef="#br0" timeOffset="13464.87">6228 6846 996 0,'0'0'0'16,"64"-15"38"-16,-2-3 1 15,6-3 28-15,1 2 1 16,3 2-7-16,1 5 0 16,6-4-17-16,-5 3 0 15,-3-3-18-15,1 2 0 0,0 7-11 16,10 2 1-16,-1 5 0 15,2 2 1-15,-4-2 2 16,2 0 1-16,7 3 1 16,2 1 0-16,4-1-1 15,1-1 0-15,6-4-1 16,4-1 1-16,10-1-2 16,3-4 0-16,7 1 6 0,1 1 0 15,6-2 6-15,-2-1 0 16,3 6 1-16,-3-1 1 15,-3-1-5-15,2-2 0 16,7 5-2-16,0-1 1 16,-6-4-6-16,-3 2 0 15,0 5-4-15,0-4 1 16,2 3 1-16,-6-1 0 16,3-3 1-16,1 5 0 15,9 0-1-15,-1 3 1 16,-4-3-1-16,1 0 0 15,2 0-3-15,-3 2 1 16,-4 1-3-16,3 1 1 16,6-1-3-16,5 2 1 15,-1-5-2-15,-1 4 1 16,-7-1-1-16,6 3 0 0,3-10-2 16,-2 4 0-16,-6 7-1 15,1 2 1-15,-4-1 1 16,8-2 0-16,5 0 1 15,-8 3 1-15,1-5-1 16,4-1 1-16,4 6-1 16,1-1 0-16,3 1-1 15,-3-2 1-15,-4-2 1 16,2-1 0-16,7 1-1 16,-1 0 0-16,0 5 0 15,-5-4 0-15,1-3-2 0,0 0 0 16,5 3-1-16,1-1 1 15,-3 2-1-15,-1-7 1 16,-3 0-2-16,6 0 1 16,11 3-2-16,-8 2 1 15,1-1-1-15,-4-2 1 16,3-1-2-16,1 5 1 16,-4-3-1-16,-1-1 0 15,-2 5-1-15,-1-7 1 16,2-4-1-16,2 2 1 15,2 4-1-15,2 2 0 16,-1-4 0-16,-3 0 0 16,9-9-1-16,6 6 1 15,0-3 1-15,2 5 0 16,2-1-1-16,3 2 1 16,6 3-1-16,0-3 1 0,-2-3 0 15,6-4 0-15,1 5 0 16,3-1 0-16,4 3-1 15,9-4 0-15,-1 1-1 16,8 1 1-16,8-1-1 16,8-4 0-16,9-2 0 15,4 0 1-15,8 4 0 16,6-3 0-16,8-5 0 16,3 1 0-16,4 4 0 15,11-3 1-15,9 3-1 0,0 2 1 16,2 1 0-1,0 2 0-15,3 3-1 0,9 2 1 16,6 8-1-16,2 2 0 16,1 0-1-16,0 2 0 15,-7 3-1-15,4 2 1 16,-1 4-1-16,-3-2 1 16,-4-2-2-16,-12-2 1 15,-9 2 0-15,-14 2 0 16,-14 0 0-16,-17-1 0 15,-19-8 0-15,-15 1 0 16,-23-5 0-16,-14-3 0 16,-13-1-1-16,-8-4 0 15,-138 0-2095-15</inkml:trace>
  <inkml:trace contextRef="#ctx0" brushRef="#br0" timeOffset="27981.3">26003 11560 1321 0,'0'0'0'0,"60"-9"56"0,2-1 0 16,7 0 48-16,10-2 0 16,13 6-9-16,14 1 0 15,17-2-34-15,18 4 1 16,25 6-29-16,21 6 1 15,16 1-7-15,16 4 0 16,10 3-3-16,0 4 1 16,8 3-6-16,-6 6 0 15,-2-1-5-15,-10 2 0 16,-219-31-1657-16</inkml:trace>
  <inkml:trace contextRef="#ctx0" brushRef="#br0" timeOffset="30897.83">2981 12600 1198 0,'0'0'0'16,"55"5"35"-16,3-1 0 16,11-1 32-16,1-3 0 15,-5 0-12-15,6 0 0 0,10 2-32 16,6 0 0 0,4 0-9-16,6-1 0 0,-1 1-4 15,1 1 0-15,10-3 1 16,6 2 1-16,0-4 1 15,3-1 0-15,11 0 0 16,-1-1 1-16,6-1 0 16,-2 0 1-16,1 1 4 15,5 1 1-15,12-1-1 16,-2-3 0-16,-6-1-1 16,-1 1 1-16,2 3-4 0,4 4 1 15,3 4-1-15,-7-4 1 16,-3 2-3-16,-6-1 1 15,4 4-2-15,3 1 0 16,-8 1-1-16,-4-2 0 16,0 2-1-16,7 1 0 15,2-2-2-15,-1 0 0 16,-8-6-2-16,7 2 1 16,8 2-1-16,-3 1 1 15,-9 0-2-15,1 2 0 16,1 0-1-16,-1 2 1 15,1 1-1-15,-7-1 1 16,-12-3-1-16,0 5 0 16,9 3 0-16,-4 1 1 15,-10-1-1-15,4-2 0 16,10-1 0-16,-4-3 1 0,-5-1-1 16,5 2 0-16,11 3-1 15,-5-2 1-15,-11-4-1 16,3 0 0-16,11 7 0 15,-9-5 1-15,-7-4-1 16,2 1 0-16,5 5 1 16,-5 1 1-16,-9-4-1 15,6-2 0-15,6-2 2 16,0 1 0-16,-6-4 0 16,3 3 1-16,8 1 0 0,1-4 0 15,-9-7 0-15,0 0 0 16,9 5 0-16,-4-1 1 15,-5-4-2-15,3 0 0 16,2 3-1-16,0 3 1 16,-6 1 2-16,2-2 0 15,11-5 1-15,-3-2 1 16,0 4 1-16,-4 0 1 16,4-6-3-16,-1 3 1 15,3 4-1-15,-2-1 1 16,-4-10-2-16,4 2 1 15,8 8 1-15,-3-2 0 16,-7-3 0-16,2 1 0 16,5 2-1-16,-2 0 1 15,-5-1-3-15,0-1 1 16,3 4-1-16,3 0 1 16,-10-2-3-16,2-2 0 0,4 2 0 15,-4 2 0-15,-5 5 0 16,0-3 1-16,0-1-2 15,-4 1 1-15,-1 1 0 16,-1-1 0-16,6 1 0 16,0 2 1-16,-9 0 2 15,0 0 1-15,4 0 0 16,-8 0 0-16,-6 0 0 16,1 2 1-16,4 1-1 15,0-3 0-15,-6 2-1 0,-1-2 1 16,0-2-2-16,-1-1 0 15,5 1 0-15,-5 2 0 16,-8 0-1-16,2 2 0 16,5 1-1-16,0-3 0 15,-7 2 0-15,-2-2 0 16,2-2-1-16,5-1 1 16,2 1 0-16,-2 2 0 15,-3 0 0-15,-1 0 0 16,3 0-1-16,3 2 1 15,-4 1-1-15,-3-3 0 16,-2 0 1-16,2-3 1 16,5 1 0-16,0 0 0 15,-1 0 0-15,-2 1 1 16,1-1-2-16,2 2 1 16,2 0 0-16,-2 0 0 0,-8 0 0 15,1 0 0 1,9 0 0-16,-2 2 1 0,-7-1 0 15,-1 1 0-15,-1 0 0 16,-1 0 0-16,6 1-1 16,-4-1 0-16,-3 1-1 15,-1 1 0-15,0 1 0 16,0 0 1-16,-2 0-2 16,2 0 1-16,0 4-1 15,-4-2 0-15,-2-2 1 0,3 0 1 16,4 6 0-16,-1-6 0 15,2 0 0-15,-2 0 1 16,-1 0-2-16,1 1 1 16,4-1 0-16,-3 2 0 15,-8 1-1-15,3-1 0 16,4-3-1-16,5-2 0 16,6-1-1-16,-2 3 1 15,-11-1-1-15,0 1 0 16,3-1-1-16,4-3 0 15,2 4 0-15,-2-3 0 16,-5-2 0-16,-2-1 1 16,0 0 0-16,6 2 1 15,1 4 0-15,0-4 0 16,-1-4 0-16,-3 1 0 16,2 3-1-16,1 3 1 15,1-3-1-15,-2 0 0 16,-5 0 0-16,2 0 1 0,5 0 0 15,1-5 0-15,-1 1 0 16,0 1 1-16,0-2-1 16,2-2 0-16,7 2 0 15,-2 1 1-15,-7-3 0 16,0 2 0-16,2 0 0 16,4 1 1-16,3 1-1 15,-2 0 0-15,-7-3-2 16,5-1 1-16,8-1-2 0,-2-1 1 15,-6 0-2-15,-1 1 1 16,-4-1-1-16,4 1 0 16,3-1 1-16,-4 2 1 15,-4-3 0-15,-1 1 0 16,4-3 1-16,2 1 0 16,-4 1 0-16,-4 0 1 15,-1-2-2-15,-2-1 1 16,0 5-2-16,-1 1 0 15,-1 2-1-15,-3-6 1 16,-4 1-1-16,-5-4 1 16,-5 7 0-16,-6 4 0 15,2 3-1-15,-1 3 1 16,-6-3-1-16,-4 0 1 16,-4 0 0-16,-5 0 0 0,-2 0 0 15,-5 0 0-15,-2 0 0 16,-7 0 1-16,-2 0-1 15,-4 0 1-15,-2 0-1 16,-7 0 0-16,0 0 1 16,7-5 0-16,-7 5-1 15,0 0 1-15,7-4-1 16,-7 4 1-16,0 0-2 16,0 0 1-16,3 9-2 15,11-9 0-15,-14 0-2378 16</inkml:trace>
</inkml:ink>
</file>

<file path=ppt/ink/ink9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1-19T17:15:36.195"/>
    </inkml:context>
    <inkml:brush xml:id="br0">
      <inkml:brushProperty name="width" value="0.05292" units="cm"/>
      <inkml:brushProperty name="height" value="0.05292" units="cm"/>
      <inkml:brushProperty name="color" value="#FF0000"/>
    </inkml:brush>
  </inkml:definitions>
  <inkml:trace contextRef="#ctx0" brushRef="#br0">4625 6166 817 0,'0'0'0'15,"37"0"31"-15,2-3 1 16,1-10 56-16,6 5 0 15,5-1 6-15,4 9 1 16,7 0-36-16,-2 4 1 0,-2 1-29 16,4-2 0-16,1 2-4 15,9-1 1-15,15-4-6 16,6-4 1-16,3-1-4 16,4 2 1-16,18-1-4 15,8 1 1-15,-5-2-3 16,6-4 0-16,13 2-2 15,8 2 0-15,19-4 2 16,-3 1 1-16,11-3 2 16,-4 3 0-16,-7-1 2 15,7 4 0-15,15 5 7 0,-1-4 0 16,3-4 2-16,7 4 1 16,-5-1-4-16,9 1 1 15,4 1-6-15,4 0 0 16,2-3-2-16,0 1 1 15,0 5-2-15,0-3 0 16,-7-6-1-16,1 9 1 16,-3 0-1-16,2 2 1 15,8 1-3-15,6 1 1 16,-3-1-1-16,2 2 1 16,4-1-1-16,0-2 1 15,3 4-4-15,4 0 1 16,-1 4-2-16,1 0 1 15,0 1 0-15,0-1 0 16,8 1-1-16,5-3 1 16,0 4-1-16,1 2 0 0,5 2 1 15,8-4 1-15,10 2-2 16,10-2 1-16,2-5-1 16,-3 1 0-16,3 6-1 15,0-2 1-15,0-5-1 16,7 5 1-16,6 2-1 15,10 5 0-15,-5-7 6 16,-4 1 1-16,-12-5 0 16,4 3 1-16,-3 4-2 15,3 1 0-15,-11-2 0 0,-2 1 1 16,-4 1-1-16,-10-2 1 16,-10-2 1-16,-4 0 1 15,-13 0-1-15,-3 0 0 16,-3 0-2-16,-8-3 0 15,-10-1 0-15,-9-2 1 16,-5 1-1-16,-13-7 0 16,-8 3 2-16,-11-1 1 15,-11 1-1-15,-14 1 0 16,-15-4-2-16,-6 0 0 16,-9 0-2-16,-7 0 1 15,-12 0-3-15,-10 0 1 16,-6 0-9-16,-6 0 0 15,-2-4-4-15,-5-1 1 16,-1-4-10-16,0 2 1 16,-53 7-2131-16</inkml:trace>
  <inkml:trace contextRef="#ctx0" brushRef="#br0" timeOffset="2735.5">25827 6254 1063 0,'0'0'0'0,"0"0"30"0,0 0 1 15,0 0 31-15,0 0 1 16,0 0-12-16,0 0 1 16,10-21-24-16,-10 21 0 15,4-8-11-15,-4 8 0 16,0 0-4-16,0 0 1 15,3-9-6-15,-3 9 1 16,8-7-2-16,-8 7 1 16,0 0-2-16,0 0 0 15,5-5 0-15,-5 5 0 16,9 4 1-16,-2-3 1 16,0 3 1-16,0 3 1 0,0-2-1 15,2 2 1 1,3-2 4-16,0-2 1 0,-3-1 3 15,0 2 0-15,-2 3 4 16,2 1 1-16,7-4-2 16,8 4 1-16,12 1 2 15,6 3 1-15,9 0 2 16,6-3 1-16,3-6-2 16,7-3 1-16,3 0-4 15,6 2 1-15,5 1-3 16,2-3 0-16,-3-5-4 15,2 2 0-15,15 3-1 16,6 0 1-16,-1-4-1 0,9-1 0 16,13 5-1-16,6 0 1 15,4-3 2-15,9-2 0 16,12 1 4-16,13 1 0 16,7-1-4-16,-8-1 1 15,-6-4 1-15,-6 2 0 16,-9 4 1-16,-1 1 1 15,-4 2-3-15,-14-3 1 16,-12-6 3-16,-11 2 1 16,-7 5-3-16,-7-5 1 15,-13-1-2-15,-11-1 0 16,-15-3 1-16,-12 0 0 16,-10 3 0-16,-4-3 1 15,-5 4-4-15,-6-5 0 0,-4 1-5 16,-3 0 1-16,-1 7-6 15,-6 5 1-15,5-9-7 16,-3 1 0-16,-2 8-1986 16</inkml:trace>
  <inkml:trace contextRef="#ctx0" brushRef="#br0" timeOffset="4768.66">3059 7542 1052 0,'0'0'0'16,"26"3"42"-16,1 1 0 0,10-8 30 15,7 1 0-15,7-2-20 0,3-4 1 16,8-3-28-16,7 3 1 16,12-1-8-16,6 3 0 15,3 0-6-15,8 2 0 16,6 1-3-16,0 1 0 16,9-2-2-16,6 1 0 15,11 4 3-15,4-3 1 16,-7 1 1-16,9 2 1 15,17 2 0-15,6-2 1 16,7 0 0-16,5-2 1 16,-7-5-2-16,7 2 1 15,0 1-2-15,11-1 0 16,10-5 2-16,4-2 1 16,10-2 0-16,4-2 0 15,5-1 0-15,-3 5 1 16,10 0 0-16,-5 0 0 15,-1 3-2-15,-3 0 0 0,-1-1-2 16,-4 3 1-16,-4 4 0 16,6-1 0-16,-2 4 0 15,1-5 1-15,-3-4-2 16,-1 2 1-16,1-1-2 16,2 4 1-16,-9-4 0 15,6 1 0-15,1 1-1 16,-1-2 0-16,-2 1-1 15,-9 2 1-15,3 0 2 0,-1 3 1 16,5 2 0-16,0 2 0 16,-3-1-1-16,-1-1 0 15,-1 0-3-15,-3-1 1 16,-6-3-3-16,-2 4 0 16,-7 0-2-16,0 0 1 15,-3 0 0-15,-8 0 1 16,10 2-1-16,-6 1 1 15,-4 4 2-15,-4-7 1 16,-10-3 1-16,-7-1 1 16,3 4 0-16,-5-1 1 15,-1-3 0-15,-12 1 1 16,4-4 0-16,1 5 0 16,9 2 2-16,-6 2 1 15,-6-4-1-15,-1-3 1 16,5 1-3-16,-8 4 0 15,-9 2-2-15,2 0 1 0,0-1-3 16,-1 3 1 0,1-1-2-16,-4 3 1 0,-1-10-3 15,1 4 1-15,-5 7-2 16,1-2 0-16,-1-5-1 16,-2 0 1-16,2 4-2 15,0-1 1-15,-7-6-1 16,5 3 1-16,2-4-1 15,0 3 0-15,1-3-1 0,6 1 0 16,4 3 0-16,1 0 1 16,0-7-1-16,8 1 0 15,6 6-1-15,-3 0 1 16,1-3-1-16,6-6 0 16,5-1-1-16,1 3 1 15,8 7-1-15,0 0 0 16,1 0 0-16,5-7 0 15,6 5-1-15,4-1 1 16,1-2-1-16,12 5 0 16,4 0-1-16,6-4 1 15,10 1-1-15,6-1 1 16,0 3-1-16,1-3 1 16,0-3-1-16,12 0 1 15,4 0 0-15,5-1 0 16,5 1 0-16,6 2 0 15,0-4 0-15,4 0 1 0,5 1-1 16,3 1 0-16,8 3 0 16,-1 1 1-16,6 1-1 15,-7 4 0-15,-5 5 1 16,-6 5 0-16,-2 2-1 16,-13 6 1-16,-3 5-1 15,-8 2 1-15,-7-2-1 16,-20 4 1-16,-12 0 0 15,-11 1 0-15,-19 1-1 16,-12 2 1-16,-11 2-8 16,-14-6 0-16,-12-1-23 0,-17-11 0 15,-91-17-1912-15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9T17:19:09.409"/>
    </inkml:context>
    <inkml:brush xml:id="br0">
      <inkml:brushProperty name="width" value="0.05" units="cm"/>
      <inkml:brushProperty name="height" value="0.05" units="cm"/>
    </inkml:brush>
  </inkml:definitions>
  <inkml:trace contextRef="#ctx0" brushRef="#br0">0 0 15496,'0'0'999,"30"35"-879,-9-1-120,-5-6 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C82BC-65DC-4CF0-883D-05600D807DBC}"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8D49F-4C8B-4664-AAEA-FACBECA45FF9}" type="slidenum">
              <a:rPr lang="en-US" smtClean="0"/>
              <a:t>‹#›</a:t>
            </a:fld>
            <a:endParaRPr lang="en-US"/>
          </a:p>
        </p:txBody>
      </p:sp>
    </p:spTree>
    <p:extLst>
      <p:ext uri="{BB962C8B-B14F-4D97-AF65-F5344CB8AC3E}">
        <p14:creationId xmlns:p14="http://schemas.microsoft.com/office/powerpoint/2010/main" val="234748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421EA-5890-B7EB-DF91-6E4839E3A7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9B5145-9951-111F-0803-B781401B8E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DB407-2545-812A-4BE1-66CD19FF91DA}"/>
              </a:ext>
            </a:extLst>
          </p:cNvPr>
          <p:cNvSpPr>
            <a:spLocks noGrp="1"/>
          </p:cNvSpPr>
          <p:nvPr>
            <p:ph type="dt" sz="half" idx="10"/>
          </p:nvPr>
        </p:nvSpPr>
        <p:spPr/>
        <p:txBody>
          <a:bodyPr/>
          <a:lstStyle/>
          <a:p>
            <a:fld id="{04EA3018-F0BC-4C47-B3C7-DEE4780FD56A}" type="datetime1">
              <a:rPr lang="en-US" smtClean="0"/>
              <a:t>1/24/2023</a:t>
            </a:fld>
            <a:endParaRPr lang="en-US"/>
          </a:p>
        </p:txBody>
      </p:sp>
      <p:sp>
        <p:nvSpPr>
          <p:cNvPr id="5" name="Footer Placeholder 4">
            <a:extLst>
              <a:ext uri="{FF2B5EF4-FFF2-40B4-BE49-F238E27FC236}">
                <a16:creationId xmlns:a16="http://schemas.microsoft.com/office/drawing/2014/main" id="{00679872-B1F3-5F87-15AD-56D205DF2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C92A60-35F1-A9CE-1264-0CE90B0B61C3}"/>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110175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0CD7B-BE30-DC0A-C4F9-BE323BC67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328C3A-16E4-CF85-E6D8-C5F307EE64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D25CA-7C03-5392-8937-39FD1051BC99}"/>
              </a:ext>
            </a:extLst>
          </p:cNvPr>
          <p:cNvSpPr>
            <a:spLocks noGrp="1"/>
          </p:cNvSpPr>
          <p:nvPr>
            <p:ph type="dt" sz="half" idx="10"/>
          </p:nvPr>
        </p:nvSpPr>
        <p:spPr/>
        <p:txBody>
          <a:bodyPr/>
          <a:lstStyle/>
          <a:p>
            <a:fld id="{5E33235B-FE23-4CC9-B1A7-BD92B18BBAC3}" type="datetime1">
              <a:rPr lang="en-US" smtClean="0"/>
              <a:t>1/24/2023</a:t>
            </a:fld>
            <a:endParaRPr lang="en-US"/>
          </a:p>
        </p:txBody>
      </p:sp>
      <p:sp>
        <p:nvSpPr>
          <p:cNvPr id="5" name="Footer Placeholder 4">
            <a:extLst>
              <a:ext uri="{FF2B5EF4-FFF2-40B4-BE49-F238E27FC236}">
                <a16:creationId xmlns:a16="http://schemas.microsoft.com/office/drawing/2014/main" id="{7BE030B4-AFD8-96BB-7847-824F155B73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14125-88FA-D94A-4A76-A07A1E5C8921}"/>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137671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030A7A-47E2-0F60-11CF-9015A2842E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2E4214-F34E-00FA-A317-5C5D880C89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C1DB2-D83F-8405-1CC9-45F98F3BDE95}"/>
              </a:ext>
            </a:extLst>
          </p:cNvPr>
          <p:cNvSpPr>
            <a:spLocks noGrp="1"/>
          </p:cNvSpPr>
          <p:nvPr>
            <p:ph type="dt" sz="half" idx="10"/>
          </p:nvPr>
        </p:nvSpPr>
        <p:spPr/>
        <p:txBody>
          <a:bodyPr/>
          <a:lstStyle/>
          <a:p>
            <a:fld id="{3254CFFC-A79F-4B6A-B7A4-629010293DB3}" type="datetime1">
              <a:rPr lang="en-US" smtClean="0"/>
              <a:t>1/24/2023</a:t>
            </a:fld>
            <a:endParaRPr lang="en-US"/>
          </a:p>
        </p:txBody>
      </p:sp>
      <p:sp>
        <p:nvSpPr>
          <p:cNvPr id="5" name="Footer Placeholder 4">
            <a:extLst>
              <a:ext uri="{FF2B5EF4-FFF2-40B4-BE49-F238E27FC236}">
                <a16:creationId xmlns:a16="http://schemas.microsoft.com/office/drawing/2014/main" id="{7596FD08-485C-094B-D05E-1B004D555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AC67C-7165-E15D-B597-ECDEC896F3E8}"/>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147814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A09C-E1EF-1537-6D38-58ACF9E4F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FDD513-B8A5-4E4D-A6F7-C2F924DDA314}"/>
              </a:ext>
            </a:extLst>
          </p:cNvPr>
          <p:cNvSpPr>
            <a:spLocks noGrp="1"/>
          </p:cNvSpPr>
          <p:nvPr>
            <p:ph idx="1"/>
          </p:nvPr>
        </p:nvSpPr>
        <p:spPr/>
        <p:txBody>
          <a:bodyPr/>
          <a:lstStyle>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513F3A-A02D-E339-3922-E098D2B877E6}"/>
              </a:ext>
            </a:extLst>
          </p:cNvPr>
          <p:cNvSpPr>
            <a:spLocks noGrp="1"/>
          </p:cNvSpPr>
          <p:nvPr>
            <p:ph type="dt" sz="half" idx="10"/>
          </p:nvPr>
        </p:nvSpPr>
        <p:spPr/>
        <p:txBody>
          <a:bodyPr/>
          <a:lstStyle/>
          <a:p>
            <a:fld id="{B517207A-6D55-40C3-9B56-CFFD163BCA4E}" type="datetime1">
              <a:rPr lang="en-US" smtClean="0"/>
              <a:t>1/24/2023</a:t>
            </a:fld>
            <a:endParaRPr lang="en-US"/>
          </a:p>
        </p:txBody>
      </p:sp>
      <p:sp>
        <p:nvSpPr>
          <p:cNvPr id="5" name="Footer Placeholder 4">
            <a:extLst>
              <a:ext uri="{FF2B5EF4-FFF2-40B4-BE49-F238E27FC236}">
                <a16:creationId xmlns:a16="http://schemas.microsoft.com/office/drawing/2014/main" id="{73700D18-069C-017D-318A-6426D80449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2A31F-46C1-125B-83CC-9F4D76AB8DBB}"/>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2227097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06D3-2CB7-4375-0780-4DAF51ABAE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0CC54E-A21A-84E6-8A70-A9D5A33BF2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27FDA9-A5BB-0D9F-48FA-2B28FA456F4E}"/>
              </a:ext>
            </a:extLst>
          </p:cNvPr>
          <p:cNvSpPr>
            <a:spLocks noGrp="1"/>
          </p:cNvSpPr>
          <p:nvPr>
            <p:ph type="dt" sz="half" idx="10"/>
          </p:nvPr>
        </p:nvSpPr>
        <p:spPr/>
        <p:txBody>
          <a:bodyPr/>
          <a:lstStyle/>
          <a:p>
            <a:fld id="{E7BC1DB6-AEE8-4A4E-8DC9-B2EDEE8A28AE}" type="datetime1">
              <a:rPr lang="en-US" smtClean="0"/>
              <a:t>1/24/2023</a:t>
            </a:fld>
            <a:endParaRPr lang="en-US"/>
          </a:p>
        </p:txBody>
      </p:sp>
      <p:sp>
        <p:nvSpPr>
          <p:cNvPr id="5" name="Footer Placeholder 4">
            <a:extLst>
              <a:ext uri="{FF2B5EF4-FFF2-40B4-BE49-F238E27FC236}">
                <a16:creationId xmlns:a16="http://schemas.microsoft.com/office/drawing/2014/main" id="{16FF100C-E5A0-3868-D3CC-4A21EBFFF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DB90D9-7D7D-E4EC-BD43-EF8146B22B6F}"/>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351442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DD344-3A85-D56B-9B0D-ED1E1D378D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401CD1-A6E7-6894-0FFB-F83EA8A5C29D}"/>
              </a:ext>
            </a:extLst>
          </p:cNvPr>
          <p:cNvSpPr>
            <a:spLocks noGrp="1"/>
          </p:cNvSpPr>
          <p:nvPr>
            <p:ph sz="half" idx="1"/>
          </p:nvPr>
        </p:nvSpPr>
        <p:spPr>
          <a:xfrm>
            <a:off x="838200" y="1825625"/>
            <a:ext cx="5181600" cy="4351338"/>
          </a:xfrm>
        </p:spPr>
        <p:txBody>
          <a:bodyPr/>
          <a:lstStyle>
            <a:lvl1pPr>
              <a:defRPr sz="2800"/>
            </a:lvl1pPr>
            <a:lvl2pPr>
              <a:defRPr sz="2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202F4D-4C2B-EA54-060A-A253B0D8D37A}"/>
              </a:ext>
            </a:extLst>
          </p:cNvPr>
          <p:cNvSpPr>
            <a:spLocks noGrp="1"/>
          </p:cNvSpPr>
          <p:nvPr>
            <p:ph sz="half" idx="2"/>
          </p:nvPr>
        </p:nvSpPr>
        <p:spPr>
          <a:xfrm>
            <a:off x="6172200" y="1825625"/>
            <a:ext cx="5181600" cy="4351338"/>
          </a:xfrm>
        </p:spPr>
        <p:txBody>
          <a:bodyPr/>
          <a:lstStyle>
            <a:lvl1pPr>
              <a:defRPr sz="2800"/>
            </a:lvl1pPr>
            <a:lvl2pPr>
              <a:defRPr sz="2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52F19EA-067B-3C96-2155-C345D21B74B7}"/>
              </a:ext>
            </a:extLst>
          </p:cNvPr>
          <p:cNvSpPr>
            <a:spLocks noGrp="1"/>
          </p:cNvSpPr>
          <p:nvPr>
            <p:ph type="dt" sz="half" idx="10"/>
          </p:nvPr>
        </p:nvSpPr>
        <p:spPr/>
        <p:txBody>
          <a:bodyPr/>
          <a:lstStyle/>
          <a:p>
            <a:fld id="{293D4B0F-8E4B-4EB7-96F2-E3CBF3CF20BE}" type="datetime1">
              <a:rPr lang="en-US" smtClean="0"/>
              <a:t>1/24/2023</a:t>
            </a:fld>
            <a:endParaRPr lang="en-US"/>
          </a:p>
        </p:txBody>
      </p:sp>
      <p:sp>
        <p:nvSpPr>
          <p:cNvPr id="6" name="Footer Placeholder 5">
            <a:extLst>
              <a:ext uri="{FF2B5EF4-FFF2-40B4-BE49-F238E27FC236}">
                <a16:creationId xmlns:a16="http://schemas.microsoft.com/office/drawing/2014/main" id="{DC22D069-E75D-BC3C-4003-4EAF27650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779B5E-CA2A-DBE8-0AED-CA8C9B4BA758}"/>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179956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4BA-C1C1-BB44-3BF5-86900C36A8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CC81E5-2442-AC5D-23E0-48AF1012C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64B550-079E-F87E-BA07-AAEC439B02C4}"/>
              </a:ext>
            </a:extLst>
          </p:cNvPr>
          <p:cNvSpPr>
            <a:spLocks noGrp="1"/>
          </p:cNvSpPr>
          <p:nvPr>
            <p:ph sz="half" idx="2"/>
          </p:nvPr>
        </p:nvSpPr>
        <p:spPr>
          <a:xfrm>
            <a:off x="839788" y="2505075"/>
            <a:ext cx="5157787" cy="3684588"/>
          </a:xfrm>
        </p:spPr>
        <p:txBody>
          <a:bodyPr/>
          <a:lstStyle>
            <a:lvl1pPr>
              <a:defRPr sz="2800"/>
            </a:lvl1pPr>
            <a:lvl2pPr>
              <a:defRPr sz="2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DB7D145-3309-6114-20EB-F3F7D719E9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483EFB-AA0B-2452-6BEB-D732DDE1D48A}"/>
              </a:ext>
            </a:extLst>
          </p:cNvPr>
          <p:cNvSpPr>
            <a:spLocks noGrp="1"/>
          </p:cNvSpPr>
          <p:nvPr>
            <p:ph sz="quarter" idx="4"/>
          </p:nvPr>
        </p:nvSpPr>
        <p:spPr>
          <a:xfrm>
            <a:off x="6172200" y="2505075"/>
            <a:ext cx="5183188" cy="3684588"/>
          </a:xfrm>
        </p:spPr>
        <p:txBody>
          <a:bodyPr/>
          <a:lstStyle>
            <a:lvl1pPr>
              <a:defRPr sz="2800"/>
            </a:lvl1pPr>
            <a:lvl2pPr>
              <a:defRPr sz="2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475B81E-7CEA-B1A5-60FE-56CC446B4A60}"/>
              </a:ext>
            </a:extLst>
          </p:cNvPr>
          <p:cNvSpPr>
            <a:spLocks noGrp="1"/>
          </p:cNvSpPr>
          <p:nvPr>
            <p:ph type="dt" sz="half" idx="10"/>
          </p:nvPr>
        </p:nvSpPr>
        <p:spPr/>
        <p:txBody>
          <a:bodyPr/>
          <a:lstStyle/>
          <a:p>
            <a:fld id="{054E4433-261F-492E-B59F-83EFD89807B7}" type="datetime1">
              <a:rPr lang="en-US" smtClean="0"/>
              <a:t>1/24/2023</a:t>
            </a:fld>
            <a:endParaRPr lang="en-US"/>
          </a:p>
        </p:txBody>
      </p:sp>
      <p:sp>
        <p:nvSpPr>
          <p:cNvPr id="8" name="Footer Placeholder 7">
            <a:extLst>
              <a:ext uri="{FF2B5EF4-FFF2-40B4-BE49-F238E27FC236}">
                <a16:creationId xmlns:a16="http://schemas.microsoft.com/office/drawing/2014/main" id="{8241894A-09E6-238D-B93B-AE4D83FE5B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01E431-4774-A6A6-F073-472B4227851C}"/>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191682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CB506-B137-FD29-7A5A-D322590579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0C5239-D4DF-C6EB-A86D-65B0F9FA6447}"/>
              </a:ext>
            </a:extLst>
          </p:cNvPr>
          <p:cNvSpPr>
            <a:spLocks noGrp="1"/>
          </p:cNvSpPr>
          <p:nvPr>
            <p:ph type="dt" sz="half" idx="10"/>
          </p:nvPr>
        </p:nvSpPr>
        <p:spPr/>
        <p:txBody>
          <a:bodyPr/>
          <a:lstStyle/>
          <a:p>
            <a:fld id="{CDDE5AC8-F8B1-45FC-9D4B-3B07041F444B}" type="datetime1">
              <a:rPr lang="en-US" smtClean="0"/>
              <a:t>1/24/2023</a:t>
            </a:fld>
            <a:endParaRPr lang="en-US"/>
          </a:p>
        </p:txBody>
      </p:sp>
      <p:sp>
        <p:nvSpPr>
          <p:cNvPr id="4" name="Footer Placeholder 3">
            <a:extLst>
              <a:ext uri="{FF2B5EF4-FFF2-40B4-BE49-F238E27FC236}">
                <a16:creationId xmlns:a16="http://schemas.microsoft.com/office/drawing/2014/main" id="{678031CA-1F66-3076-6855-F7544A07E4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140951-C3D7-6CC9-88BB-0311E17DA5B8}"/>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323467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B08363-B01D-0107-D8E1-11DD8EABC533}"/>
              </a:ext>
            </a:extLst>
          </p:cNvPr>
          <p:cNvSpPr>
            <a:spLocks noGrp="1"/>
          </p:cNvSpPr>
          <p:nvPr>
            <p:ph type="dt" sz="half" idx="10"/>
          </p:nvPr>
        </p:nvSpPr>
        <p:spPr/>
        <p:txBody>
          <a:bodyPr/>
          <a:lstStyle/>
          <a:p>
            <a:fld id="{2A25CFD6-4A54-4337-864A-1017067BF97C}" type="datetime1">
              <a:rPr lang="en-US" smtClean="0"/>
              <a:t>1/24/2023</a:t>
            </a:fld>
            <a:endParaRPr lang="en-US"/>
          </a:p>
        </p:txBody>
      </p:sp>
      <p:sp>
        <p:nvSpPr>
          <p:cNvPr id="3" name="Footer Placeholder 2">
            <a:extLst>
              <a:ext uri="{FF2B5EF4-FFF2-40B4-BE49-F238E27FC236}">
                <a16:creationId xmlns:a16="http://schemas.microsoft.com/office/drawing/2014/main" id="{7F7C2576-5828-BF9A-5208-1F47ECC816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5B3A02-D789-EC4C-7371-29E1F787618A}"/>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587759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3CD8-168D-62D3-104C-E4FD51348B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FA5719-9CE3-C827-22B2-650FB92D9473}"/>
              </a:ext>
            </a:extLst>
          </p:cNvPr>
          <p:cNvSpPr>
            <a:spLocks noGrp="1"/>
          </p:cNvSpPr>
          <p:nvPr>
            <p:ph idx="1"/>
          </p:nvPr>
        </p:nvSpPr>
        <p:spPr>
          <a:xfrm>
            <a:off x="5183188" y="987425"/>
            <a:ext cx="6172200" cy="4873625"/>
          </a:xfrm>
        </p:spPr>
        <p:txBody>
          <a:bodyPr/>
          <a:lstStyle>
            <a:lvl1pPr>
              <a:defRPr sz="3200"/>
            </a:lvl1pPr>
            <a:lvl2pPr>
              <a:defRPr sz="2800"/>
            </a:lvl2pPr>
            <a:lvl3pPr>
              <a:defRPr sz="28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BA3F6D7E-FAB6-888B-D06A-4121416278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A1C3AC-1EE3-1762-4EB5-0A19D1588210}"/>
              </a:ext>
            </a:extLst>
          </p:cNvPr>
          <p:cNvSpPr>
            <a:spLocks noGrp="1"/>
          </p:cNvSpPr>
          <p:nvPr>
            <p:ph type="dt" sz="half" idx="10"/>
          </p:nvPr>
        </p:nvSpPr>
        <p:spPr/>
        <p:txBody>
          <a:bodyPr/>
          <a:lstStyle/>
          <a:p>
            <a:fld id="{535B4B06-C6CA-4279-B765-0C9339ECEA86}" type="datetime1">
              <a:rPr lang="en-US" smtClean="0"/>
              <a:t>1/24/2023</a:t>
            </a:fld>
            <a:endParaRPr lang="en-US"/>
          </a:p>
        </p:txBody>
      </p:sp>
      <p:sp>
        <p:nvSpPr>
          <p:cNvPr id="6" name="Footer Placeholder 5">
            <a:extLst>
              <a:ext uri="{FF2B5EF4-FFF2-40B4-BE49-F238E27FC236}">
                <a16:creationId xmlns:a16="http://schemas.microsoft.com/office/drawing/2014/main" id="{FB564012-23B1-5726-6E51-EE8DCC4712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103DA2-1B7F-1D99-F09D-36EE7EF37517}"/>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1622711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A0986-7B8D-EE14-0A73-3B0FE2E23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271E75-C59A-6922-8E6F-B43A01E7D3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629D00C-6E4F-3310-6129-549A52763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A75D8-032E-4C13-EBFC-6C3D21698C46}"/>
              </a:ext>
            </a:extLst>
          </p:cNvPr>
          <p:cNvSpPr>
            <a:spLocks noGrp="1"/>
          </p:cNvSpPr>
          <p:nvPr>
            <p:ph type="dt" sz="half" idx="10"/>
          </p:nvPr>
        </p:nvSpPr>
        <p:spPr/>
        <p:txBody>
          <a:bodyPr/>
          <a:lstStyle/>
          <a:p>
            <a:fld id="{F6EAEB3C-4775-4BB0-8005-230D2756075E}" type="datetime1">
              <a:rPr lang="en-US" smtClean="0"/>
              <a:t>1/24/2023</a:t>
            </a:fld>
            <a:endParaRPr lang="en-US"/>
          </a:p>
        </p:txBody>
      </p:sp>
      <p:sp>
        <p:nvSpPr>
          <p:cNvPr id="6" name="Footer Placeholder 5">
            <a:extLst>
              <a:ext uri="{FF2B5EF4-FFF2-40B4-BE49-F238E27FC236}">
                <a16:creationId xmlns:a16="http://schemas.microsoft.com/office/drawing/2014/main" id="{AFC146E3-EB31-402B-EB2A-E0EDAEB4C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FBC23F-ABA8-60D4-98FE-840A39A8ADEA}"/>
              </a:ext>
            </a:extLst>
          </p:cNvPr>
          <p:cNvSpPr>
            <a:spLocks noGrp="1"/>
          </p:cNvSpPr>
          <p:nvPr>
            <p:ph type="sldNum" sz="quarter" idx="12"/>
          </p:nvPr>
        </p:nvSpPr>
        <p:spPr/>
        <p:txBody>
          <a:bodyPr/>
          <a:lstStyle/>
          <a:p>
            <a:fld id="{D0EFA211-A18C-43D9-B6D5-B05B57210024}" type="slidenum">
              <a:rPr lang="en-US" smtClean="0"/>
              <a:t>‹#›</a:t>
            </a:fld>
            <a:endParaRPr lang="en-US"/>
          </a:p>
        </p:txBody>
      </p:sp>
    </p:spTree>
    <p:extLst>
      <p:ext uri="{BB962C8B-B14F-4D97-AF65-F5344CB8AC3E}">
        <p14:creationId xmlns:p14="http://schemas.microsoft.com/office/powerpoint/2010/main" val="382800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D8065-0887-2128-A6B4-81B22938DD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8DD721-DE85-1C9D-3E5F-895E850B62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AEC7FB-137F-CA54-9066-456F3F2853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025E3-B91A-4051-BDD4-2C06370F689F}" type="datetime1">
              <a:rPr lang="en-US" smtClean="0"/>
              <a:t>1/24/2023</a:t>
            </a:fld>
            <a:endParaRPr lang="en-US"/>
          </a:p>
        </p:txBody>
      </p:sp>
      <p:sp>
        <p:nvSpPr>
          <p:cNvPr id="5" name="Footer Placeholder 4">
            <a:extLst>
              <a:ext uri="{FF2B5EF4-FFF2-40B4-BE49-F238E27FC236}">
                <a16:creationId xmlns:a16="http://schemas.microsoft.com/office/drawing/2014/main" id="{66FD4AE9-2FC1-FE53-8866-8F1EFE602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8C9F2B-90C3-E41C-C96A-CA12B24A84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FA211-A18C-43D9-B6D5-B05B57210024}" type="slidenum">
              <a:rPr lang="en-US" smtClean="0"/>
              <a:t>‹#›</a:t>
            </a:fld>
            <a:endParaRPr lang="en-US"/>
          </a:p>
        </p:txBody>
      </p:sp>
    </p:spTree>
    <p:extLst>
      <p:ext uri="{BB962C8B-B14F-4D97-AF65-F5344CB8AC3E}">
        <p14:creationId xmlns:p14="http://schemas.microsoft.com/office/powerpoint/2010/main" val="440786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image" Target="../media/image16.png"/><Relationship Id="rId21" Type="http://schemas.openxmlformats.org/officeDocument/2006/relationships/customXml" Target="../ink/ink14.xml"/><Relationship Id="rId42" Type="http://schemas.openxmlformats.org/officeDocument/2006/relationships/image" Target="../media/image24.png"/><Relationship Id="rId47" Type="http://schemas.openxmlformats.org/officeDocument/2006/relationships/customXml" Target="../ink/ink27.xml"/><Relationship Id="rId63" Type="http://schemas.openxmlformats.org/officeDocument/2006/relationships/customXml" Target="../ink/ink35.xml"/><Relationship Id="rId68" Type="http://schemas.openxmlformats.org/officeDocument/2006/relationships/image" Target="../media/image37.png"/><Relationship Id="rId84" Type="http://schemas.openxmlformats.org/officeDocument/2006/relationships/image" Target="../media/image45.png"/><Relationship Id="rId89" Type="http://schemas.openxmlformats.org/officeDocument/2006/relationships/customXml" Target="../ink/ink48.xml"/><Relationship Id="rId16" Type="http://schemas.openxmlformats.org/officeDocument/2006/relationships/image" Target="../media/image11.png"/><Relationship Id="rId11" Type="http://schemas.openxmlformats.org/officeDocument/2006/relationships/customXml" Target="../ink/ink9.xml"/><Relationship Id="rId32" Type="http://schemas.openxmlformats.org/officeDocument/2006/relationships/image" Target="../media/image19.png"/><Relationship Id="rId37" Type="http://schemas.openxmlformats.org/officeDocument/2006/relationships/customXml" Target="../ink/ink22.xml"/><Relationship Id="rId53" Type="http://schemas.openxmlformats.org/officeDocument/2006/relationships/customXml" Target="../ink/ink30.xml"/><Relationship Id="rId58" Type="http://schemas.openxmlformats.org/officeDocument/2006/relationships/image" Target="../media/image32.png"/><Relationship Id="rId74" Type="http://schemas.openxmlformats.org/officeDocument/2006/relationships/image" Target="../media/image40.png"/><Relationship Id="rId79" Type="http://schemas.openxmlformats.org/officeDocument/2006/relationships/customXml" Target="../ink/ink43.xml"/><Relationship Id="rId5" Type="http://schemas.openxmlformats.org/officeDocument/2006/relationships/customXml" Target="../ink/ink6.xml"/><Relationship Id="rId90" Type="http://schemas.openxmlformats.org/officeDocument/2006/relationships/image" Target="../media/image48.png"/><Relationship Id="rId95" Type="http://schemas.openxmlformats.org/officeDocument/2006/relationships/customXml" Target="../ink/ink51.xml"/><Relationship Id="rId22" Type="http://schemas.openxmlformats.org/officeDocument/2006/relationships/image" Target="../media/image14.png"/><Relationship Id="rId27" Type="http://schemas.openxmlformats.org/officeDocument/2006/relationships/customXml" Target="../ink/ink17.xml"/><Relationship Id="rId43" Type="http://schemas.openxmlformats.org/officeDocument/2006/relationships/customXml" Target="../ink/ink25.xml"/><Relationship Id="rId48" Type="http://schemas.openxmlformats.org/officeDocument/2006/relationships/image" Target="../media/image27.png"/><Relationship Id="rId64" Type="http://schemas.openxmlformats.org/officeDocument/2006/relationships/image" Target="../media/image35.png"/><Relationship Id="rId69" Type="http://schemas.openxmlformats.org/officeDocument/2006/relationships/customXml" Target="../ink/ink38.xml"/><Relationship Id="rId8" Type="http://schemas.openxmlformats.org/officeDocument/2006/relationships/image" Target="../media/image7.png"/><Relationship Id="rId51" Type="http://schemas.openxmlformats.org/officeDocument/2006/relationships/customXml" Target="../ink/ink29.xml"/><Relationship Id="rId72" Type="http://schemas.openxmlformats.org/officeDocument/2006/relationships/image" Target="../media/image39.png"/><Relationship Id="rId80" Type="http://schemas.openxmlformats.org/officeDocument/2006/relationships/image" Target="../media/image43.png"/><Relationship Id="rId85" Type="http://schemas.openxmlformats.org/officeDocument/2006/relationships/customXml" Target="../ink/ink46.xml"/><Relationship Id="rId93" Type="http://schemas.openxmlformats.org/officeDocument/2006/relationships/customXml" Target="../ink/ink50.xml"/><Relationship Id="rId3" Type="http://schemas.openxmlformats.org/officeDocument/2006/relationships/customXml" Target="../ink/ink5.xml"/><Relationship Id="rId12" Type="http://schemas.openxmlformats.org/officeDocument/2006/relationships/image" Target="../media/image9.png"/><Relationship Id="rId17" Type="http://schemas.openxmlformats.org/officeDocument/2006/relationships/customXml" Target="../ink/ink12.xml"/><Relationship Id="rId25" Type="http://schemas.openxmlformats.org/officeDocument/2006/relationships/customXml" Target="../ink/ink16.xml"/><Relationship Id="rId33" Type="http://schemas.openxmlformats.org/officeDocument/2006/relationships/customXml" Target="../ink/ink20.xml"/><Relationship Id="rId38" Type="http://schemas.openxmlformats.org/officeDocument/2006/relationships/image" Target="../media/image22.png"/><Relationship Id="rId46" Type="http://schemas.openxmlformats.org/officeDocument/2006/relationships/image" Target="../media/image26.png"/><Relationship Id="rId59" Type="http://schemas.openxmlformats.org/officeDocument/2006/relationships/customXml" Target="../ink/ink33.xml"/><Relationship Id="rId67" Type="http://schemas.openxmlformats.org/officeDocument/2006/relationships/customXml" Target="../ink/ink37.xml"/><Relationship Id="rId20" Type="http://schemas.openxmlformats.org/officeDocument/2006/relationships/image" Target="../media/image13.png"/><Relationship Id="rId41" Type="http://schemas.openxmlformats.org/officeDocument/2006/relationships/customXml" Target="../ink/ink24.xml"/><Relationship Id="rId54" Type="http://schemas.openxmlformats.org/officeDocument/2006/relationships/image" Target="../media/image30.png"/><Relationship Id="rId62" Type="http://schemas.openxmlformats.org/officeDocument/2006/relationships/image" Target="../media/image34.png"/><Relationship Id="rId70" Type="http://schemas.openxmlformats.org/officeDocument/2006/relationships/image" Target="../media/image38.png"/><Relationship Id="rId75" Type="http://schemas.openxmlformats.org/officeDocument/2006/relationships/customXml" Target="../ink/ink41.xml"/><Relationship Id="rId83" Type="http://schemas.openxmlformats.org/officeDocument/2006/relationships/customXml" Target="../ink/ink45.xml"/><Relationship Id="rId88" Type="http://schemas.openxmlformats.org/officeDocument/2006/relationships/image" Target="../media/image47.png"/><Relationship Id="rId91" Type="http://schemas.openxmlformats.org/officeDocument/2006/relationships/customXml" Target="../ink/ink49.xml"/><Relationship Id="rId9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67.png"/><Relationship Id="rId15" Type="http://schemas.openxmlformats.org/officeDocument/2006/relationships/customXml" Target="../ink/ink11.xml"/><Relationship Id="rId23" Type="http://schemas.openxmlformats.org/officeDocument/2006/relationships/customXml" Target="../ink/ink15.xml"/><Relationship Id="rId28" Type="http://schemas.openxmlformats.org/officeDocument/2006/relationships/image" Target="../media/image17.png"/><Relationship Id="rId36" Type="http://schemas.openxmlformats.org/officeDocument/2006/relationships/image" Target="../media/image21.png"/><Relationship Id="rId49" Type="http://schemas.openxmlformats.org/officeDocument/2006/relationships/customXml" Target="../ink/ink28.xml"/><Relationship Id="rId57" Type="http://schemas.openxmlformats.org/officeDocument/2006/relationships/customXml" Target="../ink/ink32.xml"/><Relationship Id="rId10" Type="http://schemas.openxmlformats.org/officeDocument/2006/relationships/image" Target="../media/image8.png"/><Relationship Id="rId31" Type="http://schemas.openxmlformats.org/officeDocument/2006/relationships/customXml" Target="../ink/ink19.xml"/><Relationship Id="rId44" Type="http://schemas.openxmlformats.org/officeDocument/2006/relationships/image" Target="../media/image25.png"/><Relationship Id="rId52" Type="http://schemas.openxmlformats.org/officeDocument/2006/relationships/image" Target="../media/image29.png"/><Relationship Id="rId60" Type="http://schemas.openxmlformats.org/officeDocument/2006/relationships/image" Target="../media/image33.png"/><Relationship Id="rId65" Type="http://schemas.openxmlformats.org/officeDocument/2006/relationships/customXml" Target="../ink/ink36.xml"/><Relationship Id="rId73" Type="http://schemas.openxmlformats.org/officeDocument/2006/relationships/customXml" Target="../ink/ink40.xml"/><Relationship Id="rId78" Type="http://schemas.openxmlformats.org/officeDocument/2006/relationships/image" Target="../media/image42.png"/><Relationship Id="rId81" Type="http://schemas.openxmlformats.org/officeDocument/2006/relationships/customXml" Target="../ink/ink44.xml"/><Relationship Id="rId86" Type="http://schemas.openxmlformats.org/officeDocument/2006/relationships/image" Target="../media/image46.png"/><Relationship Id="rId94" Type="http://schemas.openxmlformats.org/officeDocument/2006/relationships/image" Target="../media/image50.png"/><Relationship Id="rId4" Type="http://schemas.openxmlformats.org/officeDocument/2006/relationships/image" Target="../media/image510.png"/><Relationship Id="rId9" Type="http://schemas.openxmlformats.org/officeDocument/2006/relationships/customXml" Target="../ink/ink8.xml"/><Relationship Id="rId13" Type="http://schemas.openxmlformats.org/officeDocument/2006/relationships/customXml" Target="../ink/ink10.xml"/><Relationship Id="rId18" Type="http://schemas.openxmlformats.org/officeDocument/2006/relationships/image" Target="../media/image12.png"/><Relationship Id="rId39" Type="http://schemas.openxmlformats.org/officeDocument/2006/relationships/customXml" Target="../ink/ink23.xml"/><Relationship Id="rId34" Type="http://schemas.openxmlformats.org/officeDocument/2006/relationships/image" Target="../media/image20.png"/><Relationship Id="rId50" Type="http://schemas.openxmlformats.org/officeDocument/2006/relationships/image" Target="../media/image28.png"/><Relationship Id="rId55" Type="http://schemas.openxmlformats.org/officeDocument/2006/relationships/customXml" Target="../ink/ink31.xml"/><Relationship Id="rId76" Type="http://schemas.openxmlformats.org/officeDocument/2006/relationships/image" Target="../media/image41.png"/><Relationship Id="rId7" Type="http://schemas.openxmlformats.org/officeDocument/2006/relationships/customXml" Target="../ink/ink7.xml"/><Relationship Id="rId71" Type="http://schemas.openxmlformats.org/officeDocument/2006/relationships/customXml" Target="../ink/ink39.xml"/><Relationship Id="rId92" Type="http://schemas.openxmlformats.org/officeDocument/2006/relationships/image" Target="../media/image49.png"/><Relationship Id="rId2" Type="http://schemas.openxmlformats.org/officeDocument/2006/relationships/image" Target="../media/image6.png"/><Relationship Id="rId29" Type="http://schemas.openxmlformats.org/officeDocument/2006/relationships/customXml" Target="../ink/ink18.xml"/><Relationship Id="rId24" Type="http://schemas.openxmlformats.org/officeDocument/2006/relationships/image" Target="../media/image15.png"/><Relationship Id="rId40" Type="http://schemas.openxmlformats.org/officeDocument/2006/relationships/image" Target="../media/image23.png"/><Relationship Id="rId45" Type="http://schemas.openxmlformats.org/officeDocument/2006/relationships/customXml" Target="../ink/ink26.xml"/><Relationship Id="rId66" Type="http://schemas.openxmlformats.org/officeDocument/2006/relationships/image" Target="../media/image36.png"/><Relationship Id="rId87" Type="http://schemas.openxmlformats.org/officeDocument/2006/relationships/customXml" Target="../ink/ink47.xml"/><Relationship Id="rId61" Type="http://schemas.openxmlformats.org/officeDocument/2006/relationships/customXml" Target="../ink/ink34.xml"/><Relationship Id="rId82" Type="http://schemas.openxmlformats.org/officeDocument/2006/relationships/image" Target="../media/image44.png"/><Relationship Id="rId19" Type="http://schemas.openxmlformats.org/officeDocument/2006/relationships/customXml" Target="../ink/ink13.xml"/><Relationship Id="rId14" Type="http://schemas.openxmlformats.org/officeDocument/2006/relationships/image" Target="../media/image10.png"/><Relationship Id="rId30" Type="http://schemas.openxmlformats.org/officeDocument/2006/relationships/image" Target="../media/image18.png"/><Relationship Id="rId35" Type="http://schemas.openxmlformats.org/officeDocument/2006/relationships/customXml" Target="../ink/ink21.xml"/><Relationship Id="rId56" Type="http://schemas.openxmlformats.org/officeDocument/2006/relationships/image" Target="../media/image31.png"/><Relationship Id="rId77" Type="http://schemas.openxmlformats.org/officeDocument/2006/relationships/customXml" Target="../ink/ink42.xml"/></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ustomXml" Target="../ink/ink5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ustomXml" Target="../ink/ink5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ustomXml" Target="../ink/ink5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ustomXml" Target="../ink/ink5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customXml" Target="../ink/ink5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customXml" Target="../ink/ink5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ustomXml" Target="../ink/ink5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ustomXml" Target="../ink/ink5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6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customXml" Target="../ink/ink6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customXml" Target="../ink/ink6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customXml" Target="../ink/ink6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ustomXml" Target="../ink/ink64.xml"/><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customXml" Target="../ink/ink6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customXml" Target="../ink/ink6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customXml" Target="../ink/ink6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customXml" Target="../ink/ink6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customXml" Target="../ink/ink6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customXml" Target="../ink/ink7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customXml" Target="../ink/ink7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customXml" Target="../ink/ink7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customXml" Target="../ink/ink7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customXml" Target="../ink/ink7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customXml" Target="../ink/ink7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customXml" Target="../ink/ink7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ustomXml" Target="../ink/ink77.xml"/><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47.xml.rels><?xml version="1.0" encoding="UTF-8" standalone="yes"?>
<Relationships xmlns="http://schemas.openxmlformats.org/package/2006/relationships"><Relationship Id="rId3" Type="http://schemas.openxmlformats.org/officeDocument/2006/relationships/customXml" Target="../ink/ink78.xml"/><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48.xml.rels><?xml version="1.0" encoding="UTF-8" standalone="yes"?>
<Relationships xmlns="http://schemas.openxmlformats.org/package/2006/relationships"><Relationship Id="rId3" Type="http://schemas.openxmlformats.org/officeDocument/2006/relationships/customXml" Target="../ink/ink79.xml"/><Relationship Id="rId2" Type="http://schemas.openxmlformats.org/officeDocument/2006/relationships/image" Target="../media/image83.png"/><Relationship Id="rId1" Type="http://schemas.openxmlformats.org/officeDocument/2006/relationships/slideLayout" Target="../slideLayouts/slideLayout7.xml"/><Relationship Id="rId5" Type="http://schemas.openxmlformats.org/officeDocument/2006/relationships/image" Target="../media/image85.png"/></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customXml" Target="../ink/ink8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customXml" Target="../ink/ink8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customXml" Target="../ink/ink8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customXml" Target="../ink/ink8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customXml" Target="../ink/ink8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ustomXml" Target="../ink/ink85.xml"/><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5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customXml" Target="../ink/ink8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customXml" Target="../ink/ink8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customXml" Target="../ink/ink8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customXml" Target="../ink/ink8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customXml" Target="../ink/ink9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customXml" Target="../ink/ink9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customXml" Target="../ink/ink9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customXml" Target="../ink/ink9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customXml" Target="../ink/ink9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customXml" Target="../ink/ink9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customXml" Target="../ink/ink9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customXml" Target="../ink/ink9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customXml" Target="../ink/ink9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customXml" Target="../ink/ink9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customXml" Target="../ink/ink10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customXml" Target="../ink/ink10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customXml" Target="../ink/ink10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customXml" Target="../ink/ink10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customXml" Target="../ink/ink10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customXml" Target="../ink/ink10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customXml" Target="../ink/ink10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customXml" Target="../ink/ink10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customXml" Target="../ink/ink10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customXml" Target="../ink/ink10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customXml" Target="../ink/ink11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customXml" Target="../ink/ink11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customXml" Target="../ink/ink11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customXml" Target="../ink/ink11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customXml" Target="../ink/ink11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customXml" Target="../ink/ink11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customXml" Target="../ink/ink11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ustomXml" Target="../ink/ink117.xml"/><Relationship Id="rId2" Type="http://schemas.openxmlformats.org/officeDocument/2006/relationships/image" Target="../media/image123.png"/><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9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customXml" Target="../ink/ink11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customXml" Target="../ink/ink11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customXml" Target="../ink/ink12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washingtonmonthly.com/2022/11/22/biden-can-raise-the-debt-ceiling-without-congress/" TargetMode="External"/><Relationship Id="rId2" Type="http://schemas.openxmlformats.org/officeDocument/2006/relationships/hyperlink" Target="https://thehill.com/opinion/finance/3805279-the-debt-limit-catch-22-will-congress-hand-biden-its-power-of-the-purs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2409-CAD0-4FF4-93F6-B5F0E346099E}"/>
              </a:ext>
            </a:extLst>
          </p:cNvPr>
          <p:cNvSpPr>
            <a:spLocks noGrp="1"/>
          </p:cNvSpPr>
          <p:nvPr>
            <p:ph type="ctrTitle"/>
          </p:nvPr>
        </p:nvSpPr>
        <p:spPr/>
        <p:txBody>
          <a:bodyPr/>
          <a:lstStyle/>
          <a:p>
            <a:r>
              <a:rPr lang="en-US" dirty="0"/>
              <a:t>Chapter 3</a:t>
            </a:r>
          </a:p>
        </p:txBody>
      </p:sp>
      <p:sp>
        <p:nvSpPr>
          <p:cNvPr id="3" name="Subtitle 2">
            <a:extLst>
              <a:ext uri="{FF2B5EF4-FFF2-40B4-BE49-F238E27FC236}">
                <a16:creationId xmlns:a16="http://schemas.microsoft.com/office/drawing/2014/main" id="{F1B55555-0AF6-4CC8-94CE-797DFDC0A11C}"/>
              </a:ext>
            </a:extLst>
          </p:cNvPr>
          <p:cNvSpPr>
            <a:spLocks noGrp="1"/>
          </p:cNvSpPr>
          <p:nvPr>
            <p:ph type="subTitle" idx="1"/>
          </p:nvPr>
        </p:nvSpPr>
        <p:spPr/>
        <p:txBody>
          <a:bodyPr/>
          <a:lstStyle/>
          <a:p>
            <a:r>
              <a:rPr lang="en-US" dirty="0"/>
              <a:t>Presidential National Security Powers</a:t>
            </a:r>
          </a:p>
          <a:p>
            <a:r>
              <a:rPr lang="en-US" dirty="0"/>
              <a:t>More accurately, the Conflict between Congressional and Presidential National Security Powers</a:t>
            </a:r>
          </a:p>
        </p:txBody>
      </p:sp>
      <p:sp>
        <p:nvSpPr>
          <p:cNvPr id="4" name="Slide Number Placeholder 3">
            <a:extLst>
              <a:ext uri="{FF2B5EF4-FFF2-40B4-BE49-F238E27FC236}">
                <a16:creationId xmlns:a16="http://schemas.microsoft.com/office/drawing/2014/main" id="{E5BFE399-C301-E8DC-03E7-38E9ABD6F2A4}"/>
              </a:ext>
            </a:extLst>
          </p:cNvPr>
          <p:cNvSpPr>
            <a:spLocks noGrp="1"/>
          </p:cNvSpPr>
          <p:nvPr>
            <p:ph type="sldNum" sz="quarter" idx="12"/>
          </p:nvPr>
        </p:nvSpPr>
        <p:spPr/>
        <p:txBody>
          <a:bodyPr/>
          <a:lstStyle/>
          <a:p>
            <a:fld id="{D0EFA211-A18C-43D9-B6D5-B05B57210024}" type="slidenum">
              <a:rPr lang="en-US" smtClean="0"/>
              <a:t>1</a:t>
            </a:fld>
            <a:endParaRPr lang="en-US"/>
          </a:p>
        </p:txBody>
      </p:sp>
    </p:spTree>
    <p:extLst>
      <p:ext uri="{BB962C8B-B14F-4D97-AF65-F5344CB8AC3E}">
        <p14:creationId xmlns:p14="http://schemas.microsoft.com/office/powerpoint/2010/main" val="1333141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42EEF-609A-484D-A6EA-73578F9B7E31}"/>
              </a:ext>
            </a:extLst>
          </p:cNvPr>
          <p:cNvSpPr>
            <a:spLocks noGrp="1"/>
          </p:cNvSpPr>
          <p:nvPr>
            <p:ph type="title"/>
          </p:nvPr>
        </p:nvSpPr>
        <p:spPr>
          <a:xfrm>
            <a:off x="353962" y="365124"/>
            <a:ext cx="2979928" cy="6035675"/>
          </a:xfrm>
        </p:spPr>
        <p:txBody>
          <a:bodyPr>
            <a:normAutofit fontScale="90000"/>
          </a:bodyPr>
          <a:lstStyle/>
          <a:p>
            <a:r>
              <a:rPr lang="en-US" dirty="0"/>
              <a:t>North Korea has a huge strategic advantage because South Korea’s capital and major city is only 35 miles from the border. </a:t>
            </a:r>
          </a:p>
        </p:txBody>
      </p:sp>
      <p:pic>
        <p:nvPicPr>
          <p:cNvPr id="6" name="Content Placeholder 5" descr="Map&#10;&#10;Description automatically generated">
            <a:extLst>
              <a:ext uri="{FF2B5EF4-FFF2-40B4-BE49-F238E27FC236}">
                <a16:creationId xmlns:a16="http://schemas.microsoft.com/office/drawing/2014/main" id="{0A42527C-B473-4CCA-9460-CE3D3359E9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3489" y="63360"/>
            <a:ext cx="8077202" cy="6794640"/>
          </a:xfrm>
        </p:spPr>
      </p:pic>
      <p:sp>
        <p:nvSpPr>
          <p:cNvPr id="4" name="Slide Number Placeholder 3">
            <a:extLst>
              <a:ext uri="{FF2B5EF4-FFF2-40B4-BE49-F238E27FC236}">
                <a16:creationId xmlns:a16="http://schemas.microsoft.com/office/drawing/2014/main" id="{5FB13E3F-0E61-0A70-98FA-64B3AFECAFD4}"/>
              </a:ext>
            </a:extLst>
          </p:cNvPr>
          <p:cNvSpPr>
            <a:spLocks noGrp="1"/>
          </p:cNvSpPr>
          <p:nvPr>
            <p:ph type="sldNum" sz="quarter" idx="12"/>
          </p:nvPr>
        </p:nvSpPr>
        <p:spPr/>
        <p:txBody>
          <a:bodyPr/>
          <a:lstStyle/>
          <a:p>
            <a:fld id="{D0EFA211-A18C-43D9-B6D5-B05B57210024}" type="slidenum">
              <a:rPr lang="en-US" smtClean="0"/>
              <a:t>10</a:t>
            </a:fld>
            <a:endParaRPr lang="en-US"/>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C58C5EC9-BB78-41E2-A63D-AC9575A32E05}"/>
                  </a:ext>
                </a:extLst>
              </p14:cNvPr>
              <p14:cNvContentPartPr/>
              <p14:nvPr/>
            </p14:nvContentPartPr>
            <p14:xfrm>
              <a:off x="1553079" y="3118517"/>
              <a:ext cx="360" cy="360"/>
            </p14:xfrm>
          </p:contentPart>
        </mc:Choice>
        <mc:Fallback xmlns="">
          <p:pic>
            <p:nvPicPr>
              <p:cNvPr id="7" name="Ink 6">
                <a:extLst>
                  <a:ext uri="{FF2B5EF4-FFF2-40B4-BE49-F238E27FC236}">
                    <a16:creationId xmlns:a16="http://schemas.microsoft.com/office/drawing/2014/main" id="{C58C5EC9-BB78-41E2-A63D-AC9575A32E05}"/>
                  </a:ext>
                </a:extLst>
              </p:cNvPr>
              <p:cNvPicPr/>
              <p:nvPr/>
            </p:nvPicPr>
            <p:blipFill>
              <a:blip r:embed="rId4"/>
              <a:stretch>
                <a:fillRect/>
              </a:stretch>
            </p:blipFill>
            <p:spPr>
              <a:xfrm>
                <a:off x="1535439" y="310087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CD00FC81-7E15-4D5A-8376-B6EC157568FB}"/>
                  </a:ext>
                </a:extLst>
              </p14:cNvPr>
              <p14:cNvContentPartPr/>
              <p14:nvPr/>
            </p14:nvContentPartPr>
            <p14:xfrm>
              <a:off x="6874849" y="4333075"/>
              <a:ext cx="948600" cy="594720"/>
            </p14:xfrm>
          </p:contentPart>
        </mc:Choice>
        <mc:Fallback xmlns="">
          <p:pic>
            <p:nvPicPr>
              <p:cNvPr id="8" name="Ink 7">
                <a:extLst>
                  <a:ext uri="{FF2B5EF4-FFF2-40B4-BE49-F238E27FC236}">
                    <a16:creationId xmlns:a16="http://schemas.microsoft.com/office/drawing/2014/main" id="{CD00FC81-7E15-4D5A-8376-B6EC157568FB}"/>
                  </a:ext>
                </a:extLst>
              </p:cNvPr>
              <p:cNvPicPr/>
              <p:nvPr/>
            </p:nvPicPr>
            <p:blipFill>
              <a:blip r:embed="rId6"/>
              <a:stretch>
                <a:fillRect/>
              </a:stretch>
            </p:blipFill>
            <p:spPr>
              <a:xfrm>
                <a:off x="6856849" y="4315075"/>
                <a:ext cx="98424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6B1D1EA7-05BD-42AC-80B5-4DBD0F67D170}"/>
                  </a:ext>
                </a:extLst>
              </p14:cNvPr>
              <p14:cNvContentPartPr/>
              <p14:nvPr/>
            </p14:nvContentPartPr>
            <p14:xfrm>
              <a:off x="4003489" y="604195"/>
              <a:ext cx="7374240" cy="3556440"/>
            </p14:xfrm>
          </p:contentPart>
        </mc:Choice>
        <mc:Fallback xmlns="">
          <p:pic>
            <p:nvPicPr>
              <p:cNvPr id="9" name="Ink 8">
                <a:extLst>
                  <a:ext uri="{FF2B5EF4-FFF2-40B4-BE49-F238E27FC236}">
                    <a16:creationId xmlns:a16="http://schemas.microsoft.com/office/drawing/2014/main" id="{6B1D1EA7-05BD-42AC-80B5-4DBD0F67D170}"/>
                  </a:ext>
                </a:extLst>
              </p:cNvPr>
              <p:cNvPicPr/>
              <p:nvPr/>
            </p:nvPicPr>
            <p:blipFill>
              <a:blip r:embed="rId8"/>
              <a:stretch>
                <a:fillRect/>
              </a:stretch>
            </p:blipFill>
            <p:spPr>
              <a:xfrm>
                <a:off x="3994849" y="595195"/>
                <a:ext cx="7391880" cy="3574080"/>
              </a:xfrm>
              <a:prstGeom prst="rect">
                <a:avLst/>
              </a:prstGeom>
            </p:spPr>
          </p:pic>
        </mc:Fallback>
      </mc:AlternateContent>
      <p:grpSp>
        <p:nvGrpSpPr>
          <p:cNvPr id="12" name="Group 11">
            <a:extLst>
              <a:ext uri="{FF2B5EF4-FFF2-40B4-BE49-F238E27FC236}">
                <a16:creationId xmlns:a16="http://schemas.microsoft.com/office/drawing/2014/main" id="{6E4043EC-64AD-45E0-A1BB-C478BBF70464}"/>
              </a:ext>
            </a:extLst>
          </p:cNvPr>
          <p:cNvGrpSpPr/>
          <p:nvPr/>
        </p:nvGrpSpPr>
        <p:grpSpPr>
          <a:xfrm>
            <a:off x="6424489" y="3654475"/>
            <a:ext cx="637920" cy="798480"/>
            <a:chOff x="6424489" y="3654475"/>
            <a:chExt cx="637920" cy="798480"/>
          </a:xfrm>
        </p:grpSpPr>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E562E900-2451-44ED-A15D-5B6D3A4B5531}"/>
                    </a:ext>
                  </a:extLst>
                </p14:cNvPr>
                <p14:cNvContentPartPr/>
                <p14:nvPr/>
              </p14:nvContentPartPr>
              <p14:xfrm>
                <a:off x="6481369" y="3784435"/>
                <a:ext cx="581040" cy="668520"/>
              </p14:xfrm>
            </p:contentPart>
          </mc:Choice>
          <mc:Fallback xmlns="">
            <p:pic>
              <p:nvPicPr>
                <p:cNvPr id="10" name="Ink 9">
                  <a:extLst>
                    <a:ext uri="{FF2B5EF4-FFF2-40B4-BE49-F238E27FC236}">
                      <a16:creationId xmlns:a16="http://schemas.microsoft.com/office/drawing/2014/main" id="{E562E900-2451-44ED-A15D-5B6D3A4B5531}"/>
                    </a:ext>
                  </a:extLst>
                </p:cNvPr>
                <p:cNvPicPr/>
                <p:nvPr/>
              </p:nvPicPr>
              <p:blipFill>
                <a:blip r:embed="rId10"/>
                <a:stretch>
                  <a:fillRect/>
                </a:stretch>
              </p:blipFill>
              <p:spPr>
                <a:xfrm>
                  <a:off x="6463729" y="3766435"/>
                  <a:ext cx="61668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3D88A160-C46E-4B9C-9EB1-CA11A228EBA9}"/>
                    </a:ext>
                  </a:extLst>
                </p14:cNvPr>
                <p14:cNvContentPartPr/>
                <p14:nvPr/>
              </p14:nvContentPartPr>
              <p14:xfrm>
                <a:off x="6424489" y="3654475"/>
                <a:ext cx="232920" cy="313200"/>
              </p14:xfrm>
            </p:contentPart>
          </mc:Choice>
          <mc:Fallback xmlns="">
            <p:pic>
              <p:nvPicPr>
                <p:cNvPr id="11" name="Ink 10">
                  <a:extLst>
                    <a:ext uri="{FF2B5EF4-FFF2-40B4-BE49-F238E27FC236}">
                      <a16:creationId xmlns:a16="http://schemas.microsoft.com/office/drawing/2014/main" id="{3D88A160-C46E-4B9C-9EB1-CA11A228EBA9}"/>
                    </a:ext>
                  </a:extLst>
                </p:cNvPr>
                <p:cNvPicPr/>
                <p:nvPr/>
              </p:nvPicPr>
              <p:blipFill>
                <a:blip r:embed="rId12"/>
                <a:stretch>
                  <a:fillRect/>
                </a:stretch>
              </p:blipFill>
              <p:spPr>
                <a:xfrm>
                  <a:off x="6406849" y="3636835"/>
                  <a:ext cx="268560" cy="34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D4AD56B5-ECE9-430B-ABD4-959A27515C8D}"/>
                  </a:ext>
                </a:extLst>
              </p14:cNvPr>
              <p14:cNvContentPartPr/>
              <p14:nvPr/>
            </p14:nvContentPartPr>
            <p14:xfrm>
              <a:off x="6792049" y="3394915"/>
              <a:ext cx="754560" cy="477000"/>
            </p14:xfrm>
          </p:contentPart>
        </mc:Choice>
        <mc:Fallback xmlns="">
          <p:pic>
            <p:nvPicPr>
              <p:cNvPr id="13" name="Ink 12">
                <a:extLst>
                  <a:ext uri="{FF2B5EF4-FFF2-40B4-BE49-F238E27FC236}">
                    <a16:creationId xmlns:a16="http://schemas.microsoft.com/office/drawing/2014/main" id="{D4AD56B5-ECE9-430B-ABD4-959A27515C8D}"/>
                  </a:ext>
                </a:extLst>
              </p:cNvPr>
              <p:cNvPicPr/>
              <p:nvPr/>
            </p:nvPicPr>
            <p:blipFill>
              <a:blip r:embed="rId14"/>
              <a:stretch>
                <a:fillRect/>
              </a:stretch>
            </p:blipFill>
            <p:spPr>
              <a:xfrm>
                <a:off x="6774049" y="3377275"/>
                <a:ext cx="790200" cy="512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84373D7A-707C-472F-8560-7D7E7B0698EC}"/>
                  </a:ext>
                </a:extLst>
              </p14:cNvPr>
              <p14:cNvContentPartPr/>
              <p14:nvPr/>
            </p14:nvContentPartPr>
            <p14:xfrm>
              <a:off x="6769729" y="3639355"/>
              <a:ext cx="273240" cy="239040"/>
            </p14:xfrm>
          </p:contentPart>
        </mc:Choice>
        <mc:Fallback xmlns="">
          <p:pic>
            <p:nvPicPr>
              <p:cNvPr id="16" name="Ink 15">
                <a:extLst>
                  <a:ext uri="{FF2B5EF4-FFF2-40B4-BE49-F238E27FC236}">
                    <a16:creationId xmlns:a16="http://schemas.microsoft.com/office/drawing/2014/main" id="{84373D7A-707C-472F-8560-7D7E7B0698EC}"/>
                  </a:ext>
                </a:extLst>
              </p:cNvPr>
              <p:cNvPicPr/>
              <p:nvPr/>
            </p:nvPicPr>
            <p:blipFill>
              <a:blip r:embed="rId16"/>
              <a:stretch>
                <a:fillRect/>
              </a:stretch>
            </p:blipFill>
            <p:spPr>
              <a:xfrm>
                <a:off x="6751729" y="3621355"/>
                <a:ext cx="3088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5" name="Ink 44">
                <a:extLst>
                  <a:ext uri="{FF2B5EF4-FFF2-40B4-BE49-F238E27FC236}">
                    <a16:creationId xmlns:a16="http://schemas.microsoft.com/office/drawing/2014/main" id="{837CED6D-61F2-4E5F-ACE6-7B7A1E512332}"/>
                  </a:ext>
                </a:extLst>
              </p14:cNvPr>
              <p14:cNvContentPartPr/>
              <p14:nvPr/>
            </p14:nvContentPartPr>
            <p14:xfrm>
              <a:off x="11206729" y="1503115"/>
              <a:ext cx="316440" cy="205200"/>
            </p14:xfrm>
          </p:contentPart>
        </mc:Choice>
        <mc:Fallback xmlns="">
          <p:pic>
            <p:nvPicPr>
              <p:cNvPr id="45" name="Ink 44">
                <a:extLst>
                  <a:ext uri="{FF2B5EF4-FFF2-40B4-BE49-F238E27FC236}">
                    <a16:creationId xmlns:a16="http://schemas.microsoft.com/office/drawing/2014/main" id="{837CED6D-61F2-4E5F-ACE6-7B7A1E512332}"/>
                  </a:ext>
                </a:extLst>
              </p:cNvPr>
              <p:cNvPicPr/>
              <p:nvPr/>
            </p:nvPicPr>
            <p:blipFill>
              <a:blip r:embed="rId18"/>
              <a:stretch>
                <a:fillRect/>
              </a:stretch>
            </p:blipFill>
            <p:spPr>
              <a:xfrm>
                <a:off x="11188729" y="1485115"/>
                <a:ext cx="352080" cy="240840"/>
              </a:xfrm>
              <a:prstGeom prst="rect">
                <a:avLst/>
              </a:prstGeom>
            </p:spPr>
          </p:pic>
        </mc:Fallback>
      </mc:AlternateContent>
      <p:grpSp>
        <p:nvGrpSpPr>
          <p:cNvPr id="65" name="Group 64">
            <a:extLst>
              <a:ext uri="{FF2B5EF4-FFF2-40B4-BE49-F238E27FC236}">
                <a16:creationId xmlns:a16="http://schemas.microsoft.com/office/drawing/2014/main" id="{5AE4D7C5-17D0-40A3-A18D-13F6CF66D40B}"/>
              </a:ext>
            </a:extLst>
          </p:cNvPr>
          <p:cNvGrpSpPr/>
          <p:nvPr/>
        </p:nvGrpSpPr>
        <p:grpSpPr>
          <a:xfrm>
            <a:off x="7477599" y="1398386"/>
            <a:ext cx="4354560" cy="3003171"/>
            <a:chOff x="7477599" y="1398386"/>
            <a:chExt cx="4354560" cy="3003171"/>
          </a:xfrm>
        </p:grpSpPr>
        <mc:AlternateContent xmlns:mc="http://schemas.openxmlformats.org/markup-compatibility/2006" xmlns:p14="http://schemas.microsoft.com/office/powerpoint/2010/main">
          <mc:Choice Requires="p14">
            <p:contentPart p14:bwMode="auto" r:id="rId19">
              <p14:nvContentPartPr>
                <p14:cNvPr id="42" name="Ink 41">
                  <a:extLst>
                    <a:ext uri="{FF2B5EF4-FFF2-40B4-BE49-F238E27FC236}">
                      <a16:creationId xmlns:a16="http://schemas.microsoft.com/office/drawing/2014/main" id="{002A244E-46F4-4A09-B23E-2A6953D9CA86}"/>
                    </a:ext>
                  </a:extLst>
                </p14:cNvPr>
                <p14:cNvContentPartPr/>
                <p14:nvPr/>
              </p14:nvContentPartPr>
              <p14:xfrm>
                <a:off x="11142289" y="1698955"/>
                <a:ext cx="84240" cy="192240"/>
              </p14:xfrm>
            </p:contentPart>
          </mc:Choice>
          <mc:Fallback xmlns="">
            <p:pic>
              <p:nvPicPr>
                <p:cNvPr id="42" name="Ink 41">
                  <a:extLst>
                    <a:ext uri="{FF2B5EF4-FFF2-40B4-BE49-F238E27FC236}">
                      <a16:creationId xmlns:a16="http://schemas.microsoft.com/office/drawing/2014/main" id="{002A244E-46F4-4A09-B23E-2A6953D9CA86}"/>
                    </a:ext>
                  </a:extLst>
                </p:cNvPr>
                <p:cNvPicPr/>
                <p:nvPr/>
              </p:nvPicPr>
              <p:blipFill>
                <a:blip r:embed="rId20"/>
                <a:stretch>
                  <a:fillRect/>
                </a:stretch>
              </p:blipFill>
              <p:spPr>
                <a:xfrm>
                  <a:off x="11124289" y="1680955"/>
                  <a:ext cx="1198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Ink 42">
                  <a:extLst>
                    <a:ext uri="{FF2B5EF4-FFF2-40B4-BE49-F238E27FC236}">
                      <a16:creationId xmlns:a16="http://schemas.microsoft.com/office/drawing/2014/main" id="{B9233683-9B54-4E90-938B-FA5AEE4DF487}"/>
                    </a:ext>
                  </a:extLst>
                </p14:cNvPr>
                <p14:cNvContentPartPr/>
                <p14:nvPr/>
              </p14:nvContentPartPr>
              <p14:xfrm>
                <a:off x="11324449" y="1555706"/>
                <a:ext cx="53280" cy="281160"/>
              </p14:xfrm>
            </p:contentPart>
          </mc:Choice>
          <mc:Fallback xmlns="">
            <p:pic>
              <p:nvPicPr>
                <p:cNvPr id="43" name="Ink 42">
                  <a:extLst>
                    <a:ext uri="{FF2B5EF4-FFF2-40B4-BE49-F238E27FC236}">
                      <a16:creationId xmlns:a16="http://schemas.microsoft.com/office/drawing/2014/main" id="{B9233683-9B54-4E90-938B-FA5AEE4DF487}"/>
                    </a:ext>
                  </a:extLst>
                </p:cNvPr>
                <p:cNvPicPr/>
                <p:nvPr/>
              </p:nvPicPr>
              <p:blipFill>
                <a:blip r:embed="rId22"/>
                <a:stretch>
                  <a:fillRect/>
                </a:stretch>
              </p:blipFill>
              <p:spPr>
                <a:xfrm>
                  <a:off x="11306809" y="1537706"/>
                  <a:ext cx="889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B37207E4-DE31-4925-A87C-A046995F4528}"/>
                    </a:ext>
                  </a:extLst>
                </p14:cNvPr>
                <p14:cNvContentPartPr/>
                <p14:nvPr/>
              </p14:nvContentPartPr>
              <p14:xfrm>
                <a:off x="8284249" y="2839435"/>
                <a:ext cx="316440" cy="243360"/>
              </p14:xfrm>
            </p:contentPart>
          </mc:Choice>
          <mc:Fallback xmlns="">
            <p:pic>
              <p:nvPicPr>
                <p:cNvPr id="19" name="Ink 18">
                  <a:extLst>
                    <a:ext uri="{FF2B5EF4-FFF2-40B4-BE49-F238E27FC236}">
                      <a16:creationId xmlns:a16="http://schemas.microsoft.com/office/drawing/2014/main" id="{B37207E4-DE31-4925-A87C-A046995F4528}"/>
                    </a:ext>
                  </a:extLst>
                </p:cNvPr>
                <p:cNvPicPr/>
                <p:nvPr/>
              </p:nvPicPr>
              <p:blipFill>
                <a:blip r:embed="rId24"/>
                <a:stretch>
                  <a:fillRect/>
                </a:stretch>
              </p:blipFill>
              <p:spPr>
                <a:xfrm>
                  <a:off x="8266609" y="2821435"/>
                  <a:ext cx="3520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ED16959D-6FA7-458B-BE1D-75FDB30D9E39}"/>
                    </a:ext>
                  </a:extLst>
                </p14:cNvPr>
                <p14:cNvContentPartPr/>
                <p14:nvPr/>
              </p14:nvContentPartPr>
              <p14:xfrm>
                <a:off x="8620489" y="2817115"/>
                <a:ext cx="97200" cy="125640"/>
              </p14:xfrm>
            </p:contentPart>
          </mc:Choice>
          <mc:Fallback xmlns="">
            <p:pic>
              <p:nvPicPr>
                <p:cNvPr id="20" name="Ink 19">
                  <a:extLst>
                    <a:ext uri="{FF2B5EF4-FFF2-40B4-BE49-F238E27FC236}">
                      <a16:creationId xmlns:a16="http://schemas.microsoft.com/office/drawing/2014/main" id="{ED16959D-6FA7-458B-BE1D-75FDB30D9E39}"/>
                    </a:ext>
                  </a:extLst>
                </p:cNvPr>
                <p:cNvPicPr/>
                <p:nvPr/>
              </p:nvPicPr>
              <p:blipFill>
                <a:blip r:embed="rId26"/>
                <a:stretch>
                  <a:fillRect/>
                </a:stretch>
              </p:blipFill>
              <p:spPr>
                <a:xfrm>
                  <a:off x="8602849" y="2799475"/>
                  <a:ext cx="132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840C6D48-7290-4B5F-AB7A-AEDB3319ADEE}"/>
                    </a:ext>
                  </a:extLst>
                </p14:cNvPr>
                <p14:cNvContentPartPr/>
                <p14:nvPr/>
              </p14:nvContentPartPr>
              <p14:xfrm>
                <a:off x="8771329" y="2246515"/>
                <a:ext cx="122760" cy="647640"/>
              </p14:xfrm>
            </p:contentPart>
          </mc:Choice>
          <mc:Fallback xmlns="">
            <p:pic>
              <p:nvPicPr>
                <p:cNvPr id="21" name="Ink 20">
                  <a:extLst>
                    <a:ext uri="{FF2B5EF4-FFF2-40B4-BE49-F238E27FC236}">
                      <a16:creationId xmlns:a16="http://schemas.microsoft.com/office/drawing/2014/main" id="{840C6D48-7290-4B5F-AB7A-AEDB3319ADEE}"/>
                    </a:ext>
                  </a:extLst>
                </p:cNvPr>
                <p:cNvPicPr/>
                <p:nvPr/>
              </p:nvPicPr>
              <p:blipFill>
                <a:blip r:embed="rId28"/>
                <a:stretch>
                  <a:fillRect/>
                </a:stretch>
              </p:blipFill>
              <p:spPr>
                <a:xfrm>
                  <a:off x="8753689" y="2228515"/>
                  <a:ext cx="158400" cy="683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113E5F6E-6A5C-434C-9DA6-5FAD815E77AC}"/>
                    </a:ext>
                  </a:extLst>
                </p14:cNvPr>
                <p14:cNvContentPartPr/>
                <p14:nvPr/>
              </p14:nvContentPartPr>
              <p14:xfrm>
                <a:off x="8973649" y="2584195"/>
                <a:ext cx="179640" cy="210600"/>
              </p14:xfrm>
            </p:contentPart>
          </mc:Choice>
          <mc:Fallback xmlns="">
            <p:pic>
              <p:nvPicPr>
                <p:cNvPr id="22" name="Ink 21">
                  <a:extLst>
                    <a:ext uri="{FF2B5EF4-FFF2-40B4-BE49-F238E27FC236}">
                      <a16:creationId xmlns:a16="http://schemas.microsoft.com/office/drawing/2014/main" id="{113E5F6E-6A5C-434C-9DA6-5FAD815E77AC}"/>
                    </a:ext>
                  </a:extLst>
                </p:cNvPr>
                <p:cNvPicPr/>
                <p:nvPr/>
              </p:nvPicPr>
              <p:blipFill>
                <a:blip r:embed="rId30"/>
                <a:stretch>
                  <a:fillRect/>
                </a:stretch>
              </p:blipFill>
              <p:spPr>
                <a:xfrm>
                  <a:off x="8956009" y="2566195"/>
                  <a:ext cx="2152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6687147F-36BA-4E3C-9E57-8788C8255005}"/>
                    </a:ext>
                  </a:extLst>
                </p14:cNvPr>
                <p14:cNvContentPartPr/>
                <p14:nvPr/>
              </p14:nvContentPartPr>
              <p14:xfrm>
                <a:off x="9241489" y="2445235"/>
                <a:ext cx="223200" cy="273960"/>
              </p14:xfrm>
            </p:contentPart>
          </mc:Choice>
          <mc:Fallback xmlns="">
            <p:pic>
              <p:nvPicPr>
                <p:cNvPr id="23" name="Ink 22">
                  <a:extLst>
                    <a:ext uri="{FF2B5EF4-FFF2-40B4-BE49-F238E27FC236}">
                      <a16:creationId xmlns:a16="http://schemas.microsoft.com/office/drawing/2014/main" id="{6687147F-36BA-4E3C-9E57-8788C8255005}"/>
                    </a:ext>
                  </a:extLst>
                </p:cNvPr>
                <p:cNvPicPr/>
                <p:nvPr/>
              </p:nvPicPr>
              <p:blipFill>
                <a:blip r:embed="rId32"/>
                <a:stretch>
                  <a:fillRect/>
                </a:stretch>
              </p:blipFill>
              <p:spPr>
                <a:xfrm>
                  <a:off x="9223489" y="2427595"/>
                  <a:ext cx="2588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F18E542F-2881-44D4-A5A1-AAA239A1B9D7}"/>
                    </a:ext>
                  </a:extLst>
                </p14:cNvPr>
                <p14:cNvContentPartPr/>
                <p14:nvPr/>
              </p14:nvContentPartPr>
              <p14:xfrm>
                <a:off x="8614729" y="2377915"/>
                <a:ext cx="14760" cy="7200"/>
              </p14:xfrm>
            </p:contentPart>
          </mc:Choice>
          <mc:Fallback xmlns="">
            <p:pic>
              <p:nvPicPr>
                <p:cNvPr id="24" name="Ink 23">
                  <a:extLst>
                    <a:ext uri="{FF2B5EF4-FFF2-40B4-BE49-F238E27FC236}">
                      <a16:creationId xmlns:a16="http://schemas.microsoft.com/office/drawing/2014/main" id="{F18E542F-2881-44D4-A5A1-AAA239A1B9D7}"/>
                    </a:ext>
                  </a:extLst>
                </p:cNvPr>
                <p:cNvPicPr/>
                <p:nvPr/>
              </p:nvPicPr>
              <p:blipFill>
                <a:blip r:embed="rId34"/>
                <a:stretch>
                  <a:fillRect/>
                </a:stretch>
              </p:blipFill>
              <p:spPr>
                <a:xfrm>
                  <a:off x="8597089" y="2360275"/>
                  <a:ext cx="50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67F27DD5-F8C3-4A9E-980C-577634F0E796}"/>
                    </a:ext>
                  </a:extLst>
                </p14:cNvPr>
                <p14:cNvContentPartPr/>
                <p14:nvPr/>
              </p14:nvContentPartPr>
              <p14:xfrm>
                <a:off x="7660369" y="3477355"/>
                <a:ext cx="246600" cy="363960"/>
              </p14:xfrm>
            </p:contentPart>
          </mc:Choice>
          <mc:Fallback xmlns="">
            <p:pic>
              <p:nvPicPr>
                <p:cNvPr id="26" name="Ink 25">
                  <a:extLst>
                    <a:ext uri="{FF2B5EF4-FFF2-40B4-BE49-F238E27FC236}">
                      <a16:creationId xmlns:a16="http://schemas.microsoft.com/office/drawing/2014/main" id="{67F27DD5-F8C3-4A9E-980C-577634F0E796}"/>
                    </a:ext>
                  </a:extLst>
                </p:cNvPr>
                <p:cNvPicPr/>
                <p:nvPr/>
              </p:nvPicPr>
              <p:blipFill>
                <a:blip r:embed="rId36"/>
                <a:stretch>
                  <a:fillRect/>
                </a:stretch>
              </p:blipFill>
              <p:spPr>
                <a:xfrm>
                  <a:off x="7642369" y="3459715"/>
                  <a:ext cx="28224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4202201D-5D76-4320-AC49-0D2B2C05B644}"/>
                    </a:ext>
                  </a:extLst>
                </p14:cNvPr>
                <p14:cNvContentPartPr/>
                <p14:nvPr/>
              </p14:nvContentPartPr>
              <p14:xfrm>
                <a:off x="7980049" y="3432355"/>
                <a:ext cx="191160" cy="251280"/>
              </p14:xfrm>
            </p:contentPart>
          </mc:Choice>
          <mc:Fallback xmlns="">
            <p:pic>
              <p:nvPicPr>
                <p:cNvPr id="27" name="Ink 26">
                  <a:extLst>
                    <a:ext uri="{FF2B5EF4-FFF2-40B4-BE49-F238E27FC236}">
                      <a16:creationId xmlns:a16="http://schemas.microsoft.com/office/drawing/2014/main" id="{4202201D-5D76-4320-AC49-0D2B2C05B644}"/>
                    </a:ext>
                  </a:extLst>
                </p:cNvPr>
                <p:cNvPicPr/>
                <p:nvPr/>
              </p:nvPicPr>
              <p:blipFill>
                <a:blip r:embed="rId38"/>
                <a:stretch>
                  <a:fillRect/>
                </a:stretch>
              </p:blipFill>
              <p:spPr>
                <a:xfrm>
                  <a:off x="7962409" y="3414355"/>
                  <a:ext cx="2268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Ink 27">
                  <a:extLst>
                    <a:ext uri="{FF2B5EF4-FFF2-40B4-BE49-F238E27FC236}">
                      <a16:creationId xmlns:a16="http://schemas.microsoft.com/office/drawing/2014/main" id="{D7245E05-4B22-47DB-936B-AD93981DF3EC}"/>
                    </a:ext>
                  </a:extLst>
                </p14:cNvPr>
                <p14:cNvContentPartPr/>
                <p14:nvPr/>
              </p14:nvContentPartPr>
              <p14:xfrm>
                <a:off x="8216209" y="3389515"/>
                <a:ext cx="152280" cy="174240"/>
              </p14:xfrm>
            </p:contentPart>
          </mc:Choice>
          <mc:Fallback xmlns="">
            <p:pic>
              <p:nvPicPr>
                <p:cNvPr id="28" name="Ink 27">
                  <a:extLst>
                    <a:ext uri="{FF2B5EF4-FFF2-40B4-BE49-F238E27FC236}">
                      <a16:creationId xmlns:a16="http://schemas.microsoft.com/office/drawing/2014/main" id="{D7245E05-4B22-47DB-936B-AD93981DF3EC}"/>
                    </a:ext>
                  </a:extLst>
                </p:cNvPr>
                <p:cNvPicPr/>
                <p:nvPr/>
              </p:nvPicPr>
              <p:blipFill>
                <a:blip r:embed="rId40"/>
                <a:stretch>
                  <a:fillRect/>
                </a:stretch>
              </p:blipFill>
              <p:spPr>
                <a:xfrm>
                  <a:off x="8198209" y="3371515"/>
                  <a:ext cx="1879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Ink 28">
                  <a:extLst>
                    <a:ext uri="{FF2B5EF4-FFF2-40B4-BE49-F238E27FC236}">
                      <a16:creationId xmlns:a16="http://schemas.microsoft.com/office/drawing/2014/main" id="{04CBD3E4-8A0D-4D43-ACEF-B9ACFE7B0F43}"/>
                    </a:ext>
                  </a:extLst>
                </p14:cNvPr>
                <p14:cNvContentPartPr/>
                <p14:nvPr/>
              </p14:nvContentPartPr>
              <p14:xfrm>
                <a:off x="8225569" y="3274675"/>
                <a:ext cx="127080" cy="128880"/>
              </p14:xfrm>
            </p:contentPart>
          </mc:Choice>
          <mc:Fallback xmlns="">
            <p:pic>
              <p:nvPicPr>
                <p:cNvPr id="29" name="Ink 28">
                  <a:extLst>
                    <a:ext uri="{FF2B5EF4-FFF2-40B4-BE49-F238E27FC236}">
                      <a16:creationId xmlns:a16="http://schemas.microsoft.com/office/drawing/2014/main" id="{04CBD3E4-8A0D-4D43-ACEF-B9ACFE7B0F43}"/>
                    </a:ext>
                  </a:extLst>
                </p:cNvPr>
                <p:cNvPicPr/>
                <p:nvPr/>
              </p:nvPicPr>
              <p:blipFill>
                <a:blip r:embed="rId42"/>
                <a:stretch>
                  <a:fillRect/>
                </a:stretch>
              </p:blipFill>
              <p:spPr>
                <a:xfrm>
                  <a:off x="8207929" y="3257035"/>
                  <a:ext cx="1627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995E636D-1253-4090-8FCE-743093B84601}"/>
                    </a:ext>
                  </a:extLst>
                </p14:cNvPr>
                <p14:cNvContentPartPr/>
                <p14:nvPr/>
              </p14:nvContentPartPr>
              <p14:xfrm>
                <a:off x="8448409" y="3196555"/>
                <a:ext cx="115200" cy="106200"/>
              </p14:xfrm>
            </p:contentPart>
          </mc:Choice>
          <mc:Fallback xmlns="">
            <p:pic>
              <p:nvPicPr>
                <p:cNvPr id="30" name="Ink 29">
                  <a:extLst>
                    <a:ext uri="{FF2B5EF4-FFF2-40B4-BE49-F238E27FC236}">
                      <a16:creationId xmlns:a16="http://schemas.microsoft.com/office/drawing/2014/main" id="{995E636D-1253-4090-8FCE-743093B84601}"/>
                    </a:ext>
                  </a:extLst>
                </p:cNvPr>
                <p:cNvPicPr/>
                <p:nvPr/>
              </p:nvPicPr>
              <p:blipFill>
                <a:blip r:embed="rId44"/>
                <a:stretch>
                  <a:fillRect/>
                </a:stretch>
              </p:blipFill>
              <p:spPr>
                <a:xfrm>
                  <a:off x="8430769" y="3178555"/>
                  <a:ext cx="1508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46A63544-A3AA-45C4-BFFD-334975FF52B9}"/>
                    </a:ext>
                  </a:extLst>
                </p14:cNvPr>
                <p14:cNvContentPartPr/>
                <p14:nvPr/>
              </p14:nvContentPartPr>
              <p14:xfrm>
                <a:off x="8574769" y="3075235"/>
                <a:ext cx="43200" cy="660960"/>
              </p14:xfrm>
            </p:contentPart>
          </mc:Choice>
          <mc:Fallback xmlns="">
            <p:pic>
              <p:nvPicPr>
                <p:cNvPr id="31" name="Ink 30">
                  <a:extLst>
                    <a:ext uri="{FF2B5EF4-FFF2-40B4-BE49-F238E27FC236}">
                      <a16:creationId xmlns:a16="http://schemas.microsoft.com/office/drawing/2014/main" id="{46A63544-A3AA-45C4-BFFD-334975FF52B9}"/>
                    </a:ext>
                  </a:extLst>
                </p:cNvPr>
                <p:cNvPicPr/>
                <p:nvPr/>
              </p:nvPicPr>
              <p:blipFill>
                <a:blip r:embed="rId46"/>
                <a:stretch>
                  <a:fillRect/>
                </a:stretch>
              </p:blipFill>
              <p:spPr>
                <a:xfrm>
                  <a:off x="8557129" y="3057235"/>
                  <a:ext cx="78840" cy="696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 31">
                  <a:extLst>
                    <a:ext uri="{FF2B5EF4-FFF2-40B4-BE49-F238E27FC236}">
                      <a16:creationId xmlns:a16="http://schemas.microsoft.com/office/drawing/2014/main" id="{C28FC851-4272-4D3A-8505-87C3CBDCD140}"/>
                    </a:ext>
                  </a:extLst>
                </p14:cNvPr>
                <p14:cNvContentPartPr/>
                <p14:nvPr/>
              </p14:nvContentPartPr>
              <p14:xfrm>
                <a:off x="9024409" y="2928715"/>
                <a:ext cx="154800" cy="236160"/>
              </p14:xfrm>
            </p:contentPart>
          </mc:Choice>
          <mc:Fallback xmlns="">
            <p:pic>
              <p:nvPicPr>
                <p:cNvPr id="32" name="Ink 31">
                  <a:extLst>
                    <a:ext uri="{FF2B5EF4-FFF2-40B4-BE49-F238E27FC236}">
                      <a16:creationId xmlns:a16="http://schemas.microsoft.com/office/drawing/2014/main" id="{C28FC851-4272-4D3A-8505-87C3CBDCD140}"/>
                    </a:ext>
                  </a:extLst>
                </p:cNvPr>
                <p:cNvPicPr/>
                <p:nvPr/>
              </p:nvPicPr>
              <p:blipFill>
                <a:blip r:embed="rId48"/>
                <a:stretch>
                  <a:fillRect/>
                </a:stretch>
              </p:blipFill>
              <p:spPr>
                <a:xfrm>
                  <a:off x="9006409" y="2911075"/>
                  <a:ext cx="1904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Ink 32">
                  <a:extLst>
                    <a:ext uri="{FF2B5EF4-FFF2-40B4-BE49-F238E27FC236}">
                      <a16:creationId xmlns:a16="http://schemas.microsoft.com/office/drawing/2014/main" id="{EDABBEAD-5CF1-4D6D-8D62-181238CD751B}"/>
                    </a:ext>
                  </a:extLst>
                </p14:cNvPr>
                <p14:cNvContentPartPr/>
                <p14:nvPr/>
              </p14:nvContentPartPr>
              <p14:xfrm>
                <a:off x="9244369" y="2790475"/>
                <a:ext cx="142920" cy="233640"/>
              </p14:xfrm>
            </p:contentPart>
          </mc:Choice>
          <mc:Fallback xmlns="">
            <p:pic>
              <p:nvPicPr>
                <p:cNvPr id="33" name="Ink 32">
                  <a:extLst>
                    <a:ext uri="{FF2B5EF4-FFF2-40B4-BE49-F238E27FC236}">
                      <a16:creationId xmlns:a16="http://schemas.microsoft.com/office/drawing/2014/main" id="{EDABBEAD-5CF1-4D6D-8D62-181238CD751B}"/>
                    </a:ext>
                  </a:extLst>
                </p:cNvPr>
                <p:cNvPicPr/>
                <p:nvPr/>
              </p:nvPicPr>
              <p:blipFill>
                <a:blip r:embed="rId50"/>
                <a:stretch>
                  <a:fillRect/>
                </a:stretch>
              </p:blipFill>
              <p:spPr>
                <a:xfrm>
                  <a:off x="9226369" y="2772475"/>
                  <a:ext cx="1785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Ink 33">
                  <a:extLst>
                    <a:ext uri="{FF2B5EF4-FFF2-40B4-BE49-F238E27FC236}">
                      <a16:creationId xmlns:a16="http://schemas.microsoft.com/office/drawing/2014/main" id="{31DD0CC7-9FCD-479A-8273-75E4DAADEC60}"/>
                    </a:ext>
                  </a:extLst>
                </p14:cNvPr>
                <p14:cNvContentPartPr/>
                <p14:nvPr/>
              </p14:nvContentPartPr>
              <p14:xfrm>
                <a:off x="9457849" y="2688955"/>
                <a:ext cx="140040" cy="174240"/>
              </p14:xfrm>
            </p:contentPart>
          </mc:Choice>
          <mc:Fallback xmlns="">
            <p:pic>
              <p:nvPicPr>
                <p:cNvPr id="34" name="Ink 33">
                  <a:extLst>
                    <a:ext uri="{FF2B5EF4-FFF2-40B4-BE49-F238E27FC236}">
                      <a16:creationId xmlns:a16="http://schemas.microsoft.com/office/drawing/2014/main" id="{31DD0CC7-9FCD-479A-8273-75E4DAADEC60}"/>
                    </a:ext>
                  </a:extLst>
                </p:cNvPr>
                <p:cNvPicPr/>
                <p:nvPr/>
              </p:nvPicPr>
              <p:blipFill>
                <a:blip r:embed="rId52"/>
                <a:stretch>
                  <a:fillRect/>
                </a:stretch>
              </p:blipFill>
              <p:spPr>
                <a:xfrm>
                  <a:off x="9440209" y="2671315"/>
                  <a:ext cx="1756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 34">
                  <a:extLst>
                    <a:ext uri="{FF2B5EF4-FFF2-40B4-BE49-F238E27FC236}">
                      <a16:creationId xmlns:a16="http://schemas.microsoft.com/office/drawing/2014/main" id="{F83974E0-2459-4BE2-B6B7-2FD4BDAB9FDD}"/>
                    </a:ext>
                  </a:extLst>
                </p14:cNvPr>
                <p14:cNvContentPartPr/>
                <p14:nvPr/>
              </p14:nvContentPartPr>
              <p14:xfrm>
                <a:off x="9721369" y="2522995"/>
                <a:ext cx="169560" cy="220680"/>
              </p14:xfrm>
            </p:contentPart>
          </mc:Choice>
          <mc:Fallback xmlns="">
            <p:pic>
              <p:nvPicPr>
                <p:cNvPr id="35" name="Ink 34">
                  <a:extLst>
                    <a:ext uri="{FF2B5EF4-FFF2-40B4-BE49-F238E27FC236}">
                      <a16:creationId xmlns:a16="http://schemas.microsoft.com/office/drawing/2014/main" id="{F83974E0-2459-4BE2-B6B7-2FD4BDAB9FDD}"/>
                    </a:ext>
                  </a:extLst>
                </p:cNvPr>
                <p:cNvPicPr/>
                <p:nvPr/>
              </p:nvPicPr>
              <p:blipFill>
                <a:blip r:embed="rId54"/>
                <a:stretch>
                  <a:fillRect/>
                </a:stretch>
              </p:blipFill>
              <p:spPr>
                <a:xfrm>
                  <a:off x="9703729" y="2504995"/>
                  <a:ext cx="2052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 35">
                  <a:extLst>
                    <a:ext uri="{FF2B5EF4-FFF2-40B4-BE49-F238E27FC236}">
                      <a16:creationId xmlns:a16="http://schemas.microsoft.com/office/drawing/2014/main" id="{73B23651-212A-4EC8-A280-095C8EFB5549}"/>
                    </a:ext>
                  </a:extLst>
                </p14:cNvPr>
                <p14:cNvContentPartPr/>
                <p14:nvPr/>
              </p14:nvContentPartPr>
              <p14:xfrm>
                <a:off x="9998929" y="2338675"/>
                <a:ext cx="119160" cy="194400"/>
              </p14:xfrm>
            </p:contentPart>
          </mc:Choice>
          <mc:Fallback xmlns="">
            <p:pic>
              <p:nvPicPr>
                <p:cNvPr id="36" name="Ink 35">
                  <a:extLst>
                    <a:ext uri="{FF2B5EF4-FFF2-40B4-BE49-F238E27FC236}">
                      <a16:creationId xmlns:a16="http://schemas.microsoft.com/office/drawing/2014/main" id="{73B23651-212A-4EC8-A280-095C8EFB5549}"/>
                    </a:ext>
                  </a:extLst>
                </p:cNvPr>
                <p:cNvPicPr/>
                <p:nvPr/>
              </p:nvPicPr>
              <p:blipFill>
                <a:blip r:embed="rId56"/>
                <a:stretch>
                  <a:fillRect/>
                </a:stretch>
              </p:blipFill>
              <p:spPr>
                <a:xfrm>
                  <a:off x="9981289" y="2320675"/>
                  <a:ext cx="1548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Ink 36">
                  <a:extLst>
                    <a:ext uri="{FF2B5EF4-FFF2-40B4-BE49-F238E27FC236}">
                      <a16:creationId xmlns:a16="http://schemas.microsoft.com/office/drawing/2014/main" id="{A334A2E9-17E2-4BE0-B95F-F43AEA50253D}"/>
                    </a:ext>
                  </a:extLst>
                </p14:cNvPr>
                <p14:cNvContentPartPr/>
                <p14:nvPr/>
              </p14:nvContentPartPr>
              <p14:xfrm>
                <a:off x="10195489" y="2153995"/>
                <a:ext cx="182520" cy="234360"/>
              </p14:xfrm>
            </p:contentPart>
          </mc:Choice>
          <mc:Fallback xmlns="">
            <p:pic>
              <p:nvPicPr>
                <p:cNvPr id="37" name="Ink 36">
                  <a:extLst>
                    <a:ext uri="{FF2B5EF4-FFF2-40B4-BE49-F238E27FC236}">
                      <a16:creationId xmlns:a16="http://schemas.microsoft.com/office/drawing/2014/main" id="{A334A2E9-17E2-4BE0-B95F-F43AEA50253D}"/>
                    </a:ext>
                  </a:extLst>
                </p:cNvPr>
                <p:cNvPicPr/>
                <p:nvPr/>
              </p:nvPicPr>
              <p:blipFill>
                <a:blip r:embed="rId58"/>
                <a:stretch>
                  <a:fillRect/>
                </a:stretch>
              </p:blipFill>
              <p:spPr>
                <a:xfrm>
                  <a:off x="10177849" y="2136355"/>
                  <a:ext cx="2181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Ink 38">
                  <a:extLst>
                    <a:ext uri="{FF2B5EF4-FFF2-40B4-BE49-F238E27FC236}">
                      <a16:creationId xmlns:a16="http://schemas.microsoft.com/office/drawing/2014/main" id="{1056D3EE-67FC-4AC7-B9BA-512078CE465B}"/>
                    </a:ext>
                  </a:extLst>
                </p14:cNvPr>
                <p14:cNvContentPartPr/>
                <p14:nvPr/>
              </p14:nvContentPartPr>
              <p14:xfrm>
                <a:off x="10575289" y="1653595"/>
                <a:ext cx="277200" cy="528480"/>
              </p14:xfrm>
            </p:contentPart>
          </mc:Choice>
          <mc:Fallback xmlns="">
            <p:pic>
              <p:nvPicPr>
                <p:cNvPr id="39" name="Ink 38">
                  <a:extLst>
                    <a:ext uri="{FF2B5EF4-FFF2-40B4-BE49-F238E27FC236}">
                      <a16:creationId xmlns:a16="http://schemas.microsoft.com/office/drawing/2014/main" id="{1056D3EE-67FC-4AC7-B9BA-512078CE465B}"/>
                    </a:ext>
                  </a:extLst>
                </p:cNvPr>
                <p:cNvPicPr/>
                <p:nvPr/>
              </p:nvPicPr>
              <p:blipFill>
                <a:blip r:embed="rId60"/>
                <a:stretch>
                  <a:fillRect/>
                </a:stretch>
              </p:blipFill>
              <p:spPr>
                <a:xfrm>
                  <a:off x="10557289" y="1635955"/>
                  <a:ext cx="312840" cy="564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Ink 39">
                  <a:extLst>
                    <a:ext uri="{FF2B5EF4-FFF2-40B4-BE49-F238E27FC236}">
                      <a16:creationId xmlns:a16="http://schemas.microsoft.com/office/drawing/2014/main" id="{B4DAD55A-6681-4388-9FEC-881713E852B6}"/>
                    </a:ext>
                  </a:extLst>
                </p14:cNvPr>
                <p14:cNvContentPartPr/>
                <p14:nvPr/>
              </p14:nvContentPartPr>
              <p14:xfrm>
                <a:off x="10862209" y="1398386"/>
                <a:ext cx="208440" cy="571680"/>
              </p14:xfrm>
            </p:contentPart>
          </mc:Choice>
          <mc:Fallback xmlns="">
            <p:pic>
              <p:nvPicPr>
                <p:cNvPr id="40" name="Ink 39">
                  <a:extLst>
                    <a:ext uri="{FF2B5EF4-FFF2-40B4-BE49-F238E27FC236}">
                      <a16:creationId xmlns:a16="http://schemas.microsoft.com/office/drawing/2014/main" id="{B4DAD55A-6681-4388-9FEC-881713E852B6}"/>
                    </a:ext>
                  </a:extLst>
                </p:cNvPr>
                <p:cNvPicPr/>
                <p:nvPr/>
              </p:nvPicPr>
              <p:blipFill>
                <a:blip r:embed="rId62"/>
                <a:stretch>
                  <a:fillRect/>
                </a:stretch>
              </p:blipFill>
              <p:spPr>
                <a:xfrm>
                  <a:off x="10844209" y="1380386"/>
                  <a:ext cx="244080" cy="607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Ink 46">
                  <a:extLst>
                    <a:ext uri="{FF2B5EF4-FFF2-40B4-BE49-F238E27FC236}">
                      <a16:creationId xmlns:a16="http://schemas.microsoft.com/office/drawing/2014/main" id="{39E3CA94-4C36-4D3A-A833-C7739B334A56}"/>
                    </a:ext>
                  </a:extLst>
                </p14:cNvPr>
                <p14:cNvContentPartPr/>
                <p14:nvPr/>
              </p14:nvContentPartPr>
              <p14:xfrm>
                <a:off x="7477599" y="2830517"/>
                <a:ext cx="369360" cy="405720"/>
              </p14:xfrm>
            </p:contentPart>
          </mc:Choice>
          <mc:Fallback xmlns="">
            <p:pic>
              <p:nvPicPr>
                <p:cNvPr id="47" name="Ink 46">
                  <a:extLst>
                    <a:ext uri="{FF2B5EF4-FFF2-40B4-BE49-F238E27FC236}">
                      <a16:creationId xmlns:a16="http://schemas.microsoft.com/office/drawing/2014/main" id="{39E3CA94-4C36-4D3A-A833-C7739B334A56}"/>
                    </a:ext>
                  </a:extLst>
                </p:cNvPr>
                <p:cNvPicPr/>
                <p:nvPr/>
              </p:nvPicPr>
              <p:blipFill>
                <a:blip r:embed="rId64"/>
                <a:stretch>
                  <a:fillRect/>
                </a:stretch>
              </p:blipFill>
              <p:spPr>
                <a:xfrm>
                  <a:off x="7459599" y="2812877"/>
                  <a:ext cx="40500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Ink 47">
                  <a:extLst>
                    <a:ext uri="{FF2B5EF4-FFF2-40B4-BE49-F238E27FC236}">
                      <a16:creationId xmlns:a16="http://schemas.microsoft.com/office/drawing/2014/main" id="{4888CFBE-62A2-4236-9F7C-81776DC12928}"/>
                    </a:ext>
                  </a:extLst>
                </p14:cNvPr>
                <p14:cNvContentPartPr/>
                <p14:nvPr/>
              </p14:nvContentPartPr>
              <p14:xfrm>
                <a:off x="7909959" y="2753837"/>
                <a:ext cx="160560" cy="319680"/>
              </p14:xfrm>
            </p:contentPart>
          </mc:Choice>
          <mc:Fallback xmlns="">
            <p:pic>
              <p:nvPicPr>
                <p:cNvPr id="48" name="Ink 47">
                  <a:extLst>
                    <a:ext uri="{FF2B5EF4-FFF2-40B4-BE49-F238E27FC236}">
                      <a16:creationId xmlns:a16="http://schemas.microsoft.com/office/drawing/2014/main" id="{4888CFBE-62A2-4236-9F7C-81776DC12928}"/>
                    </a:ext>
                  </a:extLst>
                </p:cNvPr>
                <p:cNvPicPr/>
                <p:nvPr/>
              </p:nvPicPr>
              <p:blipFill>
                <a:blip r:embed="rId66"/>
                <a:stretch>
                  <a:fillRect/>
                </a:stretch>
              </p:blipFill>
              <p:spPr>
                <a:xfrm>
                  <a:off x="7892319" y="2736197"/>
                  <a:ext cx="19620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Ink 48">
                  <a:extLst>
                    <a:ext uri="{FF2B5EF4-FFF2-40B4-BE49-F238E27FC236}">
                      <a16:creationId xmlns:a16="http://schemas.microsoft.com/office/drawing/2014/main" id="{5D880AB9-D54B-485A-B84D-5AA0E1176368}"/>
                    </a:ext>
                  </a:extLst>
                </p14:cNvPr>
                <p14:cNvContentPartPr/>
                <p14:nvPr/>
              </p14:nvContentPartPr>
              <p14:xfrm>
                <a:off x="7874679" y="2550437"/>
                <a:ext cx="323280" cy="213480"/>
              </p14:xfrm>
            </p:contentPart>
          </mc:Choice>
          <mc:Fallback xmlns="">
            <p:pic>
              <p:nvPicPr>
                <p:cNvPr id="49" name="Ink 48">
                  <a:extLst>
                    <a:ext uri="{FF2B5EF4-FFF2-40B4-BE49-F238E27FC236}">
                      <a16:creationId xmlns:a16="http://schemas.microsoft.com/office/drawing/2014/main" id="{5D880AB9-D54B-485A-B84D-5AA0E1176368}"/>
                    </a:ext>
                  </a:extLst>
                </p:cNvPr>
                <p:cNvPicPr/>
                <p:nvPr/>
              </p:nvPicPr>
              <p:blipFill>
                <a:blip r:embed="rId68"/>
                <a:stretch>
                  <a:fillRect/>
                </a:stretch>
              </p:blipFill>
              <p:spPr>
                <a:xfrm>
                  <a:off x="7857039" y="2532437"/>
                  <a:ext cx="3589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 name="Ink 50">
                  <a:extLst>
                    <a:ext uri="{FF2B5EF4-FFF2-40B4-BE49-F238E27FC236}">
                      <a16:creationId xmlns:a16="http://schemas.microsoft.com/office/drawing/2014/main" id="{40E58A0A-749C-4D29-93FD-895F24D153B8}"/>
                    </a:ext>
                  </a:extLst>
                </p14:cNvPr>
                <p14:cNvContentPartPr/>
                <p14:nvPr/>
              </p14:nvContentPartPr>
              <p14:xfrm>
                <a:off x="8137479" y="3870557"/>
                <a:ext cx="71280" cy="531000"/>
              </p14:xfrm>
            </p:contentPart>
          </mc:Choice>
          <mc:Fallback xmlns="">
            <p:pic>
              <p:nvPicPr>
                <p:cNvPr id="51" name="Ink 50">
                  <a:extLst>
                    <a:ext uri="{FF2B5EF4-FFF2-40B4-BE49-F238E27FC236}">
                      <a16:creationId xmlns:a16="http://schemas.microsoft.com/office/drawing/2014/main" id="{40E58A0A-749C-4D29-93FD-895F24D153B8}"/>
                    </a:ext>
                  </a:extLst>
                </p:cNvPr>
                <p:cNvPicPr/>
                <p:nvPr/>
              </p:nvPicPr>
              <p:blipFill>
                <a:blip r:embed="rId70"/>
                <a:stretch>
                  <a:fillRect/>
                </a:stretch>
              </p:blipFill>
              <p:spPr>
                <a:xfrm>
                  <a:off x="8119479" y="3852557"/>
                  <a:ext cx="10692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2" name="Ink 51">
                  <a:extLst>
                    <a:ext uri="{FF2B5EF4-FFF2-40B4-BE49-F238E27FC236}">
                      <a16:creationId xmlns:a16="http://schemas.microsoft.com/office/drawing/2014/main" id="{184CC921-D981-4142-91C0-9D74FA543D6F}"/>
                    </a:ext>
                  </a:extLst>
                </p14:cNvPr>
                <p14:cNvContentPartPr/>
                <p14:nvPr/>
              </p14:nvContentPartPr>
              <p14:xfrm>
                <a:off x="8058999" y="3775157"/>
                <a:ext cx="473400" cy="298800"/>
              </p14:xfrm>
            </p:contentPart>
          </mc:Choice>
          <mc:Fallback xmlns="">
            <p:pic>
              <p:nvPicPr>
                <p:cNvPr id="52" name="Ink 51">
                  <a:extLst>
                    <a:ext uri="{FF2B5EF4-FFF2-40B4-BE49-F238E27FC236}">
                      <a16:creationId xmlns:a16="http://schemas.microsoft.com/office/drawing/2014/main" id="{184CC921-D981-4142-91C0-9D74FA543D6F}"/>
                    </a:ext>
                  </a:extLst>
                </p:cNvPr>
                <p:cNvPicPr/>
                <p:nvPr/>
              </p:nvPicPr>
              <p:blipFill>
                <a:blip r:embed="rId72"/>
                <a:stretch>
                  <a:fillRect/>
                </a:stretch>
              </p:blipFill>
              <p:spPr>
                <a:xfrm>
                  <a:off x="8041359" y="3757157"/>
                  <a:ext cx="50904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3" name="Ink 52">
                  <a:extLst>
                    <a:ext uri="{FF2B5EF4-FFF2-40B4-BE49-F238E27FC236}">
                      <a16:creationId xmlns:a16="http://schemas.microsoft.com/office/drawing/2014/main" id="{D429C05F-989A-4453-8E80-1EF4ACDD4119}"/>
                    </a:ext>
                  </a:extLst>
                </p14:cNvPr>
                <p14:cNvContentPartPr/>
                <p14:nvPr/>
              </p14:nvContentPartPr>
              <p14:xfrm>
                <a:off x="8995719" y="3225437"/>
                <a:ext cx="84240" cy="483840"/>
              </p14:xfrm>
            </p:contentPart>
          </mc:Choice>
          <mc:Fallback xmlns="">
            <p:pic>
              <p:nvPicPr>
                <p:cNvPr id="53" name="Ink 52">
                  <a:extLst>
                    <a:ext uri="{FF2B5EF4-FFF2-40B4-BE49-F238E27FC236}">
                      <a16:creationId xmlns:a16="http://schemas.microsoft.com/office/drawing/2014/main" id="{D429C05F-989A-4453-8E80-1EF4ACDD4119}"/>
                    </a:ext>
                  </a:extLst>
                </p:cNvPr>
                <p:cNvPicPr/>
                <p:nvPr/>
              </p:nvPicPr>
              <p:blipFill>
                <a:blip r:embed="rId74"/>
                <a:stretch>
                  <a:fillRect/>
                </a:stretch>
              </p:blipFill>
              <p:spPr>
                <a:xfrm>
                  <a:off x="8977719" y="3207797"/>
                  <a:ext cx="11988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4" name="Ink 53">
                  <a:extLst>
                    <a:ext uri="{FF2B5EF4-FFF2-40B4-BE49-F238E27FC236}">
                      <a16:creationId xmlns:a16="http://schemas.microsoft.com/office/drawing/2014/main" id="{DE381FFB-6D52-4CE8-946D-25157F61753D}"/>
                    </a:ext>
                  </a:extLst>
                </p14:cNvPr>
                <p14:cNvContentPartPr/>
                <p14:nvPr/>
              </p14:nvContentPartPr>
              <p14:xfrm>
                <a:off x="8985999" y="3060557"/>
                <a:ext cx="699840" cy="501840"/>
              </p14:xfrm>
            </p:contentPart>
          </mc:Choice>
          <mc:Fallback xmlns="">
            <p:pic>
              <p:nvPicPr>
                <p:cNvPr id="54" name="Ink 53">
                  <a:extLst>
                    <a:ext uri="{FF2B5EF4-FFF2-40B4-BE49-F238E27FC236}">
                      <a16:creationId xmlns:a16="http://schemas.microsoft.com/office/drawing/2014/main" id="{DE381FFB-6D52-4CE8-946D-25157F61753D}"/>
                    </a:ext>
                  </a:extLst>
                </p:cNvPr>
                <p:cNvPicPr/>
                <p:nvPr/>
              </p:nvPicPr>
              <p:blipFill>
                <a:blip r:embed="rId76"/>
                <a:stretch>
                  <a:fillRect/>
                </a:stretch>
              </p:blipFill>
              <p:spPr>
                <a:xfrm>
                  <a:off x="8968359" y="3042917"/>
                  <a:ext cx="735480"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6" name="Ink 55">
                  <a:extLst>
                    <a:ext uri="{FF2B5EF4-FFF2-40B4-BE49-F238E27FC236}">
                      <a16:creationId xmlns:a16="http://schemas.microsoft.com/office/drawing/2014/main" id="{E172D832-F3A5-442B-B9FF-0BAFA8A48C77}"/>
                    </a:ext>
                  </a:extLst>
                </p14:cNvPr>
                <p14:cNvContentPartPr/>
                <p14:nvPr/>
              </p14:nvContentPartPr>
              <p14:xfrm>
                <a:off x="9855759" y="2878037"/>
                <a:ext cx="223920" cy="245520"/>
              </p14:xfrm>
            </p:contentPart>
          </mc:Choice>
          <mc:Fallback xmlns="">
            <p:pic>
              <p:nvPicPr>
                <p:cNvPr id="56" name="Ink 55">
                  <a:extLst>
                    <a:ext uri="{FF2B5EF4-FFF2-40B4-BE49-F238E27FC236}">
                      <a16:creationId xmlns:a16="http://schemas.microsoft.com/office/drawing/2014/main" id="{E172D832-F3A5-442B-B9FF-0BAFA8A48C77}"/>
                    </a:ext>
                  </a:extLst>
                </p:cNvPr>
                <p:cNvPicPr/>
                <p:nvPr/>
              </p:nvPicPr>
              <p:blipFill>
                <a:blip r:embed="rId78"/>
                <a:stretch>
                  <a:fillRect/>
                </a:stretch>
              </p:blipFill>
              <p:spPr>
                <a:xfrm>
                  <a:off x="9838119" y="2860037"/>
                  <a:ext cx="2595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7" name="Ink 56">
                  <a:extLst>
                    <a:ext uri="{FF2B5EF4-FFF2-40B4-BE49-F238E27FC236}">
                      <a16:creationId xmlns:a16="http://schemas.microsoft.com/office/drawing/2014/main" id="{1FBD9C19-6B26-4CBC-90A3-90E63BAD4D6C}"/>
                    </a:ext>
                  </a:extLst>
                </p14:cNvPr>
                <p14:cNvContentPartPr/>
                <p14:nvPr/>
              </p14:nvContentPartPr>
              <p14:xfrm>
                <a:off x="10146639" y="2680397"/>
                <a:ext cx="306000" cy="303480"/>
              </p14:xfrm>
            </p:contentPart>
          </mc:Choice>
          <mc:Fallback xmlns="">
            <p:pic>
              <p:nvPicPr>
                <p:cNvPr id="57" name="Ink 56">
                  <a:extLst>
                    <a:ext uri="{FF2B5EF4-FFF2-40B4-BE49-F238E27FC236}">
                      <a16:creationId xmlns:a16="http://schemas.microsoft.com/office/drawing/2014/main" id="{1FBD9C19-6B26-4CBC-90A3-90E63BAD4D6C}"/>
                    </a:ext>
                  </a:extLst>
                </p:cNvPr>
                <p:cNvPicPr/>
                <p:nvPr/>
              </p:nvPicPr>
              <p:blipFill>
                <a:blip r:embed="rId80"/>
                <a:stretch>
                  <a:fillRect/>
                </a:stretch>
              </p:blipFill>
              <p:spPr>
                <a:xfrm>
                  <a:off x="10128999" y="2662757"/>
                  <a:ext cx="3416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8" name="Ink 57">
                  <a:extLst>
                    <a:ext uri="{FF2B5EF4-FFF2-40B4-BE49-F238E27FC236}">
                      <a16:creationId xmlns:a16="http://schemas.microsoft.com/office/drawing/2014/main" id="{A505EE72-DFBA-4578-8576-61A6FC54590B}"/>
                    </a:ext>
                  </a:extLst>
                </p14:cNvPr>
                <p14:cNvContentPartPr/>
                <p14:nvPr/>
              </p14:nvContentPartPr>
              <p14:xfrm>
                <a:off x="10523559" y="2516597"/>
                <a:ext cx="170640" cy="272520"/>
              </p14:xfrm>
            </p:contentPart>
          </mc:Choice>
          <mc:Fallback xmlns="">
            <p:pic>
              <p:nvPicPr>
                <p:cNvPr id="58" name="Ink 57">
                  <a:extLst>
                    <a:ext uri="{FF2B5EF4-FFF2-40B4-BE49-F238E27FC236}">
                      <a16:creationId xmlns:a16="http://schemas.microsoft.com/office/drawing/2014/main" id="{A505EE72-DFBA-4578-8576-61A6FC54590B}"/>
                    </a:ext>
                  </a:extLst>
                </p:cNvPr>
                <p:cNvPicPr/>
                <p:nvPr/>
              </p:nvPicPr>
              <p:blipFill>
                <a:blip r:embed="rId82"/>
                <a:stretch>
                  <a:fillRect/>
                </a:stretch>
              </p:blipFill>
              <p:spPr>
                <a:xfrm>
                  <a:off x="10505559" y="2498957"/>
                  <a:ext cx="2062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0" name="Ink 59">
                  <a:extLst>
                    <a:ext uri="{FF2B5EF4-FFF2-40B4-BE49-F238E27FC236}">
                      <a16:creationId xmlns:a16="http://schemas.microsoft.com/office/drawing/2014/main" id="{F2736A45-9DEC-4FC0-B576-3E0CE3E1C9AC}"/>
                    </a:ext>
                  </a:extLst>
                </p14:cNvPr>
                <p14:cNvContentPartPr/>
                <p14:nvPr/>
              </p14:nvContentPartPr>
              <p14:xfrm>
                <a:off x="10503039" y="2249477"/>
                <a:ext cx="187200" cy="470880"/>
              </p14:xfrm>
            </p:contentPart>
          </mc:Choice>
          <mc:Fallback xmlns="">
            <p:pic>
              <p:nvPicPr>
                <p:cNvPr id="60" name="Ink 59">
                  <a:extLst>
                    <a:ext uri="{FF2B5EF4-FFF2-40B4-BE49-F238E27FC236}">
                      <a16:creationId xmlns:a16="http://schemas.microsoft.com/office/drawing/2014/main" id="{F2736A45-9DEC-4FC0-B576-3E0CE3E1C9AC}"/>
                    </a:ext>
                  </a:extLst>
                </p:cNvPr>
                <p:cNvPicPr/>
                <p:nvPr/>
              </p:nvPicPr>
              <p:blipFill>
                <a:blip r:embed="rId84"/>
                <a:stretch>
                  <a:fillRect/>
                </a:stretch>
              </p:blipFill>
              <p:spPr>
                <a:xfrm>
                  <a:off x="10485399" y="2231477"/>
                  <a:ext cx="22284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1" name="Ink 60">
                  <a:extLst>
                    <a:ext uri="{FF2B5EF4-FFF2-40B4-BE49-F238E27FC236}">
                      <a16:creationId xmlns:a16="http://schemas.microsoft.com/office/drawing/2014/main" id="{6E393724-0BAC-42D9-BA9C-C0265D6AC410}"/>
                    </a:ext>
                  </a:extLst>
                </p14:cNvPr>
                <p14:cNvContentPartPr/>
                <p14:nvPr/>
              </p14:nvContentPartPr>
              <p14:xfrm>
                <a:off x="10799679" y="2246237"/>
                <a:ext cx="277920" cy="317880"/>
              </p14:xfrm>
            </p:contentPart>
          </mc:Choice>
          <mc:Fallback xmlns="">
            <p:pic>
              <p:nvPicPr>
                <p:cNvPr id="61" name="Ink 60">
                  <a:extLst>
                    <a:ext uri="{FF2B5EF4-FFF2-40B4-BE49-F238E27FC236}">
                      <a16:creationId xmlns:a16="http://schemas.microsoft.com/office/drawing/2014/main" id="{6E393724-0BAC-42D9-BA9C-C0265D6AC410}"/>
                    </a:ext>
                  </a:extLst>
                </p:cNvPr>
                <p:cNvPicPr/>
                <p:nvPr/>
              </p:nvPicPr>
              <p:blipFill>
                <a:blip r:embed="rId86"/>
                <a:stretch>
                  <a:fillRect/>
                </a:stretch>
              </p:blipFill>
              <p:spPr>
                <a:xfrm>
                  <a:off x="10781679" y="2228597"/>
                  <a:ext cx="31356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Ink 61">
                  <a:extLst>
                    <a:ext uri="{FF2B5EF4-FFF2-40B4-BE49-F238E27FC236}">
                      <a16:creationId xmlns:a16="http://schemas.microsoft.com/office/drawing/2014/main" id="{4B7F5D3D-A119-42BC-BA38-6D0C88560522}"/>
                    </a:ext>
                  </a:extLst>
                </p14:cNvPr>
                <p14:cNvContentPartPr/>
                <p14:nvPr/>
              </p14:nvContentPartPr>
              <p14:xfrm>
                <a:off x="11151759" y="2140757"/>
                <a:ext cx="117360" cy="254520"/>
              </p14:xfrm>
            </p:contentPart>
          </mc:Choice>
          <mc:Fallback xmlns="">
            <p:pic>
              <p:nvPicPr>
                <p:cNvPr id="62" name="Ink 61">
                  <a:extLst>
                    <a:ext uri="{FF2B5EF4-FFF2-40B4-BE49-F238E27FC236}">
                      <a16:creationId xmlns:a16="http://schemas.microsoft.com/office/drawing/2014/main" id="{4B7F5D3D-A119-42BC-BA38-6D0C88560522}"/>
                    </a:ext>
                  </a:extLst>
                </p:cNvPr>
                <p:cNvPicPr/>
                <p:nvPr/>
              </p:nvPicPr>
              <p:blipFill>
                <a:blip r:embed="rId88"/>
                <a:stretch>
                  <a:fillRect/>
                </a:stretch>
              </p:blipFill>
              <p:spPr>
                <a:xfrm>
                  <a:off x="11134119" y="2123117"/>
                  <a:ext cx="1530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Ink 62">
                  <a:extLst>
                    <a:ext uri="{FF2B5EF4-FFF2-40B4-BE49-F238E27FC236}">
                      <a16:creationId xmlns:a16="http://schemas.microsoft.com/office/drawing/2014/main" id="{10BF87A9-E57E-4EBD-8EBE-42690781EBFE}"/>
                    </a:ext>
                  </a:extLst>
                </p14:cNvPr>
                <p14:cNvContentPartPr/>
                <p14:nvPr/>
              </p14:nvContentPartPr>
              <p14:xfrm>
                <a:off x="11467839" y="1642517"/>
                <a:ext cx="110160" cy="756360"/>
              </p14:xfrm>
            </p:contentPart>
          </mc:Choice>
          <mc:Fallback xmlns="">
            <p:pic>
              <p:nvPicPr>
                <p:cNvPr id="63" name="Ink 62">
                  <a:extLst>
                    <a:ext uri="{FF2B5EF4-FFF2-40B4-BE49-F238E27FC236}">
                      <a16:creationId xmlns:a16="http://schemas.microsoft.com/office/drawing/2014/main" id="{10BF87A9-E57E-4EBD-8EBE-42690781EBFE}"/>
                    </a:ext>
                  </a:extLst>
                </p:cNvPr>
                <p:cNvPicPr/>
                <p:nvPr/>
              </p:nvPicPr>
              <p:blipFill>
                <a:blip r:embed="rId90"/>
                <a:stretch>
                  <a:fillRect/>
                </a:stretch>
              </p:blipFill>
              <p:spPr>
                <a:xfrm>
                  <a:off x="11449839" y="1624517"/>
                  <a:ext cx="145800" cy="792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4" name="Ink 63">
                  <a:extLst>
                    <a:ext uri="{FF2B5EF4-FFF2-40B4-BE49-F238E27FC236}">
                      <a16:creationId xmlns:a16="http://schemas.microsoft.com/office/drawing/2014/main" id="{D4081374-D4B6-440A-B5B6-4C94E3D84F28}"/>
                    </a:ext>
                  </a:extLst>
                </p14:cNvPr>
                <p14:cNvContentPartPr/>
                <p14:nvPr/>
              </p14:nvContentPartPr>
              <p14:xfrm>
                <a:off x="11677359" y="1849157"/>
                <a:ext cx="154800" cy="426600"/>
              </p14:xfrm>
            </p:contentPart>
          </mc:Choice>
          <mc:Fallback xmlns="">
            <p:pic>
              <p:nvPicPr>
                <p:cNvPr id="64" name="Ink 63">
                  <a:extLst>
                    <a:ext uri="{FF2B5EF4-FFF2-40B4-BE49-F238E27FC236}">
                      <a16:creationId xmlns:a16="http://schemas.microsoft.com/office/drawing/2014/main" id="{D4081374-D4B6-440A-B5B6-4C94E3D84F28}"/>
                    </a:ext>
                  </a:extLst>
                </p:cNvPr>
                <p:cNvPicPr/>
                <p:nvPr/>
              </p:nvPicPr>
              <p:blipFill>
                <a:blip r:embed="rId92"/>
                <a:stretch>
                  <a:fillRect/>
                </a:stretch>
              </p:blipFill>
              <p:spPr>
                <a:xfrm>
                  <a:off x="11659359" y="1831517"/>
                  <a:ext cx="190440" cy="46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3" name="Ink 2">
                <a:extLst>
                  <a:ext uri="{FF2B5EF4-FFF2-40B4-BE49-F238E27FC236}">
                    <a16:creationId xmlns:a16="http://schemas.microsoft.com/office/drawing/2014/main" id="{88698A6A-E79B-44AA-B30F-E253BFE9B648}"/>
                  </a:ext>
                </a:extLst>
              </p14:cNvPr>
              <p14:cNvContentPartPr/>
              <p14:nvPr/>
            </p14:nvContentPartPr>
            <p14:xfrm>
              <a:off x="4346640" y="1599840"/>
              <a:ext cx="3224880" cy="4160160"/>
            </p14:xfrm>
          </p:contentPart>
        </mc:Choice>
        <mc:Fallback xmlns="">
          <p:pic>
            <p:nvPicPr>
              <p:cNvPr id="3" name="Ink 2">
                <a:extLst>
                  <a:ext uri="{FF2B5EF4-FFF2-40B4-BE49-F238E27FC236}">
                    <a16:creationId xmlns:a16="http://schemas.microsoft.com/office/drawing/2014/main" id="{88698A6A-E79B-44AA-B30F-E253BFE9B648}"/>
                  </a:ext>
                </a:extLst>
              </p:cNvPr>
              <p:cNvPicPr/>
              <p:nvPr/>
            </p:nvPicPr>
            <p:blipFill>
              <a:blip r:embed="rId94"/>
              <a:stretch>
                <a:fillRect/>
              </a:stretch>
            </p:blipFill>
            <p:spPr>
              <a:xfrm>
                <a:off x="4337280" y="1590480"/>
                <a:ext cx="3243600" cy="4178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 name="Ink 4">
                <a:extLst>
                  <a:ext uri="{FF2B5EF4-FFF2-40B4-BE49-F238E27FC236}">
                    <a16:creationId xmlns:a16="http://schemas.microsoft.com/office/drawing/2014/main" id="{61CC24E4-540A-751B-C670-A29DBAF20F9A}"/>
                  </a:ext>
                </a:extLst>
              </p14:cNvPr>
              <p14:cNvContentPartPr/>
              <p14:nvPr/>
            </p14:nvContentPartPr>
            <p14:xfrm>
              <a:off x="4237920" y="419400"/>
              <a:ext cx="7742520" cy="5385600"/>
            </p14:xfrm>
          </p:contentPart>
        </mc:Choice>
        <mc:Fallback xmlns="">
          <p:pic>
            <p:nvPicPr>
              <p:cNvPr id="5" name="Ink 4">
                <a:extLst>
                  <a:ext uri="{FF2B5EF4-FFF2-40B4-BE49-F238E27FC236}">
                    <a16:creationId xmlns:a16="http://schemas.microsoft.com/office/drawing/2014/main" id="{61CC24E4-540A-751B-C670-A29DBAF20F9A}"/>
                  </a:ext>
                </a:extLst>
              </p:cNvPr>
              <p:cNvPicPr/>
              <p:nvPr/>
            </p:nvPicPr>
            <p:blipFill>
              <a:blip r:embed="rId96"/>
              <a:stretch>
                <a:fillRect/>
              </a:stretch>
            </p:blipFill>
            <p:spPr>
              <a:xfrm>
                <a:off x="4228560" y="410040"/>
                <a:ext cx="7761240" cy="5404320"/>
              </a:xfrm>
              <a:prstGeom prst="rect">
                <a:avLst/>
              </a:prstGeom>
            </p:spPr>
          </p:pic>
        </mc:Fallback>
      </mc:AlternateContent>
    </p:spTree>
    <p:extLst>
      <p:ext uri="{BB962C8B-B14F-4D97-AF65-F5344CB8AC3E}">
        <p14:creationId xmlns:p14="http://schemas.microsoft.com/office/powerpoint/2010/main" val="389600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BE998-AEAC-41DF-8A4B-DE35742CCCAA}"/>
              </a:ext>
            </a:extLst>
          </p:cNvPr>
          <p:cNvSpPr>
            <a:spLocks noGrp="1"/>
          </p:cNvSpPr>
          <p:nvPr>
            <p:ph type="title"/>
          </p:nvPr>
        </p:nvSpPr>
        <p:spPr/>
        <p:txBody>
          <a:bodyPr/>
          <a:lstStyle/>
          <a:p>
            <a:pPr lvl="0"/>
            <a:r>
              <a:rPr lang="en-US" dirty="0"/>
              <a:t>The Korean War</a:t>
            </a:r>
          </a:p>
        </p:txBody>
      </p:sp>
      <p:sp>
        <p:nvSpPr>
          <p:cNvPr id="3" name="Content Placeholder 2">
            <a:extLst>
              <a:ext uri="{FF2B5EF4-FFF2-40B4-BE49-F238E27FC236}">
                <a16:creationId xmlns:a16="http://schemas.microsoft.com/office/drawing/2014/main" id="{594E9D24-C0D6-4049-BF8A-BB6F6AFF75D3}"/>
              </a:ext>
            </a:extLst>
          </p:cNvPr>
          <p:cNvSpPr>
            <a:spLocks noGrp="1"/>
          </p:cNvSpPr>
          <p:nvPr>
            <p:ph idx="1"/>
          </p:nvPr>
        </p:nvSpPr>
        <p:spPr/>
        <p:txBody>
          <a:bodyPr>
            <a:normAutofit fontScale="77500" lnSpcReduction="20000"/>
          </a:bodyPr>
          <a:lstStyle/>
          <a:p>
            <a:pPr lvl="0"/>
            <a:r>
              <a:rPr lang="en-US" dirty="0"/>
              <a:t>UN police action, no declaration of war</a:t>
            </a:r>
          </a:p>
          <a:p>
            <a:pPr lvl="0"/>
            <a:r>
              <a:rPr lang="en-US" dirty="0"/>
              <a:t>The role of the US</a:t>
            </a:r>
          </a:p>
          <a:p>
            <a:pPr lvl="1"/>
            <a:r>
              <a:rPr lang="en-US" dirty="0"/>
              <a:t>A lot of US troops</a:t>
            </a:r>
          </a:p>
          <a:p>
            <a:pPr lvl="1"/>
            <a:r>
              <a:rPr lang="en-US" dirty="0"/>
              <a:t>Very unpopular in the US</a:t>
            </a:r>
          </a:p>
          <a:p>
            <a:pPr lvl="1"/>
            <a:r>
              <a:rPr lang="en-US" dirty="0"/>
              <a:t>36,000 US soldiers killed</a:t>
            </a:r>
          </a:p>
          <a:p>
            <a:pPr lvl="1"/>
            <a:r>
              <a:rPr lang="en-US" dirty="0"/>
              <a:t>No peace treaty</a:t>
            </a:r>
          </a:p>
          <a:p>
            <a:pPr lvl="1"/>
            <a:r>
              <a:rPr lang="en-US" dirty="0"/>
              <a:t>US Troops remain in North Korea</a:t>
            </a:r>
          </a:p>
          <a:p>
            <a:pPr lvl="0"/>
            <a:r>
              <a:rPr lang="en-US" dirty="0">
                <a:highlight>
                  <a:srgbClr val="FFFF00"/>
                </a:highlight>
              </a:rPr>
              <a:t>10-15% of North Koreans killed</a:t>
            </a:r>
          </a:p>
          <a:p>
            <a:pPr lvl="1"/>
            <a:r>
              <a:rPr lang="en-US" dirty="0"/>
              <a:t>The North Korea founding myth is the heroic resistance against the United States and that the country must always be on war footing because the US will be back. </a:t>
            </a:r>
          </a:p>
          <a:p>
            <a:pPr lvl="1"/>
            <a:r>
              <a:rPr lang="en-US" dirty="0"/>
              <a:t>The privations in the county are blamed on the US.</a:t>
            </a:r>
          </a:p>
          <a:p>
            <a:pPr lvl="1"/>
            <a:r>
              <a:rPr lang="en-US" dirty="0"/>
              <a:t>The government has always completely controlled media and every home must listen to the propaganda channel. </a:t>
            </a:r>
          </a:p>
          <a:p>
            <a:pPr lvl="1"/>
            <a:r>
              <a:rPr lang="en-US" dirty="0"/>
              <a:t>It is 1984.</a:t>
            </a:r>
          </a:p>
        </p:txBody>
      </p:sp>
      <p:sp>
        <p:nvSpPr>
          <p:cNvPr id="5" name="Slide Number Placeholder 4">
            <a:extLst>
              <a:ext uri="{FF2B5EF4-FFF2-40B4-BE49-F238E27FC236}">
                <a16:creationId xmlns:a16="http://schemas.microsoft.com/office/drawing/2014/main" id="{E1DDE91A-A240-D10B-109B-69C9EDCD3833}"/>
              </a:ext>
            </a:extLst>
          </p:cNvPr>
          <p:cNvSpPr>
            <a:spLocks noGrp="1"/>
          </p:cNvSpPr>
          <p:nvPr>
            <p:ph type="sldNum" sz="quarter" idx="12"/>
          </p:nvPr>
        </p:nvSpPr>
        <p:spPr/>
        <p:txBody>
          <a:bodyPr/>
          <a:lstStyle/>
          <a:p>
            <a:fld id="{D0EFA211-A18C-43D9-B6D5-B05B57210024}" type="slidenum">
              <a:rPr lang="en-US" smtClean="0"/>
              <a:t>11</a:t>
            </a:fld>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3CB9F067-4858-3E48-2D3F-784F5CDCD844}"/>
                  </a:ext>
                </a:extLst>
              </p14:cNvPr>
              <p14:cNvContentPartPr/>
              <p14:nvPr/>
            </p14:nvContentPartPr>
            <p14:xfrm>
              <a:off x="658440" y="1563120"/>
              <a:ext cx="11152800" cy="3065040"/>
            </p14:xfrm>
          </p:contentPart>
        </mc:Choice>
        <mc:Fallback xmlns="">
          <p:pic>
            <p:nvPicPr>
              <p:cNvPr id="4" name="Ink 3">
                <a:extLst>
                  <a:ext uri="{FF2B5EF4-FFF2-40B4-BE49-F238E27FC236}">
                    <a16:creationId xmlns:a16="http://schemas.microsoft.com/office/drawing/2014/main" id="{3CB9F067-4858-3E48-2D3F-784F5CDCD844}"/>
                  </a:ext>
                </a:extLst>
              </p:cNvPr>
              <p:cNvPicPr/>
              <p:nvPr/>
            </p:nvPicPr>
            <p:blipFill>
              <a:blip r:embed="rId3"/>
              <a:stretch>
                <a:fillRect/>
              </a:stretch>
            </p:blipFill>
            <p:spPr>
              <a:xfrm>
                <a:off x="649080" y="1553760"/>
                <a:ext cx="11171520" cy="3083760"/>
              </a:xfrm>
              <a:prstGeom prst="rect">
                <a:avLst/>
              </a:prstGeom>
            </p:spPr>
          </p:pic>
        </mc:Fallback>
      </mc:AlternateContent>
    </p:spTree>
    <p:extLst>
      <p:ext uri="{BB962C8B-B14F-4D97-AF65-F5344CB8AC3E}">
        <p14:creationId xmlns:p14="http://schemas.microsoft.com/office/powerpoint/2010/main" val="114244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D2756-F30B-4FB2-81D2-632D54EE0B57}"/>
              </a:ext>
            </a:extLst>
          </p:cNvPr>
          <p:cNvSpPr>
            <a:spLocks noGrp="1"/>
          </p:cNvSpPr>
          <p:nvPr>
            <p:ph type="title"/>
          </p:nvPr>
        </p:nvSpPr>
        <p:spPr/>
        <p:txBody>
          <a:bodyPr/>
          <a:lstStyle/>
          <a:p>
            <a:r>
              <a:rPr lang="en-US" dirty="0"/>
              <a:t>The 1952 Steel Strike</a:t>
            </a:r>
          </a:p>
        </p:txBody>
      </p:sp>
      <p:sp>
        <p:nvSpPr>
          <p:cNvPr id="3" name="Content Placeholder 2">
            <a:extLst>
              <a:ext uri="{FF2B5EF4-FFF2-40B4-BE49-F238E27FC236}">
                <a16:creationId xmlns:a16="http://schemas.microsoft.com/office/drawing/2014/main" id="{8101BF3E-4747-463A-B344-B61955ED7280}"/>
              </a:ext>
            </a:extLst>
          </p:cNvPr>
          <p:cNvSpPr>
            <a:spLocks noGrp="1"/>
          </p:cNvSpPr>
          <p:nvPr>
            <p:ph idx="1"/>
          </p:nvPr>
        </p:nvSpPr>
        <p:spPr/>
        <p:txBody>
          <a:bodyPr>
            <a:normAutofit fontScale="92500" lnSpcReduction="20000"/>
          </a:bodyPr>
          <a:lstStyle/>
          <a:p>
            <a:r>
              <a:rPr lang="en-US" dirty="0"/>
              <a:t>The Steel Workers Union votes to strike industry wide in 1952.</a:t>
            </a:r>
          </a:p>
          <a:p>
            <a:r>
              <a:rPr lang="en-US" dirty="0"/>
              <a:t>There are wage and price controls in place because of the war.</a:t>
            </a:r>
          </a:p>
          <a:p>
            <a:r>
              <a:rPr lang="en-US" dirty="0"/>
              <a:t>The companies are reluctant to settle and agree to higher wages because they might not be able to pass on the price increases.</a:t>
            </a:r>
          </a:p>
          <a:p>
            <a:r>
              <a:rPr lang="en-US" dirty="0"/>
              <a:t>There is talk of a </a:t>
            </a:r>
            <a:r>
              <a:rPr lang="en-US" dirty="0">
                <a:highlight>
                  <a:srgbClr val="FFFF00"/>
                </a:highlight>
              </a:rPr>
              <a:t>lockout</a:t>
            </a:r>
            <a:r>
              <a:rPr lang="en-US" dirty="0"/>
              <a:t>.</a:t>
            </a:r>
          </a:p>
          <a:p>
            <a:r>
              <a:rPr lang="en-US" dirty="0"/>
              <a:t>Truman uses an Executive order to seize the steel mills.</a:t>
            </a:r>
          </a:p>
          <a:p>
            <a:pPr lvl="1"/>
            <a:r>
              <a:rPr lang="en-US" dirty="0"/>
              <a:t>He is forcing the owners to keep operating the mills and blocking the strike.</a:t>
            </a:r>
          </a:p>
          <a:p>
            <a:r>
              <a:rPr lang="en-US" dirty="0"/>
              <a:t>Owners seek an injunction in </a:t>
            </a:r>
            <a:r>
              <a:rPr lang="en-US" i="1" dirty="0"/>
              <a:t>Youngstown</a:t>
            </a:r>
          </a:p>
          <a:p>
            <a:r>
              <a:rPr lang="en-US" dirty="0">
                <a:highlight>
                  <a:srgbClr val="FFFF00"/>
                </a:highlight>
              </a:rPr>
              <a:t>Key political fact – it was known that the owners had been stockpiling steel so there was no short-term threat to the war effort if the mills closed.</a:t>
            </a:r>
          </a:p>
        </p:txBody>
      </p:sp>
      <p:sp>
        <p:nvSpPr>
          <p:cNvPr id="5" name="Slide Number Placeholder 4">
            <a:extLst>
              <a:ext uri="{FF2B5EF4-FFF2-40B4-BE49-F238E27FC236}">
                <a16:creationId xmlns:a16="http://schemas.microsoft.com/office/drawing/2014/main" id="{27479939-10AF-9C20-3BA8-D5775F3257BB}"/>
              </a:ext>
            </a:extLst>
          </p:cNvPr>
          <p:cNvSpPr>
            <a:spLocks noGrp="1"/>
          </p:cNvSpPr>
          <p:nvPr>
            <p:ph type="sldNum" sz="quarter" idx="12"/>
          </p:nvPr>
        </p:nvSpPr>
        <p:spPr/>
        <p:txBody>
          <a:bodyPr/>
          <a:lstStyle/>
          <a:p>
            <a:fld id="{D0EFA211-A18C-43D9-B6D5-B05B57210024}" type="slidenum">
              <a:rPr lang="en-US" smtClean="0"/>
              <a:t>12</a:t>
            </a:fld>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E42A913-F4A2-50FF-93B1-DC806D2F74A4}"/>
                  </a:ext>
                </a:extLst>
              </p14:cNvPr>
              <p14:cNvContentPartPr/>
              <p14:nvPr/>
            </p14:nvContentPartPr>
            <p14:xfrm>
              <a:off x="658440" y="2187360"/>
              <a:ext cx="11103480" cy="3806280"/>
            </p14:xfrm>
          </p:contentPart>
        </mc:Choice>
        <mc:Fallback xmlns="">
          <p:pic>
            <p:nvPicPr>
              <p:cNvPr id="4" name="Ink 3">
                <a:extLst>
                  <a:ext uri="{FF2B5EF4-FFF2-40B4-BE49-F238E27FC236}">
                    <a16:creationId xmlns:a16="http://schemas.microsoft.com/office/drawing/2014/main" id="{6E42A913-F4A2-50FF-93B1-DC806D2F74A4}"/>
                  </a:ext>
                </a:extLst>
              </p:cNvPr>
              <p:cNvPicPr/>
              <p:nvPr/>
            </p:nvPicPr>
            <p:blipFill>
              <a:blip r:embed="rId3"/>
              <a:stretch>
                <a:fillRect/>
              </a:stretch>
            </p:blipFill>
            <p:spPr>
              <a:xfrm>
                <a:off x="649080" y="2178000"/>
                <a:ext cx="11122200" cy="3825000"/>
              </a:xfrm>
              <a:prstGeom prst="rect">
                <a:avLst/>
              </a:prstGeom>
            </p:spPr>
          </p:pic>
        </mc:Fallback>
      </mc:AlternateContent>
    </p:spTree>
    <p:extLst>
      <p:ext uri="{BB962C8B-B14F-4D97-AF65-F5344CB8AC3E}">
        <p14:creationId xmlns:p14="http://schemas.microsoft.com/office/powerpoint/2010/main" val="618002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3641-E369-49D1-960F-AA88B545CE4E}"/>
              </a:ext>
            </a:extLst>
          </p:cNvPr>
          <p:cNvSpPr>
            <a:spLocks noGrp="1"/>
          </p:cNvSpPr>
          <p:nvPr>
            <p:ph type="title"/>
          </p:nvPr>
        </p:nvSpPr>
        <p:spPr/>
        <p:txBody>
          <a:bodyPr/>
          <a:lstStyle/>
          <a:p>
            <a:r>
              <a:rPr lang="en-US" dirty="0"/>
              <a:t>The Question in </a:t>
            </a:r>
            <a:r>
              <a:rPr lang="en-US" i="1" dirty="0"/>
              <a:t>Youngstown</a:t>
            </a:r>
          </a:p>
        </p:txBody>
      </p:sp>
      <p:sp>
        <p:nvSpPr>
          <p:cNvPr id="3" name="Content Placeholder 2">
            <a:extLst>
              <a:ext uri="{FF2B5EF4-FFF2-40B4-BE49-F238E27FC236}">
                <a16:creationId xmlns:a16="http://schemas.microsoft.com/office/drawing/2014/main" id="{D18DDDF4-1EF4-4BFD-A90A-B7F2E19BFF84}"/>
              </a:ext>
            </a:extLst>
          </p:cNvPr>
          <p:cNvSpPr>
            <a:spLocks noGrp="1"/>
          </p:cNvSpPr>
          <p:nvPr>
            <p:ph idx="1"/>
          </p:nvPr>
        </p:nvSpPr>
        <p:spPr/>
        <p:txBody>
          <a:bodyPr/>
          <a:lstStyle/>
          <a:p>
            <a:r>
              <a:rPr lang="en-US" dirty="0"/>
              <a:t>Did the Labor Relations Act ban the president from using an EO to seize the mills?</a:t>
            </a:r>
          </a:p>
          <a:p>
            <a:pPr lvl="1"/>
            <a:r>
              <a:rPr lang="en-US" dirty="0"/>
              <a:t>Was he limited to ordering a cooling off period under the Act?</a:t>
            </a:r>
          </a:p>
          <a:p>
            <a:pPr lvl="1"/>
            <a:r>
              <a:rPr lang="en-US" dirty="0"/>
              <a:t>Biden used this in 2022 to avert a railroad strike.</a:t>
            </a:r>
          </a:p>
          <a:p>
            <a:r>
              <a:rPr lang="en-US" dirty="0"/>
              <a:t>If the Act controlled, could the president overrule it under his intrinsic national security powers?</a:t>
            </a:r>
          </a:p>
          <a:p>
            <a:pPr lvl="1"/>
            <a:r>
              <a:rPr lang="en-US" dirty="0"/>
              <a:t>There were was no relevant Congressional grant of emergency power to the president.</a:t>
            </a:r>
          </a:p>
        </p:txBody>
      </p:sp>
      <p:sp>
        <p:nvSpPr>
          <p:cNvPr id="4" name="Slide Number Placeholder 3">
            <a:extLst>
              <a:ext uri="{FF2B5EF4-FFF2-40B4-BE49-F238E27FC236}">
                <a16:creationId xmlns:a16="http://schemas.microsoft.com/office/drawing/2014/main" id="{3D583834-34E0-0B02-0C0F-DED0D7B53F85}"/>
              </a:ext>
            </a:extLst>
          </p:cNvPr>
          <p:cNvSpPr>
            <a:spLocks noGrp="1"/>
          </p:cNvSpPr>
          <p:nvPr>
            <p:ph type="sldNum" sz="quarter" idx="12"/>
          </p:nvPr>
        </p:nvSpPr>
        <p:spPr/>
        <p:txBody>
          <a:bodyPr/>
          <a:lstStyle/>
          <a:p>
            <a:fld id="{D0EFA211-A18C-43D9-B6D5-B05B57210024}" type="slidenum">
              <a:rPr lang="en-US" smtClean="0"/>
              <a:t>13</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6676F716-2DB8-5C89-E65C-E7A07BC46D4B}"/>
                  </a:ext>
                </a:extLst>
              </p14:cNvPr>
              <p14:cNvContentPartPr/>
              <p14:nvPr/>
            </p14:nvContentPartPr>
            <p14:xfrm>
              <a:off x="652680" y="1330200"/>
              <a:ext cx="11072160" cy="4162680"/>
            </p14:xfrm>
          </p:contentPart>
        </mc:Choice>
        <mc:Fallback xmlns="">
          <p:pic>
            <p:nvPicPr>
              <p:cNvPr id="5" name="Ink 4">
                <a:extLst>
                  <a:ext uri="{FF2B5EF4-FFF2-40B4-BE49-F238E27FC236}">
                    <a16:creationId xmlns:a16="http://schemas.microsoft.com/office/drawing/2014/main" id="{6676F716-2DB8-5C89-E65C-E7A07BC46D4B}"/>
                  </a:ext>
                </a:extLst>
              </p:cNvPr>
              <p:cNvPicPr/>
              <p:nvPr/>
            </p:nvPicPr>
            <p:blipFill>
              <a:blip r:embed="rId3"/>
              <a:stretch>
                <a:fillRect/>
              </a:stretch>
            </p:blipFill>
            <p:spPr>
              <a:xfrm>
                <a:off x="643320" y="1320840"/>
                <a:ext cx="11090880" cy="4181400"/>
              </a:xfrm>
              <a:prstGeom prst="rect">
                <a:avLst/>
              </a:prstGeom>
            </p:spPr>
          </p:pic>
        </mc:Fallback>
      </mc:AlternateContent>
    </p:spTree>
    <p:extLst>
      <p:ext uri="{BB962C8B-B14F-4D97-AF65-F5344CB8AC3E}">
        <p14:creationId xmlns:p14="http://schemas.microsoft.com/office/powerpoint/2010/main" val="3052237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A24B0-D6C1-411F-9610-B8457B255CFE}"/>
              </a:ext>
            </a:extLst>
          </p:cNvPr>
          <p:cNvSpPr>
            <a:spLocks noGrp="1"/>
          </p:cNvSpPr>
          <p:nvPr>
            <p:ph type="title"/>
          </p:nvPr>
        </p:nvSpPr>
        <p:spPr/>
        <p:txBody>
          <a:bodyPr/>
          <a:lstStyle/>
          <a:p>
            <a:r>
              <a:rPr lang="en-US" dirty="0"/>
              <a:t>The Ruling in Youngstown</a:t>
            </a:r>
          </a:p>
        </p:txBody>
      </p:sp>
      <p:sp>
        <p:nvSpPr>
          <p:cNvPr id="3" name="Content Placeholder 2">
            <a:extLst>
              <a:ext uri="{FF2B5EF4-FFF2-40B4-BE49-F238E27FC236}">
                <a16:creationId xmlns:a16="http://schemas.microsoft.com/office/drawing/2014/main" id="{B7F4516A-8FDF-4A59-BEA7-3577E016D8E0}"/>
              </a:ext>
            </a:extLst>
          </p:cNvPr>
          <p:cNvSpPr>
            <a:spLocks noGrp="1"/>
          </p:cNvSpPr>
          <p:nvPr>
            <p:ph idx="1"/>
          </p:nvPr>
        </p:nvSpPr>
        <p:spPr/>
        <p:txBody>
          <a:bodyPr/>
          <a:lstStyle/>
          <a:p>
            <a:r>
              <a:rPr lang="en-US" dirty="0"/>
              <a:t>Some justices thought there was an intrinsic national security power to seize the mills.</a:t>
            </a:r>
          </a:p>
          <a:p>
            <a:r>
              <a:rPr lang="en-US" dirty="0"/>
              <a:t>Douglas thought it was a taking and could only be authorized if Congress was willing to pay.</a:t>
            </a:r>
          </a:p>
          <a:p>
            <a:r>
              <a:rPr lang="en-US" dirty="0"/>
              <a:t>The </a:t>
            </a:r>
            <a:r>
              <a:rPr lang="en-US" dirty="0">
                <a:highlight>
                  <a:srgbClr val="FFFF00"/>
                </a:highlight>
              </a:rPr>
              <a:t>majority </a:t>
            </a:r>
            <a:r>
              <a:rPr lang="en-US" dirty="0"/>
              <a:t>thought that the Labor Relations Act controlled, and the president was limited to remedies in the Act.</a:t>
            </a:r>
          </a:p>
          <a:p>
            <a:pPr lvl="1"/>
            <a:r>
              <a:rPr lang="en-US" dirty="0"/>
              <a:t>There was language that indicated that some justices might have decided differently if they had been convinced there was a real threat.</a:t>
            </a:r>
          </a:p>
        </p:txBody>
      </p:sp>
      <p:sp>
        <p:nvSpPr>
          <p:cNvPr id="5" name="Slide Number Placeholder 4">
            <a:extLst>
              <a:ext uri="{FF2B5EF4-FFF2-40B4-BE49-F238E27FC236}">
                <a16:creationId xmlns:a16="http://schemas.microsoft.com/office/drawing/2014/main" id="{5359EE2C-AA30-320E-53DA-D7FD3B68B5E8}"/>
              </a:ext>
            </a:extLst>
          </p:cNvPr>
          <p:cNvSpPr>
            <a:spLocks noGrp="1"/>
          </p:cNvSpPr>
          <p:nvPr>
            <p:ph type="sldNum" sz="quarter" idx="12"/>
          </p:nvPr>
        </p:nvSpPr>
        <p:spPr/>
        <p:txBody>
          <a:bodyPr/>
          <a:lstStyle/>
          <a:p>
            <a:fld id="{D0EFA211-A18C-43D9-B6D5-B05B57210024}" type="slidenum">
              <a:rPr lang="en-US" smtClean="0"/>
              <a:t>14</a:t>
            </a:fld>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2E8AA72-0C15-2467-6360-75785CCC82A0}"/>
                  </a:ext>
                </a:extLst>
              </p14:cNvPr>
              <p14:cNvContentPartPr/>
              <p14:nvPr/>
            </p14:nvContentPartPr>
            <p14:xfrm>
              <a:off x="631080" y="1194840"/>
              <a:ext cx="10655280" cy="4404600"/>
            </p14:xfrm>
          </p:contentPart>
        </mc:Choice>
        <mc:Fallback xmlns="">
          <p:pic>
            <p:nvPicPr>
              <p:cNvPr id="4" name="Ink 3">
                <a:extLst>
                  <a:ext uri="{FF2B5EF4-FFF2-40B4-BE49-F238E27FC236}">
                    <a16:creationId xmlns:a16="http://schemas.microsoft.com/office/drawing/2014/main" id="{52E8AA72-0C15-2467-6360-75785CCC82A0}"/>
                  </a:ext>
                </a:extLst>
              </p:cNvPr>
              <p:cNvPicPr/>
              <p:nvPr/>
            </p:nvPicPr>
            <p:blipFill>
              <a:blip r:embed="rId3"/>
              <a:stretch>
                <a:fillRect/>
              </a:stretch>
            </p:blipFill>
            <p:spPr>
              <a:xfrm>
                <a:off x="621720" y="1185480"/>
                <a:ext cx="10674000" cy="4423320"/>
              </a:xfrm>
              <a:prstGeom prst="rect">
                <a:avLst/>
              </a:prstGeom>
            </p:spPr>
          </p:pic>
        </mc:Fallback>
      </mc:AlternateContent>
    </p:spTree>
    <p:extLst>
      <p:ext uri="{BB962C8B-B14F-4D97-AF65-F5344CB8AC3E}">
        <p14:creationId xmlns:p14="http://schemas.microsoft.com/office/powerpoint/2010/main" val="3682893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CB18-DC92-4BD5-8760-D9F2D027900F}"/>
              </a:ext>
            </a:extLst>
          </p:cNvPr>
          <p:cNvSpPr>
            <a:spLocks noGrp="1"/>
          </p:cNvSpPr>
          <p:nvPr>
            <p:ph type="title"/>
          </p:nvPr>
        </p:nvSpPr>
        <p:spPr/>
        <p:txBody>
          <a:bodyPr/>
          <a:lstStyle/>
          <a:p>
            <a:r>
              <a:rPr lang="en-US" i="1" dirty="0"/>
              <a:t>Youngstown</a:t>
            </a:r>
            <a:r>
              <a:rPr lang="en-US" dirty="0"/>
              <a:t> Principles for Presidential National Security Powers</a:t>
            </a:r>
          </a:p>
        </p:txBody>
      </p:sp>
      <p:sp>
        <p:nvSpPr>
          <p:cNvPr id="3" name="Content Placeholder 2">
            <a:extLst>
              <a:ext uri="{FF2B5EF4-FFF2-40B4-BE49-F238E27FC236}">
                <a16:creationId xmlns:a16="http://schemas.microsoft.com/office/drawing/2014/main" id="{B51F12BB-EAEA-4E45-9292-A773901B3399}"/>
              </a:ext>
            </a:extLst>
          </p:cNvPr>
          <p:cNvSpPr>
            <a:spLocks noGrp="1"/>
          </p:cNvSpPr>
          <p:nvPr>
            <p:ph idx="1"/>
          </p:nvPr>
        </p:nvSpPr>
        <p:spPr>
          <a:xfrm>
            <a:off x="468535" y="2010169"/>
            <a:ext cx="7724489" cy="4166794"/>
          </a:xfrm>
        </p:spPr>
        <p:txBody>
          <a:bodyPr>
            <a:normAutofit fontScale="85000" lnSpcReduction="20000"/>
          </a:bodyPr>
          <a:lstStyle/>
          <a:p>
            <a:r>
              <a:rPr lang="en-US" dirty="0"/>
              <a:t>1) Direct authorization by Congress</a:t>
            </a:r>
          </a:p>
          <a:p>
            <a:pPr lvl="1"/>
            <a:r>
              <a:rPr lang="en-US" dirty="0"/>
              <a:t>Greatest presidential power</a:t>
            </a:r>
          </a:p>
          <a:p>
            <a:pPr lvl="1"/>
            <a:r>
              <a:rPr lang="en-US" dirty="0"/>
              <a:t>Still subject to constitutional limitations</a:t>
            </a:r>
          </a:p>
          <a:p>
            <a:r>
              <a:rPr lang="en-US" dirty="0"/>
              <a:t>2) Congress is silent</a:t>
            </a:r>
          </a:p>
          <a:p>
            <a:pPr lvl="1"/>
            <a:r>
              <a:rPr lang="en-US" dirty="0"/>
              <a:t>More limited presidential power</a:t>
            </a:r>
          </a:p>
          <a:p>
            <a:pPr lvl="1"/>
            <a:r>
              <a:rPr lang="en-US" dirty="0"/>
              <a:t>Must be found in the constitution or traditional law of nations</a:t>
            </a:r>
          </a:p>
          <a:p>
            <a:r>
              <a:rPr lang="en-US" dirty="0"/>
              <a:t>3) Acting against specific statutes</a:t>
            </a:r>
          </a:p>
          <a:p>
            <a:pPr lvl="1"/>
            <a:r>
              <a:rPr lang="en-US" dirty="0"/>
              <a:t>Most limited presidential power</a:t>
            </a:r>
          </a:p>
          <a:p>
            <a:pPr lvl="1"/>
            <a:r>
              <a:rPr lang="en-US" dirty="0"/>
              <a:t>Must be based on a constitutional argument, such as commander in chief power.</a:t>
            </a:r>
          </a:p>
          <a:p>
            <a:pPr lvl="1"/>
            <a:r>
              <a:rPr lang="en-US" dirty="0"/>
              <a:t>Implies that the statute may be unconstitutional to the extent that it </a:t>
            </a:r>
            <a:r>
              <a:rPr lang="en-US" dirty="0" err="1"/>
              <a:t>liits</a:t>
            </a:r>
            <a:r>
              <a:rPr lang="en-US" dirty="0"/>
              <a:t> the president’s power.</a:t>
            </a:r>
          </a:p>
        </p:txBody>
      </p:sp>
      <p:sp>
        <p:nvSpPr>
          <p:cNvPr id="6" name="Slide Number Placeholder 5">
            <a:extLst>
              <a:ext uri="{FF2B5EF4-FFF2-40B4-BE49-F238E27FC236}">
                <a16:creationId xmlns:a16="http://schemas.microsoft.com/office/drawing/2014/main" id="{344CFB9F-7C11-C863-F3F1-B369735FBA76}"/>
              </a:ext>
            </a:extLst>
          </p:cNvPr>
          <p:cNvSpPr>
            <a:spLocks noGrp="1"/>
          </p:cNvSpPr>
          <p:nvPr>
            <p:ph type="sldNum" sz="quarter" idx="12"/>
          </p:nvPr>
        </p:nvSpPr>
        <p:spPr/>
        <p:txBody>
          <a:bodyPr/>
          <a:lstStyle/>
          <a:p>
            <a:fld id="{D0EFA211-A18C-43D9-B6D5-B05B57210024}" type="slidenum">
              <a:rPr lang="en-US" smtClean="0"/>
              <a:t>15</a:t>
            </a:fld>
            <a:endParaRPr lang="en-US"/>
          </a:p>
        </p:txBody>
      </p:sp>
      <p:sp>
        <p:nvSpPr>
          <p:cNvPr id="5" name="TextBox 4">
            <a:extLst>
              <a:ext uri="{FF2B5EF4-FFF2-40B4-BE49-F238E27FC236}">
                <a16:creationId xmlns:a16="http://schemas.microsoft.com/office/drawing/2014/main" id="{777765C2-1CED-0690-C707-B4595DE3FDBD}"/>
              </a:ext>
            </a:extLst>
          </p:cNvPr>
          <p:cNvSpPr txBox="1"/>
          <p:nvPr/>
        </p:nvSpPr>
        <p:spPr>
          <a:xfrm>
            <a:off x="9390888" y="1586484"/>
            <a:ext cx="2212848" cy="369332"/>
          </a:xfrm>
          <a:prstGeom prst="rect">
            <a:avLst/>
          </a:prstGeom>
          <a:noFill/>
        </p:spPr>
        <p:txBody>
          <a:bodyPr wrap="square" rtlCol="0">
            <a:spAutoFit/>
          </a:bodyPr>
          <a:lstStyle/>
          <a:p>
            <a:r>
              <a:rPr lang="en-US" dirty="0"/>
              <a:t>Political Lesson</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5DC58E1-1D6E-87BA-8ACD-F45FFAFFD213}"/>
                  </a:ext>
                </a:extLst>
              </p14:cNvPr>
              <p14:cNvContentPartPr/>
              <p14:nvPr/>
            </p14:nvContentPartPr>
            <p14:xfrm>
              <a:off x="0" y="1658520"/>
              <a:ext cx="8912520" cy="4856400"/>
            </p14:xfrm>
          </p:contentPart>
        </mc:Choice>
        <mc:Fallback xmlns="">
          <p:pic>
            <p:nvPicPr>
              <p:cNvPr id="4" name="Ink 3">
                <a:extLst>
                  <a:ext uri="{FF2B5EF4-FFF2-40B4-BE49-F238E27FC236}">
                    <a16:creationId xmlns:a16="http://schemas.microsoft.com/office/drawing/2014/main" id="{F5DC58E1-1D6E-87BA-8ACD-F45FFAFFD213}"/>
                  </a:ext>
                </a:extLst>
              </p:cNvPr>
              <p:cNvPicPr/>
              <p:nvPr/>
            </p:nvPicPr>
            <p:blipFill>
              <a:blip r:embed="rId3"/>
              <a:stretch>
                <a:fillRect/>
              </a:stretch>
            </p:blipFill>
            <p:spPr>
              <a:xfrm>
                <a:off x="-9360" y="1649160"/>
                <a:ext cx="8931240" cy="4875120"/>
              </a:xfrm>
              <a:prstGeom prst="rect">
                <a:avLst/>
              </a:prstGeom>
            </p:spPr>
          </p:pic>
        </mc:Fallback>
      </mc:AlternateContent>
    </p:spTree>
    <p:extLst>
      <p:ext uri="{BB962C8B-B14F-4D97-AF65-F5344CB8AC3E}">
        <p14:creationId xmlns:p14="http://schemas.microsoft.com/office/powerpoint/2010/main" val="966738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3B260-A256-4F98-8521-92C9BCE0F45E}"/>
              </a:ext>
            </a:extLst>
          </p:cNvPr>
          <p:cNvSpPr>
            <a:spLocks noGrp="1"/>
          </p:cNvSpPr>
          <p:nvPr>
            <p:ph type="ctrTitle"/>
          </p:nvPr>
        </p:nvSpPr>
        <p:spPr/>
        <p:txBody>
          <a:bodyPr/>
          <a:lstStyle/>
          <a:p>
            <a:r>
              <a:rPr lang="en-US" dirty="0"/>
              <a:t>US v Curtis-Wright, 299 US 304 (1936)</a:t>
            </a:r>
          </a:p>
        </p:txBody>
      </p:sp>
      <p:sp>
        <p:nvSpPr>
          <p:cNvPr id="5" name="Subtitle 4">
            <a:extLst>
              <a:ext uri="{FF2B5EF4-FFF2-40B4-BE49-F238E27FC236}">
                <a16:creationId xmlns:a16="http://schemas.microsoft.com/office/drawing/2014/main" id="{3849889D-0D1E-4AC5-BFCD-194980F61BBD}"/>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22D40C98-9E9E-46B9-3EC0-B628F4789ED6}"/>
              </a:ext>
            </a:extLst>
          </p:cNvPr>
          <p:cNvSpPr>
            <a:spLocks noGrp="1"/>
          </p:cNvSpPr>
          <p:nvPr>
            <p:ph type="sldNum" sz="quarter" idx="12"/>
          </p:nvPr>
        </p:nvSpPr>
        <p:spPr/>
        <p:txBody>
          <a:bodyPr/>
          <a:lstStyle/>
          <a:p>
            <a:fld id="{D0EFA211-A18C-43D9-B6D5-B05B57210024}" type="slidenum">
              <a:rPr lang="en-US" smtClean="0"/>
              <a:t>16</a:t>
            </a:fld>
            <a:endParaRPr lang="en-US"/>
          </a:p>
        </p:txBody>
      </p:sp>
    </p:spTree>
    <p:extLst>
      <p:ext uri="{BB962C8B-B14F-4D97-AF65-F5344CB8AC3E}">
        <p14:creationId xmlns:p14="http://schemas.microsoft.com/office/powerpoint/2010/main" val="2880866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727E-B28D-4D25-A2E8-25030139EEC1}"/>
              </a:ext>
            </a:extLst>
          </p:cNvPr>
          <p:cNvSpPr>
            <a:spLocks noGrp="1"/>
          </p:cNvSpPr>
          <p:nvPr>
            <p:ph type="title"/>
          </p:nvPr>
        </p:nvSpPr>
        <p:spPr/>
        <p:txBody>
          <a:bodyPr/>
          <a:lstStyle/>
          <a:p>
            <a:r>
              <a:rPr lang="en-US" dirty="0"/>
              <a:t>The Nondelegation Doctrine - History</a:t>
            </a:r>
          </a:p>
        </p:txBody>
      </p:sp>
      <p:sp>
        <p:nvSpPr>
          <p:cNvPr id="3" name="Content Placeholder 2">
            <a:extLst>
              <a:ext uri="{FF2B5EF4-FFF2-40B4-BE49-F238E27FC236}">
                <a16:creationId xmlns:a16="http://schemas.microsoft.com/office/drawing/2014/main" id="{A0B14F5C-B90F-4098-A828-20477E20DCFE}"/>
              </a:ext>
            </a:extLst>
          </p:cNvPr>
          <p:cNvSpPr>
            <a:spLocks noGrp="1"/>
          </p:cNvSpPr>
          <p:nvPr>
            <p:ph idx="1"/>
          </p:nvPr>
        </p:nvSpPr>
        <p:spPr/>
        <p:txBody>
          <a:bodyPr>
            <a:normAutofit fontScale="77500" lnSpcReduction="20000"/>
          </a:bodyPr>
          <a:lstStyle/>
          <a:p>
            <a:r>
              <a:rPr lang="en-US" dirty="0"/>
              <a:t>“That Congress cannot delegate legislative power to the President is a principle universally recognized as vital to the integrity and maintenance of the system of government ordained by the Constitution.” </a:t>
            </a:r>
            <a:r>
              <a:rPr lang="en-US" i="1" dirty="0"/>
              <a:t>Field v. Clark</a:t>
            </a:r>
            <a:r>
              <a:rPr lang="en-US" dirty="0"/>
              <a:t>, 143 U.S. 649, 692 (1892).</a:t>
            </a:r>
          </a:p>
          <a:p>
            <a:pPr lvl="1"/>
            <a:r>
              <a:rPr lang="en-US" dirty="0"/>
              <a:t>There is a parallel principle for judicial power.</a:t>
            </a:r>
          </a:p>
          <a:p>
            <a:r>
              <a:rPr lang="en-US" dirty="0"/>
              <a:t>Not an issue until the mid-1930s, during the New Deal.</a:t>
            </a:r>
          </a:p>
          <a:p>
            <a:pPr lvl="1"/>
            <a:r>
              <a:rPr lang="en-US" dirty="0"/>
              <a:t>A conservative court used it in two cases to try to stop the New Deal agencies that Congress had authorized under the Commerce Clause.</a:t>
            </a:r>
          </a:p>
          <a:p>
            <a:pPr lvl="1"/>
            <a:r>
              <a:rPr lang="en-US" dirty="0"/>
              <a:t>Roosevelt threatened to pack the Court and the public was on his side.</a:t>
            </a:r>
          </a:p>
          <a:p>
            <a:r>
              <a:rPr lang="en-US" dirty="0"/>
              <a:t>The Court abandoned the doctrine for the Intelligible Principle test:</a:t>
            </a:r>
          </a:p>
          <a:p>
            <a:pPr lvl="1"/>
            <a:r>
              <a:rPr lang="en-US" dirty="0"/>
              <a:t>Does the statute provide enough information for the court to evaluate the agency’s actions?</a:t>
            </a:r>
          </a:p>
          <a:p>
            <a:pPr lvl="1"/>
            <a:r>
              <a:rPr lang="en-US" dirty="0"/>
              <a:t>If not, the agency does not have the power to act.</a:t>
            </a:r>
          </a:p>
          <a:p>
            <a:pPr lvl="1"/>
            <a:r>
              <a:rPr lang="en-US" dirty="0"/>
              <a:t>This is different from nondelegation, which would hold the law unconstitutional.</a:t>
            </a:r>
          </a:p>
          <a:p>
            <a:endParaRPr lang="en-US" dirty="0"/>
          </a:p>
        </p:txBody>
      </p:sp>
      <p:sp>
        <p:nvSpPr>
          <p:cNvPr id="5" name="Slide Number Placeholder 4">
            <a:extLst>
              <a:ext uri="{FF2B5EF4-FFF2-40B4-BE49-F238E27FC236}">
                <a16:creationId xmlns:a16="http://schemas.microsoft.com/office/drawing/2014/main" id="{CFBB8DBE-FE32-0B1C-B563-53ACE786A38F}"/>
              </a:ext>
            </a:extLst>
          </p:cNvPr>
          <p:cNvSpPr>
            <a:spLocks noGrp="1"/>
          </p:cNvSpPr>
          <p:nvPr>
            <p:ph type="sldNum" sz="quarter" idx="12"/>
          </p:nvPr>
        </p:nvSpPr>
        <p:spPr/>
        <p:txBody>
          <a:bodyPr/>
          <a:lstStyle/>
          <a:p>
            <a:fld id="{D0EFA211-A18C-43D9-B6D5-B05B57210024}" type="slidenum">
              <a:rPr lang="en-US" smtClean="0"/>
              <a:t>17</a:t>
            </a:fld>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8FFD2B6-1A55-C90D-A3E6-543E62CA9ACC}"/>
                  </a:ext>
                </a:extLst>
              </p14:cNvPr>
              <p14:cNvContentPartPr/>
              <p14:nvPr/>
            </p14:nvContentPartPr>
            <p14:xfrm>
              <a:off x="1386720" y="351360"/>
              <a:ext cx="9851760" cy="4725360"/>
            </p14:xfrm>
          </p:contentPart>
        </mc:Choice>
        <mc:Fallback xmlns="">
          <p:pic>
            <p:nvPicPr>
              <p:cNvPr id="4" name="Ink 3">
                <a:extLst>
                  <a:ext uri="{FF2B5EF4-FFF2-40B4-BE49-F238E27FC236}">
                    <a16:creationId xmlns:a16="http://schemas.microsoft.com/office/drawing/2014/main" id="{98FFD2B6-1A55-C90D-A3E6-543E62CA9ACC}"/>
                  </a:ext>
                </a:extLst>
              </p:cNvPr>
              <p:cNvPicPr/>
              <p:nvPr/>
            </p:nvPicPr>
            <p:blipFill>
              <a:blip r:embed="rId3"/>
              <a:stretch>
                <a:fillRect/>
              </a:stretch>
            </p:blipFill>
            <p:spPr>
              <a:xfrm>
                <a:off x="1377360" y="342000"/>
                <a:ext cx="9870480" cy="4744080"/>
              </a:xfrm>
              <a:prstGeom prst="rect">
                <a:avLst/>
              </a:prstGeom>
            </p:spPr>
          </p:pic>
        </mc:Fallback>
      </mc:AlternateContent>
    </p:spTree>
    <p:extLst>
      <p:ext uri="{BB962C8B-B14F-4D97-AF65-F5344CB8AC3E}">
        <p14:creationId xmlns:p14="http://schemas.microsoft.com/office/powerpoint/2010/main" val="673217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13CB-6A2E-49F5-B734-E2D0373918B6}"/>
              </a:ext>
            </a:extLst>
          </p:cNvPr>
          <p:cNvSpPr>
            <a:spLocks noGrp="1"/>
          </p:cNvSpPr>
          <p:nvPr>
            <p:ph type="title"/>
          </p:nvPr>
        </p:nvSpPr>
        <p:spPr/>
        <p:txBody>
          <a:bodyPr/>
          <a:lstStyle/>
          <a:p>
            <a:r>
              <a:rPr lang="en-US" dirty="0"/>
              <a:t>The Nondelegation Doctrine Today</a:t>
            </a:r>
          </a:p>
        </p:txBody>
      </p:sp>
      <p:sp>
        <p:nvSpPr>
          <p:cNvPr id="3" name="Content Placeholder 2">
            <a:extLst>
              <a:ext uri="{FF2B5EF4-FFF2-40B4-BE49-F238E27FC236}">
                <a16:creationId xmlns:a16="http://schemas.microsoft.com/office/drawing/2014/main" id="{6FE587C9-14AF-477C-887E-F100903F0836}"/>
              </a:ext>
            </a:extLst>
          </p:cNvPr>
          <p:cNvSpPr>
            <a:spLocks noGrp="1"/>
          </p:cNvSpPr>
          <p:nvPr>
            <p:ph idx="1"/>
          </p:nvPr>
        </p:nvSpPr>
        <p:spPr>
          <a:xfrm>
            <a:off x="838200" y="1420721"/>
            <a:ext cx="10515600" cy="4756242"/>
          </a:xfrm>
        </p:spPr>
        <p:txBody>
          <a:bodyPr>
            <a:normAutofit fontScale="85000" lnSpcReduction="10000"/>
          </a:bodyPr>
          <a:lstStyle/>
          <a:p>
            <a:r>
              <a:rPr lang="en-US" dirty="0"/>
              <a:t>The Court has not used the nondelegation doctrine since the 1930s.</a:t>
            </a:r>
          </a:p>
          <a:p>
            <a:r>
              <a:rPr lang="en-US" dirty="0"/>
              <a:t>A few conservative members of the court, lead by Thomas, want to bring it back so the Court can limit Congressionally created regulatory agencies.</a:t>
            </a:r>
          </a:p>
          <a:p>
            <a:pPr lvl="1"/>
            <a:r>
              <a:rPr lang="en-US" dirty="0"/>
              <a:t>This is part of the current power grab by the Court to allow the Justices greater ability to set public policy and limit the powers of Congress and the President.</a:t>
            </a:r>
          </a:p>
          <a:p>
            <a:r>
              <a:rPr lang="en-US" dirty="0"/>
              <a:t>The modern version is the Major Questions Doctrine (MQD)</a:t>
            </a:r>
          </a:p>
          <a:p>
            <a:pPr lvl="1"/>
            <a:r>
              <a:rPr lang="en-US" dirty="0"/>
              <a:t>The court decides, with no standards, that an agency action is so important that the law must be amended to specifically allow the agency’s action. </a:t>
            </a:r>
          </a:p>
          <a:p>
            <a:pPr lvl="1"/>
            <a:r>
              <a:rPr lang="en-US" dirty="0"/>
              <a:t>Since this is almost always politically impossible, it gives the Court veto power over agency actions that are otherwise consistent with statute under traditional judicial review standards.</a:t>
            </a:r>
          </a:p>
          <a:p>
            <a:pPr lvl="1"/>
            <a:r>
              <a:rPr lang="en-US" dirty="0"/>
              <a:t>In summer 2022, the Court used the MQD to dramatically limited the EPA’s power to regulated greenhouse gases.  </a:t>
            </a:r>
          </a:p>
          <a:p>
            <a:pPr lvl="1"/>
            <a:endParaRPr lang="en-US" dirty="0"/>
          </a:p>
          <a:p>
            <a:endParaRPr lang="en-US" dirty="0"/>
          </a:p>
        </p:txBody>
      </p:sp>
      <p:sp>
        <p:nvSpPr>
          <p:cNvPr id="5" name="Slide Number Placeholder 4">
            <a:extLst>
              <a:ext uri="{FF2B5EF4-FFF2-40B4-BE49-F238E27FC236}">
                <a16:creationId xmlns:a16="http://schemas.microsoft.com/office/drawing/2014/main" id="{DCF4FEA2-E429-0C36-A9CC-FC513236D14A}"/>
              </a:ext>
            </a:extLst>
          </p:cNvPr>
          <p:cNvSpPr>
            <a:spLocks noGrp="1"/>
          </p:cNvSpPr>
          <p:nvPr>
            <p:ph type="sldNum" sz="quarter" idx="12"/>
          </p:nvPr>
        </p:nvSpPr>
        <p:spPr/>
        <p:txBody>
          <a:bodyPr/>
          <a:lstStyle/>
          <a:p>
            <a:fld id="{D0EFA211-A18C-43D9-B6D5-B05B57210024}" type="slidenum">
              <a:rPr lang="en-US" smtClean="0"/>
              <a:t>18</a:t>
            </a:fld>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0BBD0DC-29E1-355F-0A56-D08A5A364AF8}"/>
                  </a:ext>
                </a:extLst>
              </p14:cNvPr>
              <p14:cNvContentPartPr/>
              <p14:nvPr/>
            </p14:nvContentPartPr>
            <p14:xfrm>
              <a:off x="0" y="230400"/>
              <a:ext cx="11834280" cy="3670560"/>
            </p14:xfrm>
          </p:contentPart>
        </mc:Choice>
        <mc:Fallback xmlns="">
          <p:pic>
            <p:nvPicPr>
              <p:cNvPr id="4" name="Ink 3">
                <a:extLst>
                  <a:ext uri="{FF2B5EF4-FFF2-40B4-BE49-F238E27FC236}">
                    <a16:creationId xmlns:a16="http://schemas.microsoft.com/office/drawing/2014/main" id="{B0BBD0DC-29E1-355F-0A56-D08A5A364AF8}"/>
                  </a:ext>
                </a:extLst>
              </p:cNvPr>
              <p:cNvPicPr/>
              <p:nvPr/>
            </p:nvPicPr>
            <p:blipFill>
              <a:blip r:embed="rId3"/>
              <a:stretch>
                <a:fillRect/>
              </a:stretch>
            </p:blipFill>
            <p:spPr>
              <a:xfrm>
                <a:off x="-9360" y="221040"/>
                <a:ext cx="11853000" cy="3689280"/>
              </a:xfrm>
              <a:prstGeom prst="rect">
                <a:avLst/>
              </a:prstGeom>
            </p:spPr>
          </p:pic>
        </mc:Fallback>
      </mc:AlternateContent>
    </p:spTree>
    <p:extLst>
      <p:ext uri="{BB962C8B-B14F-4D97-AF65-F5344CB8AC3E}">
        <p14:creationId xmlns:p14="http://schemas.microsoft.com/office/powerpoint/2010/main" val="546755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i="1" dirty="0"/>
              <a:t>US v Curtis-Wright</a:t>
            </a:r>
            <a:r>
              <a:rPr lang="en-US" dirty="0"/>
              <a:t>, 299 US 304 (1936)</a:t>
            </a:r>
          </a:p>
        </p:txBody>
      </p:sp>
      <p:sp>
        <p:nvSpPr>
          <p:cNvPr id="193539" name="Rectangle 3"/>
          <p:cNvSpPr>
            <a:spLocks noGrp="1" noChangeArrowheads="1"/>
          </p:cNvSpPr>
          <p:nvPr>
            <p:ph idx="1"/>
          </p:nvPr>
        </p:nvSpPr>
        <p:spPr/>
        <p:txBody>
          <a:bodyPr>
            <a:normAutofit fontScale="85000" lnSpcReduction="10000"/>
          </a:bodyPr>
          <a:lstStyle/>
          <a:p>
            <a:r>
              <a:rPr lang="en-US" dirty="0"/>
              <a:t>The defendants want the congressional delegation of power declared unconstitutional to defeat their criminal prosecution for selling prohibited arms to Bolivia, in violation of a Presidential order.</a:t>
            </a:r>
          </a:p>
          <a:p>
            <a:r>
              <a:rPr lang="en-US" dirty="0"/>
              <a:t>This case has major limits as precedent today.</a:t>
            </a:r>
          </a:p>
          <a:p>
            <a:pPr lvl="1"/>
            <a:r>
              <a:rPr lang="en-US" dirty="0"/>
              <a:t>Chadha found the power to make law by joint resolution unconstitutional except in the case where it is authorized by the Constitution.</a:t>
            </a:r>
          </a:p>
          <a:p>
            <a:pPr lvl="1"/>
            <a:r>
              <a:rPr lang="en-US" dirty="0"/>
              <a:t>Today Congress would need to pass this as a law.</a:t>
            </a:r>
          </a:p>
          <a:p>
            <a:pPr lvl="1"/>
            <a:r>
              <a:rPr lang="en-US" dirty="0"/>
              <a:t>Once the Court abandoned the nondelegation doctrine, it is clear that Congress could grant the president this power but would have to do with a law. </a:t>
            </a:r>
          </a:p>
          <a:p>
            <a:r>
              <a:rPr lang="en-US" dirty="0"/>
              <a:t>We are reading this for limited purpose of learning the principle that some national security powers are inherent to the Presidency and do not need to be specifically delegated by Congress or enumerated in the Constitution.</a:t>
            </a:r>
          </a:p>
        </p:txBody>
      </p:sp>
      <p:sp>
        <p:nvSpPr>
          <p:cNvPr id="3" name="Slide Number Placeholder 2">
            <a:extLst>
              <a:ext uri="{FF2B5EF4-FFF2-40B4-BE49-F238E27FC236}">
                <a16:creationId xmlns:a16="http://schemas.microsoft.com/office/drawing/2014/main" id="{8E31B3FE-D7B2-B08D-CA29-9AD641B23BA7}"/>
              </a:ext>
            </a:extLst>
          </p:cNvPr>
          <p:cNvSpPr>
            <a:spLocks noGrp="1"/>
          </p:cNvSpPr>
          <p:nvPr>
            <p:ph type="sldNum" sz="quarter" idx="12"/>
          </p:nvPr>
        </p:nvSpPr>
        <p:spPr/>
        <p:txBody>
          <a:bodyPr/>
          <a:lstStyle/>
          <a:p>
            <a:fld id="{D0EFA211-A18C-43D9-B6D5-B05B57210024}"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8EDE-1803-4C06-9C0E-433258F1021E}"/>
              </a:ext>
            </a:extLst>
          </p:cNvPr>
          <p:cNvSpPr>
            <a:spLocks noGrp="1"/>
          </p:cNvSpPr>
          <p:nvPr>
            <p:ph type="title"/>
          </p:nvPr>
        </p:nvSpPr>
        <p:spPr/>
        <p:txBody>
          <a:bodyPr/>
          <a:lstStyle/>
          <a:p>
            <a:r>
              <a:rPr lang="en-US" dirty="0"/>
              <a:t>Learning Objectives for Part 1</a:t>
            </a:r>
          </a:p>
        </p:txBody>
      </p:sp>
      <p:sp>
        <p:nvSpPr>
          <p:cNvPr id="3" name="Content Placeholder 2">
            <a:extLst>
              <a:ext uri="{FF2B5EF4-FFF2-40B4-BE49-F238E27FC236}">
                <a16:creationId xmlns:a16="http://schemas.microsoft.com/office/drawing/2014/main" id="{0E467BB7-F008-4602-98AE-C9925758B821}"/>
              </a:ext>
            </a:extLst>
          </p:cNvPr>
          <p:cNvSpPr>
            <a:spLocks noGrp="1"/>
          </p:cNvSpPr>
          <p:nvPr>
            <p:ph idx="1"/>
          </p:nvPr>
        </p:nvSpPr>
        <p:spPr/>
        <p:txBody>
          <a:bodyPr>
            <a:normAutofit fontScale="85000" lnSpcReduction="20000"/>
          </a:bodyPr>
          <a:lstStyle/>
          <a:p>
            <a:r>
              <a:rPr lang="en-US" dirty="0"/>
              <a:t>Congressional national security powers are limited, i.e., enumerated, but they are broad and subject to broad interpretation.</a:t>
            </a:r>
          </a:p>
          <a:p>
            <a:pPr lvl="1"/>
            <a:r>
              <a:rPr lang="en-US" dirty="0"/>
              <a:t>Congressional powers, because of the Commerce Clause and other sources of domestic power, are strongest inside the US.</a:t>
            </a:r>
          </a:p>
          <a:p>
            <a:r>
              <a:rPr lang="en-US" dirty="0"/>
              <a:t>Presidential powers are open-ended, but vague.</a:t>
            </a:r>
          </a:p>
          <a:p>
            <a:pPr lvl="1"/>
            <a:r>
              <a:rPr lang="en-US" dirty="0"/>
              <a:t>Because of the limits of the operation of the Constitution, the presidential powers are strongest outside of the US. </a:t>
            </a:r>
          </a:p>
          <a:p>
            <a:pPr lvl="1"/>
            <a:r>
              <a:rPr lang="en-US" dirty="0"/>
              <a:t>The court has traditionally upheld long exercised powers even if they are not clearly rooted in the Constitution. (Going First)</a:t>
            </a:r>
          </a:p>
          <a:p>
            <a:r>
              <a:rPr lang="en-US" dirty="0"/>
              <a:t>The Constitutional provisions are sufficiently vague that the Court could rule either way on the key cases.</a:t>
            </a:r>
          </a:p>
          <a:p>
            <a:r>
              <a:rPr lang="en-US" dirty="0"/>
              <a:t>What you need to recognize is how to argue both sides of question involved a conflict between the president and congress over national security powers. </a:t>
            </a:r>
          </a:p>
        </p:txBody>
      </p:sp>
      <p:sp>
        <p:nvSpPr>
          <p:cNvPr id="4" name="Slide Number Placeholder 3">
            <a:extLst>
              <a:ext uri="{FF2B5EF4-FFF2-40B4-BE49-F238E27FC236}">
                <a16:creationId xmlns:a16="http://schemas.microsoft.com/office/drawing/2014/main" id="{E5AC0518-52D1-EF95-77A1-BA547A04E618}"/>
              </a:ext>
            </a:extLst>
          </p:cNvPr>
          <p:cNvSpPr>
            <a:spLocks noGrp="1"/>
          </p:cNvSpPr>
          <p:nvPr>
            <p:ph type="sldNum" sz="quarter" idx="12"/>
          </p:nvPr>
        </p:nvSpPr>
        <p:spPr/>
        <p:txBody>
          <a:bodyPr/>
          <a:lstStyle/>
          <a:p>
            <a:fld id="{D0EFA211-A18C-43D9-B6D5-B05B57210024}" type="slidenum">
              <a:rPr lang="en-US" smtClean="0"/>
              <a:t>2</a:t>
            </a:fld>
            <a:endParaRPr lang="en-US"/>
          </a:p>
        </p:txBody>
      </p:sp>
    </p:spTree>
    <p:extLst>
      <p:ext uri="{BB962C8B-B14F-4D97-AF65-F5344CB8AC3E}">
        <p14:creationId xmlns:p14="http://schemas.microsoft.com/office/powerpoint/2010/main" val="357725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dirty="0"/>
              <a:t>The Monroe Doctrine</a:t>
            </a:r>
          </a:p>
        </p:txBody>
      </p:sp>
      <p:sp>
        <p:nvSpPr>
          <p:cNvPr id="196611" name="Rectangle 3"/>
          <p:cNvSpPr>
            <a:spLocks noGrp="1" noChangeArrowheads="1"/>
          </p:cNvSpPr>
          <p:nvPr>
            <p:ph idx="1"/>
          </p:nvPr>
        </p:nvSpPr>
        <p:spPr/>
        <p:txBody>
          <a:bodyPr/>
          <a:lstStyle/>
          <a:p>
            <a:r>
              <a:rPr lang="en-US" dirty="0"/>
              <a:t>President James Monroe’s 1823 annual message to Congress contained the Monroe Doctrine, which warned European powers not to interfere in the affairs of the Western Hemisphere.</a:t>
            </a:r>
          </a:p>
          <a:p>
            <a:r>
              <a:rPr lang="en-US" dirty="0"/>
              <a:t>It was used to provide support to Mexico in 1865 in its revolt against French rule.</a:t>
            </a:r>
          </a:p>
          <a:p>
            <a:r>
              <a:rPr lang="en-US" dirty="0"/>
              <a:t>It was used on numerous occasions to send troops into Central and South America.</a:t>
            </a:r>
          </a:p>
          <a:p>
            <a:r>
              <a:rPr lang="en-US" dirty="0"/>
              <a:t>It was referred to in the 1962 Cuban missile crisis. </a:t>
            </a:r>
          </a:p>
          <a:p>
            <a:endParaRPr lang="en-US" dirty="0"/>
          </a:p>
        </p:txBody>
      </p:sp>
      <p:sp>
        <p:nvSpPr>
          <p:cNvPr id="2" name="Slide Number Placeholder 1">
            <a:extLst>
              <a:ext uri="{FF2B5EF4-FFF2-40B4-BE49-F238E27FC236}">
                <a16:creationId xmlns:a16="http://schemas.microsoft.com/office/drawing/2014/main" id="{C5C9B04E-576E-F944-14C8-7C77111E2E70}"/>
              </a:ext>
            </a:extLst>
          </p:cNvPr>
          <p:cNvSpPr>
            <a:spLocks noGrp="1"/>
          </p:cNvSpPr>
          <p:nvPr>
            <p:ph type="sldNum" sz="quarter" idx="12"/>
          </p:nvPr>
        </p:nvSpPr>
        <p:spPr/>
        <p:txBody>
          <a:bodyPr/>
          <a:lstStyle/>
          <a:p>
            <a:fld id="{D0EFA211-A18C-43D9-B6D5-B05B57210024}" type="slidenum">
              <a:rPr lang="en-US" smtClean="0"/>
              <a:t>20</a:t>
            </a:fld>
            <a:endParaRPr lang="en-US"/>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5AEC1ADF-5C72-70E7-96D3-559CCC8B9416}"/>
                  </a:ext>
                </a:extLst>
              </p14:cNvPr>
              <p14:cNvContentPartPr/>
              <p14:nvPr/>
            </p14:nvContentPartPr>
            <p14:xfrm>
              <a:off x="0" y="358200"/>
              <a:ext cx="11777040" cy="5410080"/>
            </p14:xfrm>
          </p:contentPart>
        </mc:Choice>
        <mc:Fallback xmlns="">
          <p:pic>
            <p:nvPicPr>
              <p:cNvPr id="3" name="Ink 2">
                <a:extLst>
                  <a:ext uri="{FF2B5EF4-FFF2-40B4-BE49-F238E27FC236}">
                    <a16:creationId xmlns:a16="http://schemas.microsoft.com/office/drawing/2014/main" id="{5AEC1ADF-5C72-70E7-96D3-559CCC8B9416}"/>
                  </a:ext>
                </a:extLst>
              </p:cNvPr>
              <p:cNvPicPr/>
              <p:nvPr/>
            </p:nvPicPr>
            <p:blipFill>
              <a:blip r:embed="rId3"/>
              <a:stretch>
                <a:fillRect/>
              </a:stretch>
            </p:blipFill>
            <p:spPr>
              <a:xfrm>
                <a:off x="-9360" y="348840"/>
                <a:ext cx="11795760" cy="5428800"/>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dirty="0"/>
              <a:t>The Joint Resolution</a:t>
            </a:r>
          </a:p>
        </p:txBody>
      </p:sp>
      <p:sp>
        <p:nvSpPr>
          <p:cNvPr id="197635" name="Rectangle 3"/>
          <p:cNvSpPr>
            <a:spLocks noGrp="1" noChangeArrowheads="1"/>
          </p:cNvSpPr>
          <p:nvPr>
            <p:ph idx="1"/>
          </p:nvPr>
        </p:nvSpPr>
        <p:spPr>
          <a:xfrm>
            <a:off x="838200" y="1473620"/>
            <a:ext cx="10515600" cy="5019255"/>
          </a:xfrm>
        </p:spPr>
        <p:txBody>
          <a:bodyPr>
            <a:normAutofit fontScale="85000" lnSpcReduction="20000"/>
          </a:bodyPr>
          <a:lstStyle/>
          <a:p>
            <a:r>
              <a:rPr lang="en-US" dirty="0"/>
              <a:t>Resolved by the Senate and House of Representatives of the United States of America in Congress assembled, That if the President finds</a:t>
            </a:r>
          </a:p>
          <a:p>
            <a:pPr lvl="1"/>
            <a:r>
              <a:rPr lang="en-US" dirty="0"/>
              <a:t> that the prohibition of the sale of arms and munitions of war in the United States to those countries now engaged in armed conflict in the Chaco may contribute to the reestablishment of peace between those countries, and </a:t>
            </a:r>
          </a:p>
          <a:p>
            <a:pPr lvl="1"/>
            <a:r>
              <a:rPr lang="en-US" dirty="0"/>
              <a:t>if after consultation with the governments of other American Republics and with their cooperation, as well as that of such other governments as he may deem necessary, </a:t>
            </a:r>
          </a:p>
          <a:p>
            <a:pPr lvl="1"/>
            <a:r>
              <a:rPr lang="en-US" dirty="0"/>
              <a:t>he makes proclamation to that effect, </a:t>
            </a:r>
          </a:p>
          <a:p>
            <a:pPr lvl="1"/>
            <a:r>
              <a:rPr lang="en-US" dirty="0"/>
              <a:t>it shall be unlawful to sell, except under such limitations and exceptions as the President prescribes, any arms or munitions of war in any place in the United States to the countries now engaged in that armed conflict, or to any person, company, or association acting in the interest of either country, until otherwise ordered by the President or by Congress.</a:t>
            </a:r>
          </a:p>
          <a:p>
            <a:r>
              <a:rPr lang="en-US" dirty="0"/>
              <a:t>Sec. 2. Whoever sells any arms or munitions of war in violation of section 1 shall, on conviction, be punished by a fine not exceeding $10,000 or by imprisonment not exceeding two years, or both.</a:t>
            </a:r>
          </a:p>
        </p:txBody>
      </p:sp>
      <p:sp>
        <p:nvSpPr>
          <p:cNvPr id="3" name="Slide Number Placeholder 2">
            <a:extLst>
              <a:ext uri="{FF2B5EF4-FFF2-40B4-BE49-F238E27FC236}">
                <a16:creationId xmlns:a16="http://schemas.microsoft.com/office/drawing/2014/main" id="{218F482F-E01A-D364-D638-8F2F9DEED501}"/>
              </a:ext>
            </a:extLst>
          </p:cNvPr>
          <p:cNvSpPr>
            <a:spLocks noGrp="1"/>
          </p:cNvSpPr>
          <p:nvPr>
            <p:ph type="sldNum" sz="quarter" idx="12"/>
          </p:nvPr>
        </p:nvSpPr>
        <p:spPr/>
        <p:txBody>
          <a:bodyPr/>
          <a:lstStyle/>
          <a:p>
            <a:fld id="{D0EFA211-A18C-43D9-B6D5-B05B57210024}" type="slidenum">
              <a:rPr lang="en-US" smtClean="0"/>
              <a:t>21</a:t>
            </a:fld>
            <a:endParaRPr lang="en-US"/>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9A5371C-F788-125A-6C98-D14D194B18B7}"/>
                  </a:ext>
                </a:extLst>
              </p14:cNvPr>
              <p14:cNvContentPartPr/>
              <p14:nvPr/>
            </p14:nvContentPartPr>
            <p14:xfrm>
              <a:off x="562680" y="600480"/>
              <a:ext cx="11281680" cy="5754600"/>
            </p14:xfrm>
          </p:contentPart>
        </mc:Choice>
        <mc:Fallback xmlns="">
          <p:pic>
            <p:nvPicPr>
              <p:cNvPr id="2" name="Ink 1">
                <a:extLst>
                  <a:ext uri="{FF2B5EF4-FFF2-40B4-BE49-F238E27FC236}">
                    <a16:creationId xmlns:a16="http://schemas.microsoft.com/office/drawing/2014/main" id="{E9A5371C-F788-125A-6C98-D14D194B18B7}"/>
                  </a:ext>
                </a:extLst>
              </p:cNvPr>
              <p:cNvPicPr/>
              <p:nvPr/>
            </p:nvPicPr>
            <p:blipFill>
              <a:blip r:embed="rId3"/>
              <a:stretch>
                <a:fillRect/>
              </a:stretch>
            </p:blipFill>
            <p:spPr>
              <a:xfrm>
                <a:off x="553320" y="591120"/>
                <a:ext cx="11300400" cy="5773320"/>
              </a:xfrm>
              <a:prstGeom prst="rect">
                <a:avLst/>
              </a:prstGeom>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dirty="0"/>
              <a:t>The Presidential Declaration</a:t>
            </a:r>
          </a:p>
        </p:txBody>
      </p:sp>
      <p:sp>
        <p:nvSpPr>
          <p:cNvPr id="201731" name="Rectangle 3"/>
          <p:cNvSpPr>
            <a:spLocks noGrp="1" noChangeArrowheads="1"/>
          </p:cNvSpPr>
          <p:nvPr>
            <p:ph idx="1"/>
          </p:nvPr>
        </p:nvSpPr>
        <p:spPr>
          <a:xfrm>
            <a:off x="559220" y="1450949"/>
            <a:ext cx="9803980" cy="5102251"/>
          </a:xfrm>
        </p:spPr>
        <p:txBody>
          <a:bodyPr>
            <a:normAutofit/>
          </a:bodyPr>
          <a:lstStyle/>
          <a:p>
            <a:pPr>
              <a:lnSpc>
                <a:spcPct val="80000"/>
              </a:lnSpc>
              <a:buFont typeface="Wingdings" pitchFamily="2" charset="2"/>
              <a:buNone/>
            </a:pPr>
            <a:r>
              <a:rPr lang="en-US" sz="2400" dirty="0"/>
              <a:t>      Now, therefore, I, Franklin D. Roosevelt, President of the United States of America, acting under and by virtue of the authority conferred in me by the said joint resolution of Congress, do hereby declare and proclaim that </a:t>
            </a:r>
          </a:p>
          <a:p>
            <a:pPr>
              <a:lnSpc>
                <a:spcPct val="80000"/>
              </a:lnSpc>
              <a:buFont typeface="Wingdings" pitchFamily="2" charset="2"/>
              <a:buNone/>
            </a:pPr>
            <a:r>
              <a:rPr lang="en-US" sz="2400" dirty="0"/>
              <a:t>I have found that the prohibition of the sale of arms and munitions of war in the United States to those countries now engaged in armed conflict in the Chaco may contribute to the reestablishment of peace between those countries, and that </a:t>
            </a:r>
          </a:p>
          <a:p>
            <a:pPr>
              <a:lnSpc>
                <a:spcPct val="80000"/>
              </a:lnSpc>
              <a:buFont typeface="Wingdings" pitchFamily="2" charset="2"/>
              <a:buNone/>
            </a:pPr>
            <a:r>
              <a:rPr lang="en-US" sz="2400" dirty="0"/>
              <a:t>I have consulted with the governments of other American Republics and have been assured of the cooperation of such governments as I have deemed necessary as contemplated by the said joint resolution; and </a:t>
            </a:r>
          </a:p>
          <a:p>
            <a:pPr>
              <a:lnSpc>
                <a:spcPct val="80000"/>
              </a:lnSpc>
              <a:buFont typeface="Wingdings" pitchFamily="2" charset="2"/>
              <a:buNone/>
            </a:pPr>
            <a:r>
              <a:rPr lang="en-US" sz="2400" dirty="0"/>
              <a:t>I do hereby admonish all citizens of the United States and every person to abstain from every violation of the provisions of the Joint Resolution above set forth, hereby made applicable to Bolivia and Paraguay, and </a:t>
            </a:r>
          </a:p>
          <a:p>
            <a:pPr>
              <a:lnSpc>
                <a:spcPct val="80000"/>
              </a:lnSpc>
              <a:buFont typeface="Wingdings" pitchFamily="2" charset="2"/>
              <a:buNone/>
            </a:pPr>
            <a:r>
              <a:rPr lang="en-US" sz="2400" dirty="0"/>
              <a:t>I do hereby warn them that all violations of such provisions will be rigorously prosecuted.</a:t>
            </a:r>
          </a:p>
        </p:txBody>
      </p:sp>
      <p:sp>
        <p:nvSpPr>
          <p:cNvPr id="3" name="Slide Number Placeholder 2">
            <a:extLst>
              <a:ext uri="{FF2B5EF4-FFF2-40B4-BE49-F238E27FC236}">
                <a16:creationId xmlns:a16="http://schemas.microsoft.com/office/drawing/2014/main" id="{B82CB6F3-220B-F1B7-2B27-0992D40EC859}"/>
              </a:ext>
            </a:extLst>
          </p:cNvPr>
          <p:cNvSpPr>
            <a:spLocks noGrp="1"/>
          </p:cNvSpPr>
          <p:nvPr>
            <p:ph type="sldNum" sz="quarter" idx="12"/>
          </p:nvPr>
        </p:nvSpPr>
        <p:spPr/>
        <p:txBody>
          <a:bodyPr/>
          <a:lstStyle/>
          <a:p>
            <a:fld id="{D0EFA211-A18C-43D9-B6D5-B05B57210024}"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C8244-4965-41D0-96B1-E3D486933D35}"/>
              </a:ext>
            </a:extLst>
          </p:cNvPr>
          <p:cNvSpPr>
            <a:spLocks noGrp="1"/>
          </p:cNvSpPr>
          <p:nvPr>
            <p:ph type="title"/>
          </p:nvPr>
        </p:nvSpPr>
        <p:spPr/>
        <p:txBody>
          <a:bodyPr/>
          <a:lstStyle/>
          <a:p>
            <a:pPr lvl="0"/>
            <a:r>
              <a:rPr lang="en-US" dirty="0"/>
              <a:t>The Court’s Question</a:t>
            </a:r>
          </a:p>
        </p:txBody>
      </p:sp>
      <p:sp>
        <p:nvSpPr>
          <p:cNvPr id="3" name="Content Placeholder 2">
            <a:extLst>
              <a:ext uri="{FF2B5EF4-FFF2-40B4-BE49-F238E27FC236}">
                <a16:creationId xmlns:a16="http://schemas.microsoft.com/office/drawing/2014/main" id="{EFDB23D5-4803-4407-B3B7-9AF7AE54EB25}"/>
              </a:ext>
            </a:extLst>
          </p:cNvPr>
          <p:cNvSpPr>
            <a:spLocks noGrp="1"/>
          </p:cNvSpPr>
          <p:nvPr>
            <p:ph idx="1"/>
          </p:nvPr>
        </p:nvSpPr>
        <p:spPr/>
        <p:txBody>
          <a:bodyPr/>
          <a:lstStyle/>
          <a:p>
            <a:pPr lvl="0"/>
            <a:r>
              <a:rPr lang="en-US" dirty="0"/>
              <a:t>“In other words, </a:t>
            </a:r>
            <a:r>
              <a:rPr lang="en-US" dirty="0">
                <a:highlight>
                  <a:srgbClr val="FFFF00"/>
                </a:highlight>
              </a:rPr>
              <a:t>assuming (but not deciding) </a:t>
            </a:r>
            <a:r>
              <a:rPr lang="en-US" dirty="0"/>
              <a:t>that the challenged delegation, if it were confined to internal affairs, would be invalid, may it nevertheless be sustained on the ground that its exclusive aim is to afford a remedy for a hurtful condition within foreign territory?”</a:t>
            </a:r>
          </a:p>
          <a:p>
            <a:pPr lvl="0"/>
            <a:endParaRPr lang="en-US" dirty="0"/>
          </a:p>
          <a:p>
            <a:pPr lvl="0"/>
            <a:r>
              <a:rPr lang="en-US" dirty="0"/>
              <a:t>The Court then looks for the basis of this power – if it is already the President’s power, then Congress need not delegate it to him, and the court does have to answer whether foreign affairs are subject to the nondelegation doctrine.</a:t>
            </a:r>
          </a:p>
        </p:txBody>
      </p:sp>
      <p:sp>
        <p:nvSpPr>
          <p:cNvPr id="5" name="Slide Number Placeholder 4">
            <a:extLst>
              <a:ext uri="{FF2B5EF4-FFF2-40B4-BE49-F238E27FC236}">
                <a16:creationId xmlns:a16="http://schemas.microsoft.com/office/drawing/2014/main" id="{A2A6153A-EBD6-43A9-C89F-5209336209DA}"/>
              </a:ext>
            </a:extLst>
          </p:cNvPr>
          <p:cNvSpPr>
            <a:spLocks noGrp="1"/>
          </p:cNvSpPr>
          <p:nvPr>
            <p:ph type="sldNum" sz="quarter" idx="12"/>
          </p:nvPr>
        </p:nvSpPr>
        <p:spPr/>
        <p:txBody>
          <a:bodyPr/>
          <a:lstStyle/>
          <a:p>
            <a:fld id="{D0EFA211-A18C-43D9-B6D5-B05B57210024}" type="slidenum">
              <a:rPr lang="en-US" smtClean="0"/>
              <a:t>23</a:t>
            </a:fld>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606ED2B-533C-618E-BC88-4FCE68D7894F}"/>
                  </a:ext>
                </a:extLst>
              </p14:cNvPr>
              <p14:cNvContentPartPr/>
              <p14:nvPr/>
            </p14:nvContentPartPr>
            <p14:xfrm>
              <a:off x="746640" y="938160"/>
              <a:ext cx="11117880" cy="4932720"/>
            </p14:xfrm>
          </p:contentPart>
        </mc:Choice>
        <mc:Fallback xmlns="">
          <p:pic>
            <p:nvPicPr>
              <p:cNvPr id="4" name="Ink 3">
                <a:extLst>
                  <a:ext uri="{FF2B5EF4-FFF2-40B4-BE49-F238E27FC236}">
                    <a16:creationId xmlns:a16="http://schemas.microsoft.com/office/drawing/2014/main" id="{F606ED2B-533C-618E-BC88-4FCE68D7894F}"/>
                  </a:ext>
                </a:extLst>
              </p:cNvPr>
              <p:cNvPicPr/>
              <p:nvPr/>
            </p:nvPicPr>
            <p:blipFill>
              <a:blip r:embed="rId3"/>
              <a:stretch>
                <a:fillRect/>
              </a:stretch>
            </p:blipFill>
            <p:spPr>
              <a:xfrm>
                <a:off x="737280" y="928800"/>
                <a:ext cx="11136600" cy="4951440"/>
              </a:xfrm>
              <a:prstGeom prst="rect">
                <a:avLst/>
              </a:prstGeom>
            </p:spPr>
          </p:pic>
        </mc:Fallback>
      </mc:AlternateContent>
    </p:spTree>
    <p:extLst>
      <p:ext uri="{BB962C8B-B14F-4D97-AF65-F5344CB8AC3E}">
        <p14:creationId xmlns:p14="http://schemas.microsoft.com/office/powerpoint/2010/main" val="152703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dirty="0"/>
              <a:t>The Senate Report of 1816</a:t>
            </a:r>
          </a:p>
        </p:txBody>
      </p:sp>
      <p:sp>
        <p:nvSpPr>
          <p:cNvPr id="214019" name="Rectangle 3"/>
          <p:cNvSpPr>
            <a:spLocks noGrp="1" noChangeArrowheads="1"/>
          </p:cNvSpPr>
          <p:nvPr>
            <p:ph idx="1"/>
          </p:nvPr>
        </p:nvSpPr>
        <p:spPr/>
        <p:txBody>
          <a:bodyPr/>
          <a:lstStyle/>
          <a:p>
            <a:pPr>
              <a:lnSpc>
                <a:spcPct val="80000"/>
              </a:lnSpc>
            </a:pPr>
            <a:r>
              <a:rPr lang="en-US" dirty="0"/>
              <a:t>"The President is the constitutional representative of the United States with regard to foreign nations</a:t>
            </a:r>
            <a:r>
              <a:rPr lang="en-US" dirty="0">
                <a:highlight>
                  <a:srgbClr val="FFFF00"/>
                </a:highlight>
              </a:rPr>
              <a:t>. He manages our concerns with foreign nations and must necessarily be most competent to determine when, how, and upon what subjects negotiation may be urged with the greatest prospect of success. </a:t>
            </a:r>
            <a:r>
              <a:rPr lang="en-US" dirty="0"/>
              <a:t>For his conduct he is responsible to the Constitution. The committee consider this responsibility the surest pledge for the faithful discharge of his duty. They think the interference of the Senate in the direction of foreign negotiations calculated to diminish that responsibility and thereby to impair the best security for the national safety.</a:t>
            </a:r>
          </a:p>
          <a:p>
            <a:pPr>
              <a:lnSpc>
                <a:spcPct val="80000"/>
              </a:lnSpc>
            </a:pPr>
            <a:r>
              <a:rPr lang="en-US" dirty="0"/>
              <a:t>Why is an 1816 report persuasive? </a:t>
            </a:r>
          </a:p>
        </p:txBody>
      </p:sp>
      <p:sp>
        <p:nvSpPr>
          <p:cNvPr id="3" name="Slide Number Placeholder 2">
            <a:extLst>
              <a:ext uri="{FF2B5EF4-FFF2-40B4-BE49-F238E27FC236}">
                <a16:creationId xmlns:a16="http://schemas.microsoft.com/office/drawing/2014/main" id="{21852B2C-50C0-82D3-AD05-7004F8907424}"/>
              </a:ext>
            </a:extLst>
          </p:cNvPr>
          <p:cNvSpPr>
            <a:spLocks noGrp="1"/>
          </p:cNvSpPr>
          <p:nvPr>
            <p:ph type="sldNum" sz="quarter" idx="12"/>
          </p:nvPr>
        </p:nvSpPr>
        <p:spPr/>
        <p:txBody>
          <a:bodyPr/>
          <a:lstStyle/>
          <a:p>
            <a:fld id="{D0EFA211-A18C-43D9-B6D5-B05B57210024}"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A78C-ACC5-40D7-89B3-D7D057744339}"/>
              </a:ext>
            </a:extLst>
          </p:cNvPr>
          <p:cNvSpPr>
            <a:spLocks noGrp="1"/>
          </p:cNvSpPr>
          <p:nvPr>
            <p:ph type="title"/>
          </p:nvPr>
        </p:nvSpPr>
        <p:spPr/>
        <p:txBody>
          <a:bodyPr/>
          <a:lstStyle/>
          <a:p>
            <a:r>
              <a:rPr lang="en-US" dirty="0"/>
              <a:t>What did Marshall Say?</a:t>
            </a:r>
          </a:p>
        </p:txBody>
      </p:sp>
      <p:sp>
        <p:nvSpPr>
          <p:cNvPr id="3" name="Content Placeholder 2">
            <a:extLst>
              <a:ext uri="{FF2B5EF4-FFF2-40B4-BE49-F238E27FC236}">
                <a16:creationId xmlns:a16="http://schemas.microsoft.com/office/drawing/2014/main" id="{F2F303EB-2928-4868-8FE5-B2839832A579}"/>
              </a:ext>
            </a:extLst>
          </p:cNvPr>
          <p:cNvSpPr>
            <a:spLocks noGrp="1"/>
          </p:cNvSpPr>
          <p:nvPr>
            <p:ph idx="1"/>
          </p:nvPr>
        </p:nvSpPr>
        <p:spPr/>
        <p:txBody>
          <a:bodyPr>
            <a:normAutofit fontScale="92500"/>
          </a:bodyPr>
          <a:lstStyle/>
          <a:p>
            <a:r>
              <a:rPr lang="en-US" dirty="0"/>
              <a:t>The treaty, which is a law, enjoins the performance of a particular object. </a:t>
            </a:r>
            <a:r>
              <a:rPr lang="en-US" dirty="0">
                <a:highlight>
                  <a:srgbClr val="FFFF00"/>
                </a:highlight>
              </a:rPr>
              <a:t>The person who is to perform this object [the President] is marked out by the Constitution, since the person is named who conducts the foreign intercourse, and is to take care that the laws be faithfully executed. </a:t>
            </a:r>
            <a:r>
              <a:rPr lang="en-US" dirty="0"/>
              <a:t>The means by which it is to be performed, the force of the nation, are in the hands of this person. : : : Congress, unquestionably, may prescribe the mode, and Congress may devolve on others the whole execution of the contract; but, till this be done, it seems the duty of the Executive department to execute the contract by any means it possesses.</a:t>
            </a:r>
          </a:p>
          <a:p>
            <a:r>
              <a:rPr lang="en-US" dirty="0"/>
              <a:t>This was shortened to: </a:t>
            </a:r>
            <a:r>
              <a:rPr lang="en-US" dirty="0">
                <a:highlight>
                  <a:srgbClr val="FFFF00"/>
                </a:highlight>
              </a:rPr>
              <a:t>“The President is the sole organ of the nation in its external relations, and its sole representative with foreign nations.”</a:t>
            </a:r>
          </a:p>
          <a:p>
            <a:endParaRPr lang="en-US" dirty="0"/>
          </a:p>
        </p:txBody>
      </p:sp>
      <p:sp>
        <p:nvSpPr>
          <p:cNvPr id="5" name="Slide Number Placeholder 4">
            <a:extLst>
              <a:ext uri="{FF2B5EF4-FFF2-40B4-BE49-F238E27FC236}">
                <a16:creationId xmlns:a16="http://schemas.microsoft.com/office/drawing/2014/main" id="{519D082C-040C-21DF-EAF4-4CA068822C62}"/>
              </a:ext>
            </a:extLst>
          </p:cNvPr>
          <p:cNvSpPr>
            <a:spLocks noGrp="1"/>
          </p:cNvSpPr>
          <p:nvPr>
            <p:ph type="sldNum" sz="quarter" idx="12"/>
          </p:nvPr>
        </p:nvSpPr>
        <p:spPr/>
        <p:txBody>
          <a:bodyPr/>
          <a:lstStyle/>
          <a:p>
            <a:fld id="{D0EFA211-A18C-43D9-B6D5-B05B57210024}" type="slidenum">
              <a:rPr lang="en-US" smtClean="0"/>
              <a:t>25</a:t>
            </a:fld>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69959B6-C607-4D6A-FB28-E006360DC85E}"/>
                  </a:ext>
                </a:extLst>
              </p14:cNvPr>
              <p14:cNvContentPartPr/>
              <p14:nvPr/>
            </p14:nvContentPartPr>
            <p14:xfrm>
              <a:off x="775800" y="4741560"/>
              <a:ext cx="10911600" cy="1689480"/>
            </p14:xfrm>
          </p:contentPart>
        </mc:Choice>
        <mc:Fallback xmlns="">
          <p:pic>
            <p:nvPicPr>
              <p:cNvPr id="4" name="Ink 3">
                <a:extLst>
                  <a:ext uri="{FF2B5EF4-FFF2-40B4-BE49-F238E27FC236}">
                    <a16:creationId xmlns:a16="http://schemas.microsoft.com/office/drawing/2014/main" id="{469959B6-C607-4D6A-FB28-E006360DC85E}"/>
                  </a:ext>
                </a:extLst>
              </p:cNvPr>
              <p:cNvPicPr/>
              <p:nvPr/>
            </p:nvPicPr>
            <p:blipFill>
              <a:blip r:embed="rId3"/>
              <a:stretch>
                <a:fillRect/>
              </a:stretch>
            </p:blipFill>
            <p:spPr>
              <a:xfrm>
                <a:off x="766440" y="4732200"/>
                <a:ext cx="10930320" cy="1708200"/>
              </a:xfrm>
              <a:prstGeom prst="rect">
                <a:avLst/>
              </a:prstGeom>
            </p:spPr>
          </p:pic>
        </mc:Fallback>
      </mc:AlternateContent>
    </p:spTree>
    <p:extLst>
      <p:ext uri="{BB962C8B-B14F-4D97-AF65-F5344CB8AC3E}">
        <p14:creationId xmlns:p14="http://schemas.microsoft.com/office/powerpoint/2010/main" val="1431629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dirty="0"/>
              <a:t>Constitutional Allocation of Powers</a:t>
            </a:r>
          </a:p>
        </p:txBody>
      </p:sp>
      <p:sp>
        <p:nvSpPr>
          <p:cNvPr id="198659" name="Rectangle 3"/>
          <p:cNvSpPr>
            <a:spLocks noGrp="1" noChangeArrowheads="1"/>
          </p:cNvSpPr>
          <p:nvPr>
            <p:ph idx="1"/>
          </p:nvPr>
        </p:nvSpPr>
        <p:spPr/>
        <p:txBody>
          <a:bodyPr>
            <a:normAutofit lnSpcReduction="10000"/>
          </a:bodyPr>
          <a:lstStyle/>
          <a:p>
            <a:r>
              <a:rPr lang="en-US" dirty="0"/>
              <a:t>In this court's analysis, who held the domestic powers under the Articles of Confederation (between the Declaration of Independence and the signing of the Constitution)?</a:t>
            </a:r>
          </a:p>
          <a:p>
            <a:r>
              <a:rPr lang="en-US" dirty="0"/>
              <a:t>The court finds that the foreign powers were held jointly during this period.</a:t>
            </a:r>
          </a:p>
          <a:p>
            <a:pPr lvl="1"/>
            <a:r>
              <a:rPr lang="en-US" dirty="0">
                <a:highlight>
                  <a:srgbClr val="FFFF00"/>
                </a:highlight>
              </a:rPr>
              <a:t>Why does the court conclude this?</a:t>
            </a:r>
          </a:p>
          <a:p>
            <a:pPr lvl="1"/>
            <a:r>
              <a:rPr lang="en-US" dirty="0"/>
              <a:t>Is this based on a jurisprudential analysis of the Articles of Confederation or on practical considerations of state craft?</a:t>
            </a:r>
          </a:p>
          <a:p>
            <a:r>
              <a:rPr lang="en-US" dirty="0"/>
              <a:t>What does this mean for the transfer of powers in the Constitution?</a:t>
            </a:r>
          </a:p>
          <a:p>
            <a:pPr lvl="1"/>
            <a:r>
              <a:rPr lang="en-US" dirty="0"/>
              <a:t>Could the states have chosen to retain the foreign powers under this analysis?</a:t>
            </a:r>
          </a:p>
        </p:txBody>
      </p:sp>
      <p:sp>
        <p:nvSpPr>
          <p:cNvPr id="2" name="Slide Number Placeholder 1">
            <a:extLst>
              <a:ext uri="{FF2B5EF4-FFF2-40B4-BE49-F238E27FC236}">
                <a16:creationId xmlns:a16="http://schemas.microsoft.com/office/drawing/2014/main" id="{DD1FE038-916E-CFC0-E710-9F55B9BD132B}"/>
              </a:ext>
            </a:extLst>
          </p:cNvPr>
          <p:cNvSpPr>
            <a:spLocks noGrp="1"/>
          </p:cNvSpPr>
          <p:nvPr>
            <p:ph type="sldNum" sz="quarter" idx="12"/>
          </p:nvPr>
        </p:nvSpPr>
        <p:spPr/>
        <p:txBody>
          <a:bodyPr/>
          <a:lstStyle/>
          <a:p>
            <a:fld id="{D0EFA211-A18C-43D9-B6D5-B05B57210024}"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dirty="0"/>
              <a:t>The Nature of Foreign and Domestic Powers</a:t>
            </a:r>
          </a:p>
        </p:txBody>
      </p:sp>
      <p:sp>
        <p:nvSpPr>
          <p:cNvPr id="217091" name="Rectangle 3"/>
          <p:cNvSpPr>
            <a:spLocks noGrp="1" noChangeArrowheads="1"/>
          </p:cNvSpPr>
          <p:nvPr>
            <p:ph idx="1"/>
          </p:nvPr>
        </p:nvSpPr>
        <p:spPr/>
        <p:txBody>
          <a:bodyPr/>
          <a:lstStyle/>
          <a:p>
            <a:pPr>
              <a:lnSpc>
                <a:spcPct val="90000"/>
              </a:lnSpc>
            </a:pPr>
            <a:r>
              <a:rPr lang="en-US" dirty="0"/>
              <a:t>The Court presumes that there is a fundamental difference in the types of powers the president needs for foreign and domestic powers</a:t>
            </a:r>
          </a:p>
          <a:p>
            <a:pPr lvl="1">
              <a:lnSpc>
                <a:spcPct val="90000"/>
              </a:lnSpc>
            </a:pPr>
            <a:r>
              <a:rPr lang="en-US" sz="2800" dirty="0"/>
              <a:t>Clearly military actions and threats are different.</a:t>
            </a:r>
          </a:p>
          <a:p>
            <a:pPr lvl="1">
              <a:lnSpc>
                <a:spcPct val="90000"/>
              </a:lnSpc>
            </a:pPr>
            <a:r>
              <a:rPr lang="en-US" sz="2800" dirty="0"/>
              <a:t>What about trade and commercial issues?</a:t>
            </a:r>
          </a:p>
          <a:p>
            <a:pPr lvl="1">
              <a:lnSpc>
                <a:spcPct val="90000"/>
              </a:lnSpc>
            </a:pPr>
            <a:r>
              <a:rPr lang="en-US" sz="2800" dirty="0"/>
              <a:t>What about immigration and other human rights issues?</a:t>
            </a:r>
          </a:p>
          <a:p>
            <a:pPr>
              <a:lnSpc>
                <a:spcPct val="90000"/>
              </a:lnSpc>
            </a:pPr>
            <a:r>
              <a:rPr lang="en-US" dirty="0"/>
              <a:t>Are domestic problems really just domestic, or do many have international implications?</a:t>
            </a:r>
          </a:p>
        </p:txBody>
      </p:sp>
      <p:sp>
        <p:nvSpPr>
          <p:cNvPr id="2" name="Slide Number Placeholder 1">
            <a:extLst>
              <a:ext uri="{FF2B5EF4-FFF2-40B4-BE49-F238E27FC236}">
                <a16:creationId xmlns:a16="http://schemas.microsoft.com/office/drawing/2014/main" id="{88A8CE3A-6A90-6B3A-20C0-56B5F47429DD}"/>
              </a:ext>
            </a:extLst>
          </p:cNvPr>
          <p:cNvSpPr>
            <a:spLocks noGrp="1"/>
          </p:cNvSpPr>
          <p:nvPr>
            <p:ph type="sldNum" sz="quarter" idx="12"/>
          </p:nvPr>
        </p:nvSpPr>
        <p:spPr/>
        <p:txBody>
          <a:bodyPr/>
          <a:lstStyle/>
          <a:p>
            <a:fld id="{D0EFA211-A18C-43D9-B6D5-B05B57210024}"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1A9D-226B-4A04-ACF1-88A788D0E44E}"/>
              </a:ext>
            </a:extLst>
          </p:cNvPr>
          <p:cNvSpPr>
            <a:spLocks noGrp="1"/>
          </p:cNvSpPr>
          <p:nvPr>
            <p:ph type="title"/>
          </p:nvPr>
        </p:nvSpPr>
        <p:spPr/>
        <p:txBody>
          <a:bodyPr/>
          <a:lstStyle/>
          <a:p>
            <a:r>
              <a:rPr lang="en-US" dirty="0"/>
              <a:t>Going First</a:t>
            </a:r>
          </a:p>
        </p:txBody>
      </p:sp>
      <p:sp>
        <p:nvSpPr>
          <p:cNvPr id="3" name="Content Placeholder 2">
            <a:extLst>
              <a:ext uri="{FF2B5EF4-FFF2-40B4-BE49-F238E27FC236}">
                <a16:creationId xmlns:a16="http://schemas.microsoft.com/office/drawing/2014/main" id="{ABB47BF5-2E5C-408A-AA81-D5487DB11321}"/>
              </a:ext>
            </a:extLst>
          </p:cNvPr>
          <p:cNvSpPr>
            <a:spLocks noGrp="1"/>
          </p:cNvSpPr>
          <p:nvPr>
            <p:ph idx="1"/>
          </p:nvPr>
        </p:nvSpPr>
        <p:spPr/>
        <p:txBody>
          <a:bodyPr>
            <a:normAutofit/>
          </a:bodyPr>
          <a:lstStyle/>
          <a:p>
            <a:r>
              <a:rPr lang="en-US" dirty="0"/>
              <a:t>Article II grants few specific powers to the president, but the Court has been willing to find intrinsic national security powers.</a:t>
            </a:r>
          </a:p>
          <a:p>
            <a:r>
              <a:rPr lang="en-US" dirty="0">
                <a:highlight>
                  <a:srgbClr val="FFFF00"/>
                </a:highlight>
              </a:rPr>
              <a:t>The Court has also been willing to find that long and accepted use of executive power strengthens the argument that it is intrinsic.</a:t>
            </a:r>
          </a:p>
          <a:p>
            <a:r>
              <a:rPr lang="en-US" dirty="0"/>
              <a:t>This creates the idea that the </a:t>
            </a:r>
            <a:r>
              <a:rPr lang="en-US" dirty="0">
                <a:highlight>
                  <a:srgbClr val="FFFF00"/>
                </a:highlight>
              </a:rPr>
              <a:t>President can take power by acting ahead of Congress.</a:t>
            </a:r>
          </a:p>
          <a:p>
            <a:r>
              <a:rPr lang="en-US" dirty="0"/>
              <a:t>We will discuss in later chapters how Congress can take back powers the President has claimed by going first.</a:t>
            </a:r>
          </a:p>
          <a:p>
            <a:endParaRPr lang="en-US" dirty="0"/>
          </a:p>
        </p:txBody>
      </p:sp>
      <p:sp>
        <p:nvSpPr>
          <p:cNvPr id="4" name="Slide Number Placeholder 3">
            <a:extLst>
              <a:ext uri="{FF2B5EF4-FFF2-40B4-BE49-F238E27FC236}">
                <a16:creationId xmlns:a16="http://schemas.microsoft.com/office/drawing/2014/main" id="{3781E99F-A6DA-C64E-966E-E7E28ACD45A2}"/>
              </a:ext>
            </a:extLst>
          </p:cNvPr>
          <p:cNvSpPr>
            <a:spLocks noGrp="1"/>
          </p:cNvSpPr>
          <p:nvPr>
            <p:ph type="sldNum" sz="quarter" idx="12"/>
          </p:nvPr>
        </p:nvSpPr>
        <p:spPr/>
        <p:txBody>
          <a:bodyPr/>
          <a:lstStyle/>
          <a:p>
            <a:fld id="{D0EFA211-A18C-43D9-B6D5-B05B57210024}" type="slidenum">
              <a:rPr lang="en-US" smtClean="0"/>
              <a:t>28</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7CFA4D84-5B6D-6FB9-8246-E354AF86993A}"/>
                  </a:ext>
                </a:extLst>
              </p14:cNvPr>
              <p14:cNvContentPartPr/>
              <p14:nvPr/>
            </p14:nvContentPartPr>
            <p14:xfrm>
              <a:off x="485280" y="1114560"/>
              <a:ext cx="11253600" cy="4720320"/>
            </p14:xfrm>
          </p:contentPart>
        </mc:Choice>
        <mc:Fallback xmlns="">
          <p:pic>
            <p:nvPicPr>
              <p:cNvPr id="5" name="Ink 4">
                <a:extLst>
                  <a:ext uri="{FF2B5EF4-FFF2-40B4-BE49-F238E27FC236}">
                    <a16:creationId xmlns:a16="http://schemas.microsoft.com/office/drawing/2014/main" id="{7CFA4D84-5B6D-6FB9-8246-E354AF86993A}"/>
                  </a:ext>
                </a:extLst>
              </p:cNvPr>
              <p:cNvPicPr/>
              <p:nvPr/>
            </p:nvPicPr>
            <p:blipFill>
              <a:blip r:embed="rId3"/>
              <a:stretch>
                <a:fillRect/>
              </a:stretch>
            </p:blipFill>
            <p:spPr>
              <a:xfrm>
                <a:off x="475920" y="1105200"/>
                <a:ext cx="11272320" cy="4739040"/>
              </a:xfrm>
              <a:prstGeom prst="rect">
                <a:avLst/>
              </a:prstGeom>
            </p:spPr>
          </p:pic>
        </mc:Fallback>
      </mc:AlternateContent>
    </p:spTree>
    <p:extLst>
      <p:ext uri="{BB962C8B-B14F-4D97-AF65-F5344CB8AC3E}">
        <p14:creationId xmlns:p14="http://schemas.microsoft.com/office/powerpoint/2010/main" val="4040259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B0BB-D2D3-8E40-12D1-41AF6DCE2CDC}"/>
              </a:ext>
            </a:extLst>
          </p:cNvPr>
          <p:cNvSpPr>
            <a:spLocks noGrp="1"/>
          </p:cNvSpPr>
          <p:nvPr>
            <p:ph type="title"/>
          </p:nvPr>
        </p:nvSpPr>
        <p:spPr/>
        <p:txBody>
          <a:bodyPr/>
          <a:lstStyle/>
          <a:p>
            <a:r>
              <a:rPr lang="en-US"/>
              <a:t>Stopped here – Day 3</a:t>
            </a:r>
          </a:p>
        </p:txBody>
      </p:sp>
      <p:sp>
        <p:nvSpPr>
          <p:cNvPr id="3" name="Content Placeholder 2">
            <a:extLst>
              <a:ext uri="{FF2B5EF4-FFF2-40B4-BE49-F238E27FC236}">
                <a16:creationId xmlns:a16="http://schemas.microsoft.com/office/drawing/2014/main" id="{59DF36A8-2107-C09E-6FD5-B6658DA75C6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4021005-0E3D-FD9C-D965-A4D6FB70F35B}"/>
              </a:ext>
            </a:extLst>
          </p:cNvPr>
          <p:cNvSpPr>
            <a:spLocks noGrp="1"/>
          </p:cNvSpPr>
          <p:nvPr>
            <p:ph type="sldNum" sz="quarter" idx="12"/>
          </p:nvPr>
        </p:nvSpPr>
        <p:spPr/>
        <p:txBody>
          <a:bodyPr/>
          <a:lstStyle/>
          <a:p>
            <a:fld id="{D0EFA211-A18C-43D9-B6D5-B05B57210024}" type="slidenum">
              <a:rPr lang="en-US" smtClean="0"/>
              <a:t>29</a:t>
            </a:fld>
            <a:endParaRPr lang="en-US"/>
          </a:p>
        </p:txBody>
      </p:sp>
    </p:spTree>
    <p:extLst>
      <p:ext uri="{BB962C8B-B14F-4D97-AF65-F5344CB8AC3E}">
        <p14:creationId xmlns:p14="http://schemas.microsoft.com/office/powerpoint/2010/main" val="80738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5DF4-3A16-41C9-A57E-132E222E6A61}"/>
              </a:ext>
            </a:extLst>
          </p:cNvPr>
          <p:cNvSpPr>
            <a:spLocks noGrp="1"/>
          </p:cNvSpPr>
          <p:nvPr>
            <p:ph type="title"/>
          </p:nvPr>
        </p:nvSpPr>
        <p:spPr/>
        <p:txBody>
          <a:bodyPr/>
          <a:lstStyle/>
          <a:p>
            <a:r>
              <a:rPr lang="en-US" dirty="0"/>
              <a:t>The Origin of Foreign Affairs Powers</a:t>
            </a:r>
          </a:p>
        </p:txBody>
      </p:sp>
      <p:sp>
        <p:nvSpPr>
          <p:cNvPr id="3" name="Content Placeholder 2">
            <a:extLst>
              <a:ext uri="{FF2B5EF4-FFF2-40B4-BE49-F238E27FC236}">
                <a16:creationId xmlns:a16="http://schemas.microsoft.com/office/drawing/2014/main" id="{954EFBF6-8176-4ACE-BE0D-2D10A5BAF3AD}"/>
              </a:ext>
            </a:extLst>
          </p:cNvPr>
          <p:cNvSpPr>
            <a:spLocks noGrp="1"/>
          </p:cNvSpPr>
          <p:nvPr>
            <p:ph idx="1"/>
          </p:nvPr>
        </p:nvSpPr>
        <p:spPr/>
        <p:txBody>
          <a:bodyPr/>
          <a:lstStyle/>
          <a:p>
            <a:r>
              <a:rPr lang="en-US" dirty="0"/>
              <a:t>(From </a:t>
            </a:r>
            <a:r>
              <a:rPr lang="en-US" i="1" dirty="0"/>
              <a:t>Curtis Wright</a:t>
            </a:r>
            <a:r>
              <a:rPr lang="en-US" dirty="0"/>
              <a:t>)</a:t>
            </a:r>
          </a:p>
          <a:p>
            <a:r>
              <a:rPr lang="en-US" dirty="0"/>
              <a:t>Colonial Period</a:t>
            </a:r>
          </a:p>
          <a:p>
            <a:pPr lvl="1"/>
            <a:r>
              <a:rPr lang="en-US" dirty="0"/>
              <a:t>Foreign Powers rested with England</a:t>
            </a:r>
          </a:p>
          <a:p>
            <a:pPr lvl="1"/>
            <a:r>
              <a:rPr lang="en-US" dirty="0"/>
              <a:t>Colonies controlled domestic governance to a great extent</a:t>
            </a:r>
          </a:p>
          <a:p>
            <a:r>
              <a:rPr lang="en-US" dirty="0"/>
              <a:t>At the moment of Independence</a:t>
            </a:r>
          </a:p>
          <a:p>
            <a:pPr lvl="1"/>
            <a:r>
              <a:rPr lang="en-US" dirty="0"/>
              <a:t>All powers held by the states as independent sovereigns</a:t>
            </a:r>
          </a:p>
          <a:p>
            <a:r>
              <a:rPr lang="en-US" dirty="0"/>
              <a:t>Articles of Confederate</a:t>
            </a:r>
          </a:p>
          <a:p>
            <a:pPr lvl="1"/>
            <a:r>
              <a:rPr lang="en-US" dirty="0"/>
              <a:t>States individually held domestic powers</a:t>
            </a:r>
          </a:p>
          <a:p>
            <a:pPr lvl="1"/>
            <a:r>
              <a:rPr lang="en-US" dirty="0"/>
              <a:t>Foreign Powers were held jointly through the Confederation</a:t>
            </a:r>
          </a:p>
        </p:txBody>
      </p:sp>
      <p:sp>
        <p:nvSpPr>
          <p:cNvPr id="4" name="Slide Number Placeholder 3">
            <a:extLst>
              <a:ext uri="{FF2B5EF4-FFF2-40B4-BE49-F238E27FC236}">
                <a16:creationId xmlns:a16="http://schemas.microsoft.com/office/drawing/2014/main" id="{3DD64705-7F0A-2A3C-8590-96B9B0C8B0EC}"/>
              </a:ext>
            </a:extLst>
          </p:cNvPr>
          <p:cNvSpPr>
            <a:spLocks noGrp="1"/>
          </p:cNvSpPr>
          <p:nvPr>
            <p:ph type="sldNum" sz="quarter" idx="12"/>
          </p:nvPr>
        </p:nvSpPr>
        <p:spPr/>
        <p:txBody>
          <a:bodyPr/>
          <a:lstStyle/>
          <a:p>
            <a:fld id="{D0EFA211-A18C-43D9-B6D5-B05B57210024}" type="slidenum">
              <a:rPr lang="en-US" smtClean="0"/>
              <a:t>3</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FDB06BDC-63CA-06A9-7C80-12D2865E2D35}"/>
                  </a:ext>
                </a:extLst>
              </p14:cNvPr>
              <p14:cNvContentPartPr/>
              <p14:nvPr/>
            </p14:nvContentPartPr>
            <p14:xfrm>
              <a:off x="416520" y="1280880"/>
              <a:ext cx="9531000" cy="4746240"/>
            </p14:xfrm>
          </p:contentPart>
        </mc:Choice>
        <mc:Fallback xmlns="">
          <p:pic>
            <p:nvPicPr>
              <p:cNvPr id="5" name="Ink 4">
                <a:extLst>
                  <a:ext uri="{FF2B5EF4-FFF2-40B4-BE49-F238E27FC236}">
                    <a16:creationId xmlns:a16="http://schemas.microsoft.com/office/drawing/2014/main" id="{FDB06BDC-63CA-06A9-7C80-12D2865E2D35}"/>
                  </a:ext>
                </a:extLst>
              </p:cNvPr>
              <p:cNvPicPr/>
              <p:nvPr/>
            </p:nvPicPr>
            <p:blipFill>
              <a:blip r:embed="rId3"/>
              <a:stretch>
                <a:fillRect/>
              </a:stretch>
            </p:blipFill>
            <p:spPr>
              <a:xfrm>
                <a:off x="407160" y="1271520"/>
                <a:ext cx="9549720" cy="4764960"/>
              </a:xfrm>
              <a:prstGeom prst="rect">
                <a:avLst/>
              </a:prstGeom>
            </p:spPr>
          </p:pic>
        </mc:Fallback>
      </mc:AlternateContent>
    </p:spTree>
    <p:extLst>
      <p:ext uri="{BB962C8B-B14F-4D97-AF65-F5344CB8AC3E}">
        <p14:creationId xmlns:p14="http://schemas.microsoft.com/office/powerpoint/2010/main" val="2267326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4B242-A009-4C57-B888-AE7280E9D3B5}"/>
              </a:ext>
            </a:extLst>
          </p:cNvPr>
          <p:cNvSpPr>
            <a:spLocks noGrp="1"/>
          </p:cNvSpPr>
          <p:nvPr>
            <p:ph type="ctrTitle"/>
          </p:nvPr>
        </p:nvSpPr>
        <p:spPr/>
        <p:txBody>
          <a:bodyPr/>
          <a:lstStyle/>
          <a:p>
            <a:r>
              <a:rPr lang="en-US" dirty="0"/>
              <a:t>Iranian Hostage Crisis – Dames &amp; Moore</a:t>
            </a:r>
          </a:p>
        </p:txBody>
      </p:sp>
      <p:sp>
        <p:nvSpPr>
          <p:cNvPr id="4" name="Subtitle 3">
            <a:extLst>
              <a:ext uri="{FF2B5EF4-FFF2-40B4-BE49-F238E27FC236}">
                <a16:creationId xmlns:a16="http://schemas.microsoft.com/office/drawing/2014/main" id="{2F887306-3983-45FD-98E1-9D7617D0A248}"/>
              </a:ext>
            </a:extLst>
          </p:cNvPr>
          <p:cNvSpPr>
            <a:spLocks noGrp="1"/>
          </p:cNvSpPr>
          <p:nvPr>
            <p:ph type="subTitle" idx="1"/>
          </p:nvPr>
        </p:nvSpPr>
        <p:spPr/>
        <p:txBody>
          <a:bodyPr/>
          <a:lstStyle/>
          <a:p>
            <a:r>
              <a:rPr lang="en-US" dirty="0"/>
              <a:t>Is the President “going first”, or using statutory authority?</a:t>
            </a:r>
          </a:p>
          <a:p>
            <a:r>
              <a:rPr lang="en-US" dirty="0"/>
              <a:t>Does it matter, if the court finds the action is within the President’s constitutional powers?</a:t>
            </a:r>
          </a:p>
        </p:txBody>
      </p:sp>
      <p:sp>
        <p:nvSpPr>
          <p:cNvPr id="3" name="Slide Number Placeholder 2">
            <a:extLst>
              <a:ext uri="{FF2B5EF4-FFF2-40B4-BE49-F238E27FC236}">
                <a16:creationId xmlns:a16="http://schemas.microsoft.com/office/drawing/2014/main" id="{7D672208-4353-1118-F235-AA6D8B2C64CA}"/>
              </a:ext>
            </a:extLst>
          </p:cNvPr>
          <p:cNvSpPr>
            <a:spLocks noGrp="1"/>
          </p:cNvSpPr>
          <p:nvPr>
            <p:ph type="sldNum" sz="quarter" idx="12"/>
          </p:nvPr>
        </p:nvSpPr>
        <p:spPr/>
        <p:txBody>
          <a:bodyPr/>
          <a:lstStyle/>
          <a:p>
            <a:fld id="{D0EFA211-A18C-43D9-B6D5-B05B57210024}" type="slidenum">
              <a:rPr lang="en-US" smtClean="0"/>
              <a:t>30</a:t>
            </a:fld>
            <a:endParaRPr lang="en-US"/>
          </a:p>
        </p:txBody>
      </p:sp>
    </p:spTree>
    <p:extLst>
      <p:ext uri="{BB962C8B-B14F-4D97-AF65-F5344CB8AC3E}">
        <p14:creationId xmlns:p14="http://schemas.microsoft.com/office/powerpoint/2010/main" val="1196163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6E1C-C90E-4FC0-9437-86CCE0F1C206}"/>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14889EB-3C30-430B-A497-56D2489A2530}"/>
              </a:ext>
            </a:extLst>
          </p:cNvPr>
          <p:cNvPicPr>
            <a:picLocks noGrp="1" noChangeAspect="1"/>
          </p:cNvPicPr>
          <p:nvPr>
            <p:ph idx="1"/>
          </p:nvPr>
        </p:nvPicPr>
        <p:blipFill>
          <a:blip r:embed="rId2"/>
          <a:stretch>
            <a:fillRect/>
          </a:stretch>
        </p:blipFill>
        <p:spPr>
          <a:xfrm>
            <a:off x="32626" y="45446"/>
            <a:ext cx="12159374" cy="6812553"/>
          </a:xfrm>
        </p:spPr>
      </p:pic>
      <p:sp>
        <p:nvSpPr>
          <p:cNvPr id="3" name="Slide Number Placeholder 2">
            <a:extLst>
              <a:ext uri="{FF2B5EF4-FFF2-40B4-BE49-F238E27FC236}">
                <a16:creationId xmlns:a16="http://schemas.microsoft.com/office/drawing/2014/main" id="{12B41EE2-72B2-C6CC-1548-19570E8FFFFA}"/>
              </a:ext>
            </a:extLst>
          </p:cNvPr>
          <p:cNvSpPr>
            <a:spLocks noGrp="1"/>
          </p:cNvSpPr>
          <p:nvPr>
            <p:ph type="sldNum" sz="quarter" idx="12"/>
          </p:nvPr>
        </p:nvSpPr>
        <p:spPr/>
        <p:txBody>
          <a:bodyPr/>
          <a:lstStyle/>
          <a:p>
            <a:fld id="{D0EFA211-A18C-43D9-B6D5-B05B57210024}" type="slidenum">
              <a:rPr lang="en-US" smtClean="0"/>
              <a:t>31</a:t>
            </a:fld>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B20F808-C322-495B-65C8-759D6A91FF6B}"/>
                  </a:ext>
                </a:extLst>
              </p14:cNvPr>
              <p14:cNvContentPartPr/>
              <p14:nvPr/>
            </p14:nvContentPartPr>
            <p14:xfrm>
              <a:off x="0" y="1114560"/>
              <a:ext cx="11344680" cy="5414400"/>
            </p14:xfrm>
          </p:contentPart>
        </mc:Choice>
        <mc:Fallback xmlns="">
          <p:pic>
            <p:nvPicPr>
              <p:cNvPr id="4" name="Ink 3">
                <a:extLst>
                  <a:ext uri="{FF2B5EF4-FFF2-40B4-BE49-F238E27FC236}">
                    <a16:creationId xmlns:a16="http://schemas.microsoft.com/office/drawing/2014/main" id="{2B20F808-C322-495B-65C8-759D6A91FF6B}"/>
                  </a:ext>
                </a:extLst>
              </p:cNvPr>
              <p:cNvPicPr/>
              <p:nvPr/>
            </p:nvPicPr>
            <p:blipFill>
              <a:blip r:embed="rId4"/>
              <a:stretch>
                <a:fillRect/>
              </a:stretch>
            </p:blipFill>
            <p:spPr>
              <a:xfrm>
                <a:off x="-9360" y="1105200"/>
                <a:ext cx="11363400" cy="5433120"/>
              </a:xfrm>
              <a:prstGeom prst="rect">
                <a:avLst/>
              </a:prstGeom>
            </p:spPr>
          </p:pic>
        </mc:Fallback>
      </mc:AlternateContent>
    </p:spTree>
    <p:extLst>
      <p:ext uri="{BB962C8B-B14F-4D97-AF65-F5344CB8AC3E}">
        <p14:creationId xmlns:p14="http://schemas.microsoft.com/office/powerpoint/2010/main" val="1511629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4E8F-7162-4659-ADD7-2DCFA1ED4B82}"/>
              </a:ext>
            </a:extLst>
          </p:cNvPr>
          <p:cNvSpPr>
            <a:spLocks noGrp="1"/>
          </p:cNvSpPr>
          <p:nvPr>
            <p:ph type="title"/>
          </p:nvPr>
        </p:nvSpPr>
        <p:spPr>
          <a:xfrm>
            <a:off x="838200" y="365125"/>
            <a:ext cx="10515600" cy="835025"/>
          </a:xfrm>
        </p:spPr>
        <p:txBody>
          <a:bodyPr/>
          <a:lstStyle/>
          <a:p>
            <a:r>
              <a:rPr lang="en-US" dirty="0"/>
              <a:t>Background</a:t>
            </a:r>
          </a:p>
        </p:txBody>
      </p:sp>
      <p:sp>
        <p:nvSpPr>
          <p:cNvPr id="3" name="Content Placeholder 2">
            <a:extLst>
              <a:ext uri="{FF2B5EF4-FFF2-40B4-BE49-F238E27FC236}">
                <a16:creationId xmlns:a16="http://schemas.microsoft.com/office/drawing/2014/main" id="{F65FDEB3-07A4-4F50-899E-BEAD6C55FEB0}"/>
              </a:ext>
            </a:extLst>
          </p:cNvPr>
          <p:cNvSpPr>
            <a:spLocks noGrp="1"/>
          </p:cNvSpPr>
          <p:nvPr>
            <p:ph idx="1"/>
          </p:nvPr>
        </p:nvSpPr>
        <p:spPr>
          <a:xfrm>
            <a:off x="838200" y="1134836"/>
            <a:ext cx="10515600" cy="5042127"/>
          </a:xfrm>
        </p:spPr>
        <p:txBody>
          <a:bodyPr>
            <a:normAutofit fontScale="77500" lnSpcReduction="20000"/>
          </a:bodyPr>
          <a:lstStyle/>
          <a:p>
            <a:r>
              <a:rPr lang="en-US" dirty="0"/>
              <a:t>1953 – CIA helps engineer a coup that overthrows the Premier of Iran and installs the pro-west and pro-oil company Shah.</a:t>
            </a:r>
          </a:p>
          <a:p>
            <a:r>
              <a:rPr lang="en-US" dirty="0"/>
              <a:t>In the late 1970s, the resistance (mostly religious leaders) use high tech (Sony Walkman cassette tape players) to trigger a popular rebellion and displace the Shah.</a:t>
            </a:r>
          </a:p>
          <a:p>
            <a:r>
              <a:rPr lang="en-US" dirty="0"/>
              <a:t>In 1979, President Carter, against the advice of foreign policy experts, allows the Shah to enter the US for medical treatment.</a:t>
            </a:r>
          </a:p>
          <a:p>
            <a:r>
              <a:rPr lang="en-US" dirty="0"/>
              <a:t>Iranian “students” then took 52 American diplomatic personnel hostage after seizing the U.S. embassy in Tehran. (The dramatic escape of a few with the help of the Canadian Embassy and a CIA agent is recounted in the movie </a:t>
            </a:r>
            <a:r>
              <a:rPr lang="en-US" dirty="0">
                <a:highlight>
                  <a:srgbClr val="FFFF00"/>
                </a:highlight>
              </a:rPr>
              <a:t>Argo</a:t>
            </a:r>
            <a:r>
              <a:rPr lang="en-US" dirty="0"/>
              <a:t>.) </a:t>
            </a:r>
          </a:p>
          <a:p>
            <a:r>
              <a:rPr lang="en-US" dirty="0"/>
              <a:t>Carter stays in the White House and limits campaigning because of the hostages.</a:t>
            </a:r>
          </a:p>
          <a:p>
            <a:pPr lvl="1"/>
            <a:r>
              <a:rPr lang="en-US" dirty="0"/>
              <a:t>This destroys Carter’s ability to fight for reelection and assures the Reagan presidency. </a:t>
            </a:r>
          </a:p>
          <a:p>
            <a:r>
              <a:rPr lang="en-US" dirty="0"/>
              <a:t>The hostages are not released until Reagan is sworn in.</a:t>
            </a:r>
          </a:p>
          <a:p>
            <a:r>
              <a:rPr lang="en-US" dirty="0"/>
              <a:t>This fueled speculation that Reagan operatives persuaded the Iranians to not make a deal until after the election. </a:t>
            </a:r>
          </a:p>
          <a:p>
            <a:r>
              <a:rPr lang="en-US" dirty="0"/>
              <a:t>The counter speculation is that they were released because the Iranians were afraid of Reagan.</a:t>
            </a:r>
          </a:p>
          <a:p>
            <a:endParaRPr lang="en-US" dirty="0"/>
          </a:p>
        </p:txBody>
      </p:sp>
      <p:sp>
        <p:nvSpPr>
          <p:cNvPr id="5" name="Slide Number Placeholder 4">
            <a:extLst>
              <a:ext uri="{FF2B5EF4-FFF2-40B4-BE49-F238E27FC236}">
                <a16:creationId xmlns:a16="http://schemas.microsoft.com/office/drawing/2014/main" id="{380EE8BF-3EB7-0DB4-AF75-EF1C83A9CEF9}"/>
              </a:ext>
            </a:extLst>
          </p:cNvPr>
          <p:cNvSpPr>
            <a:spLocks noGrp="1"/>
          </p:cNvSpPr>
          <p:nvPr>
            <p:ph type="sldNum" sz="quarter" idx="12"/>
          </p:nvPr>
        </p:nvSpPr>
        <p:spPr/>
        <p:txBody>
          <a:bodyPr/>
          <a:lstStyle/>
          <a:p>
            <a:fld id="{D0EFA211-A18C-43D9-B6D5-B05B57210024}" type="slidenum">
              <a:rPr lang="en-US" smtClean="0"/>
              <a:t>32</a:t>
            </a:fld>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9AF94D4-A31C-D63D-88E4-431FC0052603}"/>
                  </a:ext>
                </a:extLst>
              </p14:cNvPr>
              <p14:cNvContentPartPr/>
              <p14:nvPr/>
            </p14:nvContentPartPr>
            <p14:xfrm>
              <a:off x="713880" y="1059840"/>
              <a:ext cx="10503720" cy="5279400"/>
            </p14:xfrm>
          </p:contentPart>
        </mc:Choice>
        <mc:Fallback xmlns="">
          <p:pic>
            <p:nvPicPr>
              <p:cNvPr id="4" name="Ink 3">
                <a:extLst>
                  <a:ext uri="{FF2B5EF4-FFF2-40B4-BE49-F238E27FC236}">
                    <a16:creationId xmlns:a16="http://schemas.microsoft.com/office/drawing/2014/main" id="{49AF94D4-A31C-D63D-88E4-431FC0052603}"/>
                  </a:ext>
                </a:extLst>
              </p:cNvPr>
              <p:cNvPicPr/>
              <p:nvPr/>
            </p:nvPicPr>
            <p:blipFill>
              <a:blip r:embed="rId3"/>
              <a:stretch>
                <a:fillRect/>
              </a:stretch>
            </p:blipFill>
            <p:spPr>
              <a:xfrm>
                <a:off x="704520" y="1050480"/>
                <a:ext cx="10522440" cy="5298120"/>
              </a:xfrm>
              <a:prstGeom prst="rect">
                <a:avLst/>
              </a:prstGeom>
            </p:spPr>
          </p:pic>
        </mc:Fallback>
      </mc:AlternateContent>
    </p:spTree>
    <p:extLst>
      <p:ext uri="{BB962C8B-B14F-4D97-AF65-F5344CB8AC3E}">
        <p14:creationId xmlns:p14="http://schemas.microsoft.com/office/powerpoint/2010/main" val="3879435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46B76-3D49-4471-A32C-C96FF072B63C}"/>
              </a:ext>
            </a:extLst>
          </p:cNvPr>
          <p:cNvSpPr>
            <a:spLocks noGrp="1"/>
          </p:cNvSpPr>
          <p:nvPr>
            <p:ph type="title"/>
          </p:nvPr>
        </p:nvSpPr>
        <p:spPr>
          <a:xfrm>
            <a:off x="838200" y="365125"/>
            <a:ext cx="10515600" cy="983615"/>
          </a:xfrm>
        </p:spPr>
        <p:txBody>
          <a:bodyPr/>
          <a:lstStyle/>
          <a:p>
            <a:r>
              <a:rPr lang="en-US" dirty="0"/>
              <a:t>Legal Response</a:t>
            </a:r>
          </a:p>
        </p:txBody>
      </p:sp>
      <p:sp>
        <p:nvSpPr>
          <p:cNvPr id="3" name="Content Placeholder 2">
            <a:extLst>
              <a:ext uri="{FF2B5EF4-FFF2-40B4-BE49-F238E27FC236}">
                <a16:creationId xmlns:a16="http://schemas.microsoft.com/office/drawing/2014/main" id="{1E8E0A2A-CC07-4D5E-B438-82167998E33D}"/>
              </a:ext>
            </a:extLst>
          </p:cNvPr>
          <p:cNvSpPr>
            <a:spLocks noGrp="1"/>
          </p:cNvSpPr>
          <p:nvPr>
            <p:ph idx="1"/>
          </p:nvPr>
        </p:nvSpPr>
        <p:spPr/>
        <p:txBody>
          <a:bodyPr>
            <a:normAutofit fontScale="92500"/>
          </a:bodyPr>
          <a:lstStyle/>
          <a:p>
            <a:r>
              <a:rPr lang="en-US" dirty="0"/>
              <a:t>President Carter responded by declaring a national emergency and </a:t>
            </a:r>
            <a:r>
              <a:rPr lang="en-US" dirty="0">
                <a:highlight>
                  <a:srgbClr val="FFFF00"/>
                </a:highlight>
              </a:rPr>
              <a:t>issuing an executive order blocking the removal or transfer of Iranian assets, and nullifying attachments of those assets in suits against Iran.</a:t>
            </a:r>
          </a:p>
          <a:p>
            <a:pPr lvl="1"/>
            <a:r>
              <a:rPr lang="en-US" dirty="0">
                <a:highlight>
                  <a:srgbClr val="FFFF00"/>
                </a:highlight>
              </a:rPr>
              <a:t>Why limit attachments?</a:t>
            </a:r>
          </a:p>
          <a:p>
            <a:r>
              <a:rPr lang="en-US" dirty="0"/>
              <a:t>More than a year later, the United States and Iran reached an agreement (the Algiers Accords) for release of the hostages in return for the termination of legal proceedings against Iran in U.S. courts, the nullification of all attachments and judgments therein, and the remission of all claims to binding international arbitration, among other provisions.</a:t>
            </a:r>
          </a:p>
          <a:p>
            <a:r>
              <a:rPr lang="en-US" dirty="0"/>
              <a:t>Iran gets its money and </a:t>
            </a:r>
            <a:r>
              <a:rPr lang="en-US" dirty="0">
                <a:highlight>
                  <a:srgbClr val="FFFF00"/>
                </a:highlight>
              </a:rPr>
              <a:t>all legal claims, including those not related to the hostage taking, are liquidated</a:t>
            </a:r>
            <a:r>
              <a:rPr lang="en-US" dirty="0"/>
              <a:t>.</a:t>
            </a:r>
          </a:p>
        </p:txBody>
      </p:sp>
      <p:sp>
        <p:nvSpPr>
          <p:cNvPr id="4" name="Slide Number Placeholder 3">
            <a:extLst>
              <a:ext uri="{FF2B5EF4-FFF2-40B4-BE49-F238E27FC236}">
                <a16:creationId xmlns:a16="http://schemas.microsoft.com/office/drawing/2014/main" id="{D759E174-6D1D-1533-917A-EF135032E852}"/>
              </a:ext>
            </a:extLst>
          </p:cNvPr>
          <p:cNvSpPr>
            <a:spLocks noGrp="1"/>
          </p:cNvSpPr>
          <p:nvPr>
            <p:ph type="sldNum" sz="quarter" idx="12"/>
          </p:nvPr>
        </p:nvSpPr>
        <p:spPr/>
        <p:txBody>
          <a:bodyPr/>
          <a:lstStyle/>
          <a:p>
            <a:fld id="{D0EFA211-A18C-43D9-B6D5-B05B57210024}" type="slidenum">
              <a:rPr lang="en-US" smtClean="0"/>
              <a:t>33</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51E3F74B-49E0-046F-A291-0813BAB6D173}"/>
                  </a:ext>
                </a:extLst>
              </p14:cNvPr>
              <p14:cNvContentPartPr/>
              <p14:nvPr/>
            </p14:nvContentPartPr>
            <p14:xfrm>
              <a:off x="1028160" y="1690920"/>
              <a:ext cx="10478520" cy="4662360"/>
            </p14:xfrm>
          </p:contentPart>
        </mc:Choice>
        <mc:Fallback xmlns="">
          <p:pic>
            <p:nvPicPr>
              <p:cNvPr id="5" name="Ink 4">
                <a:extLst>
                  <a:ext uri="{FF2B5EF4-FFF2-40B4-BE49-F238E27FC236}">
                    <a16:creationId xmlns:a16="http://schemas.microsoft.com/office/drawing/2014/main" id="{51E3F74B-49E0-046F-A291-0813BAB6D173}"/>
                  </a:ext>
                </a:extLst>
              </p:cNvPr>
              <p:cNvPicPr/>
              <p:nvPr/>
            </p:nvPicPr>
            <p:blipFill>
              <a:blip r:embed="rId3"/>
              <a:stretch>
                <a:fillRect/>
              </a:stretch>
            </p:blipFill>
            <p:spPr>
              <a:xfrm>
                <a:off x="1018800" y="1681560"/>
                <a:ext cx="10497240" cy="4681080"/>
              </a:xfrm>
              <a:prstGeom prst="rect">
                <a:avLst/>
              </a:prstGeom>
            </p:spPr>
          </p:pic>
        </mc:Fallback>
      </mc:AlternateContent>
    </p:spTree>
    <p:extLst>
      <p:ext uri="{BB962C8B-B14F-4D97-AF65-F5344CB8AC3E}">
        <p14:creationId xmlns:p14="http://schemas.microsoft.com/office/powerpoint/2010/main" val="2331024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D347-18EE-F0C8-D342-E3C311C6182F}"/>
              </a:ext>
            </a:extLst>
          </p:cNvPr>
          <p:cNvSpPr>
            <a:spLocks noGrp="1"/>
          </p:cNvSpPr>
          <p:nvPr>
            <p:ph type="title"/>
          </p:nvPr>
        </p:nvSpPr>
        <p:spPr/>
        <p:txBody>
          <a:bodyPr/>
          <a:lstStyle/>
          <a:p>
            <a:r>
              <a:rPr lang="en-US" dirty="0"/>
              <a:t>Can the US Seize Russian Assets in US Banks?</a:t>
            </a:r>
          </a:p>
        </p:txBody>
      </p:sp>
      <p:sp>
        <p:nvSpPr>
          <p:cNvPr id="3" name="Content Placeholder 2">
            <a:extLst>
              <a:ext uri="{FF2B5EF4-FFF2-40B4-BE49-F238E27FC236}">
                <a16:creationId xmlns:a16="http://schemas.microsoft.com/office/drawing/2014/main" id="{03D886B5-DD1E-13A7-36DB-D36FE93F0FE5}"/>
              </a:ext>
            </a:extLst>
          </p:cNvPr>
          <p:cNvSpPr>
            <a:spLocks noGrp="1"/>
          </p:cNvSpPr>
          <p:nvPr>
            <p:ph idx="1"/>
          </p:nvPr>
        </p:nvSpPr>
        <p:spPr/>
        <p:txBody>
          <a:bodyPr>
            <a:normAutofit fontScale="92500" lnSpcReduction="20000"/>
          </a:bodyPr>
          <a:lstStyle/>
          <a:p>
            <a:r>
              <a:rPr lang="en-US" dirty="0"/>
              <a:t>50 U.S.C. §1702(c), authorizing the President, “</a:t>
            </a:r>
            <a:r>
              <a:rPr lang="en-US" dirty="0">
                <a:highlight>
                  <a:srgbClr val="FFFF00"/>
                </a:highlight>
              </a:rPr>
              <a:t>when the United States is engaged in armed hostilities or has been attacked by a foreign country or foreign nationals</a:t>
            </a:r>
            <a:r>
              <a:rPr lang="en-US" dirty="0"/>
              <a:t>,” to</a:t>
            </a:r>
          </a:p>
          <a:p>
            <a:pPr lvl="1"/>
            <a:r>
              <a:rPr lang="en-US" dirty="0"/>
              <a:t>confiscate any property, subject to the jurisdiction of the United States, of any foreign person, foreign organization, or foreign country that he determines has planned, authorized, aided, or engaged in such hostilities or attacks against the United States; and all right, title, and interest in any property so confiscated shall vest, when, as, and upon the terms directed by the President, in such agency or person as the President may designate . . . [and be] liquidated, sold, or otherwise dealt with . . . .</a:t>
            </a:r>
          </a:p>
          <a:p>
            <a:r>
              <a:rPr lang="en-US" dirty="0"/>
              <a:t>Despite the authority of this statute, seizing foreign bank assets would undermine the role of the US as the global banking center and reduce our ability to control currency flows and impose sanctions.</a:t>
            </a:r>
          </a:p>
        </p:txBody>
      </p:sp>
      <p:sp>
        <p:nvSpPr>
          <p:cNvPr id="4" name="Slide Number Placeholder 3">
            <a:extLst>
              <a:ext uri="{FF2B5EF4-FFF2-40B4-BE49-F238E27FC236}">
                <a16:creationId xmlns:a16="http://schemas.microsoft.com/office/drawing/2014/main" id="{E5120EB3-707C-A09B-7B86-E7D62854E934}"/>
              </a:ext>
            </a:extLst>
          </p:cNvPr>
          <p:cNvSpPr>
            <a:spLocks noGrp="1"/>
          </p:cNvSpPr>
          <p:nvPr>
            <p:ph type="sldNum" sz="quarter" idx="12"/>
          </p:nvPr>
        </p:nvSpPr>
        <p:spPr/>
        <p:txBody>
          <a:bodyPr/>
          <a:lstStyle/>
          <a:p>
            <a:fld id="{D0EFA211-A18C-43D9-B6D5-B05B57210024}" type="slidenum">
              <a:rPr lang="en-US" smtClean="0"/>
              <a:t>34</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F12C9190-E363-D507-8CD3-F2486B22A6DA}"/>
                  </a:ext>
                </a:extLst>
              </p14:cNvPr>
              <p14:cNvContentPartPr/>
              <p14:nvPr/>
            </p14:nvContentPartPr>
            <p14:xfrm>
              <a:off x="690840" y="2311920"/>
              <a:ext cx="10772640" cy="3821400"/>
            </p14:xfrm>
          </p:contentPart>
        </mc:Choice>
        <mc:Fallback xmlns="">
          <p:pic>
            <p:nvPicPr>
              <p:cNvPr id="5" name="Ink 4">
                <a:extLst>
                  <a:ext uri="{FF2B5EF4-FFF2-40B4-BE49-F238E27FC236}">
                    <a16:creationId xmlns:a16="http://schemas.microsoft.com/office/drawing/2014/main" id="{F12C9190-E363-D507-8CD3-F2486B22A6DA}"/>
                  </a:ext>
                </a:extLst>
              </p:cNvPr>
              <p:cNvPicPr/>
              <p:nvPr/>
            </p:nvPicPr>
            <p:blipFill>
              <a:blip r:embed="rId3"/>
              <a:stretch>
                <a:fillRect/>
              </a:stretch>
            </p:blipFill>
            <p:spPr>
              <a:xfrm>
                <a:off x="681480" y="2302560"/>
                <a:ext cx="10791360" cy="3840120"/>
              </a:xfrm>
              <a:prstGeom prst="rect">
                <a:avLst/>
              </a:prstGeom>
            </p:spPr>
          </p:pic>
        </mc:Fallback>
      </mc:AlternateContent>
    </p:spTree>
    <p:extLst>
      <p:ext uri="{BB962C8B-B14F-4D97-AF65-F5344CB8AC3E}">
        <p14:creationId xmlns:p14="http://schemas.microsoft.com/office/powerpoint/2010/main" val="4201414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D335-1EBB-4358-BF25-F29D4896474E}"/>
              </a:ext>
            </a:extLst>
          </p:cNvPr>
          <p:cNvSpPr>
            <a:spLocks noGrp="1"/>
          </p:cNvSpPr>
          <p:nvPr>
            <p:ph type="title"/>
          </p:nvPr>
        </p:nvSpPr>
        <p:spPr/>
        <p:txBody>
          <a:bodyPr/>
          <a:lstStyle/>
          <a:p>
            <a:r>
              <a:rPr lang="en-US" i="1" dirty="0"/>
              <a:t>Dames &amp; Moore v. Regan</a:t>
            </a:r>
            <a:r>
              <a:rPr lang="en-US" dirty="0"/>
              <a:t>, 453 US 654 (1981) </a:t>
            </a:r>
          </a:p>
        </p:txBody>
      </p:sp>
      <p:sp>
        <p:nvSpPr>
          <p:cNvPr id="3" name="Content Placeholder 2">
            <a:extLst>
              <a:ext uri="{FF2B5EF4-FFF2-40B4-BE49-F238E27FC236}">
                <a16:creationId xmlns:a16="http://schemas.microsoft.com/office/drawing/2014/main" id="{1343620B-AC16-482A-8261-757E3E3A9B20}"/>
              </a:ext>
            </a:extLst>
          </p:cNvPr>
          <p:cNvSpPr>
            <a:spLocks noGrp="1"/>
          </p:cNvSpPr>
          <p:nvPr>
            <p:ph idx="1"/>
          </p:nvPr>
        </p:nvSpPr>
        <p:spPr/>
        <p:txBody>
          <a:bodyPr/>
          <a:lstStyle/>
          <a:p>
            <a:r>
              <a:rPr lang="en-US" dirty="0"/>
              <a:t>Plaintiff had a claim based on a contract dispute.</a:t>
            </a:r>
          </a:p>
          <a:p>
            <a:pPr lvl="1"/>
            <a:r>
              <a:rPr lang="en-US" dirty="0"/>
              <a:t>It contests the claims liquidation part of the hostage accords, arguing that it exceeds the president’s powers.</a:t>
            </a:r>
          </a:p>
          <a:p>
            <a:r>
              <a:rPr lang="en-US" dirty="0"/>
              <a:t>What is the policy argument for a presidential power to liquidate claims?</a:t>
            </a:r>
          </a:p>
          <a:p>
            <a:pPr lvl="1"/>
            <a:r>
              <a:rPr lang="en-US" dirty="0"/>
              <a:t>How can private claims interfere with foreign policy?</a:t>
            </a:r>
          </a:p>
          <a:p>
            <a:pPr lvl="1"/>
            <a:r>
              <a:rPr lang="en-US" dirty="0"/>
              <a:t>What would be the impact in this case?</a:t>
            </a:r>
          </a:p>
        </p:txBody>
      </p:sp>
      <p:sp>
        <p:nvSpPr>
          <p:cNvPr id="4" name="Slide Number Placeholder 3">
            <a:extLst>
              <a:ext uri="{FF2B5EF4-FFF2-40B4-BE49-F238E27FC236}">
                <a16:creationId xmlns:a16="http://schemas.microsoft.com/office/drawing/2014/main" id="{00E76CD8-42CF-D21B-B021-CBBE61BCA1C7}"/>
              </a:ext>
            </a:extLst>
          </p:cNvPr>
          <p:cNvSpPr>
            <a:spLocks noGrp="1"/>
          </p:cNvSpPr>
          <p:nvPr>
            <p:ph type="sldNum" sz="quarter" idx="12"/>
          </p:nvPr>
        </p:nvSpPr>
        <p:spPr/>
        <p:txBody>
          <a:bodyPr/>
          <a:lstStyle/>
          <a:p>
            <a:fld id="{D0EFA211-A18C-43D9-B6D5-B05B57210024}" type="slidenum">
              <a:rPr lang="en-US" smtClean="0"/>
              <a:t>35</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947F5B67-008E-6C99-FB41-F892920CF5D2}"/>
                  </a:ext>
                </a:extLst>
              </p14:cNvPr>
              <p14:cNvContentPartPr/>
              <p14:nvPr/>
            </p14:nvContentPartPr>
            <p14:xfrm>
              <a:off x="1066680" y="3577320"/>
              <a:ext cx="8943120" cy="1668600"/>
            </p14:xfrm>
          </p:contentPart>
        </mc:Choice>
        <mc:Fallback xmlns="">
          <p:pic>
            <p:nvPicPr>
              <p:cNvPr id="5" name="Ink 4">
                <a:extLst>
                  <a:ext uri="{FF2B5EF4-FFF2-40B4-BE49-F238E27FC236}">
                    <a16:creationId xmlns:a16="http://schemas.microsoft.com/office/drawing/2014/main" id="{947F5B67-008E-6C99-FB41-F892920CF5D2}"/>
                  </a:ext>
                </a:extLst>
              </p:cNvPr>
              <p:cNvPicPr/>
              <p:nvPr/>
            </p:nvPicPr>
            <p:blipFill>
              <a:blip r:embed="rId3"/>
              <a:stretch>
                <a:fillRect/>
              </a:stretch>
            </p:blipFill>
            <p:spPr>
              <a:xfrm>
                <a:off x="1057320" y="3567960"/>
                <a:ext cx="8961840" cy="1687320"/>
              </a:xfrm>
              <a:prstGeom prst="rect">
                <a:avLst/>
              </a:prstGeom>
            </p:spPr>
          </p:pic>
        </mc:Fallback>
      </mc:AlternateContent>
    </p:spTree>
    <p:extLst>
      <p:ext uri="{BB962C8B-B14F-4D97-AF65-F5344CB8AC3E}">
        <p14:creationId xmlns:p14="http://schemas.microsoft.com/office/powerpoint/2010/main" val="63434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40D2-D05E-40A6-A6BB-355B1AE554E5}"/>
              </a:ext>
            </a:extLst>
          </p:cNvPr>
          <p:cNvSpPr>
            <a:spLocks noGrp="1"/>
          </p:cNvSpPr>
          <p:nvPr>
            <p:ph type="ctrTitle"/>
          </p:nvPr>
        </p:nvSpPr>
        <p:spPr/>
        <p:txBody>
          <a:bodyPr/>
          <a:lstStyle/>
          <a:p>
            <a:r>
              <a:rPr lang="en-US" dirty="0"/>
              <a:t>International Emergency Economic Powers Act (IEEPA)</a:t>
            </a:r>
          </a:p>
        </p:txBody>
      </p:sp>
      <p:sp>
        <p:nvSpPr>
          <p:cNvPr id="4" name="Subtitle 3">
            <a:extLst>
              <a:ext uri="{FF2B5EF4-FFF2-40B4-BE49-F238E27FC236}">
                <a16:creationId xmlns:a16="http://schemas.microsoft.com/office/drawing/2014/main" id="{2CBC995F-A41E-45D7-86D9-5BD56A06CEF6}"/>
              </a:ext>
            </a:extLst>
          </p:cNvPr>
          <p:cNvSpPr>
            <a:spLocks noGrp="1"/>
          </p:cNvSpPr>
          <p:nvPr>
            <p:ph type="subTitle" idx="1"/>
          </p:nvPr>
        </p:nvSpPr>
        <p:spPr/>
        <p:txBody>
          <a:bodyPr/>
          <a:lstStyle/>
          <a:p>
            <a:r>
              <a:rPr lang="en-US" dirty="0"/>
              <a:t>(The Trump administration tried to use this to shutdown </a:t>
            </a:r>
            <a:r>
              <a:rPr lang="en-US" dirty="0" err="1"/>
              <a:t>TicToc</a:t>
            </a:r>
            <a:r>
              <a:rPr lang="en-US" dirty="0"/>
              <a:t> and WeChat.)</a:t>
            </a:r>
          </a:p>
        </p:txBody>
      </p:sp>
      <p:sp>
        <p:nvSpPr>
          <p:cNvPr id="3" name="Slide Number Placeholder 2">
            <a:extLst>
              <a:ext uri="{FF2B5EF4-FFF2-40B4-BE49-F238E27FC236}">
                <a16:creationId xmlns:a16="http://schemas.microsoft.com/office/drawing/2014/main" id="{0B8C7D93-456A-5B97-F664-924DC72DCE38}"/>
              </a:ext>
            </a:extLst>
          </p:cNvPr>
          <p:cNvSpPr>
            <a:spLocks noGrp="1"/>
          </p:cNvSpPr>
          <p:nvPr>
            <p:ph type="sldNum" sz="quarter" idx="12"/>
          </p:nvPr>
        </p:nvSpPr>
        <p:spPr/>
        <p:txBody>
          <a:bodyPr/>
          <a:lstStyle/>
          <a:p>
            <a:fld id="{D0EFA211-A18C-43D9-B6D5-B05B57210024}" type="slidenum">
              <a:rPr lang="en-US" smtClean="0"/>
              <a:t>36</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51472EE0-FB0E-0215-4A48-3360E22427C7}"/>
                  </a:ext>
                </a:extLst>
              </p14:cNvPr>
              <p14:cNvContentPartPr/>
              <p14:nvPr/>
            </p14:nvContentPartPr>
            <p14:xfrm>
              <a:off x="1526400" y="2469600"/>
              <a:ext cx="9147600" cy="2080080"/>
            </p14:xfrm>
          </p:contentPart>
        </mc:Choice>
        <mc:Fallback xmlns="">
          <p:pic>
            <p:nvPicPr>
              <p:cNvPr id="5" name="Ink 4">
                <a:extLst>
                  <a:ext uri="{FF2B5EF4-FFF2-40B4-BE49-F238E27FC236}">
                    <a16:creationId xmlns:a16="http://schemas.microsoft.com/office/drawing/2014/main" id="{51472EE0-FB0E-0215-4A48-3360E22427C7}"/>
                  </a:ext>
                </a:extLst>
              </p:cNvPr>
              <p:cNvPicPr/>
              <p:nvPr/>
            </p:nvPicPr>
            <p:blipFill>
              <a:blip r:embed="rId3"/>
              <a:stretch>
                <a:fillRect/>
              </a:stretch>
            </p:blipFill>
            <p:spPr>
              <a:xfrm>
                <a:off x="1517040" y="2460240"/>
                <a:ext cx="9166320" cy="2098800"/>
              </a:xfrm>
              <a:prstGeom prst="rect">
                <a:avLst/>
              </a:prstGeom>
            </p:spPr>
          </p:pic>
        </mc:Fallback>
      </mc:AlternateContent>
    </p:spTree>
    <p:extLst>
      <p:ext uri="{BB962C8B-B14F-4D97-AF65-F5344CB8AC3E}">
        <p14:creationId xmlns:p14="http://schemas.microsoft.com/office/powerpoint/2010/main" val="2430087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8B1B-09CF-4A14-9319-B45E05645F7D}"/>
              </a:ext>
            </a:extLst>
          </p:cNvPr>
          <p:cNvSpPr>
            <a:spLocks noGrp="1"/>
          </p:cNvSpPr>
          <p:nvPr>
            <p:ph type="title"/>
          </p:nvPr>
        </p:nvSpPr>
        <p:spPr/>
        <p:txBody>
          <a:bodyPr/>
          <a:lstStyle/>
          <a:p>
            <a:r>
              <a:rPr lang="en-US" dirty="0"/>
              <a:t>Triggering IEEPA</a:t>
            </a:r>
          </a:p>
        </p:txBody>
      </p:sp>
      <p:sp>
        <p:nvSpPr>
          <p:cNvPr id="3" name="Content Placeholder 2">
            <a:extLst>
              <a:ext uri="{FF2B5EF4-FFF2-40B4-BE49-F238E27FC236}">
                <a16:creationId xmlns:a16="http://schemas.microsoft.com/office/drawing/2014/main" id="{B526CC8C-BB52-468E-96C9-D5DC0B9C30D6}"/>
              </a:ext>
            </a:extLst>
          </p:cNvPr>
          <p:cNvSpPr>
            <a:spLocks noGrp="1"/>
          </p:cNvSpPr>
          <p:nvPr>
            <p:ph idx="1"/>
          </p:nvPr>
        </p:nvSpPr>
        <p:spPr/>
        <p:txBody>
          <a:bodyPr/>
          <a:lstStyle/>
          <a:p>
            <a:r>
              <a:rPr lang="en-US" dirty="0"/>
              <a:t>Title 50 U.S.C. §1701(a) (1976 ed., Supp. III) states that the President’s authority under the Act “may be exercised to </a:t>
            </a:r>
          </a:p>
          <a:p>
            <a:pPr lvl="1"/>
            <a:r>
              <a:rPr lang="en-US" sz="2800" dirty="0"/>
              <a:t>deal with any unusual and extraordinary threat, </a:t>
            </a:r>
          </a:p>
          <a:p>
            <a:pPr lvl="1"/>
            <a:r>
              <a:rPr lang="en-US" sz="2800" dirty="0"/>
              <a:t>which has its source in whole or substantial part outside the United States, </a:t>
            </a:r>
          </a:p>
          <a:p>
            <a:pPr lvl="1"/>
            <a:r>
              <a:rPr lang="en-US" sz="2800" dirty="0"/>
              <a:t>to the national security, foreign policy, or economy of the United States, </a:t>
            </a:r>
          </a:p>
          <a:p>
            <a:pPr lvl="1"/>
            <a:r>
              <a:rPr lang="en-US" sz="2800" dirty="0"/>
              <a:t>if the President declares a national emergency with respect to such threat.”</a:t>
            </a:r>
          </a:p>
        </p:txBody>
      </p:sp>
      <p:sp>
        <p:nvSpPr>
          <p:cNvPr id="4" name="Slide Number Placeholder 3">
            <a:extLst>
              <a:ext uri="{FF2B5EF4-FFF2-40B4-BE49-F238E27FC236}">
                <a16:creationId xmlns:a16="http://schemas.microsoft.com/office/drawing/2014/main" id="{DFF979B5-65D7-0036-7054-28C0C2BE6651}"/>
              </a:ext>
            </a:extLst>
          </p:cNvPr>
          <p:cNvSpPr>
            <a:spLocks noGrp="1"/>
          </p:cNvSpPr>
          <p:nvPr>
            <p:ph type="sldNum" sz="quarter" idx="12"/>
          </p:nvPr>
        </p:nvSpPr>
        <p:spPr/>
        <p:txBody>
          <a:bodyPr/>
          <a:lstStyle/>
          <a:p>
            <a:fld id="{D0EFA211-A18C-43D9-B6D5-B05B57210024}" type="slidenum">
              <a:rPr lang="en-US" smtClean="0"/>
              <a:t>37</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5D0335CB-4242-94F2-7735-D4305EC8ED39}"/>
                  </a:ext>
                </a:extLst>
              </p14:cNvPr>
              <p14:cNvContentPartPr/>
              <p14:nvPr/>
            </p14:nvContentPartPr>
            <p14:xfrm>
              <a:off x="2843640" y="2525760"/>
              <a:ext cx="6178680" cy="1854360"/>
            </p14:xfrm>
          </p:contentPart>
        </mc:Choice>
        <mc:Fallback xmlns="">
          <p:pic>
            <p:nvPicPr>
              <p:cNvPr id="5" name="Ink 4">
                <a:extLst>
                  <a:ext uri="{FF2B5EF4-FFF2-40B4-BE49-F238E27FC236}">
                    <a16:creationId xmlns:a16="http://schemas.microsoft.com/office/drawing/2014/main" id="{5D0335CB-4242-94F2-7735-D4305EC8ED39}"/>
                  </a:ext>
                </a:extLst>
              </p:cNvPr>
              <p:cNvPicPr/>
              <p:nvPr/>
            </p:nvPicPr>
            <p:blipFill>
              <a:blip r:embed="rId3"/>
              <a:stretch>
                <a:fillRect/>
              </a:stretch>
            </p:blipFill>
            <p:spPr>
              <a:xfrm>
                <a:off x="2834280" y="2516400"/>
                <a:ext cx="6197400" cy="1873080"/>
              </a:xfrm>
              <a:prstGeom prst="rect">
                <a:avLst/>
              </a:prstGeom>
            </p:spPr>
          </p:pic>
        </mc:Fallback>
      </mc:AlternateContent>
    </p:spTree>
    <p:extLst>
      <p:ext uri="{BB962C8B-B14F-4D97-AF65-F5344CB8AC3E}">
        <p14:creationId xmlns:p14="http://schemas.microsoft.com/office/powerpoint/2010/main" val="3712736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22E1-A590-44A0-85B9-BB68BE31A62E}"/>
              </a:ext>
            </a:extLst>
          </p:cNvPr>
          <p:cNvSpPr>
            <a:spLocks noGrp="1"/>
          </p:cNvSpPr>
          <p:nvPr>
            <p:ph type="title"/>
          </p:nvPr>
        </p:nvSpPr>
        <p:spPr/>
        <p:txBody>
          <a:bodyPr/>
          <a:lstStyle/>
          <a:p>
            <a:r>
              <a:rPr lang="en-US" dirty="0"/>
              <a:t>Powers under IEEPA (in 1980)</a:t>
            </a:r>
          </a:p>
        </p:txBody>
      </p:sp>
      <p:sp>
        <p:nvSpPr>
          <p:cNvPr id="3" name="Content Placeholder 2">
            <a:extLst>
              <a:ext uri="{FF2B5EF4-FFF2-40B4-BE49-F238E27FC236}">
                <a16:creationId xmlns:a16="http://schemas.microsoft.com/office/drawing/2014/main" id="{76065667-6FC2-4956-A648-FA224A52B1E7}"/>
              </a:ext>
            </a:extLst>
          </p:cNvPr>
          <p:cNvSpPr>
            <a:spLocks noGrp="1"/>
          </p:cNvSpPr>
          <p:nvPr>
            <p:ph idx="1"/>
          </p:nvPr>
        </p:nvSpPr>
        <p:spPr/>
        <p:txBody>
          <a:bodyPr/>
          <a:lstStyle/>
          <a:p>
            <a:r>
              <a:rPr lang="en-US" dirty="0"/>
              <a:t>Title 50 U.S.C. §1702(a)(1)(B) (1976 ed., Supp. III) empowers the President to investigate, regulate, direct and compel, nullify, void, prevent or prohibit, any acquisition, holding, withholding, use, transfer, withdrawal, transportation, importation or exportation of, or dealing in, or exercising any right, power, or privilege </a:t>
            </a:r>
            <a:r>
              <a:rPr lang="en-US" dirty="0">
                <a:highlight>
                  <a:srgbClr val="FFFF00"/>
                </a:highlight>
              </a:rPr>
              <a:t>with respect to, or transactions involving, any property in which any foreign country or a national thereof has any interest.</a:t>
            </a:r>
          </a:p>
        </p:txBody>
      </p:sp>
      <p:sp>
        <p:nvSpPr>
          <p:cNvPr id="4" name="Slide Number Placeholder 3">
            <a:extLst>
              <a:ext uri="{FF2B5EF4-FFF2-40B4-BE49-F238E27FC236}">
                <a16:creationId xmlns:a16="http://schemas.microsoft.com/office/drawing/2014/main" id="{24BFB763-AE5B-518D-F2F8-B1E6CB5090AC}"/>
              </a:ext>
            </a:extLst>
          </p:cNvPr>
          <p:cNvSpPr>
            <a:spLocks noGrp="1"/>
          </p:cNvSpPr>
          <p:nvPr>
            <p:ph type="sldNum" sz="quarter" idx="12"/>
          </p:nvPr>
        </p:nvSpPr>
        <p:spPr/>
        <p:txBody>
          <a:bodyPr/>
          <a:lstStyle/>
          <a:p>
            <a:fld id="{D0EFA211-A18C-43D9-B6D5-B05B57210024}" type="slidenum">
              <a:rPr lang="en-US" smtClean="0"/>
              <a:t>38</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264DFED-41DF-57AA-A622-33FAFE24FECC}"/>
                  </a:ext>
                </a:extLst>
              </p14:cNvPr>
              <p14:cNvContentPartPr/>
              <p14:nvPr/>
            </p14:nvContentPartPr>
            <p14:xfrm>
              <a:off x="1285920" y="2577960"/>
              <a:ext cx="9210960" cy="506880"/>
            </p14:xfrm>
          </p:contentPart>
        </mc:Choice>
        <mc:Fallback xmlns="">
          <p:pic>
            <p:nvPicPr>
              <p:cNvPr id="5" name="Ink 4">
                <a:extLst>
                  <a:ext uri="{FF2B5EF4-FFF2-40B4-BE49-F238E27FC236}">
                    <a16:creationId xmlns:a16="http://schemas.microsoft.com/office/drawing/2014/main" id="{2264DFED-41DF-57AA-A622-33FAFE24FECC}"/>
                  </a:ext>
                </a:extLst>
              </p:cNvPr>
              <p:cNvPicPr/>
              <p:nvPr/>
            </p:nvPicPr>
            <p:blipFill>
              <a:blip r:embed="rId3"/>
              <a:stretch>
                <a:fillRect/>
              </a:stretch>
            </p:blipFill>
            <p:spPr>
              <a:xfrm>
                <a:off x="1276560" y="2568600"/>
                <a:ext cx="9229680" cy="525600"/>
              </a:xfrm>
              <a:prstGeom prst="rect">
                <a:avLst/>
              </a:prstGeom>
            </p:spPr>
          </p:pic>
        </mc:Fallback>
      </mc:AlternateContent>
    </p:spTree>
    <p:extLst>
      <p:ext uri="{BB962C8B-B14F-4D97-AF65-F5344CB8AC3E}">
        <p14:creationId xmlns:p14="http://schemas.microsoft.com/office/powerpoint/2010/main" val="59167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0031-2CB2-432A-841F-87A23B9EAFA7}"/>
              </a:ext>
            </a:extLst>
          </p:cNvPr>
          <p:cNvSpPr>
            <a:spLocks noGrp="1"/>
          </p:cNvSpPr>
          <p:nvPr>
            <p:ph type="title"/>
          </p:nvPr>
        </p:nvSpPr>
        <p:spPr/>
        <p:txBody>
          <a:bodyPr/>
          <a:lstStyle/>
          <a:p>
            <a:r>
              <a:rPr lang="en-US" dirty="0"/>
              <a:t>The Legal Issue</a:t>
            </a:r>
          </a:p>
        </p:txBody>
      </p:sp>
      <p:sp>
        <p:nvSpPr>
          <p:cNvPr id="3" name="Content Placeholder 2">
            <a:extLst>
              <a:ext uri="{FF2B5EF4-FFF2-40B4-BE49-F238E27FC236}">
                <a16:creationId xmlns:a16="http://schemas.microsoft.com/office/drawing/2014/main" id="{274744D6-1C6D-427F-9871-3E0C99E6C751}"/>
              </a:ext>
            </a:extLst>
          </p:cNvPr>
          <p:cNvSpPr>
            <a:spLocks noGrp="1"/>
          </p:cNvSpPr>
          <p:nvPr>
            <p:ph idx="1"/>
          </p:nvPr>
        </p:nvSpPr>
        <p:spPr/>
        <p:txBody>
          <a:bodyPr>
            <a:normAutofit fontScale="85000" lnSpcReduction="10000"/>
          </a:bodyPr>
          <a:lstStyle/>
          <a:p>
            <a:r>
              <a:rPr lang="en-US" dirty="0"/>
              <a:t>The court finds that IEEPA and the Hostage Act provide a basis for preventing attachments to Iranian assets</a:t>
            </a:r>
          </a:p>
          <a:p>
            <a:r>
              <a:rPr lang="en-US" dirty="0"/>
              <a:t>The court does not see them as granting the president the right to dissolve the claims themselves, which are rights in US courts.</a:t>
            </a:r>
          </a:p>
          <a:p>
            <a:pPr lvl="1"/>
            <a:r>
              <a:rPr lang="en-US" dirty="0">
                <a:highlight>
                  <a:srgbClr val="FFFF00"/>
                </a:highlight>
              </a:rPr>
              <a:t>The president has control over the attempt to seize property in which any foreign country or a national thereof has any interest to pay the claim.</a:t>
            </a:r>
          </a:p>
          <a:p>
            <a:r>
              <a:rPr lang="en-US" dirty="0"/>
              <a:t>A legal cause of action, to the extent that it is a property right, is owned by the plaintiff, not the defendant.</a:t>
            </a:r>
          </a:p>
          <a:p>
            <a:pPr lvl="1"/>
            <a:r>
              <a:rPr lang="en-US" dirty="0"/>
              <a:t>Even if a cause of action is a property right, it is not a taking for the legislature to abolish the cause of action, absent a Constitutional basis for the action.</a:t>
            </a:r>
          </a:p>
          <a:p>
            <a:r>
              <a:rPr lang="en-US" dirty="0"/>
              <a:t>If IEEPA does not give the president the right to abolish these claims, is there other statutory authority?</a:t>
            </a:r>
          </a:p>
        </p:txBody>
      </p:sp>
      <p:sp>
        <p:nvSpPr>
          <p:cNvPr id="4" name="Slide Number Placeholder 3">
            <a:extLst>
              <a:ext uri="{FF2B5EF4-FFF2-40B4-BE49-F238E27FC236}">
                <a16:creationId xmlns:a16="http://schemas.microsoft.com/office/drawing/2014/main" id="{E8B9F16B-E0D8-915F-637D-EDA7BC362FF7}"/>
              </a:ext>
            </a:extLst>
          </p:cNvPr>
          <p:cNvSpPr>
            <a:spLocks noGrp="1"/>
          </p:cNvSpPr>
          <p:nvPr>
            <p:ph type="sldNum" sz="quarter" idx="12"/>
          </p:nvPr>
        </p:nvSpPr>
        <p:spPr/>
        <p:txBody>
          <a:bodyPr/>
          <a:lstStyle/>
          <a:p>
            <a:fld id="{D0EFA211-A18C-43D9-B6D5-B05B57210024}" type="slidenum">
              <a:rPr lang="en-US" smtClean="0"/>
              <a:t>39</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9B8566BB-2966-CACD-A114-4614A23E8CC0}"/>
                  </a:ext>
                </a:extLst>
              </p14:cNvPr>
              <p14:cNvContentPartPr/>
              <p14:nvPr/>
            </p14:nvContentPartPr>
            <p14:xfrm>
              <a:off x="977400" y="2077560"/>
              <a:ext cx="10361520" cy="3143520"/>
            </p14:xfrm>
          </p:contentPart>
        </mc:Choice>
        <mc:Fallback xmlns="">
          <p:pic>
            <p:nvPicPr>
              <p:cNvPr id="5" name="Ink 4">
                <a:extLst>
                  <a:ext uri="{FF2B5EF4-FFF2-40B4-BE49-F238E27FC236}">
                    <a16:creationId xmlns:a16="http://schemas.microsoft.com/office/drawing/2014/main" id="{9B8566BB-2966-CACD-A114-4614A23E8CC0}"/>
                  </a:ext>
                </a:extLst>
              </p:cNvPr>
              <p:cNvPicPr/>
              <p:nvPr/>
            </p:nvPicPr>
            <p:blipFill>
              <a:blip r:embed="rId3"/>
              <a:stretch>
                <a:fillRect/>
              </a:stretch>
            </p:blipFill>
            <p:spPr>
              <a:xfrm>
                <a:off x="968040" y="2068200"/>
                <a:ext cx="10380240" cy="3162240"/>
              </a:xfrm>
              <a:prstGeom prst="rect">
                <a:avLst/>
              </a:prstGeom>
            </p:spPr>
          </p:pic>
        </mc:Fallback>
      </mc:AlternateContent>
    </p:spTree>
    <p:extLst>
      <p:ext uri="{BB962C8B-B14F-4D97-AF65-F5344CB8AC3E}">
        <p14:creationId xmlns:p14="http://schemas.microsoft.com/office/powerpoint/2010/main" val="82318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70C0-514D-4DC3-94EC-E3B224DAD48D}"/>
              </a:ext>
            </a:extLst>
          </p:cNvPr>
          <p:cNvSpPr>
            <a:spLocks noGrp="1"/>
          </p:cNvSpPr>
          <p:nvPr>
            <p:ph type="title"/>
          </p:nvPr>
        </p:nvSpPr>
        <p:spPr/>
        <p:txBody>
          <a:bodyPr/>
          <a:lstStyle/>
          <a:p>
            <a:r>
              <a:rPr lang="en-US" dirty="0"/>
              <a:t>The Constitution</a:t>
            </a:r>
          </a:p>
        </p:txBody>
      </p:sp>
      <p:sp>
        <p:nvSpPr>
          <p:cNvPr id="3" name="Content Placeholder 2">
            <a:extLst>
              <a:ext uri="{FF2B5EF4-FFF2-40B4-BE49-F238E27FC236}">
                <a16:creationId xmlns:a16="http://schemas.microsoft.com/office/drawing/2014/main" id="{BE9B781F-3D68-40F2-84FD-95248DD5782A}"/>
              </a:ext>
            </a:extLst>
          </p:cNvPr>
          <p:cNvSpPr>
            <a:spLocks noGrp="1"/>
          </p:cNvSpPr>
          <p:nvPr>
            <p:ph idx="1"/>
          </p:nvPr>
        </p:nvSpPr>
        <p:spPr/>
        <p:txBody>
          <a:bodyPr>
            <a:normAutofit lnSpcReduction="10000"/>
          </a:bodyPr>
          <a:lstStyle/>
          <a:p>
            <a:r>
              <a:rPr lang="en-US" dirty="0"/>
              <a:t>Federal Law is preeminent over state law in areas provided for by the Constitution.</a:t>
            </a:r>
          </a:p>
          <a:p>
            <a:r>
              <a:rPr lang="en-US" dirty="0"/>
              <a:t>State domestic powers not specifically assigned to the federal government are retained by the states.</a:t>
            </a:r>
          </a:p>
          <a:p>
            <a:pPr lvl="1"/>
            <a:r>
              <a:rPr lang="en-US" dirty="0"/>
              <a:t>Commerce clause is the major vehicle for Congress to assert authority over what are traditionally state matters.</a:t>
            </a:r>
          </a:p>
          <a:p>
            <a:r>
              <a:rPr lang="en-US" dirty="0"/>
              <a:t>Foreign Powers are federal</a:t>
            </a:r>
          </a:p>
          <a:p>
            <a:pPr lvl="1"/>
            <a:r>
              <a:rPr lang="en-US" dirty="0"/>
              <a:t>Relations with other nations</a:t>
            </a:r>
          </a:p>
          <a:p>
            <a:pPr lvl="1"/>
            <a:r>
              <a:rPr lang="en-US" dirty="0"/>
              <a:t>National security (insurrections, foreign attacks, etc.)</a:t>
            </a:r>
          </a:p>
          <a:p>
            <a:pPr lvl="1"/>
            <a:r>
              <a:rPr lang="en-US" dirty="0"/>
              <a:t>Pandemics?</a:t>
            </a:r>
          </a:p>
        </p:txBody>
      </p:sp>
      <p:sp>
        <p:nvSpPr>
          <p:cNvPr id="4" name="Slide Number Placeholder 3">
            <a:extLst>
              <a:ext uri="{FF2B5EF4-FFF2-40B4-BE49-F238E27FC236}">
                <a16:creationId xmlns:a16="http://schemas.microsoft.com/office/drawing/2014/main" id="{D2682321-DB51-88BC-C65C-C8017A8D66E2}"/>
              </a:ext>
            </a:extLst>
          </p:cNvPr>
          <p:cNvSpPr>
            <a:spLocks noGrp="1"/>
          </p:cNvSpPr>
          <p:nvPr>
            <p:ph type="sldNum" sz="quarter" idx="12"/>
          </p:nvPr>
        </p:nvSpPr>
        <p:spPr/>
        <p:txBody>
          <a:bodyPr/>
          <a:lstStyle/>
          <a:p>
            <a:fld id="{D0EFA211-A18C-43D9-B6D5-B05B57210024}" type="slidenum">
              <a:rPr lang="en-US" smtClean="0"/>
              <a:t>4</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65030012-013E-612D-D728-C89FB1D9CBAD}"/>
                  </a:ext>
                </a:extLst>
              </p14:cNvPr>
              <p14:cNvContentPartPr/>
              <p14:nvPr/>
            </p14:nvContentPartPr>
            <p14:xfrm>
              <a:off x="429120" y="1293480"/>
              <a:ext cx="10858320" cy="4997160"/>
            </p14:xfrm>
          </p:contentPart>
        </mc:Choice>
        <mc:Fallback xmlns="">
          <p:pic>
            <p:nvPicPr>
              <p:cNvPr id="5" name="Ink 4">
                <a:extLst>
                  <a:ext uri="{FF2B5EF4-FFF2-40B4-BE49-F238E27FC236}">
                    <a16:creationId xmlns:a16="http://schemas.microsoft.com/office/drawing/2014/main" id="{65030012-013E-612D-D728-C89FB1D9CBAD}"/>
                  </a:ext>
                </a:extLst>
              </p:cNvPr>
              <p:cNvPicPr/>
              <p:nvPr/>
            </p:nvPicPr>
            <p:blipFill>
              <a:blip r:embed="rId3"/>
              <a:stretch>
                <a:fillRect/>
              </a:stretch>
            </p:blipFill>
            <p:spPr>
              <a:xfrm>
                <a:off x="419760" y="1284120"/>
                <a:ext cx="10877040" cy="5015880"/>
              </a:xfrm>
              <a:prstGeom prst="rect">
                <a:avLst/>
              </a:prstGeom>
            </p:spPr>
          </p:pic>
        </mc:Fallback>
      </mc:AlternateContent>
    </p:spTree>
    <p:extLst>
      <p:ext uri="{BB962C8B-B14F-4D97-AF65-F5344CB8AC3E}">
        <p14:creationId xmlns:p14="http://schemas.microsoft.com/office/powerpoint/2010/main" val="598976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FC5BB-6221-4F2F-AEE5-EACA5BBB161B}"/>
              </a:ext>
            </a:extLst>
          </p:cNvPr>
          <p:cNvSpPr>
            <a:spLocks noGrp="1"/>
          </p:cNvSpPr>
          <p:nvPr>
            <p:ph type="title"/>
          </p:nvPr>
        </p:nvSpPr>
        <p:spPr/>
        <p:txBody>
          <a:bodyPr/>
          <a:lstStyle/>
          <a:p>
            <a:r>
              <a:rPr lang="en-US" dirty="0"/>
              <a:t>Has Congress Approved These Type of Agreements?</a:t>
            </a:r>
          </a:p>
        </p:txBody>
      </p:sp>
      <p:sp>
        <p:nvSpPr>
          <p:cNvPr id="3" name="Content Placeholder 2">
            <a:extLst>
              <a:ext uri="{FF2B5EF4-FFF2-40B4-BE49-F238E27FC236}">
                <a16:creationId xmlns:a16="http://schemas.microsoft.com/office/drawing/2014/main" id="{B4E6289C-9CFB-48DB-963D-B7079F565B5F}"/>
              </a:ext>
            </a:extLst>
          </p:cNvPr>
          <p:cNvSpPr>
            <a:spLocks noGrp="1"/>
          </p:cNvSpPr>
          <p:nvPr>
            <p:ph idx="1"/>
          </p:nvPr>
        </p:nvSpPr>
        <p:spPr>
          <a:xfrm>
            <a:off x="838200" y="1825625"/>
            <a:ext cx="10515600" cy="4667250"/>
          </a:xfrm>
        </p:spPr>
        <p:txBody>
          <a:bodyPr>
            <a:normAutofit fontScale="77500" lnSpcReduction="20000"/>
          </a:bodyPr>
          <a:lstStyle/>
          <a:p>
            <a:r>
              <a:rPr lang="en-US" dirty="0"/>
              <a:t>International Claims Settlement Act of 1949, 22 U.S.C. §1621 et seq. (1976 ed. and Supp. IV). </a:t>
            </a:r>
          </a:p>
          <a:p>
            <a:r>
              <a:rPr lang="en-US" dirty="0"/>
              <a:t>The Act had two purposes: </a:t>
            </a:r>
          </a:p>
          <a:p>
            <a:pPr lvl="1"/>
            <a:r>
              <a:rPr lang="en-US" dirty="0"/>
              <a:t>(1) to allocate to United States nationals funds received in the course of an executive claims settlement with Yugoslavia, and </a:t>
            </a:r>
          </a:p>
          <a:p>
            <a:pPr lvl="1"/>
            <a:r>
              <a:rPr lang="en-US" dirty="0"/>
              <a:t>(2) to provide a procedure whereby funds resulting from future settlements could be distributed. </a:t>
            </a:r>
          </a:p>
          <a:p>
            <a:r>
              <a:rPr lang="en-US" dirty="0"/>
              <a:t>To achieve these ends Congress created the International Claims Commission, now the </a:t>
            </a:r>
            <a:r>
              <a:rPr lang="en-US" dirty="0">
                <a:highlight>
                  <a:srgbClr val="FFFF00"/>
                </a:highlight>
              </a:rPr>
              <a:t>Foreign Claims Settlement Commission</a:t>
            </a:r>
            <a:r>
              <a:rPr lang="en-US" dirty="0"/>
              <a:t>, and </a:t>
            </a:r>
            <a:r>
              <a:rPr lang="en-US" dirty="0">
                <a:highlight>
                  <a:srgbClr val="FFFF00"/>
                </a:highlight>
              </a:rPr>
              <a:t>gave it jurisdiction to make final and binding decisions with respect to claims by United States nationals against settlement funds</a:t>
            </a:r>
            <a:r>
              <a:rPr lang="en-US" dirty="0"/>
              <a:t>. </a:t>
            </a:r>
          </a:p>
          <a:p>
            <a:r>
              <a:rPr lang="en-US" dirty="0"/>
              <a:t>By creating a procedure to implement future settlement agreements, Congress placed its stamp of approval on such agreements. </a:t>
            </a:r>
            <a:r>
              <a:rPr lang="en-US" dirty="0">
                <a:highlight>
                  <a:srgbClr val="FFFF00"/>
                </a:highlight>
              </a:rPr>
              <a:t>Indeed, the legislative history of the Act observed that the United States was seeking settlements with countries other than Yugoslavia and that the bill contemplated settlements of a similar nature in the future.</a:t>
            </a:r>
          </a:p>
        </p:txBody>
      </p:sp>
      <p:sp>
        <p:nvSpPr>
          <p:cNvPr id="4" name="Slide Number Placeholder 3">
            <a:extLst>
              <a:ext uri="{FF2B5EF4-FFF2-40B4-BE49-F238E27FC236}">
                <a16:creationId xmlns:a16="http://schemas.microsoft.com/office/drawing/2014/main" id="{3DE660D6-DDF9-8C6F-E0EC-6E6BCE4E125B}"/>
              </a:ext>
            </a:extLst>
          </p:cNvPr>
          <p:cNvSpPr>
            <a:spLocks noGrp="1"/>
          </p:cNvSpPr>
          <p:nvPr>
            <p:ph type="sldNum" sz="quarter" idx="12"/>
          </p:nvPr>
        </p:nvSpPr>
        <p:spPr/>
        <p:txBody>
          <a:bodyPr/>
          <a:lstStyle/>
          <a:p>
            <a:fld id="{D0EFA211-A18C-43D9-B6D5-B05B57210024}" type="slidenum">
              <a:rPr lang="en-US" smtClean="0"/>
              <a:t>40</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E26A3DAD-12B1-F1C9-3C35-C5B593F69190}"/>
                  </a:ext>
                </a:extLst>
              </p14:cNvPr>
              <p14:cNvContentPartPr/>
              <p14:nvPr/>
            </p14:nvContentPartPr>
            <p14:xfrm>
              <a:off x="1018080" y="2044800"/>
              <a:ext cx="10327320" cy="4098960"/>
            </p14:xfrm>
          </p:contentPart>
        </mc:Choice>
        <mc:Fallback xmlns="">
          <p:pic>
            <p:nvPicPr>
              <p:cNvPr id="5" name="Ink 4">
                <a:extLst>
                  <a:ext uri="{FF2B5EF4-FFF2-40B4-BE49-F238E27FC236}">
                    <a16:creationId xmlns:a16="http://schemas.microsoft.com/office/drawing/2014/main" id="{E26A3DAD-12B1-F1C9-3C35-C5B593F69190}"/>
                  </a:ext>
                </a:extLst>
              </p:cNvPr>
              <p:cNvPicPr/>
              <p:nvPr/>
            </p:nvPicPr>
            <p:blipFill>
              <a:blip r:embed="rId3"/>
              <a:stretch>
                <a:fillRect/>
              </a:stretch>
            </p:blipFill>
            <p:spPr>
              <a:xfrm>
                <a:off x="1008720" y="2035440"/>
                <a:ext cx="10346040" cy="4117680"/>
              </a:xfrm>
              <a:prstGeom prst="rect">
                <a:avLst/>
              </a:prstGeom>
            </p:spPr>
          </p:pic>
        </mc:Fallback>
      </mc:AlternateContent>
    </p:spTree>
    <p:extLst>
      <p:ext uri="{BB962C8B-B14F-4D97-AF65-F5344CB8AC3E}">
        <p14:creationId xmlns:p14="http://schemas.microsoft.com/office/powerpoint/2010/main" val="1918856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CC5E-0545-4C1F-B05E-4225A4B9E746}"/>
              </a:ext>
            </a:extLst>
          </p:cNvPr>
          <p:cNvSpPr>
            <a:spLocks noGrp="1"/>
          </p:cNvSpPr>
          <p:nvPr>
            <p:ph type="title"/>
          </p:nvPr>
        </p:nvSpPr>
        <p:spPr/>
        <p:txBody>
          <a:bodyPr/>
          <a:lstStyle/>
          <a:p>
            <a:r>
              <a:rPr lang="en-US" dirty="0"/>
              <a:t>Previous Settlements</a:t>
            </a:r>
          </a:p>
        </p:txBody>
      </p:sp>
      <p:sp>
        <p:nvSpPr>
          <p:cNvPr id="3" name="Content Placeholder 2">
            <a:extLst>
              <a:ext uri="{FF2B5EF4-FFF2-40B4-BE49-F238E27FC236}">
                <a16:creationId xmlns:a16="http://schemas.microsoft.com/office/drawing/2014/main" id="{28AAEFBA-EF0B-410E-9004-7AC806EE9D1A}"/>
              </a:ext>
            </a:extLst>
          </p:cNvPr>
          <p:cNvSpPr>
            <a:spLocks noGrp="1"/>
          </p:cNvSpPr>
          <p:nvPr>
            <p:ph idx="1"/>
          </p:nvPr>
        </p:nvSpPr>
        <p:spPr>
          <a:xfrm>
            <a:off x="838200" y="1825625"/>
            <a:ext cx="10515600" cy="4667250"/>
          </a:xfrm>
        </p:spPr>
        <p:txBody>
          <a:bodyPr>
            <a:normAutofit fontScale="85000" lnSpcReduction="10000"/>
          </a:bodyPr>
          <a:lstStyle/>
          <a:p>
            <a:r>
              <a:rPr lang="en-US" dirty="0"/>
              <a:t>prior cases of this Court have also recognized that the President does have some measure of power to enter into executive agreements without obtaining the advice and consent of the Senate. </a:t>
            </a:r>
          </a:p>
          <a:p>
            <a:r>
              <a:rPr lang="en-US" i="1" dirty="0"/>
              <a:t>United States v. Pink</a:t>
            </a:r>
            <a:r>
              <a:rPr lang="en-US" dirty="0"/>
              <a:t>, 315 U.S. 203 (1942), upheld the validity of the Litvinov Assignment, which was part of an Executive Agreement whereby the Soviet Union assigned to the United States amounts owed to it by American nationals so that outstanding claims of other American nationals could be paid. </a:t>
            </a:r>
          </a:p>
          <a:p>
            <a:r>
              <a:rPr lang="en-US" dirty="0"/>
              <a:t>The Court explained that the resolution of such claims was integrally connected with normalizing United States’ relations with a foreign state: </a:t>
            </a:r>
            <a:r>
              <a:rPr lang="en-US" dirty="0">
                <a:highlight>
                  <a:srgbClr val="FFFF00"/>
                </a:highlight>
              </a:rPr>
              <a:t>Power to remove such obstacles to full recognition as settlement of claims of our nationals : : : certainly is a modest implied power of the President. : : :No such obstacle can be placed in the way of rehabilitation of relations between this country and another nation, unless the historic conception of the powers and responsibilities : : : is to be drastically revised</a:t>
            </a:r>
            <a:r>
              <a:rPr lang="en-US" dirty="0"/>
              <a:t>. Id. at 229-230. : : :</a:t>
            </a:r>
          </a:p>
        </p:txBody>
      </p:sp>
      <p:sp>
        <p:nvSpPr>
          <p:cNvPr id="4" name="Slide Number Placeholder 3">
            <a:extLst>
              <a:ext uri="{FF2B5EF4-FFF2-40B4-BE49-F238E27FC236}">
                <a16:creationId xmlns:a16="http://schemas.microsoft.com/office/drawing/2014/main" id="{0B9728FC-E4AD-E777-B02D-9E8388233EE6}"/>
              </a:ext>
            </a:extLst>
          </p:cNvPr>
          <p:cNvSpPr>
            <a:spLocks noGrp="1"/>
          </p:cNvSpPr>
          <p:nvPr>
            <p:ph type="sldNum" sz="quarter" idx="12"/>
          </p:nvPr>
        </p:nvSpPr>
        <p:spPr/>
        <p:txBody>
          <a:bodyPr/>
          <a:lstStyle/>
          <a:p>
            <a:fld id="{D0EFA211-A18C-43D9-B6D5-B05B57210024}" type="slidenum">
              <a:rPr lang="en-US" smtClean="0"/>
              <a:t>41</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BD6C227D-1179-C553-3597-84DD6ECA0F80}"/>
                  </a:ext>
                </a:extLst>
              </p14:cNvPr>
              <p14:cNvContentPartPr/>
              <p14:nvPr/>
            </p14:nvContentPartPr>
            <p14:xfrm>
              <a:off x="1280160" y="5276880"/>
              <a:ext cx="9851760" cy="987120"/>
            </p14:xfrm>
          </p:contentPart>
        </mc:Choice>
        <mc:Fallback xmlns="">
          <p:pic>
            <p:nvPicPr>
              <p:cNvPr id="5" name="Ink 4">
                <a:extLst>
                  <a:ext uri="{FF2B5EF4-FFF2-40B4-BE49-F238E27FC236}">
                    <a16:creationId xmlns:a16="http://schemas.microsoft.com/office/drawing/2014/main" id="{BD6C227D-1179-C553-3597-84DD6ECA0F80}"/>
                  </a:ext>
                </a:extLst>
              </p:cNvPr>
              <p:cNvPicPr/>
              <p:nvPr/>
            </p:nvPicPr>
            <p:blipFill>
              <a:blip r:embed="rId3"/>
              <a:stretch>
                <a:fillRect/>
              </a:stretch>
            </p:blipFill>
            <p:spPr>
              <a:xfrm>
                <a:off x="1270800" y="5267520"/>
                <a:ext cx="9870480" cy="1005840"/>
              </a:xfrm>
              <a:prstGeom prst="rect">
                <a:avLst/>
              </a:prstGeom>
            </p:spPr>
          </p:pic>
        </mc:Fallback>
      </mc:AlternateContent>
    </p:spTree>
    <p:extLst>
      <p:ext uri="{BB962C8B-B14F-4D97-AF65-F5344CB8AC3E}">
        <p14:creationId xmlns:p14="http://schemas.microsoft.com/office/powerpoint/2010/main" val="2384924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3BA0-48D3-47BE-8C41-9A5EDC0EBE27}"/>
              </a:ext>
            </a:extLst>
          </p:cNvPr>
          <p:cNvSpPr>
            <a:spLocks noGrp="1"/>
          </p:cNvSpPr>
          <p:nvPr>
            <p:ph type="title"/>
          </p:nvPr>
        </p:nvSpPr>
        <p:spPr/>
        <p:txBody>
          <a:bodyPr/>
          <a:lstStyle/>
          <a:p>
            <a:r>
              <a:rPr lang="en-US" dirty="0"/>
              <a:t>Congressional Ratification</a:t>
            </a:r>
          </a:p>
        </p:txBody>
      </p:sp>
      <p:sp>
        <p:nvSpPr>
          <p:cNvPr id="3" name="Content Placeholder 2">
            <a:extLst>
              <a:ext uri="{FF2B5EF4-FFF2-40B4-BE49-F238E27FC236}">
                <a16:creationId xmlns:a16="http://schemas.microsoft.com/office/drawing/2014/main" id="{A641F6C5-5ACF-4F3B-931D-1854FE88B1BC}"/>
              </a:ext>
            </a:extLst>
          </p:cNvPr>
          <p:cNvSpPr>
            <a:spLocks noGrp="1"/>
          </p:cNvSpPr>
          <p:nvPr>
            <p:ph idx="1"/>
          </p:nvPr>
        </p:nvSpPr>
        <p:spPr/>
        <p:txBody>
          <a:bodyPr/>
          <a:lstStyle/>
          <a:p>
            <a:r>
              <a:rPr lang="en-US" dirty="0"/>
              <a:t>Though Congress has held hearings on the Iranian Agreement itself, Congress has not enacted legislation, or even passed a resolution, indicating its displeasure with the Agreement. Quite the contrary, the relevant Senate Committee has stated that the establishment of the Tribunal is “of vital importance to the United States.” S. Rep. No. 97-71, p. 5 (1981).13 </a:t>
            </a:r>
            <a:r>
              <a:rPr lang="en-US" dirty="0">
                <a:highlight>
                  <a:srgbClr val="FFFF00"/>
                </a:highlight>
              </a:rPr>
              <a:t>We are thus clearly not confronted with a situation in which Congress has in some way </a:t>
            </a:r>
            <a:r>
              <a:rPr lang="en-US" b="1" dirty="0">
                <a:highlight>
                  <a:srgbClr val="FFFF00"/>
                </a:highlight>
              </a:rPr>
              <a:t>resisted</a:t>
            </a:r>
            <a:r>
              <a:rPr lang="en-US" dirty="0">
                <a:highlight>
                  <a:srgbClr val="FFFF00"/>
                </a:highlight>
              </a:rPr>
              <a:t> the exercise of Presidential authority.</a:t>
            </a:r>
          </a:p>
        </p:txBody>
      </p:sp>
      <p:sp>
        <p:nvSpPr>
          <p:cNvPr id="4" name="Slide Number Placeholder 3">
            <a:extLst>
              <a:ext uri="{FF2B5EF4-FFF2-40B4-BE49-F238E27FC236}">
                <a16:creationId xmlns:a16="http://schemas.microsoft.com/office/drawing/2014/main" id="{F11B3131-D778-59DE-15DF-FA34A723B414}"/>
              </a:ext>
            </a:extLst>
          </p:cNvPr>
          <p:cNvSpPr>
            <a:spLocks noGrp="1"/>
          </p:cNvSpPr>
          <p:nvPr>
            <p:ph type="sldNum" sz="quarter" idx="12"/>
          </p:nvPr>
        </p:nvSpPr>
        <p:spPr/>
        <p:txBody>
          <a:bodyPr/>
          <a:lstStyle/>
          <a:p>
            <a:fld id="{D0EFA211-A18C-43D9-B6D5-B05B57210024}" type="slidenum">
              <a:rPr lang="en-US" smtClean="0"/>
              <a:t>42</a:t>
            </a:fld>
            <a:endParaRPr lang="en-US"/>
          </a:p>
        </p:txBody>
      </p:sp>
    </p:spTree>
    <p:extLst>
      <p:ext uri="{BB962C8B-B14F-4D97-AF65-F5344CB8AC3E}">
        <p14:creationId xmlns:p14="http://schemas.microsoft.com/office/powerpoint/2010/main" val="4068348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F79AA-5367-4D7F-A526-22BC97128C82}"/>
              </a:ext>
            </a:extLst>
          </p:cNvPr>
          <p:cNvSpPr>
            <a:spLocks noGrp="1"/>
          </p:cNvSpPr>
          <p:nvPr>
            <p:ph type="title"/>
          </p:nvPr>
        </p:nvSpPr>
        <p:spPr/>
        <p:txBody>
          <a:bodyPr/>
          <a:lstStyle/>
          <a:p>
            <a:r>
              <a:rPr lang="en-US" dirty="0"/>
              <a:t>The Lesson of Dames &amp; Moore?</a:t>
            </a:r>
          </a:p>
        </p:txBody>
      </p:sp>
      <p:sp>
        <p:nvSpPr>
          <p:cNvPr id="3" name="Content Placeholder 2">
            <a:extLst>
              <a:ext uri="{FF2B5EF4-FFF2-40B4-BE49-F238E27FC236}">
                <a16:creationId xmlns:a16="http://schemas.microsoft.com/office/drawing/2014/main" id="{EBDE9678-6217-4910-AD94-25C545B222FA}"/>
              </a:ext>
            </a:extLst>
          </p:cNvPr>
          <p:cNvSpPr>
            <a:spLocks noGrp="1"/>
          </p:cNvSpPr>
          <p:nvPr>
            <p:ph idx="1"/>
          </p:nvPr>
        </p:nvSpPr>
        <p:spPr/>
        <p:txBody>
          <a:bodyPr/>
          <a:lstStyle/>
          <a:p>
            <a:r>
              <a:rPr lang="en-US" dirty="0"/>
              <a:t>If there is some congressional authorization, even if not directly on the point; and</a:t>
            </a:r>
          </a:p>
          <a:p>
            <a:r>
              <a:rPr lang="en-US" dirty="0"/>
              <a:t>There are past examples of the similar actions that have been approved by the Courts; and</a:t>
            </a:r>
          </a:p>
          <a:p>
            <a:r>
              <a:rPr lang="en-US" dirty="0"/>
              <a:t>Congress has ratified by the action by looking into it and not disapproving,</a:t>
            </a:r>
          </a:p>
          <a:p>
            <a:r>
              <a:rPr lang="en-US" dirty="0"/>
              <a:t>The President can act, even to the extent of dissolving US citizen’s court claims without specific authorization.</a:t>
            </a:r>
          </a:p>
          <a:p>
            <a:r>
              <a:rPr lang="en-US" dirty="0"/>
              <a:t>Not mentioned – </a:t>
            </a:r>
            <a:r>
              <a:rPr lang="en-US" dirty="0">
                <a:highlight>
                  <a:srgbClr val="FFFF00"/>
                </a:highlight>
              </a:rPr>
              <a:t>also without takings liability</a:t>
            </a:r>
            <a:r>
              <a:rPr lang="en-US" dirty="0"/>
              <a:t>.</a:t>
            </a:r>
          </a:p>
        </p:txBody>
      </p:sp>
      <p:sp>
        <p:nvSpPr>
          <p:cNvPr id="4" name="Slide Number Placeholder 3">
            <a:extLst>
              <a:ext uri="{FF2B5EF4-FFF2-40B4-BE49-F238E27FC236}">
                <a16:creationId xmlns:a16="http://schemas.microsoft.com/office/drawing/2014/main" id="{A6859835-6B22-1866-95FB-81F1F5008AC3}"/>
              </a:ext>
            </a:extLst>
          </p:cNvPr>
          <p:cNvSpPr>
            <a:spLocks noGrp="1"/>
          </p:cNvSpPr>
          <p:nvPr>
            <p:ph type="sldNum" sz="quarter" idx="12"/>
          </p:nvPr>
        </p:nvSpPr>
        <p:spPr/>
        <p:txBody>
          <a:bodyPr/>
          <a:lstStyle/>
          <a:p>
            <a:fld id="{D0EFA211-A18C-43D9-B6D5-B05B57210024}" type="slidenum">
              <a:rPr lang="en-US" smtClean="0"/>
              <a:t>43</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1B41EA2C-F6D7-57B7-568E-AE1CDCD970EB}"/>
                  </a:ext>
                </a:extLst>
              </p14:cNvPr>
              <p14:cNvContentPartPr/>
              <p14:nvPr/>
            </p14:nvContentPartPr>
            <p14:xfrm>
              <a:off x="3225240" y="5127840"/>
              <a:ext cx="4787640" cy="942480"/>
            </p14:xfrm>
          </p:contentPart>
        </mc:Choice>
        <mc:Fallback xmlns="">
          <p:pic>
            <p:nvPicPr>
              <p:cNvPr id="5" name="Ink 4">
                <a:extLst>
                  <a:ext uri="{FF2B5EF4-FFF2-40B4-BE49-F238E27FC236}">
                    <a16:creationId xmlns:a16="http://schemas.microsoft.com/office/drawing/2014/main" id="{1B41EA2C-F6D7-57B7-568E-AE1CDCD970EB}"/>
                  </a:ext>
                </a:extLst>
              </p:cNvPr>
              <p:cNvPicPr/>
              <p:nvPr/>
            </p:nvPicPr>
            <p:blipFill>
              <a:blip r:embed="rId3"/>
              <a:stretch>
                <a:fillRect/>
              </a:stretch>
            </p:blipFill>
            <p:spPr>
              <a:xfrm>
                <a:off x="3215880" y="5118480"/>
                <a:ext cx="4806360" cy="961200"/>
              </a:xfrm>
              <a:prstGeom prst="rect">
                <a:avLst/>
              </a:prstGeom>
            </p:spPr>
          </p:pic>
        </mc:Fallback>
      </mc:AlternateContent>
    </p:spTree>
    <p:extLst>
      <p:ext uri="{BB962C8B-B14F-4D97-AF65-F5344CB8AC3E}">
        <p14:creationId xmlns:p14="http://schemas.microsoft.com/office/powerpoint/2010/main" val="159188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DF584-44CD-49D3-B610-6BF0CF404A4A}"/>
              </a:ext>
            </a:extLst>
          </p:cNvPr>
          <p:cNvSpPr>
            <a:spLocks noGrp="1"/>
          </p:cNvSpPr>
          <p:nvPr>
            <p:ph type="ctrTitle"/>
          </p:nvPr>
        </p:nvSpPr>
        <p:spPr/>
        <p:txBody>
          <a:bodyPr>
            <a:normAutofit fontScale="90000"/>
          </a:bodyPr>
          <a:lstStyle/>
          <a:p>
            <a:r>
              <a:rPr lang="en-US" i="1" dirty="0"/>
              <a:t>Zivotofsky ex rel. Zivotofsky v. Kerry (Zivotofsky II), </a:t>
            </a:r>
            <a:r>
              <a:rPr lang="en-US" dirty="0"/>
              <a:t>135 S. Ct. 2076 (2015)</a:t>
            </a:r>
          </a:p>
        </p:txBody>
      </p:sp>
      <p:sp>
        <p:nvSpPr>
          <p:cNvPr id="4" name="Subtitle 3">
            <a:extLst>
              <a:ext uri="{FF2B5EF4-FFF2-40B4-BE49-F238E27FC236}">
                <a16:creationId xmlns:a16="http://schemas.microsoft.com/office/drawing/2014/main" id="{72B8F125-1CBF-480A-8C4C-8A4CCEB0A597}"/>
              </a:ext>
            </a:extLst>
          </p:cNvPr>
          <p:cNvSpPr>
            <a:spLocks noGrp="1"/>
          </p:cNvSpPr>
          <p:nvPr>
            <p:ph type="subTitle" idx="1"/>
          </p:nvPr>
        </p:nvSpPr>
        <p:spPr/>
        <p:txBody>
          <a:bodyPr/>
          <a:lstStyle/>
          <a:p>
            <a:r>
              <a:rPr lang="en-US" dirty="0"/>
              <a:t>When there is a conflict between the President and Congress. (Youngstown 3)</a:t>
            </a:r>
          </a:p>
        </p:txBody>
      </p:sp>
      <p:sp>
        <p:nvSpPr>
          <p:cNvPr id="3" name="Slide Number Placeholder 2">
            <a:extLst>
              <a:ext uri="{FF2B5EF4-FFF2-40B4-BE49-F238E27FC236}">
                <a16:creationId xmlns:a16="http://schemas.microsoft.com/office/drawing/2014/main" id="{63AB880D-702C-3252-1DD9-0266D37D377C}"/>
              </a:ext>
            </a:extLst>
          </p:cNvPr>
          <p:cNvSpPr>
            <a:spLocks noGrp="1"/>
          </p:cNvSpPr>
          <p:nvPr>
            <p:ph type="sldNum" sz="quarter" idx="12"/>
          </p:nvPr>
        </p:nvSpPr>
        <p:spPr/>
        <p:txBody>
          <a:bodyPr/>
          <a:lstStyle/>
          <a:p>
            <a:fld id="{D0EFA211-A18C-43D9-B6D5-B05B57210024}" type="slidenum">
              <a:rPr lang="en-US" smtClean="0"/>
              <a:t>44</a:t>
            </a:fld>
            <a:endParaRPr lang="en-US"/>
          </a:p>
        </p:txBody>
      </p:sp>
    </p:spTree>
    <p:extLst>
      <p:ext uri="{BB962C8B-B14F-4D97-AF65-F5344CB8AC3E}">
        <p14:creationId xmlns:p14="http://schemas.microsoft.com/office/powerpoint/2010/main" val="214643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73B1-D754-4CE0-903D-CFB43CFD5BBE}"/>
              </a:ext>
            </a:extLst>
          </p:cNvPr>
          <p:cNvSpPr>
            <a:spLocks noGrp="1"/>
          </p:cNvSpPr>
          <p:nvPr>
            <p:ph type="title"/>
          </p:nvPr>
        </p:nvSpPr>
        <p:spPr/>
        <p:txBody>
          <a:bodyPr/>
          <a:lstStyle/>
          <a:p>
            <a:r>
              <a:rPr lang="en-US" dirty="0"/>
              <a:t>Zivotofsky ex rel. Zivotofsky v. Kerry (Zivotofsky II), 135 S. Ct. 2076 (2015)</a:t>
            </a:r>
          </a:p>
        </p:txBody>
      </p:sp>
      <p:sp>
        <p:nvSpPr>
          <p:cNvPr id="3" name="Content Placeholder 2">
            <a:extLst>
              <a:ext uri="{FF2B5EF4-FFF2-40B4-BE49-F238E27FC236}">
                <a16:creationId xmlns:a16="http://schemas.microsoft.com/office/drawing/2014/main" id="{EAB67C30-587E-425A-A335-926314E8835B}"/>
              </a:ext>
            </a:extLst>
          </p:cNvPr>
          <p:cNvSpPr>
            <a:spLocks noGrp="1"/>
          </p:cNvSpPr>
          <p:nvPr>
            <p:ph idx="1"/>
          </p:nvPr>
        </p:nvSpPr>
        <p:spPr/>
        <p:txBody>
          <a:bodyPr>
            <a:normAutofit lnSpcReduction="10000"/>
          </a:bodyPr>
          <a:lstStyle/>
          <a:p>
            <a:r>
              <a:rPr lang="en-US" dirty="0"/>
              <a:t>What is the Jerusalem problem?</a:t>
            </a:r>
          </a:p>
          <a:p>
            <a:r>
              <a:rPr lang="en-US" dirty="0"/>
              <a:t>What does plaintiff want?</a:t>
            </a:r>
          </a:p>
          <a:p>
            <a:pPr lvl="1"/>
            <a:r>
              <a:rPr lang="en-US" dirty="0"/>
              <a:t>He was born in Jerusalem and wants Israel as his country of birth on this passport.</a:t>
            </a:r>
          </a:p>
          <a:p>
            <a:r>
              <a:rPr lang="en-US" dirty="0"/>
              <a:t>What are legal questions for the court?</a:t>
            </a:r>
          </a:p>
          <a:p>
            <a:pPr lvl="1"/>
            <a:r>
              <a:rPr lang="en-US" sz="2800" dirty="0"/>
              <a:t>First, it must determine whether the President has the exclusive power to grant formal recognition to a foreign sovereign. </a:t>
            </a:r>
          </a:p>
          <a:p>
            <a:pPr lvl="1"/>
            <a:r>
              <a:rPr lang="en-US" sz="2800" dirty="0"/>
              <a:t>Second, if he has that power, the Court must determine whether Congress can command the President and his Secretary of State to issue a formal statement that contradicts the earlier recognition.</a:t>
            </a:r>
          </a:p>
        </p:txBody>
      </p:sp>
      <p:sp>
        <p:nvSpPr>
          <p:cNvPr id="4" name="Slide Number Placeholder 3">
            <a:extLst>
              <a:ext uri="{FF2B5EF4-FFF2-40B4-BE49-F238E27FC236}">
                <a16:creationId xmlns:a16="http://schemas.microsoft.com/office/drawing/2014/main" id="{4374B0D4-0C84-95F5-8B41-F773C487621C}"/>
              </a:ext>
            </a:extLst>
          </p:cNvPr>
          <p:cNvSpPr>
            <a:spLocks noGrp="1"/>
          </p:cNvSpPr>
          <p:nvPr>
            <p:ph type="sldNum" sz="quarter" idx="12"/>
          </p:nvPr>
        </p:nvSpPr>
        <p:spPr/>
        <p:txBody>
          <a:bodyPr/>
          <a:lstStyle/>
          <a:p>
            <a:fld id="{D0EFA211-A18C-43D9-B6D5-B05B57210024}" type="slidenum">
              <a:rPr lang="en-US" smtClean="0"/>
              <a:t>45</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4A6A81E5-60E8-E981-AB6C-1EF46BAC734C}"/>
                  </a:ext>
                </a:extLst>
              </p14:cNvPr>
              <p14:cNvContentPartPr/>
              <p14:nvPr/>
            </p14:nvContentPartPr>
            <p14:xfrm>
              <a:off x="3596760" y="2532960"/>
              <a:ext cx="4384440" cy="624600"/>
            </p14:xfrm>
          </p:contentPart>
        </mc:Choice>
        <mc:Fallback xmlns="">
          <p:pic>
            <p:nvPicPr>
              <p:cNvPr id="5" name="Ink 4">
                <a:extLst>
                  <a:ext uri="{FF2B5EF4-FFF2-40B4-BE49-F238E27FC236}">
                    <a16:creationId xmlns:a16="http://schemas.microsoft.com/office/drawing/2014/main" id="{4A6A81E5-60E8-E981-AB6C-1EF46BAC734C}"/>
                  </a:ext>
                </a:extLst>
              </p:cNvPr>
              <p:cNvPicPr/>
              <p:nvPr/>
            </p:nvPicPr>
            <p:blipFill>
              <a:blip r:embed="rId3"/>
              <a:stretch>
                <a:fillRect/>
              </a:stretch>
            </p:blipFill>
            <p:spPr>
              <a:xfrm>
                <a:off x="3587400" y="2523600"/>
                <a:ext cx="4403160" cy="643320"/>
              </a:xfrm>
              <a:prstGeom prst="rect">
                <a:avLst/>
              </a:prstGeom>
            </p:spPr>
          </p:pic>
        </mc:Fallback>
      </mc:AlternateContent>
    </p:spTree>
    <p:extLst>
      <p:ext uri="{BB962C8B-B14F-4D97-AF65-F5344CB8AC3E}">
        <p14:creationId xmlns:p14="http://schemas.microsoft.com/office/powerpoint/2010/main" val="3187895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61A5F4-18C3-D622-B32F-CE764E8DB84F}"/>
              </a:ext>
            </a:extLst>
          </p:cNvPr>
          <p:cNvSpPr>
            <a:spLocks noGrp="1"/>
          </p:cNvSpPr>
          <p:nvPr>
            <p:ph type="sldNum" sz="quarter" idx="12"/>
          </p:nvPr>
        </p:nvSpPr>
        <p:spPr/>
        <p:txBody>
          <a:bodyPr/>
          <a:lstStyle/>
          <a:p>
            <a:fld id="{D0EFA211-A18C-43D9-B6D5-B05B57210024}" type="slidenum">
              <a:rPr lang="en-US" smtClean="0"/>
              <a:t>46</a:t>
            </a:fld>
            <a:endParaRPr lang="en-US"/>
          </a:p>
        </p:txBody>
      </p:sp>
      <p:pic>
        <p:nvPicPr>
          <p:cNvPr id="3074" name="Picture 2" descr="Map of UN partition plan for Palestine">
            <a:extLst>
              <a:ext uri="{FF2B5EF4-FFF2-40B4-BE49-F238E27FC236}">
                <a16:creationId xmlns:a16="http://schemas.microsoft.com/office/drawing/2014/main" id="{11B3310B-34C6-F0FC-37EE-A3C75477B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81000"/>
            <a:ext cx="6096000" cy="6096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FAF0B70-1D04-41FC-3C13-C4AA3DAA8817}"/>
                  </a:ext>
                </a:extLst>
              </p14:cNvPr>
              <p14:cNvContentPartPr/>
              <p14:nvPr/>
            </p14:nvContentPartPr>
            <p14:xfrm>
              <a:off x="2606040" y="254880"/>
              <a:ext cx="4979520" cy="3097080"/>
            </p14:xfrm>
          </p:contentPart>
        </mc:Choice>
        <mc:Fallback xmlns="">
          <p:pic>
            <p:nvPicPr>
              <p:cNvPr id="3" name="Ink 2">
                <a:extLst>
                  <a:ext uri="{FF2B5EF4-FFF2-40B4-BE49-F238E27FC236}">
                    <a16:creationId xmlns:a16="http://schemas.microsoft.com/office/drawing/2014/main" id="{FFAF0B70-1D04-41FC-3C13-C4AA3DAA8817}"/>
                  </a:ext>
                </a:extLst>
              </p:cNvPr>
              <p:cNvPicPr/>
              <p:nvPr/>
            </p:nvPicPr>
            <p:blipFill>
              <a:blip r:embed="rId4"/>
              <a:stretch>
                <a:fillRect/>
              </a:stretch>
            </p:blipFill>
            <p:spPr>
              <a:xfrm>
                <a:off x="2596680" y="245520"/>
                <a:ext cx="4998240" cy="3115800"/>
              </a:xfrm>
              <a:prstGeom prst="rect">
                <a:avLst/>
              </a:prstGeom>
            </p:spPr>
          </p:pic>
        </mc:Fallback>
      </mc:AlternateContent>
    </p:spTree>
    <p:extLst>
      <p:ext uri="{BB962C8B-B14F-4D97-AF65-F5344CB8AC3E}">
        <p14:creationId xmlns:p14="http://schemas.microsoft.com/office/powerpoint/2010/main" val="1329616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6CB027-90D5-68D9-189C-DED35BA79272}"/>
              </a:ext>
            </a:extLst>
          </p:cNvPr>
          <p:cNvSpPr>
            <a:spLocks noGrp="1"/>
          </p:cNvSpPr>
          <p:nvPr>
            <p:ph type="sldNum" sz="quarter" idx="12"/>
          </p:nvPr>
        </p:nvSpPr>
        <p:spPr/>
        <p:txBody>
          <a:bodyPr/>
          <a:lstStyle/>
          <a:p>
            <a:fld id="{D0EFA211-A18C-43D9-B6D5-B05B57210024}" type="slidenum">
              <a:rPr lang="en-US" smtClean="0"/>
              <a:t>47</a:t>
            </a:fld>
            <a:endParaRPr lang="en-US"/>
          </a:p>
        </p:txBody>
      </p:sp>
      <p:pic>
        <p:nvPicPr>
          <p:cNvPr id="4098" name="Picture 2" descr="Map of 1949 armistice lines">
            <a:extLst>
              <a:ext uri="{FF2B5EF4-FFF2-40B4-BE49-F238E27FC236}">
                <a16:creationId xmlns:a16="http://schemas.microsoft.com/office/drawing/2014/main" id="{D16958A3-7C09-8E14-3BE7-499CBEDF4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81000"/>
            <a:ext cx="6096000" cy="6096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1010BCE5-C572-45B9-B2AD-4B92DFAFEFDB}"/>
                  </a:ext>
                </a:extLst>
              </p14:cNvPr>
              <p14:cNvContentPartPr/>
              <p14:nvPr/>
            </p14:nvContentPartPr>
            <p14:xfrm>
              <a:off x="2729880" y="315360"/>
              <a:ext cx="3395160" cy="3573000"/>
            </p14:xfrm>
          </p:contentPart>
        </mc:Choice>
        <mc:Fallback xmlns="">
          <p:pic>
            <p:nvPicPr>
              <p:cNvPr id="3" name="Ink 2">
                <a:extLst>
                  <a:ext uri="{FF2B5EF4-FFF2-40B4-BE49-F238E27FC236}">
                    <a16:creationId xmlns:a16="http://schemas.microsoft.com/office/drawing/2014/main" id="{1010BCE5-C572-45B9-B2AD-4B92DFAFEFDB}"/>
                  </a:ext>
                </a:extLst>
              </p:cNvPr>
              <p:cNvPicPr/>
              <p:nvPr/>
            </p:nvPicPr>
            <p:blipFill>
              <a:blip r:embed="rId4"/>
              <a:stretch>
                <a:fillRect/>
              </a:stretch>
            </p:blipFill>
            <p:spPr>
              <a:xfrm>
                <a:off x="2720520" y="306000"/>
                <a:ext cx="3413880" cy="3591720"/>
              </a:xfrm>
              <a:prstGeom prst="rect">
                <a:avLst/>
              </a:prstGeom>
            </p:spPr>
          </p:pic>
        </mc:Fallback>
      </mc:AlternateContent>
    </p:spTree>
    <p:extLst>
      <p:ext uri="{BB962C8B-B14F-4D97-AF65-F5344CB8AC3E}">
        <p14:creationId xmlns:p14="http://schemas.microsoft.com/office/powerpoint/2010/main" val="471902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p&#10;&#10;Description automatically generated">
            <a:extLst>
              <a:ext uri="{FF2B5EF4-FFF2-40B4-BE49-F238E27FC236}">
                <a16:creationId xmlns:a16="http://schemas.microsoft.com/office/drawing/2014/main" id="{87734493-51C0-AF81-9584-D1E643403E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18" r="1" b="40400"/>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1BADFC9-4CA0-E1F6-8517-7DB3B61664DC}"/>
              </a:ext>
            </a:extLst>
          </p:cNvPr>
          <p:cNvSpPr>
            <a:spLocks noGrp="1"/>
          </p:cNvSpPr>
          <p:nvPr>
            <p:ph type="sldNum" sz="quarter" idx="12"/>
          </p:nvPr>
        </p:nvSpPr>
        <p:spPr>
          <a:xfrm>
            <a:off x="8737600" y="466933"/>
            <a:ext cx="2635250" cy="707886"/>
          </a:xfrm>
        </p:spPr>
        <p:txBody>
          <a:bodyPr>
            <a:normAutofit/>
          </a:bodyPr>
          <a:lstStyle/>
          <a:p>
            <a:pPr>
              <a:lnSpc>
                <a:spcPct val="90000"/>
              </a:lnSpc>
              <a:spcAft>
                <a:spcPts val="600"/>
              </a:spcAft>
            </a:pPr>
            <a:fld id="{D0EFA211-A18C-43D9-B6D5-B05B57210024}" type="slidenum">
              <a:rPr lang="en-US" sz="4400">
                <a:solidFill>
                  <a:srgbClr val="FFFFFF"/>
                </a:solidFill>
              </a:rPr>
              <a:pPr>
                <a:lnSpc>
                  <a:spcPct val="90000"/>
                </a:lnSpc>
                <a:spcAft>
                  <a:spcPts val="600"/>
                </a:spcAft>
              </a:pPr>
              <a:t>48</a:t>
            </a:fld>
            <a:endParaRPr lang="en-US" sz="4400">
              <a:solidFill>
                <a:srgbClr val="FFFFFF"/>
              </a:solidFill>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6A7718B-8B62-E30E-4FE4-4658FB4EA25F}"/>
                  </a:ext>
                </a:extLst>
              </p14:cNvPr>
              <p14:cNvContentPartPr/>
              <p14:nvPr/>
            </p14:nvContentPartPr>
            <p14:xfrm>
              <a:off x="8155800" y="2744280"/>
              <a:ext cx="1384200" cy="2096640"/>
            </p14:xfrm>
          </p:contentPart>
        </mc:Choice>
        <mc:Fallback xmlns="">
          <p:pic>
            <p:nvPicPr>
              <p:cNvPr id="5" name="Ink 4">
                <a:extLst>
                  <a:ext uri="{FF2B5EF4-FFF2-40B4-BE49-F238E27FC236}">
                    <a16:creationId xmlns:a16="http://schemas.microsoft.com/office/drawing/2014/main" id="{B6A7718B-8B62-E30E-4FE4-4658FB4EA25F}"/>
                  </a:ext>
                </a:extLst>
              </p:cNvPr>
              <p:cNvPicPr/>
              <p:nvPr/>
            </p:nvPicPr>
            <p:blipFill>
              <a:blip r:embed="rId5"/>
              <a:stretch>
                <a:fillRect/>
              </a:stretch>
            </p:blipFill>
            <p:spPr>
              <a:xfrm>
                <a:off x="8146440" y="2734920"/>
                <a:ext cx="1402920" cy="2115360"/>
              </a:xfrm>
              <a:prstGeom prst="rect">
                <a:avLst/>
              </a:prstGeom>
            </p:spPr>
          </p:pic>
        </mc:Fallback>
      </mc:AlternateContent>
    </p:spTree>
    <p:extLst>
      <p:ext uri="{BB962C8B-B14F-4D97-AF65-F5344CB8AC3E}">
        <p14:creationId xmlns:p14="http://schemas.microsoft.com/office/powerpoint/2010/main" val="2894071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4998-B750-49FC-AC3E-42491C5DBF99}"/>
              </a:ext>
            </a:extLst>
          </p:cNvPr>
          <p:cNvSpPr>
            <a:spLocks noGrp="1"/>
          </p:cNvSpPr>
          <p:nvPr>
            <p:ph type="title"/>
          </p:nvPr>
        </p:nvSpPr>
        <p:spPr/>
        <p:txBody>
          <a:bodyPr/>
          <a:lstStyle/>
          <a:p>
            <a:pPr lvl="0"/>
            <a:r>
              <a:rPr lang="en-US" dirty="0"/>
              <a:t>What did Congress do in 1995 about Jerusalem?</a:t>
            </a:r>
          </a:p>
        </p:txBody>
      </p:sp>
      <p:sp>
        <p:nvSpPr>
          <p:cNvPr id="3" name="Content Placeholder 2">
            <a:extLst>
              <a:ext uri="{FF2B5EF4-FFF2-40B4-BE49-F238E27FC236}">
                <a16:creationId xmlns:a16="http://schemas.microsoft.com/office/drawing/2014/main" id="{98482AE0-964E-4C41-A146-B8936413A4A2}"/>
              </a:ext>
            </a:extLst>
          </p:cNvPr>
          <p:cNvSpPr>
            <a:spLocks noGrp="1"/>
          </p:cNvSpPr>
          <p:nvPr>
            <p:ph idx="1"/>
          </p:nvPr>
        </p:nvSpPr>
        <p:spPr/>
        <p:txBody>
          <a:bodyPr>
            <a:normAutofit fontScale="85000" lnSpcReduction="20000"/>
          </a:bodyPr>
          <a:lstStyle/>
          <a:p>
            <a:r>
              <a:rPr lang="en-US" dirty="0"/>
              <a:t>Congress passed the Jerusalem Embassy Act of 1995, Pub. L. No. 104-45, 109 Stat. 398 (1995), without the President’s signature, purporting to recognize Jerusalem as the capital of the State of Israel. </a:t>
            </a:r>
          </a:p>
          <a:p>
            <a:pPr lvl="1"/>
            <a:r>
              <a:rPr lang="en-US" dirty="0"/>
              <a:t>When he signed the Act into law, President George W. Bush issued a statement declaring his position </a:t>
            </a:r>
            <a:r>
              <a:rPr lang="en-US" dirty="0">
                <a:highlight>
                  <a:srgbClr val="FFFF00"/>
                </a:highlight>
              </a:rPr>
              <a:t>that §214 would, “if construed as mandatory rather than advisory, impermissibly interfere with the President’s constitutional authority to formulate the position of the United States, speak for the Nation in international affairs, and determine the terms on which recognition is given to foreign states</a:t>
            </a:r>
            <a:r>
              <a:rPr lang="en-US" dirty="0"/>
              <a:t>.” Statement on Signing the Foreign Relations Authorization Act, Fiscal Year 2003,</a:t>
            </a:r>
          </a:p>
          <a:p>
            <a:r>
              <a:rPr lang="en-US" dirty="0"/>
              <a:t>How was the President able to avoid recognizing Jerusalem as the capital of Israel in the past?</a:t>
            </a:r>
          </a:p>
          <a:p>
            <a:pPr lvl="1"/>
            <a:r>
              <a:rPr lang="en-US" sz="2800" dirty="0"/>
              <a:t>It allowed the President to waive application of the law every six months on “national security” grounds</a:t>
            </a:r>
          </a:p>
        </p:txBody>
      </p:sp>
      <p:sp>
        <p:nvSpPr>
          <p:cNvPr id="4" name="Slide Number Placeholder 3">
            <a:extLst>
              <a:ext uri="{FF2B5EF4-FFF2-40B4-BE49-F238E27FC236}">
                <a16:creationId xmlns:a16="http://schemas.microsoft.com/office/drawing/2014/main" id="{74492F8B-0451-5616-88EB-8C8CFAEDA142}"/>
              </a:ext>
            </a:extLst>
          </p:cNvPr>
          <p:cNvSpPr>
            <a:spLocks noGrp="1"/>
          </p:cNvSpPr>
          <p:nvPr>
            <p:ph type="sldNum" sz="quarter" idx="12"/>
          </p:nvPr>
        </p:nvSpPr>
        <p:spPr/>
        <p:txBody>
          <a:bodyPr/>
          <a:lstStyle/>
          <a:p>
            <a:fld id="{D0EFA211-A18C-43D9-B6D5-B05B57210024}" type="slidenum">
              <a:rPr lang="en-US" smtClean="0"/>
              <a:t>49</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4CDDC2A2-5E26-BF12-7D77-4001CDE8BCD8}"/>
                  </a:ext>
                </a:extLst>
              </p14:cNvPr>
              <p14:cNvContentPartPr/>
              <p14:nvPr/>
            </p14:nvContentPartPr>
            <p14:xfrm>
              <a:off x="1652400" y="3145680"/>
              <a:ext cx="9529200" cy="2654280"/>
            </p14:xfrm>
          </p:contentPart>
        </mc:Choice>
        <mc:Fallback xmlns="">
          <p:pic>
            <p:nvPicPr>
              <p:cNvPr id="5" name="Ink 4">
                <a:extLst>
                  <a:ext uri="{FF2B5EF4-FFF2-40B4-BE49-F238E27FC236}">
                    <a16:creationId xmlns:a16="http://schemas.microsoft.com/office/drawing/2014/main" id="{4CDDC2A2-5E26-BF12-7D77-4001CDE8BCD8}"/>
                  </a:ext>
                </a:extLst>
              </p:cNvPr>
              <p:cNvPicPr/>
              <p:nvPr/>
            </p:nvPicPr>
            <p:blipFill>
              <a:blip r:embed="rId3"/>
              <a:stretch>
                <a:fillRect/>
              </a:stretch>
            </p:blipFill>
            <p:spPr>
              <a:xfrm>
                <a:off x="1643040" y="3136320"/>
                <a:ext cx="9547920" cy="2673000"/>
              </a:xfrm>
              <a:prstGeom prst="rect">
                <a:avLst/>
              </a:prstGeom>
            </p:spPr>
          </p:pic>
        </mc:Fallback>
      </mc:AlternateContent>
    </p:spTree>
    <p:extLst>
      <p:ext uri="{BB962C8B-B14F-4D97-AF65-F5344CB8AC3E}">
        <p14:creationId xmlns:p14="http://schemas.microsoft.com/office/powerpoint/2010/main" val="960383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5F51-7C56-4A79-BEF5-EC8C94A69639}"/>
              </a:ext>
            </a:extLst>
          </p:cNvPr>
          <p:cNvSpPr>
            <a:spLocks noGrp="1"/>
          </p:cNvSpPr>
          <p:nvPr>
            <p:ph type="title"/>
          </p:nvPr>
        </p:nvSpPr>
        <p:spPr>
          <a:xfrm>
            <a:off x="838200" y="365126"/>
            <a:ext cx="10515600" cy="594616"/>
          </a:xfrm>
        </p:spPr>
        <p:txBody>
          <a:bodyPr>
            <a:normAutofit/>
          </a:bodyPr>
          <a:lstStyle/>
          <a:p>
            <a:r>
              <a:rPr lang="en-US" sz="3200" dirty="0"/>
              <a:t>Article I – Congressional National Security Powers (Edited)</a:t>
            </a:r>
          </a:p>
        </p:txBody>
      </p:sp>
      <p:sp>
        <p:nvSpPr>
          <p:cNvPr id="3" name="Content Placeholder 2">
            <a:extLst>
              <a:ext uri="{FF2B5EF4-FFF2-40B4-BE49-F238E27FC236}">
                <a16:creationId xmlns:a16="http://schemas.microsoft.com/office/drawing/2014/main" id="{B3E6891A-8A4A-49B5-97FD-2593785F619E}"/>
              </a:ext>
            </a:extLst>
          </p:cNvPr>
          <p:cNvSpPr>
            <a:spLocks noGrp="1"/>
          </p:cNvSpPr>
          <p:nvPr>
            <p:ph idx="1"/>
          </p:nvPr>
        </p:nvSpPr>
        <p:spPr>
          <a:xfrm>
            <a:off x="333375" y="1118440"/>
            <a:ext cx="11020425" cy="5374435"/>
          </a:xfrm>
        </p:spPr>
        <p:txBody>
          <a:bodyPr>
            <a:normAutofit fontScale="62500" lnSpcReduction="20000"/>
          </a:bodyPr>
          <a:lstStyle/>
          <a:p>
            <a:pPr marL="0" indent="0">
              <a:buNone/>
            </a:pPr>
            <a:r>
              <a:rPr lang="en-US" sz="4000" dirty="0"/>
              <a:t>All legislative Powers </a:t>
            </a:r>
            <a:r>
              <a:rPr lang="en-US" sz="4000" dirty="0">
                <a:highlight>
                  <a:srgbClr val="FFFF00"/>
                </a:highlight>
              </a:rPr>
              <a:t>herein granted</a:t>
            </a:r>
            <a:r>
              <a:rPr lang="en-US" sz="4000" dirty="0"/>
              <a:t> shall be vested in a Congress of the United States…</a:t>
            </a:r>
          </a:p>
          <a:p>
            <a:r>
              <a:rPr lang="en-US" dirty="0"/>
              <a:t>To regulate Commerce with foreign Nations, and among the several States, and with the Indian Tribes;</a:t>
            </a:r>
          </a:p>
          <a:p>
            <a:r>
              <a:rPr lang="en-US" dirty="0"/>
              <a:t>To establish an uniform Rule of Naturalization, and uniform Laws on the subject of Bankruptcies throughout the United States;</a:t>
            </a:r>
          </a:p>
          <a:p>
            <a:r>
              <a:rPr lang="en-US" dirty="0"/>
              <a:t>To define and punish Piracies and Felonies committed on the high Seas, and Offences against the Law of Nations;</a:t>
            </a:r>
          </a:p>
          <a:p>
            <a:r>
              <a:rPr lang="en-US" dirty="0"/>
              <a:t>To declare War, grant Letters of Marque and Reprisal, and make Rules concerning Captures on Land and Water;</a:t>
            </a:r>
          </a:p>
          <a:p>
            <a:r>
              <a:rPr lang="en-US" dirty="0"/>
              <a:t>To raise and support Armies, but no Appropriation of Money to that Use shall be for a longer Term than two Years;</a:t>
            </a:r>
          </a:p>
          <a:p>
            <a:r>
              <a:rPr lang="en-US" dirty="0"/>
              <a:t>To provide and maintain a Navy;</a:t>
            </a:r>
          </a:p>
          <a:p>
            <a:r>
              <a:rPr lang="en-US" dirty="0"/>
              <a:t>To make Rules for the Government and Regulation of the land and naval Forces;</a:t>
            </a:r>
          </a:p>
          <a:p>
            <a:r>
              <a:rPr lang="en-US" dirty="0"/>
              <a:t>To provide for calling forth the Militia to execute the Laws of the Union, suppress Insurrections and repel Invasions;</a:t>
            </a:r>
          </a:p>
          <a:p>
            <a:r>
              <a:rPr lang="en-US" dirty="0"/>
              <a:t>To provide for organizing, arming, and disciplining, the Militia, and for governing such Part of them as may be employed in the Service of the United States, reserving to the States respectively, the Appointment of the Officers, and the Authority of training the Militia according to the discipline prescribed by Congress;</a:t>
            </a:r>
          </a:p>
          <a:p>
            <a:endParaRPr lang="en-US" dirty="0"/>
          </a:p>
        </p:txBody>
      </p:sp>
      <p:sp>
        <p:nvSpPr>
          <p:cNvPr id="5" name="Slide Number Placeholder 4">
            <a:extLst>
              <a:ext uri="{FF2B5EF4-FFF2-40B4-BE49-F238E27FC236}">
                <a16:creationId xmlns:a16="http://schemas.microsoft.com/office/drawing/2014/main" id="{9E6C5FF8-E791-CAFD-B412-0E13F4D4CA6B}"/>
              </a:ext>
            </a:extLst>
          </p:cNvPr>
          <p:cNvSpPr>
            <a:spLocks noGrp="1"/>
          </p:cNvSpPr>
          <p:nvPr>
            <p:ph type="sldNum" sz="quarter" idx="12"/>
          </p:nvPr>
        </p:nvSpPr>
        <p:spPr/>
        <p:txBody>
          <a:bodyPr/>
          <a:lstStyle/>
          <a:p>
            <a:fld id="{D0EFA211-A18C-43D9-B6D5-B05B57210024}" type="slidenum">
              <a:rPr lang="en-US" smtClean="0"/>
              <a:t>5</a:t>
            </a:fld>
            <a:endParaRPr lang="en-US"/>
          </a:p>
        </p:txBody>
      </p:sp>
    </p:spTree>
    <p:extLst>
      <p:ext uri="{BB962C8B-B14F-4D97-AF65-F5344CB8AC3E}">
        <p14:creationId xmlns:p14="http://schemas.microsoft.com/office/powerpoint/2010/main" val="2436709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EACA-3EDB-47BB-B02A-7892AC5B5559}"/>
              </a:ext>
            </a:extLst>
          </p:cNvPr>
          <p:cNvSpPr>
            <a:spLocks noGrp="1"/>
          </p:cNvSpPr>
          <p:nvPr>
            <p:ph type="title"/>
          </p:nvPr>
        </p:nvSpPr>
        <p:spPr/>
        <p:txBody>
          <a:bodyPr/>
          <a:lstStyle/>
          <a:p>
            <a:r>
              <a:rPr lang="en-US" dirty="0"/>
              <a:t>What about People Born in Jerusalem?</a:t>
            </a:r>
          </a:p>
        </p:txBody>
      </p:sp>
      <p:sp>
        <p:nvSpPr>
          <p:cNvPr id="3" name="Content Placeholder 2">
            <a:extLst>
              <a:ext uri="{FF2B5EF4-FFF2-40B4-BE49-F238E27FC236}">
                <a16:creationId xmlns:a16="http://schemas.microsoft.com/office/drawing/2014/main" id="{7252D946-02E7-44EF-A95B-5819C1EB7483}"/>
              </a:ext>
            </a:extLst>
          </p:cNvPr>
          <p:cNvSpPr>
            <a:spLocks noGrp="1"/>
          </p:cNvSpPr>
          <p:nvPr>
            <p:ph idx="1"/>
          </p:nvPr>
        </p:nvSpPr>
        <p:spPr/>
        <p:txBody>
          <a:bodyPr>
            <a:normAutofit/>
          </a:bodyPr>
          <a:lstStyle/>
          <a:p>
            <a:r>
              <a:rPr lang="en-US" dirty="0"/>
              <a:t>Prior to the Trump policy change in 2017 recognizing Jerusalem as part of Israel, how did the state department deal with the problem of people born in Jerusalem?</a:t>
            </a:r>
          </a:p>
          <a:p>
            <a:pPr lvl="1"/>
            <a:r>
              <a:rPr lang="en-US" sz="2800" dirty="0"/>
              <a:t>Put the city of birth on their passport, but not the state.</a:t>
            </a:r>
          </a:p>
          <a:p>
            <a:r>
              <a:rPr lang="en-US" dirty="0"/>
              <a:t>What did the statute allow people born in Jerusalem to request?</a:t>
            </a:r>
          </a:p>
          <a:p>
            <a:pPr lvl="1"/>
            <a:r>
              <a:rPr lang="en-US" sz="2800" dirty="0"/>
              <a:t>Listing their birthplace as Israel.</a:t>
            </a:r>
          </a:p>
          <a:p>
            <a:endParaRPr lang="en-US" dirty="0"/>
          </a:p>
        </p:txBody>
      </p:sp>
      <p:sp>
        <p:nvSpPr>
          <p:cNvPr id="4" name="Slide Number Placeholder 3">
            <a:extLst>
              <a:ext uri="{FF2B5EF4-FFF2-40B4-BE49-F238E27FC236}">
                <a16:creationId xmlns:a16="http://schemas.microsoft.com/office/drawing/2014/main" id="{A0C81661-4650-3BED-7BFB-CF44C0DE8782}"/>
              </a:ext>
            </a:extLst>
          </p:cNvPr>
          <p:cNvSpPr>
            <a:spLocks noGrp="1"/>
          </p:cNvSpPr>
          <p:nvPr>
            <p:ph type="sldNum" sz="quarter" idx="12"/>
          </p:nvPr>
        </p:nvSpPr>
        <p:spPr/>
        <p:txBody>
          <a:bodyPr/>
          <a:lstStyle/>
          <a:p>
            <a:fld id="{D0EFA211-A18C-43D9-B6D5-B05B57210024}" type="slidenum">
              <a:rPr lang="en-US" smtClean="0"/>
              <a:t>50</a:t>
            </a:fld>
            <a:endParaRPr lang="en-US"/>
          </a:p>
        </p:txBody>
      </p:sp>
    </p:spTree>
    <p:extLst>
      <p:ext uri="{BB962C8B-B14F-4D97-AF65-F5344CB8AC3E}">
        <p14:creationId xmlns:p14="http://schemas.microsoft.com/office/powerpoint/2010/main" val="2586409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17A3-D48D-4AD9-A1E6-EF19BBCFD5BE}"/>
              </a:ext>
            </a:extLst>
          </p:cNvPr>
          <p:cNvSpPr>
            <a:spLocks noGrp="1"/>
          </p:cNvSpPr>
          <p:nvPr>
            <p:ph type="title"/>
          </p:nvPr>
        </p:nvSpPr>
        <p:spPr/>
        <p:txBody>
          <a:bodyPr/>
          <a:lstStyle/>
          <a:p>
            <a:pPr lvl="0"/>
            <a:r>
              <a:rPr lang="en-US" dirty="0"/>
              <a:t>What Constitutional Clause did the President Invoke in Contesting this Statute?</a:t>
            </a:r>
          </a:p>
        </p:txBody>
      </p:sp>
      <p:sp>
        <p:nvSpPr>
          <p:cNvPr id="3" name="Content Placeholder 2">
            <a:extLst>
              <a:ext uri="{FF2B5EF4-FFF2-40B4-BE49-F238E27FC236}">
                <a16:creationId xmlns:a16="http://schemas.microsoft.com/office/drawing/2014/main" id="{58F72DE3-0FA8-41E6-B83E-1D1FF4B1C47F}"/>
              </a:ext>
            </a:extLst>
          </p:cNvPr>
          <p:cNvSpPr>
            <a:spLocks noGrp="1"/>
          </p:cNvSpPr>
          <p:nvPr>
            <p:ph idx="1"/>
          </p:nvPr>
        </p:nvSpPr>
        <p:spPr/>
        <p:txBody>
          <a:bodyPr>
            <a:normAutofit/>
          </a:bodyPr>
          <a:lstStyle/>
          <a:p>
            <a:r>
              <a:rPr lang="en-US" dirty="0"/>
              <a:t>The </a:t>
            </a:r>
            <a:r>
              <a:rPr lang="en-US" dirty="0">
                <a:highlight>
                  <a:srgbClr val="FFFF00"/>
                </a:highlight>
              </a:rPr>
              <a:t>Reception Clause</a:t>
            </a:r>
            <a:r>
              <a:rPr lang="en-US" dirty="0"/>
              <a:t>, which directs that the President “shall receive Ambassadors and other public Ministers.” Art. II, §3.</a:t>
            </a:r>
          </a:p>
          <a:p>
            <a:pPr lvl="1"/>
            <a:r>
              <a:rPr lang="en-US" sz="2800" dirty="0"/>
              <a:t>Does it specifically answer the question?</a:t>
            </a:r>
          </a:p>
          <a:p>
            <a:r>
              <a:rPr lang="en-US" dirty="0"/>
              <a:t>Why does the court say it is an important foreign power to control the recognition of foreign nations?</a:t>
            </a:r>
          </a:p>
          <a:p>
            <a:r>
              <a:rPr lang="en-US" dirty="0"/>
              <a:t>What legal consequences flow from recognition?</a:t>
            </a:r>
          </a:p>
          <a:p>
            <a:r>
              <a:rPr lang="en-US" dirty="0"/>
              <a:t>What does the court say about stability of foreign policy set by the president versus Congress?</a:t>
            </a:r>
          </a:p>
          <a:p>
            <a:pPr lvl="1"/>
            <a:r>
              <a:rPr lang="en-US" sz="2800" dirty="0"/>
              <a:t>How did this shift since the case was decided in 1981?</a:t>
            </a:r>
          </a:p>
        </p:txBody>
      </p:sp>
      <p:sp>
        <p:nvSpPr>
          <p:cNvPr id="4" name="Slide Number Placeholder 3">
            <a:extLst>
              <a:ext uri="{FF2B5EF4-FFF2-40B4-BE49-F238E27FC236}">
                <a16:creationId xmlns:a16="http://schemas.microsoft.com/office/drawing/2014/main" id="{56F7D61B-B3F1-6817-BBA6-D6A203EDEC35}"/>
              </a:ext>
            </a:extLst>
          </p:cNvPr>
          <p:cNvSpPr>
            <a:spLocks noGrp="1"/>
          </p:cNvSpPr>
          <p:nvPr>
            <p:ph type="sldNum" sz="quarter" idx="12"/>
          </p:nvPr>
        </p:nvSpPr>
        <p:spPr/>
        <p:txBody>
          <a:bodyPr/>
          <a:lstStyle/>
          <a:p>
            <a:fld id="{D0EFA211-A18C-43D9-B6D5-B05B57210024}" type="slidenum">
              <a:rPr lang="en-US" smtClean="0"/>
              <a:t>51</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8BE36F6A-5A9A-490E-399E-9790A7C7BA10}"/>
                  </a:ext>
                </a:extLst>
              </p14:cNvPr>
              <p14:cNvContentPartPr/>
              <p14:nvPr/>
            </p14:nvContentPartPr>
            <p14:xfrm>
              <a:off x="1087920" y="1778760"/>
              <a:ext cx="9849600" cy="3656520"/>
            </p14:xfrm>
          </p:contentPart>
        </mc:Choice>
        <mc:Fallback xmlns="">
          <p:pic>
            <p:nvPicPr>
              <p:cNvPr id="5" name="Ink 4">
                <a:extLst>
                  <a:ext uri="{FF2B5EF4-FFF2-40B4-BE49-F238E27FC236}">
                    <a16:creationId xmlns:a16="http://schemas.microsoft.com/office/drawing/2014/main" id="{8BE36F6A-5A9A-490E-399E-9790A7C7BA10}"/>
                  </a:ext>
                </a:extLst>
              </p:cNvPr>
              <p:cNvPicPr/>
              <p:nvPr/>
            </p:nvPicPr>
            <p:blipFill>
              <a:blip r:embed="rId3"/>
              <a:stretch>
                <a:fillRect/>
              </a:stretch>
            </p:blipFill>
            <p:spPr>
              <a:xfrm>
                <a:off x="1078560" y="1769400"/>
                <a:ext cx="9868320" cy="3675240"/>
              </a:xfrm>
              <a:prstGeom prst="rect">
                <a:avLst/>
              </a:prstGeom>
            </p:spPr>
          </p:pic>
        </mc:Fallback>
      </mc:AlternateContent>
    </p:spTree>
    <p:extLst>
      <p:ext uri="{BB962C8B-B14F-4D97-AF65-F5344CB8AC3E}">
        <p14:creationId xmlns:p14="http://schemas.microsoft.com/office/powerpoint/2010/main" val="31044210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D03B4-DD2C-44B9-88C8-789922E270B1}"/>
              </a:ext>
            </a:extLst>
          </p:cNvPr>
          <p:cNvSpPr>
            <a:spLocks noGrp="1"/>
          </p:cNvSpPr>
          <p:nvPr>
            <p:ph type="title"/>
          </p:nvPr>
        </p:nvSpPr>
        <p:spPr/>
        <p:txBody>
          <a:bodyPr/>
          <a:lstStyle/>
          <a:p>
            <a:pPr lvl="0"/>
            <a:r>
              <a:rPr lang="en-US" dirty="0"/>
              <a:t>Which of Jackson’s categories does this fit in?</a:t>
            </a:r>
          </a:p>
        </p:txBody>
      </p:sp>
      <p:sp>
        <p:nvSpPr>
          <p:cNvPr id="3" name="Content Placeholder 2">
            <a:extLst>
              <a:ext uri="{FF2B5EF4-FFF2-40B4-BE49-F238E27FC236}">
                <a16:creationId xmlns:a16="http://schemas.microsoft.com/office/drawing/2014/main" id="{9FB4853C-7694-421C-BB36-402D6BD83128}"/>
              </a:ext>
            </a:extLst>
          </p:cNvPr>
          <p:cNvSpPr>
            <a:spLocks noGrp="1"/>
          </p:cNvSpPr>
          <p:nvPr>
            <p:ph idx="1"/>
          </p:nvPr>
        </p:nvSpPr>
        <p:spPr/>
        <p:txBody>
          <a:bodyPr>
            <a:normAutofit fontScale="85000" lnSpcReduction="20000"/>
          </a:bodyPr>
          <a:lstStyle/>
          <a:p>
            <a:r>
              <a:rPr lang="en-US" sz="3000" dirty="0"/>
              <a:t>3 – refusing to carry out the will of congress.</a:t>
            </a:r>
          </a:p>
          <a:p>
            <a:r>
              <a:rPr lang="en-US" sz="3000" dirty="0"/>
              <a:t>What does the president have to show to win in a Jackson 3 conflict?</a:t>
            </a:r>
          </a:p>
          <a:p>
            <a:pPr lvl="1"/>
            <a:r>
              <a:rPr lang="en-US" sz="3000" dirty="0"/>
              <a:t>That the congressional direction was unconstitutional.</a:t>
            </a:r>
          </a:p>
          <a:p>
            <a:r>
              <a:rPr lang="en-US" sz="3000" dirty="0"/>
              <a:t>How did the majority link this to the Reception Clause?</a:t>
            </a:r>
          </a:p>
          <a:p>
            <a:pPr lvl="1"/>
            <a:r>
              <a:rPr lang="en-US" sz="3000" dirty="0">
                <a:highlight>
                  <a:srgbClr val="FFFF00"/>
                </a:highlight>
              </a:rPr>
              <a:t>It forces the State to recognize Jerusalem as being in Israel, thus recognizing the annexation of the conquered territories.</a:t>
            </a:r>
          </a:p>
          <a:p>
            <a:pPr lvl="1"/>
            <a:r>
              <a:rPr lang="en-US" sz="3000" dirty="0"/>
              <a:t>Thus, an unconstitutional limitation on the President’s power to recognize foreign governments.</a:t>
            </a:r>
          </a:p>
          <a:p>
            <a:r>
              <a:rPr lang="en-US" sz="3000" dirty="0"/>
              <a:t>How does the dissent limit this?</a:t>
            </a:r>
          </a:p>
          <a:p>
            <a:pPr lvl="1"/>
            <a:r>
              <a:rPr lang="en-US" sz="3000" dirty="0"/>
              <a:t>Just listing something on a passport has no broader legal significance, thus it does not unconstitutionally interfere with executive power.</a:t>
            </a:r>
          </a:p>
          <a:p>
            <a:pPr lvl="1"/>
            <a:r>
              <a:rPr lang="en-US" sz="3000" dirty="0"/>
              <a:t>This is correct as to formal legal effect but ignores the diplomatic effect.</a:t>
            </a:r>
          </a:p>
          <a:p>
            <a:pPr lvl="1"/>
            <a:endParaRPr lang="en-US" dirty="0"/>
          </a:p>
          <a:p>
            <a:endParaRPr lang="en-US" dirty="0"/>
          </a:p>
        </p:txBody>
      </p:sp>
      <p:sp>
        <p:nvSpPr>
          <p:cNvPr id="4" name="Slide Number Placeholder 3">
            <a:extLst>
              <a:ext uri="{FF2B5EF4-FFF2-40B4-BE49-F238E27FC236}">
                <a16:creationId xmlns:a16="http://schemas.microsoft.com/office/drawing/2014/main" id="{29D747D2-9139-34EB-C23B-54404AA9DF0A}"/>
              </a:ext>
            </a:extLst>
          </p:cNvPr>
          <p:cNvSpPr>
            <a:spLocks noGrp="1"/>
          </p:cNvSpPr>
          <p:nvPr>
            <p:ph type="sldNum" sz="quarter" idx="12"/>
          </p:nvPr>
        </p:nvSpPr>
        <p:spPr/>
        <p:txBody>
          <a:bodyPr/>
          <a:lstStyle/>
          <a:p>
            <a:fld id="{D0EFA211-A18C-43D9-B6D5-B05B57210024}" type="slidenum">
              <a:rPr lang="en-US" smtClean="0"/>
              <a:t>52</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EA425B0C-4975-E212-69B1-40B1537767E9}"/>
                  </a:ext>
                </a:extLst>
              </p14:cNvPr>
              <p14:cNvContentPartPr/>
              <p14:nvPr/>
            </p14:nvContentPartPr>
            <p14:xfrm>
              <a:off x="812880" y="1609200"/>
              <a:ext cx="10172880" cy="4401720"/>
            </p14:xfrm>
          </p:contentPart>
        </mc:Choice>
        <mc:Fallback xmlns="">
          <p:pic>
            <p:nvPicPr>
              <p:cNvPr id="5" name="Ink 4">
                <a:extLst>
                  <a:ext uri="{FF2B5EF4-FFF2-40B4-BE49-F238E27FC236}">
                    <a16:creationId xmlns:a16="http://schemas.microsoft.com/office/drawing/2014/main" id="{EA425B0C-4975-E212-69B1-40B1537767E9}"/>
                  </a:ext>
                </a:extLst>
              </p:cNvPr>
              <p:cNvPicPr/>
              <p:nvPr/>
            </p:nvPicPr>
            <p:blipFill>
              <a:blip r:embed="rId3"/>
              <a:stretch>
                <a:fillRect/>
              </a:stretch>
            </p:blipFill>
            <p:spPr>
              <a:xfrm>
                <a:off x="803520" y="1599840"/>
                <a:ext cx="10191600" cy="4420440"/>
              </a:xfrm>
              <a:prstGeom prst="rect">
                <a:avLst/>
              </a:prstGeom>
            </p:spPr>
          </p:pic>
        </mc:Fallback>
      </mc:AlternateContent>
    </p:spTree>
    <p:extLst>
      <p:ext uri="{BB962C8B-B14F-4D97-AF65-F5344CB8AC3E}">
        <p14:creationId xmlns:p14="http://schemas.microsoft.com/office/powerpoint/2010/main" val="14225935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C8ED9-E020-9B40-82F3-3FE191BE6903}"/>
              </a:ext>
            </a:extLst>
          </p:cNvPr>
          <p:cNvSpPr>
            <a:spLocks noGrp="1"/>
          </p:cNvSpPr>
          <p:nvPr>
            <p:ph type="ctrTitle"/>
          </p:nvPr>
        </p:nvSpPr>
        <p:spPr/>
        <p:txBody>
          <a:bodyPr/>
          <a:lstStyle/>
          <a:p>
            <a:r>
              <a:rPr lang="en-US" dirty="0"/>
              <a:t>B. </a:t>
            </a:r>
            <a:r>
              <a:rPr lang="en-US"/>
              <a:t>THE COMMANDER IN CHIEF’S WAR POWERS</a:t>
            </a:r>
          </a:p>
        </p:txBody>
      </p:sp>
      <p:sp>
        <p:nvSpPr>
          <p:cNvPr id="5" name="Subtitle 4">
            <a:extLst>
              <a:ext uri="{FF2B5EF4-FFF2-40B4-BE49-F238E27FC236}">
                <a16:creationId xmlns:a16="http://schemas.microsoft.com/office/drawing/2014/main" id="{C9462AF1-DAB5-C29E-A618-EA290544D61F}"/>
              </a:ext>
            </a:extLst>
          </p:cNvPr>
          <p:cNvSpPr>
            <a:spLocks noGrp="1"/>
          </p:cNvSpPr>
          <p:nvPr>
            <p:ph type="subTitle" idx="1"/>
          </p:nvPr>
        </p:nvSpPr>
        <p:spPr/>
        <p:txBody>
          <a:bodyPr/>
          <a:lstStyle/>
          <a:p>
            <a:endParaRPr lang="en-US"/>
          </a:p>
        </p:txBody>
      </p:sp>
      <p:sp>
        <p:nvSpPr>
          <p:cNvPr id="2" name="Slide Number Placeholder 1">
            <a:extLst>
              <a:ext uri="{FF2B5EF4-FFF2-40B4-BE49-F238E27FC236}">
                <a16:creationId xmlns:a16="http://schemas.microsoft.com/office/drawing/2014/main" id="{772B3E37-7CCC-4431-12EF-03E43902DEF8}"/>
              </a:ext>
            </a:extLst>
          </p:cNvPr>
          <p:cNvSpPr>
            <a:spLocks noGrp="1"/>
          </p:cNvSpPr>
          <p:nvPr>
            <p:ph type="sldNum" sz="quarter" idx="12"/>
          </p:nvPr>
        </p:nvSpPr>
        <p:spPr/>
        <p:txBody>
          <a:bodyPr/>
          <a:lstStyle/>
          <a:p>
            <a:fld id="{D0EFA211-A18C-43D9-B6D5-B05B57210024}" type="slidenum">
              <a:rPr lang="en-US" smtClean="0"/>
              <a:t>53</a:t>
            </a:fld>
            <a:endParaRPr lang="en-US"/>
          </a:p>
        </p:txBody>
      </p:sp>
    </p:spTree>
    <p:extLst>
      <p:ext uri="{BB962C8B-B14F-4D97-AF65-F5344CB8AC3E}">
        <p14:creationId xmlns:p14="http://schemas.microsoft.com/office/powerpoint/2010/main" val="1132652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305F-69E5-4790-9CA0-5C0F9BF362EB}"/>
              </a:ext>
            </a:extLst>
          </p:cNvPr>
          <p:cNvSpPr>
            <a:spLocks noGrp="1"/>
          </p:cNvSpPr>
          <p:nvPr>
            <p:ph type="title"/>
          </p:nvPr>
        </p:nvSpPr>
        <p:spPr/>
        <p:txBody>
          <a:bodyPr/>
          <a:lstStyle/>
          <a:p>
            <a:pPr lvl="0"/>
            <a:r>
              <a:rPr lang="en-US" dirty="0"/>
              <a:t>What is Jus Belli?</a:t>
            </a:r>
          </a:p>
        </p:txBody>
      </p:sp>
      <p:sp>
        <p:nvSpPr>
          <p:cNvPr id="3" name="Content Placeholder 2">
            <a:extLst>
              <a:ext uri="{FF2B5EF4-FFF2-40B4-BE49-F238E27FC236}">
                <a16:creationId xmlns:a16="http://schemas.microsoft.com/office/drawing/2014/main" id="{B22CDA12-0CB0-4DEC-8BD5-9DFD0D4955B2}"/>
              </a:ext>
            </a:extLst>
          </p:cNvPr>
          <p:cNvSpPr>
            <a:spLocks noGrp="1"/>
          </p:cNvSpPr>
          <p:nvPr>
            <p:ph idx="1"/>
          </p:nvPr>
        </p:nvSpPr>
        <p:spPr/>
        <p:txBody>
          <a:bodyPr>
            <a:normAutofit lnSpcReduction="10000"/>
          </a:bodyPr>
          <a:lstStyle/>
          <a:p>
            <a:pPr lvl="0"/>
            <a:r>
              <a:rPr lang="en-US" sz="3200" dirty="0"/>
              <a:t>Traditional international law of war</a:t>
            </a:r>
          </a:p>
          <a:p>
            <a:pPr lvl="0"/>
            <a:r>
              <a:rPr lang="en-US" sz="3200" dirty="0"/>
              <a:t>Mostly about shipping and trade during wars</a:t>
            </a:r>
          </a:p>
          <a:p>
            <a:pPr lvl="0"/>
            <a:r>
              <a:rPr lang="en-US" sz="3200" dirty="0"/>
              <a:t>Nations agreed to it because of the mutual benefit of being able to conduct shipping with non-warring parties during wars</a:t>
            </a:r>
          </a:p>
          <a:p>
            <a:r>
              <a:rPr lang="en-US" sz="3200" dirty="0"/>
              <a:t>Key international law principle</a:t>
            </a:r>
          </a:p>
          <a:p>
            <a:pPr lvl="1"/>
            <a:r>
              <a:rPr lang="en-US" sz="2800" dirty="0"/>
              <a:t>As we will discuss later, there is no enforcement mechanism for international law.</a:t>
            </a:r>
          </a:p>
          <a:p>
            <a:pPr lvl="1"/>
            <a:r>
              <a:rPr lang="en-US" sz="2800" dirty="0"/>
              <a:t>Nations accept it because of mutual benefits or coercion by other nations.</a:t>
            </a:r>
          </a:p>
        </p:txBody>
      </p:sp>
      <p:sp>
        <p:nvSpPr>
          <p:cNvPr id="4" name="Slide Number Placeholder 3">
            <a:extLst>
              <a:ext uri="{FF2B5EF4-FFF2-40B4-BE49-F238E27FC236}">
                <a16:creationId xmlns:a16="http://schemas.microsoft.com/office/drawing/2014/main" id="{9E2EAED9-251D-0B11-6DB8-D082640963BD}"/>
              </a:ext>
            </a:extLst>
          </p:cNvPr>
          <p:cNvSpPr>
            <a:spLocks noGrp="1"/>
          </p:cNvSpPr>
          <p:nvPr>
            <p:ph type="sldNum" sz="quarter" idx="12"/>
          </p:nvPr>
        </p:nvSpPr>
        <p:spPr/>
        <p:txBody>
          <a:bodyPr/>
          <a:lstStyle/>
          <a:p>
            <a:fld id="{D0EFA211-A18C-43D9-B6D5-B05B57210024}" type="slidenum">
              <a:rPr lang="en-US" smtClean="0"/>
              <a:t>54</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0A1A5AF5-9BC3-065F-30A8-241762D3F48E}"/>
                  </a:ext>
                </a:extLst>
              </p14:cNvPr>
              <p14:cNvContentPartPr/>
              <p14:nvPr/>
            </p14:nvContentPartPr>
            <p14:xfrm>
              <a:off x="1612800" y="677880"/>
              <a:ext cx="8544240" cy="2200680"/>
            </p14:xfrm>
          </p:contentPart>
        </mc:Choice>
        <mc:Fallback xmlns="">
          <p:pic>
            <p:nvPicPr>
              <p:cNvPr id="5" name="Ink 4">
                <a:extLst>
                  <a:ext uri="{FF2B5EF4-FFF2-40B4-BE49-F238E27FC236}">
                    <a16:creationId xmlns:a16="http://schemas.microsoft.com/office/drawing/2014/main" id="{0A1A5AF5-9BC3-065F-30A8-241762D3F48E}"/>
                  </a:ext>
                </a:extLst>
              </p:cNvPr>
              <p:cNvPicPr/>
              <p:nvPr/>
            </p:nvPicPr>
            <p:blipFill>
              <a:blip r:embed="rId3"/>
              <a:stretch>
                <a:fillRect/>
              </a:stretch>
            </p:blipFill>
            <p:spPr>
              <a:xfrm>
                <a:off x="1603440" y="668520"/>
                <a:ext cx="8562960" cy="2219400"/>
              </a:xfrm>
              <a:prstGeom prst="rect">
                <a:avLst/>
              </a:prstGeom>
            </p:spPr>
          </p:pic>
        </mc:Fallback>
      </mc:AlternateContent>
    </p:spTree>
    <p:extLst>
      <p:ext uri="{BB962C8B-B14F-4D97-AF65-F5344CB8AC3E}">
        <p14:creationId xmlns:p14="http://schemas.microsoft.com/office/powerpoint/2010/main" val="2686608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DD319-49EA-4FC6-90E0-9F7535D5E23F}"/>
              </a:ext>
            </a:extLst>
          </p:cNvPr>
          <p:cNvSpPr>
            <a:spLocks noGrp="1"/>
          </p:cNvSpPr>
          <p:nvPr>
            <p:ph type="title"/>
          </p:nvPr>
        </p:nvSpPr>
        <p:spPr/>
        <p:txBody>
          <a:bodyPr/>
          <a:lstStyle/>
          <a:p>
            <a:r>
              <a:rPr lang="en-US" dirty="0"/>
              <a:t>The Law of Prize and Capture at the Time of the Prize Cases</a:t>
            </a:r>
          </a:p>
        </p:txBody>
      </p:sp>
      <p:sp>
        <p:nvSpPr>
          <p:cNvPr id="3" name="Content Placeholder 2">
            <a:extLst>
              <a:ext uri="{FF2B5EF4-FFF2-40B4-BE49-F238E27FC236}">
                <a16:creationId xmlns:a16="http://schemas.microsoft.com/office/drawing/2014/main" id="{63955CC0-E3B9-4F24-8262-D095DE0A8B43}"/>
              </a:ext>
            </a:extLst>
          </p:cNvPr>
          <p:cNvSpPr>
            <a:spLocks noGrp="1"/>
          </p:cNvSpPr>
          <p:nvPr>
            <p:ph idx="1"/>
          </p:nvPr>
        </p:nvSpPr>
        <p:spPr/>
        <p:txBody>
          <a:bodyPr>
            <a:normAutofit/>
          </a:bodyPr>
          <a:lstStyle/>
          <a:p>
            <a:pPr lvl="0"/>
            <a:r>
              <a:rPr lang="en-US" dirty="0"/>
              <a:t>Jus belli recognizes the prize and capture and rewards for recapture</a:t>
            </a:r>
          </a:p>
          <a:p>
            <a:pPr lvl="0"/>
            <a:r>
              <a:rPr lang="en-US" dirty="0"/>
              <a:t>It does not specify the workings of the finance – that is left to the countries.</a:t>
            </a:r>
          </a:p>
          <a:p>
            <a:pPr lvl="0"/>
            <a:r>
              <a:rPr lang="en-US" dirty="0"/>
              <a:t>It also recognizes that the ships owner must be reimbursed if the ship is mistakenly sold as a prize.</a:t>
            </a:r>
          </a:p>
          <a:p>
            <a:pPr lvl="0"/>
            <a:r>
              <a:rPr lang="en-US" dirty="0"/>
              <a:t>Letters of marque and reprisal allowed private ships to seize and sell ships of the enemies of the country that issues them.</a:t>
            </a:r>
          </a:p>
          <a:p>
            <a:pPr lvl="1"/>
            <a:r>
              <a:rPr lang="en-US" dirty="0"/>
              <a:t>Essentially creates a privately funded navy or pirate fleet, depending on your perspective. </a:t>
            </a:r>
          </a:p>
        </p:txBody>
      </p:sp>
      <p:sp>
        <p:nvSpPr>
          <p:cNvPr id="4" name="Slide Number Placeholder 3">
            <a:extLst>
              <a:ext uri="{FF2B5EF4-FFF2-40B4-BE49-F238E27FC236}">
                <a16:creationId xmlns:a16="http://schemas.microsoft.com/office/drawing/2014/main" id="{D5C18AC7-9350-B5BA-A9EF-BFAD9479253D}"/>
              </a:ext>
            </a:extLst>
          </p:cNvPr>
          <p:cNvSpPr>
            <a:spLocks noGrp="1"/>
          </p:cNvSpPr>
          <p:nvPr>
            <p:ph type="sldNum" sz="quarter" idx="12"/>
          </p:nvPr>
        </p:nvSpPr>
        <p:spPr/>
        <p:txBody>
          <a:bodyPr/>
          <a:lstStyle/>
          <a:p>
            <a:fld id="{D0EFA211-A18C-43D9-B6D5-B05B57210024}" type="slidenum">
              <a:rPr lang="en-US" smtClean="0"/>
              <a:t>55</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3FCD2A04-C5DB-159B-A5D0-9BF4191DF54B}"/>
                  </a:ext>
                </a:extLst>
              </p14:cNvPr>
              <p14:cNvContentPartPr/>
              <p14:nvPr/>
            </p14:nvContentPartPr>
            <p14:xfrm>
              <a:off x="1232640" y="2708640"/>
              <a:ext cx="9941040" cy="2266560"/>
            </p14:xfrm>
          </p:contentPart>
        </mc:Choice>
        <mc:Fallback xmlns="">
          <p:pic>
            <p:nvPicPr>
              <p:cNvPr id="5" name="Ink 4">
                <a:extLst>
                  <a:ext uri="{FF2B5EF4-FFF2-40B4-BE49-F238E27FC236}">
                    <a16:creationId xmlns:a16="http://schemas.microsoft.com/office/drawing/2014/main" id="{3FCD2A04-C5DB-159B-A5D0-9BF4191DF54B}"/>
                  </a:ext>
                </a:extLst>
              </p:cNvPr>
              <p:cNvPicPr/>
              <p:nvPr/>
            </p:nvPicPr>
            <p:blipFill>
              <a:blip r:embed="rId3"/>
              <a:stretch>
                <a:fillRect/>
              </a:stretch>
            </p:blipFill>
            <p:spPr>
              <a:xfrm>
                <a:off x="1223280" y="2699280"/>
                <a:ext cx="9959760" cy="2285280"/>
              </a:xfrm>
              <a:prstGeom prst="rect">
                <a:avLst/>
              </a:prstGeom>
            </p:spPr>
          </p:pic>
        </mc:Fallback>
      </mc:AlternateContent>
    </p:spTree>
    <p:extLst>
      <p:ext uri="{BB962C8B-B14F-4D97-AF65-F5344CB8AC3E}">
        <p14:creationId xmlns:p14="http://schemas.microsoft.com/office/powerpoint/2010/main" val="285040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2397-C56D-4B50-A9E2-1E5A962C4C76}"/>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BCED63C7-1CBA-404A-8AE0-FD6C0BD8A50C}"/>
              </a:ext>
            </a:extLst>
          </p:cNvPr>
          <p:cNvPicPr>
            <a:picLocks noGrp="1" noChangeAspect="1"/>
          </p:cNvPicPr>
          <p:nvPr>
            <p:ph idx="1"/>
          </p:nvPr>
        </p:nvPicPr>
        <p:blipFill>
          <a:blip r:embed="rId2"/>
          <a:stretch>
            <a:fillRect/>
          </a:stretch>
        </p:blipFill>
        <p:spPr>
          <a:xfrm>
            <a:off x="1401119" y="89807"/>
            <a:ext cx="9609194" cy="6498772"/>
          </a:xfrm>
        </p:spPr>
      </p:pic>
      <p:sp>
        <p:nvSpPr>
          <p:cNvPr id="3" name="Slide Number Placeholder 2">
            <a:extLst>
              <a:ext uri="{FF2B5EF4-FFF2-40B4-BE49-F238E27FC236}">
                <a16:creationId xmlns:a16="http://schemas.microsoft.com/office/drawing/2014/main" id="{40C50C80-3100-55FD-6B46-7A8080AE0A57}"/>
              </a:ext>
            </a:extLst>
          </p:cNvPr>
          <p:cNvSpPr>
            <a:spLocks noGrp="1"/>
          </p:cNvSpPr>
          <p:nvPr>
            <p:ph type="sldNum" sz="quarter" idx="12"/>
          </p:nvPr>
        </p:nvSpPr>
        <p:spPr/>
        <p:txBody>
          <a:bodyPr/>
          <a:lstStyle/>
          <a:p>
            <a:fld id="{D0EFA211-A18C-43D9-B6D5-B05B57210024}" type="slidenum">
              <a:rPr lang="en-US" smtClean="0"/>
              <a:t>56</a:t>
            </a:fld>
            <a:endParaRPr lang="en-US"/>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4CD3AEE-9E7F-84FA-C198-16F3A1D8C86C}"/>
                  </a:ext>
                </a:extLst>
              </p14:cNvPr>
              <p14:cNvContentPartPr/>
              <p14:nvPr/>
            </p14:nvContentPartPr>
            <p14:xfrm>
              <a:off x="802080" y="887760"/>
              <a:ext cx="9678960" cy="5292000"/>
            </p14:xfrm>
          </p:contentPart>
        </mc:Choice>
        <mc:Fallback xmlns="">
          <p:pic>
            <p:nvPicPr>
              <p:cNvPr id="4" name="Ink 3">
                <a:extLst>
                  <a:ext uri="{FF2B5EF4-FFF2-40B4-BE49-F238E27FC236}">
                    <a16:creationId xmlns:a16="http://schemas.microsoft.com/office/drawing/2014/main" id="{74CD3AEE-9E7F-84FA-C198-16F3A1D8C86C}"/>
                  </a:ext>
                </a:extLst>
              </p:cNvPr>
              <p:cNvPicPr/>
              <p:nvPr/>
            </p:nvPicPr>
            <p:blipFill>
              <a:blip r:embed="rId4"/>
              <a:stretch>
                <a:fillRect/>
              </a:stretch>
            </p:blipFill>
            <p:spPr>
              <a:xfrm>
                <a:off x="792720" y="878400"/>
                <a:ext cx="9697680" cy="5310720"/>
              </a:xfrm>
              <a:prstGeom prst="rect">
                <a:avLst/>
              </a:prstGeom>
            </p:spPr>
          </p:pic>
        </mc:Fallback>
      </mc:AlternateContent>
    </p:spTree>
    <p:extLst>
      <p:ext uri="{BB962C8B-B14F-4D97-AF65-F5344CB8AC3E}">
        <p14:creationId xmlns:p14="http://schemas.microsoft.com/office/powerpoint/2010/main" val="15493167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89CA5-82E1-5EE6-E4AA-F6983628D0CD}"/>
              </a:ext>
            </a:extLst>
          </p:cNvPr>
          <p:cNvSpPr>
            <a:spLocks noGrp="1"/>
          </p:cNvSpPr>
          <p:nvPr>
            <p:ph type="title"/>
          </p:nvPr>
        </p:nvSpPr>
        <p:spPr/>
        <p:txBody>
          <a:bodyPr/>
          <a:lstStyle/>
          <a:p>
            <a:r>
              <a:rPr lang="en-US" dirty="0"/>
              <a:t>Capture of the Spanish treasure ship Hermione</a:t>
            </a:r>
          </a:p>
        </p:txBody>
      </p:sp>
      <p:sp>
        <p:nvSpPr>
          <p:cNvPr id="3" name="Content Placeholder 2">
            <a:extLst>
              <a:ext uri="{FF2B5EF4-FFF2-40B4-BE49-F238E27FC236}">
                <a16:creationId xmlns:a16="http://schemas.microsoft.com/office/drawing/2014/main" id="{0C7A452D-3DB0-FA45-EE93-5637CA28EB8B}"/>
              </a:ext>
            </a:extLst>
          </p:cNvPr>
          <p:cNvSpPr>
            <a:spLocks noGrp="1"/>
          </p:cNvSpPr>
          <p:nvPr>
            <p:ph idx="1"/>
          </p:nvPr>
        </p:nvSpPr>
        <p:spPr/>
        <p:txBody>
          <a:bodyPr/>
          <a:lstStyle/>
          <a:p>
            <a:r>
              <a:rPr lang="en-US" b="0" i="0" dirty="0">
                <a:solidFill>
                  <a:srgbClr val="000000"/>
                </a:solidFill>
                <a:effectLst/>
                <a:latin typeface="Muli"/>
              </a:rPr>
              <a:t>One of the most remarkable instances of prize distribution followed the capture in 1762 of the Spanish treasure ship </a:t>
            </a:r>
            <a:r>
              <a:rPr lang="en-US" b="0" i="1" dirty="0">
                <a:solidFill>
                  <a:srgbClr val="000000"/>
                </a:solidFill>
                <a:effectLst/>
                <a:latin typeface="Muli"/>
              </a:rPr>
              <a:t>Hermione</a:t>
            </a:r>
            <a:r>
              <a:rPr lang="en-US" b="0" i="0" dirty="0">
                <a:solidFill>
                  <a:srgbClr val="000000"/>
                </a:solidFill>
                <a:effectLst/>
                <a:latin typeface="Muli"/>
              </a:rPr>
              <a:t> by the frigates </a:t>
            </a:r>
            <a:r>
              <a:rPr lang="en-US" b="0" i="1" dirty="0">
                <a:solidFill>
                  <a:srgbClr val="000000"/>
                </a:solidFill>
                <a:effectLst/>
                <a:latin typeface="Muli"/>
              </a:rPr>
              <a:t>Active</a:t>
            </a:r>
            <a:r>
              <a:rPr lang="en-US" b="0" i="0" dirty="0">
                <a:solidFill>
                  <a:srgbClr val="000000"/>
                </a:solidFill>
                <a:effectLst/>
                <a:latin typeface="Muli"/>
              </a:rPr>
              <a:t> and </a:t>
            </a:r>
            <a:r>
              <a:rPr lang="en-US" b="0" i="1" dirty="0" err="1">
                <a:solidFill>
                  <a:srgbClr val="000000"/>
                </a:solidFill>
                <a:effectLst/>
                <a:latin typeface="Muli"/>
              </a:rPr>
              <a:t>Favourite</a:t>
            </a:r>
            <a:r>
              <a:rPr lang="en-US" b="0" i="0" dirty="0">
                <a:solidFill>
                  <a:srgbClr val="000000"/>
                </a:solidFill>
                <a:effectLst/>
                <a:latin typeface="Muli"/>
              </a:rPr>
              <a:t>. She was condemned in prize for £519,705, and each of the two captains received £65,000, every lieutenant £13,000 and every seaman in the two ships £485. There were other captures as rich as this, but in most cases the numbers entitled to share in the distribution were considerably greater than the crews of two frigates, and thus the individual shares were proportionally smaller.”</a:t>
            </a:r>
          </a:p>
          <a:p>
            <a:r>
              <a:rPr lang="en-US" dirty="0"/>
              <a:t>£500 pounds in 1762 =	£131,522.87 pounds today</a:t>
            </a:r>
          </a:p>
        </p:txBody>
      </p:sp>
      <p:sp>
        <p:nvSpPr>
          <p:cNvPr id="4" name="Slide Number Placeholder 3">
            <a:extLst>
              <a:ext uri="{FF2B5EF4-FFF2-40B4-BE49-F238E27FC236}">
                <a16:creationId xmlns:a16="http://schemas.microsoft.com/office/drawing/2014/main" id="{CB264641-3558-47C6-BB56-DEAA85E405F1}"/>
              </a:ext>
            </a:extLst>
          </p:cNvPr>
          <p:cNvSpPr>
            <a:spLocks noGrp="1"/>
          </p:cNvSpPr>
          <p:nvPr>
            <p:ph type="sldNum" sz="quarter" idx="12"/>
          </p:nvPr>
        </p:nvSpPr>
        <p:spPr/>
        <p:txBody>
          <a:bodyPr/>
          <a:lstStyle/>
          <a:p>
            <a:fld id="{D0EFA211-A18C-43D9-B6D5-B05B57210024}" type="slidenum">
              <a:rPr lang="en-US" smtClean="0"/>
              <a:t>57</a:t>
            </a:fld>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E4CCB70F-143B-7692-0582-8A85532B1175}"/>
                  </a:ext>
                </a:extLst>
              </p14:cNvPr>
              <p14:cNvContentPartPr/>
              <p14:nvPr/>
            </p14:nvContentPartPr>
            <p14:xfrm>
              <a:off x="782280" y="884520"/>
              <a:ext cx="9401400" cy="4896720"/>
            </p14:xfrm>
          </p:contentPart>
        </mc:Choice>
        <mc:Fallback xmlns="">
          <p:pic>
            <p:nvPicPr>
              <p:cNvPr id="6" name="Ink 5">
                <a:extLst>
                  <a:ext uri="{FF2B5EF4-FFF2-40B4-BE49-F238E27FC236}">
                    <a16:creationId xmlns:a16="http://schemas.microsoft.com/office/drawing/2014/main" id="{E4CCB70F-143B-7692-0582-8A85532B1175}"/>
                  </a:ext>
                </a:extLst>
              </p:cNvPr>
              <p:cNvPicPr/>
              <p:nvPr/>
            </p:nvPicPr>
            <p:blipFill>
              <a:blip r:embed="rId3"/>
              <a:stretch>
                <a:fillRect/>
              </a:stretch>
            </p:blipFill>
            <p:spPr>
              <a:xfrm>
                <a:off x="772920" y="875160"/>
                <a:ext cx="9420120" cy="4915440"/>
              </a:xfrm>
              <a:prstGeom prst="rect">
                <a:avLst/>
              </a:prstGeom>
            </p:spPr>
          </p:pic>
        </mc:Fallback>
      </mc:AlternateContent>
    </p:spTree>
    <p:extLst>
      <p:ext uri="{BB962C8B-B14F-4D97-AF65-F5344CB8AC3E}">
        <p14:creationId xmlns:p14="http://schemas.microsoft.com/office/powerpoint/2010/main" val="150662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dirty="0"/>
              <a:t>The Prize Cases, 67 U.S. (2 Black) 635 (1863)</a:t>
            </a:r>
          </a:p>
        </p:txBody>
      </p:sp>
      <p:sp>
        <p:nvSpPr>
          <p:cNvPr id="219139" name="Rectangle 3"/>
          <p:cNvSpPr>
            <a:spLocks noGrp="1" noChangeArrowheads="1"/>
          </p:cNvSpPr>
          <p:nvPr>
            <p:ph idx="1"/>
          </p:nvPr>
        </p:nvSpPr>
        <p:spPr/>
        <p:txBody>
          <a:bodyPr/>
          <a:lstStyle/>
          <a:p>
            <a:r>
              <a:rPr lang="en-US" dirty="0"/>
              <a:t>What precipitated this case?</a:t>
            </a:r>
          </a:p>
          <a:p>
            <a:pPr lvl="1"/>
            <a:r>
              <a:rPr lang="en-US" dirty="0"/>
              <a:t>Ships were seized and sold for prizes under Lincoln’s blockade order after Fort Sumter was fired on.</a:t>
            </a:r>
          </a:p>
          <a:p>
            <a:r>
              <a:rPr lang="en-US" dirty="0"/>
              <a:t>What is the plaintiff trying to get in this case?</a:t>
            </a:r>
          </a:p>
          <a:p>
            <a:pPr lvl="1"/>
            <a:r>
              <a:rPr lang="en-US" dirty="0"/>
              <a:t>The value of the ships and cargo</a:t>
            </a:r>
          </a:p>
          <a:p>
            <a:r>
              <a:rPr lang="en-US" dirty="0"/>
              <a:t>Who must pay the damages if the plaintiffs prevail?</a:t>
            </a:r>
          </a:p>
          <a:p>
            <a:pPr lvl="1"/>
            <a:r>
              <a:rPr lang="en-US" dirty="0"/>
              <a:t>The captain of the ship.</a:t>
            </a:r>
          </a:p>
        </p:txBody>
      </p:sp>
      <p:sp>
        <p:nvSpPr>
          <p:cNvPr id="2" name="Slide Number Placeholder 1">
            <a:extLst>
              <a:ext uri="{FF2B5EF4-FFF2-40B4-BE49-F238E27FC236}">
                <a16:creationId xmlns:a16="http://schemas.microsoft.com/office/drawing/2014/main" id="{675F5A53-4548-FBD5-9D1B-FBFA5C4E0451}"/>
              </a:ext>
            </a:extLst>
          </p:cNvPr>
          <p:cNvSpPr>
            <a:spLocks noGrp="1"/>
          </p:cNvSpPr>
          <p:nvPr>
            <p:ph type="sldNum" sz="quarter" idx="12"/>
          </p:nvPr>
        </p:nvSpPr>
        <p:spPr/>
        <p:txBody>
          <a:bodyPr/>
          <a:lstStyle/>
          <a:p>
            <a:fld id="{D0EFA211-A18C-43D9-B6D5-B05B57210024}" type="slidenum">
              <a:rPr lang="en-US" smtClean="0"/>
              <a:t>58</a:t>
            </a:fld>
            <a:endParaRPr lang="en-US"/>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534CA3F7-8EE4-51F2-7AD7-F532BE82E889}"/>
                  </a:ext>
                </a:extLst>
              </p14:cNvPr>
              <p14:cNvContentPartPr/>
              <p14:nvPr/>
            </p14:nvContentPartPr>
            <p14:xfrm>
              <a:off x="3181320" y="488880"/>
              <a:ext cx="8129520" cy="2731320"/>
            </p14:xfrm>
          </p:contentPart>
        </mc:Choice>
        <mc:Fallback xmlns="">
          <p:pic>
            <p:nvPicPr>
              <p:cNvPr id="3" name="Ink 2">
                <a:extLst>
                  <a:ext uri="{FF2B5EF4-FFF2-40B4-BE49-F238E27FC236}">
                    <a16:creationId xmlns:a16="http://schemas.microsoft.com/office/drawing/2014/main" id="{534CA3F7-8EE4-51F2-7AD7-F532BE82E889}"/>
                  </a:ext>
                </a:extLst>
              </p:cNvPr>
              <p:cNvPicPr/>
              <p:nvPr/>
            </p:nvPicPr>
            <p:blipFill>
              <a:blip r:embed="rId3"/>
              <a:stretch>
                <a:fillRect/>
              </a:stretch>
            </p:blipFill>
            <p:spPr>
              <a:xfrm>
                <a:off x="3171960" y="479520"/>
                <a:ext cx="8148240" cy="2750040"/>
              </a:xfrm>
              <a:prstGeom prst="rect">
                <a:avLst/>
              </a:prstGeom>
            </p:spPr>
          </p:pic>
        </mc:Fallback>
      </mc:AlternateContent>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F1C1-2617-4A37-9844-9EF0F21A3B6F}"/>
              </a:ext>
            </a:extLst>
          </p:cNvPr>
          <p:cNvSpPr>
            <a:spLocks noGrp="1"/>
          </p:cNvSpPr>
          <p:nvPr>
            <p:ph type="title"/>
          </p:nvPr>
        </p:nvSpPr>
        <p:spPr/>
        <p:txBody>
          <a:bodyPr/>
          <a:lstStyle/>
          <a:p>
            <a:r>
              <a:rPr lang="en-US" dirty="0"/>
              <a:t>What is Plaintiffs’ Legal</a:t>
            </a:r>
            <a:r>
              <a:rPr lang="en-US" baseline="0" dirty="0"/>
              <a:t> Argument?</a:t>
            </a:r>
            <a:endParaRPr lang="en-US" dirty="0"/>
          </a:p>
        </p:txBody>
      </p:sp>
      <p:sp>
        <p:nvSpPr>
          <p:cNvPr id="3" name="Content Placeholder 2">
            <a:extLst>
              <a:ext uri="{FF2B5EF4-FFF2-40B4-BE49-F238E27FC236}">
                <a16:creationId xmlns:a16="http://schemas.microsoft.com/office/drawing/2014/main" id="{C8C51F30-9A3F-43CA-966E-D3C137146C10}"/>
              </a:ext>
            </a:extLst>
          </p:cNvPr>
          <p:cNvSpPr>
            <a:spLocks noGrp="1"/>
          </p:cNvSpPr>
          <p:nvPr>
            <p:ph idx="1"/>
          </p:nvPr>
        </p:nvSpPr>
        <p:spPr/>
        <p:txBody>
          <a:bodyPr/>
          <a:lstStyle/>
          <a:p>
            <a:r>
              <a:rPr lang="en-US" dirty="0"/>
              <a:t>Plaintiffs argue that only Congress can declare war, and that jus belli requires that there be a war before a blockade and seizure orders can be legally issued.</a:t>
            </a:r>
          </a:p>
          <a:p>
            <a:r>
              <a:rPr lang="en-US" dirty="0">
                <a:highlight>
                  <a:srgbClr val="FFFF00"/>
                </a:highlight>
              </a:rPr>
              <a:t>Since Congress did not declare war, Lincoln’s order was not valid and thus there was no legal authority to seize the ships.</a:t>
            </a:r>
          </a:p>
          <a:p>
            <a:r>
              <a:rPr lang="en-US" dirty="0"/>
              <a:t>Why didn't the president go to Congress for a declaration of war?</a:t>
            </a:r>
          </a:p>
          <a:p>
            <a:pPr lvl="1"/>
            <a:r>
              <a:rPr lang="en-US" dirty="0"/>
              <a:t>Congress was out of session, and it took weeks to reconvene.</a:t>
            </a:r>
          </a:p>
          <a:p>
            <a:endParaRPr lang="en-US" dirty="0"/>
          </a:p>
        </p:txBody>
      </p:sp>
      <p:sp>
        <p:nvSpPr>
          <p:cNvPr id="4" name="Slide Number Placeholder 3">
            <a:extLst>
              <a:ext uri="{FF2B5EF4-FFF2-40B4-BE49-F238E27FC236}">
                <a16:creationId xmlns:a16="http://schemas.microsoft.com/office/drawing/2014/main" id="{05CE34A9-3837-D758-AD3F-A9441F2134B0}"/>
              </a:ext>
            </a:extLst>
          </p:cNvPr>
          <p:cNvSpPr>
            <a:spLocks noGrp="1"/>
          </p:cNvSpPr>
          <p:nvPr>
            <p:ph type="sldNum" sz="quarter" idx="12"/>
          </p:nvPr>
        </p:nvSpPr>
        <p:spPr/>
        <p:txBody>
          <a:bodyPr/>
          <a:lstStyle/>
          <a:p>
            <a:fld id="{D0EFA211-A18C-43D9-B6D5-B05B57210024}" type="slidenum">
              <a:rPr lang="en-US" smtClean="0"/>
              <a:t>59</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305E50E3-91CA-1DCC-8991-EF971A436EB7}"/>
                  </a:ext>
                </a:extLst>
              </p14:cNvPr>
              <p14:cNvContentPartPr/>
              <p14:nvPr/>
            </p14:nvContentPartPr>
            <p14:xfrm>
              <a:off x="1131480" y="3408480"/>
              <a:ext cx="9419400" cy="563400"/>
            </p14:xfrm>
          </p:contentPart>
        </mc:Choice>
        <mc:Fallback xmlns="">
          <p:pic>
            <p:nvPicPr>
              <p:cNvPr id="5" name="Ink 4">
                <a:extLst>
                  <a:ext uri="{FF2B5EF4-FFF2-40B4-BE49-F238E27FC236}">
                    <a16:creationId xmlns:a16="http://schemas.microsoft.com/office/drawing/2014/main" id="{305E50E3-91CA-1DCC-8991-EF971A436EB7}"/>
                  </a:ext>
                </a:extLst>
              </p:cNvPr>
              <p:cNvPicPr/>
              <p:nvPr/>
            </p:nvPicPr>
            <p:blipFill>
              <a:blip r:embed="rId3"/>
              <a:stretch>
                <a:fillRect/>
              </a:stretch>
            </p:blipFill>
            <p:spPr>
              <a:xfrm>
                <a:off x="1122120" y="3399120"/>
                <a:ext cx="9438120" cy="582120"/>
              </a:xfrm>
              <a:prstGeom prst="rect">
                <a:avLst/>
              </a:prstGeom>
            </p:spPr>
          </p:pic>
        </mc:Fallback>
      </mc:AlternateContent>
    </p:spTree>
    <p:extLst>
      <p:ext uri="{BB962C8B-B14F-4D97-AF65-F5344CB8AC3E}">
        <p14:creationId xmlns:p14="http://schemas.microsoft.com/office/powerpoint/2010/main" val="2854747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B851-4D76-422E-82A0-456B8AEF370D}"/>
              </a:ext>
            </a:extLst>
          </p:cNvPr>
          <p:cNvSpPr>
            <a:spLocks noGrp="1"/>
          </p:cNvSpPr>
          <p:nvPr>
            <p:ph type="title"/>
          </p:nvPr>
        </p:nvSpPr>
        <p:spPr/>
        <p:txBody>
          <a:bodyPr/>
          <a:lstStyle/>
          <a:p>
            <a:r>
              <a:rPr lang="en-US" dirty="0"/>
              <a:t>Article II – Presidential Powers National Security Powers (edited)</a:t>
            </a:r>
          </a:p>
        </p:txBody>
      </p:sp>
      <p:sp>
        <p:nvSpPr>
          <p:cNvPr id="3" name="Content Placeholder 2">
            <a:extLst>
              <a:ext uri="{FF2B5EF4-FFF2-40B4-BE49-F238E27FC236}">
                <a16:creationId xmlns:a16="http://schemas.microsoft.com/office/drawing/2014/main" id="{01F6E22E-F693-475A-959A-2DB31D9BCCCF}"/>
              </a:ext>
            </a:extLst>
          </p:cNvPr>
          <p:cNvSpPr>
            <a:spLocks noGrp="1"/>
          </p:cNvSpPr>
          <p:nvPr>
            <p:ph idx="1"/>
          </p:nvPr>
        </p:nvSpPr>
        <p:spPr/>
        <p:txBody>
          <a:bodyPr>
            <a:normAutofit fontScale="70000" lnSpcReduction="20000"/>
          </a:bodyPr>
          <a:lstStyle/>
          <a:p>
            <a:r>
              <a:rPr lang="en-US" dirty="0"/>
              <a:t>Section 1</a:t>
            </a:r>
          </a:p>
          <a:p>
            <a:pPr lvl="1"/>
            <a:r>
              <a:rPr lang="en-US" dirty="0"/>
              <a:t>The executive Power </a:t>
            </a:r>
            <a:r>
              <a:rPr lang="en-US" dirty="0">
                <a:highlight>
                  <a:srgbClr val="FFFF00"/>
                </a:highlight>
              </a:rPr>
              <a:t>shall be vested </a:t>
            </a:r>
            <a:r>
              <a:rPr lang="en-US" dirty="0"/>
              <a:t>in a President of the United States of America. </a:t>
            </a:r>
          </a:p>
          <a:p>
            <a:r>
              <a:rPr lang="en-US" dirty="0"/>
              <a:t>Section 2</a:t>
            </a:r>
          </a:p>
          <a:p>
            <a:pPr lvl="1"/>
            <a:r>
              <a:rPr lang="en-US" dirty="0"/>
              <a:t>The President shall be Commander in Chief of the Army and Navy of the United States, and of the Militia of the several States, when called into the actual Service of the United States; …</a:t>
            </a:r>
          </a:p>
          <a:p>
            <a:pPr lvl="1"/>
            <a:r>
              <a:rPr lang="en-US" dirty="0"/>
              <a:t>He shall have Power, by and with the Advice and Consent of the Senate, to make Treaties, provided two thirds of the Senators present concur; and he shall nominate, and by and with the Advice and Consent of the Senate, shall appoint Ambassadors, other public Ministers and Consuls …</a:t>
            </a:r>
          </a:p>
          <a:p>
            <a:pPr lvl="1"/>
            <a:r>
              <a:rPr lang="en-US" dirty="0">
                <a:highlight>
                  <a:srgbClr val="FFFF00"/>
                </a:highlight>
              </a:rPr>
              <a:t>[while not provided for in the Constitution, the courts have recognized the right of the president to make executive agreements with foreign powers without the involvement of the Senate]</a:t>
            </a:r>
          </a:p>
          <a:p>
            <a:r>
              <a:rPr lang="en-US" dirty="0"/>
              <a:t>Article 3</a:t>
            </a:r>
          </a:p>
          <a:p>
            <a:pPr lvl="1"/>
            <a:r>
              <a:rPr lang="en-US" dirty="0"/>
              <a:t> shall Commission all the Officers of the United States.</a:t>
            </a:r>
          </a:p>
          <a:p>
            <a:r>
              <a:rPr lang="en-US" dirty="0"/>
              <a:t>Article 4</a:t>
            </a:r>
          </a:p>
          <a:p>
            <a:pPr lvl="1"/>
            <a:r>
              <a:rPr lang="en-US" dirty="0"/>
              <a:t>Removal</a:t>
            </a:r>
          </a:p>
        </p:txBody>
      </p:sp>
      <p:sp>
        <p:nvSpPr>
          <p:cNvPr id="5" name="Slide Number Placeholder 4">
            <a:extLst>
              <a:ext uri="{FF2B5EF4-FFF2-40B4-BE49-F238E27FC236}">
                <a16:creationId xmlns:a16="http://schemas.microsoft.com/office/drawing/2014/main" id="{87C2F5F7-A555-5CBC-53C4-66B41806A1AD}"/>
              </a:ext>
            </a:extLst>
          </p:cNvPr>
          <p:cNvSpPr>
            <a:spLocks noGrp="1"/>
          </p:cNvSpPr>
          <p:nvPr>
            <p:ph type="sldNum" sz="quarter" idx="12"/>
          </p:nvPr>
        </p:nvSpPr>
        <p:spPr/>
        <p:txBody>
          <a:bodyPr/>
          <a:lstStyle/>
          <a:p>
            <a:fld id="{D0EFA211-A18C-43D9-B6D5-B05B57210024}" type="slidenum">
              <a:rPr lang="en-US" smtClean="0"/>
              <a:t>6</a:t>
            </a:fld>
            <a:endParaRPr lang="en-US"/>
          </a:p>
        </p:txBody>
      </p:sp>
    </p:spTree>
    <p:extLst>
      <p:ext uri="{BB962C8B-B14F-4D97-AF65-F5344CB8AC3E}">
        <p14:creationId xmlns:p14="http://schemas.microsoft.com/office/powerpoint/2010/main" val="26493708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6C22-262A-4195-B9DC-2F085DA046A2}"/>
              </a:ext>
            </a:extLst>
          </p:cNvPr>
          <p:cNvSpPr>
            <a:spLocks noGrp="1"/>
          </p:cNvSpPr>
          <p:nvPr>
            <p:ph type="title"/>
          </p:nvPr>
        </p:nvSpPr>
        <p:spPr/>
        <p:txBody>
          <a:bodyPr/>
          <a:lstStyle/>
          <a:p>
            <a:r>
              <a:rPr lang="en-US" dirty="0"/>
              <a:t>What</a:t>
            </a:r>
            <a:r>
              <a:rPr lang="en-US" baseline="0" dirty="0"/>
              <a:t> does Jus Belli Require?</a:t>
            </a:r>
            <a:endParaRPr lang="en-US" dirty="0"/>
          </a:p>
        </p:txBody>
      </p:sp>
      <p:sp>
        <p:nvSpPr>
          <p:cNvPr id="3" name="Content Placeholder 2">
            <a:extLst>
              <a:ext uri="{FF2B5EF4-FFF2-40B4-BE49-F238E27FC236}">
                <a16:creationId xmlns:a16="http://schemas.microsoft.com/office/drawing/2014/main" id="{C8D762A9-B293-49F8-A824-7089F064C701}"/>
              </a:ext>
            </a:extLst>
          </p:cNvPr>
          <p:cNvSpPr>
            <a:spLocks noGrp="1"/>
          </p:cNvSpPr>
          <p:nvPr>
            <p:ph idx="1"/>
          </p:nvPr>
        </p:nvSpPr>
        <p:spPr/>
        <p:txBody>
          <a:bodyPr>
            <a:normAutofit/>
          </a:bodyPr>
          <a:lstStyle/>
          <a:p>
            <a:pPr lvl="0"/>
            <a:r>
              <a:rPr lang="en-US" dirty="0"/>
              <a:t>A war</a:t>
            </a:r>
          </a:p>
          <a:p>
            <a:pPr lvl="0"/>
            <a:r>
              <a:rPr lang="en-US" dirty="0"/>
              <a:t>Formal or perfect war</a:t>
            </a:r>
          </a:p>
          <a:p>
            <a:pPr lvl="1"/>
            <a:r>
              <a:rPr lang="en-US" dirty="0"/>
              <a:t>Declared by both sides so everyone knows who is at war</a:t>
            </a:r>
          </a:p>
          <a:p>
            <a:r>
              <a:rPr lang="en-US" dirty="0"/>
              <a:t>Informal or imperfect war</a:t>
            </a:r>
          </a:p>
          <a:p>
            <a:pPr lvl="1"/>
            <a:r>
              <a:rPr lang="en-US" dirty="0"/>
              <a:t>The walks like a war, sounds like a war test</a:t>
            </a:r>
          </a:p>
          <a:p>
            <a:r>
              <a:rPr lang="en-US" dirty="0"/>
              <a:t>Jus belli has always recognized that people start wars without formal declarations, and that requiring a formal declaration to trigger the law of war would create legal uncertainty.</a:t>
            </a:r>
          </a:p>
        </p:txBody>
      </p:sp>
      <p:sp>
        <p:nvSpPr>
          <p:cNvPr id="4" name="Slide Number Placeholder 3">
            <a:extLst>
              <a:ext uri="{FF2B5EF4-FFF2-40B4-BE49-F238E27FC236}">
                <a16:creationId xmlns:a16="http://schemas.microsoft.com/office/drawing/2014/main" id="{69627BCD-8D92-F328-1340-624727C9165C}"/>
              </a:ext>
            </a:extLst>
          </p:cNvPr>
          <p:cNvSpPr>
            <a:spLocks noGrp="1"/>
          </p:cNvSpPr>
          <p:nvPr>
            <p:ph type="sldNum" sz="quarter" idx="12"/>
          </p:nvPr>
        </p:nvSpPr>
        <p:spPr/>
        <p:txBody>
          <a:bodyPr/>
          <a:lstStyle/>
          <a:p>
            <a:fld id="{D0EFA211-A18C-43D9-B6D5-B05B57210024}" type="slidenum">
              <a:rPr lang="en-US" smtClean="0"/>
              <a:t>60</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479C1C2B-E658-BE3D-0657-24EE457D9F04}"/>
                  </a:ext>
                </a:extLst>
              </p14:cNvPr>
              <p14:cNvContentPartPr/>
              <p14:nvPr/>
            </p14:nvContentPartPr>
            <p14:xfrm>
              <a:off x="896760" y="474120"/>
              <a:ext cx="4621680" cy="3267360"/>
            </p14:xfrm>
          </p:contentPart>
        </mc:Choice>
        <mc:Fallback xmlns="">
          <p:pic>
            <p:nvPicPr>
              <p:cNvPr id="5" name="Ink 4">
                <a:extLst>
                  <a:ext uri="{FF2B5EF4-FFF2-40B4-BE49-F238E27FC236}">
                    <a16:creationId xmlns:a16="http://schemas.microsoft.com/office/drawing/2014/main" id="{479C1C2B-E658-BE3D-0657-24EE457D9F04}"/>
                  </a:ext>
                </a:extLst>
              </p:cNvPr>
              <p:cNvPicPr/>
              <p:nvPr/>
            </p:nvPicPr>
            <p:blipFill>
              <a:blip r:embed="rId3"/>
              <a:stretch>
                <a:fillRect/>
              </a:stretch>
            </p:blipFill>
            <p:spPr>
              <a:xfrm>
                <a:off x="887400" y="464760"/>
                <a:ext cx="4640400" cy="3286080"/>
              </a:xfrm>
              <a:prstGeom prst="rect">
                <a:avLst/>
              </a:prstGeom>
            </p:spPr>
          </p:pic>
        </mc:Fallback>
      </mc:AlternateContent>
    </p:spTree>
    <p:extLst>
      <p:ext uri="{BB962C8B-B14F-4D97-AF65-F5344CB8AC3E}">
        <p14:creationId xmlns:p14="http://schemas.microsoft.com/office/powerpoint/2010/main" val="39097736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6234-15EC-4F54-BA1D-679ED9704E25}"/>
              </a:ext>
            </a:extLst>
          </p:cNvPr>
          <p:cNvSpPr>
            <a:spLocks noGrp="1"/>
          </p:cNvSpPr>
          <p:nvPr>
            <p:ph type="title"/>
          </p:nvPr>
        </p:nvSpPr>
        <p:spPr/>
        <p:txBody>
          <a:bodyPr/>
          <a:lstStyle/>
          <a:p>
            <a:r>
              <a:rPr lang="en-US" dirty="0"/>
              <a:t>Issues before the Court</a:t>
            </a:r>
          </a:p>
        </p:txBody>
      </p:sp>
      <p:sp>
        <p:nvSpPr>
          <p:cNvPr id="3" name="Content Placeholder 2">
            <a:extLst>
              <a:ext uri="{FF2B5EF4-FFF2-40B4-BE49-F238E27FC236}">
                <a16:creationId xmlns:a16="http://schemas.microsoft.com/office/drawing/2014/main" id="{D535CEBC-EA42-4FB0-8E79-D3D545FFA108}"/>
              </a:ext>
            </a:extLst>
          </p:cNvPr>
          <p:cNvSpPr>
            <a:spLocks noGrp="1"/>
          </p:cNvSpPr>
          <p:nvPr>
            <p:ph idx="1"/>
          </p:nvPr>
        </p:nvSpPr>
        <p:spPr/>
        <p:txBody>
          <a:bodyPr/>
          <a:lstStyle/>
          <a:p>
            <a:r>
              <a:rPr lang="en-US" dirty="0"/>
              <a:t>Can the president legally use troops without a declaration of war?</a:t>
            </a:r>
          </a:p>
          <a:p>
            <a:r>
              <a:rPr lang="en-US" dirty="0"/>
              <a:t>Is a declaration of war necessary to meet the terms of jus belli?</a:t>
            </a:r>
          </a:p>
        </p:txBody>
      </p:sp>
      <p:sp>
        <p:nvSpPr>
          <p:cNvPr id="4" name="Slide Number Placeholder 3">
            <a:extLst>
              <a:ext uri="{FF2B5EF4-FFF2-40B4-BE49-F238E27FC236}">
                <a16:creationId xmlns:a16="http://schemas.microsoft.com/office/drawing/2014/main" id="{A996D06D-80B0-8310-3513-30EFC925E7FE}"/>
              </a:ext>
            </a:extLst>
          </p:cNvPr>
          <p:cNvSpPr>
            <a:spLocks noGrp="1"/>
          </p:cNvSpPr>
          <p:nvPr>
            <p:ph type="sldNum" sz="quarter" idx="12"/>
          </p:nvPr>
        </p:nvSpPr>
        <p:spPr/>
        <p:txBody>
          <a:bodyPr/>
          <a:lstStyle/>
          <a:p>
            <a:fld id="{D0EFA211-A18C-43D9-B6D5-B05B57210024}" type="slidenum">
              <a:rPr lang="en-US" smtClean="0"/>
              <a:t>61</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606EFBEF-B6AC-8B03-3D5E-332A6564489A}"/>
                  </a:ext>
                </a:extLst>
              </p14:cNvPr>
              <p14:cNvContentPartPr/>
              <p14:nvPr/>
            </p14:nvContentPartPr>
            <p14:xfrm>
              <a:off x="0" y="1190520"/>
              <a:ext cx="11521800" cy="2260080"/>
            </p14:xfrm>
          </p:contentPart>
        </mc:Choice>
        <mc:Fallback xmlns="">
          <p:pic>
            <p:nvPicPr>
              <p:cNvPr id="5" name="Ink 4">
                <a:extLst>
                  <a:ext uri="{FF2B5EF4-FFF2-40B4-BE49-F238E27FC236}">
                    <a16:creationId xmlns:a16="http://schemas.microsoft.com/office/drawing/2014/main" id="{606EFBEF-B6AC-8B03-3D5E-332A6564489A}"/>
                  </a:ext>
                </a:extLst>
              </p:cNvPr>
              <p:cNvPicPr/>
              <p:nvPr/>
            </p:nvPicPr>
            <p:blipFill>
              <a:blip r:embed="rId3"/>
              <a:stretch>
                <a:fillRect/>
              </a:stretch>
            </p:blipFill>
            <p:spPr>
              <a:xfrm>
                <a:off x="-9360" y="1181160"/>
                <a:ext cx="11540520" cy="2278800"/>
              </a:xfrm>
              <a:prstGeom prst="rect">
                <a:avLst/>
              </a:prstGeom>
            </p:spPr>
          </p:pic>
        </mc:Fallback>
      </mc:AlternateContent>
    </p:spTree>
    <p:extLst>
      <p:ext uri="{BB962C8B-B14F-4D97-AF65-F5344CB8AC3E}">
        <p14:creationId xmlns:p14="http://schemas.microsoft.com/office/powerpoint/2010/main" val="24957930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7A4D-1809-4F7D-9D0C-4B0DA6903CD9}"/>
              </a:ext>
            </a:extLst>
          </p:cNvPr>
          <p:cNvSpPr>
            <a:spLocks noGrp="1"/>
          </p:cNvSpPr>
          <p:nvPr>
            <p:ph type="title"/>
          </p:nvPr>
        </p:nvSpPr>
        <p:spPr/>
        <p:txBody>
          <a:bodyPr>
            <a:normAutofit fontScale="90000"/>
          </a:bodyPr>
          <a:lstStyle/>
          <a:p>
            <a:r>
              <a:rPr lang="en-US" dirty="0"/>
              <a:t>Is there a statutory provision recognizing that the president might need to respond to attack without Congressional action?</a:t>
            </a:r>
          </a:p>
        </p:txBody>
      </p:sp>
      <p:sp>
        <p:nvSpPr>
          <p:cNvPr id="3" name="Content Placeholder 2">
            <a:extLst>
              <a:ext uri="{FF2B5EF4-FFF2-40B4-BE49-F238E27FC236}">
                <a16:creationId xmlns:a16="http://schemas.microsoft.com/office/drawing/2014/main" id="{49C51B21-C0CD-41F5-991B-1C58ADA1EA92}"/>
              </a:ext>
            </a:extLst>
          </p:cNvPr>
          <p:cNvSpPr>
            <a:spLocks noGrp="1"/>
          </p:cNvSpPr>
          <p:nvPr>
            <p:ph idx="1"/>
          </p:nvPr>
        </p:nvSpPr>
        <p:spPr>
          <a:xfrm>
            <a:off x="722697" y="2066257"/>
            <a:ext cx="10515600" cy="4351338"/>
          </a:xfrm>
        </p:spPr>
        <p:txBody>
          <a:bodyPr/>
          <a:lstStyle/>
          <a:p>
            <a:r>
              <a:rPr lang="en-US" dirty="0"/>
              <a:t>But by the Acts of Congress of February 28th, 1795, and 3d of March, 1807, he is authorized to call out the militia and use the military and naval forces of the United States in case of invasion by foreign nations, and to suppress insurrection against the government of a State or of the United States.</a:t>
            </a:r>
          </a:p>
          <a:p>
            <a:r>
              <a:rPr lang="en-US" dirty="0"/>
              <a:t>Is the firing on Fort Sumter an insurrection?</a:t>
            </a:r>
          </a:p>
          <a:p>
            <a:r>
              <a:rPr lang="en-US" dirty="0"/>
              <a:t>Would this authorize the blockade?</a:t>
            </a:r>
          </a:p>
        </p:txBody>
      </p:sp>
      <p:sp>
        <p:nvSpPr>
          <p:cNvPr id="4" name="Slide Number Placeholder 3">
            <a:extLst>
              <a:ext uri="{FF2B5EF4-FFF2-40B4-BE49-F238E27FC236}">
                <a16:creationId xmlns:a16="http://schemas.microsoft.com/office/drawing/2014/main" id="{1A15A213-8090-C819-1629-FF1208B93E88}"/>
              </a:ext>
            </a:extLst>
          </p:cNvPr>
          <p:cNvSpPr>
            <a:spLocks noGrp="1"/>
          </p:cNvSpPr>
          <p:nvPr>
            <p:ph type="sldNum" sz="quarter" idx="12"/>
          </p:nvPr>
        </p:nvSpPr>
        <p:spPr/>
        <p:txBody>
          <a:bodyPr/>
          <a:lstStyle/>
          <a:p>
            <a:fld id="{D0EFA211-A18C-43D9-B6D5-B05B57210024}" type="slidenum">
              <a:rPr lang="en-US" smtClean="0"/>
              <a:t>62</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F91D9E4C-7A3F-08CA-58B6-8BB6DE32D0CC}"/>
                  </a:ext>
                </a:extLst>
              </p14:cNvPr>
              <p14:cNvContentPartPr/>
              <p14:nvPr/>
            </p14:nvContentPartPr>
            <p14:xfrm>
              <a:off x="748080" y="1968840"/>
              <a:ext cx="9379800" cy="2640600"/>
            </p14:xfrm>
          </p:contentPart>
        </mc:Choice>
        <mc:Fallback xmlns="">
          <p:pic>
            <p:nvPicPr>
              <p:cNvPr id="5" name="Ink 4">
                <a:extLst>
                  <a:ext uri="{FF2B5EF4-FFF2-40B4-BE49-F238E27FC236}">
                    <a16:creationId xmlns:a16="http://schemas.microsoft.com/office/drawing/2014/main" id="{F91D9E4C-7A3F-08CA-58B6-8BB6DE32D0CC}"/>
                  </a:ext>
                </a:extLst>
              </p:cNvPr>
              <p:cNvPicPr/>
              <p:nvPr/>
            </p:nvPicPr>
            <p:blipFill>
              <a:blip r:embed="rId3"/>
              <a:stretch>
                <a:fillRect/>
              </a:stretch>
            </p:blipFill>
            <p:spPr>
              <a:xfrm>
                <a:off x="738720" y="1959480"/>
                <a:ext cx="9398520" cy="2659320"/>
              </a:xfrm>
              <a:prstGeom prst="rect">
                <a:avLst/>
              </a:prstGeom>
            </p:spPr>
          </p:pic>
        </mc:Fallback>
      </mc:AlternateContent>
    </p:spTree>
    <p:extLst>
      <p:ext uri="{BB962C8B-B14F-4D97-AF65-F5344CB8AC3E}">
        <p14:creationId xmlns:p14="http://schemas.microsoft.com/office/powerpoint/2010/main" val="5096749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FDAF5-0F2B-40E3-9A1E-B8BCC12F2F1E}"/>
              </a:ext>
            </a:extLst>
          </p:cNvPr>
          <p:cNvSpPr>
            <a:spLocks noGrp="1"/>
          </p:cNvSpPr>
          <p:nvPr>
            <p:ph type="title"/>
          </p:nvPr>
        </p:nvSpPr>
        <p:spPr/>
        <p:txBody>
          <a:bodyPr/>
          <a:lstStyle/>
          <a:p>
            <a:r>
              <a:rPr lang="en-US" dirty="0"/>
              <a:t>Does jus belli require a declaration of war or other legal authorization?</a:t>
            </a:r>
          </a:p>
        </p:txBody>
      </p:sp>
      <p:sp>
        <p:nvSpPr>
          <p:cNvPr id="3" name="Content Placeholder 2">
            <a:extLst>
              <a:ext uri="{FF2B5EF4-FFF2-40B4-BE49-F238E27FC236}">
                <a16:creationId xmlns:a16="http://schemas.microsoft.com/office/drawing/2014/main" id="{15CEA190-4C2B-4FAD-94CE-2CCAE5440617}"/>
              </a:ext>
            </a:extLst>
          </p:cNvPr>
          <p:cNvSpPr>
            <a:spLocks noGrp="1"/>
          </p:cNvSpPr>
          <p:nvPr>
            <p:ph idx="1"/>
          </p:nvPr>
        </p:nvSpPr>
        <p:spPr/>
        <p:txBody>
          <a:bodyPr/>
          <a:lstStyle/>
          <a:p>
            <a:r>
              <a:rPr lang="en-US" dirty="0"/>
              <a:t>And whether the hostile party be a foreign invader, or States organized in rebellion, it is none the less a war, although the declaration of it be “unilateral.” </a:t>
            </a:r>
          </a:p>
          <a:p>
            <a:r>
              <a:rPr lang="en-US" dirty="0"/>
              <a:t>Lord Stowell (1 Dodson, 247) observes, “It is not the less a war on that account, for war may exist without a declaration on either side. It is so laid down by the best writers on the law of nations. </a:t>
            </a:r>
            <a:r>
              <a:rPr lang="en-US" dirty="0">
                <a:highlight>
                  <a:srgbClr val="FFFF00"/>
                </a:highlight>
              </a:rPr>
              <a:t>A declaration of war by one country only, is not a mere challenge to be accepted or refused at pleasure by the other.”</a:t>
            </a:r>
          </a:p>
        </p:txBody>
      </p:sp>
      <p:sp>
        <p:nvSpPr>
          <p:cNvPr id="4" name="Slide Number Placeholder 3">
            <a:extLst>
              <a:ext uri="{FF2B5EF4-FFF2-40B4-BE49-F238E27FC236}">
                <a16:creationId xmlns:a16="http://schemas.microsoft.com/office/drawing/2014/main" id="{BAAE3BC2-0684-1E6E-12CE-9164C84DC8FB}"/>
              </a:ext>
            </a:extLst>
          </p:cNvPr>
          <p:cNvSpPr>
            <a:spLocks noGrp="1"/>
          </p:cNvSpPr>
          <p:nvPr>
            <p:ph type="sldNum" sz="quarter" idx="12"/>
          </p:nvPr>
        </p:nvSpPr>
        <p:spPr/>
        <p:txBody>
          <a:bodyPr/>
          <a:lstStyle/>
          <a:p>
            <a:fld id="{D0EFA211-A18C-43D9-B6D5-B05B57210024}" type="slidenum">
              <a:rPr lang="en-US" smtClean="0"/>
              <a:t>63</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DEED93DC-B9C1-EF91-C805-70FE19CEC480}"/>
                  </a:ext>
                </a:extLst>
              </p14:cNvPr>
              <p14:cNvContentPartPr/>
              <p14:nvPr/>
            </p14:nvContentPartPr>
            <p14:xfrm>
              <a:off x="3529440" y="2531880"/>
              <a:ext cx="2619000" cy="675000"/>
            </p14:xfrm>
          </p:contentPart>
        </mc:Choice>
        <mc:Fallback xmlns="">
          <p:pic>
            <p:nvPicPr>
              <p:cNvPr id="5" name="Ink 4">
                <a:extLst>
                  <a:ext uri="{FF2B5EF4-FFF2-40B4-BE49-F238E27FC236}">
                    <a16:creationId xmlns:a16="http://schemas.microsoft.com/office/drawing/2014/main" id="{DEED93DC-B9C1-EF91-C805-70FE19CEC480}"/>
                  </a:ext>
                </a:extLst>
              </p:cNvPr>
              <p:cNvPicPr/>
              <p:nvPr/>
            </p:nvPicPr>
            <p:blipFill>
              <a:blip r:embed="rId3"/>
              <a:stretch>
                <a:fillRect/>
              </a:stretch>
            </p:blipFill>
            <p:spPr>
              <a:xfrm>
                <a:off x="3520080" y="2522520"/>
                <a:ext cx="2637720" cy="693720"/>
              </a:xfrm>
              <a:prstGeom prst="rect">
                <a:avLst/>
              </a:prstGeom>
            </p:spPr>
          </p:pic>
        </mc:Fallback>
      </mc:AlternateContent>
    </p:spTree>
    <p:extLst>
      <p:ext uri="{BB962C8B-B14F-4D97-AF65-F5344CB8AC3E}">
        <p14:creationId xmlns:p14="http://schemas.microsoft.com/office/powerpoint/2010/main" val="33219106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dirty="0"/>
              <a:t>Ratification</a:t>
            </a:r>
          </a:p>
        </p:txBody>
      </p:sp>
      <p:sp>
        <p:nvSpPr>
          <p:cNvPr id="221187" name="Rectangle 3"/>
          <p:cNvSpPr>
            <a:spLocks noGrp="1" noChangeArrowheads="1"/>
          </p:cNvSpPr>
          <p:nvPr>
            <p:ph idx="1"/>
          </p:nvPr>
        </p:nvSpPr>
        <p:spPr/>
        <p:txBody>
          <a:bodyPr/>
          <a:lstStyle/>
          <a:p>
            <a:r>
              <a:rPr lang="en-US" dirty="0"/>
              <a:t>Did Congress authorize the action once they were back in session?</a:t>
            </a:r>
          </a:p>
          <a:p>
            <a:r>
              <a:rPr lang="en-US" dirty="0"/>
              <a:t>How does the majority treat this ratification?</a:t>
            </a:r>
          </a:p>
          <a:p>
            <a:r>
              <a:rPr lang="en-US" dirty="0"/>
              <a:t>Does the majority say that this authorization was necessary for the president's actions to be legal?</a:t>
            </a:r>
          </a:p>
          <a:p>
            <a:endParaRPr lang="en-US" dirty="0"/>
          </a:p>
          <a:p>
            <a:r>
              <a:rPr lang="en-US" dirty="0"/>
              <a:t>Ratification, explicit and implicit (through funding authorizations), will be explored later in the course.</a:t>
            </a:r>
          </a:p>
        </p:txBody>
      </p:sp>
      <p:sp>
        <p:nvSpPr>
          <p:cNvPr id="2" name="Slide Number Placeholder 1">
            <a:extLst>
              <a:ext uri="{FF2B5EF4-FFF2-40B4-BE49-F238E27FC236}">
                <a16:creationId xmlns:a16="http://schemas.microsoft.com/office/drawing/2014/main" id="{FF63C254-478A-B2FC-B5EA-3984C4AA934F}"/>
              </a:ext>
            </a:extLst>
          </p:cNvPr>
          <p:cNvSpPr>
            <a:spLocks noGrp="1"/>
          </p:cNvSpPr>
          <p:nvPr>
            <p:ph type="sldNum" sz="quarter" idx="12"/>
          </p:nvPr>
        </p:nvSpPr>
        <p:spPr/>
        <p:txBody>
          <a:bodyPr/>
          <a:lstStyle/>
          <a:p>
            <a:fld id="{D0EFA211-A18C-43D9-B6D5-B05B57210024}" type="slidenum">
              <a:rPr lang="en-US" smtClean="0"/>
              <a:t>64</a:t>
            </a:fld>
            <a:endParaRPr lang="en-US"/>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81B4EFEF-3812-5E4E-4EA3-4806E7C640FB}"/>
                  </a:ext>
                </a:extLst>
              </p14:cNvPr>
              <p14:cNvContentPartPr/>
              <p14:nvPr/>
            </p14:nvContentPartPr>
            <p14:xfrm>
              <a:off x="0" y="2609280"/>
              <a:ext cx="11248200" cy="1166400"/>
            </p14:xfrm>
          </p:contentPart>
        </mc:Choice>
        <mc:Fallback xmlns="">
          <p:pic>
            <p:nvPicPr>
              <p:cNvPr id="3" name="Ink 2">
                <a:extLst>
                  <a:ext uri="{FF2B5EF4-FFF2-40B4-BE49-F238E27FC236}">
                    <a16:creationId xmlns:a16="http://schemas.microsoft.com/office/drawing/2014/main" id="{81B4EFEF-3812-5E4E-4EA3-4806E7C640FB}"/>
                  </a:ext>
                </a:extLst>
              </p:cNvPr>
              <p:cNvPicPr/>
              <p:nvPr/>
            </p:nvPicPr>
            <p:blipFill>
              <a:blip r:embed="rId3"/>
              <a:stretch>
                <a:fillRect/>
              </a:stretch>
            </p:blipFill>
            <p:spPr>
              <a:xfrm>
                <a:off x="-9360" y="2599920"/>
                <a:ext cx="11266920" cy="1185120"/>
              </a:xfrm>
              <a:prstGeom prst="rect">
                <a:avLst/>
              </a:prstGeom>
            </p:spPr>
          </p:pic>
        </mc:Fallback>
      </mc:AlternateContent>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dirty="0"/>
              <a:t>The Dissent</a:t>
            </a:r>
          </a:p>
        </p:txBody>
      </p:sp>
      <p:sp>
        <p:nvSpPr>
          <p:cNvPr id="222211" name="Rectangle 3"/>
          <p:cNvSpPr>
            <a:spLocks noGrp="1" noChangeArrowheads="1"/>
          </p:cNvSpPr>
          <p:nvPr>
            <p:ph idx="1"/>
          </p:nvPr>
        </p:nvSpPr>
        <p:spPr/>
        <p:txBody>
          <a:bodyPr>
            <a:normAutofit/>
          </a:bodyPr>
          <a:lstStyle/>
          <a:p>
            <a:r>
              <a:rPr lang="en-US" dirty="0"/>
              <a:t>[C]</a:t>
            </a:r>
            <a:r>
              <a:rPr lang="en-US" dirty="0" err="1"/>
              <a:t>onsequently</a:t>
            </a:r>
            <a:r>
              <a:rPr lang="en-US" dirty="0"/>
              <a:t>, : : : the President had no power to set on foot a blockade under the law of nations, and : : : the capture of the vessel and cargo in this case, and in all cases before us in which the capture occurred before the 13th of July, 1861 [the date on which Congress first authorized a naval blockade of the Confederacy], for breach of blockade, or as enemies’ property, are illegal and void, and : : : the decrees of condemnation should be reversed and the vessel and cargo restored.</a:t>
            </a:r>
          </a:p>
          <a:p>
            <a:r>
              <a:rPr lang="en-US" dirty="0"/>
              <a:t>Where would this leave the President when Congress was out of session?</a:t>
            </a:r>
          </a:p>
        </p:txBody>
      </p:sp>
      <p:sp>
        <p:nvSpPr>
          <p:cNvPr id="2" name="Slide Number Placeholder 1">
            <a:extLst>
              <a:ext uri="{FF2B5EF4-FFF2-40B4-BE49-F238E27FC236}">
                <a16:creationId xmlns:a16="http://schemas.microsoft.com/office/drawing/2014/main" id="{A1876B60-0D5B-EAB7-6C35-78581316EAC2}"/>
              </a:ext>
            </a:extLst>
          </p:cNvPr>
          <p:cNvSpPr>
            <a:spLocks noGrp="1"/>
          </p:cNvSpPr>
          <p:nvPr>
            <p:ph type="sldNum" sz="quarter" idx="12"/>
          </p:nvPr>
        </p:nvSpPr>
        <p:spPr/>
        <p:txBody>
          <a:bodyPr/>
          <a:lstStyle/>
          <a:p>
            <a:fld id="{D0EFA211-A18C-43D9-B6D5-B05B57210024}" type="slidenum">
              <a:rPr lang="en-US" smtClean="0"/>
              <a:t>65</a:t>
            </a:fld>
            <a:endParaRPr lang="en-US"/>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44D3D704-7AFE-5D0E-5FA2-2031C8609377}"/>
                  </a:ext>
                </a:extLst>
              </p14:cNvPr>
              <p14:cNvContentPartPr/>
              <p14:nvPr/>
            </p14:nvContentPartPr>
            <p14:xfrm>
              <a:off x="1149480" y="2949120"/>
              <a:ext cx="9622440" cy="846000"/>
            </p14:xfrm>
          </p:contentPart>
        </mc:Choice>
        <mc:Fallback xmlns="">
          <p:pic>
            <p:nvPicPr>
              <p:cNvPr id="3" name="Ink 2">
                <a:extLst>
                  <a:ext uri="{FF2B5EF4-FFF2-40B4-BE49-F238E27FC236}">
                    <a16:creationId xmlns:a16="http://schemas.microsoft.com/office/drawing/2014/main" id="{44D3D704-7AFE-5D0E-5FA2-2031C8609377}"/>
                  </a:ext>
                </a:extLst>
              </p:cNvPr>
              <p:cNvPicPr/>
              <p:nvPr/>
            </p:nvPicPr>
            <p:blipFill>
              <a:blip r:embed="rId3"/>
              <a:stretch>
                <a:fillRect/>
              </a:stretch>
            </p:blipFill>
            <p:spPr>
              <a:xfrm>
                <a:off x="1140120" y="2939760"/>
                <a:ext cx="9641160" cy="864720"/>
              </a:xfrm>
              <a:prstGeom prst="rect">
                <a:avLst/>
              </a:prstGeom>
            </p:spPr>
          </p:pic>
        </mc:Fallback>
      </mc:AlternateContent>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7D1F-599C-4054-A177-B105B92AED5F}"/>
              </a:ext>
            </a:extLst>
          </p:cNvPr>
          <p:cNvSpPr>
            <a:spLocks noGrp="1"/>
          </p:cNvSpPr>
          <p:nvPr>
            <p:ph type="title"/>
          </p:nvPr>
        </p:nvSpPr>
        <p:spPr/>
        <p:txBody>
          <a:bodyPr/>
          <a:lstStyle/>
          <a:p>
            <a:r>
              <a:rPr lang="en-US" dirty="0"/>
              <a:t>Can the Defensive War Power Be Abused?</a:t>
            </a:r>
          </a:p>
        </p:txBody>
      </p:sp>
      <p:sp>
        <p:nvSpPr>
          <p:cNvPr id="3" name="Content Placeholder 2">
            <a:extLst>
              <a:ext uri="{FF2B5EF4-FFF2-40B4-BE49-F238E27FC236}">
                <a16:creationId xmlns:a16="http://schemas.microsoft.com/office/drawing/2014/main" id="{9CC24111-8EA0-4EB8-B3BA-ED73E87BCF00}"/>
              </a:ext>
            </a:extLst>
          </p:cNvPr>
          <p:cNvSpPr>
            <a:spLocks noGrp="1"/>
          </p:cNvSpPr>
          <p:nvPr>
            <p:ph idx="1"/>
          </p:nvPr>
        </p:nvSpPr>
        <p:spPr/>
        <p:txBody>
          <a:bodyPr/>
          <a:lstStyle/>
          <a:p>
            <a:r>
              <a:rPr lang="en-US" dirty="0"/>
              <a:t>Abraham Lincoln offered this warning about the President's invocation of his "repel attack" authority to fight the undeclared Mexican War of 1846: </a:t>
            </a:r>
          </a:p>
          <a:p>
            <a:r>
              <a:rPr lang="en-US" dirty="0"/>
              <a:t>“Allow the President to invade a neighboring nation, whenever he shall deem it necessary to repel an invasion and you allow him to do so, whenever he may choose to say he deems it necessary for such purpose, and </a:t>
            </a:r>
            <a:r>
              <a:rPr lang="en-US" dirty="0">
                <a:highlight>
                  <a:srgbClr val="FFFF00"/>
                </a:highlight>
              </a:rPr>
              <a:t>you allow him to make war at pleasure</a:t>
            </a:r>
            <a:r>
              <a:rPr lang="en-US" dirty="0"/>
              <a:t>. Study to see if you can fix any limit to his power in this respect, after you have given him so much as you propose.”</a:t>
            </a:r>
          </a:p>
        </p:txBody>
      </p:sp>
      <p:sp>
        <p:nvSpPr>
          <p:cNvPr id="4" name="Slide Number Placeholder 3">
            <a:extLst>
              <a:ext uri="{FF2B5EF4-FFF2-40B4-BE49-F238E27FC236}">
                <a16:creationId xmlns:a16="http://schemas.microsoft.com/office/drawing/2014/main" id="{9A5CB463-18C1-A41D-E291-45091D263812}"/>
              </a:ext>
            </a:extLst>
          </p:cNvPr>
          <p:cNvSpPr>
            <a:spLocks noGrp="1"/>
          </p:cNvSpPr>
          <p:nvPr>
            <p:ph type="sldNum" sz="quarter" idx="12"/>
          </p:nvPr>
        </p:nvSpPr>
        <p:spPr/>
        <p:txBody>
          <a:bodyPr/>
          <a:lstStyle/>
          <a:p>
            <a:fld id="{D0EFA211-A18C-43D9-B6D5-B05B57210024}" type="slidenum">
              <a:rPr lang="en-US" smtClean="0"/>
              <a:t>66</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91401AA3-0F74-899E-2789-0504F95E409F}"/>
                  </a:ext>
                </a:extLst>
              </p14:cNvPr>
              <p14:cNvContentPartPr/>
              <p14:nvPr/>
            </p14:nvContentPartPr>
            <p14:xfrm>
              <a:off x="1650240" y="1132560"/>
              <a:ext cx="9076680" cy="3666240"/>
            </p14:xfrm>
          </p:contentPart>
        </mc:Choice>
        <mc:Fallback xmlns="">
          <p:pic>
            <p:nvPicPr>
              <p:cNvPr id="5" name="Ink 4">
                <a:extLst>
                  <a:ext uri="{FF2B5EF4-FFF2-40B4-BE49-F238E27FC236}">
                    <a16:creationId xmlns:a16="http://schemas.microsoft.com/office/drawing/2014/main" id="{91401AA3-0F74-899E-2789-0504F95E409F}"/>
                  </a:ext>
                </a:extLst>
              </p:cNvPr>
              <p:cNvPicPr/>
              <p:nvPr/>
            </p:nvPicPr>
            <p:blipFill>
              <a:blip r:embed="rId3"/>
              <a:stretch>
                <a:fillRect/>
              </a:stretch>
            </p:blipFill>
            <p:spPr>
              <a:xfrm>
                <a:off x="1640880" y="1123200"/>
                <a:ext cx="9095400" cy="3684960"/>
              </a:xfrm>
              <a:prstGeom prst="rect">
                <a:avLst/>
              </a:prstGeom>
            </p:spPr>
          </p:pic>
        </mc:Fallback>
      </mc:AlternateContent>
    </p:spTree>
    <p:extLst>
      <p:ext uri="{BB962C8B-B14F-4D97-AF65-F5344CB8AC3E}">
        <p14:creationId xmlns:p14="http://schemas.microsoft.com/office/powerpoint/2010/main" val="30776323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dirty="0"/>
              <a:t>Note 3 - Repealing Invasions</a:t>
            </a:r>
            <a:br>
              <a:rPr lang="en-US" dirty="0"/>
            </a:br>
            <a:r>
              <a:rPr lang="en-US" dirty="0"/>
              <a:t>Martin v. Mott - 1813</a:t>
            </a:r>
          </a:p>
        </p:txBody>
      </p:sp>
      <p:sp>
        <p:nvSpPr>
          <p:cNvPr id="231427" name="Rectangle 3"/>
          <p:cNvSpPr>
            <a:spLocks noGrp="1" noChangeArrowheads="1"/>
          </p:cNvSpPr>
          <p:nvPr>
            <p:ph idx="1"/>
          </p:nvPr>
        </p:nvSpPr>
        <p:spPr/>
        <p:txBody>
          <a:bodyPr>
            <a:normAutofit fontScale="85000" lnSpcReduction="20000"/>
          </a:bodyPr>
          <a:lstStyle/>
          <a:p>
            <a:r>
              <a:rPr lang="en-US" dirty="0"/>
              <a:t>Congress passes a law saying the president can repel invasions and deal with insurrections.</a:t>
            </a:r>
          </a:p>
          <a:p>
            <a:r>
              <a:rPr lang="en-US" dirty="0"/>
              <a:t>What does the Court say about who gets to decide if there is an invasion?</a:t>
            </a:r>
          </a:p>
          <a:p>
            <a:pPr lvl="1"/>
            <a:r>
              <a:rPr lang="en-US" dirty="0"/>
              <a:t>the Court found the President to be “the sole and exclusive judge whether the exigency has arisen” that would justify invocation of the statute, and it implied the unsuitability of such a determination for judicial review. “Whenever a statute gives a discretionary power to any person, to be exercised by him upon his own opinion of certain facts,” the Court explained, “it is a sound rule of construction, that the statute constitutes him the sole and exclusive judge of the existence of those facts.”</a:t>
            </a:r>
          </a:p>
          <a:p>
            <a:r>
              <a:rPr lang="en-US" dirty="0"/>
              <a:t>This is a recurring problem – Congressional grants of national security power contingent on undefined circumstances. The court always defers to the president in these cases because there is no standard to review the actions. </a:t>
            </a:r>
          </a:p>
          <a:p>
            <a:r>
              <a:rPr lang="en-US" dirty="0"/>
              <a:t>The court is less deferential if the grant is for domestic powers.</a:t>
            </a:r>
          </a:p>
        </p:txBody>
      </p:sp>
      <p:sp>
        <p:nvSpPr>
          <p:cNvPr id="2" name="Slide Number Placeholder 1">
            <a:extLst>
              <a:ext uri="{FF2B5EF4-FFF2-40B4-BE49-F238E27FC236}">
                <a16:creationId xmlns:a16="http://schemas.microsoft.com/office/drawing/2014/main" id="{90E5C63E-F4CF-49F2-A25D-108BCDE43BA8}"/>
              </a:ext>
            </a:extLst>
          </p:cNvPr>
          <p:cNvSpPr>
            <a:spLocks noGrp="1"/>
          </p:cNvSpPr>
          <p:nvPr>
            <p:ph type="sldNum" sz="quarter" idx="12"/>
          </p:nvPr>
        </p:nvSpPr>
        <p:spPr/>
        <p:txBody>
          <a:bodyPr/>
          <a:lstStyle/>
          <a:p>
            <a:fld id="{D0EFA211-A18C-43D9-B6D5-B05B57210024}" type="slidenum">
              <a:rPr lang="en-US" smtClean="0"/>
              <a:t>67</a:t>
            </a:fld>
            <a:endParaRPr lang="en-US"/>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8FDD0D22-B22D-6E2B-CA55-66D5B9B44A86}"/>
                  </a:ext>
                </a:extLst>
              </p14:cNvPr>
              <p14:cNvContentPartPr/>
              <p14:nvPr/>
            </p14:nvContentPartPr>
            <p14:xfrm>
              <a:off x="967680" y="1956960"/>
              <a:ext cx="10654560" cy="3607560"/>
            </p14:xfrm>
          </p:contentPart>
        </mc:Choice>
        <mc:Fallback xmlns="">
          <p:pic>
            <p:nvPicPr>
              <p:cNvPr id="3" name="Ink 2">
                <a:extLst>
                  <a:ext uri="{FF2B5EF4-FFF2-40B4-BE49-F238E27FC236}">
                    <a16:creationId xmlns:a16="http://schemas.microsoft.com/office/drawing/2014/main" id="{8FDD0D22-B22D-6E2B-CA55-66D5B9B44A86}"/>
                  </a:ext>
                </a:extLst>
              </p:cNvPr>
              <p:cNvPicPr/>
              <p:nvPr/>
            </p:nvPicPr>
            <p:blipFill>
              <a:blip r:embed="rId3"/>
              <a:stretch>
                <a:fillRect/>
              </a:stretch>
            </p:blipFill>
            <p:spPr>
              <a:xfrm>
                <a:off x="958320" y="1947600"/>
                <a:ext cx="10673280" cy="3626280"/>
              </a:xfrm>
              <a:prstGeom prst="rect">
                <a:avLst/>
              </a:prstGeom>
            </p:spPr>
          </p:pic>
        </mc:Fallback>
      </mc:AlternateContent>
    </p:spTree>
    <p:extLst>
      <p:ext uri="{BB962C8B-B14F-4D97-AF65-F5344CB8AC3E}">
        <p14:creationId xmlns:p14="http://schemas.microsoft.com/office/powerpoint/2010/main" val="3700653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BAF5-3C18-47B4-94E1-DEDBACAACD56}"/>
              </a:ext>
            </a:extLst>
          </p:cNvPr>
          <p:cNvSpPr>
            <a:spLocks noGrp="1"/>
          </p:cNvSpPr>
          <p:nvPr>
            <p:ph type="ctrTitle"/>
          </p:nvPr>
        </p:nvSpPr>
        <p:spPr/>
        <p:txBody>
          <a:bodyPr/>
          <a:lstStyle/>
          <a:p>
            <a:r>
              <a:rPr lang="en-US" dirty="0"/>
              <a:t>Customary War Power</a:t>
            </a:r>
          </a:p>
        </p:txBody>
      </p:sp>
      <p:sp>
        <p:nvSpPr>
          <p:cNvPr id="4" name="Subtitle 3">
            <a:extLst>
              <a:ext uri="{FF2B5EF4-FFF2-40B4-BE49-F238E27FC236}">
                <a16:creationId xmlns:a16="http://schemas.microsoft.com/office/drawing/2014/main" id="{5AC3CBB2-80BD-4311-BDCF-1C3EEBD192F2}"/>
              </a:ext>
            </a:extLst>
          </p:cNvPr>
          <p:cNvSpPr>
            <a:spLocks noGrp="1"/>
          </p:cNvSpPr>
          <p:nvPr>
            <p:ph type="subTitle" idx="1"/>
          </p:nvPr>
        </p:nvSpPr>
        <p:spPr/>
        <p:txBody>
          <a:bodyPr/>
          <a:lstStyle/>
          <a:p>
            <a:r>
              <a:rPr lang="en-US" dirty="0"/>
              <a:t>Unilateral Presidential Uses of Military Power</a:t>
            </a:r>
          </a:p>
        </p:txBody>
      </p:sp>
      <p:sp>
        <p:nvSpPr>
          <p:cNvPr id="3" name="Slide Number Placeholder 2">
            <a:extLst>
              <a:ext uri="{FF2B5EF4-FFF2-40B4-BE49-F238E27FC236}">
                <a16:creationId xmlns:a16="http://schemas.microsoft.com/office/drawing/2014/main" id="{59217E26-6110-1EF1-E99B-A4A37A1FF267}"/>
              </a:ext>
            </a:extLst>
          </p:cNvPr>
          <p:cNvSpPr>
            <a:spLocks noGrp="1"/>
          </p:cNvSpPr>
          <p:nvPr>
            <p:ph type="sldNum" sz="quarter" idx="12"/>
          </p:nvPr>
        </p:nvSpPr>
        <p:spPr/>
        <p:txBody>
          <a:bodyPr/>
          <a:lstStyle/>
          <a:p>
            <a:fld id="{D0EFA211-A18C-43D9-B6D5-B05B57210024}" type="slidenum">
              <a:rPr lang="en-US" smtClean="0"/>
              <a:t>68</a:t>
            </a:fld>
            <a:endParaRPr lang="en-US"/>
          </a:p>
        </p:txBody>
      </p:sp>
    </p:spTree>
    <p:extLst>
      <p:ext uri="{BB962C8B-B14F-4D97-AF65-F5344CB8AC3E}">
        <p14:creationId xmlns:p14="http://schemas.microsoft.com/office/powerpoint/2010/main" val="36395271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A72A3-3910-4890-89B1-93017701A04F}"/>
              </a:ext>
            </a:extLst>
          </p:cNvPr>
          <p:cNvSpPr>
            <a:spLocks noGrp="1"/>
          </p:cNvSpPr>
          <p:nvPr>
            <p:ph type="title"/>
          </p:nvPr>
        </p:nvSpPr>
        <p:spPr/>
        <p:txBody>
          <a:bodyPr/>
          <a:lstStyle/>
          <a:p>
            <a:r>
              <a:rPr lang="en-US" dirty="0"/>
              <a:t>What did Hamilton and Madison Think about Limiting the President’s War Powers?</a:t>
            </a:r>
          </a:p>
        </p:txBody>
      </p:sp>
      <p:sp>
        <p:nvSpPr>
          <p:cNvPr id="3" name="Content Placeholder 2">
            <a:extLst>
              <a:ext uri="{FF2B5EF4-FFF2-40B4-BE49-F238E27FC236}">
                <a16:creationId xmlns:a16="http://schemas.microsoft.com/office/drawing/2014/main" id="{DE2656A6-53E9-44C2-BEA2-D2A92A6C8494}"/>
              </a:ext>
            </a:extLst>
          </p:cNvPr>
          <p:cNvSpPr>
            <a:spLocks noGrp="1"/>
          </p:cNvSpPr>
          <p:nvPr>
            <p:ph idx="1"/>
          </p:nvPr>
        </p:nvSpPr>
        <p:spPr/>
        <p:txBody>
          <a:bodyPr>
            <a:normAutofit fontScale="92500" lnSpcReduction="10000"/>
          </a:bodyPr>
          <a:lstStyle/>
          <a:p>
            <a:r>
              <a:rPr lang="en-US" dirty="0"/>
              <a:t>Alexander Hamilton wrote in The Federalist No. 23 that it was undesirable to impose “constitutional shackles” on “the power to which the care of [the safety of the nation] is committed,” because “it is impossible to foresee or define the extent and variety of national exigencies, or the correspondent extent and variety of means that may be necessary to satisfy them.”</a:t>
            </a:r>
          </a:p>
          <a:p>
            <a:r>
              <a:rPr lang="en-US" dirty="0"/>
              <a:t>James Madison also noted in The Federalist No. 41 that [t]he means of security can only be regulated by the means and the danger of attack. They will, in fact, be ever determined by these rules and no others. It is in vain to oppose constitutional barriers to the impulse of self-preservation. It is worse than in vain; because it places in the Constitution itself necessary usurpations of power; every precedent of which is a germ of unnecessary and multiplied repetitions. </a:t>
            </a:r>
          </a:p>
        </p:txBody>
      </p:sp>
      <p:sp>
        <p:nvSpPr>
          <p:cNvPr id="5" name="Slide Number Placeholder 4">
            <a:extLst>
              <a:ext uri="{FF2B5EF4-FFF2-40B4-BE49-F238E27FC236}">
                <a16:creationId xmlns:a16="http://schemas.microsoft.com/office/drawing/2014/main" id="{A2D9C098-A34B-8680-C68E-9C647F079FF0}"/>
              </a:ext>
            </a:extLst>
          </p:cNvPr>
          <p:cNvSpPr>
            <a:spLocks noGrp="1"/>
          </p:cNvSpPr>
          <p:nvPr>
            <p:ph type="sldNum" sz="quarter" idx="12"/>
          </p:nvPr>
        </p:nvSpPr>
        <p:spPr/>
        <p:txBody>
          <a:bodyPr/>
          <a:lstStyle/>
          <a:p>
            <a:fld id="{D0EFA211-A18C-43D9-B6D5-B05B57210024}" type="slidenum">
              <a:rPr lang="en-US" smtClean="0"/>
              <a:t>69</a:t>
            </a:fld>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5EFD176-2CE9-4CBC-DC0D-1FC4DB005FBE}"/>
                  </a:ext>
                </a:extLst>
              </p14:cNvPr>
              <p14:cNvContentPartPr/>
              <p14:nvPr/>
            </p14:nvContentPartPr>
            <p14:xfrm>
              <a:off x="415440" y="2373120"/>
              <a:ext cx="11225160" cy="2271240"/>
            </p14:xfrm>
          </p:contentPart>
        </mc:Choice>
        <mc:Fallback xmlns="">
          <p:pic>
            <p:nvPicPr>
              <p:cNvPr id="4" name="Ink 3">
                <a:extLst>
                  <a:ext uri="{FF2B5EF4-FFF2-40B4-BE49-F238E27FC236}">
                    <a16:creationId xmlns:a16="http://schemas.microsoft.com/office/drawing/2014/main" id="{05EFD176-2CE9-4CBC-DC0D-1FC4DB005FBE}"/>
                  </a:ext>
                </a:extLst>
              </p:cNvPr>
              <p:cNvPicPr/>
              <p:nvPr/>
            </p:nvPicPr>
            <p:blipFill>
              <a:blip r:embed="rId3"/>
              <a:stretch>
                <a:fillRect/>
              </a:stretch>
            </p:blipFill>
            <p:spPr>
              <a:xfrm>
                <a:off x="406080" y="2363760"/>
                <a:ext cx="11243880" cy="2289960"/>
              </a:xfrm>
              <a:prstGeom prst="rect">
                <a:avLst/>
              </a:prstGeom>
            </p:spPr>
          </p:pic>
        </mc:Fallback>
      </mc:AlternateContent>
    </p:spTree>
    <p:extLst>
      <p:ext uri="{BB962C8B-B14F-4D97-AF65-F5344CB8AC3E}">
        <p14:creationId xmlns:p14="http://schemas.microsoft.com/office/powerpoint/2010/main" val="1167844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BBE57-94A4-18BA-D3C5-0B9E928FB410}"/>
              </a:ext>
            </a:extLst>
          </p:cNvPr>
          <p:cNvSpPr>
            <a:spLocks noGrp="1"/>
          </p:cNvSpPr>
          <p:nvPr>
            <p:ph type="title"/>
          </p:nvPr>
        </p:nvSpPr>
        <p:spPr/>
        <p:txBody>
          <a:bodyPr/>
          <a:lstStyle/>
          <a:p>
            <a:r>
              <a:rPr lang="en-US" dirty="0"/>
              <a:t>Is the Presidential Power Expansive or Limited?</a:t>
            </a:r>
          </a:p>
        </p:txBody>
      </p:sp>
      <p:sp>
        <p:nvSpPr>
          <p:cNvPr id="3" name="Content Placeholder 2">
            <a:extLst>
              <a:ext uri="{FF2B5EF4-FFF2-40B4-BE49-F238E27FC236}">
                <a16:creationId xmlns:a16="http://schemas.microsoft.com/office/drawing/2014/main" id="{E50886FF-F87A-CB96-D6A6-411744E4185E}"/>
              </a:ext>
            </a:extLst>
          </p:cNvPr>
          <p:cNvSpPr>
            <a:spLocks noGrp="1"/>
          </p:cNvSpPr>
          <p:nvPr>
            <p:ph idx="1"/>
          </p:nvPr>
        </p:nvSpPr>
        <p:spPr/>
        <p:txBody>
          <a:bodyPr/>
          <a:lstStyle/>
          <a:p>
            <a:r>
              <a:rPr lang="en-US" dirty="0"/>
              <a:t>“[The President is] a steward of the people bound actively and affirmatively to do all he could for the people. [It is] not only his right but his duty to do anything that the needs of the Nation demand, unless such action [is] forbidden by the Constitution or by the law.” (Theodore Roosevelt)</a:t>
            </a:r>
          </a:p>
          <a:p>
            <a:r>
              <a:rPr lang="en-US" dirty="0"/>
              <a:t>“[t]he true view of the Executive function is : : : that the President can exercise no power which cannot be fairly and reasonably traced to some specific grant of power or justly implied and included within such express grant as proper and necessary to its exercise.” (Chief Justice William H. Taft)</a:t>
            </a:r>
          </a:p>
        </p:txBody>
      </p:sp>
      <p:sp>
        <p:nvSpPr>
          <p:cNvPr id="4" name="Slide Number Placeholder 3">
            <a:extLst>
              <a:ext uri="{FF2B5EF4-FFF2-40B4-BE49-F238E27FC236}">
                <a16:creationId xmlns:a16="http://schemas.microsoft.com/office/drawing/2014/main" id="{9BE1B76D-CBF6-0214-5699-29BDC1671640}"/>
              </a:ext>
            </a:extLst>
          </p:cNvPr>
          <p:cNvSpPr>
            <a:spLocks noGrp="1"/>
          </p:cNvSpPr>
          <p:nvPr>
            <p:ph type="sldNum" sz="quarter" idx="12"/>
          </p:nvPr>
        </p:nvSpPr>
        <p:spPr/>
        <p:txBody>
          <a:bodyPr/>
          <a:lstStyle/>
          <a:p>
            <a:fld id="{D0EFA211-A18C-43D9-B6D5-B05B57210024}" type="slidenum">
              <a:rPr lang="en-US" smtClean="0"/>
              <a:t>7</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5501FF74-D79C-95C2-270D-176239DBB0AE}"/>
                  </a:ext>
                </a:extLst>
              </p14:cNvPr>
              <p14:cNvContentPartPr/>
              <p14:nvPr/>
            </p14:nvContentPartPr>
            <p14:xfrm>
              <a:off x="584280" y="1224360"/>
              <a:ext cx="10752120" cy="4281480"/>
            </p14:xfrm>
          </p:contentPart>
        </mc:Choice>
        <mc:Fallback xmlns="">
          <p:pic>
            <p:nvPicPr>
              <p:cNvPr id="5" name="Ink 4">
                <a:extLst>
                  <a:ext uri="{FF2B5EF4-FFF2-40B4-BE49-F238E27FC236}">
                    <a16:creationId xmlns:a16="http://schemas.microsoft.com/office/drawing/2014/main" id="{5501FF74-D79C-95C2-270D-176239DBB0AE}"/>
                  </a:ext>
                </a:extLst>
              </p:cNvPr>
              <p:cNvPicPr/>
              <p:nvPr/>
            </p:nvPicPr>
            <p:blipFill>
              <a:blip r:embed="rId3"/>
              <a:stretch>
                <a:fillRect/>
              </a:stretch>
            </p:blipFill>
            <p:spPr>
              <a:xfrm>
                <a:off x="574920" y="1215000"/>
                <a:ext cx="10770840" cy="4300200"/>
              </a:xfrm>
              <a:prstGeom prst="rect">
                <a:avLst/>
              </a:prstGeom>
            </p:spPr>
          </p:pic>
        </mc:Fallback>
      </mc:AlternateContent>
    </p:spTree>
    <p:extLst>
      <p:ext uri="{BB962C8B-B14F-4D97-AF65-F5344CB8AC3E}">
        <p14:creationId xmlns:p14="http://schemas.microsoft.com/office/powerpoint/2010/main" val="6917805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AE74-0D80-402A-AC95-081A143F31E3}"/>
              </a:ext>
            </a:extLst>
          </p:cNvPr>
          <p:cNvSpPr>
            <a:spLocks noGrp="1"/>
          </p:cNvSpPr>
          <p:nvPr>
            <p:ph type="title"/>
          </p:nvPr>
        </p:nvSpPr>
        <p:spPr/>
        <p:txBody>
          <a:bodyPr>
            <a:normAutofit fontScale="90000"/>
          </a:bodyPr>
          <a:lstStyle/>
          <a:p>
            <a:pPr algn="l"/>
            <a:r>
              <a:rPr lang="en-US" dirty="0"/>
              <a:t>May the President use armed force whenever he thinks it necessary to protect national security?</a:t>
            </a:r>
          </a:p>
        </p:txBody>
      </p:sp>
      <p:sp>
        <p:nvSpPr>
          <p:cNvPr id="3" name="Content Placeholder 2">
            <a:extLst>
              <a:ext uri="{FF2B5EF4-FFF2-40B4-BE49-F238E27FC236}">
                <a16:creationId xmlns:a16="http://schemas.microsoft.com/office/drawing/2014/main" id="{7FEEFC92-A9FB-48A5-AB43-D9399ED42329}"/>
              </a:ext>
            </a:extLst>
          </p:cNvPr>
          <p:cNvSpPr>
            <a:spLocks noGrp="1"/>
          </p:cNvSpPr>
          <p:nvPr>
            <p:ph idx="1"/>
          </p:nvPr>
        </p:nvSpPr>
        <p:spPr/>
        <p:txBody>
          <a:bodyPr/>
          <a:lstStyle/>
          <a:p>
            <a:r>
              <a:rPr lang="en-US" dirty="0"/>
              <a:t>The Legal Adviser to the State Department inferred from 125 prior congressionally unauthorized uses of armed force abroad that the President has the “power to deploy American forces abroad and commit them to military operations when [he] deems such action necessary to maintain the security and defense of the United States.”</a:t>
            </a:r>
          </a:p>
        </p:txBody>
      </p:sp>
      <p:sp>
        <p:nvSpPr>
          <p:cNvPr id="5" name="Slide Number Placeholder 4">
            <a:extLst>
              <a:ext uri="{FF2B5EF4-FFF2-40B4-BE49-F238E27FC236}">
                <a16:creationId xmlns:a16="http://schemas.microsoft.com/office/drawing/2014/main" id="{D2D795E0-5454-4A88-B4DA-4A47B1CEB461}"/>
              </a:ext>
            </a:extLst>
          </p:cNvPr>
          <p:cNvSpPr>
            <a:spLocks noGrp="1"/>
          </p:cNvSpPr>
          <p:nvPr>
            <p:ph type="sldNum" sz="quarter" idx="12"/>
          </p:nvPr>
        </p:nvSpPr>
        <p:spPr/>
        <p:txBody>
          <a:bodyPr/>
          <a:lstStyle/>
          <a:p>
            <a:fld id="{D0EFA211-A18C-43D9-B6D5-B05B57210024}" type="slidenum">
              <a:rPr lang="en-US" smtClean="0"/>
              <a:t>70</a:t>
            </a:fld>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3EA2D76-0AC3-3944-7177-ACD771FA14E0}"/>
                  </a:ext>
                </a:extLst>
              </p14:cNvPr>
              <p14:cNvContentPartPr/>
              <p14:nvPr/>
            </p14:nvContentPartPr>
            <p14:xfrm>
              <a:off x="1101240" y="2161800"/>
              <a:ext cx="9708840" cy="556200"/>
            </p14:xfrm>
          </p:contentPart>
        </mc:Choice>
        <mc:Fallback xmlns="">
          <p:pic>
            <p:nvPicPr>
              <p:cNvPr id="4" name="Ink 3">
                <a:extLst>
                  <a:ext uri="{FF2B5EF4-FFF2-40B4-BE49-F238E27FC236}">
                    <a16:creationId xmlns:a16="http://schemas.microsoft.com/office/drawing/2014/main" id="{03EA2D76-0AC3-3944-7177-ACD771FA14E0}"/>
                  </a:ext>
                </a:extLst>
              </p:cNvPr>
              <p:cNvPicPr/>
              <p:nvPr/>
            </p:nvPicPr>
            <p:blipFill>
              <a:blip r:embed="rId3"/>
              <a:stretch>
                <a:fillRect/>
              </a:stretch>
            </p:blipFill>
            <p:spPr>
              <a:xfrm>
                <a:off x="1091880" y="2152440"/>
                <a:ext cx="9727560" cy="574920"/>
              </a:xfrm>
              <a:prstGeom prst="rect">
                <a:avLst/>
              </a:prstGeom>
            </p:spPr>
          </p:pic>
        </mc:Fallback>
      </mc:AlternateContent>
    </p:spTree>
    <p:extLst>
      <p:ext uri="{BB962C8B-B14F-4D97-AF65-F5344CB8AC3E}">
        <p14:creationId xmlns:p14="http://schemas.microsoft.com/office/powerpoint/2010/main" val="35794998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normAutofit/>
          </a:bodyPr>
          <a:lstStyle/>
          <a:p>
            <a:r>
              <a:rPr lang="en-US" dirty="0"/>
              <a:t>The Split of Scholarly Opinion on the Presidential War Power</a:t>
            </a:r>
          </a:p>
        </p:txBody>
      </p:sp>
      <p:sp>
        <p:nvSpPr>
          <p:cNvPr id="239619" name="Rectangle 3"/>
          <p:cNvSpPr>
            <a:spLocks noGrp="1" noChangeArrowheads="1"/>
          </p:cNvSpPr>
          <p:nvPr>
            <p:ph idx="1"/>
          </p:nvPr>
        </p:nvSpPr>
        <p:spPr/>
        <p:txBody>
          <a:bodyPr/>
          <a:lstStyle/>
          <a:p>
            <a:pPr>
              <a:lnSpc>
                <a:spcPct val="80000"/>
              </a:lnSpc>
            </a:pPr>
            <a:r>
              <a:rPr lang="en-US" dirty="0"/>
              <a:t>No contemporaneous congressional interpretation attributes a power of initiating war to the President. The early Presidents, and indeed everyone in the country until the year 1950, denied that the President possessed such a power. There is no sustained body of usage to support such a claim. </a:t>
            </a:r>
          </a:p>
          <a:p>
            <a:pPr>
              <a:lnSpc>
                <a:spcPct val="80000"/>
              </a:lnSpc>
            </a:pPr>
            <a:endParaRPr lang="en-US" dirty="0"/>
          </a:p>
          <a:p>
            <a:pPr>
              <a:lnSpc>
                <a:spcPct val="80000"/>
              </a:lnSpc>
            </a:pPr>
            <a:r>
              <a:rPr lang="en-US" dirty="0"/>
              <a:t>To my mind, this historical development of our institutions has settled the legitimacy of ‘‘inherent’’ presidential power to commit the armed forces to hostilities. A practice so deeply embedded in our governmental structure should be treated as decisive of the constitutional issue.</a:t>
            </a:r>
          </a:p>
        </p:txBody>
      </p:sp>
      <p:sp>
        <p:nvSpPr>
          <p:cNvPr id="3" name="Slide Number Placeholder 2">
            <a:extLst>
              <a:ext uri="{FF2B5EF4-FFF2-40B4-BE49-F238E27FC236}">
                <a16:creationId xmlns:a16="http://schemas.microsoft.com/office/drawing/2014/main" id="{E96272BB-699E-DACD-607A-FEDAB24D7031}"/>
              </a:ext>
            </a:extLst>
          </p:cNvPr>
          <p:cNvSpPr>
            <a:spLocks noGrp="1"/>
          </p:cNvSpPr>
          <p:nvPr>
            <p:ph type="sldNum" sz="quarter" idx="12"/>
          </p:nvPr>
        </p:nvSpPr>
        <p:spPr/>
        <p:txBody>
          <a:bodyPr/>
          <a:lstStyle/>
          <a:p>
            <a:fld id="{D0EFA211-A18C-43D9-B6D5-B05B57210024}" type="slidenum">
              <a:rPr lang="en-US" smtClean="0"/>
              <a:t>71</a:t>
            </a:fld>
            <a:endParaRPr lang="en-US"/>
          </a:p>
        </p:txBody>
      </p:sp>
    </p:spTree>
    <p:extLst>
      <p:ext uri="{BB962C8B-B14F-4D97-AF65-F5344CB8AC3E}">
        <p14:creationId xmlns:p14="http://schemas.microsoft.com/office/powerpoint/2010/main" val="31819997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dirty="0"/>
              <a:t>Why should we care about theories of war powers?</a:t>
            </a:r>
          </a:p>
        </p:txBody>
      </p:sp>
      <p:sp>
        <p:nvSpPr>
          <p:cNvPr id="241667" name="Rectangle 3"/>
          <p:cNvSpPr>
            <a:spLocks noGrp="1" noChangeArrowheads="1"/>
          </p:cNvSpPr>
          <p:nvPr>
            <p:ph idx="1"/>
          </p:nvPr>
        </p:nvSpPr>
        <p:spPr/>
        <p:txBody>
          <a:bodyPr/>
          <a:lstStyle/>
          <a:p>
            <a:r>
              <a:rPr lang="en-US" dirty="0"/>
              <a:t>If Professor Monaghan’s theory is that exercise of the war power is negotiated between the branches, what is the point of studying legal limits on war powers? </a:t>
            </a:r>
          </a:p>
          <a:p>
            <a:r>
              <a:rPr lang="en-US" dirty="0"/>
              <a:t>Is what the political branches negotiate not then constitutional per se, and does the President not hold all the cards in the negotiations?</a:t>
            </a:r>
          </a:p>
          <a:p>
            <a:r>
              <a:rPr lang="en-US" dirty="0"/>
              <a:t>How do constitutional claims, international law doctrines, and past military precedents fit into the next negotiation?</a:t>
            </a:r>
          </a:p>
        </p:txBody>
      </p:sp>
      <p:sp>
        <p:nvSpPr>
          <p:cNvPr id="2" name="Slide Number Placeholder 1">
            <a:extLst>
              <a:ext uri="{FF2B5EF4-FFF2-40B4-BE49-F238E27FC236}">
                <a16:creationId xmlns:a16="http://schemas.microsoft.com/office/drawing/2014/main" id="{83465CB9-56DC-0B7C-E27C-B4CB622A87B6}"/>
              </a:ext>
            </a:extLst>
          </p:cNvPr>
          <p:cNvSpPr>
            <a:spLocks noGrp="1"/>
          </p:cNvSpPr>
          <p:nvPr>
            <p:ph type="sldNum" sz="quarter" idx="12"/>
          </p:nvPr>
        </p:nvSpPr>
        <p:spPr/>
        <p:txBody>
          <a:bodyPr/>
          <a:lstStyle/>
          <a:p>
            <a:fld id="{D0EFA211-A18C-43D9-B6D5-B05B57210024}" type="slidenum">
              <a:rPr lang="en-US" smtClean="0"/>
              <a:t>72</a:t>
            </a:fld>
            <a:endParaRPr lang="en-US"/>
          </a:p>
        </p:txBody>
      </p:sp>
    </p:spTree>
    <p:extLst>
      <p:ext uri="{BB962C8B-B14F-4D97-AF65-F5344CB8AC3E}">
        <p14:creationId xmlns:p14="http://schemas.microsoft.com/office/powerpoint/2010/main" val="13712444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019A-ED71-65C7-51A7-D364AD25FC9C}"/>
              </a:ext>
            </a:extLst>
          </p:cNvPr>
          <p:cNvSpPr>
            <a:spLocks noGrp="1"/>
          </p:cNvSpPr>
          <p:nvPr>
            <p:ph type="title"/>
          </p:nvPr>
        </p:nvSpPr>
        <p:spPr/>
        <p:txBody>
          <a:bodyPr/>
          <a:lstStyle/>
          <a:p>
            <a:r>
              <a:rPr lang="en-US"/>
              <a:t>Stopped here Day 4</a:t>
            </a:r>
          </a:p>
        </p:txBody>
      </p:sp>
      <p:sp>
        <p:nvSpPr>
          <p:cNvPr id="3" name="Content Placeholder 2">
            <a:extLst>
              <a:ext uri="{FF2B5EF4-FFF2-40B4-BE49-F238E27FC236}">
                <a16:creationId xmlns:a16="http://schemas.microsoft.com/office/drawing/2014/main" id="{5BB0ECC1-3917-AA40-6D06-F947599DBDF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69748BC-C893-F77A-5D59-C16FA9EA68A6}"/>
              </a:ext>
            </a:extLst>
          </p:cNvPr>
          <p:cNvSpPr>
            <a:spLocks noGrp="1"/>
          </p:cNvSpPr>
          <p:nvPr>
            <p:ph type="sldNum" sz="quarter" idx="12"/>
          </p:nvPr>
        </p:nvSpPr>
        <p:spPr/>
        <p:txBody>
          <a:bodyPr/>
          <a:lstStyle/>
          <a:p>
            <a:fld id="{D0EFA211-A18C-43D9-B6D5-B05B57210024}" type="slidenum">
              <a:rPr lang="en-US" smtClean="0"/>
              <a:t>73</a:t>
            </a:fld>
            <a:endParaRPr lang="en-US"/>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75FB04F5-1C6C-B0DE-1FFB-1D20A3167FF3}"/>
                  </a:ext>
                </a:extLst>
              </p14:cNvPr>
              <p14:cNvContentPartPr/>
              <p14:nvPr/>
            </p14:nvContentPartPr>
            <p14:xfrm>
              <a:off x="2479955" y="881788"/>
              <a:ext cx="24480" cy="34920"/>
            </p14:xfrm>
          </p:contentPart>
        </mc:Choice>
        <mc:Fallback xmlns="">
          <p:pic>
            <p:nvPicPr>
              <p:cNvPr id="5" name="Ink 4">
                <a:extLst>
                  <a:ext uri="{FF2B5EF4-FFF2-40B4-BE49-F238E27FC236}">
                    <a16:creationId xmlns:a16="http://schemas.microsoft.com/office/drawing/2014/main" id="{75FB04F5-1C6C-B0DE-1FFB-1D20A3167FF3}"/>
                  </a:ext>
                </a:extLst>
              </p:cNvPr>
              <p:cNvPicPr/>
              <p:nvPr/>
            </p:nvPicPr>
            <p:blipFill>
              <a:blip r:embed="rId3"/>
              <a:stretch>
                <a:fillRect/>
              </a:stretch>
            </p:blipFill>
            <p:spPr>
              <a:xfrm>
                <a:off x="2470955" y="872788"/>
                <a:ext cx="42120" cy="52560"/>
              </a:xfrm>
              <a:prstGeom prst="rect">
                <a:avLst/>
              </a:prstGeom>
            </p:spPr>
          </p:pic>
        </mc:Fallback>
      </mc:AlternateContent>
    </p:spTree>
    <p:extLst>
      <p:ext uri="{BB962C8B-B14F-4D97-AF65-F5344CB8AC3E}">
        <p14:creationId xmlns:p14="http://schemas.microsoft.com/office/powerpoint/2010/main" val="8990956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i="1" dirty="0"/>
              <a:t>Little v. </a:t>
            </a:r>
            <a:r>
              <a:rPr lang="en-US" i="1" dirty="0" err="1"/>
              <a:t>Barreme</a:t>
            </a:r>
            <a:r>
              <a:rPr lang="en-US" dirty="0"/>
              <a:t>, 6 U.S. (2 </a:t>
            </a:r>
            <a:r>
              <a:rPr lang="en-US" dirty="0" err="1"/>
              <a:t>Cranch</a:t>
            </a:r>
            <a:r>
              <a:rPr lang="en-US" dirty="0"/>
              <a:t>) 170 (1804) </a:t>
            </a:r>
          </a:p>
        </p:txBody>
      </p:sp>
      <p:sp>
        <p:nvSpPr>
          <p:cNvPr id="235523" name="Rectangle 3"/>
          <p:cNvSpPr>
            <a:spLocks noGrp="1" noChangeArrowheads="1"/>
          </p:cNvSpPr>
          <p:nvPr>
            <p:ph idx="1"/>
          </p:nvPr>
        </p:nvSpPr>
        <p:spPr/>
        <p:txBody>
          <a:bodyPr>
            <a:normAutofit fontScale="92500" lnSpcReduction="10000"/>
          </a:bodyPr>
          <a:lstStyle/>
          <a:p>
            <a:r>
              <a:rPr lang="en-US" dirty="0"/>
              <a:t>This is a prize case, with the Captain being sued for illegally seizing a ship</a:t>
            </a:r>
          </a:p>
          <a:p>
            <a:r>
              <a:rPr lang="en-US" dirty="0"/>
              <a:t>What did the statute provide?</a:t>
            </a:r>
          </a:p>
          <a:p>
            <a:pPr lvl="1"/>
            <a:r>
              <a:rPr lang="en-US" dirty="0"/>
              <a:t>The 5th section of this act authorizes the President of the United States, to instruct the commanders of armed vessels, “to stop and examine any ship or vessel of the United States on the high sea, which there may be reason to suspect to be engaged in any traffic or commerce contrary to the true tenor of the act, and if upon examination it should appear that such </a:t>
            </a:r>
            <a:r>
              <a:rPr lang="en-US" dirty="0">
                <a:highlight>
                  <a:srgbClr val="FFFF00"/>
                </a:highlight>
              </a:rPr>
              <a:t>ship or vessel is bound or sailing to any port or place within the territory of the French republic or her dependencies</a:t>
            </a:r>
            <a:r>
              <a:rPr lang="en-US" dirty="0"/>
              <a:t>, it is rendered lawful to seize such vessel, and send her into the United States for adjudication.”</a:t>
            </a:r>
          </a:p>
          <a:p>
            <a:r>
              <a:rPr lang="en-US" dirty="0"/>
              <a:t>Was this ship bound for France?</a:t>
            </a:r>
          </a:p>
        </p:txBody>
      </p:sp>
      <p:sp>
        <p:nvSpPr>
          <p:cNvPr id="3" name="Slide Number Placeholder 2">
            <a:extLst>
              <a:ext uri="{FF2B5EF4-FFF2-40B4-BE49-F238E27FC236}">
                <a16:creationId xmlns:a16="http://schemas.microsoft.com/office/drawing/2014/main" id="{1C302862-1DD3-E24D-1583-CA0D660FC5EF}"/>
              </a:ext>
            </a:extLst>
          </p:cNvPr>
          <p:cNvSpPr>
            <a:spLocks noGrp="1"/>
          </p:cNvSpPr>
          <p:nvPr>
            <p:ph type="sldNum" sz="quarter" idx="12"/>
          </p:nvPr>
        </p:nvSpPr>
        <p:spPr/>
        <p:txBody>
          <a:bodyPr/>
          <a:lstStyle/>
          <a:p>
            <a:fld id="{D0EFA211-A18C-43D9-B6D5-B05B57210024}" type="slidenum">
              <a:rPr lang="en-US" smtClean="0"/>
              <a:t>74</a:t>
            </a:fld>
            <a:endParaRPr 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C1F2F944-0A99-7A44-2F56-FE0510562116}"/>
                  </a:ext>
                </a:extLst>
              </p14:cNvPr>
              <p14:cNvContentPartPr/>
              <p14:nvPr/>
            </p14:nvContentPartPr>
            <p14:xfrm>
              <a:off x="1741320" y="4060080"/>
              <a:ext cx="9033840" cy="2408760"/>
            </p14:xfrm>
          </p:contentPart>
        </mc:Choice>
        <mc:Fallback>
          <p:pic>
            <p:nvPicPr>
              <p:cNvPr id="2" name="Ink 1">
                <a:extLst>
                  <a:ext uri="{FF2B5EF4-FFF2-40B4-BE49-F238E27FC236}">
                    <a16:creationId xmlns:a16="http://schemas.microsoft.com/office/drawing/2014/main" id="{C1F2F944-0A99-7A44-2F56-FE0510562116}"/>
                  </a:ext>
                </a:extLst>
              </p:cNvPr>
              <p:cNvPicPr/>
              <p:nvPr/>
            </p:nvPicPr>
            <p:blipFill>
              <a:blip r:embed="rId3"/>
              <a:stretch>
                <a:fillRect/>
              </a:stretch>
            </p:blipFill>
            <p:spPr>
              <a:xfrm>
                <a:off x="1731960" y="4050720"/>
                <a:ext cx="9052560" cy="2427480"/>
              </a:xfrm>
              <a:prstGeom prst="rect">
                <a:avLst/>
              </a:prstGeom>
            </p:spPr>
          </p:pic>
        </mc:Fallback>
      </mc:AlternateContent>
    </p:spTree>
    <p:extLst>
      <p:ext uri="{BB962C8B-B14F-4D97-AF65-F5344CB8AC3E}">
        <p14:creationId xmlns:p14="http://schemas.microsoft.com/office/powerpoint/2010/main" val="32559574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D2C1-DE2A-452D-BA6D-DCD95B7AB1D5}"/>
              </a:ext>
            </a:extLst>
          </p:cNvPr>
          <p:cNvSpPr>
            <a:spLocks noGrp="1"/>
          </p:cNvSpPr>
          <p:nvPr>
            <p:ph type="title"/>
          </p:nvPr>
        </p:nvSpPr>
        <p:spPr/>
        <p:txBody>
          <a:bodyPr/>
          <a:lstStyle/>
          <a:p>
            <a:r>
              <a:rPr lang="en-US" dirty="0"/>
              <a:t>Why did the Captain Include Ships from France?</a:t>
            </a:r>
          </a:p>
        </p:txBody>
      </p:sp>
      <p:sp>
        <p:nvSpPr>
          <p:cNvPr id="3" name="Content Placeholder 2">
            <a:extLst>
              <a:ext uri="{FF2B5EF4-FFF2-40B4-BE49-F238E27FC236}">
                <a16:creationId xmlns:a16="http://schemas.microsoft.com/office/drawing/2014/main" id="{189A8A79-F769-4905-A33F-037F40CD69DC}"/>
              </a:ext>
            </a:extLst>
          </p:cNvPr>
          <p:cNvSpPr>
            <a:spLocks noGrp="1"/>
          </p:cNvSpPr>
          <p:nvPr>
            <p:ph idx="1"/>
          </p:nvPr>
        </p:nvSpPr>
        <p:spPr/>
        <p:txBody>
          <a:bodyPr>
            <a:normAutofit/>
          </a:bodyPr>
          <a:lstStyle/>
          <a:p>
            <a:r>
              <a:rPr lang="en-US" dirty="0"/>
              <a:t>This was part of the transmittal order</a:t>
            </a:r>
          </a:p>
          <a:p>
            <a:r>
              <a:rPr lang="en-US" dirty="0"/>
              <a:t>A proper discharge of the important duties enjoined on you, arising out of this act, will require the exercise of a sound and an impartial judgment. You are not only to do all that in you lies, to prevent all intercourse, whether direct or circuitous, between the ports of the United States and those of France or her dependencies, where the vessels are apparently as well as really American, and protected by American papers only, </a:t>
            </a:r>
            <a:r>
              <a:rPr lang="en-US" dirty="0">
                <a:highlight>
                  <a:srgbClr val="FFFF00"/>
                </a:highlight>
              </a:rPr>
              <a:t>but you are to be vigilant that vessels or cargoes really American, but covered by Danish or other foreign papers, and bound to </a:t>
            </a:r>
            <a:r>
              <a:rPr lang="en-US" dirty="0">
                <a:solidFill>
                  <a:srgbClr val="FF0000"/>
                </a:solidFill>
                <a:highlight>
                  <a:srgbClr val="FFFF00"/>
                </a:highlight>
              </a:rPr>
              <a:t>or from </a:t>
            </a:r>
            <a:r>
              <a:rPr lang="en-US" dirty="0">
                <a:highlight>
                  <a:srgbClr val="FFFF00"/>
                </a:highlight>
              </a:rPr>
              <a:t>French ports, do not escape you.</a:t>
            </a:r>
          </a:p>
        </p:txBody>
      </p:sp>
      <p:sp>
        <p:nvSpPr>
          <p:cNvPr id="5" name="Slide Number Placeholder 4">
            <a:extLst>
              <a:ext uri="{FF2B5EF4-FFF2-40B4-BE49-F238E27FC236}">
                <a16:creationId xmlns:a16="http://schemas.microsoft.com/office/drawing/2014/main" id="{0F86A61F-50BC-8CFF-961B-FAC997B8BF38}"/>
              </a:ext>
            </a:extLst>
          </p:cNvPr>
          <p:cNvSpPr>
            <a:spLocks noGrp="1"/>
          </p:cNvSpPr>
          <p:nvPr>
            <p:ph type="sldNum" sz="quarter" idx="12"/>
          </p:nvPr>
        </p:nvSpPr>
        <p:spPr/>
        <p:txBody>
          <a:bodyPr/>
          <a:lstStyle/>
          <a:p>
            <a:fld id="{D0EFA211-A18C-43D9-B6D5-B05B57210024}" type="slidenum">
              <a:rPr lang="en-US" smtClean="0"/>
              <a:t>75</a:t>
            </a:fld>
            <a:endParaRPr lang="en-US"/>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F3FF139A-4AD0-7678-3450-DE533415EA79}"/>
                  </a:ext>
                </a:extLst>
              </p14:cNvPr>
              <p14:cNvContentPartPr/>
              <p14:nvPr/>
            </p14:nvContentPartPr>
            <p14:xfrm>
              <a:off x="466560" y="1778760"/>
              <a:ext cx="9723600" cy="4209840"/>
            </p14:xfrm>
          </p:contentPart>
        </mc:Choice>
        <mc:Fallback>
          <p:pic>
            <p:nvPicPr>
              <p:cNvPr id="4" name="Ink 3">
                <a:extLst>
                  <a:ext uri="{FF2B5EF4-FFF2-40B4-BE49-F238E27FC236}">
                    <a16:creationId xmlns:a16="http://schemas.microsoft.com/office/drawing/2014/main" id="{F3FF139A-4AD0-7678-3450-DE533415EA79}"/>
                  </a:ext>
                </a:extLst>
              </p:cNvPr>
              <p:cNvPicPr/>
              <p:nvPr/>
            </p:nvPicPr>
            <p:blipFill>
              <a:blip r:embed="rId3"/>
              <a:stretch>
                <a:fillRect/>
              </a:stretch>
            </p:blipFill>
            <p:spPr>
              <a:xfrm>
                <a:off x="457200" y="1769400"/>
                <a:ext cx="9742320" cy="4228560"/>
              </a:xfrm>
              <a:prstGeom prst="rect">
                <a:avLst/>
              </a:prstGeom>
            </p:spPr>
          </p:pic>
        </mc:Fallback>
      </mc:AlternateContent>
    </p:spTree>
    <p:extLst>
      <p:ext uri="{BB962C8B-B14F-4D97-AF65-F5344CB8AC3E}">
        <p14:creationId xmlns:p14="http://schemas.microsoft.com/office/powerpoint/2010/main" val="2149552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dirty="0"/>
              <a:t>The Legal Issues</a:t>
            </a:r>
          </a:p>
        </p:txBody>
      </p:sp>
      <p:sp>
        <p:nvSpPr>
          <p:cNvPr id="236547" name="Rectangle 3"/>
          <p:cNvSpPr>
            <a:spLocks noGrp="1" noChangeArrowheads="1"/>
          </p:cNvSpPr>
          <p:nvPr>
            <p:ph idx="1"/>
          </p:nvPr>
        </p:nvSpPr>
        <p:spPr/>
        <p:txBody>
          <a:bodyPr>
            <a:normAutofit lnSpcReduction="10000"/>
          </a:bodyPr>
          <a:lstStyle/>
          <a:p>
            <a:pPr>
              <a:lnSpc>
                <a:spcPct val="90000"/>
              </a:lnSpc>
            </a:pPr>
            <a:r>
              <a:rPr lang="en-US" dirty="0"/>
              <a:t>What legal theory did the ship's owners use to sue the Captain?</a:t>
            </a:r>
          </a:p>
          <a:p>
            <a:pPr>
              <a:lnSpc>
                <a:spcPct val="90000"/>
              </a:lnSpc>
            </a:pPr>
            <a:r>
              <a:rPr lang="en-US" dirty="0"/>
              <a:t>Had there not been a law, would this have been within the president's powers?</a:t>
            </a:r>
          </a:p>
          <a:p>
            <a:pPr>
              <a:lnSpc>
                <a:spcPct val="90000"/>
              </a:lnSpc>
            </a:pPr>
            <a:r>
              <a:rPr lang="en-US" dirty="0"/>
              <a:t>What is the effect of the law in this courts' view?</a:t>
            </a:r>
          </a:p>
          <a:p>
            <a:pPr lvl="1">
              <a:lnSpc>
                <a:spcPct val="90000"/>
              </a:lnSpc>
            </a:pPr>
            <a:r>
              <a:rPr lang="en-US" dirty="0"/>
              <a:t>Nor did they give the Commander in Chief any constitutional right to ignore the terms of a congressional authorization for the use of force. </a:t>
            </a:r>
            <a:r>
              <a:rPr lang="en-US" dirty="0">
                <a:highlight>
                  <a:srgbClr val="FFFF00"/>
                </a:highlight>
              </a:rPr>
              <a:t>When Congress gives the President the authority to conduct war, he or she must conduct it within that authority</a:t>
            </a:r>
            <a:r>
              <a:rPr lang="en-US" dirty="0"/>
              <a:t>, just as the President must follow any law that is constitutionally made.</a:t>
            </a:r>
          </a:p>
          <a:p>
            <a:r>
              <a:rPr lang="en-US" dirty="0"/>
              <a:t>Stay tuned for the War Powers Resolution</a:t>
            </a:r>
          </a:p>
        </p:txBody>
      </p:sp>
      <p:sp>
        <p:nvSpPr>
          <p:cNvPr id="3" name="Slide Number Placeholder 2">
            <a:extLst>
              <a:ext uri="{FF2B5EF4-FFF2-40B4-BE49-F238E27FC236}">
                <a16:creationId xmlns:a16="http://schemas.microsoft.com/office/drawing/2014/main" id="{00DEC45F-95DC-7EBC-47BB-41891DB94198}"/>
              </a:ext>
            </a:extLst>
          </p:cNvPr>
          <p:cNvSpPr>
            <a:spLocks noGrp="1"/>
          </p:cNvSpPr>
          <p:nvPr>
            <p:ph type="sldNum" sz="quarter" idx="12"/>
          </p:nvPr>
        </p:nvSpPr>
        <p:spPr/>
        <p:txBody>
          <a:bodyPr/>
          <a:lstStyle/>
          <a:p>
            <a:fld id="{D0EFA211-A18C-43D9-B6D5-B05B57210024}" type="slidenum">
              <a:rPr lang="en-US" smtClean="0"/>
              <a:t>76</a:t>
            </a:fld>
            <a:endParaRPr 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29E5CE3-7608-0491-19DE-BF409824633F}"/>
                  </a:ext>
                </a:extLst>
              </p14:cNvPr>
              <p14:cNvContentPartPr/>
              <p14:nvPr/>
            </p14:nvContentPartPr>
            <p14:xfrm>
              <a:off x="768960" y="1961280"/>
              <a:ext cx="10817640" cy="4019760"/>
            </p14:xfrm>
          </p:contentPart>
        </mc:Choice>
        <mc:Fallback>
          <p:pic>
            <p:nvPicPr>
              <p:cNvPr id="2" name="Ink 1">
                <a:extLst>
                  <a:ext uri="{FF2B5EF4-FFF2-40B4-BE49-F238E27FC236}">
                    <a16:creationId xmlns:a16="http://schemas.microsoft.com/office/drawing/2014/main" id="{429E5CE3-7608-0491-19DE-BF409824633F}"/>
                  </a:ext>
                </a:extLst>
              </p:cNvPr>
              <p:cNvPicPr/>
              <p:nvPr/>
            </p:nvPicPr>
            <p:blipFill>
              <a:blip r:embed="rId3"/>
              <a:stretch>
                <a:fillRect/>
              </a:stretch>
            </p:blipFill>
            <p:spPr>
              <a:xfrm>
                <a:off x="759600" y="1951920"/>
                <a:ext cx="10836360" cy="4038480"/>
              </a:xfrm>
              <a:prstGeom prst="rect">
                <a:avLst/>
              </a:prstGeom>
            </p:spPr>
          </p:pic>
        </mc:Fallback>
      </mc:AlternateContent>
    </p:spTree>
    <p:extLst>
      <p:ext uri="{BB962C8B-B14F-4D97-AF65-F5344CB8AC3E}">
        <p14:creationId xmlns:p14="http://schemas.microsoft.com/office/powerpoint/2010/main" val="25557226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dirty="0"/>
              <a:t>The Mexican War: </a:t>
            </a:r>
            <a:r>
              <a:rPr lang="en-US" i="1" dirty="0"/>
              <a:t>Fleming v Page</a:t>
            </a:r>
          </a:p>
        </p:txBody>
      </p:sp>
      <p:sp>
        <p:nvSpPr>
          <p:cNvPr id="230403" name="Rectangle 3"/>
          <p:cNvSpPr>
            <a:spLocks noGrp="1" noChangeArrowheads="1"/>
          </p:cNvSpPr>
          <p:nvPr>
            <p:ph idx="1"/>
          </p:nvPr>
        </p:nvSpPr>
        <p:spPr/>
        <p:txBody>
          <a:bodyPr/>
          <a:lstStyle/>
          <a:p>
            <a:pPr>
              <a:lnSpc>
                <a:spcPct val="90000"/>
              </a:lnSpc>
            </a:pPr>
            <a:r>
              <a:rPr lang="en-US" dirty="0"/>
              <a:t>President orders seizure of a Mexican port</a:t>
            </a:r>
          </a:p>
          <a:p>
            <a:pPr lvl="1"/>
            <a:r>
              <a:rPr lang="en-US" dirty="0"/>
              <a:t>Remember the Halls of Montezuma in the Marine Hymn?</a:t>
            </a:r>
          </a:p>
          <a:p>
            <a:pPr>
              <a:lnSpc>
                <a:spcPct val="90000"/>
              </a:lnSpc>
            </a:pPr>
            <a:r>
              <a:rPr lang="en-US" dirty="0"/>
              <a:t>What is the president's legal role in directing the seizure?</a:t>
            </a:r>
          </a:p>
          <a:p>
            <a:pPr lvl="1"/>
            <a:r>
              <a:rPr lang="en-US" dirty="0"/>
              <a:t>Military commander or policy maker?</a:t>
            </a:r>
          </a:p>
          <a:p>
            <a:pPr>
              <a:lnSpc>
                <a:spcPct val="90000"/>
              </a:lnSpc>
            </a:pPr>
            <a:r>
              <a:rPr lang="en-US" dirty="0"/>
              <a:t>Does the president's seizure of the port make it US territory?</a:t>
            </a:r>
          </a:p>
          <a:p>
            <a:pPr lvl="1"/>
            <a:r>
              <a:rPr lang="en-US" dirty="0"/>
              <a:t>Only Congress can authorize addition of territory to the US.</a:t>
            </a:r>
          </a:p>
        </p:txBody>
      </p:sp>
      <p:sp>
        <p:nvSpPr>
          <p:cNvPr id="2" name="Slide Number Placeholder 1">
            <a:extLst>
              <a:ext uri="{FF2B5EF4-FFF2-40B4-BE49-F238E27FC236}">
                <a16:creationId xmlns:a16="http://schemas.microsoft.com/office/drawing/2014/main" id="{CC6E9F86-753C-C1DA-A842-1EB54F6C680B}"/>
              </a:ext>
            </a:extLst>
          </p:cNvPr>
          <p:cNvSpPr>
            <a:spLocks noGrp="1"/>
          </p:cNvSpPr>
          <p:nvPr>
            <p:ph type="sldNum" sz="quarter" idx="12"/>
          </p:nvPr>
        </p:nvSpPr>
        <p:spPr/>
        <p:txBody>
          <a:bodyPr/>
          <a:lstStyle/>
          <a:p>
            <a:fld id="{D0EFA211-A18C-43D9-B6D5-B05B57210024}" type="slidenum">
              <a:rPr lang="en-US" smtClean="0"/>
              <a:t>77</a:t>
            </a:fld>
            <a:endParaRPr lang="en-US"/>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C994FB69-C0B1-88D1-AD5D-C404EE235FE9}"/>
                  </a:ext>
                </a:extLst>
              </p14:cNvPr>
              <p14:cNvContentPartPr/>
              <p14:nvPr/>
            </p14:nvContentPartPr>
            <p14:xfrm>
              <a:off x="767880" y="2170440"/>
              <a:ext cx="9965160" cy="2832480"/>
            </p14:xfrm>
          </p:contentPart>
        </mc:Choice>
        <mc:Fallback>
          <p:pic>
            <p:nvPicPr>
              <p:cNvPr id="3" name="Ink 2">
                <a:extLst>
                  <a:ext uri="{FF2B5EF4-FFF2-40B4-BE49-F238E27FC236}">
                    <a16:creationId xmlns:a16="http://schemas.microsoft.com/office/drawing/2014/main" id="{C994FB69-C0B1-88D1-AD5D-C404EE235FE9}"/>
                  </a:ext>
                </a:extLst>
              </p:cNvPr>
              <p:cNvPicPr/>
              <p:nvPr/>
            </p:nvPicPr>
            <p:blipFill>
              <a:blip r:embed="rId3"/>
              <a:stretch>
                <a:fillRect/>
              </a:stretch>
            </p:blipFill>
            <p:spPr>
              <a:xfrm>
                <a:off x="758520" y="2161080"/>
                <a:ext cx="9983880" cy="2851200"/>
              </a:xfrm>
              <a:prstGeom prst="rect">
                <a:avLst/>
              </a:prstGeom>
            </p:spPr>
          </p:pic>
        </mc:Fallback>
      </mc:AlternateContent>
    </p:spTree>
    <p:extLst>
      <p:ext uri="{BB962C8B-B14F-4D97-AF65-F5344CB8AC3E}">
        <p14:creationId xmlns:p14="http://schemas.microsoft.com/office/powerpoint/2010/main" val="11081263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OLC on Congressional Limitations</a:t>
            </a:r>
            <a:r>
              <a:rPr lang="en-US" baseline="0" dirty="0"/>
              <a:t> on Torture from the Torture Memos</a:t>
            </a:r>
            <a:endParaRPr lang="en-US" dirty="0"/>
          </a:p>
        </p:txBody>
      </p:sp>
      <p:sp>
        <p:nvSpPr>
          <p:cNvPr id="3" name="Content Placeholder 2"/>
          <p:cNvSpPr>
            <a:spLocks noGrp="1"/>
          </p:cNvSpPr>
          <p:nvPr>
            <p:ph idx="1"/>
          </p:nvPr>
        </p:nvSpPr>
        <p:spPr/>
        <p:txBody>
          <a:bodyPr>
            <a:normAutofit/>
          </a:bodyPr>
          <a:lstStyle/>
          <a:p>
            <a:r>
              <a:rPr lang="en-US" dirty="0">
                <a:highlight>
                  <a:srgbClr val="FFFF00"/>
                </a:highlight>
              </a:rPr>
              <a:t>Congress can no more interfere with the President’s conduct of the interrogation of enemy combatants than it can dictate strategic or tactical decisions on the battlefield. </a:t>
            </a:r>
            <a:r>
              <a:rPr lang="en-US" dirty="0"/>
              <a:t>Just as statutes that order the President to conduct warfare in a certain manner or for specific goals would be unconstitutional, so too are laws that seek to prevent the President from gaining the intelligence he believes necessary to prevent attacks upon the United States. (</a:t>
            </a:r>
            <a:r>
              <a:rPr lang="en-US" dirty="0" err="1"/>
              <a:t>Bybee</a:t>
            </a:r>
            <a:r>
              <a:rPr lang="en-US" dirty="0"/>
              <a:t>)</a:t>
            </a:r>
          </a:p>
        </p:txBody>
      </p:sp>
      <p:sp>
        <p:nvSpPr>
          <p:cNvPr id="5" name="Slide Number Placeholder 4">
            <a:extLst>
              <a:ext uri="{FF2B5EF4-FFF2-40B4-BE49-F238E27FC236}">
                <a16:creationId xmlns:a16="http://schemas.microsoft.com/office/drawing/2014/main" id="{7BE894CF-85D5-07E4-B4C8-243433704C79}"/>
              </a:ext>
            </a:extLst>
          </p:cNvPr>
          <p:cNvSpPr>
            <a:spLocks noGrp="1"/>
          </p:cNvSpPr>
          <p:nvPr>
            <p:ph type="sldNum" sz="quarter" idx="12"/>
          </p:nvPr>
        </p:nvSpPr>
        <p:spPr/>
        <p:txBody>
          <a:bodyPr/>
          <a:lstStyle/>
          <a:p>
            <a:fld id="{D0EFA211-A18C-43D9-B6D5-B05B57210024}" type="slidenum">
              <a:rPr lang="en-US" smtClean="0"/>
              <a:t>78</a:t>
            </a:fld>
            <a:endParaRPr lang="en-US"/>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2358AC80-82F7-2FBA-7122-C4790036FCC9}"/>
                  </a:ext>
                </a:extLst>
              </p14:cNvPr>
              <p14:cNvContentPartPr/>
              <p14:nvPr/>
            </p14:nvContentPartPr>
            <p14:xfrm>
              <a:off x="540360" y="248400"/>
              <a:ext cx="10385280" cy="4417560"/>
            </p14:xfrm>
          </p:contentPart>
        </mc:Choice>
        <mc:Fallback>
          <p:pic>
            <p:nvPicPr>
              <p:cNvPr id="4" name="Ink 3">
                <a:extLst>
                  <a:ext uri="{FF2B5EF4-FFF2-40B4-BE49-F238E27FC236}">
                    <a16:creationId xmlns:a16="http://schemas.microsoft.com/office/drawing/2014/main" id="{2358AC80-82F7-2FBA-7122-C4790036FCC9}"/>
                  </a:ext>
                </a:extLst>
              </p:cNvPr>
              <p:cNvPicPr/>
              <p:nvPr/>
            </p:nvPicPr>
            <p:blipFill>
              <a:blip r:embed="rId3"/>
              <a:stretch>
                <a:fillRect/>
              </a:stretch>
            </p:blipFill>
            <p:spPr>
              <a:xfrm>
                <a:off x="531000" y="239040"/>
                <a:ext cx="10404000" cy="4436280"/>
              </a:xfrm>
              <a:prstGeom prst="rect">
                <a:avLst/>
              </a:prstGeom>
            </p:spPr>
          </p:pic>
        </mc:Fallback>
      </mc:AlternateContent>
    </p:spTree>
    <p:extLst>
      <p:ext uri="{BB962C8B-B14F-4D97-AF65-F5344CB8AC3E}">
        <p14:creationId xmlns:p14="http://schemas.microsoft.com/office/powerpoint/2010/main" val="24251592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dirty="0"/>
              <a:t>9/11 and War</a:t>
            </a:r>
          </a:p>
        </p:txBody>
      </p:sp>
      <p:sp>
        <p:nvSpPr>
          <p:cNvPr id="238595" name="Rectangle 3"/>
          <p:cNvSpPr>
            <a:spLocks noGrp="1" noChangeArrowheads="1"/>
          </p:cNvSpPr>
          <p:nvPr>
            <p:ph idx="1"/>
          </p:nvPr>
        </p:nvSpPr>
        <p:spPr/>
        <p:txBody>
          <a:bodyPr/>
          <a:lstStyle/>
          <a:p>
            <a:r>
              <a:rPr lang="en-US" dirty="0"/>
              <a:t>Who is the enemy in the War on Terror?</a:t>
            </a:r>
          </a:p>
          <a:p>
            <a:r>
              <a:rPr lang="en-US" dirty="0"/>
              <a:t>What does War on Terror mean in the context of formal and informal war?</a:t>
            </a:r>
          </a:p>
          <a:p>
            <a:pPr lvl="1"/>
            <a:r>
              <a:rPr lang="en-US" sz="2800" dirty="0"/>
              <a:t>Does it satisfy the international law standard that states understand who is at war and who is not?</a:t>
            </a:r>
          </a:p>
          <a:p>
            <a:pPr lvl="1"/>
            <a:r>
              <a:rPr lang="en-US" sz="2800" dirty="0"/>
              <a:t>Can it ever be ended?</a:t>
            </a:r>
          </a:p>
          <a:p>
            <a:pPr lvl="1"/>
            <a:r>
              <a:rPr lang="en-US" sz="2800" dirty="0"/>
              <a:t>Why is this legally significant?</a:t>
            </a:r>
          </a:p>
          <a:p>
            <a:r>
              <a:rPr lang="en-US" dirty="0"/>
              <a:t>What does it mean to a prisoner in this sort of war?</a:t>
            </a:r>
          </a:p>
        </p:txBody>
      </p:sp>
      <p:sp>
        <p:nvSpPr>
          <p:cNvPr id="3" name="Slide Number Placeholder 2">
            <a:extLst>
              <a:ext uri="{FF2B5EF4-FFF2-40B4-BE49-F238E27FC236}">
                <a16:creationId xmlns:a16="http://schemas.microsoft.com/office/drawing/2014/main" id="{29B3EF68-B315-DAA5-B0B8-7FE6CFB356C0}"/>
              </a:ext>
            </a:extLst>
          </p:cNvPr>
          <p:cNvSpPr>
            <a:spLocks noGrp="1"/>
          </p:cNvSpPr>
          <p:nvPr>
            <p:ph type="sldNum" sz="quarter" idx="12"/>
          </p:nvPr>
        </p:nvSpPr>
        <p:spPr/>
        <p:txBody>
          <a:bodyPr/>
          <a:lstStyle/>
          <a:p>
            <a:fld id="{D0EFA211-A18C-43D9-B6D5-B05B57210024}" type="slidenum">
              <a:rPr lang="en-US" smtClean="0"/>
              <a:t>79</a:t>
            </a:fld>
            <a:endParaRPr 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7956873-07E7-332A-CDD1-2475494F116E}"/>
                  </a:ext>
                </a:extLst>
              </p14:cNvPr>
              <p14:cNvContentPartPr/>
              <p14:nvPr/>
            </p14:nvContentPartPr>
            <p14:xfrm>
              <a:off x="221760" y="1520280"/>
              <a:ext cx="9417960" cy="4104360"/>
            </p14:xfrm>
          </p:contentPart>
        </mc:Choice>
        <mc:Fallback>
          <p:pic>
            <p:nvPicPr>
              <p:cNvPr id="2" name="Ink 1">
                <a:extLst>
                  <a:ext uri="{FF2B5EF4-FFF2-40B4-BE49-F238E27FC236}">
                    <a16:creationId xmlns:a16="http://schemas.microsoft.com/office/drawing/2014/main" id="{37956873-07E7-332A-CDD1-2475494F116E}"/>
                  </a:ext>
                </a:extLst>
              </p:cNvPr>
              <p:cNvPicPr/>
              <p:nvPr/>
            </p:nvPicPr>
            <p:blipFill>
              <a:blip r:embed="rId3"/>
              <a:stretch>
                <a:fillRect/>
              </a:stretch>
            </p:blipFill>
            <p:spPr>
              <a:xfrm>
                <a:off x="212400" y="1510920"/>
                <a:ext cx="9436680" cy="4123080"/>
              </a:xfrm>
              <a:prstGeom prst="rect">
                <a:avLst/>
              </a:prstGeom>
            </p:spPr>
          </p:pic>
        </mc:Fallback>
      </mc:AlternateContent>
    </p:spTree>
    <p:extLst>
      <p:ext uri="{BB962C8B-B14F-4D97-AF65-F5344CB8AC3E}">
        <p14:creationId xmlns:p14="http://schemas.microsoft.com/office/powerpoint/2010/main" val="287922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E04F-6D11-4A0E-8D4E-EA75DCEB6F43}"/>
              </a:ext>
            </a:extLst>
          </p:cNvPr>
          <p:cNvSpPr>
            <a:spLocks noGrp="1"/>
          </p:cNvSpPr>
          <p:nvPr>
            <p:ph type="ctrTitle"/>
          </p:nvPr>
        </p:nvSpPr>
        <p:spPr/>
        <p:txBody>
          <a:bodyPr/>
          <a:lstStyle/>
          <a:p>
            <a:r>
              <a:rPr lang="en-US" i="1" dirty="0"/>
              <a:t>Youngstown</a:t>
            </a:r>
            <a:r>
              <a:rPr lang="en-US" dirty="0"/>
              <a:t> Review</a:t>
            </a:r>
          </a:p>
        </p:txBody>
      </p:sp>
      <p:sp>
        <p:nvSpPr>
          <p:cNvPr id="4" name="Subtitle 3">
            <a:extLst>
              <a:ext uri="{FF2B5EF4-FFF2-40B4-BE49-F238E27FC236}">
                <a16:creationId xmlns:a16="http://schemas.microsoft.com/office/drawing/2014/main" id="{AEB614FF-F2D2-4922-BD3D-F3CCC6B5198F}"/>
              </a:ext>
            </a:extLst>
          </p:cNvPr>
          <p:cNvSpPr>
            <a:spLocks noGrp="1"/>
          </p:cNvSpPr>
          <p:nvPr>
            <p:ph type="subTitle" idx="1"/>
          </p:nvPr>
        </p:nvSpPr>
        <p:spPr/>
        <p:txBody>
          <a:bodyPr/>
          <a:lstStyle/>
          <a:p>
            <a:r>
              <a:rPr lang="en-US" dirty="0"/>
              <a:t>You read this in Constitutional Law and we are not going to reread it here.</a:t>
            </a:r>
          </a:p>
        </p:txBody>
      </p:sp>
      <p:sp>
        <p:nvSpPr>
          <p:cNvPr id="3" name="Slide Number Placeholder 2">
            <a:extLst>
              <a:ext uri="{FF2B5EF4-FFF2-40B4-BE49-F238E27FC236}">
                <a16:creationId xmlns:a16="http://schemas.microsoft.com/office/drawing/2014/main" id="{B03EA193-823C-710C-9920-8DF0197243B5}"/>
              </a:ext>
            </a:extLst>
          </p:cNvPr>
          <p:cNvSpPr>
            <a:spLocks noGrp="1"/>
          </p:cNvSpPr>
          <p:nvPr>
            <p:ph type="sldNum" sz="quarter" idx="12"/>
          </p:nvPr>
        </p:nvSpPr>
        <p:spPr/>
        <p:txBody>
          <a:bodyPr/>
          <a:lstStyle/>
          <a:p>
            <a:fld id="{D0EFA211-A18C-43D9-B6D5-B05B57210024}" type="slidenum">
              <a:rPr lang="en-US" smtClean="0"/>
              <a:t>8</a:t>
            </a:fld>
            <a:endParaRPr lang="en-US"/>
          </a:p>
        </p:txBody>
      </p:sp>
    </p:spTree>
    <p:extLst>
      <p:ext uri="{BB962C8B-B14F-4D97-AF65-F5344CB8AC3E}">
        <p14:creationId xmlns:p14="http://schemas.microsoft.com/office/powerpoint/2010/main" val="12598044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16A8-7605-4A82-96E0-0C80CDA45121}"/>
              </a:ext>
            </a:extLst>
          </p:cNvPr>
          <p:cNvSpPr>
            <a:spLocks noGrp="1"/>
          </p:cNvSpPr>
          <p:nvPr>
            <p:ph type="ctrTitle"/>
          </p:nvPr>
        </p:nvSpPr>
        <p:spPr/>
        <p:txBody>
          <a:bodyPr/>
          <a:lstStyle/>
          <a:p>
            <a:r>
              <a:rPr lang="en-US" dirty="0"/>
              <a:t>The President’s Domestic Emergency Powers</a:t>
            </a:r>
          </a:p>
        </p:txBody>
      </p:sp>
      <p:sp>
        <p:nvSpPr>
          <p:cNvPr id="4" name="Subtitle 3">
            <a:extLst>
              <a:ext uri="{FF2B5EF4-FFF2-40B4-BE49-F238E27FC236}">
                <a16:creationId xmlns:a16="http://schemas.microsoft.com/office/drawing/2014/main" id="{8C6AF018-BBFF-4D53-AB47-79267AEFCC5A}"/>
              </a:ext>
            </a:extLst>
          </p:cNvPr>
          <p:cNvSpPr>
            <a:spLocks noGrp="1"/>
          </p:cNvSpPr>
          <p:nvPr>
            <p:ph type="subTitle" idx="1"/>
          </p:nvPr>
        </p:nvSpPr>
        <p:spPr/>
        <p:txBody>
          <a:bodyPr/>
          <a:lstStyle/>
          <a:p>
            <a:r>
              <a:rPr lang="en-US" dirty="0"/>
              <a:t>I am going to deviate from the chapter because I do not think it captures the current jurisprudence and practicalities of the President’s Emergency Powers.</a:t>
            </a:r>
          </a:p>
        </p:txBody>
      </p:sp>
      <p:sp>
        <p:nvSpPr>
          <p:cNvPr id="3" name="Slide Number Placeholder 2">
            <a:extLst>
              <a:ext uri="{FF2B5EF4-FFF2-40B4-BE49-F238E27FC236}">
                <a16:creationId xmlns:a16="http://schemas.microsoft.com/office/drawing/2014/main" id="{C5639C09-A656-3EF8-AF2F-4D3CC95F47EA}"/>
              </a:ext>
            </a:extLst>
          </p:cNvPr>
          <p:cNvSpPr>
            <a:spLocks noGrp="1"/>
          </p:cNvSpPr>
          <p:nvPr>
            <p:ph type="sldNum" sz="quarter" idx="12"/>
          </p:nvPr>
        </p:nvSpPr>
        <p:spPr/>
        <p:txBody>
          <a:bodyPr/>
          <a:lstStyle/>
          <a:p>
            <a:fld id="{D0EFA211-A18C-43D9-B6D5-B05B57210024}" type="slidenum">
              <a:rPr lang="en-US" smtClean="0"/>
              <a:t>80</a:t>
            </a:fld>
            <a:endParaRPr lang="en-US"/>
          </a:p>
        </p:txBody>
      </p:sp>
    </p:spTree>
    <p:extLst>
      <p:ext uri="{BB962C8B-B14F-4D97-AF65-F5344CB8AC3E}">
        <p14:creationId xmlns:p14="http://schemas.microsoft.com/office/powerpoint/2010/main" val="33569785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C837-A42E-4488-B908-79462201F540}"/>
              </a:ext>
            </a:extLst>
          </p:cNvPr>
          <p:cNvSpPr>
            <a:spLocks noGrp="1"/>
          </p:cNvSpPr>
          <p:nvPr>
            <p:ph type="title"/>
          </p:nvPr>
        </p:nvSpPr>
        <p:spPr/>
        <p:txBody>
          <a:bodyPr>
            <a:normAutofit/>
          </a:bodyPr>
          <a:lstStyle/>
          <a:p>
            <a:r>
              <a:rPr lang="en-US" sz="4400" kern="1200" dirty="0">
                <a:solidFill>
                  <a:schemeClr val="tx1"/>
                </a:solidFill>
                <a:effectLst/>
                <a:latin typeface="+mj-lt"/>
                <a:ea typeface="+mj-ea"/>
                <a:cs typeface="+mj-cs"/>
              </a:rPr>
              <a:t>Emergency Powers in the Constitution</a:t>
            </a:r>
            <a:endParaRPr lang="en-US" dirty="0"/>
          </a:p>
        </p:txBody>
      </p:sp>
      <p:sp>
        <p:nvSpPr>
          <p:cNvPr id="3" name="Content Placeholder 2">
            <a:extLst>
              <a:ext uri="{FF2B5EF4-FFF2-40B4-BE49-F238E27FC236}">
                <a16:creationId xmlns:a16="http://schemas.microsoft.com/office/drawing/2014/main" id="{2F356447-FA3D-4A4E-AFA6-BDF082B67347}"/>
              </a:ext>
            </a:extLst>
          </p:cNvPr>
          <p:cNvSpPr>
            <a:spLocks noGrp="1"/>
          </p:cNvSpPr>
          <p:nvPr>
            <p:ph idx="1"/>
          </p:nvPr>
        </p:nvSpPr>
        <p:spPr>
          <a:xfrm>
            <a:off x="838200" y="1392702"/>
            <a:ext cx="10515600" cy="4784261"/>
          </a:xfrm>
        </p:spPr>
        <p:txBody>
          <a:bodyPr>
            <a:normAutofit fontScale="55000" lnSpcReduction="20000"/>
          </a:bodyPr>
          <a:lstStyle/>
          <a:p>
            <a:pPr lvl="0"/>
            <a:r>
              <a:rPr lang="en-US" sz="4400" kern="1200" dirty="0">
                <a:solidFill>
                  <a:schemeClr val="tx1"/>
                </a:solidFill>
                <a:effectLst/>
                <a:latin typeface="+mj-lt"/>
                <a:ea typeface="+mj-ea"/>
                <a:cs typeface="+mj-cs"/>
              </a:rPr>
              <a:t>Suspension Clause provides that “the privilege of the writ of habeas corpus shall not be suspended, unless when in cases of rebellion or invasion the public safety may require it.” U.S. Const., art. I,</a:t>
            </a:r>
          </a:p>
          <a:p>
            <a:pPr lvl="1"/>
            <a:r>
              <a:rPr lang="en-US" sz="4000" kern="1200" dirty="0">
                <a:solidFill>
                  <a:schemeClr val="tx1"/>
                </a:solidFill>
                <a:effectLst/>
                <a:latin typeface="+mj-lt"/>
                <a:ea typeface="+mj-ea"/>
                <a:cs typeface="+mj-cs"/>
              </a:rPr>
              <a:t>This has been severely limited by the Supreme Court as long as the court are open or available. </a:t>
            </a:r>
          </a:p>
          <a:p>
            <a:pPr lvl="0"/>
            <a:r>
              <a:rPr lang="en-US" sz="4400" kern="1200" dirty="0">
                <a:solidFill>
                  <a:schemeClr val="tx1"/>
                </a:solidFill>
                <a:effectLst/>
                <a:latin typeface="+mj-lt"/>
                <a:ea typeface="+mj-ea"/>
                <a:cs typeface="+mj-cs"/>
              </a:rPr>
              <a:t>The Calling Forth Clause </a:t>
            </a:r>
            <a:r>
              <a:rPr lang="en-US" sz="4400" kern="1200" dirty="0">
                <a:solidFill>
                  <a:schemeClr val="tx1"/>
                </a:solidFill>
                <a:effectLst/>
                <a:highlight>
                  <a:srgbClr val="FFFF00"/>
                </a:highlight>
                <a:latin typeface="+mj-lt"/>
                <a:ea typeface="+mj-ea"/>
                <a:cs typeface="+mj-cs"/>
              </a:rPr>
              <a:t>authorizes Congress </a:t>
            </a:r>
            <a:r>
              <a:rPr lang="en-US" sz="4400" kern="1200" dirty="0">
                <a:solidFill>
                  <a:schemeClr val="tx1"/>
                </a:solidFill>
                <a:effectLst/>
                <a:latin typeface="+mj-lt"/>
                <a:ea typeface="+mj-ea"/>
                <a:cs typeface="+mj-cs"/>
              </a:rPr>
              <a:t>to “provide for calling forth the militia to execute the laws of the Union, suppress insurrections and repel invasions.” Id. art. I, §8, cl. 15</a:t>
            </a:r>
          </a:p>
          <a:p>
            <a:pPr lvl="1"/>
            <a:r>
              <a:rPr lang="en-US" sz="4000" dirty="0">
                <a:latin typeface="+mj-lt"/>
                <a:ea typeface="+mj-ea"/>
                <a:cs typeface="+mj-cs"/>
              </a:rPr>
              <a:t>Not clear that this is necessary.</a:t>
            </a:r>
            <a:endParaRPr lang="en-US" sz="4000" kern="1200" dirty="0">
              <a:solidFill>
                <a:schemeClr val="tx1"/>
              </a:solidFill>
              <a:effectLst/>
              <a:latin typeface="+mj-lt"/>
              <a:ea typeface="+mj-ea"/>
              <a:cs typeface="+mj-cs"/>
            </a:endParaRPr>
          </a:p>
          <a:p>
            <a:pPr lvl="0"/>
            <a:r>
              <a:rPr lang="en-US" sz="4400" kern="1200" dirty="0">
                <a:solidFill>
                  <a:schemeClr val="tx1"/>
                </a:solidFill>
                <a:effectLst/>
                <a:latin typeface="+mj-lt"/>
                <a:ea typeface="+mj-ea"/>
                <a:cs typeface="+mj-cs"/>
              </a:rPr>
              <a:t>Article I, §10, cl. 3 provides that a state may not engage in war “unless actually invaded, or in such imminent danger as will not admit of delay.”</a:t>
            </a:r>
          </a:p>
          <a:p>
            <a:pPr lvl="1"/>
            <a:r>
              <a:rPr lang="en-US" sz="4000" kern="1200" dirty="0">
                <a:solidFill>
                  <a:schemeClr val="tx1"/>
                </a:solidFill>
                <a:effectLst/>
                <a:latin typeface="+mj-lt"/>
                <a:ea typeface="+mj-ea"/>
                <a:cs typeface="+mj-cs"/>
              </a:rPr>
              <a:t>Not likely relevant in the modern US.</a:t>
            </a:r>
          </a:p>
          <a:p>
            <a:pPr lvl="0"/>
            <a:r>
              <a:rPr lang="en-US" sz="4400" kern="1200" dirty="0">
                <a:solidFill>
                  <a:schemeClr val="tx1"/>
                </a:solidFill>
                <a:effectLst/>
                <a:latin typeface="+mj-lt"/>
                <a:ea typeface="+mj-ea"/>
                <a:cs typeface="+mj-cs"/>
              </a:rPr>
              <a:t>Article IV, §4, provides that the United States shall protect a state against “domestic Violence” “on Application of [its] Legislature, or of the Executive (when the Legislature cannot be convened).” </a:t>
            </a:r>
          </a:p>
          <a:p>
            <a:endParaRPr lang="en-US" dirty="0"/>
          </a:p>
        </p:txBody>
      </p:sp>
      <p:sp>
        <p:nvSpPr>
          <p:cNvPr id="4" name="Slide Number Placeholder 3">
            <a:extLst>
              <a:ext uri="{FF2B5EF4-FFF2-40B4-BE49-F238E27FC236}">
                <a16:creationId xmlns:a16="http://schemas.microsoft.com/office/drawing/2014/main" id="{C6935DCD-72C8-CD5C-E9AB-DB7B034718E3}"/>
              </a:ext>
            </a:extLst>
          </p:cNvPr>
          <p:cNvSpPr>
            <a:spLocks noGrp="1"/>
          </p:cNvSpPr>
          <p:nvPr>
            <p:ph type="sldNum" sz="quarter" idx="12"/>
          </p:nvPr>
        </p:nvSpPr>
        <p:spPr/>
        <p:txBody>
          <a:bodyPr/>
          <a:lstStyle/>
          <a:p>
            <a:fld id="{D0EFA211-A18C-43D9-B6D5-B05B57210024}" type="slidenum">
              <a:rPr lang="en-US" smtClean="0"/>
              <a:t>81</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9B3847BA-1F6C-0F67-6213-FCA5DF9BF621}"/>
                  </a:ext>
                </a:extLst>
              </p14:cNvPr>
              <p14:cNvContentPartPr/>
              <p14:nvPr/>
            </p14:nvContentPartPr>
            <p14:xfrm>
              <a:off x="506160" y="1325880"/>
              <a:ext cx="10914120" cy="4443480"/>
            </p14:xfrm>
          </p:contentPart>
        </mc:Choice>
        <mc:Fallback>
          <p:pic>
            <p:nvPicPr>
              <p:cNvPr id="5" name="Ink 4">
                <a:extLst>
                  <a:ext uri="{FF2B5EF4-FFF2-40B4-BE49-F238E27FC236}">
                    <a16:creationId xmlns:a16="http://schemas.microsoft.com/office/drawing/2014/main" id="{9B3847BA-1F6C-0F67-6213-FCA5DF9BF621}"/>
                  </a:ext>
                </a:extLst>
              </p:cNvPr>
              <p:cNvPicPr/>
              <p:nvPr/>
            </p:nvPicPr>
            <p:blipFill>
              <a:blip r:embed="rId3"/>
              <a:stretch>
                <a:fillRect/>
              </a:stretch>
            </p:blipFill>
            <p:spPr>
              <a:xfrm>
                <a:off x="496800" y="1316520"/>
                <a:ext cx="10932840" cy="4462200"/>
              </a:xfrm>
              <a:prstGeom prst="rect">
                <a:avLst/>
              </a:prstGeom>
            </p:spPr>
          </p:pic>
        </mc:Fallback>
      </mc:AlternateContent>
    </p:spTree>
    <p:extLst>
      <p:ext uri="{BB962C8B-B14F-4D97-AF65-F5344CB8AC3E}">
        <p14:creationId xmlns:p14="http://schemas.microsoft.com/office/powerpoint/2010/main" val="22688276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a:t>The Historic View of Emergency Powers</a:t>
            </a:r>
          </a:p>
        </p:txBody>
      </p:sp>
      <p:sp>
        <p:nvSpPr>
          <p:cNvPr id="223235" name="Rectangle 3"/>
          <p:cNvSpPr>
            <a:spLocks noGrp="1" noChangeArrowheads="1"/>
          </p:cNvSpPr>
          <p:nvPr>
            <p:ph idx="1"/>
          </p:nvPr>
        </p:nvSpPr>
        <p:spPr/>
        <p:txBody>
          <a:bodyPr/>
          <a:lstStyle/>
          <a:p>
            <a:pPr>
              <a:lnSpc>
                <a:spcPct val="90000"/>
              </a:lnSpc>
            </a:pPr>
            <a:r>
              <a:rPr lang="en-US" sz="2400" dirty="0">
                <a:highlight>
                  <a:srgbClr val="FFFF00"/>
                </a:highlight>
              </a:rPr>
              <a:t>Emergency does not create power. Emergency does not increase granted power or remove or diminish the restrictions imposed upon power granted or reserved. </a:t>
            </a:r>
            <a:r>
              <a:rPr lang="en-US" sz="2400" dirty="0"/>
              <a:t>The Constitution was adopted in a period of grave emergency. Its grants of power to the Federal Government and its limitations of the powers of the States were determined in the light of emergency and they were not altered by emergency. What power was thus granted and what limitations were thus imposed are questions which have always been, and always will be, the subject of close examination under our constitutional system.</a:t>
            </a:r>
          </a:p>
          <a:p>
            <a:r>
              <a:rPr lang="en-US" sz="2400" i="1" dirty="0"/>
              <a:t>Home Building &amp; Loan Assn. v. Blaisdell</a:t>
            </a:r>
            <a:r>
              <a:rPr lang="en-US" sz="2400" dirty="0"/>
              <a:t>, 290 U.S. 398, 425-426 (</a:t>
            </a:r>
            <a:r>
              <a:rPr lang="en-US" sz="2400" dirty="0">
                <a:highlight>
                  <a:srgbClr val="FFFF00"/>
                </a:highlight>
              </a:rPr>
              <a:t>1934</a:t>
            </a:r>
            <a:r>
              <a:rPr lang="en-US" sz="2400" dirty="0"/>
              <a:t>)</a:t>
            </a:r>
          </a:p>
        </p:txBody>
      </p:sp>
      <p:sp>
        <p:nvSpPr>
          <p:cNvPr id="3" name="Slide Number Placeholder 2">
            <a:extLst>
              <a:ext uri="{FF2B5EF4-FFF2-40B4-BE49-F238E27FC236}">
                <a16:creationId xmlns:a16="http://schemas.microsoft.com/office/drawing/2014/main" id="{26340444-6AEF-883E-8472-E5EBCF4496BB}"/>
              </a:ext>
            </a:extLst>
          </p:cNvPr>
          <p:cNvSpPr>
            <a:spLocks noGrp="1"/>
          </p:cNvSpPr>
          <p:nvPr>
            <p:ph type="sldNum" sz="quarter" idx="12"/>
          </p:nvPr>
        </p:nvSpPr>
        <p:spPr/>
        <p:txBody>
          <a:bodyPr/>
          <a:lstStyle/>
          <a:p>
            <a:fld id="{D0EFA211-A18C-43D9-B6D5-B05B57210024}" type="slidenum">
              <a:rPr lang="en-US" smtClean="0"/>
              <a:t>82</a:t>
            </a:fld>
            <a:endParaRPr 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0A9A725-7623-7972-13BE-2864446D354C}"/>
                  </a:ext>
                </a:extLst>
              </p14:cNvPr>
              <p14:cNvContentPartPr/>
              <p14:nvPr/>
            </p14:nvContentPartPr>
            <p14:xfrm>
              <a:off x="86400" y="1326960"/>
              <a:ext cx="11374920" cy="3922200"/>
            </p14:xfrm>
          </p:contentPart>
        </mc:Choice>
        <mc:Fallback>
          <p:pic>
            <p:nvPicPr>
              <p:cNvPr id="2" name="Ink 1">
                <a:extLst>
                  <a:ext uri="{FF2B5EF4-FFF2-40B4-BE49-F238E27FC236}">
                    <a16:creationId xmlns:a16="http://schemas.microsoft.com/office/drawing/2014/main" id="{60A9A725-7623-7972-13BE-2864446D354C}"/>
                  </a:ext>
                </a:extLst>
              </p:cNvPr>
              <p:cNvPicPr/>
              <p:nvPr/>
            </p:nvPicPr>
            <p:blipFill>
              <a:blip r:embed="rId3"/>
              <a:stretch>
                <a:fillRect/>
              </a:stretch>
            </p:blipFill>
            <p:spPr>
              <a:xfrm>
                <a:off x="77040" y="1317600"/>
                <a:ext cx="11393640" cy="3940920"/>
              </a:xfrm>
              <a:prstGeom prst="rect">
                <a:avLst/>
              </a:prstGeom>
            </p:spPr>
          </p:pic>
        </mc:Fallback>
      </mc:AlternateContent>
    </p:spTree>
    <p:extLst>
      <p:ext uri="{BB962C8B-B14F-4D97-AF65-F5344CB8AC3E}">
        <p14:creationId xmlns:p14="http://schemas.microsoft.com/office/powerpoint/2010/main" val="35681353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5885B-DE7C-4AAE-B6F8-5E2F8F75C236}"/>
              </a:ext>
            </a:extLst>
          </p:cNvPr>
          <p:cNvSpPr>
            <a:spLocks noGrp="1"/>
          </p:cNvSpPr>
          <p:nvPr>
            <p:ph type="title"/>
          </p:nvPr>
        </p:nvSpPr>
        <p:spPr/>
        <p:txBody>
          <a:bodyPr>
            <a:normAutofit fontScale="90000"/>
          </a:bodyPr>
          <a:lstStyle/>
          <a:p>
            <a:r>
              <a:rPr lang="en-US" dirty="0"/>
              <a:t>Rethinking the President’s Domestic Emergency Powers in the Modern Legal Landscape</a:t>
            </a:r>
          </a:p>
        </p:txBody>
      </p:sp>
      <p:sp>
        <p:nvSpPr>
          <p:cNvPr id="3" name="Content Placeholder 2">
            <a:extLst>
              <a:ext uri="{FF2B5EF4-FFF2-40B4-BE49-F238E27FC236}">
                <a16:creationId xmlns:a16="http://schemas.microsoft.com/office/drawing/2014/main" id="{A82C9F7C-31D7-43A9-A22E-EF6FE84B2122}"/>
              </a:ext>
            </a:extLst>
          </p:cNvPr>
          <p:cNvSpPr>
            <a:spLocks noGrp="1"/>
          </p:cNvSpPr>
          <p:nvPr>
            <p:ph idx="1"/>
          </p:nvPr>
        </p:nvSpPr>
        <p:spPr/>
        <p:txBody>
          <a:bodyPr/>
          <a:lstStyle/>
          <a:p>
            <a:r>
              <a:rPr lang="en-US" dirty="0"/>
              <a:t>The question has shifted from the inherent or constitutionally granted powers mostly focused on in the chapter to compliance with Congressionally granted emergency powers.</a:t>
            </a:r>
          </a:p>
          <a:p>
            <a:r>
              <a:rPr lang="en-US" dirty="0"/>
              <a:t>The expansion of the statutory framework for presidential domestic powers of all types begins with the New Deal, accelerates with WWII, and continues to this day. </a:t>
            </a:r>
          </a:p>
          <a:p>
            <a:r>
              <a:rPr lang="en-US" dirty="0"/>
              <a:t>The New Deal view of the Congressional power and duty to improve the life of Americans continues through the Nixon presidency. </a:t>
            </a:r>
          </a:p>
          <a:p>
            <a:r>
              <a:rPr lang="en-US" dirty="0"/>
              <a:t>Reagan ends this with his rhetoric that government is the problem.</a:t>
            </a:r>
          </a:p>
        </p:txBody>
      </p:sp>
      <p:sp>
        <p:nvSpPr>
          <p:cNvPr id="4" name="Slide Number Placeholder 3">
            <a:extLst>
              <a:ext uri="{FF2B5EF4-FFF2-40B4-BE49-F238E27FC236}">
                <a16:creationId xmlns:a16="http://schemas.microsoft.com/office/drawing/2014/main" id="{D6B792EB-8097-7C2A-8BAB-2AE16B6F1472}"/>
              </a:ext>
            </a:extLst>
          </p:cNvPr>
          <p:cNvSpPr>
            <a:spLocks noGrp="1"/>
          </p:cNvSpPr>
          <p:nvPr>
            <p:ph type="sldNum" sz="quarter" idx="12"/>
          </p:nvPr>
        </p:nvSpPr>
        <p:spPr/>
        <p:txBody>
          <a:bodyPr/>
          <a:lstStyle/>
          <a:p>
            <a:fld id="{D0EFA211-A18C-43D9-B6D5-B05B57210024}" type="slidenum">
              <a:rPr lang="en-US" smtClean="0"/>
              <a:t>83</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F719307F-2C01-4BE3-DC08-82FEA39CAC5A}"/>
                  </a:ext>
                </a:extLst>
              </p14:cNvPr>
              <p14:cNvContentPartPr/>
              <p14:nvPr/>
            </p14:nvContentPartPr>
            <p14:xfrm>
              <a:off x="1029240" y="915840"/>
              <a:ext cx="10227600" cy="5055840"/>
            </p14:xfrm>
          </p:contentPart>
        </mc:Choice>
        <mc:Fallback>
          <p:pic>
            <p:nvPicPr>
              <p:cNvPr id="5" name="Ink 4">
                <a:extLst>
                  <a:ext uri="{FF2B5EF4-FFF2-40B4-BE49-F238E27FC236}">
                    <a16:creationId xmlns:a16="http://schemas.microsoft.com/office/drawing/2014/main" id="{F719307F-2C01-4BE3-DC08-82FEA39CAC5A}"/>
                  </a:ext>
                </a:extLst>
              </p:cNvPr>
              <p:cNvPicPr/>
              <p:nvPr/>
            </p:nvPicPr>
            <p:blipFill>
              <a:blip r:embed="rId3"/>
              <a:stretch>
                <a:fillRect/>
              </a:stretch>
            </p:blipFill>
            <p:spPr>
              <a:xfrm>
                <a:off x="1019880" y="906480"/>
                <a:ext cx="10246320" cy="5074560"/>
              </a:xfrm>
              <a:prstGeom prst="rect">
                <a:avLst/>
              </a:prstGeom>
            </p:spPr>
          </p:pic>
        </mc:Fallback>
      </mc:AlternateContent>
    </p:spTree>
    <p:extLst>
      <p:ext uri="{BB962C8B-B14F-4D97-AF65-F5344CB8AC3E}">
        <p14:creationId xmlns:p14="http://schemas.microsoft.com/office/powerpoint/2010/main" val="328500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6D901-741B-4760-BD58-E41404486727}"/>
              </a:ext>
            </a:extLst>
          </p:cNvPr>
          <p:cNvSpPr>
            <a:spLocks noGrp="1"/>
          </p:cNvSpPr>
          <p:nvPr>
            <p:ph type="title"/>
          </p:nvPr>
        </p:nvSpPr>
        <p:spPr/>
        <p:txBody>
          <a:bodyPr/>
          <a:lstStyle/>
          <a:p>
            <a:r>
              <a:rPr lang="en-US" dirty="0"/>
              <a:t>National Emergencies Act - 1976</a:t>
            </a:r>
          </a:p>
        </p:txBody>
      </p:sp>
      <p:sp>
        <p:nvSpPr>
          <p:cNvPr id="3" name="Content Placeholder 2">
            <a:extLst>
              <a:ext uri="{FF2B5EF4-FFF2-40B4-BE49-F238E27FC236}">
                <a16:creationId xmlns:a16="http://schemas.microsoft.com/office/drawing/2014/main" id="{D5198FC0-66E6-4B07-904F-DD641CA76256}"/>
              </a:ext>
            </a:extLst>
          </p:cNvPr>
          <p:cNvSpPr>
            <a:spLocks noGrp="1"/>
          </p:cNvSpPr>
          <p:nvPr>
            <p:ph idx="1"/>
          </p:nvPr>
        </p:nvSpPr>
        <p:spPr/>
        <p:txBody>
          <a:bodyPr>
            <a:normAutofit fontScale="92500" lnSpcReduction="10000"/>
          </a:bodyPr>
          <a:lstStyle/>
          <a:p>
            <a:r>
              <a:rPr lang="en-US" dirty="0">
                <a:highlight>
                  <a:srgbClr val="FFFF00"/>
                </a:highlight>
              </a:rPr>
              <a:t>1976 – The Church Committee</a:t>
            </a:r>
          </a:p>
          <a:p>
            <a:r>
              <a:rPr lang="en-US" dirty="0"/>
              <a:t>Uncovers massive violations of the law by the CIA and the FBI, and the misuse of emergency powers left over from the Civil War by the Nixon administration to support the bombing in Cambodia. </a:t>
            </a:r>
          </a:p>
          <a:p>
            <a:r>
              <a:rPr lang="en-US" dirty="0"/>
              <a:t>The National Emergencies Act is passed to clear the books of all open emergency declarations and to clarify the process for declaring an emergency.</a:t>
            </a:r>
          </a:p>
          <a:p>
            <a:r>
              <a:rPr lang="en-US" dirty="0"/>
              <a:t>It does not grant any emergency powers or funds to pay for emergency actions.</a:t>
            </a:r>
          </a:p>
          <a:p>
            <a:r>
              <a:rPr lang="en-US" dirty="0"/>
              <a:t>It specifies how the president can trigger existing statutorily granted emergency powers and provisions for reprogramming funds.</a:t>
            </a:r>
          </a:p>
        </p:txBody>
      </p:sp>
      <p:sp>
        <p:nvSpPr>
          <p:cNvPr id="4" name="Slide Number Placeholder 3">
            <a:extLst>
              <a:ext uri="{FF2B5EF4-FFF2-40B4-BE49-F238E27FC236}">
                <a16:creationId xmlns:a16="http://schemas.microsoft.com/office/drawing/2014/main" id="{DC8DD222-0702-FC73-6E61-2A5040730484}"/>
              </a:ext>
            </a:extLst>
          </p:cNvPr>
          <p:cNvSpPr>
            <a:spLocks noGrp="1"/>
          </p:cNvSpPr>
          <p:nvPr>
            <p:ph type="sldNum" sz="quarter" idx="12"/>
          </p:nvPr>
        </p:nvSpPr>
        <p:spPr/>
        <p:txBody>
          <a:bodyPr/>
          <a:lstStyle/>
          <a:p>
            <a:fld id="{D0EFA211-A18C-43D9-B6D5-B05B57210024}" type="slidenum">
              <a:rPr lang="en-US" smtClean="0"/>
              <a:t>84</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F7AB1289-8BDE-79AC-61DF-77EA846FBE46}"/>
                  </a:ext>
                </a:extLst>
              </p14:cNvPr>
              <p14:cNvContentPartPr/>
              <p14:nvPr/>
            </p14:nvContentPartPr>
            <p14:xfrm>
              <a:off x="738360" y="1182960"/>
              <a:ext cx="7896600" cy="4182840"/>
            </p14:xfrm>
          </p:contentPart>
        </mc:Choice>
        <mc:Fallback>
          <p:pic>
            <p:nvPicPr>
              <p:cNvPr id="5" name="Ink 4">
                <a:extLst>
                  <a:ext uri="{FF2B5EF4-FFF2-40B4-BE49-F238E27FC236}">
                    <a16:creationId xmlns:a16="http://schemas.microsoft.com/office/drawing/2014/main" id="{F7AB1289-8BDE-79AC-61DF-77EA846FBE46}"/>
                  </a:ext>
                </a:extLst>
              </p:cNvPr>
              <p:cNvPicPr/>
              <p:nvPr/>
            </p:nvPicPr>
            <p:blipFill>
              <a:blip r:embed="rId3"/>
              <a:stretch>
                <a:fillRect/>
              </a:stretch>
            </p:blipFill>
            <p:spPr>
              <a:xfrm>
                <a:off x="729000" y="1173600"/>
                <a:ext cx="7915320" cy="4201560"/>
              </a:xfrm>
              <a:prstGeom prst="rect">
                <a:avLst/>
              </a:prstGeom>
            </p:spPr>
          </p:pic>
        </mc:Fallback>
      </mc:AlternateContent>
    </p:spTree>
    <p:extLst>
      <p:ext uri="{BB962C8B-B14F-4D97-AF65-F5344CB8AC3E}">
        <p14:creationId xmlns:p14="http://schemas.microsoft.com/office/powerpoint/2010/main" val="13241611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1D3BB-0B11-4DEE-BE76-481DF930DDAB}"/>
              </a:ext>
            </a:extLst>
          </p:cNvPr>
          <p:cNvSpPr>
            <a:spLocks noGrp="1"/>
          </p:cNvSpPr>
          <p:nvPr>
            <p:ph type="title"/>
          </p:nvPr>
        </p:nvSpPr>
        <p:spPr/>
        <p:txBody>
          <a:bodyPr/>
          <a:lstStyle/>
          <a:p>
            <a:r>
              <a:rPr lang="en-US" dirty="0"/>
              <a:t>The Declaration</a:t>
            </a:r>
          </a:p>
        </p:txBody>
      </p:sp>
      <p:sp>
        <p:nvSpPr>
          <p:cNvPr id="3" name="Content Placeholder 2">
            <a:extLst>
              <a:ext uri="{FF2B5EF4-FFF2-40B4-BE49-F238E27FC236}">
                <a16:creationId xmlns:a16="http://schemas.microsoft.com/office/drawing/2014/main" id="{D831FEEE-7D1A-462B-A8AF-A8C18850DA2E}"/>
              </a:ext>
            </a:extLst>
          </p:cNvPr>
          <p:cNvSpPr>
            <a:spLocks noGrp="1"/>
          </p:cNvSpPr>
          <p:nvPr>
            <p:ph idx="1"/>
          </p:nvPr>
        </p:nvSpPr>
        <p:spPr/>
        <p:txBody>
          <a:bodyPr/>
          <a:lstStyle/>
          <a:p>
            <a:r>
              <a:rPr lang="en-US" dirty="0"/>
              <a:t>§ 1621. Declaration of national emergency by President; publication in Federal Register; effect on other laws; superseding legislation </a:t>
            </a:r>
          </a:p>
          <a:p>
            <a:pPr lvl="1"/>
            <a:r>
              <a:rPr lang="en-US" dirty="0"/>
              <a:t>(a) With respect to Acts of Congress authorizing the exercise, during the period of a national emergency, of any special or extraordinary power, the President is authorized to declare such national emergency. Such proclamation shall immediately be transmitted to the Congress and published in the Federal Register.</a:t>
            </a:r>
          </a:p>
          <a:p>
            <a:pPr lvl="1"/>
            <a:endParaRPr lang="en-US" dirty="0"/>
          </a:p>
          <a:p>
            <a:r>
              <a:rPr lang="en-US" dirty="0"/>
              <a:t>Notice – no definition of an emergency</a:t>
            </a:r>
          </a:p>
          <a:p>
            <a:endParaRPr lang="en-US" dirty="0"/>
          </a:p>
        </p:txBody>
      </p:sp>
      <p:sp>
        <p:nvSpPr>
          <p:cNvPr id="5" name="Slide Number Placeholder 4">
            <a:extLst>
              <a:ext uri="{FF2B5EF4-FFF2-40B4-BE49-F238E27FC236}">
                <a16:creationId xmlns:a16="http://schemas.microsoft.com/office/drawing/2014/main" id="{D7D512CE-0774-0272-7BC1-ED708F0DE74D}"/>
              </a:ext>
            </a:extLst>
          </p:cNvPr>
          <p:cNvSpPr>
            <a:spLocks noGrp="1"/>
          </p:cNvSpPr>
          <p:nvPr>
            <p:ph type="sldNum" sz="quarter" idx="12"/>
          </p:nvPr>
        </p:nvSpPr>
        <p:spPr/>
        <p:txBody>
          <a:bodyPr/>
          <a:lstStyle/>
          <a:p>
            <a:fld id="{D0EFA211-A18C-43D9-B6D5-B05B57210024}" type="slidenum">
              <a:rPr lang="en-US" smtClean="0"/>
              <a:t>85</a:t>
            </a:fld>
            <a:endParaRPr lang="en-US"/>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3193B9DF-A1F3-C410-9CBA-2A569AE233C8}"/>
                  </a:ext>
                </a:extLst>
              </p14:cNvPr>
              <p14:cNvContentPartPr/>
              <p14:nvPr/>
            </p14:nvContentPartPr>
            <p14:xfrm>
              <a:off x="1508760" y="2454480"/>
              <a:ext cx="9651240" cy="3286800"/>
            </p14:xfrm>
          </p:contentPart>
        </mc:Choice>
        <mc:Fallback>
          <p:pic>
            <p:nvPicPr>
              <p:cNvPr id="4" name="Ink 3">
                <a:extLst>
                  <a:ext uri="{FF2B5EF4-FFF2-40B4-BE49-F238E27FC236}">
                    <a16:creationId xmlns:a16="http://schemas.microsoft.com/office/drawing/2014/main" id="{3193B9DF-A1F3-C410-9CBA-2A569AE233C8}"/>
                  </a:ext>
                </a:extLst>
              </p:cNvPr>
              <p:cNvPicPr/>
              <p:nvPr/>
            </p:nvPicPr>
            <p:blipFill>
              <a:blip r:embed="rId3"/>
              <a:stretch>
                <a:fillRect/>
              </a:stretch>
            </p:blipFill>
            <p:spPr>
              <a:xfrm>
                <a:off x="1499400" y="2445120"/>
                <a:ext cx="9669960" cy="3305520"/>
              </a:xfrm>
              <a:prstGeom prst="rect">
                <a:avLst/>
              </a:prstGeom>
            </p:spPr>
          </p:pic>
        </mc:Fallback>
      </mc:AlternateContent>
    </p:spTree>
    <p:extLst>
      <p:ext uri="{BB962C8B-B14F-4D97-AF65-F5344CB8AC3E}">
        <p14:creationId xmlns:p14="http://schemas.microsoft.com/office/powerpoint/2010/main" val="11411500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C5AE-ABCE-46B1-B661-5F89806ABFED}"/>
              </a:ext>
            </a:extLst>
          </p:cNvPr>
          <p:cNvSpPr>
            <a:spLocks noGrp="1"/>
          </p:cNvSpPr>
          <p:nvPr>
            <p:ph type="title"/>
          </p:nvPr>
        </p:nvSpPr>
        <p:spPr/>
        <p:txBody>
          <a:bodyPr/>
          <a:lstStyle/>
          <a:p>
            <a:r>
              <a:rPr lang="en-US" dirty="0"/>
              <a:t>What Must Be in the Declaration</a:t>
            </a:r>
          </a:p>
        </p:txBody>
      </p:sp>
      <p:sp>
        <p:nvSpPr>
          <p:cNvPr id="3" name="Content Placeholder 2">
            <a:extLst>
              <a:ext uri="{FF2B5EF4-FFF2-40B4-BE49-F238E27FC236}">
                <a16:creationId xmlns:a16="http://schemas.microsoft.com/office/drawing/2014/main" id="{A0A00556-8BCD-4862-805A-CA6A01392EEF}"/>
              </a:ext>
            </a:extLst>
          </p:cNvPr>
          <p:cNvSpPr>
            <a:spLocks noGrp="1"/>
          </p:cNvSpPr>
          <p:nvPr>
            <p:ph idx="1"/>
          </p:nvPr>
        </p:nvSpPr>
        <p:spPr/>
        <p:txBody>
          <a:bodyPr>
            <a:normAutofit lnSpcReduction="10000"/>
          </a:bodyPr>
          <a:lstStyle/>
          <a:p>
            <a:r>
              <a:rPr lang="en-US" dirty="0"/>
              <a:t>§ 1631. Declaration of national emergency by Executive order; authority; publication in Federal Register; transmittal to Congress</a:t>
            </a:r>
          </a:p>
          <a:p>
            <a:r>
              <a:rPr lang="en-US" dirty="0"/>
              <a:t> When the President declares a national emergency, no powers or authorities made available by statute for use in the event of an emergency shall be exercised unless and until the </a:t>
            </a:r>
            <a:r>
              <a:rPr lang="en-US" dirty="0">
                <a:highlight>
                  <a:srgbClr val="FFFF00"/>
                </a:highlight>
              </a:rPr>
              <a:t>President specifies the provisions of law under which he proposes that he, or other officers will act. </a:t>
            </a:r>
          </a:p>
          <a:p>
            <a:r>
              <a:rPr lang="en-US" dirty="0"/>
              <a:t>Such specification may be made either in the declaration of a national emergency, or by one or more contemporaneous or subsequent Executive orders published in the Federal Register and transmitted to the Congress.</a:t>
            </a:r>
          </a:p>
        </p:txBody>
      </p:sp>
      <p:sp>
        <p:nvSpPr>
          <p:cNvPr id="4" name="Slide Number Placeholder 3">
            <a:extLst>
              <a:ext uri="{FF2B5EF4-FFF2-40B4-BE49-F238E27FC236}">
                <a16:creationId xmlns:a16="http://schemas.microsoft.com/office/drawing/2014/main" id="{578C5D6A-F9CB-A155-05FE-8759B0EF70B3}"/>
              </a:ext>
            </a:extLst>
          </p:cNvPr>
          <p:cNvSpPr>
            <a:spLocks noGrp="1"/>
          </p:cNvSpPr>
          <p:nvPr>
            <p:ph type="sldNum" sz="quarter" idx="12"/>
          </p:nvPr>
        </p:nvSpPr>
        <p:spPr/>
        <p:txBody>
          <a:bodyPr/>
          <a:lstStyle/>
          <a:p>
            <a:fld id="{D0EFA211-A18C-43D9-B6D5-B05B57210024}" type="slidenum">
              <a:rPr lang="en-US" smtClean="0"/>
              <a:t>86</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FBD5BED1-0A34-7E7F-9607-20BB6C8AD557}"/>
                  </a:ext>
                </a:extLst>
              </p14:cNvPr>
              <p14:cNvContentPartPr/>
              <p14:nvPr/>
            </p14:nvContentPartPr>
            <p14:xfrm>
              <a:off x="1202040" y="3595320"/>
              <a:ext cx="9879840" cy="839520"/>
            </p14:xfrm>
          </p:contentPart>
        </mc:Choice>
        <mc:Fallback>
          <p:pic>
            <p:nvPicPr>
              <p:cNvPr id="5" name="Ink 4">
                <a:extLst>
                  <a:ext uri="{FF2B5EF4-FFF2-40B4-BE49-F238E27FC236}">
                    <a16:creationId xmlns:a16="http://schemas.microsoft.com/office/drawing/2014/main" id="{FBD5BED1-0A34-7E7F-9607-20BB6C8AD557}"/>
                  </a:ext>
                </a:extLst>
              </p:cNvPr>
              <p:cNvPicPr/>
              <p:nvPr/>
            </p:nvPicPr>
            <p:blipFill>
              <a:blip r:embed="rId3"/>
              <a:stretch>
                <a:fillRect/>
              </a:stretch>
            </p:blipFill>
            <p:spPr>
              <a:xfrm>
                <a:off x="1192680" y="3585960"/>
                <a:ext cx="9898560" cy="858240"/>
              </a:xfrm>
              <a:prstGeom prst="rect">
                <a:avLst/>
              </a:prstGeom>
            </p:spPr>
          </p:pic>
        </mc:Fallback>
      </mc:AlternateContent>
    </p:spTree>
    <p:extLst>
      <p:ext uri="{BB962C8B-B14F-4D97-AF65-F5344CB8AC3E}">
        <p14:creationId xmlns:p14="http://schemas.microsoft.com/office/powerpoint/2010/main" val="15376344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2675-10C3-40DB-B911-CF31DAF11619}"/>
              </a:ext>
            </a:extLst>
          </p:cNvPr>
          <p:cNvSpPr>
            <a:spLocks noGrp="1"/>
          </p:cNvSpPr>
          <p:nvPr>
            <p:ph type="title"/>
          </p:nvPr>
        </p:nvSpPr>
        <p:spPr/>
        <p:txBody>
          <a:bodyPr/>
          <a:lstStyle/>
          <a:p>
            <a:r>
              <a:rPr lang="en-US" dirty="0"/>
              <a:t>Termination of the Emergency</a:t>
            </a:r>
          </a:p>
        </p:txBody>
      </p:sp>
      <p:sp>
        <p:nvSpPr>
          <p:cNvPr id="3" name="Content Placeholder 2">
            <a:extLst>
              <a:ext uri="{FF2B5EF4-FFF2-40B4-BE49-F238E27FC236}">
                <a16:creationId xmlns:a16="http://schemas.microsoft.com/office/drawing/2014/main" id="{24D8DFF7-19BC-4B8E-9488-EEDD7C1888E7}"/>
              </a:ext>
            </a:extLst>
          </p:cNvPr>
          <p:cNvSpPr>
            <a:spLocks noGrp="1"/>
          </p:cNvSpPr>
          <p:nvPr>
            <p:ph idx="1"/>
          </p:nvPr>
        </p:nvSpPr>
        <p:spPr/>
        <p:txBody>
          <a:bodyPr>
            <a:normAutofit fontScale="92500"/>
          </a:bodyPr>
          <a:lstStyle/>
          <a:p>
            <a:r>
              <a:rPr lang="en-US" dirty="0"/>
              <a:t>(d) Automatic termination of national emergency; continuation notice from President to Congress; publication in Federal Register </a:t>
            </a:r>
          </a:p>
          <a:p>
            <a:r>
              <a:rPr lang="en-US" dirty="0"/>
              <a:t>Any national emergency declared by the President in accordance with this subchapter, and not otherwise previously terminated, </a:t>
            </a:r>
            <a:r>
              <a:rPr lang="en-US" dirty="0">
                <a:highlight>
                  <a:srgbClr val="FFFF00"/>
                </a:highlight>
              </a:rPr>
              <a:t>shall terminate on the anniversary of the declaration of that emergency if, within the ninety-day period prior to each anniversary date, the President does not publish in the Federal Register and transmit to the Congress a notice stating that such emergency is to continue in effect after such anniversary</a:t>
            </a:r>
          </a:p>
          <a:p>
            <a:r>
              <a:rPr lang="en-US" dirty="0"/>
              <a:t>(The 1976 Act included a provision for Congress to terminate an emergency by unilateral action, which became unconstitutional after </a:t>
            </a:r>
            <a:r>
              <a:rPr lang="en-US" i="1" dirty="0"/>
              <a:t>Chadha.)</a:t>
            </a:r>
            <a:endParaRPr lang="en-US" dirty="0"/>
          </a:p>
        </p:txBody>
      </p:sp>
      <p:sp>
        <p:nvSpPr>
          <p:cNvPr id="4" name="Slide Number Placeholder 3">
            <a:extLst>
              <a:ext uri="{FF2B5EF4-FFF2-40B4-BE49-F238E27FC236}">
                <a16:creationId xmlns:a16="http://schemas.microsoft.com/office/drawing/2014/main" id="{35DB4337-4768-5426-AAAF-A3D19CFFF247}"/>
              </a:ext>
            </a:extLst>
          </p:cNvPr>
          <p:cNvSpPr>
            <a:spLocks noGrp="1"/>
          </p:cNvSpPr>
          <p:nvPr>
            <p:ph type="sldNum" sz="quarter" idx="12"/>
          </p:nvPr>
        </p:nvSpPr>
        <p:spPr/>
        <p:txBody>
          <a:bodyPr/>
          <a:lstStyle/>
          <a:p>
            <a:fld id="{D0EFA211-A18C-43D9-B6D5-B05B57210024}" type="slidenum">
              <a:rPr lang="en-US" smtClean="0"/>
              <a:t>87</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3F4C7414-4C8F-4F34-DC22-22E1C5C76BA1}"/>
                  </a:ext>
                </a:extLst>
              </p14:cNvPr>
              <p14:cNvContentPartPr/>
              <p14:nvPr/>
            </p14:nvContentPartPr>
            <p14:xfrm>
              <a:off x="1709280" y="590760"/>
              <a:ext cx="9689400" cy="5655240"/>
            </p14:xfrm>
          </p:contentPart>
        </mc:Choice>
        <mc:Fallback>
          <p:pic>
            <p:nvPicPr>
              <p:cNvPr id="5" name="Ink 4">
                <a:extLst>
                  <a:ext uri="{FF2B5EF4-FFF2-40B4-BE49-F238E27FC236}">
                    <a16:creationId xmlns:a16="http://schemas.microsoft.com/office/drawing/2014/main" id="{3F4C7414-4C8F-4F34-DC22-22E1C5C76BA1}"/>
                  </a:ext>
                </a:extLst>
              </p:cNvPr>
              <p:cNvPicPr/>
              <p:nvPr/>
            </p:nvPicPr>
            <p:blipFill>
              <a:blip r:embed="rId3"/>
              <a:stretch>
                <a:fillRect/>
              </a:stretch>
            </p:blipFill>
            <p:spPr>
              <a:xfrm>
                <a:off x="1699920" y="581400"/>
                <a:ext cx="9708120" cy="5673960"/>
              </a:xfrm>
              <a:prstGeom prst="rect">
                <a:avLst/>
              </a:prstGeom>
            </p:spPr>
          </p:pic>
        </mc:Fallback>
      </mc:AlternateContent>
    </p:spTree>
    <p:extLst>
      <p:ext uri="{BB962C8B-B14F-4D97-AF65-F5344CB8AC3E}">
        <p14:creationId xmlns:p14="http://schemas.microsoft.com/office/powerpoint/2010/main" val="41725826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666D8-5CCF-47D3-B35F-DFB29604FA21}"/>
              </a:ext>
            </a:extLst>
          </p:cNvPr>
          <p:cNvSpPr>
            <a:spLocks noGrp="1"/>
          </p:cNvSpPr>
          <p:nvPr>
            <p:ph type="title"/>
          </p:nvPr>
        </p:nvSpPr>
        <p:spPr/>
        <p:txBody>
          <a:bodyPr/>
          <a:lstStyle/>
          <a:p>
            <a:r>
              <a:rPr lang="en-US" dirty="0"/>
              <a:t>How Can Congress Terminate Emergencies</a:t>
            </a:r>
          </a:p>
        </p:txBody>
      </p:sp>
      <p:sp>
        <p:nvSpPr>
          <p:cNvPr id="3" name="Content Placeholder 2">
            <a:extLst>
              <a:ext uri="{FF2B5EF4-FFF2-40B4-BE49-F238E27FC236}">
                <a16:creationId xmlns:a16="http://schemas.microsoft.com/office/drawing/2014/main" id="{1F619C82-1468-446E-84B9-DAE4FE825B09}"/>
              </a:ext>
            </a:extLst>
          </p:cNvPr>
          <p:cNvSpPr>
            <a:spLocks noGrp="1"/>
          </p:cNvSpPr>
          <p:nvPr>
            <p:ph idx="1"/>
          </p:nvPr>
        </p:nvSpPr>
        <p:spPr/>
        <p:txBody>
          <a:bodyPr/>
          <a:lstStyle/>
          <a:p>
            <a:r>
              <a:rPr lang="en-US" dirty="0"/>
              <a:t>Congress must pass a law (joint resolution) and get it signed by the President.</a:t>
            </a:r>
          </a:p>
          <a:p>
            <a:pPr lvl="1"/>
            <a:r>
              <a:rPr lang="en-US" dirty="0"/>
              <a:t>Congress passed a joint resolution ending the border wall emergency, but the president vetoed it.</a:t>
            </a:r>
          </a:p>
          <a:p>
            <a:r>
              <a:rPr lang="en-US" dirty="0"/>
              <a:t>The president can continue an emergency indefinitely if there are not enough votes in Congress to override the veto or to impeach and remove him.</a:t>
            </a:r>
          </a:p>
        </p:txBody>
      </p:sp>
      <p:sp>
        <p:nvSpPr>
          <p:cNvPr id="4" name="Slide Number Placeholder 3">
            <a:extLst>
              <a:ext uri="{FF2B5EF4-FFF2-40B4-BE49-F238E27FC236}">
                <a16:creationId xmlns:a16="http://schemas.microsoft.com/office/drawing/2014/main" id="{45C346D1-879C-145E-F41A-D54D4EC5E7D5}"/>
              </a:ext>
            </a:extLst>
          </p:cNvPr>
          <p:cNvSpPr>
            <a:spLocks noGrp="1"/>
          </p:cNvSpPr>
          <p:nvPr>
            <p:ph type="sldNum" sz="quarter" idx="12"/>
          </p:nvPr>
        </p:nvSpPr>
        <p:spPr/>
        <p:txBody>
          <a:bodyPr/>
          <a:lstStyle/>
          <a:p>
            <a:fld id="{D0EFA211-A18C-43D9-B6D5-B05B57210024}" type="slidenum">
              <a:rPr lang="en-US" smtClean="0"/>
              <a:t>88</a:t>
            </a:fld>
            <a:endParaRPr lang="en-US"/>
          </a:p>
        </p:txBody>
      </p:sp>
    </p:spTree>
    <p:extLst>
      <p:ext uri="{BB962C8B-B14F-4D97-AF65-F5344CB8AC3E}">
        <p14:creationId xmlns:p14="http://schemas.microsoft.com/office/powerpoint/2010/main" val="19816046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9652F-32EF-410A-A13D-E783BE222795}"/>
              </a:ext>
            </a:extLst>
          </p:cNvPr>
          <p:cNvSpPr>
            <a:spLocks noGrp="1"/>
          </p:cNvSpPr>
          <p:nvPr>
            <p:ph type="title"/>
          </p:nvPr>
        </p:nvSpPr>
        <p:spPr>
          <a:xfrm>
            <a:off x="838200" y="365125"/>
            <a:ext cx="10515600" cy="913069"/>
          </a:xfrm>
        </p:spPr>
        <p:txBody>
          <a:bodyPr/>
          <a:lstStyle/>
          <a:p>
            <a:r>
              <a:rPr lang="en-US" dirty="0"/>
              <a:t>The Judicial Review Problem</a:t>
            </a:r>
          </a:p>
        </p:txBody>
      </p:sp>
      <p:sp>
        <p:nvSpPr>
          <p:cNvPr id="3" name="Content Placeholder 2">
            <a:extLst>
              <a:ext uri="{FF2B5EF4-FFF2-40B4-BE49-F238E27FC236}">
                <a16:creationId xmlns:a16="http://schemas.microsoft.com/office/drawing/2014/main" id="{9A3972B7-9DC6-4B40-9560-36FCD9C10746}"/>
              </a:ext>
            </a:extLst>
          </p:cNvPr>
          <p:cNvSpPr>
            <a:spLocks noGrp="1"/>
          </p:cNvSpPr>
          <p:nvPr>
            <p:ph idx="1"/>
          </p:nvPr>
        </p:nvSpPr>
        <p:spPr>
          <a:xfrm>
            <a:off x="838200" y="1445342"/>
            <a:ext cx="10515600" cy="5213365"/>
          </a:xfrm>
        </p:spPr>
        <p:txBody>
          <a:bodyPr>
            <a:normAutofit fontScale="92500" lnSpcReduction="10000"/>
          </a:bodyPr>
          <a:lstStyle/>
          <a:p>
            <a:r>
              <a:rPr lang="en-US" dirty="0"/>
              <a:t>The statutory language:</a:t>
            </a:r>
          </a:p>
          <a:p>
            <a:pPr lvl="1"/>
            <a:r>
              <a:rPr lang="en-US" dirty="0"/>
              <a:t>With respect to Acts of Congress authorizing the exercise, during the period of a national emergency, of any special or extraordinary power, the President is authorized to declare such national emergency.</a:t>
            </a:r>
          </a:p>
          <a:p>
            <a:r>
              <a:rPr lang="en-US" dirty="0"/>
              <a:t>Do you see any standards for the court to use to determine to evaluate the existence of a real emergency?</a:t>
            </a:r>
          </a:p>
          <a:p>
            <a:r>
              <a:rPr lang="en-US" dirty="0"/>
              <a:t>Why doesn’t this fail the Intelligible Principle test if there is no way for the court to properly review the declaration?</a:t>
            </a:r>
          </a:p>
          <a:p>
            <a:pPr lvl="1"/>
            <a:r>
              <a:rPr lang="en-US" dirty="0"/>
              <a:t>The declaration does not give the president any power to act, it only triggers existing statutes.</a:t>
            </a:r>
          </a:p>
          <a:p>
            <a:pPr lvl="1"/>
            <a:r>
              <a:rPr lang="en-US" dirty="0"/>
              <a:t>Those statutes would have to pass the Intelligible Principle or the new Major Questions test.</a:t>
            </a:r>
          </a:p>
          <a:p>
            <a:pPr lvl="1"/>
            <a:r>
              <a:rPr lang="en-US" dirty="0"/>
              <a:t>The OSHA emergency powers statute failed the MQD for mandatory COVID testing of workers.</a:t>
            </a:r>
          </a:p>
        </p:txBody>
      </p:sp>
      <p:sp>
        <p:nvSpPr>
          <p:cNvPr id="5" name="Slide Number Placeholder 4">
            <a:extLst>
              <a:ext uri="{FF2B5EF4-FFF2-40B4-BE49-F238E27FC236}">
                <a16:creationId xmlns:a16="http://schemas.microsoft.com/office/drawing/2014/main" id="{9E464C3F-CAC9-571D-58DC-488DAEFDE495}"/>
              </a:ext>
            </a:extLst>
          </p:cNvPr>
          <p:cNvSpPr>
            <a:spLocks noGrp="1"/>
          </p:cNvSpPr>
          <p:nvPr>
            <p:ph type="sldNum" sz="quarter" idx="12"/>
          </p:nvPr>
        </p:nvSpPr>
        <p:spPr/>
        <p:txBody>
          <a:bodyPr/>
          <a:lstStyle/>
          <a:p>
            <a:fld id="{D0EFA211-A18C-43D9-B6D5-B05B57210024}" type="slidenum">
              <a:rPr lang="en-US" smtClean="0"/>
              <a:t>89</a:t>
            </a:fld>
            <a:endParaRPr lang="en-US"/>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C9CB4BCE-1E08-F00C-B9EE-7F17F125B3D4}"/>
                  </a:ext>
                </a:extLst>
              </p14:cNvPr>
              <p14:cNvContentPartPr/>
              <p14:nvPr/>
            </p14:nvContentPartPr>
            <p14:xfrm>
              <a:off x="1049040" y="2738160"/>
              <a:ext cx="9224280" cy="3415680"/>
            </p14:xfrm>
          </p:contentPart>
        </mc:Choice>
        <mc:Fallback>
          <p:pic>
            <p:nvPicPr>
              <p:cNvPr id="4" name="Ink 3">
                <a:extLst>
                  <a:ext uri="{FF2B5EF4-FFF2-40B4-BE49-F238E27FC236}">
                    <a16:creationId xmlns:a16="http://schemas.microsoft.com/office/drawing/2014/main" id="{C9CB4BCE-1E08-F00C-B9EE-7F17F125B3D4}"/>
                  </a:ext>
                </a:extLst>
              </p:cNvPr>
              <p:cNvPicPr/>
              <p:nvPr/>
            </p:nvPicPr>
            <p:blipFill>
              <a:blip r:embed="rId3"/>
              <a:stretch>
                <a:fillRect/>
              </a:stretch>
            </p:blipFill>
            <p:spPr>
              <a:xfrm>
                <a:off x="1039680" y="2728800"/>
                <a:ext cx="9243000" cy="3434400"/>
              </a:xfrm>
              <a:prstGeom prst="rect">
                <a:avLst/>
              </a:prstGeom>
            </p:spPr>
          </p:pic>
        </mc:Fallback>
      </mc:AlternateContent>
    </p:spTree>
    <p:extLst>
      <p:ext uri="{BB962C8B-B14F-4D97-AF65-F5344CB8AC3E}">
        <p14:creationId xmlns:p14="http://schemas.microsoft.com/office/powerpoint/2010/main" val="3056680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9C0C-98A4-477E-8B89-0271FA846CD4}"/>
              </a:ext>
            </a:extLst>
          </p:cNvPr>
          <p:cNvSpPr>
            <a:spLocks noGrp="1"/>
          </p:cNvSpPr>
          <p:nvPr>
            <p:ph type="title"/>
          </p:nvPr>
        </p:nvSpPr>
        <p:spPr>
          <a:xfrm>
            <a:off x="92530" y="261257"/>
            <a:ext cx="2084614" cy="6449786"/>
          </a:xfrm>
        </p:spPr>
        <p:txBody>
          <a:bodyPr>
            <a:normAutofit fontScale="90000"/>
          </a:bodyPr>
          <a:lstStyle/>
          <a:p>
            <a:r>
              <a:rPr lang="en-US" sz="2400" dirty="0"/>
              <a:t>South Korea is important on its own and as buffer between North Korea (China) and Japan. In 1949, North Korea was very much a client state of China. The Korean War was also a war with China. </a:t>
            </a:r>
            <a:br>
              <a:rPr lang="en-US" sz="2400" dirty="0"/>
            </a:br>
            <a:br>
              <a:rPr lang="en-US" sz="2400" dirty="0"/>
            </a:br>
            <a:r>
              <a:rPr lang="en-US" sz="2400" dirty="0"/>
              <a:t>North Korea became an independent, isolated country in the years after the war.</a:t>
            </a:r>
          </a:p>
        </p:txBody>
      </p:sp>
      <p:pic>
        <p:nvPicPr>
          <p:cNvPr id="5" name="Content Placeholder 4" descr="Map&#10;&#10;Description automatically generated">
            <a:extLst>
              <a:ext uri="{FF2B5EF4-FFF2-40B4-BE49-F238E27FC236}">
                <a16:creationId xmlns:a16="http://schemas.microsoft.com/office/drawing/2014/main" id="{6DC75A58-ABAE-4C7C-8E35-E7DE4FD9BD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7655" y="112107"/>
            <a:ext cx="9812865" cy="6745893"/>
          </a:xfrm>
        </p:spPr>
      </p:pic>
      <p:sp>
        <p:nvSpPr>
          <p:cNvPr id="4" name="Slide Number Placeholder 3">
            <a:extLst>
              <a:ext uri="{FF2B5EF4-FFF2-40B4-BE49-F238E27FC236}">
                <a16:creationId xmlns:a16="http://schemas.microsoft.com/office/drawing/2014/main" id="{C7F3C9A7-D5DA-FE9E-253A-AC1FD4F886BA}"/>
              </a:ext>
            </a:extLst>
          </p:cNvPr>
          <p:cNvSpPr>
            <a:spLocks noGrp="1"/>
          </p:cNvSpPr>
          <p:nvPr>
            <p:ph type="sldNum" sz="quarter" idx="12"/>
          </p:nvPr>
        </p:nvSpPr>
        <p:spPr/>
        <p:txBody>
          <a:bodyPr/>
          <a:lstStyle/>
          <a:p>
            <a:fld id="{D0EFA211-A18C-43D9-B6D5-B05B57210024}" type="slidenum">
              <a:rPr lang="en-US" smtClean="0"/>
              <a:t>9</a:t>
            </a:fld>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113BC73-FDC1-8BBE-368F-655BBF28B256}"/>
                  </a:ext>
                </a:extLst>
              </p14:cNvPr>
              <p14:cNvContentPartPr/>
              <p14:nvPr/>
            </p14:nvContentPartPr>
            <p14:xfrm>
              <a:off x="2750760" y="375120"/>
              <a:ext cx="8560080" cy="6346800"/>
            </p14:xfrm>
          </p:contentPart>
        </mc:Choice>
        <mc:Fallback xmlns="">
          <p:pic>
            <p:nvPicPr>
              <p:cNvPr id="3" name="Ink 2">
                <a:extLst>
                  <a:ext uri="{FF2B5EF4-FFF2-40B4-BE49-F238E27FC236}">
                    <a16:creationId xmlns:a16="http://schemas.microsoft.com/office/drawing/2014/main" id="{F113BC73-FDC1-8BBE-368F-655BBF28B256}"/>
                  </a:ext>
                </a:extLst>
              </p:cNvPr>
              <p:cNvPicPr/>
              <p:nvPr/>
            </p:nvPicPr>
            <p:blipFill>
              <a:blip r:embed="rId4"/>
              <a:stretch>
                <a:fillRect/>
              </a:stretch>
            </p:blipFill>
            <p:spPr>
              <a:xfrm>
                <a:off x="2741400" y="365760"/>
                <a:ext cx="8578800" cy="6365520"/>
              </a:xfrm>
              <a:prstGeom prst="rect">
                <a:avLst/>
              </a:prstGeom>
            </p:spPr>
          </p:pic>
        </mc:Fallback>
      </mc:AlternateContent>
    </p:spTree>
    <p:extLst>
      <p:ext uri="{BB962C8B-B14F-4D97-AF65-F5344CB8AC3E}">
        <p14:creationId xmlns:p14="http://schemas.microsoft.com/office/powerpoint/2010/main" val="37176713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EC273-60F5-47F3-9429-DCEF6DC281B4}"/>
              </a:ext>
            </a:extLst>
          </p:cNvPr>
          <p:cNvSpPr>
            <a:spLocks noGrp="1"/>
          </p:cNvSpPr>
          <p:nvPr>
            <p:ph type="title"/>
          </p:nvPr>
        </p:nvSpPr>
        <p:spPr/>
        <p:txBody>
          <a:bodyPr>
            <a:normAutofit/>
          </a:bodyPr>
          <a:lstStyle/>
          <a:p>
            <a:r>
              <a:rPr lang="en-US" dirty="0"/>
              <a:t>The Growth of Statutory Limits on Agency Actions</a:t>
            </a:r>
          </a:p>
        </p:txBody>
      </p:sp>
      <p:sp>
        <p:nvSpPr>
          <p:cNvPr id="3" name="Content Placeholder 2">
            <a:extLst>
              <a:ext uri="{FF2B5EF4-FFF2-40B4-BE49-F238E27FC236}">
                <a16:creationId xmlns:a16="http://schemas.microsoft.com/office/drawing/2014/main" id="{3A73D5D1-0D81-47B5-8D35-8FD9137A9966}"/>
              </a:ext>
            </a:extLst>
          </p:cNvPr>
          <p:cNvSpPr>
            <a:spLocks noGrp="1"/>
          </p:cNvSpPr>
          <p:nvPr>
            <p:ph idx="1"/>
          </p:nvPr>
        </p:nvSpPr>
        <p:spPr>
          <a:xfrm>
            <a:off x="838200" y="1825624"/>
            <a:ext cx="10515600" cy="4707763"/>
          </a:xfrm>
        </p:spPr>
        <p:txBody>
          <a:bodyPr>
            <a:normAutofit fontScale="92500" lnSpcReduction="10000"/>
          </a:bodyPr>
          <a:lstStyle/>
          <a:p>
            <a:r>
              <a:rPr lang="en-US" dirty="0"/>
              <a:t>In the post-Reagan world, Congress and state legislatures have pulled back from broad grants of agency powers (the powers that a President or Governor can use) to narrower grants of specific authority.</a:t>
            </a:r>
          </a:p>
          <a:p>
            <a:pPr lvl="1"/>
            <a:r>
              <a:rPr lang="en-US" dirty="0"/>
              <a:t>The states have been most aggressive at this, driven by model legislation from ALEC (American Legislative Exchange Council), an antiregulatory/antitax thinktank.</a:t>
            </a:r>
          </a:p>
          <a:p>
            <a:r>
              <a:rPr lang="en-US" dirty="0"/>
              <a:t>The problem with limiting agency power and requiring specific statutory authorization for action is that makes it very difficult to respond to emergencies.</a:t>
            </a:r>
          </a:p>
          <a:p>
            <a:pPr lvl="1"/>
            <a:r>
              <a:rPr lang="en-US" dirty="0"/>
              <a:t>States responded by passing expansive emergency powers laws that concentrate power in the governor.</a:t>
            </a:r>
          </a:p>
          <a:p>
            <a:pPr lvl="1"/>
            <a:r>
              <a:rPr lang="en-US" dirty="0"/>
              <a:t>Some state legislatures, such as in Louisiana, then tried to limit these powers during COVID.</a:t>
            </a:r>
          </a:p>
        </p:txBody>
      </p:sp>
      <p:sp>
        <p:nvSpPr>
          <p:cNvPr id="4" name="Slide Number Placeholder 3">
            <a:extLst>
              <a:ext uri="{FF2B5EF4-FFF2-40B4-BE49-F238E27FC236}">
                <a16:creationId xmlns:a16="http://schemas.microsoft.com/office/drawing/2014/main" id="{5CBECBA8-8C82-9F8B-A34D-3E40E3828181}"/>
              </a:ext>
            </a:extLst>
          </p:cNvPr>
          <p:cNvSpPr>
            <a:spLocks noGrp="1"/>
          </p:cNvSpPr>
          <p:nvPr>
            <p:ph type="sldNum" sz="quarter" idx="12"/>
          </p:nvPr>
        </p:nvSpPr>
        <p:spPr/>
        <p:txBody>
          <a:bodyPr/>
          <a:lstStyle/>
          <a:p>
            <a:fld id="{D0EFA211-A18C-43D9-B6D5-B05B57210024}" type="slidenum">
              <a:rPr lang="en-US" smtClean="0"/>
              <a:t>90</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91C85866-25DF-7CA4-C8F4-5F610B2DB589}"/>
                  </a:ext>
                </a:extLst>
              </p14:cNvPr>
              <p14:cNvContentPartPr/>
              <p14:nvPr/>
            </p14:nvContentPartPr>
            <p14:xfrm>
              <a:off x="1138680" y="2066040"/>
              <a:ext cx="10056600" cy="4339440"/>
            </p14:xfrm>
          </p:contentPart>
        </mc:Choice>
        <mc:Fallback>
          <p:pic>
            <p:nvPicPr>
              <p:cNvPr id="5" name="Ink 4">
                <a:extLst>
                  <a:ext uri="{FF2B5EF4-FFF2-40B4-BE49-F238E27FC236}">
                    <a16:creationId xmlns:a16="http://schemas.microsoft.com/office/drawing/2014/main" id="{91C85866-25DF-7CA4-C8F4-5F610B2DB589}"/>
                  </a:ext>
                </a:extLst>
              </p:cNvPr>
              <p:cNvPicPr/>
              <p:nvPr/>
            </p:nvPicPr>
            <p:blipFill>
              <a:blip r:embed="rId3"/>
              <a:stretch>
                <a:fillRect/>
              </a:stretch>
            </p:blipFill>
            <p:spPr>
              <a:xfrm>
                <a:off x="1129320" y="2056680"/>
                <a:ext cx="10075320" cy="4358160"/>
              </a:xfrm>
              <a:prstGeom prst="rect">
                <a:avLst/>
              </a:prstGeom>
            </p:spPr>
          </p:pic>
        </mc:Fallback>
      </mc:AlternateContent>
    </p:spTree>
    <p:extLst>
      <p:ext uri="{BB962C8B-B14F-4D97-AF65-F5344CB8AC3E}">
        <p14:creationId xmlns:p14="http://schemas.microsoft.com/office/powerpoint/2010/main" val="22174501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3331-8EDA-4C18-A989-4A3C9C4BE334}"/>
              </a:ext>
            </a:extLst>
          </p:cNvPr>
          <p:cNvSpPr>
            <a:spLocks noGrp="1"/>
          </p:cNvSpPr>
          <p:nvPr>
            <p:ph type="title"/>
          </p:nvPr>
        </p:nvSpPr>
        <p:spPr/>
        <p:txBody>
          <a:bodyPr/>
          <a:lstStyle/>
          <a:p>
            <a:r>
              <a:rPr lang="en-US" dirty="0"/>
              <a:t>The Growth of Emergency/Contingent Powers</a:t>
            </a:r>
          </a:p>
        </p:txBody>
      </p:sp>
      <p:sp>
        <p:nvSpPr>
          <p:cNvPr id="3" name="Content Placeholder 2">
            <a:extLst>
              <a:ext uri="{FF2B5EF4-FFF2-40B4-BE49-F238E27FC236}">
                <a16:creationId xmlns:a16="http://schemas.microsoft.com/office/drawing/2014/main" id="{59294CA9-D57F-4A24-B8EF-7F2AFB1A1442}"/>
              </a:ext>
            </a:extLst>
          </p:cNvPr>
          <p:cNvSpPr>
            <a:spLocks noGrp="1"/>
          </p:cNvSpPr>
          <p:nvPr>
            <p:ph idx="1"/>
          </p:nvPr>
        </p:nvSpPr>
        <p:spPr/>
        <p:txBody>
          <a:bodyPr>
            <a:normAutofit/>
          </a:bodyPr>
          <a:lstStyle/>
          <a:p>
            <a:r>
              <a:rPr lang="en-US" dirty="0"/>
              <a:t>The major driver of statutes providing emergency powers and funding are natural disasters.</a:t>
            </a:r>
          </a:p>
          <a:p>
            <a:pPr lvl="1"/>
            <a:r>
              <a:rPr lang="en-US" dirty="0"/>
              <a:t>Hurricanes</a:t>
            </a:r>
          </a:p>
          <a:p>
            <a:pPr lvl="1"/>
            <a:r>
              <a:rPr lang="en-US" dirty="0"/>
              <a:t>Floods</a:t>
            </a:r>
          </a:p>
          <a:p>
            <a:pPr lvl="1"/>
            <a:r>
              <a:rPr lang="en-US" dirty="0"/>
              <a:t>Forest Fires</a:t>
            </a:r>
          </a:p>
          <a:p>
            <a:pPr lvl="1"/>
            <a:r>
              <a:rPr lang="en-US" dirty="0"/>
              <a:t>Pandemics and bioterrorism (post SARS1 and the anthrax attacks in the early 2000s)</a:t>
            </a:r>
          </a:p>
          <a:p>
            <a:r>
              <a:rPr lang="en-US" dirty="0"/>
              <a:t>Once the president issues the emergency declaration, usually at the request of a state governor, the relevant emergency powers are triggered.</a:t>
            </a:r>
          </a:p>
        </p:txBody>
      </p:sp>
      <p:sp>
        <p:nvSpPr>
          <p:cNvPr id="4" name="Slide Number Placeholder 3">
            <a:extLst>
              <a:ext uri="{FF2B5EF4-FFF2-40B4-BE49-F238E27FC236}">
                <a16:creationId xmlns:a16="http://schemas.microsoft.com/office/drawing/2014/main" id="{0D7BEC24-19C5-96D7-E66A-CB0667F978AA}"/>
              </a:ext>
            </a:extLst>
          </p:cNvPr>
          <p:cNvSpPr>
            <a:spLocks noGrp="1"/>
          </p:cNvSpPr>
          <p:nvPr>
            <p:ph type="sldNum" sz="quarter" idx="12"/>
          </p:nvPr>
        </p:nvSpPr>
        <p:spPr/>
        <p:txBody>
          <a:bodyPr/>
          <a:lstStyle/>
          <a:p>
            <a:fld id="{D0EFA211-A18C-43D9-B6D5-B05B57210024}" type="slidenum">
              <a:rPr lang="en-US" smtClean="0"/>
              <a:t>91</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BB19EF37-83BF-0937-10F0-696BC6190A27}"/>
                  </a:ext>
                </a:extLst>
              </p14:cNvPr>
              <p14:cNvContentPartPr/>
              <p14:nvPr/>
            </p14:nvContentPartPr>
            <p14:xfrm>
              <a:off x="1173960" y="2989080"/>
              <a:ext cx="9249120" cy="3001320"/>
            </p14:xfrm>
          </p:contentPart>
        </mc:Choice>
        <mc:Fallback>
          <p:pic>
            <p:nvPicPr>
              <p:cNvPr id="5" name="Ink 4">
                <a:extLst>
                  <a:ext uri="{FF2B5EF4-FFF2-40B4-BE49-F238E27FC236}">
                    <a16:creationId xmlns:a16="http://schemas.microsoft.com/office/drawing/2014/main" id="{BB19EF37-83BF-0937-10F0-696BC6190A27}"/>
                  </a:ext>
                </a:extLst>
              </p:cNvPr>
              <p:cNvPicPr/>
              <p:nvPr/>
            </p:nvPicPr>
            <p:blipFill>
              <a:blip r:embed="rId3"/>
              <a:stretch>
                <a:fillRect/>
              </a:stretch>
            </p:blipFill>
            <p:spPr>
              <a:xfrm>
                <a:off x="1164600" y="2979720"/>
                <a:ext cx="9267840" cy="3020040"/>
              </a:xfrm>
              <a:prstGeom prst="rect">
                <a:avLst/>
              </a:prstGeom>
            </p:spPr>
          </p:pic>
        </mc:Fallback>
      </mc:AlternateContent>
    </p:spTree>
    <p:extLst>
      <p:ext uri="{BB962C8B-B14F-4D97-AF65-F5344CB8AC3E}">
        <p14:creationId xmlns:p14="http://schemas.microsoft.com/office/powerpoint/2010/main" val="4350285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2EE1B-3359-4F81-A81C-35A25D9A9F3C}"/>
              </a:ext>
            </a:extLst>
          </p:cNvPr>
          <p:cNvSpPr>
            <a:spLocks noGrp="1"/>
          </p:cNvSpPr>
          <p:nvPr>
            <p:ph type="title"/>
          </p:nvPr>
        </p:nvSpPr>
        <p:spPr/>
        <p:txBody>
          <a:bodyPr/>
          <a:lstStyle/>
          <a:p>
            <a:r>
              <a:rPr lang="en-US" dirty="0"/>
              <a:t>What Does a Federal Hurricane Emergency Declaration Trigger?</a:t>
            </a:r>
          </a:p>
        </p:txBody>
      </p:sp>
      <p:sp>
        <p:nvSpPr>
          <p:cNvPr id="3" name="Content Placeholder 2">
            <a:extLst>
              <a:ext uri="{FF2B5EF4-FFF2-40B4-BE49-F238E27FC236}">
                <a16:creationId xmlns:a16="http://schemas.microsoft.com/office/drawing/2014/main" id="{009F44CA-320B-4B52-9145-533B13FA9307}"/>
              </a:ext>
            </a:extLst>
          </p:cNvPr>
          <p:cNvSpPr>
            <a:spLocks noGrp="1"/>
          </p:cNvSpPr>
          <p:nvPr>
            <p:ph idx="1"/>
          </p:nvPr>
        </p:nvSpPr>
        <p:spPr/>
        <p:txBody>
          <a:bodyPr>
            <a:normAutofit fontScale="92500" lnSpcReduction="10000"/>
          </a:bodyPr>
          <a:lstStyle/>
          <a:p>
            <a:r>
              <a:rPr lang="en-US" dirty="0"/>
              <a:t>FEMA and the Stafford Act are the major vehicle for hurricane, flood, and fire relief.</a:t>
            </a:r>
          </a:p>
          <a:p>
            <a:pPr lvl="1"/>
            <a:r>
              <a:rPr lang="en-US" dirty="0"/>
              <a:t>Once triggered by a presidential declaration, usually at the request of a state governor, money is immediately available (without needing congressional appropriation) for emergency relief, housing, and repairs.</a:t>
            </a:r>
          </a:p>
          <a:p>
            <a:r>
              <a:rPr lang="en-US" dirty="0"/>
              <a:t>Effects on other laws</a:t>
            </a:r>
          </a:p>
          <a:p>
            <a:pPr lvl="1"/>
            <a:r>
              <a:rPr lang="en-US" dirty="0"/>
              <a:t>The small business administration has emergency provisions to allow interest free loan for rebuilding.</a:t>
            </a:r>
          </a:p>
          <a:p>
            <a:pPr lvl="1"/>
            <a:r>
              <a:rPr lang="en-US" dirty="0"/>
              <a:t>Medical licensing laws may be waived to allow out of state providers to work in the disaster zone.</a:t>
            </a:r>
          </a:p>
          <a:p>
            <a:pPr lvl="1"/>
            <a:r>
              <a:rPr lang="en-US" dirty="0"/>
              <a:t>Many other provisions are triggered that affect federal programs and benefits.</a:t>
            </a:r>
          </a:p>
        </p:txBody>
      </p:sp>
      <p:sp>
        <p:nvSpPr>
          <p:cNvPr id="4" name="Slide Number Placeholder 3">
            <a:extLst>
              <a:ext uri="{FF2B5EF4-FFF2-40B4-BE49-F238E27FC236}">
                <a16:creationId xmlns:a16="http://schemas.microsoft.com/office/drawing/2014/main" id="{CA1A54E2-4BA8-3D9C-BD82-FFDEBA6AF1F8}"/>
              </a:ext>
            </a:extLst>
          </p:cNvPr>
          <p:cNvSpPr>
            <a:spLocks noGrp="1"/>
          </p:cNvSpPr>
          <p:nvPr>
            <p:ph type="sldNum" sz="quarter" idx="12"/>
          </p:nvPr>
        </p:nvSpPr>
        <p:spPr/>
        <p:txBody>
          <a:bodyPr/>
          <a:lstStyle/>
          <a:p>
            <a:fld id="{D0EFA211-A18C-43D9-B6D5-B05B57210024}" type="slidenum">
              <a:rPr lang="en-US" smtClean="0"/>
              <a:t>92</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2261EC9A-C4AB-B4AA-89A8-635439D82FD6}"/>
                  </a:ext>
                </a:extLst>
              </p14:cNvPr>
              <p14:cNvContentPartPr/>
              <p14:nvPr/>
            </p14:nvContentPartPr>
            <p14:xfrm>
              <a:off x="840600" y="1604880"/>
              <a:ext cx="9253800" cy="3079800"/>
            </p14:xfrm>
          </p:contentPart>
        </mc:Choice>
        <mc:Fallback>
          <p:pic>
            <p:nvPicPr>
              <p:cNvPr id="5" name="Ink 4">
                <a:extLst>
                  <a:ext uri="{FF2B5EF4-FFF2-40B4-BE49-F238E27FC236}">
                    <a16:creationId xmlns:a16="http://schemas.microsoft.com/office/drawing/2014/main" id="{2261EC9A-C4AB-B4AA-89A8-635439D82FD6}"/>
                  </a:ext>
                </a:extLst>
              </p:cNvPr>
              <p:cNvPicPr/>
              <p:nvPr/>
            </p:nvPicPr>
            <p:blipFill>
              <a:blip r:embed="rId3"/>
              <a:stretch>
                <a:fillRect/>
              </a:stretch>
            </p:blipFill>
            <p:spPr>
              <a:xfrm>
                <a:off x="831240" y="1595520"/>
                <a:ext cx="9272520" cy="3098520"/>
              </a:xfrm>
              <a:prstGeom prst="rect">
                <a:avLst/>
              </a:prstGeom>
            </p:spPr>
          </p:pic>
        </mc:Fallback>
      </mc:AlternateContent>
    </p:spTree>
    <p:extLst>
      <p:ext uri="{BB962C8B-B14F-4D97-AF65-F5344CB8AC3E}">
        <p14:creationId xmlns:p14="http://schemas.microsoft.com/office/powerpoint/2010/main" val="5529195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932A-CA4E-4247-8DC8-17738007800E}"/>
              </a:ext>
            </a:extLst>
          </p:cNvPr>
          <p:cNvSpPr>
            <a:spLocks noGrp="1"/>
          </p:cNvSpPr>
          <p:nvPr>
            <p:ph type="title"/>
          </p:nvPr>
        </p:nvSpPr>
        <p:spPr/>
        <p:txBody>
          <a:bodyPr/>
          <a:lstStyle/>
          <a:p>
            <a:pPr algn="ctr"/>
            <a:r>
              <a:rPr lang="en-US" dirty="0"/>
              <a:t>Disaster Declarations Through Time</a:t>
            </a:r>
          </a:p>
        </p:txBody>
      </p:sp>
      <p:pic>
        <p:nvPicPr>
          <p:cNvPr id="5" name="Content Placeholder 4">
            <a:extLst>
              <a:ext uri="{FF2B5EF4-FFF2-40B4-BE49-F238E27FC236}">
                <a16:creationId xmlns:a16="http://schemas.microsoft.com/office/drawing/2014/main" id="{7ACF53E8-8A69-4C9D-B564-691ADA989D02}"/>
              </a:ext>
            </a:extLst>
          </p:cNvPr>
          <p:cNvPicPr>
            <a:picLocks noGrp="1" noChangeAspect="1"/>
          </p:cNvPicPr>
          <p:nvPr>
            <p:ph idx="1"/>
          </p:nvPr>
        </p:nvPicPr>
        <p:blipFill>
          <a:blip r:embed="rId2"/>
          <a:stretch>
            <a:fillRect/>
          </a:stretch>
        </p:blipFill>
        <p:spPr>
          <a:xfrm>
            <a:off x="2133600" y="1652891"/>
            <a:ext cx="7602967" cy="5205109"/>
          </a:xfrm>
        </p:spPr>
      </p:pic>
      <p:sp>
        <p:nvSpPr>
          <p:cNvPr id="3" name="Slide Number Placeholder 2">
            <a:extLst>
              <a:ext uri="{FF2B5EF4-FFF2-40B4-BE49-F238E27FC236}">
                <a16:creationId xmlns:a16="http://schemas.microsoft.com/office/drawing/2014/main" id="{23BE2D1A-13B2-287C-5ADA-A68656734574}"/>
              </a:ext>
            </a:extLst>
          </p:cNvPr>
          <p:cNvSpPr>
            <a:spLocks noGrp="1"/>
          </p:cNvSpPr>
          <p:nvPr>
            <p:ph type="sldNum" sz="quarter" idx="12"/>
          </p:nvPr>
        </p:nvSpPr>
        <p:spPr/>
        <p:txBody>
          <a:bodyPr/>
          <a:lstStyle/>
          <a:p>
            <a:fld id="{D0EFA211-A18C-43D9-B6D5-B05B57210024}" type="slidenum">
              <a:rPr lang="en-US" smtClean="0"/>
              <a:t>93</a:t>
            </a:fld>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CDCE603C-5DA8-57D3-DB97-2BE1BA3D6DA5}"/>
                  </a:ext>
                </a:extLst>
              </p14:cNvPr>
              <p14:cNvContentPartPr/>
              <p14:nvPr/>
            </p14:nvContentPartPr>
            <p14:xfrm>
              <a:off x="3653280" y="2643480"/>
              <a:ext cx="7282440" cy="1730880"/>
            </p14:xfrm>
          </p:contentPart>
        </mc:Choice>
        <mc:Fallback>
          <p:pic>
            <p:nvPicPr>
              <p:cNvPr id="4" name="Ink 3">
                <a:extLst>
                  <a:ext uri="{FF2B5EF4-FFF2-40B4-BE49-F238E27FC236}">
                    <a16:creationId xmlns:a16="http://schemas.microsoft.com/office/drawing/2014/main" id="{CDCE603C-5DA8-57D3-DB97-2BE1BA3D6DA5}"/>
                  </a:ext>
                </a:extLst>
              </p:cNvPr>
              <p:cNvPicPr/>
              <p:nvPr/>
            </p:nvPicPr>
            <p:blipFill>
              <a:blip r:embed="rId4"/>
              <a:stretch>
                <a:fillRect/>
              </a:stretch>
            </p:blipFill>
            <p:spPr>
              <a:xfrm>
                <a:off x="3643920" y="2634120"/>
                <a:ext cx="7301160" cy="1749600"/>
              </a:xfrm>
              <a:prstGeom prst="rect">
                <a:avLst/>
              </a:prstGeom>
            </p:spPr>
          </p:pic>
        </mc:Fallback>
      </mc:AlternateContent>
    </p:spTree>
    <p:extLst>
      <p:ext uri="{BB962C8B-B14F-4D97-AF65-F5344CB8AC3E}">
        <p14:creationId xmlns:p14="http://schemas.microsoft.com/office/powerpoint/2010/main" val="11777033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6398-7A95-4E98-8502-B37EA099E2B7}"/>
              </a:ext>
            </a:extLst>
          </p:cNvPr>
          <p:cNvSpPr>
            <a:spLocks noGrp="1"/>
          </p:cNvSpPr>
          <p:nvPr>
            <p:ph type="title"/>
          </p:nvPr>
        </p:nvSpPr>
        <p:spPr/>
        <p:txBody>
          <a:bodyPr/>
          <a:lstStyle/>
          <a:p>
            <a:r>
              <a:rPr lang="en-US" dirty="0"/>
              <a:t>Emergency Powers Become Long-Term </a:t>
            </a:r>
          </a:p>
        </p:txBody>
      </p:sp>
      <p:sp>
        <p:nvSpPr>
          <p:cNvPr id="3" name="Content Placeholder 2">
            <a:extLst>
              <a:ext uri="{FF2B5EF4-FFF2-40B4-BE49-F238E27FC236}">
                <a16:creationId xmlns:a16="http://schemas.microsoft.com/office/drawing/2014/main" id="{58650938-A625-43CD-B3E1-66DCECFA62C3}"/>
              </a:ext>
            </a:extLst>
          </p:cNvPr>
          <p:cNvSpPr>
            <a:spLocks noGrp="1"/>
          </p:cNvSpPr>
          <p:nvPr>
            <p:ph idx="1"/>
          </p:nvPr>
        </p:nvSpPr>
        <p:spPr/>
        <p:txBody>
          <a:bodyPr/>
          <a:lstStyle/>
          <a:p>
            <a:r>
              <a:rPr lang="en-US" dirty="0"/>
              <a:t>Natural disaster declarations can be renewed for years.</a:t>
            </a:r>
          </a:p>
          <a:p>
            <a:r>
              <a:rPr lang="en-US" dirty="0"/>
              <a:t>Federal relief provided under emergency powers granted after Hurricane Katrina is still not finished for New Orleans</a:t>
            </a:r>
          </a:p>
          <a:p>
            <a:r>
              <a:rPr lang="en-US" dirty="0"/>
              <a:t>This is very different from the traditional notion of emergency as contemplated by the Courts in the old cases.</a:t>
            </a:r>
          </a:p>
          <a:p>
            <a:endParaRPr lang="en-US" dirty="0"/>
          </a:p>
        </p:txBody>
      </p:sp>
      <p:sp>
        <p:nvSpPr>
          <p:cNvPr id="4" name="Slide Number Placeholder 3">
            <a:extLst>
              <a:ext uri="{FF2B5EF4-FFF2-40B4-BE49-F238E27FC236}">
                <a16:creationId xmlns:a16="http://schemas.microsoft.com/office/drawing/2014/main" id="{050C69A6-0B33-F0FD-8CBA-B55C3DEBB31B}"/>
              </a:ext>
            </a:extLst>
          </p:cNvPr>
          <p:cNvSpPr>
            <a:spLocks noGrp="1"/>
          </p:cNvSpPr>
          <p:nvPr>
            <p:ph type="sldNum" sz="quarter" idx="12"/>
          </p:nvPr>
        </p:nvSpPr>
        <p:spPr/>
        <p:txBody>
          <a:bodyPr/>
          <a:lstStyle/>
          <a:p>
            <a:fld id="{D0EFA211-A18C-43D9-B6D5-B05B57210024}" type="slidenum">
              <a:rPr lang="en-US" smtClean="0"/>
              <a:t>94</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657A9297-ECA7-D707-B9C0-24BD3F81F98E}"/>
                  </a:ext>
                </a:extLst>
              </p14:cNvPr>
              <p14:cNvContentPartPr/>
              <p14:nvPr/>
            </p14:nvContentPartPr>
            <p14:xfrm>
              <a:off x="5641200" y="3285000"/>
              <a:ext cx="5763600" cy="2933640"/>
            </p14:xfrm>
          </p:contentPart>
        </mc:Choice>
        <mc:Fallback>
          <p:pic>
            <p:nvPicPr>
              <p:cNvPr id="5" name="Ink 4">
                <a:extLst>
                  <a:ext uri="{FF2B5EF4-FFF2-40B4-BE49-F238E27FC236}">
                    <a16:creationId xmlns:a16="http://schemas.microsoft.com/office/drawing/2014/main" id="{657A9297-ECA7-D707-B9C0-24BD3F81F98E}"/>
                  </a:ext>
                </a:extLst>
              </p:cNvPr>
              <p:cNvPicPr/>
              <p:nvPr/>
            </p:nvPicPr>
            <p:blipFill>
              <a:blip r:embed="rId3"/>
              <a:stretch>
                <a:fillRect/>
              </a:stretch>
            </p:blipFill>
            <p:spPr>
              <a:xfrm>
                <a:off x="5631840" y="3275640"/>
                <a:ext cx="5782320" cy="2952360"/>
              </a:xfrm>
              <a:prstGeom prst="rect">
                <a:avLst/>
              </a:prstGeom>
            </p:spPr>
          </p:pic>
        </mc:Fallback>
      </mc:AlternateContent>
    </p:spTree>
    <p:extLst>
      <p:ext uri="{BB962C8B-B14F-4D97-AF65-F5344CB8AC3E}">
        <p14:creationId xmlns:p14="http://schemas.microsoft.com/office/powerpoint/2010/main" val="30164576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17215-E13B-4090-99D5-A94B211E3828}"/>
              </a:ext>
            </a:extLst>
          </p:cNvPr>
          <p:cNvSpPr>
            <a:spLocks noGrp="1"/>
          </p:cNvSpPr>
          <p:nvPr>
            <p:ph type="title"/>
          </p:nvPr>
        </p:nvSpPr>
        <p:spPr/>
        <p:txBody>
          <a:bodyPr/>
          <a:lstStyle/>
          <a:p>
            <a:r>
              <a:rPr lang="en-US" dirty="0"/>
              <a:t>Today’s </a:t>
            </a:r>
            <a:r>
              <a:rPr lang="en-US" baseline="0" dirty="0"/>
              <a:t>Limitations on Emergency Powers</a:t>
            </a:r>
            <a:endParaRPr lang="en-US" dirty="0"/>
          </a:p>
        </p:txBody>
      </p:sp>
      <p:sp>
        <p:nvSpPr>
          <p:cNvPr id="3" name="Content Placeholder 2">
            <a:extLst>
              <a:ext uri="{FF2B5EF4-FFF2-40B4-BE49-F238E27FC236}">
                <a16:creationId xmlns:a16="http://schemas.microsoft.com/office/drawing/2014/main" id="{D5419856-5767-401C-BF05-804F04267297}"/>
              </a:ext>
            </a:extLst>
          </p:cNvPr>
          <p:cNvSpPr>
            <a:spLocks noGrp="1"/>
          </p:cNvSpPr>
          <p:nvPr>
            <p:ph idx="1"/>
          </p:nvPr>
        </p:nvSpPr>
        <p:spPr>
          <a:xfrm>
            <a:off x="838200" y="1422400"/>
            <a:ext cx="10515600" cy="4754563"/>
          </a:xfrm>
        </p:spPr>
        <p:txBody>
          <a:bodyPr>
            <a:normAutofit/>
          </a:bodyPr>
          <a:lstStyle/>
          <a:p>
            <a:r>
              <a:rPr lang="en-US" dirty="0"/>
              <a:t>The courts will not review the validity of the Declaration because there is no standard for review.</a:t>
            </a:r>
          </a:p>
          <a:p>
            <a:r>
              <a:rPr lang="en-US" dirty="0"/>
              <a:t>The court will review whether the President is complying with the statutes that are triggered by the Declaration and their spending provisions.</a:t>
            </a:r>
          </a:p>
          <a:p>
            <a:r>
              <a:rPr lang="en-US" dirty="0"/>
              <a:t>In some cases, the current Supreme Court is short-circuiting the review process by using the shadow docket and other procedural short-cuts to rule on issues that have not been fully developed in the lower courts or briefed and argued at the Supreme Court.</a:t>
            </a:r>
          </a:p>
        </p:txBody>
      </p:sp>
      <p:sp>
        <p:nvSpPr>
          <p:cNvPr id="4" name="Slide Number Placeholder 3">
            <a:extLst>
              <a:ext uri="{FF2B5EF4-FFF2-40B4-BE49-F238E27FC236}">
                <a16:creationId xmlns:a16="http://schemas.microsoft.com/office/drawing/2014/main" id="{AFEC487F-A87E-6BEB-902A-4B95C2558830}"/>
              </a:ext>
            </a:extLst>
          </p:cNvPr>
          <p:cNvSpPr>
            <a:spLocks noGrp="1"/>
          </p:cNvSpPr>
          <p:nvPr>
            <p:ph type="sldNum" sz="quarter" idx="12"/>
          </p:nvPr>
        </p:nvSpPr>
        <p:spPr/>
        <p:txBody>
          <a:bodyPr/>
          <a:lstStyle/>
          <a:p>
            <a:fld id="{D0EFA211-A18C-43D9-B6D5-B05B57210024}" type="slidenum">
              <a:rPr lang="en-US" smtClean="0"/>
              <a:t>95</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90571257-4E14-93D0-3E0B-B96BD7F48ED6}"/>
                  </a:ext>
                </a:extLst>
              </p14:cNvPr>
              <p14:cNvContentPartPr/>
              <p14:nvPr/>
            </p14:nvContentPartPr>
            <p14:xfrm>
              <a:off x="0" y="1808640"/>
              <a:ext cx="11352240" cy="3647520"/>
            </p14:xfrm>
          </p:contentPart>
        </mc:Choice>
        <mc:Fallback>
          <p:pic>
            <p:nvPicPr>
              <p:cNvPr id="5" name="Ink 4">
                <a:extLst>
                  <a:ext uri="{FF2B5EF4-FFF2-40B4-BE49-F238E27FC236}">
                    <a16:creationId xmlns:a16="http://schemas.microsoft.com/office/drawing/2014/main" id="{90571257-4E14-93D0-3E0B-B96BD7F48ED6}"/>
                  </a:ext>
                </a:extLst>
              </p:cNvPr>
              <p:cNvPicPr/>
              <p:nvPr/>
            </p:nvPicPr>
            <p:blipFill>
              <a:blip r:embed="rId3"/>
              <a:stretch>
                <a:fillRect/>
              </a:stretch>
            </p:blipFill>
            <p:spPr>
              <a:xfrm>
                <a:off x="-9360" y="1799280"/>
                <a:ext cx="11370960" cy="3666240"/>
              </a:xfrm>
              <a:prstGeom prst="rect">
                <a:avLst/>
              </a:prstGeom>
            </p:spPr>
          </p:pic>
        </mc:Fallback>
      </mc:AlternateContent>
    </p:spTree>
    <p:extLst>
      <p:ext uri="{BB962C8B-B14F-4D97-AF65-F5344CB8AC3E}">
        <p14:creationId xmlns:p14="http://schemas.microsoft.com/office/powerpoint/2010/main" val="31004366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C820-B051-4192-87A6-5952F17BA3B7}"/>
              </a:ext>
            </a:extLst>
          </p:cNvPr>
          <p:cNvSpPr>
            <a:spLocks noGrp="1"/>
          </p:cNvSpPr>
          <p:nvPr>
            <p:ph type="title"/>
          </p:nvPr>
        </p:nvSpPr>
        <p:spPr/>
        <p:txBody>
          <a:bodyPr/>
          <a:lstStyle/>
          <a:p>
            <a:r>
              <a:rPr lang="en-US" dirty="0"/>
              <a:t>Proposals for Congressional Reform</a:t>
            </a:r>
          </a:p>
        </p:txBody>
      </p:sp>
      <p:sp>
        <p:nvSpPr>
          <p:cNvPr id="3" name="Content Placeholder 2">
            <a:extLst>
              <a:ext uri="{FF2B5EF4-FFF2-40B4-BE49-F238E27FC236}">
                <a16:creationId xmlns:a16="http://schemas.microsoft.com/office/drawing/2014/main" id="{BEC6B90D-3B65-4DB1-B0C3-D0D84121BCBF}"/>
              </a:ext>
            </a:extLst>
          </p:cNvPr>
          <p:cNvSpPr>
            <a:spLocks noGrp="1"/>
          </p:cNvSpPr>
          <p:nvPr>
            <p:ph idx="1"/>
          </p:nvPr>
        </p:nvSpPr>
        <p:spPr/>
        <p:txBody>
          <a:bodyPr>
            <a:normAutofit lnSpcReduction="10000"/>
          </a:bodyPr>
          <a:lstStyle/>
          <a:p>
            <a:r>
              <a:rPr lang="en-US" dirty="0"/>
              <a:t>Presidential Proclamation No. 9844, Declaring a National Emergency Concerning the Southern Border of the United States</a:t>
            </a:r>
          </a:p>
          <a:p>
            <a:pPr lvl="1"/>
            <a:r>
              <a:rPr lang="en-US" dirty="0"/>
              <a:t>Most of the factual assertions in the declaration were not emergent conditions and many were inaccurate.</a:t>
            </a:r>
          </a:p>
          <a:p>
            <a:pPr lvl="1"/>
            <a:r>
              <a:rPr lang="en-US" dirty="0"/>
              <a:t>But without a standard of review, the Court did not review these claims.</a:t>
            </a:r>
          </a:p>
          <a:p>
            <a:pPr lvl="1"/>
            <a:r>
              <a:rPr lang="en-US" dirty="0"/>
              <a:t>There were also attacks based on whether Congress intended the statutes triggered by the Declaration to be used for the building a border fence which Congress had specifically rejected. </a:t>
            </a:r>
          </a:p>
          <a:p>
            <a:r>
              <a:rPr lang="en-US" dirty="0"/>
              <a:t>These are purely statutory problems which Congress can fix if it can get the votes. They do not raise Constitutional issues.</a:t>
            </a:r>
          </a:p>
        </p:txBody>
      </p:sp>
      <p:sp>
        <p:nvSpPr>
          <p:cNvPr id="4" name="Slide Number Placeholder 3">
            <a:extLst>
              <a:ext uri="{FF2B5EF4-FFF2-40B4-BE49-F238E27FC236}">
                <a16:creationId xmlns:a16="http://schemas.microsoft.com/office/drawing/2014/main" id="{02803D04-2625-034C-9AD2-40713DDF7A12}"/>
              </a:ext>
            </a:extLst>
          </p:cNvPr>
          <p:cNvSpPr>
            <a:spLocks noGrp="1"/>
          </p:cNvSpPr>
          <p:nvPr>
            <p:ph type="sldNum" sz="quarter" idx="12"/>
          </p:nvPr>
        </p:nvSpPr>
        <p:spPr/>
        <p:txBody>
          <a:bodyPr/>
          <a:lstStyle/>
          <a:p>
            <a:fld id="{D0EFA211-A18C-43D9-B6D5-B05B57210024}" type="slidenum">
              <a:rPr lang="en-US" smtClean="0"/>
              <a:t>96</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5120B79B-4EEB-8D62-D607-45E490EA1E3D}"/>
                  </a:ext>
                </a:extLst>
              </p14:cNvPr>
              <p14:cNvContentPartPr/>
              <p14:nvPr/>
            </p14:nvContentPartPr>
            <p14:xfrm>
              <a:off x="777240" y="275400"/>
              <a:ext cx="10516680" cy="5143320"/>
            </p14:xfrm>
          </p:contentPart>
        </mc:Choice>
        <mc:Fallback>
          <p:pic>
            <p:nvPicPr>
              <p:cNvPr id="5" name="Ink 4">
                <a:extLst>
                  <a:ext uri="{FF2B5EF4-FFF2-40B4-BE49-F238E27FC236}">
                    <a16:creationId xmlns:a16="http://schemas.microsoft.com/office/drawing/2014/main" id="{5120B79B-4EEB-8D62-D607-45E490EA1E3D}"/>
                  </a:ext>
                </a:extLst>
              </p:cNvPr>
              <p:cNvPicPr/>
              <p:nvPr/>
            </p:nvPicPr>
            <p:blipFill>
              <a:blip r:embed="rId3"/>
              <a:stretch>
                <a:fillRect/>
              </a:stretch>
            </p:blipFill>
            <p:spPr>
              <a:xfrm>
                <a:off x="767880" y="266040"/>
                <a:ext cx="10535400" cy="5162040"/>
              </a:xfrm>
              <a:prstGeom prst="rect">
                <a:avLst/>
              </a:prstGeom>
            </p:spPr>
          </p:pic>
        </mc:Fallback>
      </mc:AlternateContent>
    </p:spTree>
    <p:extLst>
      <p:ext uri="{BB962C8B-B14F-4D97-AF65-F5344CB8AC3E}">
        <p14:creationId xmlns:p14="http://schemas.microsoft.com/office/powerpoint/2010/main" val="19239259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C10E-C97D-F046-8BDF-6829FFC44271}"/>
              </a:ext>
            </a:extLst>
          </p:cNvPr>
          <p:cNvSpPr>
            <a:spLocks noGrp="1"/>
          </p:cNvSpPr>
          <p:nvPr>
            <p:ph type="title"/>
          </p:nvPr>
        </p:nvSpPr>
        <p:spPr/>
        <p:txBody>
          <a:bodyPr/>
          <a:lstStyle/>
          <a:p>
            <a:r>
              <a:rPr lang="en-US" dirty="0"/>
              <a:t>The President’s Power and the Debt Crisis</a:t>
            </a:r>
          </a:p>
        </p:txBody>
      </p:sp>
      <p:sp>
        <p:nvSpPr>
          <p:cNvPr id="3" name="Content Placeholder 2">
            <a:extLst>
              <a:ext uri="{FF2B5EF4-FFF2-40B4-BE49-F238E27FC236}">
                <a16:creationId xmlns:a16="http://schemas.microsoft.com/office/drawing/2014/main" id="{B9A23147-BBC1-546B-4AB3-63F9A95DF874}"/>
              </a:ext>
            </a:extLst>
          </p:cNvPr>
          <p:cNvSpPr>
            <a:spLocks noGrp="1"/>
          </p:cNvSpPr>
          <p:nvPr>
            <p:ph idx="1"/>
          </p:nvPr>
        </p:nvSpPr>
        <p:spPr/>
        <p:txBody>
          <a:bodyPr/>
          <a:lstStyle/>
          <a:p>
            <a:r>
              <a:rPr lang="en-US" dirty="0"/>
              <a:t>Go to the resource stories </a:t>
            </a:r>
          </a:p>
          <a:p>
            <a:r>
              <a:rPr lang="en-US" dirty="0">
                <a:hlinkClick r:id="rId2"/>
              </a:rPr>
              <a:t>The debt limit catch-22: Will Congress hand Biden its power of the purse?</a:t>
            </a:r>
            <a:endParaRPr lang="en-US" dirty="0"/>
          </a:p>
          <a:p>
            <a:r>
              <a:rPr lang="en-US" dirty="0">
                <a:hlinkClick r:id="rId3"/>
              </a:rPr>
              <a:t>Biden Can Raise the Debt Ceiling Without Congress</a:t>
            </a:r>
            <a:endParaRPr lang="en-US" dirty="0"/>
          </a:p>
          <a:p>
            <a:endParaRPr lang="en-US" dirty="0"/>
          </a:p>
        </p:txBody>
      </p:sp>
      <p:sp>
        <p:nvSpPr>
          <p:cNvPr id="4" name="Slide Number Placeholder 3">
            <a:extLst>
              <a:ext uri="{FF2B5EF4-FFF2-40B4-BE49-F238E27FC236}">
                <a16:creationId xmlns:a16="http://schemas.microsoft.com/office/drawing/2014/main" id="{979C293A-9125-A307-9314-0FF3BCE7A4AA}"/>
              </a:ext>
            </a:extLst>
          </p:cNvPr>
          <p:cNvSpPr>
            <a:spLocks noGrp="1"/>
          </p:cNvSpPr>
          <p:nvPr>
            <p:ph type="sldNum" sz="quarter" idx="12"/>
          </p:nvPr>
        </p:nvSpPr>
        <p:spPr/>
        <p:txBody>
          <a:bodyPr/>
          <a:lstStyle/>
          <a:p>
            <a:fld id="{D0EFA211-A18C-43D9-B6D5-B05B57210024}" type="slidenum">
              <a:rPr lang="en-US" smtClean="0"/>
              <a:t>97</a:t>
            </a:fld>
            <a:endParaRPr lang="en-US"/>
          </a:p>
        </p:txBody>
      </p:sp>
    </p:spTree>
    <p:extLst>
      <p:ext uri="{BB962C8B-B14F-4D97-AF65-F5344CB8AC3E}">
        <p14:creationId xmlns:p14="http://schemas.microsoft.com/office/powerpoint/2010/main" val="3369145809"/>
      </p:ext>
    </p:extLst>
  </p:cSld>
  <p:clrMapOvr>
    <a:masterClrMapping/>
  </p:clrMapOvr>
</p:sld>
</file>

<file path=ppt/theme/theme1.xml><?xml version="1.0" encoding="utf-8"?>
<a:theme xmlns:a="http://schemas.openxmlformats.org/drawingml/2006/main" name="EPR-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R-Blank.potx" id="{E024D0A1-2BA4-4A1C-A866-4E54371AD6CB}" vid="{93EBAEAF-8CF7-42B3-A6D0-FB34466BC3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EPR-Blank</Template>
  <TotalTime>5126</TotalTime>
  <Words>9237</Words>
  <Application>Microsoft Office PowerPoint</Application>
  <PresentationFormat>Widescreen</PresentationFormat>
  <Paragraphs>571</Paragraphs>
  <Slides>97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97</vt:i4>
      </vt:variant>
    </vt:vector>
  </HeadingPairs>
  <TitlesOfParts>
    <vt:vector size="103" baseType="lpstr">
      <vt:lpstr>Arial</vt:lpstr>
      <vt:lpstr>Calibri</vt:lpstr>
      <vt:lpstr>Calibri Light</vt:lpstr>
      <vt:lpstr>Muli</vt:lpstr>
      <vt:lpstr>Wingdings</vt:lpstr>
      <vt:lpstr>EPR-Blank</vt:lpstr>
      <vt:lpstr>Chapter 3</vt:lpstr>
      <vt:lpstr>Learning Objectives for Part 1</vt:lpstr>
      <vt:lpstr>The Origin of Foreign Affairs Powers</vt:lpstr>
      <vt:lpstr>The Constitution</vt:lpstr>
      <vt:lpstr>Article I – Congressional National Security Powers (Edited)</vt:lpstr>
      <vt:lpstr>Article II – Presidential Powers National Security Powers (edited)</vt:lpstr>
      <vt:lpstr>Is the Presidential Power Expansive or Limited?</vt:lpstr>
      <vt:lpstr>Youngstown Review</vt:lpstr>
      <vt:lpstr>South Korea is important on its own and as buffer between North Korea (China) and Japan. In 1949, North Korea was very much a client state of China. The Korean War was also a war with China.   North Korea became an independent, isolated country in the years after the war.</vt:lpstr>
      <vt:lpstr>North Korea has a huge strategic advantage because South Korea’s capital and major city is only 35 miles from the border. </vt:lpstr>
      <vt:lpstr>The Korean War</vt:lpstr>
      <vt:lpstr>The 1952 Steel Strike</vt:lpstr>
      <vt:lpstr>The Question in Youngstown</vt:lpstr>
      <vt:lpstr>The Ruling in Youngstown</vt:lpstr>
      <vt:lpstr>Youngstown Principles for Presidential National Security Powers</vt:lpstr>
      <vt:lpstr>US v Curtis-Wright, 299 US 304 (1936)</vt:lpstr>
      <vt:lpstr>The Nondelegation Doctrine - History</vt:lpstr>
      <vt:lpstr>The Nondelegation Doctrine Today</vt:lpstr>
      <vt:lpstr>US v Curtis-Wright, 299 US 304 (1936)</vt:lpstr>
      <vt:lpstr>The Monroe Doctrine</vt:lpstr>
      <vt:lpstr>The Joint Resolution</vt:lpstr>
      <vt:lpstr>The Presidential Declaration</vt:lpstr>
      <vt:lpstr>The Court’s Question</vt:lpstr>
      <vt:lpstr>The Senate Report of 1816</vt:lpstr>
      <vt:lpstr>What did Marshall Say?</vt:lpstr>
      <vt:lpstr>Constitutional Allocation of Powers</vt:lpstr>
      <vt:lpstr>The Nature of Foreign and Domestic Powers</vt:lpstr>
      <vt:lpstr>Going First</vt:lpstr>
      <vt:lpstr>Stopped here – Day 3</vt:lpstr>
      <vt:lpstr>Iranian Hostage Crisis – Dames &amp; Moore</vt:lpstr>
      <vt:lpstr>PowerPoint Presentation</vt:lpstr>
      <vt:lpstr>Background</vt:lpstr>
      <vt:lpstr>Legal Response</vt:lpstr>
      <vt:lpstr>Can the US Seize Russian Assets in US Banks?</vt:lpstr>
      <vt:lpstr>Dames &amp; Moore v. Regan, 453 US 654 (1981) </vt:lpstr>
      <vt:lpstr>International Emergency Economic Powers Act (IEEPA)</vt:lpstr>
      <vt:lpstr>Triggering IEEPA</vt:lpstr>
      <vt:lpstr>Powers under IEEPA (in 1980)</vt:lpstr>
      <vt:lpstr>The Legal Issue</vt:lpstr>
      <vt:lpstr>Has Congress Approved These Type of Agreements?</vt:lpstr>
      <vt:lpstr>Previous Settlements</vt:lpstr>
      <vt:lpstr>Congressional Ratification</vt:lpstr>
      <vt:lpstr>The Lesson of Dames &amp; Moore?</vt:lpstr>
      <vt:lpstr>Zivotofsky ex rel. Zivotofsky v. Kerry (Zivotofsky II), 135 S. Ct. 2076 (2015)</vt:lpstr>
      <vt:lpstr>Zivotofsky ex rel. Zivotofsky v. Kerry (Zivotofsky II), 135 S. Ct. 2076 (2015)</vt:lpstr>
      <vt:lpstr>PowerPoint Presentation</vt:lpstr>
      <vt:lpstr>PowerPoint Presentation</vt:lpstr>
      <vt:lpstr>PowerPoint Presentation</vt:lpstr>
      <vt:lpstr>What did Congress do in 1995 about Jerusalem?</vt:lpstr>
      <vt:lpstr>What about People Born in Jerusalem?</vt:lpstr>
      <vt:lpstr>What Constitutional Clause did the President Invoke in Contesting this Statute?</vt:lpstr>
      <vt:lpstr>Which of Jackson’s categories does this fit in?</vt:lpstr>
      <vt:lpstr>B. THE COMMANDER IN CHIEF’S WAR POWERS</vt:lpstr>
      <vt:lpstr>What is Jus Belli?</vt:lpstr>
      <vt:lpstr>The Law of Prize and Capture at the Time of the Prize Cases</vt:lpstr>
      <vt:lpstr>PowerPoint Presentation</vt:lpstr>
      <vt:lpstr>Capture of the Spanish treasure ship Hermione</vt:lpstr>
      <vt:lpstr>The Prize Cases, 67 U.S. (2 Black) 635 (1863)</vt:lpstr>
      <vt:lpstr>What is Plaintiffs’ Legal Argument?</vt:lpstr>
      <vt:lpstr>What does Jus Belli Require?</vt:lpstr>
      <vt:lpstr>Issues before the Court</vt:lpstr>
      <vt:lpstr>Is there a statutory provision recognizing that the president might need to respond to attack without Congressional action?</vt:lpstr>
      <vt:lpstr>Does jus belli require a declaration of war or other legal authorization?</vt:lpstr>
      <vt:lpstr>Ratification</vt:lpstr>
      <vt:lpstr>The Dissent</vt:lpstr>
      <vt:lpstr>Can the Defensive War Power Be Abused?</vt:lpstr>
      <vt:lpstr>Note 3 - Repealing Invasions Martin v. Mott - 1813</vt:lpstr>
      <vt:lpstr>Customary War Power</vt:lpstr>
      <vt:lpstr>What did Hamilton and Madison Think about Limiting the President’s War Powers?</vt:lpstr>
      <vt:lpstr>May the President use armed force whenever he thinks it necessary to protect national security?</vt:lpstr>
      <vt:lpstr>The Split of Scholarly Opinion on the Presidential War Power</vt:lpstr>
      <vt:lpstr>Why should we care about theories of war powers?</vt:lpstr>
      <vt:lpstr>Stopped here Day 4</vt:lpstr>
      <vt:lpstr>Little v. Barreme, 6 U.S. (2 Cranch) 170 (1804) </vt:lpstr>
      <vt:lpstr>Why did the Captain Include Ships from France?</vt:lpstr>
      <vt:lpstr>The Legal Issues</vt:lpstr>
      <vt:lpstr>The Mexican War: Fleming v Page</vt:lpstr>
      <vt:lpstr>OLC on Congressional Limitations on Torture from the Torture Memos</vt:lpstr>
      <vt:lpstr>9/11 and War</vt:lpstr>
      <vt:lpstr>The President’s Domestic Emergency Powers</vt:lpstr>
      <vt:lpstr>Emergency Powers in the Constitution</vt:lpstr>
      <vt:lpstr>The Historic View of Emergency Powers</vt:lpstr>
      <vt:lpstr>Rethinking the President’s Domestic Emergency Powers in the Modern Legal Landscape</vt:lpstr>
      <vt:lpstr>National Emergencies Act - 1976</vt:lpstr>
      <vt:lpstr>The Declaration</vt:lpstr>
      <vt:lpstr>What Must Be in the Declaration</vt:lpstr>
      <vt:lpstr>Termination of the Emergency</vt:lpstr>
      <vt:lpstr>How Can Congress Terminate Emergencies</vt:lpstr>
      <vt:lpstr>The Judicial Review Problem</vt:lpstr>
      <vt:lpstr>The Growth of Statutory Limits on Agency Actions</vt:lpstr>
      <vt:lpstr>The Growth of Emergency/Contingent Powers</vt:lpstr>
      <vt:lpstr>What Does a Federal Hurricane Emergency Declaration Trigger?</vt:lpstr>
      <vt:lpstr>Disaster Declarations Through Time</vt:lpstr>
      <vt:lpstr>Emergency Powers Become Long-Term </vt:lpstr>
      <vt:lpstr>Today’s Limitations on Emergency Powers</vt:lpstr>
      <vt:lpstr>Proposals for Congressional Reform</vt:lpstr>
      <vt:lpstr>The President’s Power and the Debt Crisis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P Richards</dc:creator>
  <cp:lastModifiedBy>Edward Richards</cp:lastModifiedBy>
  <cp:revision>161</cp:revision>
  <dcterms:created xsi:type="dcterms:W3CDTF">2021-01-21T14:28:28Z</dcterms:created>
  <dcterms:modified xsi:type="dcterms:W3CDTF">2023-01-24T17:43:28Z</dcterms:modified>
</cp:coreProperties>
</file>