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xml" ContentType="application/vnd.openxmlformats-officedocument.presentationml.notesSlide+xml"/>
  <Override PartName="/ppt/ink/ink2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4.xml" ContentType="application/vnd.openxmlformats-officedocument.presentationml.notesSlide+xml"/>
  <Override PartName="/ppt/ink/ink32.xml" ContentType="application/inkml+xml"/>
  <Override PartName="/ppt/ink/ink33.xml" ContentType="application/inkml+xml"/>
  <Override PartName="/ppt/notesSlides/notesSlide5.xml" ContentType="application/vnd.openxmlformats-officedocument.presentationml.notesSlide+xml"/>
  <Override PartName="/ppt/ink/ink34.xml" ContentType="application/inkml+xml"/>
  <Override PartName="/ppt/notesSlides/notesSlide6.xml" ContentType="application/vnd.openxmlformats-officedocument.presentationml.notesSlide+xml"/>
  <Override PartName="/ppt/ink/ink35.xml" ContentType="application/inkml+xml"/>
  <Override PartName="/ppt/notesSlides/notesSlide7.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316" r:id="rId3"/>
    <p:sldId id="501" r:id="rId4"/>
    <p:sldId id="502" r:id="rId5"/>
    <p:sldId id="484" r:id="rId6"/>
    <p:sldId id="272" r:id="rId7"/>
    <p:sldId id="273"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13" r:id="rId39"/>
    <p:sldId id="307" r:id="rId40"/>
    <p:sldId id="308" r:id="rId41"/>
    <p:sldId id="309" r:id="rId42"/>
    <p:sldId id="310" r:id="rId43"/>
    <p:sldId id="311" r:id="rId44"/>
    <p:sldId id="312" r:id="rId45"/>
    <p:sldId id="461" r:id="rId46"/>
    <p:sldId id="387" r:id="rId47"/>
    <p:sldId id="416" r:id="rId48"/>
    <p:sldId id="462" r:id="rId49"/>
    <p:sldId id="388" r:id="rId50"/>
    <p:sldId id="393" r:id="rId51"/>
    <p:sldId id="453" r:id="rId52"/>
    <p:sldId id="455" r:id="rId53"/>
    <p:sldId id="450" r:id="rId54"/>
    <p:sldId id="433" r:id="rId55"/>
    <p:sldId id="454" r:id="rId56"/>
    <p:sldId id="365" r:id="rId57"/>
    <p:sldId id="498" r:id="rId58"/>
    <p:sldId id="508" r:id="rId59"/>
    <p:sldId id="456" r:id="rId60"/>
    <p:sldId id="460" r:id="rId61"/>
    <p:sldId id="506" r:id="rId62"/>
    <p:sldId id="449" r:id="rId63"/>
    <p:sldId id="507" r:id="rId64"/>
    <p:sldId id="500" r:id="rId65"/>
    <p:sldId id="468" r:id="rId66"/>
    <p:sldId id="481" r:id="rId67"/>
    <p:sldId id="366" r:id="rId68"/>
    <p:sldId id="512" r:id="rId69"/>
    <p:sldId id="467" r:id="rId70"/>
    <p:sldId id="363" r:id="rId71"/>
    <p:sldId id="479" r:id="rId72"/>
    <p:sldId id="495" r:id="rId73"/>
    <p:sldId id="496" r:id="rId74"/>
    <p:sldId id="488" r:id="rId75"/>
    <p:sldId id="258" r:id="rId76"/>
    <p:sldId id="260" r:id="rId77"/>
    <p:sldId id="259" r:id="rId78"/>
    <p:sldId id="261" r:id="rId79"/>
    <p:sldId id="262" r:id="rId80"/>
    <p:sldId id="263" r:id="rId81"/>
    <p:sldId id="264" r:id="rId82"/>
    <p:sldId id="265" r:id="rId83"/>
    <p:sldId id="266" r:id="rId84"/>
    <p:sldId id="267" r:id="rId85"/>
    <p:sldId id="268" r:id="rId86"/>
    <p:sldId id="269" r:id="rId87"/>
    <p:sldId id="270" r:id="rId88"/>
    <p:sldId id="271" r:id="rId89"/>
    <p:sldId id="511" r:id="rId90"/>
    <p:sldId id="509" r:id="rId91"/>
    <p:sldId id="513" r:id="rId92"/>
    <p:sldId id="514" r:id="rId93"/>
    <p:sldId id="515"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8" autoAdjust="0"/>
    <p:restoredTop sz="86381" autoAdjust="0"/>
  </p:normalViewPr>
  <p:slideViewPr>
    <p:cSldViewPr snapToGrid="0">
      <p:cViewPr varScale="1">
        <p:scale>
          <a:sx n="59" d="100"/>
          <a:sy n="59" d="100"/>
        </p:scale>
        <p:origin x="715" y="326"/>
      </p:cViewPr>
      <p:guideLst/>
    </p:cSldViewPr>
  </p:slideViewPr>
  <p:outlineViewPr>
    <p:cViewPr>
      <p:scale>
        <a:sx n="33" d="100"/>
        <a:sy n="33" d="100"/>
      </p:scale>
      <p:origin x="0" y="-11584"/>
    </p:cViewPr>
    <p:sldLst>
      <p:sld r:id="rId1" collapse="1"/>
      <p:sld r:id="rId2" collapse="1"/>
    </p:sldLst>
  </p:outlineViewPr>
  <p:notesTextViewPr>
    <p:cViewPr>
      <p:scale>
        <a:sx n="1" d="1"/>
        <a:sy n="1" d="1"/>
      </p:scale>
      <p:origin x="0" y="0"/>
    </p:cViewPr>
  </p:notesTextViewPr>
  <p:sorterViewPr>
    <p:cViewPr varScale="1">
      <p:scale>
        <a:sx n="100" d="100"/>
        <a:sy n="100" d="100"/>
      </p:scale>
      <p:origin x="0" y="-2846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slide" Target="slides/slide66.xml"/></Relationships>
</file>

<file path=ppt/diagrams/_rels/data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9B7C5-076F-424C-86D2-CF08C5BD387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30A1F3AD-F2E4-4230-9B84-2E712BBE5660}">
      <dgm:prSet phldrT="[Text]"/>
      <dgm:spPr/>
      <dgm:t>
        <a:bodyPr/>
        <a:lstStyle/>
        <a:p>
          <a:r>
            <a:rPr lang="en-US" dirty="0"/>
            <a:t>Phishing</a:t>
          </a:r>
        </a:p>
      </dgm:t>
    </dgm:pt>
    <dgm:pt modelId="{CD71C316-1C37-4C49-B299-40B0098FC310}" type="parTrans" cxnId="{E0303558-FE47-4A89-A7C5-54ABF0602FC7}">
      <dgm:prSet/>
      <dgm:spPr/>
      <dgm:t>
        <a:bodyPr/>
        <a:lstStyle/>
        <a:p>
          <a:endParaRPr lang="en-US"/>
        </a:p>
      </dgm:t>
    </dgm:pt>
    <dgm:pt modelId="{05D43E1C-B31E-43BE-9F81-2D62CAA28A5B}" type="sibTrans" cxnId="{E0303558-FE47-4A89-A7C5-54ABF0602FC7}">
      <dgm:prSet/>
      <dgm:spPr/>
      <dgm:t>
        <a:bodyPr/>
        <a:lstStyle/>
        <a:p>
          <a:endParaRPr lang="en-US"/>
        </a:p>
      </dgm:t>
    </dgm:pt>
    <dgm:pt modelId="{9308C7A4-724D-4CBB-B5D1-1B55704A7461}">
      <dgm:prSet phldrT="[Text]"/>
      <dgm:spPr/>
      <dgm:t>
        <a:bodyPr/>
        <a:lstStyle/>
        <a:p>
          <a:r>
            <a:rPr lang="en-US" dirty="0"/>
            <a:t>Gain Foothold</a:t>
          </a:r>
        </a:p>
      </dgm:t>
    </dgm:pt>
    <dgm:pt modelId="{65384D78-80B9-49AF-85AB-12C5CE650A29}" type="parTrans" cxnId="{D822C501-7B75-43C9-B3A3-7DC874C53AD9}">
      <dgm:prSet/>
      <dgm:spPr/>
      <dgm:t>
        <a:bodyPr/>
        <a:lstStyle/>
        <a:p>
          <a:endParaRPr lang="en-US"/>
        </a:p>
      </dgm:t>
    </dgm:pt>
    <dgm:pt modelId="{4BC009A9-25F8-4FE3-9EA2-B7426DA79CDA}" type="sibTrans" cxnId="{D822C501-7B75-43C9-B3A3-7DC874C53AD9}">
      <dgm:prSet/>
      <dgm:spPr/>
      <dgm:t>
        <a:bodyPr/>
        <a:lstStyle/>
        <a:p>
          <a:endParaRPr lang="en-US"/>
        </a:p>
      </dgm:t>
    </dgm:pt>
    <dgm:pt modelId="{30448316-78AE-40AF-908B-484CCD81743E}">
      <dgm:prSet phldrT="[Text]"/>
      <dgm:spPr/>
      <dgm:t>
        <a:bodyPr/>
        <a:lstStyle/>
        <a:p>
          <a:r>
            <a:rPr lang="en-US" dirty="0"/>
            <a:t>Malware&gt;67%</a:t>
          </a:r>
        </a:p>
      </dgm:t>
    </dgm:pt>
    <dgm:pt modelId="{01FA8069-787D-4939-BBA4-B984E503F1BD}" type="parTrans" cxnId="{CAA6DDE9-C5F0-451D-B080-4A6E018C3D20}">
      <dgm:prSet/>
      <dgm:spPr/>
      <dgm:t>
        <a:bodyPr/>
        <a:lstStyle/>
        <a:p>
          <a:endParaRPr lang="en-US"/>
        </a:p>
      </dgm:t>
    </dgm:pt>
    <dgm:pt modelId="{064540D1-D273-4F5E-86AE-AF728FAA9DB8}" type="sibTrans" cxnId="{CAA6DDE9-C5F0-451D-B080-4A6E018C3D20}">
      <dgm:prSet/>
      <dgm:spPr/>
      <dgm:t>
        <a:bodyPr/>
        <a:lstStyle/>
        <a:p>
          <a:endParaRPr lang="en-US"/>
        </a:p>
      </dgm:t>
    </dgm:pt>
    <dgm:pt modelId="{EBED9989-6792-4CA9-BDE3-B4B1DA0D071B}">
      <dgm:prSet phldrT="[Text]"/>
      <dgm:spPr/>
      <dgm:t>
        <a:bodyPr/>
        <a:lstStyle/>
        <a:p>
          <a:r>
            <a:rPr lang="en-US" dirty="0"/>
            <a:t>Pretexting</a:t>
          </a:r>
        </a:p>
      </dgm:t>
    </dgm:pt>
    <dgm:pt modelId="{7930DA1B-56EB-4A29-83B7-96B2C1C90BC0}" type="parTrans" cxnId="{65358B11-2524-49E9-94B2-DFA54F66FCBA}">
      <dgm:prSet/>
      <dgm:spPr/>
      <dgm:t>
        <a:bodyPr/>
        <a:lstStyle/>
        <a:p>
          <a:endParaRPr lang="en-US"/>
        </a:p>
      </dgm:t>
    </dgm:pt>
    <dgm:pt modelId="{FEECE249-EB0D-4195-A934-DB2B76496048}" type="sibTrans" cxnId="{65358B11-2524-49E9-94B2-DFA54F66FCBA}">
      <dgm:prSet/>
      <dgm:spPr/>
      <dgm:t>
        <a:bodyPr/>
        <a:lstStyle/>
        <a:p>
          <a:endParaRPr lang="en-US"/>
        </a:p>
      </dgm:t>
    </dgm:pt>
    <dgm:pt modelId="{6AC40AEB-0C0E-4ABA-99C9-10A64F7BF430}">
      <dgm:prSet phldrT="[Text]"/>
      <dgm:spPr/>
      <dgm:t>
        <a:bodyPr/>
        <a:lstStyle/>
        <a:p>
          <a:r>
            <a:rPr lang="en-US" dirty="0"/>
            <a:t>Dialogue</a:t>
          </a:r>
        </a:p>
      </dgm:t>
    </dgm:pt>
    <dgm:pt modelId="{89F7643C-B17A-49A9-A3B7-FD8F84CBD4CC}" type="parTrans" cxnId="{6D7E9186-917B-4B60-8D7F-4B386E70E7B2}">
      <dgm:prSet/>
      <dgm:spPr/>
      <dgm:t>
        <a:bodyPr/>
        <a:lstStyle/>
        <a:p>
          <a:endParaRPr lang="en-US"/>
        </a:p>
      </dgm:t>
    </dgm:pt>
    <dgm:pt modelId="{261260DC-1795-4BDF-8978-82B438459ECE}" type="sibTrans" cxnId="{6D7E9186-917B-4B60-8D7F-4B386E70E7B2}">
      <dgm:prSet/>
      <dgm:spPr/>
      <dgm:t>
        <a:bodyPr/>
        <a:lstStyle/>
        <a:p>
          <a:endParaRPr lang="en-US"/>
        </a:p>
      </dgm:t>
    </dgm:pt>
    <dgm:pt modelId="{73FF204C-00CD-4397-8BB2-D93A0BC45FAF}">
      <dgm:prSet phldrT="[Text]"/>
      <dgm:spPr/>
      <dgm:t>
        <a:bodyPr/>
        <a:lstStyle/>
        <a:p>
          <a:r>
            <a:rPr lang="en-US" dirty="0"/>
            <a:t>Technique:</a:t>
          </a:r>
        </a:p>
      </dgm:t>
    </dgm:pt>
    <dgm:pt modelId="{577C3AD2-DD5A-493D-9B9A-3D2261C843A0}" type="parTrans" cxnId="{BFED45D7-30E7-4AD3-AD8C-705D30F45221}">
      <dgm:prSet/>
      <dgm:spPr/>
      <dgm:t>
        <a:bodyPr/>
        <a:lstStyle/>
        <a:p>
          <a:endParaRPr lang="en-US"/>
        </a:p>
      </dgm:t>
    </dgm:pt>
    <dgm:pt modelId="{9B2E9953-2B81-4E21-8346-955CA0980D16}" type="sibTrans" cxnId="{BFED45D7-30E7-4AD3-AD8C-705D30F45221}">
      <dgm:prSet/>
      <dgm:spPr/>
      <dgm:t>
        <a:bodyPr/>
        <a:lstStyle/>
        <a:p>
          <a:endParaRPr lang="en-US"/>
        </a:p>
      </dgm:t>
    </dgm:pt>
    <dgm:pt modelId="{9C9FBBCB-EAE3-4D3E-A63E-FFBD022FDFBE}">
      <dgm:prSet phldrT="[Text]"/>
      <dgm:spPr/>
      <dgm:t>
        <a:bodyPr/>
        <a:lstStyle/>
        <a:p>
          <a:r>
            <a:rPr lang="en-US" dirty="0"/>
            <a:t>Financial 59%</a:t>
          </a:r>
        </a:p>
      </dgm:t>
    </dgm:pt>
    <dgm:pt modelId="{F1D2DE77-AC1C-47C5-ABDB-5A7FEBD4610C}" type="parTrans" cxnId="{46BB506E-43AF-4934-ACB8-F0189FEAD6F4}">
      <dgm:prSet/>
      <dgm:spPr/>
      <dgm:t>
        <a:bodyPr/>
        <a:lstStyle/>
        <a:p>
          <a:endParaRPr lang="en-US"/>
        </a:p>
      </dgm:t>
    </dgm:pt>
    <dgm:pt modelId="{4DBF91D2-6B18-419B-AB31-11AA1DA691B5}" type="sibTrans" cxnId="{46BB506E-43AF-4934-ACB8-F0189FEAD6F4}">
      <dgm:prSet/>
      <dgm:spPr/>
      <dgm:t>
        <a:bodyPr/>
        <a:lstStyle/>
        <a:p>
          <a:endParaRPr lang="en-US"/>
        </a:p>
      </dgm:t>
    </dgm:pt>
    <dgm:pt modelId="{4B7D0259-78F3-4463-B3DF-D207BE2716A7}">
      <dgm:prSet phldrT="[Text]"/>
      <dgm:spPr/>
      <dgm:t>
        <a:bodyPr/>
        <a:lstStyle/>
        <a:p>
          <a:r>
            <a:rPr lang="en-US" dirty="0"/>
            <a:t>Spying 41%</a:t>
          </a:r>
        </a:p>
      </dgm:t>
    </dgm:pt>
    <dgm:pt modelId="{46D186D6-AAB9-41F1-93E4-0776421BE406}" type="parTrans" cxnId="{B88D0240-802D-4220-99C7-1822C99BF4A7}">
      <dgm:prSet/>
      <dgm:spPr/>
      <dgm:t>
        <a:bodyPr/>
        <a:lstStyle/>
        <a:p>
          <a:endParaRPr lang="en-US"/>
        </a:p>
      </dgm:t>
    </dgm:pt>
    <dgm:pt modelId="{016987C2-D1B3-4D8B-BC63-9A1438423AEC}" type="sibTrans" cxnId="{B88D0240-802D-4220-99C7-1822C99BF4A7}">
      <dgm:prSet/>
      <dgm:spPr/>
      <dgm:t>
        <a:bodyPr/>
        <a:lstStyle/>
        <a:p>
          <a:endParaRPr lang="en-US"/>
        </a:p>
      </dgm:t>
    </dgm:pt>
    <dgm:pt modelId="{6813D1A0-DA5F-4188-8529-5D9E978BAF5B}">
      <dgm:prSet phldrT="[Text]"/>
      <dgm:spPr/>
      <dgm:t>
        <a:bodyPr/>
        <a:lstStyle/>
        <a:p>
          <a:r>
            <a:rPr lang="en-US" dirty="0"/>
            <a:t>Techniques:</a:t>
          </a:r>
        </a:p>
      </dgm:t>
    </dgm:pt>
    <dgm:pt modelId="{FAAAD2A1-42A5-4805-8E5C-B96BB8BB6A4D}" type="parTrans" cxnId="{436488D8-55AE-4D71-9027-1A401005DCD4}">
      <dgm:prSet/>
      <dgm:spPr/>
      <dgm:t>
        <a:bodyPr/>
        <a:lstStyle/>
        <a:p>
          <a:endParaRPr lang="en-US"/>
        </a:p>
      </dgm:t>
    </dgm:pt>
    <dgm:pt modelId="{6901FE18-F2C2-4359-9BC5-EEEF8E5ABE80}" type="sibTrans" cxnId="{436488D8-55AE-4D71-9027-1A401005DCD4}">
      <dgm:prSet/>
      <dgm:spPr/>
      <dgm:t>
        <a:bodyPr/>
        <a:lstStyle/>
        <a:p>
          <a:endParaRPr lang="en-US"/>
        </a:p>
      </dgm:t>
    </dgm:pt>
    <dgm:pt modelId="{64F9DA85-9A7B-48DC-AE1C-BBBEDEA03BBA}">
      <dgm:prSet phldrT="[Text]"/>
      <dgm:spPr/>
      <dgm:t>
        <a:bodyPr/>
        <a:lstStyle/>
        <a:p>
          <a:r>
            <a:rPr lang="en-US" dirty="0"/>
            <a:t>Goals:</a:t>
          </a:r>
        </a:p>
      </dgm:t>
    </dgm:pt>
    <dgm:pt modelId="{EEC07D0D-FA1F-4166-919C-0986B4CDBEBC}" type="parTrans" cxnId="{149BEE38-ED27-4464-9D58-29FC8ECACEE7}">
      <dgm:prSet/>
      <dgm:spPr/>
      <dgm:t>
        <a:bodyPr/>
        <a:lstStyle/>
        <a:p>
          <a:endParaRPr lang="en-US"/>
        </a:p>
      </dgm:t>
    </dgm:pt>
    <dgm:pt modelId="{3FA04734-EA49-4370-9728-1E8A1269407C}" type="sibTrans" cxnId="{149BEE38-ED27-4464-9D58-29FC8ECACEE7}">
      <dgm:prSet/>
      <dgm:spPr/>
      <dgm:t>
        <a:bodyPr/>
        <a:lstStyle/>
        <a:p>
          <a:endParaRPr lang="en-US"/>
        </a:p>
      </dgm:t>
    </dgm:pt>
    <dgm:pt modelId="{8B809C77-5CDB-4108-B155-41CE3C50000E}">
      <dgm:prSet phldrT="[Text]"/>
      <dgm:spPr/>
      <dgm:t>
        <a:bodyPr/>
        <a:lstStyle/>
        <a:p>
          <a:r>
            <a:rPr lang="en-US" dirty="0"/>
            <a:t>Obtain info, influence</a:t>
          </a:r>
        </a:p>
      </dgm:t>
    </dgm:pt>
    <dgm:pt modelId="{40DE7D74-69D2-4B68-93B7-6869C5BC20F9}" type="parTrans" cxnId="{6B0E0EBB-B7D0-4A52-98CF-923038012CA9}">
      <dgm:prSet/>
      <dgm:spPr/>
      <dgm:t>
        <a:bodyPr/>
        <a:lstStyle/>
        <a:p>
          <a:endParaRPr lang="en-US"/>
        </a:p>
      </dgm:t>
    </dgm:pt>
    <dgm:pt modelId="{C1E061C2-4289-48CC-8BB0-C775CE172836}" type="sibTrans" cxnId="{6B0E0EBB-B7D0-4A52-98CF-923038012CA9}">
      <dgm:prSet/>
      <dgm:spPr/>
      <dgm:t>
        <a:bodyPr/>
        <a:lstStyle/>
        <a:p>
          <a:endParaRPr lang="en-US"/>
        </a:p>
      </dgm:t>
    </dgm:pt>
    <dgm:pt modelId="{06294D48-1347-4E60-8126-A9AFED511B52}">
      <dgm:prSet phldrT="[Text]"/>
      <dgm:spPr/>
      <dgm:t>
        <a:bodyPr/>
        <a:lstStyle/>
        <a:p>
          <a:r>
            <a:rPr lang="en-US" dirty="0"/>
            <a:t>Malware 10%</a:t>
          </a:r>
        </a:p>
      </dgm:t>
    </dgm:pt>
    <dgm:pt modelId="{6524DA76-6C96-4176-B5FF-A60E1D52D157}" type="parTrans" cxnId="{905235BC-039D-4306-A273-6430F3B9FE33}">
      <dgm:prSet/>
      <dgm:spPr/>
      <dgm:t>
        <a:bodyPr/>
        <a:lstStyle/>
        <a:p>
          <a:endParaRPr lang="en-US"/>
        </a:p>
      </dgm:t>
    </dgm:pt>
    <dgm:pt modelId="{1A0BEEA7-D643-4883-AA52-AA1266496AD3}" type="sibTrans" cxnId="{905235BC-039D-4306-A273-6430F3B9FE33}">
      <dgm:prSet/>
      <dgm:spPr/>
      <dgm:t>
        <a:bodyPr/>
        <a:lstStyle/>
        <a:p>
          <a:endParaRPr lang="en-US"/>
        </a:p>
      </dgm:t>
    </dgm:pt>
    <dgm:pt modelId="{F8710077-CDA1-4D6C-83C1-D769DA774942}">
      <dgm:prSet phldrT="[Text]"/>
      <dgm:spPr/>
      <dgm:t>
        <a:bodyPr/>
        <a:lstStyle/>
        <a:p>
          <a:endParaRPr lang="en-US" dirty="0"/>
        </a:p>
      </dgm:t>
    </dgm:pt>
    <dgm:pt modelId="{B61E9DEA-2146-41C5-9215-A0E484BAEE88}" type="parTrans" cxnId="{D4FE98E1-48A2-4F40-B1E0-8184772812D7}">
      <dgm:prSet/>
      <dgm:spPr/>
      <dgm:t>
        <a:bodyPr/>
        <a:lstStyle/>
        <a:p>
          <a:endParaRPr lang="en-US"/>
        </a:p>
      </dgm:t>
    </dgm:pt>
    <dgm:pt modelId="{5AA08550-44D0-4BCF-A812-B50D8833975E}" type="sibTrans" cxnId="{D4FE98E1-48A2-4F40-B1E0-8184772812D7}">
      <dgm:prSet/>
      <dgm:spPr/>
      <dgm:t>
        <a:bodyPr/>
        <a:lstStyle/>
        <a:p>
          <a:endParaRPr lang="en-US"/>
        </a:p>
      </dgm:t>
    </dgm:pt>
    <dgm:pt modelId="{E1154F92-8DFD-4003-950D-79136F9A5E86}">
      <dgm:prSet phldrT="[Text]"/>
      <dgm:spPr/>
      <dgm:t>
        <a:bodyPr/>
        <a:lstStyle/>
        <a:p>
          <a:r>
            <a:rPr lang="en-US" dirty="0"/>
            <a:t>CEO impersonation</a:t>
          </a:r>
        </a:p>
      </dgm:t>
    </dgm:pt>
    <dgm:pt modelId="{C2B6A9EF-EFD6-446A-A994-AE1D8C5113CD}" type="parTrans" cxnId="{A65C5DDA-1028-40E4-8823-23F53D4D6BED}">
      <dgm:prSet/>
      <dgm:spPr/>
      <dgm:t>
        <a:bodyPr/>
        <a:lstStyle/>
        <a:p>
          <a:endParaRPr lang="en-US"/>
        </a:p>
      </dgm:t>
    </dgm:pt>
    <dgm:pt modelId="{F256F094-AA11-4CF5-B6FE-005189DC7470}" type="sibTrans" cxnId="{A65C5DDA-1028-40E4-8823-23F53D4D6BED}">
      <dgm:prSet/>
      <dgm:spPr/>
      <dgm:t>
        <a:bodyPr/>
        <a:lstStyle/>
        <a:p>
          <a:endParaRPr lang="en-US"/>
        </a:p>
      </dgm:t>
    </dgm:pt>
    <dgm:pt modelId="{E1E2E193-FF35-4678-8A11-BE48A45EE1D2}">
      <dgm:prSet phldrT="[Text]"/>
      <dgm:spPr/>
      <dgm:t>
        <a:bodyPr/>
        <a:lstStyle/>
        <a:p>
          <a:r>
            <a:rPr lang="en-US" dirty="0"/>
            <a:t>Goals:</a:t>
          </a:r>
        </a:p>
      </dgm:t>
    </dgm:pt>
    <dgm:pt modelId="{74D680EB-3BAD-453B-BDBA-B86E2912C946}" type="parTrans" cxnId="{45091FE9-5C65-4E4C-A606-808115B898DC}">
      <dgm:prSet/>
      <dgm:spPr/>
      <dgm:t>
        <a:bodyPr/>
        <a:lstStyle/>
        <a:p>
          <a:endParaRPr lang="en-US"/>
        </a:p>
      </dgm:t>
    </dgm:pt>
    <dgm:pt modelId="{39BE2A7D-8BD8-4F6B-8CC2-9EE414890248}" type="sibTrans" cxnId="{45091FE9-5C65-4E4C-A606-808115B898DC}">
      <dgm:prSet/>
      <dgm:spPr/>
      <dgm:t>
        <a:bodyPr/>
        <a:lstStyle/>
        <a:p>
          <a:endParaRPr lang="en-US"/>
        </a:p>
      </dgm:t>
    </dgm:pt>
    <dgm:pt modelId="{FEE0BB19-BD6D-4B76-816E-2C19F1087F20}">
      <dgm:prSet phldrT="[Text]"/>
      <dgm:spPr/>
      <dgm:t>
        <a:bodyPr/>
        <a:lstStyle/>
        <a:p>
          <a:r>
            <a:rPr lang="en-US" dirty="0"/>
            <a:t>Financial: 95%</a:t>
          </a:r>
        </a:p>
      </dgm:t>
    </dgm:pt>
    <dgm:pt modelId="{9E0550E1-01E5-4633-A60E-4D63A0251B8E}" type="parTrans" cxnId="{280397A8-5892-4D21-AC46-A192CF52CBE2}">
      <dgm:prSet/>
      <dgm:spPr/>
      <dgm:t>
        <a:bodyPr/>
        <a:lstStyle/>
        <a:p>
          <a:endParaRPr lang="en-US"/>
        </a:p>
      </dgm:t>
    </dgm:pt>
    <dgm:pt modelId="{221BCE5D-2005-4855-9792-584F97387D2D}" type="sibTrans" cxnId="{280397A8-5892-4D21-AC46-A192CF52CBE2}">
      <dgm:prSet/>
      <dgm:spPr/>
      <dgm:t>
        <a:bodyPr/>
        <a:lstStyle/>
        <a:p>
          <a:endParaRPr lang="en-US"/>
        </a:p>
      </dgm:t>
    </dgm:pt>
    <dgm:pt modelId="{FA5899AF-8B5E-4DA7-A9D4-A32F93BD9BB1}">
      <dgm:prSet phldrT="[Text]"/>
      <dgm:spPr/>
      <dgm:t>
        <a:bodyPr/>
        <a:lstStyle/>
        <a:p>
          <a:r>
            <a:rPr lang="en-US" dirty="0"/>
            <a:t>Human resources: W2 info-&gt;fraudulent tax returns</a:t>
          </a:r>
        </a:p>
      </dgm:t>
    </dgm:pt>
    <dgm:pt modelId="{667C5787-6250-4EFF-ACBE-0147F0274111}" type="parTrans" cxnId="{72A21F1C-E66C-4B48-9BD9-7DD947899555}">
      <dgm:prSet/>
      <dgm:spPr/>
      <dgm:t>
        <a:bodyPr/>
        <a:lstStyle/>
        <a:p>
          <a:endParaRPr lang="en-US"/>
        </a:p>
      </dgm:t>
    </dgm:pt>
    <dgm:pt modelId="{70FBD0AA-5B45-429D-BB34-4F15CD942BF6}" type="sibTrans" cxnId="{72A21F1C-E66C-4B48-9BD9-7DD947899555}">
      <dgm:prSet/>
      <dgm:spPr/>
      <dgm:t>
        <a:bodyPr/>
        <a:lstStyle/>
        <a:p>
          <a:endParaRPr lang="en-US"/>
        </a:p>
      </dgm:t>
    </dgm:pt>
    <dgm:pt modelId="{6C3E69A3-A2F4-4427-BA3D-0983BF7CB964}">
      <dgm:prSet phldrT="[Text]"/>
      <dgm:spPr/>
      <dgm:t>
        <a:bodyPr/>
        <a:lstStyle/>
        <a:p>
          <a:r>
            <a:rPr lang="en-US" dirty="0"/>
            <a:t>Finance: transfer $</a:t>
          </a:r>
        </a:p>
      </dgm:t>
    </dgm:pt>
    <dgm:pt modelId="{18432581-4DB3-47AA-A655-536115856A2E}" type="parTrans" cxnId="{014D9741-2F39-4CEA-B479-5EB23D79B32B}">
      <dgm:prSet/>
      <dgm:spPr/>
      <dgm:t>
        <a:bodyPr/>
        <a:lstStyle/>
        <a:p>
          <a:endParaRPr lang="en-US"/>
        </a:p>
      </dgm:t>
    </dgm:pt>
    <dgm:pt modelId="{191FC714-14A7-442C-83CF-FC202095B0D0}" type="sibTrans" cxnId="{014D9741-2F39-4CEA-B479-5EB23D79B32B}">
      <dgm:prSet/>
      <dgm:spPr/>
      <dgm:t>
        <a:bodyPr/>
        <a:lstStyle/>
        <a:p>
          <a:endParaRPr lang="en-US"/>
        </a:p>
      </dgm:t>
    </dgm:pt>
    <dgm:pt modelId="{D626606D-489C-483C-934A-991F03442F4F}" type="pres">
      <dgm:prSet presAssocID="{6EB9B7C5-076F-424C-86D2-CF08C5BD3876}" presName="linearFlow" presStyleCnt="0">
        <dgm:presLayoutVars>
          <dgm:dir/>
          <dgm:animLvl val="lvl"/>
          <dgm:resizeHandles/>
        </dgm:presLayoutVars>
      </dgm:prSet>
      <dgm:spPr/>
    </dgm:pt>
    <dgm:pt modelId="{1E1AA0C3-72DC-4D70-97DE-34015E1CB1F9}" type="pres">
      <dgm:prSet presAssocID="{30A1F3AD-F2E4-4230-9B84-2E712BBE5660}" presName="compositeNode" presStyleCnt="0">
        <dgm:presLayoutVars>
          <dgm:bulletEnabled val="1"/>
        </dgm:presLayoutVars>
      </dgm:prSet>
      <dgm:spPr/>
    </dgm:pt>
    <dgm:pt modelId="{283A3438-E234-421C-9C96-6DC0DFA20274}" type="pres">
      <dgm:prSet presAssocID="{30A1F3AD-F2E4-4230-9B84-2E712BBE5660}"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CD4D587B-DAF5-4DD0-88A2-B1D7D4020623}" type="pres">
      <dgm:prSet presAssocID="{30A1F3AD-F2E4-4230-9B84-2E712BBE5660}" presName="childNode" presStyleLbl="node1" presStyleIdx="0" presStyleCnt="2">
        <dgm:presLayoutVars>
          <dgm:bulletEnabled val="1"/>
        </dgm:presLayoutVars>
      </dgm:prSet>
      <dgm:spPr/>
    </dgm:pt>
    <dgm:pt modelId="{52666DD6-963A-486E-96B3-3958F1EDD3EC}" type="pres">
      <dgm:prSet presAssocID="{30A1F3AD-F2E4-4230-9B84-2E712BBE5660}" presName="parentNode" presStyleLbl="revTx" presStyleIdx="0" presStyleCnt="2">
        <dgm:presLayoutVars>
          <dgm:chMax val="0"/>
          <dgm:bulletEnabled val="1"/>
        </dgm:presLayoutVars>
      </dgm:prSet>
      <dgm:spPr/>
    </dgm:pt>
    <dgm:pt modelId="{2B3DFF2E-CE30-4F67-8262-EDC00B9F8AAD}" type="pres">
      <dgm:prSet presAssocID="{05D43E1C-B31E-43BE-9F81-2D62CAA28A5B}" presName="sibTrans" presStyleCnt="0"/>
      <dgm:spPr/>
    </dgm:pt>
    <dgm:pt modelId="{2AEF9C20-50E1-4CF2-A578-FDD17EDDB1C1}" type="pres">
      <dgm:prSet presAssocID="{EBED9989-6792-4CA9-BDE3-B4B1DA0D071B}" presName="compositeNode" presStyleCnt="0">
        <dgm:presLayoutVars>
          <dgm:bulletEnabled val="1"/>
        </dgm:presLayoutVars>
      </dgm:prSet>
      <dgm:spPr/>
    </dgm:pt>
    <dgm:pt modelId="{BFD4A009-4BFD-4473-92C8-F792501CE4DD}" type="pres">
      <dgm:prSet presAssocID="{EBED9989-6792-4CA9-BDE3-B4B1DA0D071B}"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9C985DDE-65DA-4BF2-8455-6FC818C1E0A8}" type="pres">
      <dgm:prSet presAssocID="{EBED9989-6792-4CA9-BDE3-B4B1DA0D071B}" presName="childNode" presStyleLbl="node1" presStyleIdx="1" presStyleCnt="2">
        <dgm:presLayoutVars>
          <dgm:bulletEnabled val="1"/>
        </dgm:presLayoutVars>
      </dgm:prSet>
      <dgm:spPr/>
    </dgm:pt>
    <dgm:pt modelId="{137E49A2-C6F8-436C-9428-5C457769D6FB}" type="pres">
      <dgm:prSet presAssocID="{EBED9989-6792-4CA9-BDE3-B4B1DA0D071B}" presName="parentNode" presStyleLbl="revTx" presStyleIdx="1" presStyleCnt="2">
        <dgm:presLayoutVars>
          <dgm:chMax val="0"/>
          <dgm:bulletEnabled val="1"/>
        </dgm:presLayoutVars>
      </dgm:prSet>
      <dgm:spPr/>
    </dgm:pt>
  </dgm:ptLst>
  <dgm:cxnLst>
    <dgm:cxn modelId="{D822C501-7B75-43C9-B3A3-7DC874C53AD9}" srcId="{30A1F3AD-F2E4-4230-9B84-2E712BBE5660}" destId="{9308C7A4-724D-4CBB-B5D1-1B55704A7461}" srcOrd="0" destOrd="0" parTransId="{65384D78-80B9-49AF-85AB-12C5CE650A29}" sibTransId="{4BC009A9-25F8-4FE3-9EA2-B7426DA79CDA}"/>
    <dgm:cxn modelId="{16EE5D09-853D-40ED-A674-A86CEA088D2C}" type="presOf" srcId="{9308C7A4-724D-4CBB-B5D1-1B55704A7461}" destId="{CD4D587B-DAF5-4DD0-88A2-B1D7D4020623}" srcOrd="0" destOrd="0" presId="urn:microsoft.com/office/officeart/2005/8/layout/hList2"/>
    <dgm:cxn modelId="{023CB40E-9F09-49FF-8B38-6926DD1F6FB6}" type="presOf" srcId="{FA5899AF-8B5E-4DA7-A9D4-A32F93BD9BB1}" destId="{9C985DDE-65DA-4BF2-8455-6FC818C1E0A8}" srcOrd="0" destOrd="4" presId="urn:microsoft.com/office/officeart/2005/8/layout/hList2"/>
    <dgm:cxn modelId="{65358B11-2524-49E9-94B2-DFA54F66FCBA}" srcId="{6EB9B7C5-076F-424C-86D2-CF08C5BD3876}" destId="{EBED9989-6792-4CA9-BDE3-B4B1DA0D071B}" srcOrd="1" destOrd="0" parTransId="{7930DA1B-56EB-4A29-83B7-96B2C1C90BC0}" sibTransId="{FEECE249-EB0D-4195-A934-DB2B76496048}"/>
    <dgm:cxn modelId="{72A21F1C-E66C-4B48-9BD9-7DD947899555}" srcId="{73FF204C-00CD-4397-8BB2-D93A0BC45FAF}" destId="{FA5899AF-8B5E-4DA7-A9D4-A32F93BD9BB1}" srcOrd="1" destOrd="0" parTransId="{667C5787-6250-4EFF-ACBE-0147F0274111}" sibTransId="{70FBD0AA-5B45-429D-BB34-4F15CD942BF6}"/>
    <dgm:cxn modelId="{7B4DF522-0448-49B4-BFA4-705E74AA19E8}" type="presOf" srcId="{6813D1A0-DA5F-4188-8529-5D9E978BAF5B}" destId="{CD4D587B-DAF5-4DD0-88A2-B1D7D4020623}" srcOrd="0" destOrd="1" presId="urn:microsoft.com/office/officeart/2005/8/layout/hList2"/>
    <dgm:cxn modelId="{55191723-0699-48ED-8A6E-875547D9DD61}" type="presOf" srcId="{30A1F3AD-F2E4-4230-9B84-2E712BBE5660}" destId="{52666DD6-963A-486E-96B3-3958F1EDD3EC}" srcOrd="0" destOrd="0" presId="urn:microsoft.com/office/officeart/2005/8/layout/hList2"/>
    <dgm:cxn modelId="{7D49ED28-FAE3-4E9C-8CB4-8812B0317B5F}" type="presOf" srcId="{06294D48-1347-4E60-8126-A9AFED511B52}" destId="{9C985DDE-65DA-4BF2-8455-6FC818C1E0A8}" srcOrd="0" destOrd="6" presId="urn:microsoft.com/office/officeart/2005/8/layout/hList2"/>
    <dgm:cxn modelId="{149BEE38-ED27-4464-9D58-29FC8ECACEE7}" srcId="{30A1F3AD-F2E4-4230-9B84-2E712BBE5660}" destId="{64F9DA85-9A7B-48DC-AE1C-BBBEDEA03BBA}" srcOrd="2" destOrd="0" parTransId="{EEC07D0D-FA1F-4166-919C-0986B4CDBEBC}" sibTransId="{3FA04734-EA49-4370-9728-1E8A1269407C}"/>
    <dgm:cxn modelId="{B88D0240-802D-4220-99C7-1822C99BF4A7}" srcId="{64F9DA85-9A7B-48DC-AE1C-BBBEDEA03BBA}" destId="{4B7D0259-78F3-4463-B3DF-D207BE2716A7}" srcOrd="1" destOrd="0" parTransId="{46D186D6-AAB9-41F1-93E4-0776421BE406}" sibTransId="{016987C2-D1B3-4D8B-BC63-9A1438423AEC}"/>
    <dgm:cxn modelId="{014D9741-2F39-4CEA-B479-5EB23D79B32B}" srcId="{73FF204C-00CD-4397-8BB2-D93A0BC45FAF}" destId="{6C3E69A3-A2F4-4427-BA3D-0983BF7CB964}" srcOrd="2" destOrd="0" parTransId="{18432581-4DB3-47AA-A655-536115856A2E}" sibTransId="{191FC714-14A7-442C-83CF-FC202095B0D0}"/>
    <dgm:cxn modelId="{B4E86644-9A89-4D3A-A3DE-4DD937A16197}" type="presOf" srcId="{6AC40AEB-0C0E-4ABA-99C9-10A64F7BF430}" destId="{9C985DDE-65DA-4BF2-8455-6FC818C1E0A8}" srcOrd="0" destOrd="0" presId="urn:microsoft.com/office/officeart/2005/8/layout/hList2"/>
    <dgm:cxn modelId="{46BB506E-43AF-4934-ACB8-F0189FEAD6F4}" srcId="{64F9DA85-9A7B-48DC-AE1C-BBBEDEA03BBA}" destId="{9C9FBBCB-EAE3-4D3E-A63E-FFBD022FDFBE}" srcOrd="0" destOrd="0" parTransId="{F1D2DE77-AC1C-47C5-ABDB-5A7FEBD4610C}" sibTransId="{4DBF91D2-6B18-419B-AB31-11AA1DA691B5}"/>
    <dgm:cxn modelId="{0F072150-1F5A-4B0D-AA7D-A210250227F1}" type="presOf" srcId="{6EB9B7C5-076F-424C-86D2-CF08C5BD3876}" destId="{D626606D-489C-483C-934A-991F03442F4F}" srcOrd="0" destOrd="0" presId="urn:microsoft.com/office/officeart/2005/8/layout/hList2"/>
    <dgm:cxn modelId="{3F8B1478-D5E0-4DCB-81A1-71D437C4EE87}" type="presOf" srcId="{6C3E69A3-A2F4-4427-BA3D-0983BF7CB964}" destId="{9C985DDE-65DA-4BF2-8455-6FC818C1E0A8}" srcOrd="0" destOrd="5" presId="urn:microsoft.com/office/officeart/2005/8/layout/hList2"/>
    <dgm:cxn modelId="{E0303558-FE47-4A89-A7C5-54ABF0602FC7}" srcId="{6EB9B7C5-076F-424C-86D2-CF08C5BD3876}" destId="{30A1F3AD-F2E4-4230-9B84-2E712BBE5660}" srcOrd="0" destOrd="0" parTransId="{CD71C316-1C37-4C49-B299-40B0098FC310}" sibTransId="{05D43E1C-B31E-43BE-9F81-2D62CAA28A5B}"/>
    <dgm:cxn modelId="{C99D6882-92EC-47C2-B8B7-89DF303C70D5}" type="presOf" srcId="{F8710077-CDA1-4D6C-83C1-D769DA774942}" destId="{9C985DDE-65DA-4BF2-8455-6FC818C1E0A8}" srcOrd="0" destOrd="9" presId="urn:microsoft.com/office/officeart/2005/8/layout/hList2"/>
    <dgm:cxn modelId="{6D7E9186-917B-4B60-8D7F-4B386E70E7B2}" srcId="{EBED9989-6792-4CA9-BDE3-B4B1DA0D071B}" destId="{6AC40AEB-0C0E-4ABA-99C9-10A64F7BF430}" srcOrd="0" destOrd="0" parTransId="{89F7643C-B17A-49A9-A3B7-FD8F84CBD4CC}" sibTransId="{261260DC-1795-4BDF-8978-82B438459ECE}"/>
    <dgm:cxn modelId="{2A981288-D9F1-4EA5-9B90-9068252F3D5C}" type="presOf" srcId="{9C9FBBCB-EAE3-4D3E-A63E-FFBD022FDFBE}" destId="{CD4D587B-DAF5-4DD0-88A2-B1D7D4020623}" srcOrd="0" destOrd="4" presId="urn:microsoft.com/office/officeart/2005/8/layout/hList2"/>
    <dgm:cxn modelId="{A12A858E-4F97-4C7A-BE4C-2CF60EE62A1C}" type="presOf" srcId="{E1154F92-8DFD-4003-950D-79136F9A5E86}" destId="{9C985DDE-65DA-4BF2-8455-6FC818C1E0A8}" srcOrd="0" destOrd="3" presId="urn:microsoft.com/office/officeart/2005/8/layout/hList2"/>
    <dgm:cxn modelId="{81A5E190-64AD-415C-976B-7917A53A17D0}" type="presOf" srcId="{73FF204C-00CD-4397-8BB2-D93A0BC45FAF}" destId="{9C985DDE-65DA-4BF2-8455-6FC818C1E0A8}" srcOrd="0" destOrd="2" presId="urn:microsoft.com/office/officeart/2005/8/layout/hList2"/>
    <dgm:cxn modelId="{280397A8-5892-4D21-AC46-A192CF52CBE2}" srcId="{E1E2E193-FF35-4678-8A11-BE48A45EE1D2}" destId="{FEE0BB19-BD6D-4B76-816E-2C19F1087F20}" srcOrd="0" destOrd="0" parTransId="{9E0550E1-01E5-4633-A60E-4D63A0251B8E}" sibTransId="{221BCE5D-2005-4855-9792-584F97387D2D}"/>
    <dgm:cxn modelId="{7A5597B8-FAD2-478F-AF3D-5436070E090E}" type="presOf" srcId="{FEE0BB19-BD6D-4B76-816E-2C19F1087F20}" destId="{9C985DDE-65DA-4BF2-8455-6FC818C1E0A8}" srcOrd="0" destOrd="8" presId="urn:microsoft.com/office/officeart/2005/8/layout/hList2"/>
    <dgm:cxn modelId="{6B0E0EBB-B7D0-4A52-98CF-923038012CA9}" srcId="{EBED9989-6792-4CA9-BDE3-B4B1DA0D071B}" destId="{8B809C77-5CDB-4108-B155-41CE3C50000E}" srcOrd="1" destOrd="0" parTransId="{40DE7D74-69D2-4B68-93B7-6869C5BC20F9}" sibTransId="{C1E061C2-4289-48CC-8BB0-C775CE172836}"/>
    <dgm:cxn modelId="{905235BC-039D-4306-A273-6430F3B9FE33}" srcId="{73FF204C-00CD-4397-8BB2-D93A0BC45FAF}" destId="{06294D48-1347-4E60-8126-A9AFED511B52}" srcOrd="3" destOrd="0" parTransId="{6524DA76-6C96-4176-B5FF-A60E1D52D157}" sibTransId="{1A0BEEA7-D643-4883-AA52-AA1266496AD3}"/>
    <dgm:cxn modelId="{6F88F8C7-8EF5-45BF-8DF2-F9F2A72AB055}" type="presOf" srcId="{64F9DA85-9A7B-48DC-AE1C-BBBEDEA03BBA}" destId="{CD4D587B-DAF5-4DD0-88A2-B1D7D4020623}" srcOrd="0" destOrd="3" presId="urn:microsoft.com/office/officeart/2005/8/layout/hList2"/>
    <dgm:cxn modelId="{3022A3D6-1E89-4ADE-B368-F32A38FA3BE3}" type="presOf" srcId="{E1E2E193-FF35-4678-8A11-BE48A45EE1D2}" destId="{9C985DDE-65DA-4BF2-8455-6FC818C1E0A8}" srcOrd="0" destOrd="7" presId="urn:microsoft.com/office/officeart/2005/8/layout/hList2"/>
    <dgm:cxn modelId="{BFED45D7-30E7-4AD3-AD8C-705D30F45221}" srcId="{EBED9989-6792-4CA9-BDE3-B4B1DA0D071B}" destId="{73FF204C-00CD-4397-8BB2-D93A0BC45FAF}" srcOrd="2" destOrd="0" parTransId="{577C3AD2-DD5A-493D-9B9A-3D2261C843A0}" sibTransId="{9B2E9953-2B81-4E21-8346-955CA0980D16}"/>
    <dgm:cxn modelId="{D5F346D8-3FD2-41D0-9CF5-AA17D654139B}" type="presOf" srcId="{8B809C77-5CDB-4108-B155-41CE3C50000E}" destId="{9C985DDE-65DA-4BF2-8455-6FC818C1E0A8}" srcOrd="0" destOrd="1" presId="urn:microsoft.com/office/officeart/2005/8/layout/hList2"/>
    <dgm:cxn modelId="{436488D8-55AE-4D71-9027-1A401005DCD4}" srcId="{30A1F3AD-F2E4-4230-9B84-2E712BBE5660}" destId="{6813D1A0-DA5F-4188-8529-5D9E978BAF5B}" srcOrd="1" destOrd="0" parTransId="{FAAAD2A1-42A5-4805-8E5C-B96BB8BB6A4D}" sibTransId="{6901FE18-F2C2-4359-9BC5-EEEF8E5ABE80}"/>
    <dgm:cxn modelId="{A65C5DDA-1028-40E4-8823-23F53D4D6BED}" srcId="{73FF204C-00CD-4397-8BB2-D93A0BC45FAF}" destId="{E1154F92-8DFD-4003-950D-79136F9A5E86}" srcOrd="0" destOrd="0" parTransId="{C2B6A9EF-EFD6-446A-A994-AE1D8C5113CD}" sibTransId="{F256F094-AA11-4CF5-B6FE-005189DC7470}"/>
    <dgm:cxn modelId="{D4FE98E1-48A2-4F40-B1E0-8184772812D7}" srcId="{EBED9989-6792-4CA9-BDE3-B4B1DA0D071B}" destId="{F8710077-CDA1-4D6C-83C1-D769DA774942}" srcOrd="4" destOrd="0" parTransId="{B61E9DEA-2146-41C5-9215-A0E484BAEE88}" sibTransId="{5AA08550-44D0-4BCF-A812-B50D8833975E}"/>
    <dgm:cxn modelId="{45091FE9-5C65-4E4C-A606-808115B898DC}" srcId="{EBED9989-6792-4CA9-BDE3-B4B1DA0D071B}" destId="{E1E2E193-FF35-4678-8A11-BE48A45EE1D2}" srcOrd="3" destOrd="0" parTransId="{74D680EB-3BAD-453B-BDBA-B86E2912C946}" sibTransId="{39BE2A7D-8BD8-4F6B-8CC2-9EE414890248}"/>
    <dgm:cxn modelId="{CAA6DDE9-C5F0-451D-B080-4A6E018C3D20}" srcId="{6813D1A0-DA5F-4188-8529-5D9E978BAF5B}" destId="{30448316-78AE-40AF-908B-484CCD81743E}" srcOrd="0" destOrd="0" parTransId="{01FA8069-787D-4939-BBA4-B984E503F1BD}" sibTransId="{064540D1-D273-4F5E-86AE-AF728FAA9DB8}"/>
    <dgm:cxn modelId="{650FA9EE-5832-4E44-BFD9-44BB50F41582}" type="presOf" srcId="{EBED9989-6792-4CA9-BDE3-B4B1DA0D071B}" destId="{137E49A2-C6F8-436C-9428-5C457769D6FB}" srcOrd="0" destOrd="0" presId="urn:microsoft.com/office/officeart/2005/8/layout/hList2"/>
    <dgm:cxn modelId="{EDA5E4F0-E5E7-4FCC-B3DB-835B789D5EE1}" type="presOf" srcId="{4B7D0259-78F3-4463-B3DF-D207BE2716A7}" destId="{CD4D587B-DAF5-4DD0-88A2-B1D7D4020623}" srcOrd="0" destOrd="5" presId="urn:microsoft.com/office/officeart/2005/8/layout/hList2"/>
    <dgm:cxn modelId="{3F852EF1-C19B-4C0C-B869-5DA4F0034CC6}" type="presOf" srcId="{30448316-78AE-40AF-908B-484CCD81743E}" destId="{CD4D587B-DAF5-4DD0-88A2-B1D7D4020623}" srcOrd="0" destOrd="2" presId="urn:microsoft.com/office/officeart/2005/8/layout/hList2"/>
    <dgm:cxn modelId="{5026F979-3FE1-4B79-8D05-77FE0F759D50}" type="presParOf" srcId="{D626606D-489C-483C-934A-991F03442F4F}" destId="{1E1AA0C3-72DC-4D70-97DE-34015E1CB1F9}" srcOrd="0" destOrd="0" presId="urn:microsoft.com/office/officeart/2005/8/layout/hList2"/>
    <dgm:cxn modelId="{6C8F0452-ADB8-4E1A-A1F9-47F8C7E9281E}" type="presParOf" srcId="{1E1AA0C3-72DC-4D70-97DE-34015E1CB1F9}" destId="{283A3438-E234-421C-9C96-6DC0DFA20274}" srcOrd="0" destOrd="0" presId="urn:microsoft.com/office/officeart/2005/8/layout/hList2"/>
    <dgm:cxn modelId="{82346692-F233-49A9-91F1-A09DD8C78898}" type="presParOf" srcId="{1E1AA0C3-72DC-4D70-97DE-34015E1CB1F9}" destId="{CD4D587B-DAF5-4DD0-88A2-B1D7D4020623}" srcOrd="1" destOrd="0" presId="urn:microsoft.com/office/officeart/2005/8/layout/hList2"/>
    <dgm:cxn modelId="{5CADE27B-3B6E-410F-9468-B7AA75373F40}" type="presParOf" srcId="{1E1AA0C3-72DC-4D70-97DE-34015E1CB1F9}" destId="{52666DD6-963A-486E-96B3-3958F1EDD3EC}" srcOrd="2" destOrd="0" presId="urn:microsoft.com/office/officeart/2005/8/layout/hList2"/>
    <dgm:cxn modelId="{1EE23F0A-D0A6-445A-93B4-02BD9212C82B}" type="presParOf" srcId="{D626606D-489C-483C-934A-991F03442F4F}" destId="{2B3DFF2E-CE30-4F67-8262-EDC00B9F8AAD}" srcOrd="1" destOrd="0" presId="urn:microsoft.com/office/officeart/2005/8/layout/hList2"/>
    <dgm:cxn modelId="{1DB7D104-DB88-4AF8-878E-FDA794E2C52A}" type="presParOf" srcId="{D626606D-489C-483C-934A-991F03442F4F}" destId="{2AEF9C20-50E1-4CF2-A578-FDD17EDDB1C1}" srcOrd="2" destOrd="0" presId="urn:microsoft.com/office/officeart/2005/8/layout/hList2"/>
    <dgm:cxn modelId="{D4242C67-781C-4B77-AF42-ABC54F18D3DD}" type="presParOf" srcId="{2AEF9C20-50E1-4CF2-A578-FDD17EDDB1C1}" destId="{BFD4A009-4BFD-4473-92C8-F792501CE4DD}" srcOrd="0" destOrd="0" presId="urn:microsoft.com/office/officeart/2005/8/layout/hList2"/>
    <dgm:cxn modelId="{974F443E-B4A9-413F-92CD-5719F9FE7DBC}" type="presParOf" srcId="{2AEF9C20-50E1-4CF2-A578-FDD17EDDB1C1}" destId="{9C985DDE-65DA-4BF2-8455-6FC818C1E0A8}" srcOrd="1" destOrd="0" presId="urn:microsoft.com/office/officeart/2005/8/layout/hList2"/>
    <dgm:cxn modelId="{81054A82-99D7-4B40-8F96-13EC3B3ED1F7}" type="presParOf" srcId="{2AEF9C20-50E1-4CF2-A578-FDD17EDDB1C1}" destId="{137E49A2-C6F8-436C-9428-5C457769D6F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66DD6-963A-486E-96B3-3958F1EDD3EC}">
      <dsp:nvSpPr>
        <dsp:cNvPr id="0" name=""/>
        <dsp:cNvSpPr/>
      </dsp:nvSpPr>
      <dsp:spPr>
        <a:xfrm rot="16200000">
          <a:off x="-1537283" y="2282657"/>
          <a:ext cx="3474529" cy="34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5347" bIns="0" numCol="1" spcCol="1270" anchor="t" anchorCtr="0">
          <a:noAutofit/>
        </a:bodyPr>
        <a:lstStyle/>
        <a:p>
          <a:pPr marL="0" lvl="0" indent="0" algn="r" defTabSz="1066800">
            <a:lnSpc>
              <a:spcPct val="90000"/>
            </a:lnSpc>
            <a:spcBef>
              <a:spcPct val="0"/>
            </a:spcBef>
            <a:spcAft>
              <a:spcPct val="35000"/>
            </a:spcAft>
            <a:buNone/>
          </a:pPr>
          <a:r>
            <a:rPr lang="en-US" sz="2400" kern="1200" dirty="0"/>
            <a:t>Phishing</a:t>
          </a:r>
        </a:p>
      </dsp:txBody>
      <dsp:txXfrm>
        <a:off x="-1537283" y="2282657"/>
        <a:ext cx="3474529" cy="346220"/>
      </dsp:txXfrm>
    </dsp:sp>
    <dsp:sp modelId="{CD4D587B-DAF5-4DD0-88A2-B1D7D4020623}">
      <dsp:nvSpPr>
        <dsp:cNvPr id="0" name=""/>
        <dsp:cNvSpPr/>
      </dsp:nvSpPr>
      <dsp:spPr>
        <a:xfrm>
          <a:off x="373091" y="718503"/>
          <a:ext cx="1725465" cy="347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05347"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a:t>Gain Foothold</a:t>
          </a:r>
        </a:p>
        <a:p>
          <a:pPr marL="114300" lvl="1" indent="-114300" algn="l" defTabSz="577850">
            <a:lnSpc>
              <a:spcPct val="90000"/>
            </a:lnSpc>
            <a:spcBef>
              <a:spcPct val="0"/>
            </a:spcBef>
            <a:spcAft>
              <a:spcPct val="15000"/>
            </a:spcAft>
            <a:buChar char="•"/>
          </a:pPr>
          <a:r>
            <a:rPr lang="en-US" sz="1300" kern="1200" dirty="0"/>
            <a:t>Techniques:</a:t>
          </a:r>
        </a:p>
        <a:p>
          <a:pPr marL="228600" lvl="2" indent="-114300" algn="l" defTabSz="577850">
            <a:lnSpc>
              <a:spcPct val="90000"/>
            </a:lnSpc>
            <a:spcBef>
              <a:spcPct val="0"/>
            </a:spcBef>
            <a:spcAft>
              <a:spcPct val="15000"/>
            </a:spcAft>
            <a:buChar char="•"/>
          </a:pPr>
          <a:r>
            <a:rPr lang="en-US" sz="1300" kern="1200" dirty="0"/>
            <a:t>Malware&gt;67%</a:t>
          </a:r>
        </a:p>
        <a:p>
          <a:pPr marL="114300" lvl="1" indent="-114300" algn="l" defTabSz="577850">
            <a:lnSpc>
              <a:spcPct val="90000"/>
            </a:lnSpc>
            <a:spcBef>
              <a:spcPct val="0"/>
            </a:spcBef>
            <a:spcAft>
              <a:spcPct val="15000"/>
            </a:spcAft>
            <a:buChar char="•"/>
          </a:pPr>
          <a:r>
            <a:rPr lang="en-US" sz="1300" kern="1200" dirty="0"/>
            <a:t>Goals:</a:t>
          </a:r>
        </a:p>
        <a:p>
          <a:pPr marL="228600" lvl="2" indent="-114300" algn="l" defTabSz="577850">
            <a:lnSpc>
              <a:spcPct val="90000"/>
            </a:lnSpc>
            <a:spcBef>
              <a:spcPct val="0"/>
            </a:spcBef>
            <a:spcAft>
              <a:spcPct val="15000"/>
            </a:spcAft>
            <a:buChar char="•"/>
          </a:pPr>
          <a:r>
            <a:rPr lang="en-US" sz="1300" kern="1200" dirty="0"/>
            <a:t>Financial 59%</a:t>
          </a:r>
        </a:p>
        <a:p>
          <a:pPr marL="228600" lvl="2" indent="-114300" algn="l" defTabSz="577850">
            <a:lnSpc>
              <a:spcPct val="90000"/>
            </a:lnSpc>
            <a:spcBef>
              <a:spcPct val="0"/>
            </a:spcBef>
            <a:spcAft>
              <a:spcPct val="15000"/>
            </a:spcAft>
            <a:buChar char="•"/>
          </a:pPr>
          <a:r>
            <a:rPr lang="en-US" sz="1300" kern="1200" dirty="0"/>
            <a:t>Spying 41%</a:t>
          </a:r>
        </a:p>
      </dsp:txBody>
      <dsp:txXfrm>
        <a:off x="373091" y="718503"/>
        <a:ext cx="1725465" cy="3474529"/>
      </dsp:txXfrm>
    </dsp:sp>
    <dsp:sp modelId="{283A3438-E234-421C-9C96-6DC0DFA20274}">
      <dsp:nvSpPr>
        <dsp:cNvPr id="0" name=""/>
        <dsp:cNvSpPr/>
      </dsp:nvSpPr>
      <dsp:spPr>
        <a:xfrm>
          <a:off x="26871" y="261492"/>
          <a:ext cx="692440" cy="6924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E49A2-C6F8-436C-9428-5C457769D6FB}">
      <dsp:nvSpPr>
        <dsp:cNvPr id="0" name=""/>
        <dsp:cNvSpPr/>
      </dsp:nvSpPr>
      <dsp:spPr>
        <a:xfrm rot="16200000">
          <a:off x="956143" y="2282657"/>
          <a:ext cx="3474529" cy="34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5347" bIns="0" numCol="1" spcCol="1270" anchor="t" anchorCtr="0">
          <a:noAutofit/>
        </a:bodyPr>
        <a:lstStyle/>
        <a:p>
          <a:pPr marL="0" lvl="0" indent="0" algn="r" defTabSz="1066800">
            <a:lnSpc>
              <a:spcPct val="90000"/>
            </a:lnSpc>
            <a:spcBef>
              <a:spcPct val="0"/>
            </a:spcBef>
            <a:spcAft>
              <a:spcPct val="35000"/>
            </a:spcAft>
            <a:buNone/>
          </a:pPr>
          <a:r>
            <a:rPr lang="en-US" sz="2400" kern="1200" dirty="0"/>
            <a:t>Pretexting</a:t>
          </a:r>
        </a:p>
      </dsp:txBody>
      <dsp:txXfrm>
        <a:off x="956143" y="2282657"/>
        <a:ext cx="3474529" cy="346220"/>
      </dsp:txXfrm>
    </dsp:sp>
    <dsp:sp modelId="{9C985DDE-65DA-4BF2-8455-6FC818C1E0A8}">
      <dsp:nvSpPr>
        <dsp:cNvPr id="0" name=""/>
        <dsp:cNvSpPr/>
      </dsp:nvSpPr>
      <dsp:spPr>
        <a:xfrm>
          <a:off x="2866518" y="718503"/>
          <a:ext cx="1725465" cy="347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05347"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Dialogue</a:t>
          </a:r>
        </a:p>
        <a:p>
          <a:pPr marL="114300" lvl="1" indent="-114300" algn="l" defTabSz="577850">
            <a:lnSpc>
              <a:spcPct val="90000"/>
            </a:lnSpc>
            <a:spcBef>
              <a:spcPct val="0"/>
            </a:spcBef>
            <a:spcAft>
              <a:spcPct val="15000"/>
            </a:spcAft>
            <a:buChar char="•"/>
          </a:pPr>
          <a:r>
            <a:rPr lang="en-US" sz="1300" kern="1200" dirty="0"/>
            <a:t>Obtain info, influence</a:t>
          </a:r>
        </a:p>
        <a:p>
          <a:pPr marL="114300" lvl="1" indent="-114300" algn="l" defTabSz="577850">
            <a:lnSpc>
              <a:spcPct val="90000"/>
            </a:lnSpc>
            <a:spcBef>
              <a:spcPct val="0"/>
            </a:spcBef>
            <a:spcAft>
              <a:spcPct val="15000"/>
            </a:spcAft>
            <a:buChar char="•"/>
          </a:pPr>
          <a:r>
            <a:rPr lang="en-US" sz="1300" kern="1200" dirty="0"/>
            <a:t>Technique:</a:t>
          </a:r>
        </a:p>
        <a:p>
          <a:pPr marL="228600" lvl="2" indent="-114300" algn="l" defTabSz="577850">
            <a:lnSpc>
              <a:spcPct val="90000"/>
            </a:lnSpc>
            <a:spcBef>
              <a:spcPct val="0"/>
            </a:spcBef>
            <a:spcAft>
              <a:spcPct val="15000"/>
            </a:spcAft>
            <a:buChar char="•"/>
          </a:pPr>
          <a:r>
            <a:rPr lang="en-US" sz="1300" kern="1200" dirty="0"/>
            <a:t>CEO impersonation</a:t>
          </a:r>
        </a:p>
        <a:p>
          <a:pPr marL="228600" lvl="2" indent="-114300" algn="l" defTabSz="577850">
            <a:lnSpc>
              <a:spcPct val="90000"/>
            </a:lnSpc>
            <a:spcBef>
              <a:spcPct val="0"/>
            </a:spcBef>
            <a:spcAft>
              <a:spcPct val="15000"/>
            </a:spcAft>
            <a:buChar char="•"/>
          </a:pPr>
          <a:r>
            <a:rPr lang="en-US" sz="1300" kern="1200" dirty="0"/>
            <a:t>Human resources: W2 info-&gt;fraudulent tax returns</a:t>
          </a:r>
        </a:p>
        <a:p>
          <a:pPr marL="228600" lvl="2" indent="-114300" algn="l" defTabSz="577850">
            <a:lnSpc>
              <a:spcPct val="90000"/>
            </a:lnSpc>
            <a:spcBef>
              <a:spcPct val="0"/>
            </a:spcBef>
            <a:spcAft>
              <a:spcPct val="15000"/>
            </a:spcAft>
            <a:buChar char="•"/>
          </a:pPr>
          <a:r>
            <a:rPr lang="en-US" sz="1300" kern="1200" dirty="0"/>
            <a:t>Finance: transfer $</a:t>
          </a:r>
        </a:p>
        <a:p>
          <a:pPr marL="228600" lvl="2" indent="-114300" algn="l" defTabSz="577850">
            <a:lnSpc>
              <a:spcPct val="90000"/>
            </a:lnSpc>
            <a:spcBef>
              <a:spcPct val="0"/>
            </a:spcBef>
            <a:spcAft>
              <a:spcPct val="15000"/>
            </a:spcAft>
            <a:buChar char="•"/>
          </a:pPr>
          <a:r>
            <a:rPr lang="en-US" sz="1300" kern="1200" dirty="0"/>
            <a:t>Malware 10%</a:t>
          </a:r>
        </a:p>
        <a:p>
          <a:pPr marL="114300" lvl="1" indent="-114300" algn="l" defTabSz="577850">
            <a:lnSpc>
              <a:spcPct val="90000"/>
            </a:lnSpc>
            <a:spcBef>
              <a:spcPct val="0"/>
            </a:spcBef>
            <a:spcAft>
              <a:spcPct val="15000"/>
            </a:spcAft>
            <a:buChar char="•"/>
          </a:pPr>
          <a:r>
            <a:rPr lang="en-US" sz="1300" kern="1200" dirty="0"/>
            <a:t>Goals:</a:t>
          </a:r>
        </a:p>
        <a:p>
          <a:pPr marL="228600" lvl="2" indent="-114300" algn="l" defTabSz="577850">
            <a:lnSpc>
              <a:spcPct val="90000"/>
            </a:lnSpc>
            <a:spcBef>
              <a:spcPct val="0"/>
            </a:spcBef>
            <a:spcAft>
              <a:spcPct val="15000"/>
            </a:spcAft>
            <a:buChar char="•"/>
          </a:pPr>
          <a:r>
            <a:rPr lang="en-US" sz="1300" kern="1200" dirty="0"/>
            <a:t>Financial: 95%</a:t>
          </a:r>
        </a:p>
        <a:p>
          <a:pPr marL="114300" lvl="1" indent="-114300" algn="l" defTabSz="577850">
            <a:lnSpc>
              <a:spcPct val="90000"/>
            </a:lnSpc>
            <a:spcBef>
              <a:spcPct val="0"/>
            </a:spcBef>
            <a:spcAft>
              <a:spcPct val="15000"/>
            </a:spcAft>
            <a:buChar char="•"/>
          </a:pPr>
          <a:endParaRPr lang="en-US" sz="1300" kern="1200" dirty="0"/>
        </a:p>
      </dsp:txBody>
      <dsp:txXfrm>
        <a:off x="2866518" y="718503"/>
        <a:ext cx="1725465" cy="3474529"/>
      </dsp:txXfrm>
    </dsp:sp>
    <dsp:sp modelId="{BFD4A009-4BFD-4473-92C8-F792501CE4DD}">
      <dsp:nvSpPr>
        <dsp:cNvPr id="0" name=""/>
        <dsp:cNvSpPr/>
      </dsp:nvSpPr>
      <dsp:spPr>
        <a:xfrm>
          <a:off x="2520298" y="261492"/>
          <a:ext cx="692440" cy="6924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16:18.708"/>
    </inkml:context>
    <inkml:brush xml:id="br0">
      <inkml:brushProperty name="width" value="0.05292" units="cm"/>
      <inkml:brushProperty name="height" value="0.05292" units="cm"/>
      <inkml:brushProperty name="color" value="#FF0000"/>
    </inkml:brush>
  </inkml:definitions>
  <inkml:trace contextRef="#ctx0" brushRef="#br0">11321 7433 1467 0,'0'0'0'0,"-39"-12"48"15,5 1 0-15,-1 4 46 16,-9 0 0-16,-5-10-28 16,-1-4 1-16,3-3-34 15,-10-4 1-15,-6-1-14 16,-6 0 0-16,-9-4-1 15,-10 5 1-15,-4 6-4 16,-10-3 0-16,-13-2-3 0,2-3 1 16,1 1-2-1,-10-4 0-15,-12 5-1 16,-13 6 0-16,-10-6-1 0,-7 2 0 16,-1 2-2-16,-12-2 0 15,-6 5-2-15,-2 6 1 16,-8-5-2-16,-8 7 1 15,-2-5-2-15,-7 8 0 16,-1 5-1-16,-10 0 1 16,-5 5 1-16,1 13 0 15,-6 13 0-15,5 11 1 16,0 8 0-16,6 12 0 16,15 10 0-16,16 6 1 15,18 1 0-15,21-4 0 16,28 1 0-16,24-4 0 15,11 11-1-15,24 0 0 16,13-7-2-16,24 0 0 16,29 5-2-16,20 7 0 0,27 7-2 15,22 2 1-15,23-11-1 16,22-7 0-16,27-3 0 16,38 4 0-16,32-6-2 15,29-5 1-15,36-10-3 16,19-9 0-16,26-14-3 15,15-9 0-15,8-6-3 16,12-11 1-16,-3-1 0 16,2-10 1-16,11-2 4 0,-8-6 1 15,1-7 2-15,-6-5 0 16,-8-3 1-16,-22-16 0 16,-16-14 0-16,-12-10 0 15,2-18 1-15,-18-3 0 16,-20-5 2-16,-31-9 0 15,-32-7 1-15,-33-3 0 16,-29-4 2-16,-33 3 1 16,-33-1 3-16,-29 1 0 15,-26-1 0-15,-28-3 1 16,-29 8 6-16,-36-5 1 16,-50-12 4-16,-39 9 1 15,-48 15-2-15,-38 14 1 16,-51 16-4-16,-39 27 1 15,-47 35-13-15,-50 33 0 16,439-21-1867-16</inkml:trace>
  <inkml:trace contextRef="#ctx0" brushRef="#br0" timeOffset="2098.27">26263 7301 1164 0,'0'0'0'16,"-39"-21"25"-16,-4-6 0 15,-15-4 34-15,-7-6 1 16,-7-4 19-16,-8-11 0 15,-6-4-22-15,-8-1 1 16,-12-1-26-16,-8 2 1 16,-10 6-1-16,-4-4 0 15,-8-8-9-15,-14 0 0 16,-14-4-1-16,-11 4 1 16,-12 1-1-16,-19 6 1 15,-11-2-1-15,-19-1 1 0,-11 0-4 16,-20 4 0-16,-10 6-5 15,-24 9 0-15,-20 8-4 16,-11 9 0-16,-3 1-3 16,-18 11 1-16,-14 8-2 15,2 11 0-15,5 8-3 16,-5 11 1-16,9 13-1 16,17 6 0-16,16 17-1 15,25 0 1-15,2 2-1 0,23 6 0 16,24 8-1-16,21 13 0 15,24 6 0-15,27 7 0 16,24 11-1-16,26-1 1 16,28 5-1-16,32-3 1 15,41-5-1-15,40-3 0 16,37-6 0-16,41 0 0 16,43 10 0-16,49 2 0 15,43-3 0-15,57-8 0 16,43-17 0-16,47-13 0 15,47-18-1-15,47-9 1 16,33-13-1-16,24-12 1 16,10-15 0-16,13-11 0 15,4-16 0-15,2-16 0 16,2-15 0-16,6-16 0 16,-13-10 0-16,-16-5 0 0,-20-9 1 15,-42-9 0-15,-42-8 1 16,-54 1 1-16,-43 1 0 15,-59 2 1-15,-63 0-1 16,-65 13 1-16,-62 19 0 16,-60 1 1-16,-60 1-3 15,-71 9 0-15,-72 11-2 16,-97 25 0-16,-91 24-1 16,-103 33 0-16,-81 36-4 15,-75 38 1-15,627-107-1555 0</inkml:trace>
  <inkml:trace contextRef="#ctx0" brushRef="#br0" timeOffset="4414.64">7749 8989 1612 0,'-41'-33'0'15,"-58"-45"51"-15,-35-16 0 16,-24 8 46-16,-24-2 1 16,-24-2-30-16,-20-2 1 15,-19-7-39-15,-16 13 1 16,-11 16-13-16,-16 19 0 16,-11 16-7-16,-24 25 0 15,-9 23-4-15,2 36 1 16,6 30-1-16,3 41 0 15,1 36 1-15,17 34 0 0,23 37-2 16,27 24 0-16,38 22 0 16,56-1 0-16,55-1 0 15,46-18 0-15,49-26 0 16,59-18 0-16,66-8 0 16,55-11 1-16,43-13 0 15,61-9 0-15,46-16 3 16,67-21 0-16,63-25 2 15,50-37 0-15,46-48 1 16,35-38 1-16,20-32-5 0,24-25 1 16,7-21-10-16,-5-28 1 15,-628 123-1783-15</inkml:trace>
  <inkml:trace contextRef="#ctx0" brushRef="#br0" timeOffset="5015.41">15570 9662 1847 0,'-4'-31'0'15,"-1"-53"12"-15,-16-16 1 16,-20-5 3-16,-27 2 0 0,-40 5 16 16,-30-4 0-1,-27-9-4-15,-42 2 0 0,-29 7-5 16,-34 10 0-16,-21 23-1 16,-34 15 0-16,-35 21-2 15,-1 25 1-15,13 28-8 16,22 29 0-16,19 31-4 15,37 30 1-15,45 30-2 16,45 25 1-16,47 10-4 16,52-1 1-16,44-1-2 15,46-10 0-15,46-9-2 0,40-2 1 16,41 4-2-16,49-7 1 16,49-9-2-16,42-20 1 15,34-27-1-15,25-41 0 16,9-43 0-16,16-46 0 15,2-41 0-15,-6-29 0 16,6-33 3-16,-24-23 0 16,-26-31 8-16,-31-11 1 15,-38-15 3-15,-45 5 1 16,-48 6 5-16,-55 11 1 16,-56 12-4-16,-66 25 1 15,-68 20-10-15,-83 43 0 16,-90 48-4-16,-78 58 1 15,-67 72-6-15,-54 67 1 16,-36 64-3-16,8 19 0 16,495-230-1807-16</inkml:trace>
  <inkml:trace contextRef="#ctx0" brushRef="#br0" timeOffset="5883.59">29519 9708 1747 0,'-7'-20'0'0,"-15"-39"72"15,-13-10 0-15,-11 6 46 16,-15 1 1-16,-28-9-52 15,-13-5 1-15,-14-4-39 16,-22-1 1-16,-19 5-15 16,-30-2 1-16,-33 0-3 15,-34 7 1-15,-32 14-1 0,-26 10 1 16,-22 7-5-16,-27 8 0 16,-26 2-1-16,-17 8 1 15,-1 6-3-15,-4 4 1 16,1 0-4-16,-15 3 0 15,-9 1-1-15,-9 4 0 16,-7 4-2-16,-18 12 1 16,-9 11-1-16,1 11 1 15,0 17-1-15,3 14 0 16,5 18 0-16,27 13 0 16,24 2 0-16,41 3 0 15,43 6 0-15,55 0 0 16,61 0 0-16,56 4 0 15,59 2 0-15,56-13 0 16,49-6-2-16,53-1 1 16,53-3-7-16,57 2 1 15,53-6-8-15,64-10 1 0,68-3-6 16,51-16 1-16,49-12-3 16,57-15 0-16,46-18 1 15,19-16 1-15,32-17 8 16,13-6 1-16,1-8 5 15,-19-8 0-15,-31-7-3 16,-33-14 0-16,-538 64-1674 16</inkml:trace>
  <inkml:trace contextRef="#ctx0" brushRef="#br0" timeOffset="6397.17">7403 9991 1220 0,'-69'-6'0'16,"-107"-8"42"-16,-50 6 1 15,-21 10 15-15,-3 13 1 16,-15 16-58-16,-1 11 0 16,266-42-1069-16</inkml:trace>
</inkml:ink>
</file>

<file path=ppt/ink/ink1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8:47.589"/>
    </inkml:context>
    <inkml:brush xml:id="br0">
      <inkml:brushProperty name="width" value="0.05292" units="cm"/>
      <inkml:brushProperty name="height" value="0.05292" units="cm"/>
      <inkml:brushProperty name="color" value="#FF0000"/>
    </inkml:brush>
  </inkml:definitions>
  <inkml:trace contextRef="#ctx0" brushRef="#br0">7285 1570 1545 0,'0'0'0'15,"-20"-57"50"-15,-6 6 0 16,-18 1 43-16,-16 5 1 15,-16-3-27-15,-17-2 1 16,-17-1-38-16,-8 3 0 0,-7 1-10 16,-20-1 0-16,-28-3-4 15,-21 6 0-15,-14 13-5 16,-18 23 1-16,-8 25-4 16,-18 18 1-16,-15 15-3 15,-8 13 1-15,-5 21-2 16,-10 16 1-16,-8 17-2 15,14 19 0-15,18 10-4 16,12-5 1-16,10-8-2 16,19 4 1-16,22 8-1 15,14-4 1-15,25 2-3 0,28-2 1 16,25 0-3-16,30 13 0 16,32 8-4-16,29 5 1 15,22 5-5-15,33-13 0 16,36-18 0-16,29-12 0 15,31-16-1-15,31-18 1 16,34-18-2-16,28-22 1 16,33-27 1-16,29-18 0 15,26-23 4-15,-1-19 1 16,-1-19 5-16,-6-22 1 16,-3-25 1-16,6-19 1 15,5-16 0-15,-8-27 0 16,-20-26 4-16,-16-23 1 15,-18-16 6-15,-27-6 0 16,-33-4 5-16,-42 6 1 16,-49 3 3-16,-44 32 0 15,-43 27 4-15,-38 28 0 16,-41 15-2-16,-52 39 0 0,-52 37-4 16,-58 53 1-16,-62 53-16 15,-64 67 1-15,-52 70-4 16,-34 54 0-16,-26 56-6 15,-29 65 1-15,496-369-1653 16</inkml:trace>
</inkml:ink>
</file>

<file path=ppt/ink/ink1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9:42.489"/>
    </inkml:context>
    <inkml:brush xml:id="br0">
      <inkml:brushProperty name="width" value="0.05292" units="cm"/>
      <inkml:brushProperty name="height" value="0.05292" units="cm"/>
      <inkml:brushProperty name="color" value="#FF0000"/>
    </inkml:brush>
  </inkml:definitions>
  <inkml:trace contextRef="#ctx0" brushRef="#br0">6151 1919 963 0,'-21'-12'0'0,"-34"-21"11"15,-32-12 0-15,-29 0 23 16,-11 4 0-16,-4 4-1 15,-13 8 0-15,-18 3-11 16,-15 10 1-16,-13 16-10 0,-4 12 0 16,0 21-5-16,-6 21 0 15,3 17-4-15,6 19 1 16,-6 9-2-16,3 17 1 16,14 15-2-16,10 14 1 15,8 9-1-15,9-1 1 16,10-10-3-16,30 1 1 15,39-4-1-15,39-12 0 16,40-15 0-16,53-15 0 16,46-15 1-16,50-17 0 15,40-17 2-15,44-20 1 16,39-20 2-16,38-13 0 16,33-4-1-16,10-25 0 15,11-21 2-15,-8-29 0 16,-13-24 10-16,10-37 0 15,2-31 6-15,-18-22 0 0,-19-14 7 16,-31-11 1-16,-29-6 1 16,-42-2 1-16,-45 10-1 15,-51 14 1-15,-52 9-4 16,-50 24 1-16,-55 24-5 16,-58 28 0-16,-60 22-3 15,-83 33 0-15,-88 42-5 16,-90 57 1-16,-83 74-7 15,-83 70 0-15,-74 72-3 16,-35 80 0-16,-26 93-1 16,-34 89 1-16,746-511-1351 0</inkml:trace>
</inkml:ink>
</file>

<file path=ppt/ink/ink1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9:51.722"/>
    </inkml:context>
    <inkml:brush xml:id="br0">
      <inkml:brushProperty name="width" value="0.05292" units="cm"/>
      <inkml:brushProperty name="height" value="0.05292" units="cm"/>
      <inkml:brushProperty name="color" value="#FF0000"/>
    </inkml:brush>
  </inkml:definitions>
  <inkml:trace contextRef="#ctx0" brushRef="#br0">6576 6585 1500 0,'0'0'0'16,"0"0"34"-16,37 19 1 16,2 5 30-16,12 5 0 15,3 8-23-15,5-3 0 16,-1-2-24-16,5-3 1 16,10-3-8-16,11 5 0 15,17 4-4-15,15 1 1 16,24 6-1-16,11-8 0 15,24 6 0-15,37-7 0 16,31-12 0-16,29-16 0 16,17-16 0-16,4-8 1 15,10-7-3-15,1-10 0 16,6-12 0-16,-8-8 1 16,-13-8 12-16,-14-12 1 0,-12-10 8 15,-29-4 1-15,-25 1 6 16,-29 3 0-16,-36 1-2 15,-31-2 1-15,-26-1 5 16,-29 3 0-16,-35 6-2 16,-32-3 0-16,-35-9-2 15,-29 1 1-15,-24 2-5 16,-24 1 1-16,-33 0-10 16,-22 1 0-16,-23-1-7 0,-13 13 1 15,-9 8-9-15,-13 9 0 16,-6 10-4-16,-12 6 1 15,-9 5-3-15,-20-4 1 16,-17 5-1-16,-14-5 0 16,0 6 0-16,-4 4 0 15,4 3-1-15,-8 1 1 16,-13 5-1-16,7 5 0 16,5 4-1-16,-9 12 1 15,-12 12-1-15,8 6 1 16,17 9-1-16,-11 6 1 15,-7 14-2-15,-1 10 1 16,8 9-2-16,-7 8 1 16,-3 4-2-16,8 10 1 15,25 14-1-15,24 2 0 16,36-2-1-16,30-3 1 16,38 0 0-16,45-4 0 0,39-7 0 15,33 7 1-15,37 7 0 16,24 6 1-16,26 8-3 15,40 6 0-15,51 7-3 16,48-5 1-16,47-13-1 16,59-16 1-16,58-17-3 15,53-24 1-15,28-25-1 16,26-29 1-16,16-21 0 16,20-15 0-16,5-11 0 0,2-1 1 15,-6-1 1-15,-1 8 1 16,-7 6-2-16,-1 11 0 15,-4 12-1-15,-6 3 0 16,-455 9-1691-16</inkml:trace>
</inkml:ink>
</file>

<file path=ppt/ink/ink1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1:15.140"/>
    </inkml:context>
    <inkml:brush xml:id="br0">
      <inkml:brushProperty name="width" value="0.05292" units="cm"/>
      <inkml:brushProperty name="height" value="0.05292" units="cm"/>
      <inkml:brushProperty name="color" value="#FF0000"/>
    </inkml:brush>
  </inkml:definitions>
  <inkml:trace contextRef="#ctx0" brushRef="#br0">3000 4804 1657 0,'0'0'0'15,"-54"5"40"-15,4 13 1 16,-10 13 39-16,-3 10 1 16,-8 1-29-16,-1-1 1 15,3 1-34-15,2 3 1 16,0 8-11-16,2 10 1 15,-11 18-4-15,4 18 1 16,5 13-3-16,7 21 0 16,5 35-1-16,-3 18 0 15,0 16-1-15,-1 13 0 16,8 1-1-16,4 5 1 16,6 3-2-16,9 6 1 15,6 14-1-15,1 7 1 16,4 8-1-16,-2 11 0 15,5 2 0-15,-1-4 0 16,7-5 0-16,3-1 0 0,4-3 0 16,8-6 1-16,11-6 0 15,18-11 1-15,8-23 1 16,24-9 1-16,22-7 2 16,10-12 0-16,11-15 1 15,19-9 0-15,23-9-4 16,19-7 1-16,23-1-4 15,20-11 1-15,13-10-5 16,16-16 0-16,18-10-16 0,26-7 1 16,33-7-13-16,13-10 1 15,17-7-1-15,19-9 0 16,30 0 4-16,12-5 1 16,8-4 16-16,22-6 0 15,11-4 9-15,19-3 1 16,10-6 1-16,14 0 0 15,14-1 2-15,25-2 0 16,11-3 7-16,-3-4 0 16,1-4 5-16,2 3 1 15,1-3 3-15,16-1 1 16,6-2-3-16,-6-3 1 16,2 1 6-16,0-1 0 15,6-7-2-15,3 1 1 16,0-1 7-16,7-4 1 15,10-14-2-15,8-4 1 16,1-5-4-16,0-1 0 0,-7-5-3 16,0 0 1-16,-1-2-6 15,-8 0 1-15,-7 6-4 16,-12 1 1-16,-9 5-1 16,-24-2 1-16,-22 6-1 15,-18 3 1-15,-2-5-2 16,-17 0 0-16,-21-2 0 15,-23-6 1-15,-12-10-2 16,-11-8 1-16,-11-6-2 0,-24-7 1 16,-18-2-3-1,-31-8 0-15,-22-6-1 0,-29-6 1 16,-24-4-1-16,-33-8 0 16,-34-7 1-16,-35-6 1 15,-33-13-1-15,-27-15 1 16,-24-21-6-16,-19-16 0 15,-13-17-2-15,-4-19 1 16,-1-29-3-16,-1-16 1 16,1-17-1-16,1-9 1 15,5-12 0-15,2-7 0 16,2-10 1-16,6-2 0 16,4 5 1-16,-5 7 0 15,-1 3 2-15,-8 8 1 16,-8 3 0-16,-18 12 0 15,-19 8 1-15,-20 11 0 16,-16 11 0-16,-24 1 0 0,-25 7-1 16,-23 6 0-16,-25 7-1 15,-23 17 0-15,-26 17-2 16,-19 19 1-16,-22 10-2 16,-24 11 0-16,-20 6-2 15,-14 18 0-15,-14 10-1 16,-23 7 1-16,-17 13-4 15,-20 9 1-15,-7 11-4 16,-18 6 1-16,-26 4-3 16,-11 6 0-16,-8 10-1 15,-20 0 1-15,-5 0-2 16,-13 8 0-16,-8 6-1 0,-13 9 0 16,-22 8 0-16,-8 10 1 15,-2 8 0-15,-4 8 0 16,-8 5 2-16,-7 11 1 15,-7 10-3-15,7 4 0 16,7-1 1-16,-5-5 1 16,-3-15-3-16,-6 3 0 15,2 2 0-15,-6 4 1 16,1 6-4-16,-6 2 1 16,4 5 2-16,-9 4 1 15,-13 7-2-15,-2 0 1 16,-3-1 2-16,2 4 0 15,0 2 1-15,-2 10 0 16,-15 9 0-16,-2 10 1 16,-1 11-2-16,13 3 0 0,14 11-3 15,6 3 0-15,10 7-8 16,32-4 1-16,536-119-1675 16</inkml:trace>
</inkml:ink>
</file>

<file path=ppt/ink/ink1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1:31.689"/>
    </inkml:context>
    <inkml:brush xml:id="br0">
      <inkml:brushProperty name="width" value="0.05292" units="cm"/>
      <inkml:brushProperty name="height" value="0.05292" units="cm"/>
      <inkml:brushProperty name="color" value="#FF0000"/>
    </inkml:brush>
  </inkml:definitions>
  <inkml:trace contextRef="#ctx0" brushRef="#br0">26298 9262 951 0,'0'0'0'16,"46"26"25"-16,3 0 0 15,16 5 24-15,8-2 0 16,3-6 21-16,3-2 1 15,2-11 18-15,11 0 0 16,10-1-42-16,9-4 0 16,7-3-25-16,11 3 1 0,16-1 8 15,14 4 1-15,17-4 1 16,11 1 0-16,2-3 3 16,-4 5 0-16,-5 0-18 15,-9 6 0-15,-14 5-10 16,-20 1 0-16,-137-19-1366 15</inkml:trace>
</inkml:ink>
</file>

<file path=ppt/ink/ink1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1:58.022"/>
    </inkml:context>
    <inkml:brush xml:id="br0">
      <inkml:brushProperty name="width" value="0.05292" units="cm"/>
      <inkml:brushProperty name="height" value="0.05292" units="cm"/>
      <inkml:brushProperty name="color" value="#FF0000"/>
    </inkml:brush>
  </inkml:definitions>
  <inkml:trace contextRef="#ctx0" brushRef="#br0">1681 5540 593 0,'0'15'0'15,"0"28"11"-15,5 23 0 16,-1 15 22-16,-4 6 1 15,-4 5 22-15,-1 10 1 16,1 2 4-16,-1 8 1 16,0 6-21-16,1 6 1 15,-1 8-10-15,2 1 0 16,-8 18-4-16,-1 15 1 16,-3 16-4-16,1 13 1 15,-3 18 12-15,-1 14 1 16,-5 8 4-16,0 6 1 15,0 4-1-15,-3-1 1 16,-4-7-5-16,2 6 0 16,-1-4-9-16,-1 5 1 15,2 3-6-15,5 6 0 16,-1 6-6-16,4 6 1 16,6 3-5-16,5 1 1 0,4-1-3 15,1-2 0-15,10-8-2 16,1-2 1-16,3-1-3 15,4-6 0-15,8-10-1 16,-3-16 1-16,-1-7-1 16,5-5 0-16,7-10-2 15,1-11 1-15,3-6 0 16,5-15 0-16,-2-8-2 16,7-7 1-16,7-6 0 0,12-7 0 15,17 0-1 1,3-6 0-16,-2-6-2 0,12-4 0 15,13 0-1-15,5-15 1 16,2-8-1-16,9-5 0 16,16-1 0-16,4-5 0 15,-2-8 0-15,4-8 1 16,10-11-1-16,13-2 0 16,10-1 0-16,8-8 0 15,9-4 0-15,0-6 0 16,5-7 0-16,4-3 0 15,14-7 0-15,9-2 0 16,3-3 1-16,2 0 1 16,0 1 1-16,8 1 1 15,0-4 0-15,5-3 1 16,1-3 0-16,4 1 0 16,6 0 2-16,7-2 0 0,14-5 1 15,3 0 1-15,10-3 1 16,6 1 0-16,-2 3-1 15,8 4 1-15,-6 1 0 16,0 2 1-16,-4 2-2 16,3 1 1-16,1 1 0 15,-8 3 1-15,-6 1-5 16,3-1 1-16,7-1 2 16,7 0 0-16,11 0 1 15,-1-2 0-15,-1-7 3 0,4-2 0 16,10-3 1-16,-4-2 0 15,-3-1 0-15,4-6 1 16,-6-3-1-16,16 1 0 16,2 4-2-16,3-5 0 15,2-9-3-15,13-1 0 16,4-6-1-16,22-2 0 16,11-3-1-16,-6-3 0 15,-3-7-1-15,7 3 1 16,-1 3-2-16,3 1 0 15,-2 0-1-15,-4-1 0 16,-7 1 0-16,-3 1 0 16,-1 0 1-16,-2-1 1 15,-5-6 1-15,-5-1 0 16,-10-4 2-16,-2-1 0 16,-5-8 0-16,-8-3 0 15,-11 2-1-15,-8-5 1 16,-7-8-2-16,-3-6 1 0,-4-12-1 15,-7 0 1-15,-5 1-1 16,-15-3 0-16,-3-14 3 16,-12-9 0-16,-4-4 1 15,-8-12 0-15,-15-2-3 16,-5-11 1-16,-7-9-1 16,-2-8 0-16,-3-7-1 15,-2-14 1-15,-7-11-1 16,-13-11 0-16,-5-8 1 15,-8-4 0-15,-13-5-2 0,-7-6 1 16,-11-5-1-16,-10-5 0 16,-5-4 0-16,-10-4 0 15,-11 3-2-15,-8-1 1 16,-7-3-2-16,-8-5 1 16,-12-9-2-16,-6-2 1 15,-5-1-1-15,-4-4 0 16,-2-2-3-16,5-1 1 15,8 0-2-15,10-1 1 16,7-2-1-16,2 1 0 16,2 1 0-16,5-4 0 15,0 1 0-15,-9 18 0 16,-8 8-1-16,-10 10 1 16,-10 15-1-16,-9 8 0 15,-7 7-1-15,-8 7 1 0,-12 1-2 16,-10 1 1-16,-7 8-2 15,-8 9 0-15,-10 9 0 16,-8 10 0-16,-13 7-1 16,-10 5 0-16,-11 7 1 15,-13 3 0-15,-11 16-2 16,-18 0 0-16,-15 0-3 16,-15 11 0-16,-18 13-1 15,-19 9 1-15,-15 0-2 16,-22 5 0-16,-20 7-2 0,-19 14 1 15,-14 3-2-15,-20 13 1 16,-24 5-2-16,-13 6 1 16,-20 9-1-16,-14 1 0 15,-11-1-1-15,-10 9 1 16,-9 3 3-16,-16 2 0 16,-13-1 1-16,-5-5 1 15,-15-2 1-15,4 1 1 16,2-5 1-16,-6 5 1 15,-6 7-1-15,-11 2 1 16,-6 0 0-16,-14 1 1 16,-1 4 0-16,-4 9 1 15,-10 3 0-15,-6 5 1 16,-10 2 0-16,-3 2 0 16,-6 0 1-16,4-4 0 15,6-1 0-15,4-6 1 16,2 1 0-16,6-3 0 0,-1 4 0 15,13 2 1-15,-5 2 0 16,3-1 0-16,8 3 0 16,3 2 0-16,0 5 0 15,0 1 0-15,6 3 0 16,7 2 0-16,2 2 0 16,7 0 0-16,9-4 0 15,11-4 0-15,15-5 0 16,6 3 0-16,1 1 0 15,11 0 0-15,7-3 0 16,-2 3 0-16,6 1 0 0,14 4 0 16,3 4 0-16,-2 0 0 15,-1-4 0-15,16 1 0 16,19-6 0-16,10 0 0 16,-10-3 0-16,5 8 0 15,6 8 0-15,7 4 0 16,-1 13 0-16,6 1 0 15,5 9-1-15,8 4 1 16,11 10-1-16,8 1 1 16,12-1-3-16,14-5 1 15,7-6-6-15,14 8 1 16,16 6-6-16,27-3 1 16,176-78-1776-16</inkml:trace>
  <inkml:trace contextRef="#ctx0" brushRef="#br0" timeOffset="64617.1">3971 13488 1388 0,'0'0'0'16,"28"-9"43"-16,-4 6 1 15,-1 5 29-15,6 3 0 16,8 0-19-16,3 4 1 15,1-2-33-15,6-2 0 16,8 2-7-16,17 1 0 16,18 4-6-16,6-3 0 15,8 0-3-15,5-2 1 0,16-2-3 16,8-2 0-16,-3-1-1 16,6 0 0-16,12 5-1 15,9 3 1-15,16-3-1 16,9 0 0-16,6 0 1 15,10-5 1-15,1-1 2 16,9-1 1-16,4 0 5 16,0 4 0-16,6-1 8 0,12-1 1 15,8-2-3-15,2-2 1 16,12-3 4-16,2 0 0 16,-2 1-2-16,9 1 1 15,2-1 0-15,18-1 0 16,4-3-2-16,13-1 0 15,18 4-1-15,-2 0 0 16,2-4-3-16,10-3 0 16,27 1-3-16,3 1 1 15,-3 0 0-15,12-2 0 16,14-7-2-16,9 5 1 16,9 0 1-16,5 2 1 15,13-4 2-15,7 1 1 16,6 2-1-16,10 8 1 15,10 2-1-15,21-1 1 16,12-3-1-16,4 0 0 16,2-1-1-16,-7 1 1 15,-2 7-1-15,-5 7 1 0,-2 5-3 16,-6 5 0-16,1 4 2 16,-16 5 1-16,-11 5 1 15,-19 2 1-15,-21-2-1 16,-27-1 0-16,-21 2 4 15,-23 0 1-15,-14-3 0 16,-34-1 0-16,-26 1-2 16,-28-3 1-16,-20 2-10 15,-26-1 0-15,-26 5-11 16,-25-13 1-16,-129-19-2126 16</inkml:trace>
  <inkml:trace contextRef="#ctx0" brushRef="#br0" timeOffset="65517.8">4254 14808 1567 0,'27'-1'0'0,"54"-6"48"16,34 5 0-16,21 2 11 15,29 5 0-15,21 4-31 16,13 1 1-16,16 1-22 15,11 1 0-15,19 2-4 16,21 1 0-16,24-1-1 16,13 0 0-16,16 0-1 15,29-2 0-15,26-5-1 16,16 0 1-16,17 0-1 16,25-1 0-16,32 1 0 0,21-1 0 15,28-3 0-15,17-3 0 16,20-2 0-16,16-3 0 15,20 0 0-15,22-2 0 16,13 0 1-16,5 4 0 16,6 1 3-16,19 14 0 15,3 9 11-15,-5 12 0 16,-10 6 10-16,1 13 0 16,6 12-3-16,-1-5 1 15,-645-59-1523-15</inkml:trace>
</inkml:ink>
</file>

<file path=ppt/ink/ink1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3:21.874"/>
    </inkml:context>
    <inkml:brush xml:id="br0">
      <inkml:brushProperty name="width" value="0.05292" units="cm"/>
      <inkml:brushProperty name="height" value="0.05292" units="cm"/>
      <inkml:brushProperty name="color" value="#FF0000"/>
    </inkml:brush>
  </inkml:definitions>
  <inkml:trace contextRef="#ctx0" brushRef="#br0">12649 6439 1422 0,'0'0'0'15,"-53"-12"38"-15,-4 4 1 16,-13-1 27-16,-8 0 1 16,-12 2-15-16,-12-6 1 15,-4-6-23-15,-7-2 1 16,-3 0-15-16,-2 0 1 15,-4-1 0-15,-3-1 0 16,-6 2 1-16,-1 4 1 16,5-4-2-16,-9 4 1 15,-16-4-1-15,-3 6 1 16,-5-3-1-16,-4 6 0 16,5 0-3-16,-10 9 1 0,-10 3-2 15,-9 3 0-15,-8 2 2 16,-7 6 1-16,-3 3-3 15,1 10 1-15,8 9 0 16,-6 0 0-16,3 1-3 16,1 3 0-16,5 2-1 15,14 5 0-15,5 4-2 16,15 7 0-16,7 6-3 16,13 0 0-16,10 6-1 0,17-5 0 15,14-1 0-15,21-2 0 16,17 7-3-16,13 8 1 15,13 4-1-15,12 5 0 16,14-5-1-16,18 1 1 16,10 11-1-16,20 0 0 15,16-3 0-15,17-4 0 16,29 0-1-16,15 0 1 16,20 4-2-16,21-3 0 15,19-4-3-15,18-9 0 16,20-5 0-16,11-7 0 15,22-6-1-15,20-8 0 16,15-12-2-16,14-14 1 16,-3-22 1-16,5-15 1 15,11-11 2-15,3-7 1 16,7-9 0-16,-7-9 1 16,1-5 1-16,6-7 0 0,-3-3 1 15,-9-10 0-15,-16-8 2 16,-21-3 1-16,-18-3 4 15,-18-8 1-15,-22-11 2 16,-25-2 1-16,-26 6 7 16,-29-3 1-16,-23-10 2 15,-33 2 0-15,-30 0-1 16,-28 3 1-16,-27 0 5 16,-37-4 0-16,-35 4-12 15,-50 7 0-15,-42 12-7 0,-47 25 0 16,-57 25-4-16,-60 40 1 15,-56 47-4-15,-57 60 1 16,-56 73-8-16,-52 71 0 16,-50 73-8-16,-29 45 1 15,637-362-1798-15</inkml:trace>
  <inkml:trace contextRef="#ctx0" brushRef="#br0" timeOffset="10532.77">5884 11989 1052 0,'18'-5'0'16,"24"-5"25"-16,13-2 0 15,12 0 26-15,11 1 1 16,19 4-12-16,7 2 0 16,5 0-15-16,7 0 0 15,11-1-11-15,4 5 0 16,5 6-5-16,0 0 1 15,12 5 2-15,14 4 0 16,11 5-1-16,9 2 0 16,10 3 2-16,7-1 1 15,-1-4 3-15,10-5 0 0,4 0-2 16,15-2 0-16,8-4-2 16,-1 3 1-16,4-1-2 15,4 4 0-15,5-2 2 16,2-3 1-16,8-1 2 15,13-2 0-15,12 2 2 16,9 1 0-16,13 1 0 16,4-1 0-16,6-2-5 15,7 3 0-15,6 6-2 16,11 1 1-16,-1 0-2 16,6 2 0-16,11 2 0 0,2-2 1 15,2 2 0-15,20-2 1 16,6-2-1-16,8-1 0 15,5-2 4-15,10 0 1 16,13-2 2-16,0-4 0 16,0 1 2-16,8-2 0 15,15 0-1-15,9 3 0 16,13 2-1-16,6 4 0 16,2 1 1-16,5 1 0 15,-2 1 1-15,4 3 1 16,5 4 2-16,-7 0 1 15,-7 0-3-15,-7 2 1 16,-4-2 2-16,-1-4 1 16,1 2-6-16,-4 2 0 15,-10 4-3-15,-18 3 0 16,-24 1-3-16,-24 1 0 16,-14-2 0-16,-4 1 0 0,-362-34-1818 15</inkml:trace>
  <inkml:trace contextRef="#ctx0" brushRef="#br0" timeOffset="19747.39">13922 14464 1355 0,'0'0'0'0,"0"0"41"16,0 0 0-16,0 0 21 0,0 0 0 15,0 0-16-15,0 0 1 16,0 0-26-16,0 0 0 16,0 0-9-16,6-19 1 15,-6 19-6-15,7 0 1 16,7 5-4-16,2 4 1 15,8 3-3-15,8 0 1 16,5 0-1-16,4 2 0 16,3 2-1-16,2 1 1 15,12 2-2-15,5 0 1 16,12-2-1-16,0-3 1 16,5-5-1-16,6 1 0 15,9-1 0-15,4 1 0 16,5 1 0-16,6-1 0 15,6 0 0-15,6 1 0 16,-1-3 2-16,6 1 0 0,9 5 3 16,7 1 0-16,7-1 4 15,4 0 1-15,-5 0 2 16,16 0 0-16,7 0 3 16,7-2 1-16,9-4 4 15,8-2 0-15,2-6 2 16,10 1 1-16,0 3 2 15,2 3 1-15,3-4-1 16,-1 2 1-16,7 2-1 16,-1 4 1-16,5 1 1 0,2 0 1 15,3-2-4-15,5-1 0 16,1-2 0-16,8-2 0 16,-4-3-3-16,2 0 1 15,0-1-1-15,3-1 1 16,-1-3 0-16,-6-2 1 15,-1-4-1-15,-6 0 1 16,-7 2 5-16,-8 2 1 16,-1-2 4-16,-5 2 0 15,-12 3-3-15,-16 1 1 16,-18 1-5-16,-17 1 0 16,-14 1 4-16,-18 2 0 15,-18-1-2-15,-14 0 0 16,-12 4-4-16,-11-3 0 15,-9 3-13-15,-13 0 1 16,-15 0-8-16,-5 0 1 16,-1-1-4-16,5-11 0 0,-20 5-2136 15</inkml:trace>
</inkml:ink>
</file>

<file path=ppt/ink/ink1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3:47.206"/>
    </inkml:context>
    <inkml:brush xml:id="br0">
      <inkml:brushProperty name="width" value="0.05292" units="cm"/>
      <inkml:brushProperty name="height" value="0.05292" units="cm"/>
      <inkml:brushProperty name="color" value="#FF0000"/>
    </inkml:brush>
  </inkml:definitions>
  <inkml:trace contextRef="#ctx0" brushRef="#br0">24814 6543 1310 0,'0'0'0'15,"-35"-26"38"-15,-9-1 1 16,-16 1 31-16,-9-4 1 15,-5 3-15-15,-14 1 1 0,-16-6-27 16,-5-2 1 0,-4-4-15-16,-7-2 1 0,-16 2-7 15,-16-2 0-15,-12 5-2 16,-14 11 1-16,-4 3 1 16,-10 9 1-16,-13 5 1 15,-15 9 0-15,-6 7 1 16,-19 3 1-16,-5 5-2 15,-13 9 1-15,2 11-2 16,-2 4 1-16,0-1-2 16,7 3 1-16,11 2-3 0,12 0 1 15,11 0-4-15,5 9 1 16,14 3-1-16,20 7 1 16,10 5-1-16,23 0 1 15,19 6-2-15,19 3 1 16,16 8-1-16,17 6 0 15,21-4-1-15,22 6 1 16,24 4-2-16,24 10 0 16,25 2-1-16,20 3 1 15,15 6-1-15,27 2 0 16,26 6-1-16,29 1 1 16,19 0-1-16,28-12 1 15,33-26-1-15,26-19 1 16,13-23 0-16,23-13 0 15,16-15 0-15,22-11 0 16,15-14 0-16,22-16 1 16,13-17 4-16,11-14 0 0,0-12 6 15,-10-12 0-15,-8-16 4 16,-5-10 1-16,-8-2 3 16,-27-15 0-16,-29-18 2 15,-27-8 0-15,-27 1 3 16,-32-3 1-16,-33 10-1 15,-46 4 0-15,-50-7-5 16,-38 5 0-16,-37 10-1 16,-38 9 0-16,-45 4-2 0,-52 5 1 15,-57 13-5-15,-63 15 0 16,-57 15-10-16,-61 31 0 16,-50 40-3-16,-56 46 0 15,-47 55-8-15,-42 56 1 16,-41 63-31-16,-18 58 1 15,609-285-1700-15</inkml:trace>
  <inkml:trace contextRef="#ctx0" brushRef="#br0" timeOffset="19533.09">17537 11842 1444 0,'0'0'0'15,"8"-34"47"-15,-4 1 0 16,-9 5 35-16,-9-1 0 16,-13-4-19-16,-10 0 0 15,-7 3-29-15,-7 1 1 16,-7 1-17-16,-9-1 1 16,-9-4-5-16,-11 0 1 0,-6 4-1 15,-11 3 0-15,-11 7-2 16,-7 3 0-16,-10 6 2 15,-11 5 1-15,-24 5 0 16,-19 8 1-16,-20 10 2 16,-13 8 0-16,-15 10-3 15,-19 4 1-15,-13 6-4 16,-9-1 0-16,-14 6 0 16,-1 6 1-16,-1 7 0 0,13 10 0 15,8 16-3-15,18 0 0 16,12-3-1-16,9 6 1 15,19 16-3-15,18-5 1 16,23-2-1-16,23-3 1 16,29-4-2-16,28-5 0 15,29-11-1-15,21-6 0 16,24-5-3-16,20 1 1 16,17 4-2-16,24-1 0 15,25-1-1-15,24-2 0 16,29-3-1-16,22 9 1 15,33 15-6-15,31 1 1 16,27-8-6-16,31-20 1 16,27-29-6-16,28-20 1 15,26-19-2-15,11-14 1 16,20-9 3-16,-8-20 0 16,1-22 8-16,-6-7 1 0,-12-10 3 15,-22-6 0-15,-20-15 1 16,-27-8 0-16,-18-12 0 15,-30-5 1-15,-19-7 0 16,-33-9 0-16,-27-5 2 16,-43 0 1-16,-45 2 4 15,-48-7 1-15,-44-2 1 16,-53 0 0-16,-49 3 0 16,-63 23 0-16,-77 21-5 15,-68 41 0-15,-71 46-5 0,-74 51 1 16,-60 52-1-16,-52 64 0 15,-43 73-4-15,-35 73 0 16,-33 72-9-16,-2 38 0 16,703-396-1656-16</inkml:trace>
</inkml:ink>
</file>

<file path=ppt/ink/ink1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6:13.040"/>
    </inkml:context>
    <inkml:brush xml:id="br0">
      <inkml:brushProperty name="width" value="0.05292" units="cm"/>
      <inkml:brushProperty name="height" value="0.05292" units="cm"/>
      <inkml:brushProperty name="color" value="#FF0000"/>
    </inkml:brush>
  </inkml:definitions>
  <inkml:trace contextRef="#ctx0" brushRef="#br0">23021 6538 1388 0,'0'0'0'0,"-29"-33"34"16,-2 4 0-16,-12-4 35 15,-6 0 0-15,-6-3-9 16,-1-2 1-16,-1-7-27 15,-3-2 1-15,-10-5-14 0,-4 2 0 16,-2 0-9 0,-5 5 1-16,-4 5 1 0,-7 7 0 15,-12 7-1-15,-3 2 1 16,-3 10-2-16,-6 3 1 16,-15 6-3-16,-10 0 0 15,-14 7-1-15,-11 6 1 16,0 8-2-16,-3 1 1 15,-6 4-2-15,-5 3 0 16,1 4 0-16,0-2 0 16,1 7-1-16,9 3 0 15,0 6 0-15,5 4 0 16,1 12-1-16,-1 2 0 16,-3 2-1-16,13 9 1 15,15 12-2-15,8 4 1 16,15-2-1-16,19-2 0 15,21-4-1-15,13 3 0 0,13 4-1 16,15-3 0-16,17-8-1 16,22-1 1-16,22 4-1 15,20 0 1-15,14 5-1 16,28-9 0-16,36-8 0 16,33-3 0-16,33-10 0 15,31-4 0-15,29-10 0 16,24-16 0-16,24-21 0 15,23-16 0-15,23-19 0 0,7-17 0 16,5-19-1-16,-7-15 1 16,-1-14-1-16,-17-6 0 15,-13-2-1-15,-15-6 1 16,-19-11 0-16,-35 7 0 16,-36 5 0-16,-40-1 1 15,-39-4 0-15,-42 9 0 16,-43 8 2-16,-42 4 0 15,-40-7 2-15,-57 5 1 16,-62 10 1-16,-65 9 0 16,-76 9-3-16,-68 22 1 15,-57 32-3-15,-60 39 1 16,-50 38-2-16,-54 63 0 16,-60 60-2-16,-44 51 0 15,686-236-1574-15</inkml:trace>
</inkml:ink>
</file>

<file path=ppt/ink/ink1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9:05.888"/>
    </inkml:context>
    <inkml:brush xml:id="br0">
      <inkml:brushProperty name="width" value="0.05292" units="cm"/>
      <inkml:brushProperty name="height" value="0.05292" units="cm"/>
      <inkml:brushProperty name="color" value="#FF0000"/>
    </inkml:brush>
  </inkml:definitions>
  <inkml:trace contextRef="#ctx0" brushRef="#br0">22768 9110 1881 0,'0'0'0'16,"-26"-38"79"-16,-1 0 0 15,3-4 23-15,-17-5 0 16,-22-8-45-16,-13-7 1 16,-11-2-31-16,-13-2 0 15,-11-2-8-15,-8-1 1 16,-2-5-9-16,-19 3 1 16,-25-4 0-16,-17 6 0 15,-9 5 0-15,-18 9 1 16,-8 8-2-16,-16 5 1 15,-9 10-3-15,-3 2 0 16,-11 6-2-16,-3 3 1 16,-11 9-2-16,-14-5 0 15,-11 1-3-15,-3-3 1 16,-14 5-1-16,-2-3 1 0,5-2 0 16,-12 5 0-16,-3 2-1 15,-11 3 1-15,10 9-1 16,-3 4 1-16,-4 1 0 15,-1 7 0-15,5 5-1 16,2 4 1-16,-2 5-1 16,5 10 0-16,-2 8-1 15,6 2 1-15,2 3 0 16,1 5 0-16,4 4-1 0,6 8 1 16,15 12-1-16,13 5 1 15,8 0-2-15,5 7 1 16,6 9-2-16,17 5 1 15,27-1-1-15,16 8 1 16,14-4-1-16,17 4 1 16,11 2-1-16,25 1 0 15,33 2 0-15,21-4 0 16,13-1 0-16,19 2 0 16,18-1-1-16,16 6 1 15,17 3-2-15,16 5 1 16,16 6-2-16,20 1 0 15,17-1-3-15,24 1 1 16,24 7-3-16,23 4 1 16,22 1-5-16,26-3 1 0,11-5 1 15,18-1 0-15,20-2-1 16,21-10 0-16,12-17-2 16,23 1 1-16,29 1 0 15,11-5 1-15,1-13 1 16,21 1 1-16,24 1 3 15,13-6 0-15,7-14 1 16,19-11 1-16,10-12 0 16,6-12 1-16,16-14 1 15,14-10 1-15,2-10 0 16,7-13 1-16,2-13 0 0,1-9 0 16,-4-9 0-16,1-7 1 15,3-10 1-15,6-11 0 16,-7-13 3-16,-18-4 1 15,-9-6 1-15,-22-6 0 16,-17-14 2-16,-14-2 0 16,-11-1 0-16,-35-5 1 15,-38-15 2-15,-25-2 1 16,-18-3 4-16,-33 3 1 16,-37-1 2-16,-23 0 0 15,-21-8-1-15,-34-1 1 16,-32-2-1-16,-26-3 0 15,-24 4-1-15,-26-5 0 16,-24-8-1-16,-23 1 0 16,-24-5 0-16,-29-2 0 15,-30-9-3-15,-21 7 1 0,-23 0-1 16,-21 7 1-16,-23-1 0 16,-18 2 0-16,-26 10-4 15,-18 6 1-15,-19 7-2 16,-22 13 1-16,-10 3-2 15,-26 12 1-15,-16 10 1 16,-22 9 0-16,-12 12-4 16,-15 11 1-16,-21 10-4 15,-15 15 1-15,-10 16-2 16,-20 14 1-16,-11 12-1 16,-10 17 0-16,-9 20 0 0,-19 20 1 15,-7 19 1-15,-11 17 0 16,-13 20-3-16,-13 27 1 15,-2 24-2-15,-4 27 0 16,-7 18-1-16,9 14 0 16,18 4-3-16,10 12 0 15,13 10-20-15,38-7 1 16,489-242-2233-16</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19:09.122"/>
    </inkml:context>
    <inkml:brush xml:id="br0">
      <inkml:brushProperty name="width" value="0.05292" units="cm"/>
      <inkml:brushProperty name="height" value="0.05292" units="cm"/>
      <inkml:brushProperty name="color" value="#FF0000"/>
    </inkml:brush>
  </inkml:definitions>
  <inkml:trace contextRef="#ctx0" brushRef="#br0">8368 1339 1299 0,'0'0'0'0,"-58"28"24"16,-6-11 0-16,-17-4 27 16,-12-10 1-16,-4 0 6 15,-8-6 1-15,-6-6-25 16,2-6 1-16,-4-6-16 15,-3-3 0-15,-8 1 2 16,-5-1 1-16,6 3 2 16,-11-3 0-16,-4 0 0 0,-8-2 0 15,5 5-4-15,-7-3 0 16,1-4-2-16,-10 2 1 16,-7 5-4-16,-7 1 1 15,4-1 1-15,-13 0 0 16,0-3-2-16,0 3 0 15,-2 13-2-15,0 1 1 16,-1 3-3-16,-6 11 1 16,-1 7-2-16,-1 5 1 15,3-2-3-15,1 7 1 16,3 9-1-16,-1 9 0 16,5 12-2-16,7 8 1 15,-3 9-2-15,5 5 1 16,0 0-3-16,8 5 1 15,19 2-2-15,13 1 1 16,16 11-2-16,13-5 1 16,12-7-2-16,13-2 1 0,8 7-1 15,11-1 1-15,17-6-1 16,13 2 0-16,15 4 0 16,19-4 0-16,15 0 0 15,16-2 0-15,18-6-1 16,17-9 1-16,18-4-2 15,17-14 1-15,33-1-2 16,19-7 0-16,31-11-1 16,16-3 1-16,20-7 0 0,11-7 0 15,10-3 1-15,10-7 0 16,15 1 1-16,6-3 0 16,12-3 0-16,4-2 0 15,1-8 1-15,1-4 0 16,-7-4 0-16,4-6 0 15,2-8 1-15,3 4 0 16,4 5 3-16,-10-4 1 16,-9-6 2-16,-14 3 1 15,-16 4 7-15,-17 1 1 16,-12 2 1-16,-30-5 0 16,-21-4 1-16,-32-1 0 15,-25-9-1-15,-22 4 1 16,-16 2-3-16,-15 3 0 15,-22-2-2-15,-20-7 0 16,-25-9-2-16,-24-8 1 16,-25-16 4-16,-23-1 0 15,-22-3 0-15,-22-1 1 0,-23-7-4 16,-28-8 0-16,-23-3-5 16,-20 11 1-16,-8 12-3 15,-13 11 1-15,-12 13-4 16,-15 18 0-16,-17 24-1 15,-12 20 0-15,-2 20-1 16,-5 17 0-16,-7 17-2 16,-4 21 0-16,-7 20-17 15,1 18 0-15,315-121-1809 16</inkml:trace>
  <inkml:trace contextRef="#ctx0" brushRef="#br0" timeOffset="53703.44">12531 14692 1814 0,'0'0'0'0,"-13"-22"65"16,3 8 0-16,6 5 32 15,4 9 0-15,14 14-46 16,7 17 0-16,9 23-37 16,6 27 0-16,8 32-8 15,-4 20 1-15,3 21-4 16,4 23 0-16,5 20-1 16,2 4 0-16,-1-7-2 15,-9-13 0-15,-3-18-3 16,-9-11 1-16,-17-12-12 0,-8-22 0 15,-7-118-1680-15</inkml:trace>
  <inkml:trace contextRef="#ctx0" brushRef="#br0" timeOffset="54017.65">11820 15400 1590 0,'-11'-10'0'16,"-21"-18"9"-16,1-1 1 16,4 1 12-16,15 4 1 15,14 3 47-15,21-3 1 16,19-7-14-16,20-7 1 16,12-13-11-16,28-2 0 15,29-4-14-15,22-6 1 16,38-8-10-16,17-6 0 15,5-8-6-15,-10 2 0 0,-20 8-9 16,-19 8 1-16,-21 10-7 16,-16 12 1-16,-10 14-7 15,-27 17 0-15,-90 14-1629 16</inkml:trace>
  <inkml:trace contextRef="#ctx0" brushRef="#br0" timeOffset="54267.77">13936 14658 1411 0,'-19'22'0'0,"-43"39"10"16,-6 24 0-16,-8 13 23 0,2 3 0 15,-2-4 24 1,5 1 1-16,15-6 19 0,12-2 0 16,8 0 19-16,12-2 1 15,11-3-18-15,13-7 1 16,13-7-15-16,24-11 0 16,21-13-16-16,16-17 1 15,12-18-12-15,11-24 0 16,16-27-9-16,0-25 0 15,0-24-3-15,9-23 1 16,14-24-13-16,-4-13 0 16,-12-5-9-16,-16 5 0 15,-9 9-4-15,-26 6 1 16,-69 133-1934-16</inkml:trace>
  <inkml:trace contextRef="#ctx0" brushRef="#br0" timeOffset="54752.27">14695 14244 1959 0,'12'21'0'0,"8"22"11"15,15 18 0-15,23 34 19 16,9 24 1-16,2 20-11 15,-5 11 0-15,-5 25-4 0,-9-2 0 16,-13-17 14-16,-12-28 0 16,-11-31-3-16,-5-28 1 15,-9-26-5-15,-9-22 0 16,-11-17-7-16,-6-34 1 16,-9-41-4-16,-10-31 1 15,-4-34-3-15,-7-25 1 16,-20-40-4-16,5-21 1 15,15-11-2-15,19 13 0 16,24 19-5-16,22 30 1 16,19 31-3-16,18 29 1 15,20 23-1-15,11 24 0 16,4 22 0-16,15 23 0 16,11 23 0-16,-3 23 0 15,-14 23 0-15,-17 18 0 16,-17 8 0-16,-26 12 0 0,-35 20 0 15,-22 6 0 1,-27 2-1-16,-19 3 1 0,-17 1-1 16,11-20 1-16,22-15-1 15,17-21 1-15,40-64-1794 16</inkml:trace>
  <inkml:trace contextRef="#ctx0" brushRef="#br0" timeOffset="55202.18">16320 12841 1489 0,'-8'-11'0'15,"-11"-18"21"-15,-7-2 0 16,-3 3 19-16,-2 7 0 16,6 7 69-16,6 9 0 15,4 7-43-15,1 14 0 16,-3 10-12-16,8 24 1 15,11 28-19-15,8 32 1 16,8 48-14-16,10 39 0 16,7 59-8-16,2 23 1 0,-8-2-6 15,-3-11 1-15,-12-22 0 16,-1-27 0-16,-5-32-1 16,-6-17 0-16,-2-26-1 15,-2-25 1-15,2-25-4 16,0-31 1-16,0-27-4 15,-3-27 0-15,3-7-1744 16</inkml:trace>
  <inkml:trace contextRef="#ctx0" brushRef="#br0" timeOffset="55484.15">16840 13715 1982 0,'0'8'0'16,"0"17"5"-16,3 20 0 15,1 17 36-15,5 24 1 16,1 23 55-16,1 9 1 16,-4 3-39-16,2 6 1 15,1 2-9-15,3 1 1 16,-3-2-17-16,3-7 0 15,-5-15-15-15,5-16 0 16,6-17-14-16,-5-20 0 16,-14-53-1967-16</inkml:trace>
  <inkml:trace contextRef="#ctx0" brushRef="#br0" timeOffset="56366.95">17715 13370 1231 0,'0'0'0'0,"0"-7"31"15,0 7 0-15,0-7 12 16,0 7 1-16,0 7 28 16,-4 7 0-16,2 12-8 15,2 16 0-15,2 20 2 16,3 18 1-16,4 23-12 15,5 13 1-15,4 7 3 16,0 5 1-16,-2-3-10 16,3-9 0-16,-1-17-14 15,5-13 0-15,-6-10-8 0,-6-10 1 16,-2-14-6-16,-4-11 1 16,2-13-4-16,-7-9 0 15,2-8-6-15,-2-5 1 16,0-6-7-16,-2-8 0 15,-3-27-7-15,1-6 0 16,-3-10-6-16,-4-2 0 16,-6-1-24-16,-3 1 1 15,-2-3-19-15,0-4 1 16,1-6 1-16,0-5 1 16,0-12 27-16,3 1 0 15,8-1 14-15,6-1 1 16,4-6 3-16,9-9 0 15,10-3 7-15,11 3 1 16,11 1 8-16,8 2 1 16,11 6 1-16,4 13 1 15,-1 21-1-15,-5 15 1 0,-8 15-4 16,-10 19 0-16,-17 14 0 16,-9 19 0-16,-8 17-4 15,-12 17 0-15,-13 15-2 16,-13 4 1-16,-17 6-3 15,-6 4 0-15,-12 1 0 16,5 5 0-16,11 7-3 16,7-7 0-16,44-95-1785 15</inkml:trace>
  <inkml:trace contextRef="#ctx0" brushRef="#br0" timeOffset="56917.18">13845 17674 1734 0,'167'-119'127'0,"-17"12"1"16,43-23-43-16,32-19 0 15,29-17-49-15,27-11 1 16,26-1-13-16,28-5 0 16,28-8-10-16,13 8 0 15,8 10-7-15,10-4 0 16,-6 11-4-16,-12 12 0 16,-13 16-2-16,-9-1 0 15,-354 139-1749-15</inkml:trace>
  <inkml:trace contextRef="#ctx0" brushRef="#br0" timeOffset="88203.03">7803 9172 1511 0,'0'0'0'0,"-17"-9"55"0,-6 4 0 16,-12 5 36-16,-9 0 1 16,-13-3-26-16,-6-3 0 15,-3-2-24-15,-2-1 0 16,-8 2-18-16,-7-5 0 16,-12-3-4-16,1 1 1 15,-1 2 2-15,-9-1 0 16,-18-2-2-16,-5 1 0 15,-4 2-2-15,-8 3 1 16,-6-3-2-16,-8-7 1 16,-11 0-2-16,-2-3 1 15,0-4-3-15,8-4 0 16,2-3-2-16,-9 2 1 16,-12 5-3-16,-8 9 1 15,-6-4 0-15,-11 9 1 0,-6 9 0 16,-9 6 0-16,-18 13 0 15,0 10 1-15,-3 15-1 16,-2 4 0-16,6 2-2 16,11 5 1-16,14 0-2 15,16 3 1-15,13 7-1 16,23 4 0-16,25 0-2 16,7-4 0-16,7-8-2 15,19-1 1-15,21 1-2 16,20 5 0-16,21 5 0 0,16 3 1 15,21-1-2-15,23 0 1 16,21-9-3-16,28-2 0 16,32-6-1-16,23 1 0 15,30-3-1-15,29 7 0 16,16-1 0-16,24 3 0 16,10-1-2-16,20 7 1 15,16 11-3-15,12-2 0 16,7-2-4-16,23-10 1 15,9-16-1-15,-1-20 1 16,-4-20 0-16,1-15 1 16,16-9 1-16,-1-29 0 15,-10-24 1-15,3-16 0 16,-12-12 1-16,-8-14 1 16,-21-21 0-16,-25-3 1 15,-39-7 0-15,-29 1 1 16,-43 3 0-16,-25 2 1 0,-28 3 1 15,-35 1 1-15,-43 4 2 16,-42 5 1-16,-46 12 2 16,-61 7 0-16,-56 10 1 15,-76 18 0-15,-70 24 1 16,-67 43 1-16,-52 54-3 16,-59 60 1-16,-40 61-7 15,-43 68 0-15,-40 73-2 16,-30 60 1-16,663-362-1977 15</inkml:trace>
  <inkml:trace contextRef="#ctx0" brushRef="#br0" timeOffset="169052.3">15152 3790 929 0,'0'0'0'0,"-2"-29"29"15,-5 1 0-15,-4 5 43 16,-8-1 0-16,-11 0 31 16,-7 3 0-16,-11 4-36 15,-8-4 1-15,-11 2-42 16,-5 2 0-16,-1 8 4 15,1 0 0-15,-4 2-4 16,-2 2 0-16,-11 2-4 16,-7 6 1-16,3 6-5 15,-8 6 1-15,-10 8-4 0,-7 8 1 16,-4 11-3-16,-5 4 0 16,-14 12-4-16,-2 11 1 15,2 14-1-15,2 3 0 16,8 6-2-16,1 3 0 15,-3 7-1-15,6 6 0 16,11 8-2-16,0 12 1 16,-6 7-1-16,7 1 0 15,13 10-1-15,3 1 0 16,-5 7-1-16,7 3 1 16,11 8-1-16,19-4 1 15,17-6-1-15,11-4 0 16,16-2 0-16,13-7 0 15,13 0 0-15,13-2 0 16,14-5 0-16,20-2 0 16,13-10 0-16,18-4 0 0,15-11 0 15,13-3 1-15,13 1-1 16,10-8 1-16,6-9-2 16,11-6 1-16,17-2-2 15,11-12 1-15,8-10-1 16,14-10 1-16,9-11-1 15,4-9 0-15,5-5 0 16,-4-12 1-16,-5-6 0 16,-3-8 0-16,-6-5 1 0,-8-14 0 15,-2-15 2-15,-4-14 0 16,0-13 4-16,-3-11 1 16,-6-6 4-16,-5-15 0 15,-8-14 13-15,-19-10 0 16,-20-11 7-16,-10-10 0 15,-4-16 4-15,-17-10 0 16,-15-16 2-16,-15-8 0 16,-13-11-3-16,-17-7 1 15,-10-5-8-15,-7-1 0 16,-13-4-2-16,-11 2 0 16,-14-8-4-16,-13 10 0 15,-14 8-5-15,-20 8 1 16,-23 12-2-16,-21 6 0 15,-21 10-1-15,-24 9 1 16,-26 16-3-16,-35 13 0 16,-33 30-5-16,-37 26 1 15,-27 27-2-15,-40 32 1 0,-34 31-7 16,-31 38 1-16,-20 31-3 16,-20 40 1-16,-12 46-2 15,10 18 0-15,463-187-1977 16</inkml:trace>
  <inkml:trace contextRef="#ctx0" brushRef="#br0" timeOffset="175567.19">32156 6798 1310 0,'0'0'0'15,"-36"-45"38"-15,-4-4 1 16,-11 2 31-16,-8-6 1 15,-8-4-18-15,-3 3 0 16,-1 4-21-16,-3 0 0 16,-5 1-15-16,-8 3 0 0,-6 9-7 15,-11 9 0-15,-5 18-3 16,-6 15 1-16,-5 16 3 16,0 15 0-16,-2 15 1 15,4 11 1-15,3 9 0 16,-1 19 1-16,-4 8-3 15,5 15 0-15,6 15-1 16,5 10 1-16,5 16-3 16,6 16 0-16,5 22-2 0,15 11 1 15,15 11-2-15,17 1 0 16,19-9-2 0,18-16 0-16,20-20 0 0,26-21 1 15,27-18-2-15,28-12 0 16,30-10 0-16,26-10 0 15,27-14 1-15,23-11 0 16,11-15 0-16,13-26 0 16,1-21 0-16,-4-24 1 15,-7-21 1-15,-7-20 1 16,0-29 6-16,-6-18 0 16,-3-25 8-16,-7-18 0 15,-16-22 14-15,-22-4 0 16,-24-10 14-16,-23-14 0 15,-22-20 2-15,-29-7 0 16,-30-3-7-16,-37 8 0 16,-35 14-5-16,-37 14 1 15,-39 6-9-15,-39 11 0 16,-40 18-8-16,-37 15 1 0,-45 19-10 16,-33 18 1-16,-26 26-9 15,-29 29 1-15,-14 39-5 16,-12 29 0-16,395-23-1959 15</inkml:trace>
  <inkml:trace contextRef="#ctx0" brushRef="#br0" timeOffset="179783.4">13007 10074 1847 0,'0'0'0'16,"0"0"68"-16,-34 8 0 15,3 1 42-15,-13 3 0 0,-20 12-48 16,-17 9 0-16,-28 10-33 16,-11 13 0-16,-4 13-14 15,-1 21 0-15,-11 26-7 16,9 7 1-16,19 8-2 16,31-11 1-16,19-13-2 15,22-8 0-15,21-11-1 16,20-12 0-16,18-15-2 15,14-18 0-15,10-19-1 0,13-17 1 16,4-17-1-16,12-18 0 16,10-19-1-16,-10-15 0 15,-11-14-2-15,-7-18 1 16,-5-18-4-16,-7-14 1 16,-5-16-31-16,-6-19 0 15,-12-14-36-15,-5-7 1 16,-8-10-16-16,3 10 0 15,-5 13 13-15,7 15 0 16,2 19 19-16,1 31 1 16,-4 33 28-16,-5 26 1 15,-4 17 23-15,-5 28 0 16,4 37 11-16,-8 23 0 16,-1 35 34-16,5 21 1 15,9 30 21-15,5 15 0 16,10 31 1-16,3-2 1 15,-1-15-14-15,-5-18 0 0,-1-18-11 16,-1-20 1-16,6-15-9 16,0-17 0-16,5-11-6 15,1-17 1-15,-4-25-4 16,1-25 1-16,7-30-5 16,-1-26 1-16,-2-27-1 15,-2-20 1-15,-7-18 1 16,-1-11 1-16,1 0-3 15,0 7 0-15,-2 18-5 0,-3 22 1 16,-4 25-6 0,-5 31 1-16,2 25-6 0,-4 31 1 15,-4 35-6-15,-1 17 0 16,2 18-2-16,1 5 1 16,-2-6-2-16,6-3 0 15,5-12 0-15,4-12 0 16,0-14 0-16,-4-12 0 15,-4-17 0-15,-1-14 0 16,3-9 0-16,-1-5 0 16,1-7 0-16,1-19 0 15,6-26 0-15,4-18 0 16,0-16 1-16,3-8 1 16,3-18 3-16,6 1 0 15,0 8 5-15,0 7 0 16,2 12 1-16,4 12 0 15,0 11 1-15,-1 9 1 0,-8 16 2 16,-9 11 1-16,-5 8 0 16,-4 5 0-16,-2 5-7 15,2 5 1-15,4 5-9 16,-4-1 1-16,-5-6-4 16,-9-3 1-16,0 0-2264 15</inkml:trace>
  <inkml:trace contextRef="#ctx0" brushRef="#br0" timeOffset="180166.96">14198 10233 1937 0,'0'12'0'15,"0"16"7"-15,1 17 1 16,-1 12 43-16,-1 5 0 15,1 5 17-15,0-4 0 16,8-10-22-16,6-8 0 16,8-8-7-16,8-11 1 15,8-11-6-15,8-9 0 16,9-13-1-16,0-14 0 16,-2-14-4-16,-9-12 1 15,2-11-8-15,-2-8 1 16,-2-9 1-16,-7-6 1 15,-17-11-1-15,-16-1 0 16,-13 1-5-16,-7 9 1 0,-12 10-4 16,-1 15 1-16,-3 14-11 15,2 18 0-15,8 14-7 16,4 16 1-16,-1 13-26 16,5 6 1-16,16-23-2021 15</inkml:trace>
  <inkml:trace contextRef="#ctx0" brushRef="#br0" timeOffset="181100.78">14857 9703 1724 0,'9'4'0'0,"12"8"10"0,7 14 1 16,-8 15 6-16,-8 16 1 16,-7 18 71-16,-5 3 1 15,-3 12-14-15,-2-2 0 16,1-8-9-16,2-16 0 15,2-28-13-15,0-14 0 16,2-6-10-16,5-16 0 16,4-9-10-16,6-15 1 15,13-26-8-15,2-12 1 16,3-18-5-16,2-5 0 16,4-6-7-16,0 6 0 15,-6 9-5-15,-5 17 1 16,-9 24-2-16,-10 20 0 15,-4 16-2-15,-6 29 0 16,-2 32-3-16,-8 12 0 16,-9 13-1-16,4 3 0 0,5-2-3 15,11-8 1-15,10-16-2 16,6-11 1-16,3-21-1 16,7-17 0-16,9-17-3 15,4-13 1-15,7-18-5 16,3-9 1-16,0-11-6 15,5-6 1-15,-1-5-1 16,3 0 0-16,-10 7 0 16,0 12 1-16,-11 7 3 15,-9 12 1-15,-11 12 2 16,-4 9 0-16,-4 5 2 0,-4 10 0 16,-2 14 1-16,-3 9 0 15,0 4-1-15,-3 1 0 16,3 5-5-16,3 4 1 15,-1-2-9-15,0-4 1 16,-2-4-14-16,5-6 0 16,9-4-7-16,4-2 0 15,0-10 0-15,-4-1 0 16,-2-7 1-16,-1-2 1 16,-2-5 11-16,-1 0 0 15,10-5 7-15,5-2 0 16,5-12 11-16,2-7 1 15,7-9 4-15,5-11 0 16,6-13 15-16,-6-9 0 16,3-6 20-16,-1 1 1 15,-4 2 7-15,-8 6 0 0,-13 2-6 16,-12 10 1-16,-15 11-6 16,-19 18 0-16,-26 15-6 15,-19 13 0-15,-20 18-10 16,-7 14 0-16,8 13-7 15,8 12 1-15,12 4-6 16,18 13 1-16,13 17-2 16,20 11 0-16,19 1-2 15,24-12 1-15,26-15-1 0,23-14 1 16,22-16-1-16,10-17 1 16,3-14 1-16,-3-14 0 15,-10-14 2-15,-8-8 0 16,-8-7-2-16,-16-9 0 15,-16-5-3-15,-9-11 1 16,-37 49-2002-16</inkml:trace>
  <inkml:trace contextRef="#ctx0" brushRef="#br0" timeOffset="181733.96">16840 8409 1959 0,'-14'-9'0'15,"-32"-17"40"-15,-16-7 0 16,-12-5 38-16,-16 4 1 0,-18-1-33 16,-13 2 0-16,-15 5-24 15,-23 2 0-15,-21 1-6 16,-19 5 1-16,-16 7 0 15,-16 6 1-15,-16 7-1 16,-9 8 1-16,-10 8-3 16,-4 8 0-16,-11 6-2 15,-3 11 1-15,-3 16-4 16,1 18 0-16,-1 16-1 0,11 17 1 16,21 15-3-16,13 10 0 15,20 17-2-15,22 11 0 16,29 19-2-16,32 5 1 15,38 1-2-15,43 7 0 16,41 13-2-16,57 18 1 16,59 20-1-16,51 20 0 15,47 24-1-15,34-11 1 16,38-13-4-16,27-30 0 16,20-35-3-16,8-47 0 15,6-51-7-15,-9-41 1 16,-3-39 3-16,4-38 0 15,10-40 8-15,-2-42 0 16,-9-41 6-16,-2-37 0 16,-15-36 17-16,-24-36 1 15,-22-36 15-15,-17-22 1 16,-19-20 18-16,-17-14 1 0,-27-1 4 16,-42 28 1-16,-51 38-11 15,-48 32 1-15,-55 38-12 16,-54 41 1-16,-59 44-23 15,-63 45 1-15,-69 41-15 16,-58 56 0-16,-53 53-5 16,-8 25 0-16,382-99-2311 15</inkml:trace>
  <inkml:trace contextRef="#ctx0" brushRef="#br0" timeOffset="183834.31">12522 10582 1444 0,'0'0'0'16,"0"0"31"-16,17-17 1 15,3 5 28-15,6 0 1 16,17 0-12-16,6 0 1 16,8-1-21-16,6 1 0 15,15-1-15-15,12 2 0 16,17 4-7-16,22 0 0 16,31-1 6-16,27-4 1 15,43-4 2-15,36-10 0 0,37-10 3 16,40-9 1-16,32-2-1 15,31-12 1-15,32-7 8 16,22-6 0-16,14-6 4 16,33-7 1-16,29-8-3 15,34-15 1-15,19-8 6 16,33-8 1-16,27-4 37 16,24-4 1-16,9 4 16 15,3 9 1-15,11 8-11 16,-13 16 1-16,-13 8-13 0,-21 13 1 15,-33 11-12-15,-36 1 0 16,-44-4-6-16,-54 9 0 16,-43 7-10-16,-54 5 1 15,-52 7-9-15,-44 5 0 16,-49 0-7-16,-35 0 0 16,-36 1-14-16,-28 0 1 15,-15 3-12-15,-24 0 0 16,-16-8-4-16,-13-6 0 15,-73 43-2499-15</inkml:trace>
  <inkml:trace contextRef="#ctx0" brushRef="#br0" timeOffset="184233.09">27093 6723 1892 0,'-19'0'0'0,"-32"2"52"15,3 5 0-15,16 7 39 16,20 8 0-16,21 9-34 16,28 1 0-16,35-3-47 15,34-8 0-15,33-1-8 16,41 8 1-16,58 5-3 15,54 12 1-15,39 14-1 0,17 3 0 16,4 4-1-16,6 1 1 16,1-3-1-16,-28 7 0 15,-27 7 1-15,-49 5 0 16,-40 4 1-16,-54 8 0 16,-53 7 7-16,-59 14 1 15,-60 17 1-15,-80 28 0 16,-95 42 8-16,-101 51 0 15,-98 56-4-15,-63 50 1 16,-40 55-10-16,22-10 1 16,466-405-1829-16</inkml:trace>
  <inkml:trace contextRef="#ctx0" brushRef="#br0" timeOffset="-179961.42">15194 6007 1478 0,'0'0'0'0,"0"0"36"16,0 0 0-16,0 0 38 15,28-14 0-15,16 10-25 16,9-1 0-16,4-5-28 16,-2 5 1-16,3 0-9 0,7 5 0 15,14 8-4-15,8 4 0 16,12 0-1-16,13 2 0 15,24-2 1-15,7-5 0 16,16-2 1-16,19-1 1 16,16 1 11-16,14 4 0 15,4 3 7-15,3 3 1 16,-5 3 8-16,-9-3 0 16,-5-9-1-16,-13 0 1 15,-13-4-6-15,-19 5 1 16,-27-2 5-16,-13 4 0 15,-14 3 4-15,-14 4 0 16,-20-1-1-16,-20 3 0 16,-17-6-12-16,-8-7 1 15,-9-2-8-15,-9-3 1 0,8 0-16 16,-6-12 0-16,5-16-7 16,4-3 0-16,-11 31-1963 15</inkml:trace>
  <inkml:trace contextRef="#ctx0" brushRef="#br0" timeOffset="-179511.57">18302 5093 1646 0,'9'3'0'16,"10"11"2"-16,13 12 1 16,10 18-1-16,13 9 1 15,14 10-4-15,7-5 1 16,10-4 1-16,9-6 0 16,9-1 5-16,6-4 1 15,1 4 7-15,-3-2 1 16,1 0 18-16,-14-2 1 15,-14 1 8-15,-22 1 0 16,-35 14 1-16,-33 18 0 16,-35 19 2-16,-40 7 1 15,-52 1 0-15,-39 12 1 16,-28 4 11-16,2-6 0 0,18-19-11 16,33-8 0-16,37-6 0 15,28-2 1-15,17-8-11 16,13-5 1-16,11-5-9 15,16-11 1-15,19-12-22 16,23-14 1-16,-14-24-1941 16</inkml:trace>
  <inkml:trace contextRef="#ctx0" brushRef="#br0" timeOffset="-178695.86">19674 5655 1422 0,'0'0'0'15,"32"-13"33"-15,5-3 0 16,16-5 40-16,7 4 0 15,7 1-14-15,7 4 0 16,14 7-20-16,8 5 1 16,13 9-23-16,11 12 0 15,18 11 0-15,10 5 0 16,14 9 1-16,16-1 0 16,20-6 6-16,12-8 0 0,15-2 9 15,1-8 0-15,2-9 14 16,-4-7 0-16,-9-5 8 15,-9 4 1-15,-8-1 4 16,-22 2 1-16,-12 0-6 16,-17-1 1-16,-22-4-7 15,-10 0 0-15,-6 3-11 16,-12-3 0-16,-18-12-18 16,-12 0 0-16,-10-2-18 15,-1-1 0-15,-56 15-2030 0</inkml:trace>
  <inkml:trace contextRef="#ctx0" brushRef="#br0" timeOffset="-178113.14">22939 5181 1422 0,'20'12'0'0,"26"16"4"16,14 10 0-16,24 23-23 15,19-2 1-15,17-6 7 16,8-4 1-16,8-8-36 0,7-3 0 15,10 0 29-15,6-5 0 16,16-5 17-16,-4-2 0 16,-5-4 24-16,-25 1 1 15,-27 1 31-15,-24-3 1 16,-17-2 7-16,-29 10 1 16,-35 9-11-16,-45 7 1 15,-46 9-8-15,-38 12 1 16,-48 8-14-16,-28 13 0 15,-17-1-7-15,19 1 0 16,21-1 3-16,32 6 1 16,37 3-15-16,12-1 1 15,-2 1-9-15,12-9 1 16,82-86-1490-16</inkml:trace>
  <inkml:trace contextRef="#ctx0" brushRef="#br0" timeOffset="-177393.5">23929 6649 1635 0,'0'0'0'0,"-30"14"48"0,-5 10 1 15,-17 16 48-15,-9 10 0 16,-13 5-7-16,-13 9 1 16,-17 12-45-16,-10 11 0 15,-17 20-14-15,-24 25 0 16,-23 27-9-16,-16 16 1 16,-13 19 1-16,3-1 0 15,10 1-4-15,24-21 1 16,31-24-12-16,28-36 1 15,28-32-6-15,21-27 0 16,13-18-6-16,19-24 1 16,30-12-1825-16</inkml:trace>
  <inkml:trace contextRef="#ctx0" brushRef="#br0" timeOffset="-176995.08">22389 7095 1780 0,'-2'9'0'0,"1"15"1"16,-10 21 0-16,-10 21-1 16,-13 17 1-16,-13 21 32 15,-19 10 0-15,-24 7 1 16,-8 7 0-16,-10 9 15 15,0-11 0-15,8-24 1 0,8-13 0 16,9-3-17-16,18-8 0 16,16-4-9-16,17-6 0 15,21 1-6-15,31-3 1 16,29-7-6-16,29-14 0 16,29-12-2-16,11-13 0 15,15-9 8-15,-3-11 0 16,-8-14 5-16,-4-5 0 15,-3-2-4-15,-6 2 0 16,-10 4-1-16,-6 4 1 16,-13 8-2-16,-17-4 0 15,-63 7-1905-15</inkml:trace>
  <inkml:trace contextRef="#ctx0" brushRef="#br0" timeOffset="-176228.7">21516 8800 1556 0,'0'0'0'0,"-4"-30"54"15,4 3 1-15,11 1 47 16,10 2 0-16,7-1-19 15,11 5 0-15,7 6-45 16,7 10 0-16,9 16-13 0,14 21 1 16,17 21-10-16,13 15 1 15,12 19-5-15,16 16 0 16,27 19 1-16,20 9 1 16,13-4-2-16,11 0 0 15,7-4-3-15,-4-8 1 16,-9-7 6-16,-7-8 0 15,-15-15 2-15,-10-6 1 16,-10-11 2-16,-10-15 0 16,-17-16-9-16,-13-11 1 15,-17-11-6-15,-13-11 1 16,-87-5-1838-16</inkml:trace>
  <inkml:trace contextRef="#ctx0" brushRef="#br0" timeOffset="-175829.29">23795 9035 1747 0,'-7'0'0'0,"-11"-1"12"15,-7 6 1-15,-1 7 29 16,5 14 1-16,5 14-23 16,16 13 1-16,18 15-11 0,22 8 1 15,31 0-1-15,15 7 1 16,25 11-6-16,15 2 1 16,22 7-1-16,7-1 0 15,-2-19-1-15,-13-12 0 16,-13-9-1-16,-18-5 0 15,-14-3 0-15,-22 3 1 16,-31-2 0-16,-38 11 0 16,-45 8 9-16,-45 6 1 15,-54 12 6-15,-68 10 0 16,-64 7 0-16,-52 5 1 16,-36 5 4-16,7-18 0 15,353-101-1636-15</inkml:trace>
  <inkml:trace contextRef="#ctx0" brushRef="#br0" timeOffset="-160445.28">18528 5064 1075 0,'3'41'0'0,"8"68"18"16,1 38 1-16,4 14 14 16,0 21 0-16,-2 8 2 15,4-8 0-15,5-26-3 16,-2-20 1-16,0-27-15 0,-3-6 1 15,-1-13 5-15,-4 0 0 16,-4 1 11-16,-9-4 0 16,-4-1 6-16,-1 1 0 15,-1-16 1-15,3-12 0 16,3-18-4-16,2-13 1 16,5-11 0-16,7-1 0 15,14-4-3-15,14-3 0 16,22-1-2-16,15 9 1 15,17 8-2-15,16 15 0 16,21 13-6-16,3 11 1 16,8 14-3-16,-6 5 1 15,-13-3-6-15,-21-16 0 16,-14-16 3-16,-4-18 0 16,1-22 2-16,-6-13 1 15,-7-19-1-15,-5-9 1 16,-6-14 7-16,-10-10 1 0,-2-12-4 15,-8-11 1-15,-10-10-3 16,-4-8 1-16,-1-4-2 16,3-2 0-16,8-5-4 15,4-5 1-15,3 5-6 16,1 6 1-16,3 5 0 16,2 6 1-16,5 2-2 15,-1 4 1-15,-5 6-13 16,-5 2 0-16,-9-5-5 0,-5 2 1 15,-4-1-2-15,-3 6 0 16,-4 3-1-16,0 3 0 16,-1 2-2-16,-1 2 1 15,-6 9-4-15,-6 0 1 16,-6 7-2-16,-8 0 1 16,-9-2 2-16,-5-2 1 15,-10-1-2-15,-10-2 0 16,-14 3-1-16,-17-7 1 15,-27-10 4-15,-30 1 0 16,-36-8 1-16,-61-4 0 16,-58 6 0-16,-53 19 0 15,-39 21 0-15,-33 44 0 16,-13 53 0-16,26 51 0 16,43 58-10-16,56 22 1 15,297-192-1959-15</inkml:trace>
  <inkml:trace contextRef="#ctx0" brushRef="#br0" timeOffset="-148612.52">20117 6028 1052 0,'0'0'0'15,"-17"-9"27"-15,2 0 1 16,7 4 23-16,-8-7 0 15,-7-9 2-15,2 0 0 16,3 6-13-16,4-2 0 16,2 4-16-16,3 1 0 15,2 5-1-15,7 7 0 16,-7-10 0-16,7 10 0 16,0-10-3-16,0 10 1 15,8-11-2-15,8 3 1 16,14-8-4-16,16-1 0 15,21 6-3-15,11 3 1 0,19-4 0 16,14 3 0-16,18 4 0 16,12 5 0-16,9-4 2 15,8 4 1-15,21 9 0 16,9 8 0-16,8 7 11 16,-2 6 1-16,-5 6 2 15,-7 2 0-15,-10 6-2 16,-9-1 1-16,-15 0 3 0,-7-1 1 15,-12-4-7-15,-16-5 1 16,-20-6 6-16,-8-1 0 16,-13-2 12-16,-7-6 0 15,-8-6 2-15,-13-4 0 16,-14-1-3-16,-7-1 1 16,0-1-6-16,-6-2 0 15,-6-4-9-15,-4-6 0 16,4-11-8-16,-3-1 0 15,3-2-10-15,-4 4 1 16,-2 5-11-16,-1 3 1 16,1-3-5-16,4-3 1 15,5 1-15-15,6 2 1 16,-20 12-1963-16</inkml:trace>
  <inkml:trace contextRef="#ctx0" brushRef="#br0" timeOffset="-148230.25">23844 6028 1310 0,'0'0'0'0,"13"-14"7"16,-5 2 1-16,-8 12 3 16,7-9 0-16,-7 0 29 15,0 2 1-15,0 7-3 16,-5-8 1-16,-7 8-3 16,-11 3 1-16,-11 11 0 15,-4 9 0-15,-7 11-5 16,-4 4 0-16,-6 7-4 15,-6 0 1-15,-8-7 0 16,-9-7 1-16,2-8 6 0,-3-8 0 16,9-2-7-16,1-6 0 15,0 1 4-15,9 1 0 16,14-1-4-16,11-4 1 16,14 5-5-16,7-1 1 15,8 8-2-15,15 5 1 16,10 11-4-16,15 7 1 15,8-1-12-15,4-2 0 16,2 0-5-16,3 1 0 16,-3-3-3-16,-3-6 1 15,1-7-9-15,-5-7 0 16,-41-14-1684-16</inkml:trace>
  <inkml:trace contextRef="#ctx0" brushRef="#br0" timeOffset="-147803.45">20525 5588 2071 0,'0'0'0'16,"12"31"-10"-16,2 12 1 15,13 20-17-15,-1 2 1 16,-7-14-39-16,-8-15 0 15,-11-36-1341-15</inkml:trace>
  <inkml:trace contextRef="#ctx0" brushRef="#br0" timeOffset="-145462.54">24049 6481 974 0,'0'0'0'16,"-20"41"19"-16,-4 3 0 15,-8 11 27-15,-12 2 0 16,-13-3 3-16,-10 3 1 16,-8 2-14-16,-5 10 1 15,-3 5-17-15,-8 4 0 16,-12 5-8-16,-6 0 1 16,-9 7-1-16,-7 6 0 15,-2 1 0-15,-9 1 0 16,-4-1-1-16,6 2 0 15,6 1 1-15,-3-1 1 16,-12-4-2-16,11 0 1 16,14 0-2-16,12-5 1 15,7-12-1-15,16-10 0 16,20-6-4-16,13-10 1 0,11-14-7 16,9-10 1-16,30-28-1137 15</inkml:trace>
  <inkml:trace contextRef="#ctx0" brushRef="#br0" timeOffset="-135277.29">26382 10575 1198 0,'0'0'0'0,"34"-10"32"15,0-2 0-15,15 2 24 16,9-1 1-16,6-6-14 16,4-2 1-16,6-5-24 15,11-8 1-15,10-7-7 16,6-6 1-16,3-9-3 0,7-3 0 16,14-9-2-1,9 0 1-15,11 2 2 0,7-8 1 16,7-4-2-16,1-6 1 15,6-4-2-15,-6 6 1 16,-6 2 4-16,-6-1 0 16,-5 1 0-16,0 0 1 15,0-2 4-15,-11 11 0 16,-14 0 4-16,-9 12 0 16,-4 3-3-16,-17 7 1 15,-12-5 2-15,-13 6 1 16,-15 8-1-16,-10 1 1 15,-11 3-1-15,-9 6 0 16,-8 9-3-16,-5 5 1 16,-3 2-5-16,0 3 0 15,-2 1-3-15,0 8 0 0,0 0-2 16,-4-7 0-16,4 7-4 16,0 0 1-16,-7-5-3 15,7 5 1-15,0 0-3 16,-5-11 0-16,5 11-2 15,-5-10 1-15,1 3-1 16,1 2 0-16,3 5 0 16,-4-9 1-16,4 9-1 0,-12 0 0 15,-9 9 0-15,-4 6 1 16,4 3-2-16,-2-1 1 16,-4 7-2-16,-1-3 0 15,0 0-1-15,0-4 0 16,-2 5-3-16,3-4 1 15,8-10-4-15,-2-2 1 16,21-6-1654-16</inkml:trace>
</inkml:ink>
</file>

<file path=ppt/ink/ink2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6:35.742"/>
    </inkml:context>
    <inkml:brush xml:id="br0">
      <inkml:brushProperty name="width" value="0.05292" units="cm"/>
      <inkml:brushProperty name="height" value="0.05292" units="cm"/>
      <inkml:brushProperty name="color" value="#FF0000"/>
    </inkml:brush>
  </inkml:definitions>
  <inkml:trace contextRef="#ctx0" brushRef="#br0">3669 4908 1355 0,'0'0'0'0,"-20"24"26"16,6 6 1-16,2 2 33 16,-2 5 0-16,-4 6-14 15,-5 5 0-15,0 3-28 16,-3 2 1-16,3 13-9 16,2 7 0-16,-2 6-2 15,4 11 0-15,1 19-2 16,0 11 0-16,1 8-1 0,-3 15 0 15,-1 13-1-15,2 19 0 16,-4 14-1-16,-4 10 1 16,1 15-1-16,3 1 0 15,5 3-1-15,1 9 1 16,-3 11-2-16,6 12 1 16,2 6 0-16,6 7 1 15,-2 15-1-15,4 13 1 16,4 14-1-16,0 15 0 15,4 9 0-15,1 15 0 16,4 14 0-16,0 6 0 16,-6 15-1-16,-1-12 1 15,1-18 0-15,-3-11 0 16,0-10 0-16,4-23 1 16,3-25-1-16,5-15 1 0,1-12 1 15,-3-18 1-15,3-13 1 16,1-20 0-16,9-18 1 15,0-25 0-15,3-23 2 16,0-14 0-16,6-10 0 16,5-13 0-16,7-18 5 15,15-5 0-15,13-7 1 16,5-5 1-16,1-10-4 16,12-9 0-16,19-5 1 15,11-9 0-15,7-7 0 16,13-3 1-16,24 0-4 0,21 1 1 15,21-1-4-15,11 0 0 16,11 1-4-16,13 1 1 16,5-1-3-16,15 3 0 15,7 1-1-15,19 6 1 16,11 6-1-16,1 2 0 16,11 2 0-16,2 5 0 15,15 4 0-15,9 1 0 16,5 0 0-16,10 2 0 15,10 3 2-15,5 4 0 16,-5-4 4-16,6 0 0 16,16 0 3-16,7-3 0 15,10-8 1-15,8-4 0 16,1-9 1-16,2-2 1 16,5-5 0-16,4-4 1 0,3-6-2 15,8-2 1-15,2-2-1 16,8-3 0-16,16-4-3 15,0-2 1-15,7-3-2 16,2-3 0-16,12-8-2 16,-4-3 1-16,-5-5-1 15,-1 4 1-15,1 3 0 16,-2 0 0-16,-1-2 1 16,-6 3 1-16,-6 6 3 15,-15 7 0-15,-14 8 1 16,-14 6 1-16,-23 6 1 15,-10 10 0-15,-6 2 0 0,-28-1 1 16,-21-2 2 0,-9 2 1-16,-23 0-1 0,-9 0 0 15,-25 1-4-15,-19-1 1 16,-24-5 3-16,-15-5 1 16,-12-8-1-16,-12-5 0 15,-13-1 2-15,-7-2 0 16,-8-2-3-16,-6-5 1 15,-14-5 1-15,-7-5 1 16,0-6-3-16,0-3 0 16,-7-2-3-16,-1-3 1 15,1-4-4-15,2-4 1 16,-4-5-5-16,0-8 1 16,0-7-3-16,-5-5 0 15,-4-5-2-15,1-9 0 16,1-5 0-16,0-18 1 0,0-23 1 15,5-20 1-15,2-22 2 16,-3-20 0-16,-9-23 1 16,-4-26 0-16,2-18 0 15,4-26 1-15,8-29-1 16,4-24 0-16,2-13-3 16,6-17 1-16,8-17-4 15,2-8 0-15,-1-17-2 16,4-8 0-16,-5-3 0 15,-7 8 0-15,-11 6-1 0,-20 11 0 16,-16 15-1-16,-19 16 1 16,-17 18-2-16,-16 11 1 15,-16 6-4-15,-11 14 1 16,-8 7-2-16,-4 2 1 16,-3 10-3-16,-4 11 1 15,-2 11-3-15,-5 13 1 16,-2 23-2-16,-10 11 0 15,-9 18-1-15,-9 15 0 16,-11 19 0-16,-12 20 1 16,-12 16 0-16,-16 6 1 15,-9 10 0-15,-18 13 1 16,-20 10-2-16,-22 4 1 16,-16 15-2-16,-17 0 1 15,-19 3 0-15,-20 2 1 16,-11 7 0-16,-28 3 0 0,-21 6 1 15,-26 6 0-15,-15 4 2 16,-21 2 0-16,-23-2 0 16,-12 5 0-16,-13 0 3 15,-19 0 0-15,-7-5 1 16,0-2 0-16,-9-1 0 16,-1-4 1-16,-8-5 0 15,-3 0 1-15,0-2-1 16,-1 1 1-16,-1-2 0 15,-3-1 0-15,-8 1 1 0,-10 4 0 16,4 6 0-16,1 1 1 16,2 2 0-16,-4 2 0 15,-1-3 0-15,1-4 0 16,6-5 0-16,5-2 0 16,3 2 0-16,-1 1 0 15,3 11 0-15,4 0 0 16,14-2 0-16,-9 7 0 15,2 4 0-15,-4 3 1 16,-1 3-1-16,8 3 1 16,8 2-1-16,5 4 1 15,3 8-1-15,2 6 1 16,3 6-1-16,8 8 1 16,7 7-1-16,24 7 0 15,11 5 0-15,21 10 0 16,20 9 0-16,36 7 0 15,27 1 0-15,39 4 0 0,37 9-1 16,24-2 0-16,17-5-17 16,31-4 1-16,136-62-1803 15</inkml:trace>
  <inkml:trace contextRef="#ctx0" brushRef="#br0" timeOffset="1596.25">16748 4756 985 0,'-30'-6'0'16,"-53"-9"32"-16,-21-2 0 16,-2 4 37-16,-12 5 0 15,-14-4 18-15,-7 0 0 16,-13-4-21-16,0 2 0 15,4-1-30-15,-11 2 0 0,-7 0-2 16,-6 0 0-16,-12 5 7 16,-6 4 0-16,-8 4-4 15,-7 4 1-15,-1 6 0 16,-4 9 1-16,-14 5-6 16,-2 15 1-16,-5 7-10 15,2 15 1-15,7 5-4 16,5-4 1-16,14-5-7 15,9-2 0-15,14-1-3 16,21-2 1-16,9 2-2 16,14-4 0-16,17 3-1 0,11 1 0 15,13-4-2-15,17-1 0 16,11 1-2-16,16 0 1 16,12 4-2-16,11 6 1 15,10 11-3-15,13 0 0 16,16-5-1-16,15-2 1 15,18 0-2-15,20 2 1 16,29 3-1-16,20-3 0 16,16-7-1-16,22-6 1 15,31-1-1-15,21-2 1 16,28 4-1-16,30 0 1 16,16-4-1-16,11-2 1 15,15-6 0-15,-1-4 0 16,4-9-1-16,15 1 1 15,15-3-1-15,15-2 1 16,0-5 0-16,7-4 0 0,10 1 0 16,19-1 0-16,4-2 0 15,6-6 1-15,-9-1 0 16,6-7 1-16,1 0 2 16,16-7 0-16,1-1 2 15,1 3 1-15,3-4 0 16,1 2 1-16,1-2-1 15,-13-6 1-15,-13-3-2 16,-7-6 0-16,-6-5 0 16,-9 3 0-16,-10 3 1 0,-11-3 1 15,-17-10 1-15,-8 0 0 16,-8 6-2-16,-14 1 1 16,-9 1 1-16,-16 6 0 15,-4-3-2-15,-23 8 1 16,-26 2-4-16,-28-3 1 15,-19-6-4-15,-24 3 1 16,-19-6-3-16,-26 4 1 16,-24 1-1-16,-20 1 0 15,-25 0 0-15,-27-5 0 16,-26-10 0-16,-35-6 0 16,-40-8-1-16,-34 0 1 15,-41-7 0-15,-76-25 0 16,-65-16 0-16,-71-11 0 15,-44-14 0-15,-52-5 0 16,-51-9 0-16,-45 6 0 0,-40 6 0 16,-34 2 0-16,-23 7 0 15,-32 21 0-15,-17 29 0 16,-36 28 0-16,-26 35 0 16,-35 44 0-16,-59 49 0 15,-26 52 0-15,-27 59 0 16,-1 55 0-16,5 57 0 15,14 21 0-15,905-334-1795 16</inkml:trace>
</inkml:ink>
</file>

<file path=ppt/ink/ink2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58:47.672"/>
    </inkml:context>
    <inkml:brush xml:id="br0">
      <inkml:brushProperty name="width" value="0.05292" units="cm"/>
      <inkml:brushProperty name="height" value="0.05292" units="cm"/>
      <inkml:brushProperty name="color" value="#FF0000"/>
    </inkml:brush>
  </inkml:definitions>
  <inkml:trace contextRef="#ctx0" brushRef="#br0">16076 6007 1646 0,'-58'-11'0'0,"-101"-20"56"16,-61-7 1-16,-29 0 41 0,-23 5 1 16,-21 0-38-16,-22 4 1 15,-20 5-37-15,-4 12 1 16,-5 12-13-16,-14 5 0 15,-11 7-5-15,-1 3 1 16,-9 8-4-16,8 8 1 16,15 2-3-16,-4 9 0 15,-2 8-2-15,15 12 1 16,21 16-2-16,10 8 1 16,14 1-1-16,25 1 1 15,36 0-1-15,31 8 1 16,39 1-1-16,17-7 0 15,24-9 0-15,26-3 0 16,37 7 0-16,26-4 0 16,22-3 0-16,26 5 0 0,26 7 0 15,32 7 0-15,43 8 0 16,26 8 0-16,35 6-1 16,38 9 0-16,29 5-1 15,29 8 0-15,19-1-3 16,42-12 1-16,45-19-3 15,34-2 1-15,33-3-3 16,31-9 0-16,30 0-1 16,25-6 1-16,40-10 2 0,13-8 1 15,9-8 3-15,10-10 1 16,11-11 0-16,10-18 1 16,6-24 0-16,28-16 1 15,14-13 0-15,17-13 0 16,15-15 2-16,9-5 1 15,-6-5 3-15,-32-3 1 16,-27-8 1-16,-40-12 0 16,-31-10 2-16,-34-6 1 15,-40 3-1-15,-47-8 0 16,-53-10 0-16,-63-6 0 16,-54-2-2-16,-62-3 0 15,-59-1-4-15,-61-11 0 16,-58-12-2-16,-64-13 1 15,-64-9-3-15,-67-11 1 16,-68-5-1-16,-79 4 0 16,-73 8-2-16,-75 21 0 0,-73 26-2 15,-99 47 0-15,-89 55-2 16,-80 78 0-16,-82 92-3 16,-64 102 1-16,-62 100-10 15,-27 106 1-15,1027-445-1602 16</inkml:trace>
</inkml:ink>
</file>

<file path=ppt/ink/ink2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7:00:33.907"/>
    </inkml:context>
    <inkml:brush xml:id="br0">
      <inkml:brushProperty name="width" value="0.05292" units="cm"/>
      <inkml:brushProperty name="height" value="0.05292" units="cm"/>
      <inkml:brushProperty name="color" value="#FF0000"/>
    </inkml:brush>
  </inkml:definitions>
  <inkml:trace contextRef="#ctx0" brushRef="#br0">8345 4804 1511 0,'-25'-3'0'16,"-47"-10"55"-16,-25-7 0 16,-16-10 41-16,-12-11 0 15,-11-8-20-15,-5-8 0 16,-6-7-23-16,-8-2 0 16,-12-3-24-16,-13 7 0 15,-5 12-5-15,-15 10 0 16,-6 7 4-16,-8 12 1 15,-1 7 0-15,-16 7 0 16,-3 7-4-16,-12 7 1 16,-4 7-4-16,-4 7 1 15,-4 12-7-15,-4 12 0 16,-3 17-5-16,11 11 1 16,7 3-4-16,21 5 1 15,22 2-1-15,10 16 0 16,8 12-2-16,24 1 0 0,18 1 0 15,22 1 1-15,23 14-3 16,30 0 0-16,20 7-4 16,22-2 0-16,26-5-1 15,20 4 1-15,27-1-4 16,33-1 1-16,27-2-4 16,33 4 1-16,15 11-5 15,26 6 1-15,23 9-5 16,19-2 1-16,16-8-2 15,16-2 1-15,16 9-2 0,14-11 1 16,14-7 2-16,23-14 0 16,23-6 3-16,9-6 0 15,8-4 2-15,17-8 1 16,20-12 1-16,31-8 1 16,17-8 2-16,25 2 0 15,21-6 1-15,15-1 0 16,24-5 1-16,10-8 0 15,6-11 1-15,14-4 0 16,35 2 0-16,13-4 1 16,6-3-1-16,15-4 1 15,23-3 0-15,8-1 0 16,13-1 1-16,5-2 0 16,14 6 2-16,13-4 0 15,-10-7 3-15,3 4 1 16,1-2 2-16,-5 2 0 15,-2 0 0-15,1-4 1 0,-3-5-1 16,2-3 1-16,0-6-2 16,-3-3 0-16,-2-3 1 15,-11-11 0-15,-10-2 0 16,-51-4 0-16,-43-5-2 16,-39-7 0-16,-49-17 1 15,-37-6 1-15,-51-16 1 16,-53-5 0-16,-49-4-2 15,-59-15 1-15,-51-16 2 16,-50-5 1-16,-56-2 4 0,-44-10 1 16,-45-19-2-16,-43-14 1 15,-48-13 0-15,-51-10 0 16,-47-8-4-16,-51 0 0 16,-54-2-4-16,-41 0 0 15,-38 9-2-15,-30 0 0 16,-44-2-4-16,-31 5 1 15,-22 6-2-15,-33-1 0 16,-24 6-1-16,-29-2 0 16,-21 2 0-16,-39-1 0 15,-25 4-1-15,-35-8 1 16,-20-7-1-16,-15-3 1 16,-22-4-1-16,-31 1 1 15,-15 8-1-15,-4 11 0 16,1 13 1-16,-18 13 0 15,-17 25 0-15,-34 27 0 0,-17 31 0 16,-22 47 1-16,-26 49 0 16,-34 60 1-16,-52 64-1 15,-29 65 1-15,-26 65-2 16,-32 90 1-16,-12 83-1 16,7 59 0-16,1134-521-1988 15</inkml:trace>
  <inkml:trace contextRef="#ctx0" brushRef="#br0" timeOffset="2631.48">10652 8779 1399 0,'-18'-17'0'0,"-31"-37"29"15,-23-6 0-15,-23 6 31 16,-4 4 1-16,-14 1-15 16,-14-3 0-16,-16-8-16 15,-12-2 1-15,-15 8-15 0,-6 4 1 16,-2 5-2-16,-6 0 1 16,-3-5-1-16,-7-2 0 15,-12-4-2-15,-6 4 0 16,-10 14-1-16,-7 9 0 15,-8 10-3-15,-11 7 0 16,-12 6-1-16,-6 10 1 16,-5 1-1-16,-10 11 0 15,4 4-1-15,-7 6 0 16,5 7-2-16,-6 7 1 16,-5 2-3-16,3-1 1 15,10-8-1-15,2 2 0 16,8-1-1-16,6 4 0 15,13 4 0-15,1 8 1 16,12 7-1-16,16 2 1 16,13 2-1-16,21-8 1 15,17 4 0-15,27-3 0 0,19 0-1 16,24-4 1-16,20 7-2 16,16-2 1-16,13 2-1 15,21 1 0-15,19-8-1 16,23 2 1-16,27-2-1 15,22 3 0-15,18 1 0 16,27-4 0-16,22-3-2 16,24-4 1-16,33 1-5 15,24 1 0-15,24-2-4 16,31-2 1-16,24-3-5 0,22-5 1 16,21 0 3-16,9 0 0 15,6-4 2-15,10 1 0 16,11-6 4-16,10 0 0 15,5-6 2-15,-8-13 1 16,-5-17 0-16,-6-11 1 16,-9-10 0-16,-26-6 0 15,-27-6 0-15,-19-7 0 16,-14-2 0-16,-28-3 0 16,-24-2 3-16,-27-7 0 15,-23-17 4-15,-27-3 1 16,-25-1 8-16,-26-1 0 15,-23-9 4-15,-30-7 0 16,-33 2 0-16,-36-5 0 16,-35-6-1-16,-37 8 1 15,-39 13-4-15,-44 23 0 16,-42 31-11-16,-47 29 0 0,-27 38-5 16,-22 16 1-16,325-45-1581 15</inkml:trace>
  <inkml:trace contextRef="#ctx0" brushRef="#br0" timeOffset="4681.84">9100 10191 1254 0,'0'0'0'16,"-62"-55"44"-16,-1 5 1 15,-15 1 51-15,-12 4 0 16,-10 5-22-16,-13 6 0 16,-13-1-23-16,-6 1 1 15,-12-4-15-15,-13-7 1 16,-9 3-9-16,-2 9 0 16,1 9-10-16,-15 7 1 15,-12 1-7-15,-4 6 1 0,-13 6-4 16,-8 4 0-16,-19 11-3 15,-2 4 1-15,-16 6-1 16,-7 3 0-16,-17 4-2 16,-9 3 1-16,-1 0-2 15,10 4 1-15,-4 5-1 16,12-6 0-16,2-1-1 16,15 0 1-16,15 3-1 15,23 4 1-15,12 2-1 16,13 8 0-16,15 5 0 0,31 1 0 15,30-5 0-15,20-2 1 16,21-4-1-16,16 5 0 16,26 9 0-16,20 5 1 15,31 2-2-15,23-7 1 16,27-6-1-16,26-4 0 16,24-8-1-16,21 1 1 15,24 3-2-15,40 1 0 16,31 5 0-16,38 1 0 15,31 1-2-15,27-3 1 16,30 1-4-16,19-3 1 16,2-6-2-16,13-6 0 15,1-12-2-15,7-12 0 16,5-15-2-16,8-20 0 16,-10-13 0-16,-6-13 0 0,-14-9 0 15,-15-12 0-15,-24-7 6 16,-23-10 1-16,-34-8 2 15,-39-4 1-15,-42-10 0 16,-40-3 1-16,-46-9 4 16,-48-16 1-16,-41-21 9 15,-54-1 0-15,-51 2-1 16,-59 8 0-16,-63 14-1 16,-69 14 1-16,-70 15-6 15,-64 39 1-15,-60 42-4 16,-72 70 1-16,-65 75-4 15,-48 94 0-15,-55 101-2 0,-19 26 0 16,716-341-1606-16</inkml:trace>
  <inkml:trace contextRef="#ctx0" brushRef="#br0" timeOffset="14048">6969 11560 1478 0,'0'0'0'0,"-26"-29"56"15,1 1 0-15,-7-8 39 16,-12 1 1-16,-5-5-33 15,-11 6 1-15,-13-3-32 16,-6 8 1-16,-7 8-16 16,-13 2 0-16,-14 9-4 15,-9 6 1-15,-1 1 0 16,-8 6 1-16,-8 6-4 16,-11 1 0-16,-18-1-1 0,-12 0 1 15,-3-1-3-15,1 1 1 16,1-4-1-16,-3-1 0 15,3-1-2-15,-10 2 1 16,-6 2-2-16,-6 4 0 16,3 2-1-16,1 6 1 15,-2 4-1-15,7 8 1 16,7 9-1-16,4 0 0 16,13 8-1-16,10 6 1 15,13 5-1-15,8 8 0 16,3 1 0-16,20 6 1 15,20 6-1-15,21-9 0 16,15-14-1-16,10-4 1 16,22-1-2-16,16 0 0 15,20 0-1-15,24-2 0 0,18-3 0 16,18-6 0-16,26 1 0 16,19 0 0-16,10-1-1 15,22 2 0-15,21 4-1 16,24 3 0-16,25 7-1 15,13 0 0-15,19-5 0 16,25-14 0-16,11-15-1 16,21-20 1-16,6-22-1 15,11-20 1-15,-3-20 1 16,5-12 0-16,12-7-1 0,-9-9 1 16,-12-8 0-16,-11-5 0 15,-13-2 1-15,-29 1 0 16,-30-2 1-16,-34 0 0 15,-33-6 0-15,-37 7 1 16,-31-2 0-16,-43 4 1 16,-48 3 0-16,-51 7 1 15,-58 11-1-15,-71 6 1 16,-89 7 0-16,-84 21 0 16,-79 33-2-16,-66 47 0 15,-58 48-1-15,-41 66 0 16,-45 65-1-16,-33 41 0 15,670-255-1645-15</inkml:trace>
  <inkml:trace contextRef="#ctx0" brushRef="#br0" timeOffset="22834.55">7853 12991 1567 0,'0'0'0'0,"-30"-24"51"15,-7-2 1-15,-21-2 49 0,-11-4 0 16,-12 0-40-16,-15 1 1 16,-9 2-39-16,-10 1 1 15,-7 4-10-15,-17 3 0 16,-11 0-5-16,-21 4 1 16,-6 0-3-16,-8 5 0 15,-9 0-4-15,-3-1 1 16,-8 1-3-16,-7-2 1 15,-5 4 0-15,-17-2 0 16,-10 2 0-16,-10 6 0 16,2 13 0-16,-2 5 0 15,11 10 2-15,-4 12 0 16,10 11-1-16,12 13 1 16,22 6-1-16,26 9 1 15,20-1-2-15,27 9 0 16,21 11 0-16,22 6 1 15,25 6-2-15,31 6 1 16,31 6-1-16,31-1 0 0,42-9-1 16,31-11 0-16,44-4-2 15,41-8 0-15,38-11-8 16,43-13 0-16,28-18-9 16,41-10 1-16,31-11-7 15,18-15 0-15,0-19 6 16,-12-8 0-16,-7-12 10 15,-2-20 0-15,-6-22 9 0,-19-19 0 16,-26-18 9-16,-30-9 1 16,-16-13 21-16,-30-4 1 15,-29-8 8-15,-43 3 1 16,-38 2 12-16,-43-2 0 16,-47-3-2-16,-48 11 0 15,-51 17-4-15,-45 9 0 16,-46 12-7-16,-52 19 1 15,-56 24-8-15,-49 27 1 16,-44 31-20-16,-25 40 0 16,-17 43-14-16,-4 11 1 15,397-99-1978-15</inkml:trace>
  <inkml:trace contextRef="#ctx0" brushRef="#br0" timeOffset="23869.3">8354 14334 1702 0,'0'0'0'16,"7"-31"81"-16,0 0 1 15,-11-7 34-15,-10-2 0 16,-14-1-49-16,-16 2 0 15,-18 1-45-15,-10 2 0 16,-16 3-11-16,-6 4 0 0,-1 5-3 16,-4-4 1-1,-14 2-6-15,-5 5 1 0,-9 4-1 16,-10 3 0-16,-17 4 0 16,-19-3 1-16,-12 1-1 15,-18 4 0-15,-10-4 0 16,-20-2 1-16,-12-2-2 15,-13 1 1-15,-6 2-2 16,-5 5 1-16,3 1-1 16,-9 9 1-16,0 10 0 0,3 10 0 15,11 11 1-15,12 9 0 16,27 6-1-16,19 9 0 16,27 11 0-16,15 8 0 15,20 5-2-15,9 6 1 16,12-3-1-16,16 8 0 15,18 9 0-15,22 1 0 16,27 2-1-16,25-1 1 16,26 6-2-16,39-5 1 15,44-3-2-15,42 2 1 16,44 8-2-16,43-7 0 16,34-21 0-16,29-17 1 15,25-18 0-15,24-13 0 16,12-18 0-16,18-15 1 15,8-11 0-15,-9-13 1 16,-11-15 0-16,9-9 0 16,2-8 0-16,-16-13 1 0,-30-18 0 15,-24-3 0-15,-20-6 0 16,-34-8 0-16,-26-12 0 16,-35 0 1-16,-31 6-1 15,-41-1 1-15,-52-5 2 16,-53 8 1-16,-47 16-1 15,-66 4 0-15,-63-1 4 16,-78 16 1-16,-75 18-1 16,-64 32 0-16,-64 44-2 15,-45 47 0-15,-48 53-2 0,-25 63 0 16,-17 64-1-16,-13 13 0 16,600-263-1802-16</inkml:trace>
</inkml:ink>
</file>

<file path=ppt/ink/ink2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7:06:41.355"/>
    </inkml:context>
    <inkml:brush xml:id="br0">
      <inkml:brushProperty name="width" value="0.05292" units="cm"/>
      <inkml:brushProperty name="height" value="0.05292" units="cm"/>
      <inkml:brushProperty name="color" value="#FF0000"/>
    </inkml:brush>
  </inkml:definitions>
  <inkml:trace contextRef="#ctx0" brushRef="#br0">19969 2670 1343 0,'-21'-7'0'0,"-36"-13"34"15,-24-10 1-15,-14-10 33 16,-13-3 0-16,-10-5-1 16,-9-6 1-16,-2-3-28 15,-15-5 1-15,-13-6-9 16,-16 4 0-16,-18 9-13 0,-17 3 0 15,-16 8-2-15,-16 5 0 16,-10 6-3-16,-15 3 0 16,-6 6-2-16,-19-2 1 15,-13-7-2-15,-14 0 0 16,-1 1-4-16,-3 2 0 16,-4-3-2-16,-4 0 1 15,-10 0-1-15,4 1 1 16,-2 2-2-16,-7 6 1 15,-9 0-1-15,-15 6 0 16,-8-1 0-16,5 9 1 16,5 7-2-16,0-1 0 15,-11-5-2-15,5 1 1 16,-6-1-1-16,3 6 1 16,4 3-1-16,-8 8 0 15,-9 1 0-15,-6 7 0 16,10-3-1-16,1 12 1 0,8 11-1 15,4 5 1-15,1 4-1 16,13 6 1-16,12 2-1 16,10-4 1-16,8-4-1 15,17-2 0-15,3 2 0 16,0 9 0-16,4 3 0 16,4 14 0-16,19 10 0 15,14 6 0-15,15 11-1 16,15 6 0-16,21 5-1 0,24 2 0 15,24-12-2-15,31-1 1 16,28 1-2-16,18-4 1 16,16-3-3-16,21-2 0 15,25 0 1-15,21 1 0 16,23 1-5-16,21 2 0 16,21-11-2-16,28 3 1 15,45 4-4-15,31 2 0 16,34-2-1-16,37 2 1 15,24-6-1-15,38-6 1 16,49-4 1-16,30-9 1 16,19-16 1-16,36-6 0 15,19-9 1-15,28-3 1 16,22-4 0-16,11-8 1 16,6-9 2-16,27-8 0 15,22-17 5-15,15-7 1 16,21-5 2-16,15-7 0 15,11-10 0-15,25-15 1 16,4-9 7-16,6-8 0 0,8-6 10 16,-3-6 1-16,-6-1-1 15,-16-8 1-15,-16-7-3 16,-18-2 1-16,-23-3 11 16,-24-1 0-16,-25 1 4 15,-49 15 1-15,-52 16-3 16,-54 12 1-16,-57 10-2 15,-68 22 0-15,-71 16-14 0,-62 23 1 16,-56 28-17-16,-52 25 1 16,-17-60-1604-16</inkml:trace>
</inkml:ink>
</file>

<file path=ppt/ink/ink2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7:08:13.372"/>
    </inkml:context>
    <inkml:brush xml:id="br0">
      <inkml:brushProperty name="width" value="0.05292" units="cm"/>
      <inkml:brushProperty name="height" value="0.05292" units="cm"/>
      <inkml:brushProperty name="color" value="#FF0000"/>
    </inkml:brush>
  </inkml:definitions>
  <inkml:trace contextRef="#ctx0" brushRef="#br0">13346 4610 929 0,'-29'-7'0'0,"-52"-13"19"16,-28-6 1-16,-18-11 18 15,-16-10 1-15,-23-4-4 16,-10-5 0-16,-6 1-12 0,-21-1 1 16,-10 5-5-16,-22-1 1 15,-13-2-3-15,-17 6 1 16,-12 9-1-16,-12 7 0 16,-8 7 4-16,-11 5 0 15,-8 4 1-15,0 4 1 16,4 7-3-16,-11 1 1 15,-14 1-2-15,-5 10 1 16,-5 13-2-16,-13 13 1 16,-26 18 3-16,-3 2 0 15,1-8 3-15,2 14 0 16,5 15 5-16,-7 25 1 16,5 27-5-16,29 11 1 15,31 5-4-15,23 9 1 16,25-3-6-16,26 15 1 15,20 22-2-15,26 18 0 0,27 11-3 16,13 20 1-16,13 13-2 16,25 1 0-16,34-1-4 15,24-11 1-15,14-8-4 16,28-5 1-16,25-5-2 16,23-10 0-16,32-7-2 15,26-7 1-15,23-9-1 16,21-10 0-16,11-4 0 15,26 7 1-15,23 4 1 16,20-9 0-16,21-3 2 0,21-15 0 16,12-9 2-16,25-1 1 15,14 0 1-15,9-6 0 16,9-11 0-16,17-2 0 16,23 7-2-16,20-4 0 15,7-19-1-15,3-4 1 16,20-6-1-16,3-13 0 15,2-15-3-15,9-18 1 16,10-24-2-16,2-29 1 16,2-23-3-16,0-22 1 15,9-25 3-15,-9-14 0 16,-11-24 7-16,-12-16 0 16,-14-7 11-16,-20-13 0 15,-3-18 5-15,-8-19 0 16,-10-21-1-16,-26-14 1 15,-32-15-2-15,-18-12 1 16,-15-11-5-16,-25-18 1 0,-22-24-10 16,-16-4 1-16,-30 5-6 15,-30-11 0-15,-37-6-4 16,-36 6 1-16,-34-3-3 16,-43 14 0-16,-45 14-1 15,-60 15 0-15,-67 17-2 16,-65 15 1-16,-71 16-1 15,-69 15 0-15,-73 25-1 16,-71 44 0-16,-73 57-13 0,-66 67 1 16,-54 61-4-1,-64 81 1-15,786-133-1777 0</inkml:trace>
</inkml:ink>
</file>

<file path=ppt/ink/ink2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7:08:43.711"/>
    </inkml:context>
    <inkml:brush xml:id="br0">
      <inkml:brushProperty name="width" value="0.05292" units="cm"/>
      <inkml:brushProperty name="height" value="0.05292" units="cm"/>
      <inkml:brushProperty name="color" value="#FF0000"/>
    </inkml:brush>
  </inkml:definitions>
  <inkml:trace contextRef="#ctx0" brushRef="#br0">27058 3646 1590 0,'0'0'0'15,"46"-31"33"-15,7 7 1 16,17-4 25-16,13-1 1 16,18-9-13-16,5-7 0 15,-2-7-23-15,3-4 0 16,8-6-11-16,1-4 0 16,-3-3-4-16,4 0 0 15,3 10-2-15,0 5 0 16,-4 4-1-16,-1 9 1 15,-1 8-1-15,-6 9 1 16,-2-1-2-16,0 12 1 16,3 18-3-16,-1 10 1 15,-11 15-1-15,-2 27 0 0,0 29-2 16,-5 30 1-16,-4 21-1 16,-1 45 1-16,-6 38-1 15,4 51 0-15,0 42-1 16,2 46 1-16,-2 30-1 15,3 35 0-15,4 26 0 16,2 14 0-16,-2 20 0 16,-11 11 1-16,-15 5 0 15,-10 30 1-15,-4 17 8 16,-11 8 0-16,-11 16 14 0,-18 13 1 16,-11 4 8-16,-12-29 0 15,-4-42 5-15,8-30 0 16,16-34 1-16,4-19 1 15,3-22-6-15,7-29 0 16,11-39-4-16,1-27 0 16,1-35 3-16,-3-35 0 15,-2-35-6-15,-1-34 0 16,-2-29-6-16,-1-21 1 16,-4-16-3-16,-7-20 0 15,-7-23-9-15,-7-10 0 16,-9-11-4-16,-15-4 1 15,-24-3-3-15,-21-6 1 16,-21-7-3-16,-19-8 1 16,-29-4 3-16,-27-1 0 15,-40 3-1-15,-47 8 1 16,-39 7 2-16,-37 8 1 16,-36 9 2-16,-48 9 0 0,-42 5 5 15,-45 17 0-15,-42 15 5 16,-61 11 1-16,-59 11-1 15,-59 24 0-15,-39 18-1 16,-50 43 0-16,-54 48-15 16,-1791 517-5-16</inkml:trace>
</inkml:ink>
</file>

<file path=ppt/ink/ink2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7:12:29.771"/>
    </inkml:context>
    <inkml:brush xml:id="br0">
      <inkml:brushProperty name="width" value="0.05292" units="cm"/>
      <inkml:brushProperty name="height" value="0.05292" units="cm"/>
      <inkml:brushProperty name="color" value="#FF0000"/>
    </inkml:brush>
  </inkml:definitions>
  <inkml:trace contextRef="#ctx0" brushRef="#br0">2935 947 1425 0,'-26'65'60'16,"-6"46"1"-16,-3 47-12 0,-6 27 0 16,-5 17-29-16,0 18 0 15,-7 10-8-15,4 6 0 16,0 14-4-16,6 12 1 16,4 13-3-16,8 14 1 15,3 12-3-15,1 14 0 16,1 2 3-16,-1 13 1 15,-1 13 1-15,-4 7 1 16,-3 1 0-16,-2 14 0 16,0 9 5-16,5 1 0 15,0 9 3-15,-3 6 0 0,0 25 0 16,-2 7 0-16,-4 8 0 16,-12 2 0-16,-7 8-1 15,-7-2 1-15,-9-4 1 16,8 4 0-16,8 1-1 15,1-15 1-15,-2-20-1 16,2-13 0-16,3-16-1 16,12-11 0-16,7-23-3 15,5-21 1-15,9-14-6 0,7-19 1 16,11-20-2-16,5-18 1 16,9-8-2-16,3-16 0 15,8-11-1-15,3-20 1 16,7-18-4-16,3-11 1 15,8-18-1-15,3-15 1 16,5-18 0-16,6-14 0 16,-1-13 0-16,15-9 1 15,19-11 0-15,8-6 0 16,2-10 2-16,12-6 0 16,15-5-1-16,7-3 0 15,4-3 0-15,16-3 1 16,12-5-2-16,16-3 1 15,16-4-2-15,10-5 1 16,14-2-2-16,8-4 0 16,15 1-1-16,15-2 1 15,14-2-1-15,15-3 0 0,17 0-1 16,6-1 1-16,2 1 0 16,14 0 0-16,20 0 3 15,11 1 0-15,-3 1-2 16,15-3 1-16,24-4 2 15,13-2 1-15,8-1 1 16,20-2 1-16,9-8 1 16,5-3 1-16,21-3-1 15,2-3 1-15,5 1-1 16,13-2 1-16,12-3 0 0,25 1 1 16,10 2 0-16,7 0 1 15,7-3-3-15,27-1 0 16,11 3-1-16,4-3 1 15,3-1 0-15,4 3 1 16,12 6-1-16,-3 3 0 16,15 3-2-16,-8 4 0 15,-17 5 3-15,-5 2 0 16,-14 2-1-16,-6-1 1 16,-3 2 4-16,-15 1 1 15,-8-3 4-15,-16-1 1 16,-14-5 12-16,-20-2 0 15,-6-7 1-15,-17-4 0 16,-19-6 0-16,-47-3 1 16,-40 0-10-16,-33-1 1 0,-22-2-10 15,-28-3 0-15,-27-7-12 16,-22-9 1-16,-236 54-2252 16</inkml:trace>
  <inkml:trace contextRef="#ctx0" brushRef="#br0" timeOffset="17068.05">28085 9447 1377 0,'0'0'0'0,"-9"-28"45"0,0 6 1 16,-2 6 33-16,-8-1 0 16,-14-4-26-16,-6-1 1 15,-2-4-23-15,-5 2 1 16,-10 3-13-16,-8 4 0 15,-6-4-8-15,-13 5 0 16,-16 8 0-16,-12 4 0 16,-9 2 1-16,-11 2 0 15,-15 6-1-15,-21 6 0 16,-20 1-1-16,-20 7 1 16,-13-7-1-16,-10 3 0 15,-8 1-1-15,2-3 1 16,-11-7-3-16,-5-4 1 15,-4-6-1-15,-3-7 1 16,-9-9-1-16,-18-4 0 16,-9-1 0-16,-3 0 1 0,-9-6-1 15,-3 6 1-15,-9 0-2 16,-8 0 1-16,-8-2-1 16,-5 0 1-16,-4 5 2 15,-2-2 1-15,-3-3-1 16,-9-3 1-16,-16 1 1 15,1 1 0-15,3-1 1 16,1 0 1-16,-5 1-2 16,-5 1 1-16,-7-2-1 0,7 4 0 15,7 5-4-15,-8 0 1 16,-4-2-3-16,-4 4 1 16,-14-1-3-16,5 6 1 15,9 3-2-15,3 6 1 16,1 3-1-16,4 0 0 15,-1 2 0-15,2 1 0 16,3 6-1-16,9-1 0 16,6 3 0-16,-4-1 0 15,3 4 0-15,8 3 1 16,10-3 0-16,1 5 0 16,-2 4 0-16,6 4 0 15,20 1 0-15,-2 5 1 16,-6 0-1-16,12 5 1 15,4 0 0-15,4 7 0 16,-5 9-1-16,0 3 1 16,5 14-1-16,2 10 1 15,14 11-1-15,-2-6 0 0,9-4 0 16,5 9 0-16,15 13-1 16,4 4 0-16,19 2 0 15,20 1 0-15,22 14-1 16,14-1 1-16,23 3-1 15,13-1 1-15,19-8-1 16,26-2 0-16,35-9 0 16,20-5 0-16,19-2-1 15,23-10 1-15,17 0-1 0,25 2 0 16,29 3-1-16,17-7 0 16,23-6-1-16,20-11 0 15,33-2-1-15,28-8 1 16,30 1-5-16,21-7 0 15,25-10-3-15,32-8 1 16,34-8-3-16,29-8 1 16,9-4 0-16,25-5 0 15,33-7 0-15,20-10 1 16,31-10 0-16,29-6 1 16,24 0 0-16,20-10 1 15,7-12 3-15,21-1 1 16,42 5 2-16,20-3 0 15,32-6 1-15,17-1 1 16,12-3 0-16,13 4 1 16,21 3 0-16,2-5 0 15,5-9 0-15,-5 0 0 16,-7-7 0-16,-17-3 1 0,-11-9 0 16,-20 0 0-16,-17-1 1 15,-22-6 0-15,-16 2 1 16,-38 3 0-16,-22 0 3 15,-36 1 1-15,-52 3 2 16,-49 8 0-16,-39 8 2 16,-55 8 0-16,-54 8 0 15,-50 12 0-15,-42 7-1 16,-47 8 1-16,-47 8-2 0,-38 6 1 16,-31 3-2-16,-46 0 0 15,-53 5-2-15,-52 4 1 16,-58 6-4-16,-69 3 0 15,-62 9-3-15,-36-9 1 16,352-18-1718-16</inkml:trace>
  <inkml:trace contextRef="#ctx0" brushRef="#br0" timeOffset="21067.55">2743 11927 1287 0,'0'0'0'0,"-60"-40"47"15,7 9 0-15,2-2 47 0,7 2 1 16,7 7-30-16,10 6 1 16,4 3-31-16,6 5 0 15,3 3-14-15,5 5 0 16,3 7-7-16,3 7 0 16,6 9-4-16,8 5 0 15,12 7-4-15,12 1 0 16,11 3-2-16,12-3 1 15,18-4-3-15,7-1 0 16,2 2-2-16,5-1 1 16,10-9-1-16,13-1 0 15,3-2 0-15,12-5 0 16,13 3-1-16,7 0 1 16,9-4-1-16,5 3 1 15,11 1-1-15,3-2 0 16,8-4 1-16,12 0 0 15,6 1 0-15,10-1 1 0,5-1 1 16,0 0 1-16,9 3 2 16,5-4 1-16,3-2 2 15,10-3 1-15,13 0 0 16,13 3 0-16,5 1 0 16,16-4 0-16,0-6-2 15,1 3 1-15,-5 0-1 16,20 1 0-16,14 3-1 15,0-1 0-15,-2 1-1 16,2-1 0-16,18 2-1 0,5-5 0 16,5 0 0-16,7 0 1 15,13 2 0-15,5-4 0 16,7-1 0-16,7 3 1 16,0 5-2-16,6 4 1 15,8 1-1-15,16-3 0 16,2 3 0-16,1-1 1 15,8-2-1-15,-4 0 0 16,-2 0 0-16,4 1 1 16,9 3-1-16,-6-3 0 15,-1-1 1-15,-2 2 1 16,-1 5 2-16,0-2 1 16,-3-2 0-16,2-1 0 15,2 0 0-15,3-1 1 16,1 3-1-16,1-1 0 15,-4-5 1-15,-3 1 1 0,1-6 0 16,-8 0 1-16,-14-2 3 16,-6-2 0-16,-3 1-2 15,-8 1 1-15,-8 2 0 16,-3 0 1-16,-15 0-1 16,-15-3 1-16,-20-6 0 15,-19 2 0-15,-11 5-2 16,-10 2 1-16,-19 4-2 15,-19 1 1-15,-26 0-2 16,-19 2 0-16,-17-2-1 0,-24 4 0 16,-21 3-2-16,-18-3 0 15,-13-2 0-15,-15-2 0 16,-10 5-2-16,-9 1 1 16,-9-4-1-16,-9-2 1 15,-11 2-2-15,-8-2 1 16,-12-2-2-16,-6-3 1 15,-4 0-3-15,-2 0 1 16,-5 0 0-16,-1-3 0 16,-2 1-1-16,-7 2 1 15,7-2-1-15,-7 2 1 16,14 4-1-16,0 3 0 16,7 8 0-16,4 10 0 15,-2 7-1-15,-2 13 0 16,0 13-1-16,1 11 1 15,2 10-1-15,-1 15 0 16,-3 22 0-16,-6 12 0 0,-4 24-1 16,-6 21 1-1,-8 23-1-15,-4 25 1 0,-7 22-1 16,-2 11 1-16,-4 7-1 16,-1-6 1-16,5-10-1 15,6-16 0-15,8-20 1 16,4-25 0-16,6-29 0 15,1-11 0-15,-3-16 0 16,0-21 0-16,-3-24 1 0,0-19 1 16,1-13 4-16,2-13 0 15,-1-9 6-15,-2-8 0 16,-2-5 3-16,0-4 0 16,0-2 3-16,0-3 0 15,0-7 0-15,-2 7 0 16,-2 0-3-16,-3 1 1 15,-1-1-1-15,-7 0 1 16,0 2-3-16,-10 0 1 16,-9 1-5-16,-6 0 0 15,-8-1-4-15,-12-4 1 16,-12-3-4-16,-13-2 1 16,-12-2-3-16,-12-1 1 15,-15-1-1-15,-15 3 0 16,-25-5-1-16,-37 1 1 15,-42 3-3-15,-36-8 1 16,279 10-2115-16</inkml:trace>
  <inkml:trace contextRef="#ctx0" brushRef="#br0" timeOffset="66967.58">16618 10508 1276 0,'0'0'0'16,"0"0"36"-16,0 0 1 15,0 0 34-15,0 0 1 16,0 0-22-16,0 0 0 15,17-9-14-15,3 2 1 16,6-1-20-16,1 3 1 0,-5-1-3 16,7 8 1-16,8 3-1 15,3 9 0-15,4 7 4 16,4 5 0-16,12 7-3 16,5 0 1-16,11 1-4 15,2-1 0-15,6-5-2 16,10-4 0-16,13 5 2 15,8 1 1-15,7-4-2 16,5-2 1-16,14-1 0 16,12 1 1-16,17 3 0 0,6 5 0 15,1-6-2-15,6 3 1 16,4 4 11-16,5-2 0 16,13-7 4-16,-1-1 0 15,5-3 2-15,6-2 0 16,9-3-1-16,3 1 0 15,8-4-2-15,0 0 1 16,-1-7-7-16,4-1 0 16,7-9-2-16,-6-2 0 15,-5-4-3-15,3-3 0 16,-3-1-1-16,1-6 1 16,1-1-3-16,-3-11 1 15,-11-10-2-15,-5-1 0 16,-3-1-2-16,-19-3 1 15,-11 1 0-15,-18-5 1 16,-16-3-1-16,-16 1 0 16,-18-3 2-16,-15 2 1 0,-17 1 2 15,-13-5 1-15,-17-1 0 16,-15-1 0-16,-12 2 0 16,-15-1 0-16,-16-8-2 15,-11 2 0-15,-12 4-4 16,-12 5 0-16,-10 0-1 15,-15-2 0-15,-3-2-2 16,-8 3 0-16,-8 2-3 16,-11 4 0-16,-12-1-2 15,-7 2 0-15,-8 3-2 0,-8 0 1 16,-9 1-1-16,-8 2 1 16,-11-7-1-16,-5 3 0 15,1 4-1-15,3 4 1 16,-14 5-1-16,-6-1 1 15,-2 4-1-15,-5 4 1 16,-4 3-1-16,-5 5 1 16,-7 6-1-16,4-3 0 15,-4 3 0-15,1 3 0 16,5 3 0-16,-3 6 0 16,0 3 0-16,4 3 0 15,4-1 0-15,1 5 0 16,-1-4 0-16,-3 7 0 15,3 6 0-15,-2 5 0 16,3 3 0-16,-2 0 0 0,3 9-1 16,4 9 1-16,4 4-1 15,2 12 1-15,2 11-1 16,5-2 1-16,3-1 0 16,9 0 0-16,16 0-1 15,16 8 1-15,18 4-1 16,21-2 1-16,16 0-3 15,13 0 1-15,17 2-2 16,10 7 1-16,23 7-2 16,18-2 1-16,25-7-1 15,22 3 0-15,31 6-4 16,26-11 1-16,40-6-3 0,45-4 1 16,41-11-3-16,38-6 1 15,34-20-2-15,13-4 1 16,13-6-1-16,0 0 0 15,-5 1-18-15,3 1 1 16,-16 0-9-16,-17-1 1 16,-302-25-1834-16</inkml:trace>
</inkml:ink>
</file>

<file path=ppt/ink/ink2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7:18:57.188"/>
    </inkml:context>
    <inkml:brush xml:id="br0">
      <inkml:brushProperty name="width" value="0.05292" units="cm"/>
      <inkml:brushProperty name="height" value="0.05292" units="cm"/>
      <inkml:brushProperty name="color" value="#FF0000"/>
    </inkml:brush>
  </inkml:definitions>
  <inkml:trace contextRef="#ctx0" brushRef="#br0">3212 3811 895 0,'28'3'0'0,"48"1"18"15,28 4 0-15,21 1 18 0,20 0 1 16,9-3 5-1,10 3 1-15,19-7 6 0,22-2 0 16,24-2-20-16,23-7 0 16,20 3-11-16,17 0 0 15,18-2 5-15,32 1 0 16,22-2 10-16,22-3 0 16,10-4 6-16,24-1 1 15,8-7 1-15,26 1 0 16,18 8 1-16,22-2 0 15,3-2-8-15,14 1 1 16,21-6-5-16,27-9 1 16,26-5-3-16,28-7 0 15,14-5-2-15,13 5 0 16,21 3-4-16,9 1 1 16,7 1-3-16,5 11 1 15,10 8 0-15,-1 12 1 0,5 14-1 16,-15 11 1-16,-4 8-4 15,-31 9 0-15,-15 9-1 16,-16 4 1-16,-14 8-2 16,-35 6 1-16,-44-4-1 15,-31-2 1-15,-27-3-3 16,-40 0 0-16,-36 2-1 16,-34-4 0-16,-34 1-2 15,-36-3 0-15,-29 5-11 16,-30-2 0-16,-222-50-1696 15</inkml:trace>
  <inkml:trace contextRef="#ctx0" brushRef="#br0" timeOffset="98484.56">26832 1362 1299 0,'0'0'0'0,"0"0"29"15,-24-24 0-15,24 24 40 16,-9-9 0-16,9 9-1 15,-2-12 0-15,6-9-24 16,6 0 1-16,10-3-24 0,10 0 1 16,10 7-9-16,8 5 0 15,10 8 2-15,9 1 1 16,9 3-6-16,12 3 0 16,18 1-4-16,14-4 1 15,12 0-2-15,11-4 0 16,10 4-1-16,13 4 0 15,7 1-2-15,-7 3 1 16,-7 5-2-16,-15 6 0 16,-13 1-1-16,-15 10 0 15,-14 3 0-15,-10 3 1 16,-9 11 0-16,-11 6 0 16,-12 10 1-16,-14 6 0 15,-7 9 2-15,-5 10 1 16,-6 11 3-16,-2 11 1 15,-1 15 2-15,-4 15 0 16,0 28 2-16,-1 28 0 16,-4 25-1-16,-4 27 0 15,-1 20-1-15,1 29 0 0,4 29-2 16,3 18 0-16,1 6-1 16,-1 18 1-16,-3 23-3 15,-4 1 1-15,-3-3-1 16,3 2 1-16,4-7 4 15,7-3 0-15,7-6-2 16,7-4 1-16,11-13-1 16,8-3 1-16,6-4 2 0,1-1 1 15,1-2 11-15,-9-14 0 16,-13-18 2-16,-9-20 0 16,-4-14 0-16,-5-3 1 15,-4-4 1-15,-6-3 1 16,-3-2-5-16,-6-19 1 15,-7-23-3-15,-10-22 0 16,-9-24-5-16,-9-20 1 16,-11-18-2-16,-14-14 1 15,-19-19-3-15,-21-1 0 16,-23-1 6-16,-18-5 1 16,-21-2 6-16,-26 7 0 15,-22 2-5-15,-28 12 1 16,-28 3-7-16,-37 16 1 15,-32 4-5-15,-26 9 0 16,-15 1-6-16,-13-7 0 16,-6-18-3-16,-17-1 1 0,-12-5-3 15,0-9 1-15,-5-9-2 16,-15-14 1-16,-9-16-1 16,7-19 0-16,5-14-2 15,36-27 1-15,400-17-2075 16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7:22:10.807"/>
    </inkml:context>
    <inkml:brush xml:id="br0">
      <inkml:brushProperty name="width" value="0.05" units="cm"/>
      <inkml:brushProperty name="height" value="0.05" units="cm"/>
    </inkml:brush>
  </inkml:definitions>
  <inkml:trace contextRef="#ctx0" brushRef="#br0">12 1 12536,'0'0'80,"-12"35"-120,18 31-280,-2 0 8</inkml:trace>
</inkml:ink>
</file>

<file path=ppt/ink/ink2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15:17.844"/>
    </inkml:context>
    <inkml:brush xml:id="br0">
      <inkml:brushProperty name="width" value="0.05292" units="cm"/>
      <inkml:brushProperty name="height" value="0.05292" units="cm"/>
      <inkml:brushProperty name="color" value="#FF0000"/>
    </inkml:brush>
  </inkml:definitions>
  <inkml:trace contextRef="#ctx0" brushRef="#br0">2376 14829 1175 0,'0'0'0'0,"0"0"43"15,0 0 0-15,0 0 35 16,0 0 0-16,0 0-23 16,0 0 1-16,0 0-28 15,0 0 1-15,0 0-12 0,-9-17 0 16,9 17-4-16,14-2 1 16,9 4-4-16,7 1 0 15,7 1 0-15,4 1 1 16,8 0-3-16,9-1 1 15,8-4-1-15,4-2 0 16,-6-2-2-16,3 1 1 16,7 0-2-16,10-1 1 15,6-1-1-15,2-4 1 16,-5-1 7-16,6 3 1 16,11 3 7-16,4 3 1 15,-8-3 2-15,4 3 0 16,9 2 1-16,0 1 1 15,0-4 7-15,7-1 0 16,7-1-3-16,0 1 1 16,0-2-3-16,3-2 1 15,6 0-2-15,4 3 0 0,1 4-6 16,7 4 0-16,-7 1-4 16,5 2 0-16,4 2-3 15,9-1 0-15,7-1-2 16,-4 0 0-16,-1 2-1 15,5 1 0-15,-1 1-5 16,17-1 0-16,7 0-2 16,1 2 1-16,4 4-3 15,6 0 1-15,6-3-1 16,2 1 0-16,0-2 0 16,14-3 1-16,4 0 0 0,9-2 0 15,8-2 0-15,10-5 1 16,1-5-1-16,7-1 1 15,5 5-1-15,9-3 0 16,11-3-1-16,3 0 0 16,2 2 0-16,-2 0 0 15,-6 2 1-15,13-3 1 16,4-1 4-16,5-1 1 16,2-4 3-16,-5-2 1 15,-6-2 1-15,-5-3 1 16,0 0 1-16,-2 0 0 15,1-5-2-15,-8 0 0 16,-5 1 0-16,-7-5 0 16,-13-3-3-16,-12-7 0 15,-7-5-3-15,-17 0 1 0,-13 1-1 16,-14 1 0 0,-21 3-2-16,-20-2 1 0,-19-4-2 15,-21 3 1-15,-16 5-2 16,-21-6 1-16,-16-6-2 15,-18-1 1-15,-19 2-1 16,-19 4 0-16,-20-2-1 16,-21 0 1-16,-18 0-1 15,-19 0 0-15,-14 4 0 16,-16-6 1-16,-23-3-1 16,-12 1 1-16,-24 4-1 0,-13-1 0 15,-18-1 0-15,-21 0 0 16,-13 2 0-16,-20-2 0 15,-5 8-1-15,-13-3 1 16,-7 6-1-16,-10 3 1 16,-4 3-1-16,-8 1 1 15,-21 7-1-15,1-1 0 16,-5-3 0-16,-6 2 0 16,-18 0 0-16,-7-1 1 15,7 1 0-15,-12-4 0 16,-20-1 0-16,6 0 0 15,1-6 0-15,2 0 1 16,2-1-1-16,-5 0 1 16,-10-1 0-16,-1 3 0 15,2 3 0-15,0 3 0 16,-9-1-1-16,0 4 1 16,-14 5 0-16,5 7 0 0,0 8-2 15,12 14 0-15,6 13-1 16,5 16 1-16,-5 11-1 15,3 32 0-15,8 33-1 16,6 35 1-16,9 38-2 16,15 26 1-16,11 15-1 15,26 8 1-15,31-1-2 16,62-24 1-16,63-26-1 16,50-37 1-16,45-45-1 15,36-20 0-15,34-15 0 0,29-13 1 16,32-8-5-16,36-11 1 15,47-4-21-15,37-22 0 16,-201-10-1956-16</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37:46.973"/>
    </inkml:context>
    <inkml:brush xml:id="br0">
      <inkml:brushProperty name="width" value="0.05292" units="cm"/>
      <inkml:brushProperty name="height" value="0.05292" units="cm"/>
      <inkml:brushProperty name="color" value="#FF0000"/>
    </inkml:brush>
  </inkml:definitions>
  <inkml:trace contextRef="#ctx0" brushRef="#br0">1632 1590 1175 0,'0'0'0'15,"0"0"23"-15,26 7 1 16,-15-2 30-16,6 8 0 15,10 11-12-15,4-2 0 16,5-3-20-16,1-7 1 16,7-3-9-16,2-9 0 15,3-3-4-15,9-3 0 16,15-2 2-16,13-4 0 16,18 1 3-16,13 6 0 0,6 0 5 15,8 1 0-15,4 4 12 16,5 4 0-16,13 5 1 15,9-1 1-15,3 1 0 16,-3-6 0-16,4-3-6 16,-8 0 1-16,-4-7-5 15,-1-1 0-15,-3-6-4 16,-7-5 1-16,-16-7 0 16,-5 2 1-16,-4-6 2 15,-16 3 0-15,-24 2-2 16,-11 3 0-16,-21-2-4 0,-11 3 1 15,-16 5-13-15,-10-1 0 16,-9 17-1604-16</inkml:trace>
  <inkml:trace contextRef="#ctx0" brushRef="#br0" timeOffset="616.29">1397 3207 1534 0,'0'0'0'0,"9"-21"-1"16,-4 9 1-16,4 12-9 15,3 8 1-15,16 10 22 16,2-1 0-16,-1 2 17 0,2-2 0 15,5-4 7-15,10-5 1 16,12 4 0-16,11-5 1 16,12-2-10-16,9-1 0 15,17-8-8-15,11-2 0 16,13-5-3-16,14 1 1 16,13 1-4-16,26 0 0 15,12 1-3-15,12-1 1 16,3 9-4-16,1 0 0 15,2 0 4-15,-3 4 0 16,-4 1 3-16,-5-5 0 16,-6 0 0-16,-11 0 1 15,-10 3 1-15,-16-3 1 16,-9 0 1-16,-23-3 0 16,-25-6-1-16,-21 0 0 15,-9 6-6-15,-22 0 1 0,-18-3-9 16,-18 3 1-16,-14 3-6 15,-13-5 0-15,13 5-1686 16</inkml:trace>
  <inkml:trace contextRef="#ctx0" brushRef="#br0" timeOffset="1283.3">1374 4880 1274 0,'19'7'70'0,"48"9"0"15,15-6-18-15,11-3 1 16,20-5-26-16,0-4 0 16,2-1 6-16,6-1 1 15,19 2 1-15,10 2 1 16,29-10-4-16,19 0 0 0,7-3-3 15,10 3 1-15,7 1 0 16,4 4 0-16,8 0 6 16,-2 3 1-16,-7 2 1 15,-4 7 0-15,-1 2-2 16,-12 3 0-16,-12-7-1 16,-16 2 0-16,-14-7 1 15,-16 0 1-15,-6 0 10 16,-18 0 1-16,-22 4 15 15,-14-3 0-15,-13 6-10 16,-10-2 0-16,-21 4 6 0,-19 1 0 16,-13-4-9-16,-5-3 0 15,-9-3-11-15,0 0 1 16,0 0-7-16,0 0 0 16,0 0-7-16,8 0 0 15,-8 0-6-15,0-12 0 16,0 3-4-16,-3-3 1 15,-1-3-6-15,3-1 1 16,2 6-6-16,3-2 0 16,-4 3-6-16,0-3 0 15,9-7-7-15,8-4 1 16,-17 23-2316-16</inkml:trace>
</inkml:ink>
</file>

<file path=ppt/ink/ink3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16:33.760"/>
    </inkml:context>
    <inkml:brush xml:id="br0">
      <inkml:brushProperty name="width" value="0.05292" units="cm"/>
      <inkml:brushProperty name="height" value="0.05292" units="cm"/>
      <inkml:brushProperty name="color" value="#FF0000"/>
    </inkml:brush>
  </inkml:definitions>
  <inkml:trace contextRef="#ctx0" brushRef="#br0">25033 273 1399 0,'0'0'63'15,"-35"-17"0"-15,-4-2-13 16,-9 5 0-16,-8-1-14 15,-11-3 0-15,-7 3-5 16,-7 3 1-16,0 8-13 16,-13 8 1-16,-12-1-3 0,0 6 1 15,6 6-4-15,1 3 1 16,-3-1-1-16,5 2 0 16,9 4-5-16,8 1 1 15,13-3-5-15,7 3 0 16,4 5-3-16,10 11 0 15,12 1-2-15,17 10 1 16,13 6-1-16,13 2 0 16,7-2-1-16,5 14 1 15,6 10-2-15,-3 11 0 16,-4 10-2-16,-6 5 1 16,0 14-2-16,-2 6 1 15,2 1-2-15,0 12 1 16,1 17 0-16,-3 13 1 15,-3 12 0-15,-8 15 0 16,-2 9 0-16,-8 8 1 16,-5 3 0-16,-6 8 0 0,3 0 0 15,-1 8 1-15,-5 8 0 16,-2 6 1-16,1 8 0 16,-1 3 0-16,-1 8 0 15,3 4 1-15,7 9-1 16,7-2 1-16,0-7-1 15,0-2 1-15,4 0 0 16,5-5 0-16,5-10 0 16,6 1 0-16,1 2 0 15,1 0 0-15,-3-1 0 0,1 1 0 16,-1-3 0-16,6-3 0 16,9 3 0-16,0 0 0 15,-4 1 0-15,0-1 0 16,0-2 0-16,-1-2 0 15,1-3 0-15,0-6 0 16,-2-10 0-16,2 2 0 16,1 2 1-16,-5 5 0 15,-3 1 0-15,-1-1 0 16,1-2 0-16,-2 2 1 16,-5 0 3-16,-5 3 1 15,-2 2 3-15,-7 0 1 16,-7-7 2-16,-4-3 0 15,1-1 1-15,-3-8 1 16,4-12 0-16,-5-7 1 16,2-12-2-16,1-10 1 0,4-13 8 15,0-10 0-15,-2-7 9 16,5-12 0-16,-1-13 2 16,1-13 0-16,3-12-2 15,-3-12 0-15,6-16-3 16,3-3 1-16,2-4-5 15,2-8 0-15,0-11-3 16,1-7 1-16,1-12-5 16,-1-3 0-16,2 0-3 0,8-4 1 15,6-5-4-15,1-4 0 16,1-1-2-16,3 2 1 16,8 1-3-16,3 0 1 15,2-1-3-15,6-7 0 16,6-4-2-16,6 0 0 15,7 4-1-15,10-2 0 16,11-4-1-16,17 1 0 16,24 1 0-16,13-4 0 15,20-4 2-15,23-2 1 16,32 0 3-16,23 1 0 16,24 1 1-16,21 4 1 15,26 8 3-15,11 1 1 16,4 1 2-16,-23 3 1 15,-28 6-2-15,-18 3 1 16,-19 1-4-16,-18 0 1 16,-5 1-4-16,-10-1 1 15,-14 2-8-15,-14-9 0 0,-172-17-2014 16</inkml:trace>
  <inkml:trace contextRef="#ctx0" brushRef="#br0" timeOffset="1983.96">29378 7121 1097 0,'0'0'0'16,"26"-26"27"-16,-1 0 0 16,-1-5 18-16,-1-3 0 15,4-3-8-15,-2-8 0 16,-4-1-15-16,-4 1 1 16,-3-4-5-16,-5 2 1 0,-7 2-4 15,-6 0 0-15,-4 4 0 16,-8-1 0-16,-4 9 0 15,-8 9 0-15,-7 3 0 16,-9 4 0-16,-9 5 7 16,-9-5 0-16,-17 1 3 15,-11-1 1-15,-7 6 5 16,-13 1 1-16,-8 0-5 16,-5 6 0-16,3 11-4 0,-2 9 1 15,-8 1-6-15,1 16 1 16,5 12-4-16,10 12 1 15,11 14-1-15,15 5 0 16,12 9-4-16,13 7 0 16,13 10-3-16,15-2 1 15,18-5-2-15,17-1 0 16,17-8-2-16,20-3 1 16,21-8-2-16,22-16 1 15,20-14-1-15,19-18 1 16,16-18 1-16,21-18 0 15,18-20 0-15,17-14 1 16,10-25 1-16,5-15 1 16,2-14 1-16,-3-12 1 15,-4-17 1-15,-21 5 0 16,-27 1-1-16,-29 1 1 16,-27-2 2-16,-37 12 0 0,-37 20 1 15,-43 6 0-15,-47 2 2 16,-53 10 1-16,-51 17-3 15,-54 18 1-15,-49 19-1 16,-36 18 1-16,-31 20-3 16,10 3 1-16,331-24-1700 15</inkml:trace>
  <inkml:trace contextRef="#ctx0" brushRef="#br0" timeOffset="7200.86">29596 13102 1556 0,'0'0'0'0,"-14"-28"51"16,-7 2 0-16,-9-1 48 16,-11 3 1-16,-10 3-39 15,-7 2 0-15,-9 3-36 16,-11-3 1-16,-4-3-11 16,-8 3 1-16,-6-2-6 15,-8 7 1-15,-9 4-4 0,-12 3 1 16,-12 0-3-16,-10 8 0 15,-12 10-2-15,-13 4 1 16,-12 4-2-16,-10 0 0 16,-11-1-2-16,-6-1 1 15,-4 0-1-15,-2-1 0 16,-2 0-1-16,-2-3 1 16,4 3-1-16,1-4 0 15,2 0 0-15,4 2 0 16,6 7-1-16,8 6 0 15,16 8 0-15,9 8 0 16,16 11 0-16,8 0 1 16,6 3-4-16,23 0 0 15,30-2-5-15,24-3 0 0,17-3-9 16,18 1 0-16,21 5-6 16,23-1 1-16,28-4-5 15,24-5 1-15,28-2-2 16,28-3 0-16,33-4-1 15,41-1 0-15,50 1 7 16,27 2 0-16,33 7 3 16,21-3 0-16,21-11 4 15,-2-5 0-15,3-14 9 16,-3-7 1-16,-5-10 7 16,-1-14 0-16,-4-14 6 0,-15-10 1 15,-13-5 41-15,-23-10 0 16,-30-7 29-16,-24-10 0 15,-29-11-3-15,-37-8 1 16,-34-1-12-16,-38 2 0 16,-41-1-16-16,-41-1 1 15,-38-4-11-15,-45 1 1 16,-44 6-10-16,-50 9 1 16,-58 9-22-16,-59 20 0 15,-51 28-6-15,-54 29 0 16,-39 30-2-16,-35 31 1 15,-31 32-15-15,-35 42 1 16,527-138-1801-16</inkml:trace>
  <inkml:trace contextRef="#ctx0" brushRef="#br0" timeOffset="21050.27">11714 15828 1366 0,'0'0'0'16,"23"-9"45"-16,-4 2 0 15,6 0 33-15,7 2 0 16,5 0-25-16,7-2 0 16,2 0-34-16,3 2 0 15,9 0-6-15,11 1 0 16,3 4-7-16,10 4 1 15,-1 3-4-15,14 5 1 0,18 8-2 16,12-1 1-16,7 2 1 16,8 0 0-16,6 0 0 15,24-1 1-15,15-2 1 16,3 1 1-16,17 3 0 16,3 1 0-16,6-6 2 15,3-3 0-15,8 2 1 16,8 1 1-16,2 0 7 15,3-1 0-15,7-2 7 16,4 1 1-16,7 2 5 0,6-1 1 16,5-6 1-16,15 1 0 15,5 1-6-15,1-3 1 16,-6 1 9-16,-1 0 1 16,-8-1 0-16,-1 1 1 15,-4 1 0-15,-4-3 1 16,-8-2-3-16,-5-1 0 15,-10 2-5-15,-17 3 0 16,-16 4-6-16,-15-2 1 16,-8-7-5-16,-23 4 1 15,-8 3-7-15,-26 2 0 16,-16 1-6-16,-14 3 0 16,-13-1-9-16,-6 2 1 15,-12 2-3-15,-14-6 1 16,-53-15-2012-16</inkml:trace>
  <inkml:trace contextRef="#ctx0" brushRef="#br0" timeOffset="21970.22">4309 17555 1366 0,'44'-4'0'15,"69"-6"48"-15,32 3 1 16,17 7 36-16,20 2 0 15,21-1-22-15,22 1 0 16,19 0-36-16,15 0 1 16,11-1-12-16,23 3 1 15,5 1-4-15,26 2 0 16,15 0-5-16,23-2 0 16,10-5 7-16,23-7 1 15,18-12 5-15,14-3 0 16,29-1 4-16,19 1 1 15,21-3 0-15,5-1 0 16,-4 1 2-16,-5 2 1 16,-3 7-5-16,-15 6 1 0,-8 7 15 15,-8 8 1-15,-6 10 7 16,-16 10 1-16,-18 4 0 16,-36 0 0-16,-22-1-9 15,-23-2 0-15,-39-3-1 16,-30-3 1-16,-24 1-4 15,-29-5 0-15,-28-6-5 16,-18-6 0-16,-13-10-8 16,-10-14 1-16,-146 20-2115 0</inkml:trace>
</inkml:ink>
</file>

<file path=ppt/ink/ink3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18:56.646"/>
    </inkml:context>
    <inkml:brush xml:id="br0">
      <inkml:brushProperty name="width" value="0.05292" units="cm"/>
      <inkml:brushProperty name="height" value="0.05292" units="cm"/>
      <inkml:brushProperty name="color" value="#FF0000"/>
    </inkml:brush>
  </inkml:definitions>
  <inkml:trace contextRef="#ctx0" brushRef="#br0">5450 11038 1489 0,'0'0'0'0,"0"0"49"0,0 0 1 16,-35 5 56-16,12 2 0 15,-3 3-36-15,-2 0 0 16,-8-1-41-16,1-2 1 15,0 0-10-15,-2 2 0 16,0-4-7-16,-4 0 1 16,0-7-1-16,-4-1 0 15,1-1-2-15,-6 3 1 16,-5-6-2-16,6 1 1 16,0-2 0-16,3-1 1 15,2-5-1-15,-2-1 0 16,-9-1-1-16,-3 4 1 15,-2-5-3-15,-2 1 0 16,-1 4 1-16,3 3 1 16,-2-3-3-16,-7 4 1 0,-7-5-2 15,-1 3 1-15,4 1-2 16,1 4 0-16,2 0 0 16,-3 2 1-16,-4 3-2 15,-4 0 1-15,3 3 1 16,7 2 0-16,6 2 0 15,-7 4 1-15,-13 8 0 16,4 1 0-16,3 1 0 16,6 3 0-16,9 9-1 0,-8 5 0 15,-12-5-1-15,-2 4 0 16,4 2-2-16,9 6 1 16,8 2-1-16,1 3 1 15,-9 6-2-15,1 4 0 16,6 4 0-16,3 5 0 15,7 4-1-15,2 5 1 16,6 3-1-16,-3 8 0 16,1 2-1-16,0 4 1 15,-1 9-1-15,6 7 1 16,7 5-1-16,5 9 0 16,6 4 0-16,7 5 0 15,4 1 0-15,3 8 0 16,0 11 0-16,6 0 0 15,10 4-1-15,1-2 1 16,1-8-1-16,6 8 1 0,2-2-1 16,4 4 1-16,5-4-1 15,5-2 0-15,7-5 0 16,0-2 0-16,8-3-1 16,1 0 1-16,2-5-1 15,3-6 1-15,0-8-1 16,4-7 0-16,11-1 0 15,10-10 0-15,11-5 0 16,1-6 1-16,-10-9-1 16,10-6 0-16,22 1-1 0,1-6 0 15,-5-8-1-15,9-7 1 16,23-2-1-16,3-3 1 16,-3-4-1-16,4-3 0 15,8-6 0-15,10-6 1 16,14-6-1-16,-5-6 0 15,8-8 0-15,3-1 1 16,5-4 0-16,4-3 0 16,2-1 0-16,9-3 1 15,1 0-1-15,6 3 1 16,6-1 0-16,4-2 0 16,8 1 0-16,2-1 0 15,-2 1 1-15,6-1 0 16,6-1 0-16,8-2 0 15,2-4 0-15,11 3 1 16,2 1-1-16,-1-2 1 16,9-1 0-16,6 1 0 15,3 4 0-15,-3-1 0 0,-2-2 0 16,7-3 0-16,10 1 0 16,8 1 0-16,15 2 0 15,2-2 0-15,-10-1 0 16,3 1 0-16,11 5 0 15,7-1 0-15,3-5 0 16,11 3 0-16,0 5 0 16,1-2 1-16,-1-4-1 15,4-1 1-15,-1 2 0 0,4-4 1 16,9-4 0-16,-2-1 0 16,7 2 0-16,-7-1 1 15,-7-5 0-15,12 1 1 16,16 0 0-16,-8-2 1 15,-11-5 0-15,1 4 0 16,10 4-1-16,-6 4 1 16,1 0 0-16,-6 2 0 15,-5 2-1-15,-4 1 1 16,0-1-2-16,-11 1 0 16,4 2 0-16,-2 5 0 15,0 0-1-15,0 4 0 16,-8-4-1-16,-6-1 1 15,-4-1-1-15,-5 1 1 16,2-1 0-16,-7-5 0 16,-10-5 0-16,-3-1 0 0,3-1 0 15,2-5 1-15,-1-8 1 16,-3-8 0-16,-7-8 1 16,-10-2 0-16,-11-3-2 15,-8-11 1-15,-12-8 6 16,-6-7 0-16,-9-4 10 15,-10-6 1-15,-16-4 8 16,-3-13 0-16,-4-14 0 16,-5-5 1-16,-3-2-2 15,-6-10 1-15,-5-14-3 0,-2-10 1 16,0-1-7-16,-7-11 1 16,-5-7-4-16,-4-1 0 15,-6-2-3-15,-5 3 0 16,-9-3-5-16,-10 2 0 15,-10 3-4-15,-4-1 1 16,-7 1-2-16,-7 2 0 16,-7 8-1-16,-7 4 0 15,-2 0-1-15,0-2 0 16,-1 6-1-16,-8 10 1 16,-5 5 0-16,-10 5 0 15,-11 9 0-15,-13 6 1 16,-10 6 0-16,-12 11 1 15,-15 1-2-15,-15 3 1 16,-16 15-1-16,-20 4 0 16,-17 8 0-16,-15 3 1 0,-18 3-3 15,-12 8 0-15,-15 1-1 16,-18 7 0-16,-23 0-2 16,-22 7 0-16,-26 3-3 15,-26 7 0-15,-21 4-3 16,-21 5 1-16,-9 0-2 15,-19 2 1-15,-17 1-1 16,-4 1 1-16,-5-10 1 16,-7-1 1-16,-7-1 1 15,3-3 0-15,-2-3 1 0,-10 1 0 16,-14-1 1-16,-8 0 0 16,-9 3 0-16,-9 6 1 15,-5 0 0-15,-10 1 1 16,-1 1 0-16,-6 5 1 15,-6-2 0-15,-4 0 0 16,-1-2 0-16,2 0 1 16,-8 0 0-16,4 1 0 15,-7-3 0-15,6 1 0 16,3-1 0-16,-1 2 0 16,0 0 0-16,-1 8 1 15,0 6 1-15,-4 2 1 16,-1-4 2-16,-2 9 0 15,5 2 3-15,8 1 0 16,-1 1 0-16,15-4 1 16,1 0-1-16,0 1 1 15,2 10 1-15,4-3 0 16,5 1-2-16,1 7 1 0,11 4-2 16,6 3 0-16,5 1-3 15,-4 0 1-15,0 4-3 16,20 5 1-16,3 1-2 15,3 3 0-15,-1-4-1 16,2-4 0-16,17 2 0 16,1 6 0-16,-4 6-2 15,10 4 1-15,13 3-2 16,-11 2 1-16,-5-4-1 0,5 2 1 16,11-5-1-16,1 5 1 15,-10 1 0-15,11-1 0 16,6 0 0-16,8-5 1 15,13-5-1-15,12-7 1 16,3-11-1-16,14-3 0 16,28-12-2-16,12 0 0 15,22 0-5-15,19 5 1 16,4 2-5-16,4 0 0 16,172-14-2089-16</inkml:trace>
</inkml:ink>
</file>

<file path=ppt/ink/ink3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19:37.611"/>
    </inkml:context>
    <inkml:brush xml:id="br0">
      <inkml:brushProperty name="width" value="0.05292" units="cm"/>
      <inkml:brushProperty name="height" value="0.05292" units="cm"/>
      <inkml:brushProperty name="color" value="#FF0000"/>
    </inkml:brush>
  </inkml:definitions>
  <inkml:trace contextRef="#ctx0" brushRef="#br0">5771 1760 1220 0,'0'0'0'16,"-54"-5"30"-16,4-2 1 15,-8 5 21-15,-14-1 1 16,-18-1-6-16,-4-1 1 15,3 2-6-15,-5-6 0 16,-8 0-22-16,0 6 0 16,-3 6-6-16,-6 6 0 15,-9 3 1-15,4 12 1 16,-4 6 3-16,-8 3 0 16,-10-1 2-16,-1 3 0 0,-3 7-3 15,-1 6 0-15,-3 6-1 16,-6 8 1-16,-3 7-4 15,7-1 1-15,15 1-2 16,-1 0 0-16,-9 6-2 16,6 11 1-16,8 9-3 15,10 6 0-15,8 1-3 16,3 5 0-16,6 6-2 16,11-3 1-16,6-6-3 15,20-2 1-15,18 2-2 0,17-5 1 16,15-1-2-16,11-6 1 15,15-2-1-15,17-2 0 16,20-3 0-16,18-7 0 16,21-2-1-16,13-3 1 15,17-6-1-15,12-1 1 16,26 0-2-16,22-4 0 16,24-5-2-16,18-3 1 15,18-4-3-15,21-8 1 16,21-3-2-16,12-9 1 15,12-15 0-15,3-9 1 16,3-19 1-16,5-4 0 16,16-11 3-16,-7-6 1 15,-9-15 0-15,-10-9 0 16,-9-12 3-16,-16-4 0 16,-14-9 5-16,-17-7 0 0,-20-9 7 15,-18-13 0-15,-19-15 6 16,-21-9 0-16,-15-10 2 15,-31-6 0-15,-32 0 6 16,-36-6 0-16,-25-6 4 16,-29-6 1-16,-27 1-1 15,-33 1 1-15,-49 5-1 16,-36 14 1-16,-40 9-4 16,-35 14 0-16,-47 13-5 15,-52 20 1-15,-57 31-4 16,-54 37 0-16,-52 53-9 0,-68 62 1 15,-60 64-8-15,-50 81 0 16,-44 91-6-16,-14 75 0 16,718-401-1858-16</inkml:trace>
  <inkml:trace contextRef="#ctx0" brushRef="#br0" timeOffset="29169.04">3080 11932 1019 0,'0'0'0'0,"-30"4"11"15,2-3 0-15,-4 3 16 16,-3-1 1-16,-6 1-3 0,4-2 1 15,-4 8-10-15,-3 2 0 16,-5-2-6-16,7-3 1 16,3 0-3-16,10-2 0 15,15-1-1-15,6-4 1 16,8 0 5-16,0 0 1 16,0 0 3-16,0 0 0 15,19 9 3-15,11-1 0 16,12 1 9-16,2-2 0 15,2-2 8-15,-5 2 0 16,3 2-1-16,7 3 1 16,7 0-10-16,15 2 0 15,11 1 3-15,8 2 1 16,-2 1-3-16,14-3 0 16,9-1 4-16,9-2 0 15,3 0-3-15,7-1 1 0,7-4 9 16,15 1 1-16,14 3 0 15,8-4 0-15,4 0-6 16,10 0 0-16,4-7-3 16,6 0 0-16,11-4-6 15,5-1 1-15,6-5-2 16,9-1 0-16,12-1-3 16,9-4 1-16,6 4-5 15,-6 0 1-15,-7 2-2 16,-6-2 1-16,-8 0-1 15,-6-1 0-15,1 1 0 0,-14 0 0 16,-13-2-2-16,-8-1 0 16,-20-4-2-16,-14 2 1 15,-13-1 0-15,-22-3 0 16,-21-5 0-16,-22-1 1 16,-15-4 2-16,-19-4 1 15,-18 0-1-15,-22-3 1 16,-26-3-1-16,-21-1 1 15,-22-4 1-15,-22-5 1 16,-22 1 1-16,-14-7 0 16,-12-5-3-16,-21 1 1 15,-25-10-3-15,-17 0 0 16,-13-1-1-16,-16-1 1 16,-9-3-2-16,-17 3 0 15,-9 13-2-15,-11 8 1 0,-13 1-2 16,-12 10 1-16,-15 8-1 15,-9 9 0-15,-3 5-2 16,-15 12 0-16,-9 12-2 16,13 7 1-16,12 12-5 15,10 14 1-15,6 16-3 16,28 14 1-16,25 16-1 16,37 12 0-16,32 2-1 15,31 4 0-15,24 2-5 16,31-4 0-16,32-1-9 0,30-4 1 15,28 0-8-15,32-1 1 16,35 3-8-16,46-2 0 16,46-10-11-16,57 1 0 15,45 1-19-15,46-4 1 16,37-2-13-16,16-5 1 16,-351-76-1740-16</inkml:trace>
  <inkml:trace contextRef="#ctx0" brushRef="#br0" timeOffset="40202.05">3127 15222 918 0,'22'-2'0'0,"36"-12"28"16,11 2 1-16,1 5 50 15,8 4 1-15,12 3-7 16,0 2 1-16,-2-1-33 15,0-1 0-15,7 0-16 16,1 0 1-16,8 0-10 16,0-1 1-16,-9-6 2 15,7 0 0-15,4 3 3 16,0 3 1-16,-6 1 5 16,1 3 1-16,12 4-1 0,-2-2 0 15,-10-3-1-15,6 1 0 16,11 4-6-16,0 0 0 15,-10-2 0-15,3-1 1 16,7-2-7-16,1-2 1 16,-10 0-3-16,2 3 0 15,11 2-3-15,-1 0 0 16,-2-1-1-16,-1 1 0 16,12 5-2-16,4 1 0 15,2-2-2-15,0 1 1 16,3-1-2-16,6 1 1 15,8 0-1-15,1 1 0 16,1-1 0-16,2-3 0 16,-7-2-1-16,7 0 1 15,11 4 0-15,5-2 0 16,6-4 0-16,7-1 1 0,2 2-1 16,1-1 0-16,-4 1 1 15,2-3 0-15,13-2-1 16,6-1 0-16,0-2 0 15,11-1 1-15,14 0 0 16,4 2 0-16,0 1 2 16,-1 0 0-16,-3-1 0 15,-1-3 1-15,9 1-1 16,7 0 1-16,9 2 1 16,-4-6 1-16,-1-1 1 0,1-3 0 15,6 1 3-15,-1 2 0 16,2-7-1-16,4-2 1 15,5 1 2-15,-1 3 0 16,4 1-2-16,2-2 0 16,6-4-1-16,3-1 0 15,-1 0 0-15,1-7 1 16,3 2-2-16,10 0 0 16,6 2-1-16,-2 0 0 15,-1 0-3-15,-8 1 1 16,-3 4 2-16,-1 5 0 15,1 4-2-15,7 1 1 16,5-1 0-16,0 1 1 16,-9 1-1-16,4-3 0 15,4-1 1-15,6-2 0 16,4-1 0-16,-2-4 0 16,2 0 1-16,2 1 0 0,6 4-1 15,1 1 0-15,10 2-1 16,-3 1 1-16,-12-1-3 15,-10 5 1-15,-3 6-1 16,-3 1 0-16,-1 1-2 16,-11 0 1-16,-15-1-2 15,-16 1 1-15,-9 0-1 16,-19 3 1-16,-17 2-3 16,-20 3 1-16,-20 3-1 15,-15-1 0-15,-14 3-1 0,-13 6 1 16,-10 7 0-16,-11 6 0 15,-13 8-1-15,-4 10 1 16,-4 10 0-16,-7 4 0 16,-9 8 0-16,-7 9 0 15,-9 4 0-15,-9 5 1 16,-8 4 0-16,-8 5 0 16,-7 1-1-16,-8 10 1 15,-11 3-1-15,-11 7 1 16,-6 3 0-16,-11-6 0 15,-11-3 0-15,-9-5 0 16,-8 0 1-16,-11-5 0 16,-11-11-2-16,-12-7 1 15,-11-8-2-15,-6-6 0 16,-4-7-1-16,-6-6 0 16,-13-9 0-16,-4-5 0 15,-2-4-1-15,-5-8 1 0,-13-8 0 16,-11-6 0-16,-10-5-1 15,-14-6 1-15,-7-3 0 16,-10-2 1-16,-13-5 0 16,-6-3 0-16,-19-4 0 15,-5 0 0-15,-8 0 1 16,-9-2 0-16,-6-1 0 16,-14 1 1-16,-7 4-1 15,-10-4 1-15,-20-5 0 0,2 2 0 16,4 5 0-16,-8 1 1 15,-14-1-1-15,1-2 0 16,8-5 0-16,-5 2 1 16,-13 2-1-16,-3-1 0 15,-2 1 0-15,-5 1 1 16,-8 1 1-16,-5 4 0 16,-1 8 2-16,-2 1 0 15,2 0 2-15,-2 7 0 16,-5 5 2-16,-1-1 0 15,1-4-1-15,2 0 1 16,8 2-1-16,0 0 0 16,-6-2-1-16,2-3 0 15,3-2-1-15,7-1 1 16,6 0-3-16,1 2 1 16,-2 3-1-16,3 3 1 15,12 6-2-15,-10 4 0 0,-7 1 0 16,7-1 1-16,14 2-2 15,-1 0 1-15,0 2-2 16,10-1 1-16,9 1-3 16,3-4 0-16,-3-7-1 15,11 6 0-15,6 3-1 16,6-4 0-16,9-3 0 16,-2-1 0-16,5-3 0 15,2-1 0-15,18 0-1 16,8-2 1-16,13-5-2 0,2-2 0 15,8-3-1-15,9-2 0 16,6-3-1-16,8-6 0 16,8-5 0-16,6-5 0 15,8-5 0-15,10-2 1 16,16 0 0-16,1-4 0 16,10-6 0-16,-1-5 1 15,3-6 0-15,13 2 0 16,13 3 0-16,7-1 1 15,0-4 0-15,6 2 0 16,22-1 0-16,4-8 0 16,-4-7-1-16,7-3 1 15,7-3-2-15,13-8 1 16,19-8-4-16,12-7 1 16,13-5-5-16,10-9 1 15,18-6 0-15,10-5 0 16,11-13-2-16,12-5 1 0,16-9-2 15,6 0 0-15,-6 6 2 16,0 7 1-16,-3 3 2 16,0 12 1-16,-2 19 0 15,7 12 0-15,10 13 2 16,3 10 0-16,-1 10 1 16,11 12 0-16,21 13-7 15,16 17 1-15,9 13-13 16,10 14 0-16,-139-19-2025 15</inkml:trace>
</inkml:ink>
</file>

<file path=ppt/ink/ink3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21:45.345"/>
    </inkml:context>
    <inkml:brush xml:id="br0">
      <inkml:brushProperty name="width" value="0.05292" units="cm"/>
      <inkml:brushProperty name="height" value="0.05292" units="cm"/>
      <inkml:brushProperty name="color" value="#FF0000"/>
    </inkml:brush>
  </inkml:definitions>
  <inkml:trace contextRef="#ctx0" brushRef="#br0">2981 1632 1332 0,'0'0'0'0,"-41"40"28"0,10-2 1 15,-5 0 40-15,-8 5 0 16,-12-1-13-16,-6 4 1 16,-10 5-24-16,3 9 1 15,2 15-16-15,-9 11 0 16,-7 9-4-16,-1 7 1 15,-3 6-2-15,11-1 1 16,4 9-2-16,5 0 0 0,2-12-1 16,6 3 0-16,10-5-2 15,8-7 0-15,15-8-2 16,12-9 0-16,14-4-3 16,14-10 1-16,18-9-3 15,17-4 1-15,9-13-2 16,6-2 1-16,8-10-2 15,9-2 0-15,23 1 0 16,0-1 0-16,-1-3 0 0,10-4 0 16,17 0-1-16,6 2 1 15,5-5-1-15,4 2 0 16,12 1-1-16,10 2 1 16,10-2-1-16,11 4 0 15,12 0-2-15,-3 3 1 16,11-7-1-16,1-1 0 15,8 1-1-15,-4-1 0 16,2 1 1-16,6 4 1 16,1 3 0-16,4 0 0 15,5-6 0-15,12 2 1 16,2 8 0-16,6-5 0 16,6 1 0-16,6-3 0 15,16 3 0-15,7 0 1 16,12 5-1-16,5 1 1 15,-1-2-1-15,-1-8 1 0,8-2 0 16,12-3 1-16,9 2 0 16,9-4 0-16,1-13 0 15,4 3 0-15,12 2 0 16,6-1 1-16,-4-8 1 16,11-4 0-16,1 1 3 15,6 5 0-15,12 7 2 16,2-1 1-16,-2-8 2 15,-6 4 1-15,1 0-1 16,2 0 1-16,13 0-1 16,12 0 0-16,2 4-2 15,-2-4 0-15,-5 0-2 0,-3 0 1 16,-3 3-2-16,1-3 1 16,3-7-1-16,-1 2 1 15,-4 1-2-15,3-1 1 16,1 5-1-16,-5-3 0 15,-2-1-1-15,-5-1 0 16,-2-4-1-16,-5-3 1 16,-2-7 1-16,-11-3 0 15,0-6 3-15,-10-1 0 16,-10-1 2-16,-7-3 1 16,3-3 2-16,-11-5 0 15,-10-4 1-15,-23-6 0 16,-11-1 3-16,-22-3 0 15,-13-2-2-15,-28-2 1 16,-20-1-2-16,-25-3 0 16,-19 4-2-16,-12-1 1 0,-20-9 0 15,-21 5 1-15,-21-2 0 16,-17 4 0-16,-17-4 3 16,-17 0 0-16,-18-3-2 15,-16 1 1-15,-13 3-1 16,-19-1 1-16,-19 5 0 15,-19 2 0-15,-23 2-4 16,-18-2 1-16,-16 6-3 16,-15-4 0-16,-22 3-2 15,-23 0 0-15,-22 9-2 0,-17 4 1 16,-15 3-3-16,-15 5 1 16,-18 5-2-16,-12 2 0 15,-21 2 0-15,-3 0 0 16,-16 3-1-16,-3-3 1 15,-10 3-1-15,-15-3 0 16,-7 1-1-16,-6 3 1 16,-15-1-1-16,1 2 0 15,-3 5 0-15,-4-2 0 16,4 4 0-16,-8-2 0 16,-4-1 0-16,-10 3 0 15,-6-4 0-15,-2 2 0 16,5-5 0-16,0 5 0 15,5-1 0-15,1 1 0 16,-3-7 0-16,-4 0 0 16,1-6 0-16,-7-6 0 15,-9-9 0-15,-5 4 0 0,-4 2 0 16,-3 0 0-16,0-3 0 16,-13 3 0-16,-6 2 0 15,-1-3 0-15,-6 1 0 16,-5-2 1-16,-8 1 0 15,-5 5 0-15,0 2 1 16,-7 6 0-16,-8 7 0 16,-15 4 1-16,0 10-1 15,-9 12 1-15,-4 18-1 0,1 15 1 16,3 15 0-16,-6 14 0 16,-10 15 0-16,6 25 0 15,-8 26-1-15,23 19 0 16,30 13-1-16,25 4 1 15,36 9-3-15,57-24 0 16,362-158-1868-16</inkml:trace>
  <inkml:trace contextRef="#ctx0" brushRef="#br0" timeOffset="12300.81">2813 7004 739 0,'-3'22'0'16,"-2"35"5"-16,1 18 0 16,-5 8 8-16,4 7 0 15,-4 12 0-15,0 2 1 16,-8-6 0-16,-6 6 1 15,-4 12-6-15,-4 7 1 0,-5 7 0 16,-1 12 1 0,-3 17 8-16,3 14 1 0,1 9 4 15,5 10 0-15,-1 1 1 16,-3 6 1-16,-2-8 7 16,-8-3 1-16,0 6-1 15,-5-3 1-15,4-4-6 16,2 6 0-16,2 5 7 15,-2 4 0-15,3 4-2 16,1 0 1-16,-3 0-1 16,-6 2 1-16,-4-8-4 0,4-4 0 15,6-4-2-15,8-14 0 16,3-12-7-16,9-5 1 16,2-14-3-16,7-3 1 15,3-7-4-15,4-9 0 16,6-5-3-16,2-11 1 15,8-10-4-15,9-8 0 16,8-13-1-16,11-5 1 16,9-5-2-16,12-7 1 15,6-14-2-15,3-5 0 16,0-3 4-16,5-4 1 16,15 0 2-16,6 0 1 15,2 0 1-15,1 0 0 16,11-1-2-16,3 1 1 15,6 0-2-15,2-2 0 16,9-3-2-16,4-7 1 16,-4-5-3-16,3-4 0 15,18-1-2-15,11-3 0 0,0-2-2 16,3-4 1-16,-5-4-2 16,7 1 1-16,2-1-1 15,7 2 0-15,16 1-1 16,-1-3 0-16,3 2-1 15,-1-3 1-15,10-4-1 16,3 0 1-16,3-3-1 0,-1-2 0 16,10 0 0-1,7 0 0-15,4-3 1 0,0 0 0 16,-4 3 1-16,7-2 0 16,0 4 0-16,6 7 1 15,5 6-2-15,5 1 1 16,-1 0-2-16,2-4 1 15,-2-2-2-15,1 1 0 16,-2-1-1-16,1 1 1 16,1-3-1-16,2-2 0 15,7-5 0-15,0 1 0 16,5 2 0-16,4 1 0 16,9 4 0-16,-1 0 0 15,5-4 0-15,-3-5 0 16,4-2 0-16,-2-3 1 15,0-2 0-15,-3-1 1 16,8-1 0-16,4-3 1 0,4 2-1 16,6-6 1-1,-4-6 0-15,-1-7 0 0,0-6 0 16,8 2 1-16,1-1-1 16,2-1 1-16,-11 1 3 15,-5-1 1-15,-11 1 0 16,-6-1 0-16,-19 2 0 15,-3 2 1-15,-6 2 0 16,-8-2 0-16,-16 7 3 16,-11 5 0-16,-13 0 1 0,-16 3 0 15,-20 6-1-15,-18 3 1 16,-22 0 0-16,-13 2 1 16,-10 3 1-16,-6 1 1 15,-10 1 0-15,-9-4 0 16,-10-1 0-16,-8-7 1 15,-1-7-5-15,-4-13 1 16,4-15 0-16,1-10 0 16,4-11 0-16,-4-11 1 15,6-20 0-15,-4-10 0 16,-2-13-1-16,1-13 0 16,12-21-2-16,5-17 1 15,5-19-2-15,2-12 1 16,-2-11-3-16,4-10 1 15,-2-3-2-15,-1-2 0 16,-1 0-1-16,0 2 1 16,-1-2-1-16,-4 6 1 15,-2 5-2-15,-1 8 1 0,-6 6 0 16,-5 10 0-16,-11 8-2 16,-7 6 0-16,-8 6-2 15,-8 16 1-15,-8 5-2 16,-13 17 1-16,-14 11-1 15,-7 7 0-15,-2 17-1 16,-6 3 1-16,-10 14-1 16,-6 2 0-16,-6 11 0 15,-11 4 0-15,-5 6-1 0,-8 7 0 16,-11 5-3-16,-8 10 1 16,-2 5-3-16,-19 9 0 15,-13 6-1-15,-6 9 0 16,-11 6-3-16,-13 0 1 15,-8 4-1-15,-10 2 1 16,-14 5-1-16,-7 1 1 16,-11 7 1-16,-9-4 1 15,-17 2-1-15,-6 4 1 16,-5 1 1-16,-11 4 0 16,-8 2 0-16,0 1 0 15,-8-1 1-15,-1-4 0 16,2-2 0-16,-1-1 1 15,-1 1 0-15,-9-6 1 16,-5-3 0-16,0 3 0 16,-9-4-1-16,-1 0 1 15,3-4 0-15,2 1 0 0,-3 1 0 16,-3-1 0-16,-14-3 1 16,6 5 1-16,4 1-1 15,-6 1 1-15,-8 1 0 16,3 2 1-16,-1-8-1 15,-3 2 1-15,3 1 0 16,-10-1 0-16,-4-5 0 16,5 2 0-16,9 5 0 15,-1-4 0-15,-16-4 0 16,3-6 0-16,14-5 0 16,-5-9 0-16,-4-5 0 0,1-6 0 15,-1-6 0-15,2-9 0 16,-6-10 0-16,-1 8 0 15,5 6 0-15,-5 14 0 16,-3 15 0-16,-9 13 0 16,-14 13-1-16,-15 24 1 15,-1 21-6-15,-6 23 1 16,8 19-18-16,3 18 1 16,367-110-1722-16</inkml:trace>
  <inkml:trace contextRef="#ctx0" brushRef="#br0" timeOffset="202049.07">3284 16309 1635 0,'0'0'0'16,"36"-16"56"-16,4 4 0 15,15 7 31-15,3 7 1 16,11 6-30-16,7 3 1 16,1 3-33-16,4-1 1 15,9 1-14-15,9-3 1 16,11-4-6-16,11 1 0 16,10 4-4-16,8-1 1 15,15-3-2-15,15 1 1 0,20 0-2 16,14 1 1-16,8 2-2 15,11 0 1-15,13 0 0 16,8 0 1-16,10 1 0 16,13 0 1-16,2 3-1 15,11-2 0-15,1 1 3 16,-3-1 0-16,5-5 1 16,8-2 0-16,27-2-1 15,4-2 0-15,11 1 1 16,7 1 1-16,5-1 0 0,5 1 0 15,5 3 1-15,8 1 1 16,22-4-1-16,8 2 1 16,1 5-1-16,4-1 1 15,7-6-4-15,16 0 1 16,5 4-2-16,5 3 0 16,10 2 0-16,2-2 0 15,5-2-1-15,10 1 0 16,-1-4 0-16,5-2 1 15,4-5 0-15,5-2 0 16,2-7-1-16,5 2 1 16,6 0 1-16,7 2 0 15,6 2 5-15,10-1 0 16,0 3 2-16,-1 1 1 16,6 3-1-16,6 1 0 15,9-1 0-15,-2 4 1 0,0 5-2 16,-8 2 1-16,-6 3 0 15,-2 1 0-15,-2-1-1 16,-22-3 0-16,-29-7-1 16,-34-2 0-16,-20-2-1 15,-31-5 0-15,-22-6-1 16,-27-6 1-16,-27-2 1 16,-33-1 0-16,-42 0 1 15,-37 0 0-15,-41-8 1 16,-39-2 0-16,-28-3 1 0,-28-3 0 15,-25-7 2-15,-30-10 1 16,-31-10 0-16,-31-8 0 16,-29-4 0-16,-31-1 0 15,-40 2-6-15,-39-9 0 16,-46-1-3-16,-28 0 1 16,-29 1-4-16,-40-3 0 15,-30 10-2-15,-14 6 0 16,-21 4-2-16,-23-4 0 15,-18-4-1-15,-20 2 1 16,-12 7-1-16,-6-3 0 16,-8 1 0-16,-22 0 0 15,-11 2 0-15,4 2 0 16,4-6 0-16,-2 4 0 16,-4 4 0-16,-20 3 0 15,0 7 0-15,1 3 0 0,-1 3 0 16,-3 7 0-16,-9 9 0 15,-2 1 0-15,-1-3 0 16,-8 7 0-16,-5 7 0 16,-3 4 0-16,5 1 0 15,-9 4 0-15,-5 2-1 16,-1 4 1-16,1 10-1 16,0-3 1-16,0-1-1 15,-7 4 1-15,-13 2-1 16,6 3 1-16,5 0-1 15,5 11 1-15,0 13 0 0,-1 14 0 16,-4 13 0-16,9 30 0 16,14 42-1-16,17 25 0 15,18 26-1-15,46-13 0 16,501-177-2151-16</inkml:trace>
  <inkml:trace contextRef="#ctx0" brushRef="#br0" timeOffset="-155996.3">29596 2250 503 0,'0'0'0'0,"16"26"17"15,2 3 0-15,3 7 44 16,4 1 0-16,1 1 36 16,2 2 1-16,4 1-13 15,-2 9 0-15,2 16-31 16,-2 5 1-16,-4 7-20 16,-5 12 1-16,4 10 2 0,0 11 1 15,1 2-7-15,1 13 0 16,-6 2-1-16,0 9 1 15,0 6-6-15,2 3 1 16,2-1 3-16,0 2 1 16,-2 5-3-16,1 2 1 15,6 7 3-15,-2 4 0 16,-3 10-2-16,-2 6 0 16,-2 8-2-16,-1 12 0 15,-1 6-4-15,0 4 0 16,3 8-3-16,2 0 0 15,6-2-4-15,6-3 0 16,2 1-3-16,6 5 1 16,8-4-3-16,2 9 1 0,-1-2 0 15,2 0 0 1,1 4-3-16,-3 1 0 0,-3 6-1 16,-8 7 1-16,2 1-3 15,-5 5 1-15,-2 10-1 16,-5 4 0-16,-8 2 0 15,-2 2 0-15,-3 3 1 16,-1 4 1-16,-1-1 0 16,1 3 0-16,-2-3-3 15,-2-1 0-15,-4 0-1 16,-3 0 0-16,-3 2-1 16,-6 0 0-16,-5-1-1 0,-7-4 1 15,-11-7-2-15,-8-11 1 16,-9-9-1-16,-11-6 1 15,-11-9-1-15,-5-16 0 16,1-11 2-16,-5-20 1 16,-4-9 0-16,-6-13 0 15,-4-14 2-15,-4-9 1 16,1-10 0-16,-2-14 0 16,0-17 0-16,2-6 0 15,5-6-7-15,4-11 1 16,0-12-2-16,-2-6 0 15,-3-8-4-15,-1-5 1 16,10-7-21-16,1-8 0 16,76-23-1585-16</inkml:trace>
</inkml:ink>
</file>

<file path=ppt/ink/ink3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26:43.212"/>
    </inkml:context>
    <inkml:brush xml:id="br0">
      <inkml:brushProperty name="width" value="0.05292" units="cm"/>
      <inkml:brushProperty name="height" value="0.05292" units="cm"/>
      <inkml:brushProperty name="color" value="#FF0000"/>
    </inkml:brush>
  </inkml:definitions>
  <inkml:trace contextRef="#ctx0" brushRef="#br0">10301 2208 1444 0,'0'0'0'16,"0"0"37"-16,-32 14 0 15,4-16 33-15,-7-5 0 16,-11-5-5-16,2-5 0 16,-5-7-17-16,-10-2 1 15,-6-5-21-15,-6 1 0 0,-4 4-9 16,-3 2 0-16,-5 3-6 15,-10 0 1-15,-17 2-2 16,-6 2 1-16,-2 5 0 16,-8 7 0-16,-6-7-2 15,-4 0 1-15,-12-6-1 16,-11-2 0-16,2 1-3 16,-8-2 1-16,-3-5-2 15,-5-2 0-15,-10 2-2 0,-4 2 1 16,-7-9-2-16,-4 4 1 15,-1 1-2-15,-4 4 1 16,4 1 0-16,-4 2 0 16,-5 6 0-16,-9-2 1 15,0 1-1-15,0 4 0 16,-4 3 1-16,-1 4 1 16,-4-2-2-16,-3 7 0 15,0 7-1-15,-2 2 1 16,-13 8-1-16,4 7 0 15,0 6-1-15,6 6 1 16,5 11-1-16,6 10 0 16,6 5 0-16,11-1 0 15,12 1-1-15,9 0 0 16,5 4-1-16,7 8 1 16,7 10-1-16,11 2 0 15,7 1 0-15,21-1 0 0,23 9 0 16,14-3 0-16,12-2 0 15,15 0 0-15,4-7 0 16,15 7 0-16,16 2-1 16,16-2 1-16,15 5-2 15,17 4 0-15,18-3-2 16,14 7 1-16,15-5-2 16,14-6 1-16,19 7-2 15,20 3 1-15,16-4-4 16,18 3 0-16,22-11-6 0,23-4 1 15,18-3-4-15,27-8 0 16,22-18-1-16,18-16 1 16,28-6 0-16,13-14 0 15,5-11 2-15,14-1 1 16,24-6-1-16,8 2 1 16,12-8 3-16,-3-2 1 15,-1-4 2-15,8-3 0 16,13-9 4-16,8-8 1 15,2-11 3-15,-10-2 0 16,-11-6 1-16,-6-7 0 16,-13-8 1-16,-10-6 0 15,-8-5 5-15,-26-1 0 16,-17-8 5-16,-28-3 1 16,-25-10 8-16,-32-2 0 15,-27-4 5-15,-31-6 1 0,-23-4 3 16,-33-7 0-16,-36-8-4 15,-28-3 1-15,-28-6 1 16,-28-4 0-16,-31-13-3 16,-41 1 0-16,-47 0-3 15,-47 6 0-15,-37 6-6 16,-49 17 1-16,-49 16-3 16,-38 29 0-16,-22 37-6 15,-45 35 0-15,-50 44-6 16,-26 44 1-16,-19 42-3 15,5 29 0-15,501-153-1787 0</inkml:trace>
  <inkml:trace contextRef="#ctx0" brushRef="#br0" timeOffset="35982.19">3030 4430 1209 0,'0'0'0'16,"-21"19"22"-16,7 2 1 16,0 8 31-16,-4 4 0 15,4 9-9-15,-3-1 1 16,-6 8-25-16,5 5 1 16,-5-1-9-16,0 9 1 15,-3 4-1-15,-4 5 0 16,-2 0 0-16,0 7 0 15,4 9 0-15,2-1 1 16,6 1 2-16,2 3 1 16,1 5-2-16,8 3 0 15,0 1-2-15,9 1 1 16,6 3-3-16,9 0 1 16,5-2-3-16,12-3 0 15,6-4-2-15,8-8 0 16,4 3-1-16,4-5 0 15,6-7-1-15,16-5 1 16,14-1 0-16,5-3 0 0,-5 1-1 16,6 0 0-16,16-3-1 15,5-4 1-15,-3-6-2 16,8-5 1-16,12-2-1 16,7-2 0-16,4-6 0 15,3-8 1-15,2-7-1 16,16 2 0-16,10-8 0 15,9 5 1-15,4-5 1 16,2 1 1-16,-1-14 0 0,13 7 0 16,3-2-1-16,11 0 1 15,14-10-1-15,6-4 0 16,6-6 0-16,9-5 0 16,6-2-1-16,0 1 0 15,-1-2 0-15,-1 1 1 16,1 10 0-16,6 0 0 15,7 3-1-15,-4 4 1 16,6 3-1-16,0 3 0 16,6-1 1-16,-2 2 1 15,4-4 1-15,4-5 0 16,11-9 1-16,8 1 0 16,13-1-1-16,-6-1 0 15,-3-4 0-15,14 2 0 16,18 3-2-16,-6 1 1 0,-8 4 0 15,6 4 0-15,15 0-1 16,1-3 0-16,3-1 0 16,6 2 1-16,20-1-2 15,-1-6 1-15,-4-3-1 16,6 4 0-16,3-5 0 16,2 5 0-16,8 4-1 15,-2-1 1-15,-7 2 0 16,7-1 0-16,9 1 0 15,-4 1 0-15,-3 4 1 0,9 1 1 16,3 1-3-16,-5 1 1 16,-4 3 0-16,-3 1 0 15,2-2 0-15,-2 2 1 16,-1 3-1-16,-2-5 0 16,-10 1-1-16,-5-6 1 15,-3-4-1-15,1-1 0 16,3-2 0-16,-5-2 1 15,-4-10-2-15,-10-3 1 16,-3-4-2-16,-2-5 1 16,-3-6-1-16,-7-8 0 15,-6-4-1-15,-17-3 1 16,-9-7-1-16,-9-2 0 16,-14-7 0-16,-20 1 0 15,-17-8 0-15,-24-2 0 16,-26-4 0-16,-29-2 1 15,-25 1 1-15,-25 2 0 16,-25 4 1-16,-20-6 1 0,-22-13 6 16,-19 1 0-16,-17 5 4 15,-22-6 1-15,-23-4 1 16,-21 0 1-16,-14 5-4 16,-25 9 0-16,-26 0-3 15,-31 5 0-15,-26-5-3 16,-30 5 1-16,-24 7-5 15,-25 14 0-15,-25 0-2 16,-12 11 0-16,-24 1-1 16,-24 0 1-16,-15-6-1 0,-21 6 0 15,-9 0 0-15,-13-3 0 16,-6 1 0-16,-20 2 0 16,-20 7-1-16,-7 2 1 15,-8-2 0-15,-22-6 0 16,-12 1 0-16,-13-2 0 15,-22 0 0-15,-11 4 0 16,-13 8 0-16,-8 9 0 16,-25-2 0-16,-11 10 0 15,-10 4 0-15,-11 7 0 16,-11 1 0-16,-18 1 0 16,-3 3 0-16,-3 7 0 15,-4-2 0-15,-6-2 0 16,-15-3 0-16,-5-3 0 15,-6-6 0-15,-15 1 0 16,5-5 0-16,2 5 0 16,0-4 0-16,3 12 0 15,7 5 0-15,6 19 0 0,10 12 0 16,4 23 0-16,10 28 0 16,1 17 0-16,4 19-1 15,5 29 0-15,13 35-1 16,53 5 0-16,577-192-1741 15</inkml:trace>
  <inkml:trace contextRef="#ctx0" brushRef="#br0" timeOffset="129317.03">20426 12036 1814 0,'0'0'54'0,"0"0"0"0,0 0 39 0,17 31 1 16,-2 4-29-16,-1 5 0 15,-4 1-35-15,1 4 0 16,1 4-16-16,4 8 0 15,5 7-3-15,6 3 0 16,-3 6-3-16,3-2 0 16,-2-5 1-16,-3-8 0 15,-2-6-4-15,-1-15 0 16,-1-15-5-16,-4-13 1 16,-14-9-1797-16</inkml:trace>
  <inkml:trace contextRef="#ctx0" brushRef="#br0" timeOffset="129951.04">20343 11622 1735 0,'11'-1'0'0,"13"-3"14"16,17 4 0-16,15 5 27 16,15 6 1-16,8 4-13 15,9 4 1-15,-3 0 2 16,3 1 0-16,6-5 1 16,4-3 0-16,3-5-3 15,3 0 1-15,0 0-4 16,-3-5 0-16,-1-2-7 0,-8 3 1 15,-14 8-5-15,-10 6 1 16,-9 7-4-16,-12 9 1 16,-15 10-2-16,-7 7 0 15,-9 4-2-15,-8 0 1 16,-8-2-3-16,2 3 1 16,-2 0-1-16,2 1 0 15,3-1 0-15,6-5 0 16,5-3-2-16,3-2 1 15,4 0-2-15,-2 0 1 16,-5-3 2-16,-2-8 0 16,2-10 3-16,-5-1 1 15,1-1 1-15,-3 3 0 16,-9-6 5-16,-9 3 1 16,-5 8 2-16,-13-4 0 15,-13-9 1-15,-15-7 1 0,-21-3 0 16,-15 2 0-16,-24-1 5 15,-14 8 1-15,-16 8 4 16,-3 7 0-16,-7 6-3 16,12 4 1-16,23 4-10 15,18 0 0-15,14-10-4 16,14-1 0-16,15 1-11 16,15 0 0-16,44-35-2163 15</inkml:trace>
  <inkml:trace contextRef="#ctx0" brushRef="#br0" timeOffset="131651.51">23774 12029 1679 0,'21'-5'0'0,"35"-12"55"16,27-4 1-16,28-3 33 15,15-2 1-15,31-2-31 16,19-1 0-16,22-4-33 0,22 2 1 16,16 3-12-16,25-3 1 15,22 5-7-15,20 3 0 16,7 2-3-16,4 8 1 16,2 7-2-16,-5 3 0 15,-10 8-1-15,-17 6 0 16,-14 4-1-16,-28 4 1 15,-18 5-4-15,-27 1 0 16,-26 2-4-16,-22 3 1 16,-26-6-16-16,-28-2 1 15,-95-22-1620-15</inkml:trace>
  <inkml:trace contextRef="#ctx0" brushRef="#br0" timeOffset="132016.69">24202 12559 1691 0,'0'0'0'0,"7"1"-2"16,18 10 0-16,30 10 1 0,19 6 1 16,19 6 33-16,20 9 0 15,12 6 21-15,22 4 1 16,20 5 9-16,27 9 0 16,25 7-10-16,9 15 0 15,3 12-20-15,-5 4 1 16,-6 5-16-16,-14-3 1 15,-24-11-10-15,-18-7 0 16,-14-12-10-16,-21-7 0 16,-129-69-1669-16</inkml:trace>
  <inkml:trace contextRef="#ctx0" brushRef="#br0" timeOffset="132334.71">25307 14753 1523 0,'-34'5'0'0,"-54"9"6"15,3 5 0-15,23 4 8 16,22 3 1-16,22 3-2 16,27 9 1-16,28 12 13 15,27 7 1-15,26 6 9 16,26 1 1-16,23-4 3 15,24 4 1-15,22 4-5 16,32 1 0-16,19-5-8 16,9-14 0-16,-5-15 0 15,-9-11 0-15,-14-10-5 0,-5-7 1 16,-2-14-8-16,-7-5 0 16,-4-6-9-16,-7-2 0 15,-192 20-1578-15</inkml:trace>
  <inkml:trace contextRef="#ctx0" brushRef="#br0" timeOffset="132948.26">31228 12441 1915 0,'0'0'0'16,"0"7"17"-16,3 17 0 15,10 30 30-15,-4 17 0 16,-11 7 17-16,-11 8 0 15,-9 13-27-15,-12 5 1 16,-5 6-10-16,-5-2 0 16,-2-6-4-16,2-4 0 0,7-9-5 15,12-13 0-15,8-2-4 16,6-6 1-16,8-13-14 16,4-6 0-16,-1-49-1820 15</inkml:trace>
  <inkml:trace contextRef="#ctx0" brushRef="#br0" timeOffset="133649.13">31298 12358 1713 0,'16'3'0'16,"27"4"4"-16,22 11 1 15,20 8 6-15,8 3 1 16,2 4 22-16,2 1 1 16,2 3 16-16,2-1 0 15,-3-1 3-15,-2-2 0 16,-5 5-7-16,-2-2 1 15,-6-3-12-15,-8-2 0 16,-13-1-8-16,-11-3 0 16,-8 1-3-16,-10 0 1 0,-6-2-5 15,-8-6 1-15,-7 1-2 16,-3-5 0-16,-5 1-2 16,-8-3 1-16,-3 3-4 15,-5 0 1-15,-6-1-3 16,-3 1 1-16,-2 6-3 15,0 6 1-15,0 8-3 16,-2 14 0-16,-5 22-1 16,-3 21 1-16,-2 23-4 15,-4 10 1-15,-3 9-3 16,1-4 1-16,6-13-2 0,3-10 1 16,9-14-2-16,5-10 0 15,2-17-1-15,4-15 0 16,5-16 0-16,0-10 0 15,0-9 0-15,0-6 1 16,0-3 1-16,-7-9 0 16,-9-9 2-16,-4-12 0 15,-3-10 8-15,-5-9 1 16,-5-12 13-16,-13-10 1 16,-14-14 4-16,-20-9 0 15,-17-2-3-15,-21 1 0 16,-30 3-9-16,-31 5 1 15,-20 12-7-15,1 21 1 16,-1 21-7-16,23 15 0 16,33 13-6-16,33-9 1 15,117 5-2141-15</inkml:trace>
  <inkml:trace contextRef="#ctx0" brushRef="#br0" timeOffset="141865.51">4660 13260 1086 0,'0'0'0'15,"0"0"21"-15,0 0 1 16,-17 3 30-16,17-3 1 0,0 0 1 16,0-7 1-16,5 0-11 15,4 0 0-15,1-3-21 16,3 1 1-16,-5 4-4 15,7 5 1-15,11 7 2 16,6 5 0-16,3 4 0 16,6 3 0-16,4 0 0 15,7 0 1-15,6-4 0 16,0-3 0-16,0-5-3 16,6-3 1-16,12-2-2 15,10-4 0-15,6-3-2 0,5-6 1 16,-6-4-4-16,8-1 1 15,11 4 1-15,1-5 0 16,2-4 6-16,0 2 1 16,8 2-2-16,6-1 0 15,-3 4 1-15,-4 2 0 16,1 2-2-16,-8-2 1 16,0 5-3-16,-7 0 1 15,-4 2-4-15,-5 3 0 16,-7 2-2-16,-2 2 0 15,-1 1-4-15,-6-1 1 16,-12-2-2-16,-2 0 1 16,-9 2-2-16,-9-1 1 15,1 1-1-15,-4 0 1 16,-4 0-1-16,-7-4 1 16,-12-2-1-16,-5 3 0 0,-6 1 0 15,-1-2 0-15,-2-2 2 16,-1 1 0-16,1-7 3 15,-5 1 0-15,1 0 1 16,-5-5 0-16,5-8 1 16,1-1 0-16,-3-2-2 15,2-3 1-15,4-8-2 16,-2 1 1-16,2 4 0 16,-2-2 0-16,-3-9-3 15,-1 4 0-15,-3 7-1 16,-3 5 1-16,-3 2-2 0,3 0 1 15,-1 1-1-15,3-1 1 16,1 0-2-16,0 0 0 16,0-1 0-16,0 5 0 15,0 4-1-15,0 2 0 16,-4 2 0-16,2-2 0 16,-1-3-1-16,-6 1 0 15,0 4 0-15,-3 2 1 16,-4-1-2-16,-2 3 1 15,1-4-1-15,-10 3 0 16,1 2-1-16,-2 2 1 16,-1 0-2-16,-2-2 0 15,-5 2-1-15,-1 1 1 16,-2-1-1-16,-1 3 1 16,-2 0-1-16,-11 1 0 15,-6-1 0-15,-4 0 0 0,-1-3 0 16,1-2 1-16,1 0-1 15,2 2 1-15,-9-2-1 16,-1 2 1-16,-4 3-1 16,-2 2 1-16,7 0-1 15,-5 0 0-15,-5 2 0 16,-2 0 0-16,-4-1 0 16,7 1 0-16,6 2 0 15,-4-3 0-15,-9 6 0 16,-1-3 0-16,3 1-1 0,2-2 1 15,5-1-1-15,-5 3 1 16,-4 4-1-16,2 0 1 16,8-1-1-16,6 3 1 15,2-1-1-15,-2-7 1 16,-3 3-1-16,-1-3 1 16,6-3-1-16,4 4 1 15,8 6-1-15,6 0 1 16,-1-3-1-16,1-3 0 15,0-4 0-15,3 1 1 16,7 5-1-16,11-5 1 16,8 3-1-16,3-1 0 15,-5 1 0-15,5 1 0 16,6 0 0-16,11-5 0 16,-7 10-1-16,7-10 1 15,-2 18-1-15,2-1 0 16,6 4-1-16,6 5 0 0,2 3-2 15,0 4 1-15,0-2 0 16,-5-1 0-16,0 6 0 16,0 4 0-16,-4 1 0 15,2-4 1-15,-2-4 0 16,1-4 0-16,6 0 0 16,-1-1 0-16,1 2 1 15,-3 1 0-15,0 0-2 16,-1 2 0-16,-2 5-3 0,-1-7 0 15,-5-31-1968-15</inkml:trace>
  <inkml:trace contextRef="#ctx0" brushRef="#br0" timeOffset="190300.58">4724 13542 1579 0,'0'0'0'0,"0"0"45"0,0 0 0 15,-9 22 37-15,5-6 0 16,-1 8-26-16,2 4 0 16,-3-8-25-16,-3 3 0 15,-3 5-15-15,1 3 1 16,-3 0-3-16,2 0 1 15,-2-7 3-15,2-3 1 16,-3 5 3-16,1 0 1 16,6-7-2-16,4-3 1 15,4-3-4-15,-2 1 0 16,2 5-3-16,0 0 1 16,2-1-3-16,5-5 0 15,4 0-2-15,6-3 0 16,10-3-2-16,4 0 0 15,1-2-1-15,4 2 1 16,9-7-1-16,5 0 0 0,4-4 1 16,6 3 1-16,2 6-1 15,-2-3 1-15,2-1-3 16,1 3 1-16,6 3-1 16,7 3 1-16,5 2-2 15,-3 2 0-15,-8 0-2 16,4-2 0-16,8 2-1 15,2-2 1-15,3-2-2 16,-1-1 1-16,-1-2-2 16,1 0 1-16,8 3 0 0,1-1 0 15,-9-6 0-15,6 3 1 16,7 2-1-16,3-1 0 16,-1-2 1-16,1 1 0 15,2 0-1-15,5 1 1 16,-1-7 0-16,7 2 1 15,5 2-1-15,1-1 0 16,-6 1 0-16,7 1 1 16,8 0 0-16,-3-2 0 15,-10-4 1-15,6 2 0 16,11 6-1-16,5 2 1 16,-3-2 0-16,9 0 0 15,3 0-2-15,2 1 1 16,5 1-2-16,11 1 1 15,-7 2-1-15,-6 1 0 16,1-3 0-16,3 2 0 16,10 2 0-16,-1 2 0 0,2 1-1 15,-4 0 1-15,-2 0 0 16,4 4 0-16,-2 3 0 16,7-1 0-16,9-4 0 15,0 0 0-15,-2 3-1 16,2-1 1-16,0-5 0 15,0-6 0-15,5-1 0 16,2 0 0-16,-2-1 0 16,7-1 0-16,8-2 0 15,-6-1 1-15,3 3-1 0,3 0 0 16,1-2 0-16,5-3 0 16,6-1 0-16,-1 1 0 15,6-4 0-15,2 1 0 16,-2-5 0-16,-2 1 0 15,-1 2 0-15,-3-1 0 16,3-1 0-16,-4-4 0 16,-13-1-1-16,1-2 1 15,-6-4 0-15,-5 1 0 16,-4-1 0-16,-6-1 1 16,-3 0 0-16,-11-2 1 15,-10-6-1-15,-10-2 1 16,-11-5-1-16,-5 1 0 15,-9 4-1-15,-12-5 1 16,-9-2 0-16,-10-4 0 16,-10 0 0-16,-11 1 1 0,-13 4 0 15,-15 1 1-15,-11-1 0 16,-11 3 0-16,-9 3 0 16,-14-1 1-16,-9-3 0 15,-11 0 0-15,-11 3 0 16,-8 4 1-16,-5 1-2 15,-6 1 1-15,-8-1-2 16,-15 1 0-16,-6-1-1 16,-6 2 0-16,-12 1-1 0,-10 1 1 15,-12 0-2-15,-11 0 1 16,-10-2-2-16,-15 2 1 16,-13 0-1-16,-6 0 1 15,-11 0-1-15,-4 0 0 16,-11 1 0-16,-3 1 0 15,1 0 0-15,-7-1 0 16,-8-1 0-16,-1 4 0 16,-7-1 0-16,-2 2 0 15,-6 1 0-15,-2-1 0 16,1-5 0-16,3 3 0 16,-2 2 0-16,-4-1 0 15,1-3 0-15,-1-1 0 16,8 0 0-16,-6 0 0 15,1-3 0-15,-3 1 0 16,4 4 0-16,2 1 0 16,-2-3 0-16,-3-2 0 0,0 1 0 15,3 0 0-15,0 0 0 16,2 1 0-16,-2 3 0 16,0 2 0-16,0-1 0 15,2 3 0-15,-5-1 0 16,-1 3 0-16,-1 0 0 15,-2 1 1-15,7 2 0 16,0 4 0-16,-3 1 0 16,-4 2 1-16,-4 3 0 15,-6 3 0-15,-10 0 0 16,-8 7 1-16,0-3 1 0,0 7 1 16,0 4 0-16,-6 5 1 15,-3 2 0-15,4 5 0 16,10 5-2-16,11 5 1 15,15 9-3-15,15 5 1 16,17 10-3-16,10 18 1 16,7 19-1-16,8 17 0 15,8 7-5-15,11 11 0 16,168-139-2113-16</inkml:trace>
  <inkml:trace contextRef="#ctx0" brushRef="#br0" timeOffset="-211781.28">3939 14203 1478 0,'0'0'0'0,"0"0"39"16,-9-19 0-16,9 19 34 16,-5-7 0-16,5 7-25 15,-9-2 0-15,0 4-29 16,-3 3 0-16,1 5-10 16,2 8 1-16,-3 2-5 15,1 10 1-15,3 8-1 16,-1 0 0-16,3-5-2 15,6 0 0-15,2 3-1 0,2 4 0 16,1 1-1 0,4 3 0-16,0-3 0 0,3-4 0 15,2-5 0-15,4 1 1 16,5 0-1-16,8-2 1 16,3-5-1-16,5-3 1 15,1-2-1-15,-3-1 1 16,4-1 0-16,-6 0 0 15,2 4 0-15,0-1 1 16,7 1 0-16,6-1 0 16,-1 1 1-16,9-2 0 15,1-2 0-15,-3-2 1 16,-3-3-1-16,-2-2 1 16,6-3 0-16,2 1 0 15,10 0 0-15,4 1 0 16,-1-6 0-16,-2-2 1 15,-6-3-1-15,5 2 0 0,10 2 0 16,4 1 1 0,-2 0 0-16,-1 0 0 0,-8 0 0 15,5 2 0-15,10 4 0 16,-1-1 1-16,-5-1 0 16,1-1 0-16,2 3 0 15,6 1 0-15,11 0-1 16,-6-3 0-16,-1-6 1 15,1-3 1-15,5 0 0 0,8 2 0 16,-6 0 1-16,8-2 1 16,6 0-2-16,-3-2 0 15,0-3 0-15,0-1 0 16,14 3-2-16,-4-1 1 16,2 1-1-16,-3 0 1 15,9-1-2-15,1 2 1 16,11 1-1-16,-6-1 1 15,3-2 0-15,1 4 0 16,11 4-1-16,1 1 0 16,0-1-1-16,-4-1 1 15,-3 2 1-15,4 2 0 16,7 0 0-16,2 0 0 16,1 0 1-16,-6 0 0 15,-4-2 1-15,3-3 1 16,6-2-2-16,0 0 0 15,3-2 1-15,-5-1 1 0,-7-1-2 16,-2 1 1-16,0-3-1 16,2-2 1-16,-5-6-1 15,-6-3 1-15,-12-6-1 16,-2-3 1-16,-3 0-1 16,-11 0 1-16,-9-3-1 15,-8-2 1-15,-8 1-1 16,-13 3 1-16,-10-3 0 15,-17 1 0-15,-14 1 1 16,-11 2 1-16,-11 2-1 16,-10-4 1-16,-14-5-1 0,-12 0 0 15,-11 1 0-15,-13 0 0 16,-4-2 3-16,-13-6 0 16,-2 2 1-16,-16 0 0 15,-14-2 3-15,-6-1 0 16,-3 1-2-16,-10 3 1 15,-13-1-2-15,-8 2 1 16,-6-2-3-16,-13 0 1 16,1 3-2-16,-16-1 1 15,-11-11-4-15,-11 6 0 16,-14 1-2-16,-9 7 1 16,-10 7-2-16,-10 2 1 15,-7 0-2-15,-25 3 1 16,-25 9 0-16,-12 8 0 15,-22 11-1-15,-22 10 1 16,-25 11 0-16,-24 15 0 16,-13 14-1-16,-19 14 1 0,-11 16-2 15,-12 22 1-15,-21 28-1 16,-2 20 0-16,3 16-2 16,-3 26 1-16,12 19-2 15,24 11 0-15,442-229-2081 16</inkml:trace>
  <inkml:trace contextRef="#ctx0" brushRef="#br0" timeOffset="-204464.73">17311 15596 1422 0,'0'0'0'15,"-48"-11"52"-15,-8 1 0 16,-15-2 38-16,-10-2 1 16,-9 0-30-16,-7-1 1 15,-9-8-28-15,-5-5 1 16,-9-4-15-16,-5-3 1 0,-11 0-5 16,-9 2 0-16,-8 2-5 15,-7-2 1-15,-13 2 1 16,-4 4 1-16,-17 2 0 15,-3 5 0-15,-13-3-2 16,-5 4 1-16,-6 2 0 16,-14-1 1-16,-6 3-4 15,-15-1 1-15,-7-1-3 16,-17 3 1-16,-18-1-3 0,-4 1 1 16,-1 3-2-16,-11 3 0 15,-4 1-1-15,-8 2 0 16,-20-4 0-16,6 2 1 15,1 4-1-15,-3 1 0 16,-6 2-1-16,1 0 1 16,-2 0 0-16,10-2 0 15,9-5-1-15,11-1 1 16,-2-5-2-16,5 1 0 16,4 2 0-16,10 1 1 15,22 4-1-15,5 5 0 16,17 5 0-16,9-1 0 15,10-3 0-15,13 6 1 16,19 6-1-16,8 0 1 16,16 6-1-16,24 4 0 15,18 3 0-15,21 3 0 0,19 1-1 16,20 6 1-16,18 7-2 16,17 6 1-16,23-1-2 15,19 1 1-15,24-1-4 16,27 1 0-16,31 2-10 15,21-2 1-15,28-6-11 16,17-5 1-16,33-1-6 16,38-3 1-16,34-1 2 15,31 5 1-15,27 2 4 16,9-2 1-16,5-2 7 16,32-3 0-16,35-3 5 0,23-11 1 15,12-11 1-15,29-4 1 16,15-8 4-16,18-4 0 15,9-4 1-15,16-4 0 16,17-6 0-16,8-6 0 16,3-7 4-16,-4-3 0 15,-5-3 3-15,-3-1 0 16,1 1 6-16,-3-18 0 16,-4-17 6-16,-24-6 0 15,-27 3 5-15,-30-3 0 16,-35 1-2-16,-35-2 1 15,-50-4-2-15,-52 3 0 16,-56 2-2-16,-55 6 1 16,-59 10 2-16,-52 1 1 15,-43 1-2-15,-49 3 0 16,-70 4-6-16,-68 5 1 0,-69 14-6 16,-85 19 0-16,-58 21-4 15,-63 30 0-15,-46 31-3 16,-45 42 1-16,-31 49-4 15,-14 52 1-15,-35 59-3 16,-25 66 1-16,-13 58-18 16,-12 23 1-16,681-412-1738 15</inkml:trace>
  <inkml:trace contextRef="#ctx0" brushRef="#br0" timeOffset="-171597.63">4020 11835 1119 0,'0'0'0'16,"-18"-7"33"-16,4-1 1 15,5-4 41-15,1 3 1 16,-1 2-15-16,-5 2 1 16,-1 5-28-16,-6 2 1 0,2 8-10 15,-2 7 1-15,1 16-7 16,8 12 1-16,-2 9-2 16,5 3 0-16,0-2 0 15,0 2 1-15,4 2-1 16,0 7 0-16,1 12-3 15,1 1 1-15,1 6-3 16,-2 7 1-16,-1 15-2 16,2 9 0-16,-3 5 0 15,-2 9 1-15,-1 14-3 0,0 13 0 16,4 18 1-16,-1 7 0 16,-2 3 1-16,-5 9 0 15,4 12 4-15,1 3 1 16,-3 0 7-16,-5-1 0 15,0 7 1-15,0-1 1 16,6 3-1-16,-4-10 1 16,1-8-4-16,-1-5 1 15,0-5-3-15,5-16 1 16,0-14-2-16,-3-21 0 16,1-16-1-16,-1-15 0 15,-2-12-5-15,0-8 1 16,-2-11-3-16,2-12 1 15,0-12-3-15,5-12 0 16,0-16-4-16,4-10 1 16,-4-9-6-16,0-17 0 15,9 12-1743-15</inkml:trace>
  <inkml:trace contextRef="#ctx0" brushRef="#br0" timeOffset="-171065.09">3085 16914 1399 0,'0'0'0'0,"-12"9"5"15,1 10 0-15,-1 16 3 0,-2 12 1 16,0 13 4-16,5 8 0 16,0 8 4-16,0 3 0 15,-5 1 3-15,2 0 1 16,-2 4 2-16,-4 5 1 15,0-3 3-15,4-8 0 16,0-19-3-16,2-16 0 16,3-12 4-16,0-7 1 15,2-3-2-15,-2-5 1 16,6-8-2-16,11-13 1 16,10-14-6-16,14-12 0 15,10-17-2-15,20-15 0 16,16-16-1-16,3-6 0 15,-4-7 1-15,3 6 0 16,3 10-1-16,5 12 1 16,0 12 1-16,-3 14 0 15,-18 13-1-15,-4 11 0 0,1 6-1 16,-1 8 0-16,4 8-3 16,0 6 1-16,-3 5-1 15,-6 2 1-15,-7-2-5 16,-5-3 1-16,3-4-2 15,1-2 1-15,3 1-2 16,1-3 1-16,-8-6-1 16,-2-4 0-16,-1-3-6 15,-8 0 0-15,-9 0-2 16,-3 3 0-16,-23 2-1724 16</inkml:trace>
</inkml:ink>
</file>

<file path=ppt/ink/ink3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1:30.394"/>
    </inkml:context>
    <inkml:brush xml:id="br0">
      <inkml:brushProperty name="width" value="0.05292" units="cm"/>
      <inkml:brushProperty name="height" value="0.05292" units="cm"/>
      <inkml:brushProperty name="color" value="#FF0000"/>
    </inkml:brush>
  </inkml:definitions>
  <inkml:trace contextRef="#ctx0" brushRef="#br0">3916 10300 1007 0,'17'5'0'16,"35"4"20"-16,15 7 1 16,1 1 21-16,8 4 1 15,5 3-9-15,15-3 1 0,11 0-17 16,11-8 0-16,8 3-5 16,10 0 1-16,13-3-5 15,23 1 1-15,18 0 0 16,18 2 0-16,21 1 1 15,18-3 1-15,7-2 0 16,23 3 1-16,11 1 0 16,6-2 1-16,3-5 4 15,-13-6 1-15,-2-6 6 0,2-8 1 16,14-4-3-16,-2-10 1 16,-1 3 5-16,-16-6 0 15,-13-5-1-15,-17-3 0 16,-6-2 4-16,-17 5 0 15,-18 0-8-15,-23 0 1 16,-22-3 1-16,-28 1 1 16,-16-1-4-16,-33-6 0 15,-30 1-5-15,-19-4 1 16,-22-5-6-16,-21 0 1 16,-20-4 1-16,-27-7 0 15,-25-13 2-15,-22-4 0 16,-22-2 4-16,-31-1 1 15,-24 1 1-15,-40-3 0 16,-21-3-2-16,-32 5 1 16,-21 10-2-16,-19 13 0 15,-15 10-4-15,-15 6 1 0,-20 6-1 16,-14 14 0-16,-16 11-4 16,-3 10 0-16,-8 1-6 15,-1 12 1-15,-18 8-4 16,-1 22 1-16,-6 24-2 15,5 31 0-15,-1 34-1 16,-7 40 1-16,-2 41-2 16,21 44 1-16,23 36-1 15,21 20 0-15,19 11 0 16,45-23 0-16,303-300-1693 16</inkml:trace>
  <inkml:trace contextRef="#ctx0" brushRef="#br0" timeOffset="10267.2">3944 9366 1276 0,'0'0'0'0,"0"0"25"15,0 0 1-15,-19 7 30 16,6 10 1-16,-6 21-20 15,1 16 0-15,-5 11-22 16,0 13 1-16,2 14-8 0,-5 15 0 16,-2 13-3-1,-1 8 1-15,-1 12-1 0,-1 4 1 16,2 15-1-16,6 10 1 16,-1 11 0-16,4 14 0 15,3 4-2-15,4 11 0 16,6 7-2-16,0 9 1 15,11 0-1-15,1 9 0 16,-1 3-1-16,1 3 1 16,-2-1 0-16,-3-10 0 15,0-8 0-15,-7-18 1 16,-3-15 0-16,-4-20 1 16,5-19 0-16,0-9 0 15,0-7 5-15,0-10 0 16,4-15 4-16,2-6 0 15,3-9 3-15,3-1 1 16,6-9-2-16,5-9 1 0,9-3-1 16,3-5 1-16,15-4-1 15,5-3 1-15,9-9-3 16,3-6 1-16,9-8-4 16,10-5 1-16,19-8-4 15,11-1 0-15,10-3-2 16,10-3 1-16,12-6-5 15,6-1 1-15,19-1-2 16,12 1 0-16,8-2 0 16,6-2 0-16,13-1-1 0,5-3 1 15,4-2-1-15,5-1 0 16,17-1-1-16,10-3 0 16,6 1 0-16,11-4 0 15,0-4 1-15,2 1 0 16,3 3 0-16,10 0 1 15,9-1 0-15,8 3 0 16,23 3 0-16,0 4 0 16,-1-5 0-16,10 4 0 15,10-1 0-15,14 0 0 16,6-1 0-16,3 1 0 16,7 2 0-16,9-2 0 15,2-1 0-15,3-1 0 16,9 2 0-16,5-1 0 15,15 0 0-15,13-1 1 16,6 1 0-16,5-1 1 0,0-3 0 16,8 0 1-16,-1-1 0 15,16-1 1-15,0 4 0 16,-5 1 0-16,-4-3 1 16,-1-1 0-16,-3-1 2 15,-6-3 0-15,-7 3 1 16,-20-6 1-16,-5-8 0 15,-4 1 0-15,-10-1 0 16,-9-3 1-16,-7-5-3 16,-23-7 1-16,-14 0 0 0,-11-5 1 15,-7-4-1-15,-15-5 1 16,-13-8-1-16,-12-6 1 16,-18-2 1-16,-7-1 0 15,-14 2 1-15,-20-3 1 16,-8-4-3-16,-20-6 1 15,-12-3-1-15,-14-1 0 16,-13-5 1-16,-8-4 0 16,-8-8-2-16,-11 3 1 15,-15-8-2-15,-4-1 0 16,-3-2 1-16,-14-5 0 16,-12 1 1-16,-9-8 1 15,-8-7-1-15,-13 5 1 16,-13 4-2-16,-10-2 0 15,-9-1 0-15,-11 5 0 0,-12-3 1 16,-10-3 0 0,-13 4 0-16,-11-4 0 0,-8-1 0 15,-17-4 0-15,-15 5-1 16,-11 2 1-16,-12-8-1 16,-12 7 1-16,-11 6-2 15,-21 0 0-15,-18-2-1 16,-21 6 0-16,-25 8-1 15,-15-2 0-15,-15 2 0 16,-19 11 0-16,-16 8-1 16,-10 11 0-16,-4 6-2 15,-20 4 0-15,-12 7-2 0,-12 2 0 16,-7 1 0-16,0 6 0 16,-4 1-2-16,-5 7 1 15,-2 2-4-15,-12 5 1 16,-5 0-5-16,1-3 0 15,1-2-3-15,-6-4 0 16,-2-8 0-16,-9 2 1 16,-3-3 0-16,-17-1 0 15,-1 6 0-15,-2 4 1 16,-1 1 3-16,-4-8 0 16,-1-10 1-16,-9 7 1 15,-13 14 1-15,-23 2 0 16,-6 7-1-16,-10-1 1 15,-5-3 0-15,-17 4 0 16,-22-2-1-16,-4 5 1 16,4 2-5-16,-1 8 1 0,-8 9-5 15,4 0 1-15,9 0-11 16,0 7 0-16,2 11-16 16,1 22 0-16,512-33-1512 15</inkml:trace>
</inkml:ink>
</file>

<file path=ppt/ink/ink3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3:32.061"/>
    </inkml:context>
    <inkml:brush xml:id="br0">
      <inkml:brushProperty name="width" value="0.05292" units="cm"/>
      <inkml:brushProperty name="height" value="0.05292" units="cm"/>
      <inkml:brushProperty name="color" value="#FF0000"/>
    </inkml:brush>
  </inkml:definitions>
  <inkml:trace contextRef="#ctx0" brushRef="#br0">26804 5429 951 0,'0'0'0'0,"-30"-12"16"16,-3 0 0-16,-8-2 19 16,-12-2 1-16,-10 2-6 15,-4-1 1-15,-6-6-6 16,-6 0 1-16,-11-5-12 0,-9 4 1 15,-12 1-5-15,-9 4 1 16,-9 1 2-16,-8 2 0 16,-8-1 2-16,-23 1 0 15,-15-2 1-15,-6-1 0 16,-10 1 4-16,-11 1 1 16,-10-3-1-16,-10-2 0 15,-3 2-3-15,-8-2 0 16,-13-8-3-16,-9 2 1 15,-3-3-1-15,-15 1 0 16,-1-5 0-16,-11 0 1 16,-12 0-1-16,-12 0 1 15,-13 9 2-15,-16 3 1 16,-3 4 3-16,-13 0 1 16,-24 1 1-16,-1-1 0 15,-1 5 1-15,0-4 0 0,-3 2-3 16,-3-5 1-16,-13 2-5 15,1 0 1-15,6 1-3 16,3 1 0-16,2 6-4 16,3-3 0-16,4-6-3 15,0 1 1-15,-2 7-3 16,-3-1 1-16,-4-8-1 16,9 6 0-16,5 0-1 15,13-2 0-15,3-2-1 16,-3-4 1-16,-1 5-2 15,6 2 1-15,9 4 1 0,-1 5 0 16,-6 8 0-16,0 9 1 16,5 11-1-16,1 10 0 15,-4 8 0-15,-1 2 1 16,-3-1-2-16,12 5 0 16,15 3-1-16,4 2 0 15,4-7-1-15,15 5 1 16,17 9-1-16,5 1 0 15,16-4 0-15,19 8 0 16,15 0-1-16,14 5 1 16,15 9 0-16,25-7 0 15,13 2 0-15,26-2 0 16,37-4 0-16,14 2 0 16,15 4-1-16,19 0 0 15,24-1 0-15,25-2 0 16,25 6-1-16,30 2 1 0,29-1-1 15,26-2 0-15,21-8-1 16,20-1 1-16,40-2-3 16,28-2 0-16,28 2-4 15,39 2 0-15,28 3-2 16,19-11 1-16,13-17-2 16,18 1 1-16,27-9 0 15,21-1 0-15,20-2 1 16,27-2 1-16,8-3 0 0,18 0 0 15,23-1 0-15,9 9 0 16,16 5 1-16,25 0 0 16,12 2 1-16,-8-7 0 15,-9 0 1-15,4 5 1 16,22 1 0-16,0 5 1 16,-8-3 1-16,6 2 0 15,16-1 0-15,-2-4 1 16,-2-2 0-16,13-13 0 15,10-16 0-15,5-14 1 16,4-12 1-16,-1-7 0 16,-8-5 2-16,0 0 0 15,-3-1 1-15,-15-2 1 16,-20-6 0-16,-13 4 0 16,-11-1 2-16,-20-8 0 15,-26-12 3-15,-33-7 1 16,-24-5-1-16,-45-2 1 0,-37-10-1 15,-49-2 0-15,-48-4-1 16,-49-3 0-16,-46-2-2 16,-49 6 0-16,-47-4 4 15,-43-2 1-15,-39-12-1 16,-50-6 0-16,-49-13 7 16,-54-2 1-16,-56-8 1 15,-61-6 1-15,-51-6 1 16,-60 5 0-16,-50 15-2 15,-50 11 1-15,-54 10-3 16,-54 14 1-16,-50 23-2 0,-33 25 1 16,-48 18-6-16,-51 36 1 15,-30 31-4-15,-49 51 0 16,-32 43-6-16,-57 51 0 16,-38 48-4-16,-41 73 0 15,-27 79-3-15,24-4 1 16,1042-384-1753-16</inkml:trace>
  <inkml:trace contextRef="#ctx0" brushRef="#br0" timeOffset="4382.74">25476 8610 1500 0,'-41'-6'0'0,"-65"-2"34"15,-35 2 1-15,-21 6 38 16,-28 0 1-16,-27-1-26 16,-22-8 1-16,-15-8-28 15,-17-2 0-15,-15-2-8 0,-14-3 0 16,-8-2-4-16,-22-11 0 15,-9-9 0-15,-19 2 1 16,-11 10-1-16,-12 3 0 16,-7 8-2-16,-14 8 1 15,-11 6-4-15,-21 0 0 16,-7 6-2-16,-3-6 0 16,-2 1-1-16,-9-5 0 15,3 1-1-15,6 0 0 16,3-5 0-16,0-2 0 15,4 2-1-15,-7-9 1 16,-4-2-1-16,0-1 1 16,0 4-1-16,-1 5 1 15,-1-1-1-15,4 9 1 16,-1 12-1-16,4 3 1 16,-1 1-1-16,12 13 1 15,11 7-1-15,6 6 0 0,15-1 0 16,5 7 0-16,6 6-1 15,4 3 0-15,8 2 0 16,5 13 0-16,18 11 1 16,12-2 0-16,16-1 0 15,10 10 1-15,25 8-1 16,8 13 1-16,10 3-1 16,17 2 1-16,20-4 0 15,24 2 0-15,31 6 0 0,19-12 0 16,11-7 0-16,27 2 0 15,28 12-1-15,20-8 1 16,23-7-1-16,20 5 1 16,26 16-1-16,23 0 0 15,30-3-1-15,23 0 1 16,34 10-2-16,33-7 1 16,28-11-3-16,32-4 1 15,37-11-3-15,30 0 1 16,25 0-3-16,16-10 1 15,5-18-5-15,33-3 1 16,38-7 0-16,29-7 0 16,16-9-1-16,31-4 0 15,15-8 1-15,27-2 0 16,10-8 1-16,21-1 0 16,29-5 6-16,8-1 0 15,11-1 3-15,21-3 0 0,9 1 0 16,-5-3 0-16,-14-2 1 15,1-4 1-15,1 1 0 16,11 1 0-16,15-11 1 16,21-3 0-16,2-9 5 15,0-2 1-15,1 1 8 16,-1-6 1-16,-2-15 4 16,-12-2 0-16,-13 1 5 15,-21 4 1-15,-24 2-3 16,-33 5 0-16,-19 0-4 0,-33-9 0 15,-46-10 0-15,-35-8 1 16,-43-8-2-16,-38-5 1 16,-33-3-4-16,-45-11 1 15,-46-10-4-15,-49 4 0 16,-39 4 4-16,-39-6 0 16,-39-11-2-16,-44 6 0 15,-40-1-1-15,-50 3 0 16,-49-13 0-16,-55 5 1 15,-50 11-1-15,-48-2 1 16,-59-4 0-16,-51 15 1 16,-46 16-7-16,-46 18 1 15,-44 19-2-15,-47 18 1 16,-36 21-5-16,-56 27 0 16,-50 29-3-16,-33 44 1 15,-16 43-6-15,-17 39 1 0,-36 46-9 16,21 11 1-16,824-233-1696 15</inkml:trace>
  <inkml:trace contextRef="#ctx0" brushRef="#br0" timeOffset="21515.85">8373 11856 1198 0,'-17'-9'0'16,"-29"-17"44"-16,-16-6 0 16,-3-3 31-16,-16-5 1 15,-9 6-22-15,-6-5 1 0,-2 0-30 16,-7-6 1-1,-7-6-11-15,-10 1 1 0,-5 5-4 16,-7 4 1-16,2 3-4 16,-17 3 0-16,-13 6-2 15,-5 3 0-15,-10 7-3 16,-8 5 1-16,5 5-3 16,-10 7 1-16,-8 9-2 15,-10 11 1-15,-6 6-1 0,-6 12 0 16,-1 6 0-16,13 8 1 15,11 9 0-15,10 0 1 16,10-1 1-16,17-2 1 16,10-1 0-16,18 4 1 15,19-2 0-15,10 12 1 16,17 11-3-16,5 0 1 16,9-3-2-16,17 10 0 15,23 12-2-15,18-4 1 16,19 3-2-16,27-2 1 15,28-3-1-15,12 2 0 16,8-3-1-16,17-11 0 16,28-4-3-16,23-5 0 15,23-1-3-15,14 0 0 16,15-3-1-16,17-4 0 16,17-6-1-16,15-4 1 15,9-5 1-15,4-13 0 0,3-12 2 16,1-10 1-16,2-19 2 15,11-11 0-15,5-11 2 16,-3-15 1-16,-10-13 5 16,-13-15 1-16,-20-13 7 15,-16-3 1-15,-24-4 4 16,-22-4 1-16,-17 1 7 16,-27-1 0-16,-21-1 14 15,-24 5 0-15,-27 2 11 0,-27-5 1 16,-31-13-2-16,-25 0 1 15,-32 3-5-15,-22-3 1 16,-26-3-7-16,-20 3 0 16,-25 13-10-16,-29-2 0 15,-11 1-6-15,-26 11 1 16,-19 18-7-16,-8 16 1 16,-24 25-8-16,-15 24 0 15,-33 28-5-15,-16 41 1 16,8 42-3-16,-16 30 1 15,337-141-1870-15</inkml:trace>
  <inkml:trace contextRef="#ctx0" brushRef="#br0" timeOffset="25368.88">8774 13907 1310 0,'-18'-4'0'0,"-37"-8"35"0,-24 0 0 16,-20 3 33-16,-10 3 0 16,-4 0-20-16,-9-1 1 15,-5-5-27-15,-9 2 1 16,-8-4-12-16,-4 0 1 15,-2 6-4-15,-7-5 0 16,-11 5-3-16,-3-4 0 16,-18 0-2-16,2-1 1 15,-1 1-1-15,-3 7 0 16,2 2-1-16,-5 6 1 16,-2 2-1-16,-5 7 0 15,-1 4 0-15,-7 1 0 16,-4 8 2-16,-11 4 0 15,5 9 1-15,8 7 0 16,13 5 2-16,16 6 0 16,17 6 2-16,18-3 1 0,25-2 1 15,15 0 0-15,3 0 0 16,17 7 0-16,15 11-1 16,8 8 1-16,12 5-3 15,6 7 1-15,5 7-6 16,20 9 1-16,21 3-4 15,25 2 1-15,22-3-1 16,34-10 0-16,45-1-1 16,32-10 1-16,28-16-9 15,29-5 1-15,28-7-18 0,20-1 1 16,21-3-13-16,23-4 0 16,28-3-18-16,16 3 1 15,16 2-6-15,30 0 0 16,23-10 9-16,22-1 1 15,15-9 24-15,9-7 1 16,24-9 12-16,13-3 1 16,12 1 5-16,7-8 1 15,-5-9 7-15,-2-5 0 16,4-6 5-16,12 3 1 16,12 3 12-16,-2-2 0 15,-8-6 16-15,0-6 1 16,-8-4 1-16,-6-8 1 15,-11-10-2-15,-19 0 1 16,-26 1 4-16,-22-1 1 16,-31 0-1-16,-31 0 0 15,-39-2-6-15,-38-1 0 0,-39-1 5 16,-43-6 1-16,-40-7-1 16,-49-3 1-16,-40 0 0 15,-34-5 0-15,-31-1 0 16,-29-10 0-16,-31-18 6 15,-31-3 1-15,-39-4-10 16,-32-8 1-16,-39-9-8 16,-34-3 0-16,-26-3-5 15,-26 5 0-15,-32-6-6 16,-17 9 0-16,-29 8-8 0,-24-5 1 16,-17-5-4-1,-20 4 1-15,-7 12-4 0,-31-4 1 16,-19-12-3-16,-21 5 0 15,-14 11-2-15,-21-2 0 16,-13 1 0-16,-15 15 0 16,-11 11-1-16,-34 22 1 15,-23 15 0-15,-15 27 1 16,-34 27 0-16,-10 44 0 16,-15 51 1-16,-26 60 0 15,-9 65-3-15,-28 54 0 16,746-290-1872-16</inkml:trace>
  <inkml:trace contextRef="#ctx0" brushRef="#br0" timeOffset="30899.21">23232 3385 1422 0,'25'3'0'0,"37"-3"38"0,13 0 1 0,5-3 45 16,4-6 0-16,10-6-14 15,8-6 1-15,11-5-39 16,12 2 1-16,11 0-13 16,9-2 0-16,10-7-5 15,13-4 1-15,12 8-7 16,10-4 1-16,1 0-5 15,3 0 1-15,5 4-3 16,-9 1 1-16,-6 2-2 16,-25 7 1-16,-16 2-1 15,-13 5 0-15,-8 7-1 16,-16 1 1-16,-16 8-1 0,-15 4 0 16,-8 6-1-16,-10 10 1 15,-10 4 0-15,-9 10 0 16,-8 19 0-16,-8 6 1 15,-4 14-1-15,-6 6 1 16,-6 16 0-16,-1 10 1 16,2 17-1-16,7 15 0 15,7 23 0-15,2 23 0 16,5 19 0-16,2 26 0 16,4 19-1-16,-6 8 1 15,-5 15-1-15,0 11 1 16,-4 8-1-16,-6 3 1 15,-8 5 0-15,-5 0 0 16,-10 9 1-16,-6 1 0 16,-4 9 0-16,-3 7 1 0,0-1 1 15,-1-4 0-15,-1-4 2 16,-1 0 0-16,-1 3 3 16,-3 4 1-16,-3 5 1 15,-1-2 1-15,-1 2 1 16,-4 8 0-16,-3-1 0 15,-6 6 1-15,-3 5-2 16,0-2 1-16,5-5-2 16,2-13 0-16,5-20 4 15,7-5 1-15,2-2-1 0,2-15 1 16,0-25 0-16,5-12 0 16,5-18 4-16,4-15 1 15,2-22 0-15,3-21 1 16,0-19 0-16,2-11 0 15,2-11-2-15,3-16 1 16,-3-21-3-16,1-10 1 16,2-11-4-16,1-8 1 15,-3-14-1-15,2-11 0 16,6-11 3-16,-2-8 1 16,-2-4 1-16,0-4 1 15,0-4 0-15,0-3 1 16,0-7 0-16,0 0 0 15,-11 2-4-15,-5-9 0 16,-14-7-3-16,-5-7 0 16,-6-3 3-16,-6-2 1 0,-10-4 1 15,-10 1 0-15,-12 1-2 16,-11-1 1-16,-7 3-3 16,-12 3 0-16,-11 4-3 15,-16 4 1-15,-12 3-3 16,-16 7 1-16,-13 3-2 15,-17 2 0-15,-10 2 1 16,-15 1 0-16,-3 0-1 16,-2-1 0-16,-11-2-1 15,7 0 1-15,6 2-2 16,7-2 1-16,9 0-1 16,5 0 1-16,7 0-1 0,8 3 0 15,5 4-2-15,8 4 0 16,7 1-1-16,18-2 0 15,17 2-1-15,8-1 0 16,1-3-1-16,11 1 0 16,17 1-1-16,10 3 1 15,6 0-2-15,6 1 0 16,7-2-1-16,5 2 0 16,12 2 0-16,11 1 1 15,10 2-2-15,6 4 1 16,4-1-1-16,1 2 1 15,3 2-1-15,3 0 0 16,5-5-1-16,1 0 1 16,-5 3-1-16,4-2 0 15,3-8-1-15,0-2 1 16,-1 7 0-16,1-1 0 0,2-8 0 16,-2-3 0-16,2-7 0 15,-5 12 1-15,0-1-1 16,-8 1 0-16,-9 0-3 15,-17-17 1-15,39 5-2430 16</inkml:trace>
</inkml:ink>
</file>

<file path=ppt/ink/ink3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4:15.294"/>
    </inkml:context>
    <inkml:brush xml:id="br0">
      <inkml:brushProperty name="width" value="0.05292" units="cm"/>
      <inkml:brushProperty name="height" value="0.05292" units="cm"/>
      <inkml:brushProperty name="color" value="#FF0000"/>
    </inkml:brush>
  </inkml:definitions>
  <inkml:trace contextRef="#ctx0" brushRef="#br0">2819 10060 347 0,'0'0'0'16,"37"-2"26"-16,2-3 0 16,3 1 50-16,11 4 1 15,12 0 13-15,6 2 1 16,1 0-24-16,4-2 1 16,-2-4-21-16,12 1 0 15,17 6-7-15,4-3 0 16,-6 2-8-16,6 2 1 15,8 1-9-15,5 2 0 16,-7 1-4-16,5 3 1 16,13 3-5-16,1 1 1 15,2-1-1-15,2-2 0 16,0 0-1-16,12 2 1 16,7-2-1-16,2-1 1 0,0-1-2 15,10 0 0-15,5 1 0 16,4-4 0-16,11-4-1 15,10-3 0-15,8 4-3 16,10-3 0-16,6-6-1 16,10-2 0-16,0 2-2 15,3 0 0-15,10 1-1 16,8 1 0-16,6 1 0 16,4 2 0-16,8 0-1 0,11 0 0 15,3 0 4-15,-4-3 0 16,1-8 4-16,8-3 0 15,18-1-1-15,9-1 1 16,5 6 1-16,0-2 0 16,-6 0-2-16,19-6 1 15,15 3 4-15,-1-3 0 16,-3 6-2-16,8 0 1 16,0 4 1-16,7 1 1 15,10 1-1-15,-7 3 1 16,-8 0-1-16,8-1 0 15,10 2-3-15,-5 2 1 16,-4 4 0-16,-3-1 0 16,4 2-4-16,7-1 1 15,-1 1 3-15,-8 0 1 16,-8-1 0-16,-4-1 0 16,-7 1 0-16,-11 1 1 0,-15 4-3 15,-4 3 1-15,-2 0 1 16,-12 0 1-16,-22 2-1 15,-13 1 1-15,-15 3-1 16,-17-5 1-16,-11-2-3 16,-24 4 1-16,-20 3-4 15,-19-3 0-15,-18-6-3 16,-17 0 1-16,-15 3-7 16,-14 2 1-16,-12-1-3 0,-18 0 0 15,-65-13-1621-15</inkml:trace>
  <inkml:trace contextRef="#ctx0" brushRef="#br0" timeOffset="1283.98">2228 11574 1119 0,'0'0'0'0,"30"-17"23"16,-2 3 0-16,9 2 25 0,4 0 1 15,-1 6-7-15,6 5 0 16,10 4-26-16,13 6 1 16,16 3-9-16,7 3 1 15,1 3-3-15,11-1 0 16,20 2-3-16,10-3 1 16,2-6-2-16,8-1 1 15,18-1 0-15,18-1 0 16,14-3-1-16,16-2 0 15,20 1 0-15,4 0 1 16,24 1-1-16,17 1 0 16,14 2 0-16,6 2 0 15,3-1 0-15,7 1 1 16,7-4-1-16,18 2 1 16,21 9 0-16,4-8 0 0,4-6 1 15,0-4 1-15,9-1 6 16,17 1 0-16,6 7 6 15,3-1 1-15,-1 1 5 16,4 2 0-16,2 2-1 16,15 1 1-16,2 0-5 15,8 1 1-15,-1-1 0 16,7 0 1-16,3 4 0 16,2 0 1-16,3 0-2 15,-1 0 1-15,-12 0-2 16,-1 1 1-16,-3-3 1 0,-10 6 0 15,-7-4 1-15,-12 5 0 16,-15 1-2-16,-7 3 1 16,-4 8 3-16,-28-2 1 15,-13 3 0-15,-4 2 0 16,-11 4 0-16,-8 7 0 16,-18 4-3-16,-11-3 1 15,-10-6-12-15,3 2 1 16,3-8-5-16,-1-1 0 15,-268-33-1618-15</inkml:trace>
</inkml:ink>
</file>

<file path=ppt/ink/ink3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4:52.411"/>
    </inkml:context>
    <inkml:brush xml:id="br0">
      <inkml:brushProperty name="width" value="0.05292" units="cm"/>
      <inkml:brushProperty name="height" value="0.05292" units="cm"/>
      <inkml:brushProperty name="color" value="#FF0000"/>
    </inkml:brush>
  </inkml:definitions>
  <inkml:trace contextRef="#ctx0" brushRef="#br0">3433 6908 1635 0,'0'0'45'0,"0"0"1"0,14 42 34 16,3 8 0-16,1 11-25 15,-4 10 1-15,-9 8-31 16,-6 6 0-16,-12 15-12 16,-10 8 0-16,-3 6-3 15,-6 12 1-15,0 13-5 16,-8 18 1-16,-10 16-1 0,-10 9 0 15,-12 3 0-15,0 5 1 16,1 4-2-16,8 0 1 16,4-9-2-16,0-6 1 15,-9-6-2-15,10-16 0 16,7-17 0-16,11-20 0 16,4-22-1-16,13-15 1 15,6-12-1-15,8-8 1 16,4-10 0-16,1-9 0 15,9-12-1-15,11-2 1 16,9-2-1-16,10 1 1 16,6 0 0-16,8-8 0 15,11-4-1-15,5-4 1 16,-1-8-1-16,10-4 1 16,23-1-2-16,4-3 1 15,6-7-1-15,11-2 0 16,15-2 0-16,9-2 0 15,3-3 0-15,12-2 1 0,7-3-1 16,16 0 0-16,11-4-1 16,3 4 1-16,8 3 0 15,3 0 0-15,5-3 0 16,0-2 0-16,0 0 0 16,7-1 0-16,0-3 1 15,1 1 1-15,-2-1 0 16,-12 4 0-16,-1 6 3 0,-11-1 0 15,-15 3 4-15,-4 6 0 16,-8 7 2-16,-6 0 1 16,-2 2 1-16,-3 3 0 15,-13 0-1-15,-2-4 0 16,-12-3-1-16,-5 0 0 16,-1 0-2-16,-8 0 1 15,-9-3-1-15,-3 0 0 16,-8 4 4-16,-11 6 1 15,-5-3 2-15,-10 3 1 16,-9 3 2-16,-15 1 0 16,-12-8-3-16,-1-2 1 15,-1-3-3-15,1-5 0 16,-2-10-1-16,-2-4 1 16,-6-3-1-16,1-5 1 15,-3-2 2-15,1-6 0 0,-5-1 0 16,-2-1 0-16,3-13 0 15,-5 2 0-15,2-1-2 16,3 3 0-16,2 3-2 16,1 5 0-16,0 8-2 15,-1 4 1-15,1 7-3 16,-4 11 0-16,-5 1-2 16,0 8 0-16,-4-1-2 15,-5 9 1-15,9-3-4 16,-9 3 1-16,17 7-2 15,-1 3 1-15,14 6-2 0,5-3 0 16,13-2 0-16,14-3 0 16,19 1 0-16,9-4 0 15,9-6-1-15,10-3 1 16,18 8-1-16,7-3 0 16,4 1-1-16,6-2 0 15,8 0-1-15,10 5 1 16,11-1-2-16,16-1 1 15,14 4 0-15,14 0 0 16,8-7 0-16,19-5 0 16,5 1 0-16,13-4 1 15,19-4-1-15,17 1 0 16,7 9 0-16,11 2 1 16,-2 0-1-16,7 4 1 15,10 6-1-15,13-3 0 16,-1-3 0-16,9-3 1 15,14 3 0-15,20-1 0 0,9-8 0 16,2 2 1-16,1-4 0 16,17 3 0-16,10 3 0 15,4 4 0-15,-2 6 0 16,3 8 0-16,4 4 0 16,3 8 0-16,-1 8 0 15,7-1 0-15,-1 2 0 16,-1 2 1-16,4 1 0 15,1 1 0-15,0-4 0 0,2-10 0 16,0-8 0 0,-1-2 0-16,-3-6 0 0,-15-4 1 15,-22-2-1-15,-26-12 1 16,-14-13-1-16,-9 0 1 16,-17 4 0-16,-17-13 0 15,-13-10 1-15,-29-2 0 16,-14 6 0-16,-28-8 1 15,-23 1 0-15,-27-1 1 16,-22-6-1-16,-29-3 0 16,-28-6-1-16,-19-9 0 15,-20-4-1-15,-10-5 0 16,-9-3-1-16,-12 4 0 16,-15-1 0-16,-12 1 0 15,-14 0-1-15,-16 3 1 16,-17-2-1-16,-16 4 0 15,-19-4-2-15,-13-1 1 16,-21-4-3-16,-23-5 1 0,-29 1-1 16,-27-11 1-16,-31-4-1 15,-21-2 0-15,-24 8-1 16,-24 1 1-16,-28 0-1 16,-22 7 0-16,-24 5-1 15,-19 3 1-15,-15 4-1 16,-17 0 0-16,-26 2 1 15,-11 0 0-15,-9 3 0 16,-19 4 0-16,-10 3-1 0,-11 7 1 16,-18 9 0-16,-24-6 1 15,-13 1 0-15,-9 5 1 16,-19-1 0-16,-3 5 0 16,-5 2 1-16,-2 4 1 15,-10 1-1-15,6 4 1 16,0 2-2-16,0 2 0 15,-7-1-2-15,-6 5 0 16,3 6-1-16,-5 2 0 16,3 12 2-16,-13 0 0 15,-3 0 0-15,1 1 0 16,6 1-6-16,10 7 0 16,16 3-4-16,11 2 0 15,1-2-2-15,6-5 1 16,4 7 4-16,1 6 1 15,-7 8 4-15,7 14 0 16,0 15 1-16,-4 10 1 0,-6 6 2 16,14 19 0-1,11 20-1-15,17 23 1 0,16 26 0 16,39 16 0-16,54 18-5 16,26 6 0-16,394-201-1822 15</inkml:trace>
  <inkml:trace contextRef="#ctx0" brushRef="#br0" timeOffset="49034.25">14487 13047 1164 0,'0'0'0'16,"0"0"39"-16,-23-18 0 16,14 11 35-16,0 1 0 15,-10-3-20-15,3 2 0 16,5 0-29-16,4 5 1 15,7 2-11-15,0 0 1 16,-7 12-4-16,6 13 1 16,1 14-4-16,3 12 0 15,2 7-2-15,2 3 0 16,2-4-2-16,-3-1 1 0,-1-8-2 16,0-3 1-16,-5-3-2 15,-2-3 1-15,-5-6-1 16,2-7 0-16,0-7-1 15,1-5 1-15,4-4 2 16,-2-3 0-16,2-7 3 16,-12 4 1-16,0-6 2 15,-8-7 0-15,-6-6 3 16,-2-6 1-16,-2-5 5 16,0 5 0-16,3 6 2 15,-5-1 0-15,-3 2 1 0,-5 4 0 16,-6 5-2-16,-4 1 1 15,-4 3-3-15,-8-3 1 16,2 1-4-16,-4-1 1 16,1-1-5-16,-2-2 0 15,-8 2-3-15,-6-2 0 16,-2 2-4-16,-2 0 1 16,0 1-2-16,-9-5 1 15,-6 3-2-15,-1 0 1 16,-5 5 0-16,-4-1 0 15,-8-2 0-15,-2 4 0 16,3 4 0-16,-5-1 0 16,-7-3 0-16,0-1 1 15,-4-1 0-15,-1 0 0 16,2 0 0-16,-10-1 1 16,-4-4 1-16,-5 5 0 15,5 4 2-15,-6 3 0 0,2-1 0 16,-16-3 1-16,-6 3-1 15,6 1 1-15,2 2-1 16,0 0 0-16,-1 3-2 16,-13 2 1-16,-6-1-1 15,2-1 0-15,-5 1 0 16,2-1 0-16,1-1-1 16,0-2 0-16,4-1-1 0,2 3 0 15,-1 0 0-15,-1-1 1 16,-5-6-2-16,-2 0 1 15,3 0 0-15,-1 1 0 16,1 1-1-16,5-1 0 16,6 2-1-16,4-3 1 15,-1 0-1-15,6-2 0 16,-6-4-1-16,6 4 1 16,2 0 0-16,10 2 0 15,5-4 1-15,-5 2 0 16,-2 7 0-16,2 2 1 15,6-2 0-15,8 3 0 16,11 2-1-16,-2 7 1 16,-9 4-1-16,9 3 0 15,19 3-2-15,4 2 0 16,-5 0-1-16,7 2 0 16,10 4-1-16,11 1 0 15,0 8 0-15,-1 8 0 0,-2 10 0 16,6 7 0-16,2 5-1 15,8 7 1-15,6 6-1 16,-3 7 1-16,-8 15-1 16,3 7 0-16,6 5-1 15,6 7 1-15,7 5-1 16,10 5 1-16,6-4-1 16,7-2 1-16,1-11-4 15,4-4 1-15,11 4-2 16,7-9 0-16,14-5-2 0,8 2 0 15,10 0-4-15,6-4 0 16,11-10 0-16,20-7 1 16,22 1-6-16,9-4 1 15,4-13-4-15,14-3 1 16,14-8 0-16,21-4 0 16,9-8-2-16,13-6 1 15,22-5 0-15,7-7 1 16,13-7 4-16,14-9 1 15,14-6 0-15,14-4 0 16,10 0-1-16,8-6 1 16,-1-9 4-16,8-1 1 15,-4 2 3-15,0 4 0 16,2 3 2-16,11 0 1 16,6-4 1-16,10-3 0 0,-3-3 1 15,3-2 1 1,15 0 0-16,6-2 0 0,15 0 0 15,-1 0 0-15,-6-1 1 16,9-4 0-16,6-1 2 16,5 1 1-16,-1 2 3 15,-4 2 1-15,-4 2 1 16,7 5 0-16,2-1 7 16,-2 4 1-16,-2 3 4 15,12-1 1-15,13-4 1 16,-3 2 1-16,-13 5-5 0,3-2 1 15,8-2-2-15,-4 6 1 16,-1 7-4-16,-5 1 1 16,-11 2-1-16,1 6 0 15,6 2 0-15,-8 6 0 16,-6 2-2-16,3 1 1 16,3 3 0-16,-5-1 0 15,-8-2-3-15,-3 1 0 16,10 1 0-16,-3-5 1 15,-11-9-2-15,-3-1 1 16,4-1-1-16,-5-1 0 16,-5-4-1-16,-3 1 1 15,6-1-1-15,-5-3 0 16,-14-5-2-16,-8-4 1 16,3-3-1-16,3 0 1 15,-4-6-1-15,-2-4 0 16,3-4 2-16,-3-7 0 0,3-7 0 15,-3-5 0-15,3-4 1 16,-10 1 1-16,-3-1 0 16,-11 2 1-16,-8-3-1 15,-11-2 0-15,2 0 0 16,-6 0 0-16,-3-3-1 16,-10-6 0-16,-8-1-2 15,-14-4 0-15,-1 0-1 0,-12 0 1 16,-16 0-2-1,-7-8 1-15,-6-15-1 16,-16 1 1-16,-7 2 0 0,-10-8 1 16,-15-3 1-16,-14-5 1 15,-9 0 1-15,-14-7 0 16,-15-4 0-16,-15 2 0 16,-9-10-2-16,-12 0 0 15,-12-4 1-15,-7-3 0 16,-2-5-1-16,-2-8 1 15,0-8-1-15,2-3 1 16,5 1-1-16,-3 1 0 16,-4 3-2-16,-2-2 1 15,-1 2-2-15,-4 3 0 16,-6 12-1-16,-6 1 0 16,-7 1-1-16,-9 15 0 15,-9 6-2-15,-9 5 1 16,-11 4-2-16,-8 3 1 15,-12 9-2-15,-11 8 1 0,-15 7-1 16,-10 4 0-16,-6 0 0 16,-12 3 0-16,-15 2-1 15,-16 8 1-15,-17 8-2 16,-11 4 0-16,-16 8-2 16,-13 1 1-16,-12 9-3 15,-11 4 0-15,-10 4-1 16,-11 1 1-16,-6 1-1 0,-5 2 0 15,-3 4-2-15,-8-1 0 16,-6 3-2-16,-9-3 1 16,-19 4-1-16,-4 5 1 15,-3 2 1-15,-6 5 1 16,-14 0 0-16,1 1 0 16,8 0 1-16,-2 3 1 15,-5 1-1-15,1-1 1 16,-3-4 0-16,-5-3 1 15,2 3 0-15,-2-4 1 16,3 1 0-16,3-4 0 16,-1-5 1-16,2 0 0 15,-2 2 0-15,3-4 1 16,4-3-1-16,4 0 1 16,1-5 0-16,8-1 0 15,5 4 0-15,4 2 0 0,1-4 0 16,2 6 1-16,18-2 0 15,1 1 0-15,10 1 0 16,3 1 1-16,8 2-1 16,8 5 1-16,3-1-1 15,11 4 0-15,10 4-1 16,15 2 1-16,6 5-1 16,17 2 1-16,15 5-1 15,16-2 1-15,13-1-1 16,17 1 0-16,23 5 0 15,18 3 0-15,10-5-1 16,11 3 1-16,16 1-2 16,12-2 1-16,14-4 0 0,15-3 0 15,8-3-1-15,9 2 0 16,9 1 1-16,14 1 1 16,14-1-1-16,16-1 0 15,10-7 0-15,4-2 1 16,2 0-1-16,-5 5 1 15,3 4 1-15,-7 7 1 16,-4-2 0-16,-5 5 0 16,-5 0 0-16,-7 2 1 15,-7 3 0-15,-8 8 0 16,-8 4 0-16,-5 7 1 16,-6 4-1-16,-5-2 1 15,-7-1-1-15,-5-6 1 16,-6-5-1-16,-1-3 1 15,-4-4 0-15,5-9 0 16,2-12-1-16,2-5 1 0,-4-1-1 16,1-1 1-16,3-10 0 15,3-12 0-15,6-9 0 16,6-18 0-16,12-12 0 16,6-8 0-16,11-11 0 15,11 0 0-15,13-1-2 16,-4-5 0-16,-50 76-2022 15</inkml:trace>
</inkml:ink>
</file>

<file path=ppt/ink/ink3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6:31.244"/>
    </inkml:context>
    <inkml:brush xml:id="br0">
      <inkml:brushProperty name="width" value="0.05292" units="cm"/>
      <inkml:brushProperty name="height" value="0.05292" units="cm"/>
      <inkml:brushProperty name="color" value="#FF0000"/>
    </inkml:brush>
  </inkml:definitions>
  <inkml:trace contextRef="#ctx0" brushRef="#br0">3163 4162 1063 0,'0'0'0'15,"-20"3"25"-15,4 4 1 16,2 2 30-16,0 5 1 16,2 1-18-16,1 6 1 15,-6 3-23-15,2 9 1 16,-2 5-9-16,-1 11 1 16,-1 6-1-16,-2 9 0 15,-2 4-1-15,0 3 1 16,5 10-1-16,-1 6 1 15,-2 13 1-15,-6 9 0 16,-1 12-2-16,-4 2 0 16,-8 10 0-16,-6 14 0 15,2 19-2-15,3 11 1 16,4 8 2-16,2 2 1 0,3-2 1 16,0-7 0-16,0-13 1 15,-3-4 1-15,3-9 5 16,-5 2 0-16,-3-5 2 15,5-5 0-15,3-11-1 16,5 2 1-16,10-2 3 16,10-5 1-16,3-7-3 15,13 4 1-15,5-1-2 16,9 3 0-16,9 1-2 16,8-9 1-16,4-11-6 0,6-3 1 15,10 1-5-15,17-2 0 16,20-6-4-16,13-6 1 15,3-2-4-15,8-4 0 16,19 4-1-16,4 2 1 16,1-5-2-16,1 1 1 15,8 5-1-15,6 3 0 16,4-5 0-16,13 3 0 16,6 1 0-16,8 0 0 15,6-7 0-15,17-3 0 16,-3-17-1-16,6-6 1 15,6-7-1-15,9-3 1 16,8-5-1-16,4-4 0 16,1 0-1-16,2-3 1 15,10-9-1-15,11-5 1 16,11-1-1-16,7-5 0 0,12-1-1 16,16-3 0-16,0-6 1 15,11-8 1-15,8-4 0 16,6 2 1-16,-4-5 0 15,7 0 0-15,9-4 0 16,2-3 0-16,-6-3 0 16,6 3 1-16,14 6 0 15,-2 5 0-15,-5-5 0 16,3 5 1-16,2 1 0 16,0 1 1-16,2 1 0 15,2-2 1-15,1 0-1 0,10-2 0 16,2-1 1-16,8-1 0 15,2 1 0-15,1-2 1 16,-7-2-1-16,2-5 0 16,13-2 1-16,1 0 1 15,5 7 0-15,3-1 0 16,2-5-1-16,7 1 1 16,4-2 0-16,-2-1 0 15,-3-9-1-15,0 3 0 16,2-3-1-16,-3-2 0 15,-5-4-1-15,-1-3 1 16,-3 2 0-16,-3-5 0 16,-2-7 0-16,-8-2 1 15,2-9 0-15,-6-8 0 16,-10-4-1-16,-7-5 1 16,-5 2 0-16,-16 0 0 15,-6-2 0-15,-5-7 1 0,-12-5-2 16,-14-4 1-16,-20 6 5 15,-17-4 1-15,-18-5 2 16,-23-2 0-16,-19 2 7 16,-18-5 1-16,-19 0 1 15,-18-4 1-15,-20-8-2 16,-20-4 1-16,-15 2 0 16,-14-2 1-16,-12 1-5 15,-14-6 1-15,-14-4-4 16,-15 4 1-16,-8 2-5 0,-11-5 0 15,-12-6-3-15,-13 4 1 16,-13 14-1-16,-17-4 0 16,-13-7-3-16,-19 1 0 15,-15 6-3-15,-16-3 1 16,-16-7-3-16,-15 1 1 16,-14 13-1-16,-20-9 1 15,-18-4-1-15,-7 1 0 16,-14 5 0-16,-10 1 0 15,-20-6 0-15,-13 6 0 16,-10 3 0-16,-23-1 0 16,-12-2-1-16,-20 3 1 15,-14 9-1-15,-17-1 1 16,-13-5-1-16,-5 12 1 16,-16 8-1-16,-2 4 1 15,-5-2-1-15,-7 2 1 0,-19-5-1 16,-6 10 1-16,-3 7-1 15,-6 7 1-15,-5-2-1 16,-6 4 1-16,-17 3-1 16,-4-1 1-16,3 10-1 15,-4-1 1-15,-4 6-1 16,-1 7 0-16,-1-3 0 16,3 1 0-16,-3-2 0 15,-2 4 0-15,0 5 0 16,3 1 0-16,0 4 0 15,-1 7 0-15,1 7 0 0,-2 7 1 16,7 4 0-16,0 3 0 16,8 7 0-16,5 1 0 15,-1-1 0-15,-2 11 0 16,4 2 0-16,-1 5 0 16,1 4 0-16,-2 4 0 15,0 0 0-15,4 5 0 16,-2 2 0-16,2-2 0 15,1-2 0-15,13 6 0 16,14-1 0-16,14 4 1 16,4 5-1-16,2 4 0 15,-3 3 0-15,6-7 0 16,9-8-1-16,17-1 1 16,24 1-1-16,13-1 1 15,16-1-1-15,20-3 0 0,23-3 0 16,26-4 0-16,34-10 0 15,29-1 0-15,20-1-7 16,16-1 0-16,10 4-9 16,22 10 1-16,109-31-1736 15</inkml:trace>
  <inkml:trace contextRef="#ctx0" brushRef="#br0" timeOffset="11000.1">10433 8222 705 0,'0'0'0'16,"32"-5"11"-16,-5 1 0 16,3-4 17-16,-2 4 1 15,7 8 9-15,6-3 1 16,-1 1 17-16,6-4 0 15,5 1-29-15,2 2 1 16,0 3 12-16,-2-1 1 16,2 1-1-16,4 1 1 15,8 0-10-15,7 5 0 16,9-4 9-16,-3 1 1 0,-2 1-13 16,7 1 1-16,7 0 6 15,1-1 0-15,1 4-1 16,0 0 0-16,-2-5-4 15,5 4 1-15,9 1-6 16,-2-2 1-16,-5-5 10 16,2 1 0-16,12 4 1 15,0-1 1-15,-3-4-2 16,3-5 0-16,7 0-4 16,1-4 0-16,-1 3-6 0,3-3 0 15,8-1-4 1,0 2 1-16,5-1-3 0,-7 1 0 15,-2-3 3-15,-1 3 0 16,10 1 3-16,-4 0 0 16,-1 1-1-16,5-3 1 15,5-3-1-15,8-1 1 16,-3-3-6-16,-1 4 1 16,2-1-5-16,3 1 1 15,7-2-5-15,6 1 0 16,-2-1 2-16,-6 0 0 15,1 2 0-15,4 2 1 16,6-4 0-16,4 6 0 16,3-4 0-16,7 2 1 15,-1 0-3-15,1-4 1 16,5-5-2-16,-1 4 1 16,8-2-2-16,8 0 0 15,-2-4 2-15,1 4 1 16,1 3 2-16,6 4 1 0,3-2-2 15,-1 4 0-15,4 1-2 16,0 2 1-16,5 3-2 16,4-1 0-16,5-2 0 15,5 0 1-15,4 4-2 16,2-4 1-16,-3 0-2 16,15-4 1-16,2-1 0 15,2-2 1-15,1 5-3 0,4-1 1 16,3 3-3-16,4-4 1 15,14 1-2-15,-4 1 0 16,7-3 0-16,-3 2 0 16,-5-1 0-16,1 4 0 15,-3 0 0-15,-3 0 1 16,-13 5 2-16,-9 2 1 16,-18-5 0-16,-15 0 0 15,-16 3-1-15,-16-2 1 16,-20 2-1-16,-22 1 1 15,-23-5-3-15,-22-1 1 16,-19 0-7-16,-14 2 0 16,-19-4-2-16,-17-5 0 15,-24 7-2218-15</inkml:trace>
  <inkml:trace contextRef="#ctx0" brushRef="#br0" timeOffset="12516.35">4450 9509 985 0,'18'4'0'16,"31"-1"37"-16,18 6 1 16,6 1 28-16,8 1 1 15,14 1-7-15,6 0 1 16,1-2-20-16,6-3 0 16,13-2-17-16,3-1 0 15,3-4 4-15,7 3 0 16,16-6-2-16,12 3 1 0,11-4-2 15,10 3 1-15,6-3 2 16,3 1 0-16,6-1-2 16,-1 4 1-16,6 2-4 15,5 3 0-15,0-3-2 16,1 1 0-16,2 1-2 16,10-1 0-16,1-6 1 15,4-1 0-15,3 8-1 16,2-1 0-16,4-3 1 15,-1 0 1-15,-3 0-2 16,6 0 1-16,4-3-4 0,3-2 0 16,5 1 2-16,3-1 0 15,-3-2-3-15,5-7 1 16,0-1 1-16,7-6 0 16,5 4 2-16,4-2 1 15,-7-7-4-15,3 1 1 16,4 5-1-16,-4 1 1 15,-3 5-3-15,-2 3 0 16,-2 1-2-16,2-2 1 16,0 0-2-16,-7 0 0 15,-7 3-1-15,2-3 0 16,-9-4 1-16,3 3 1 16,6-3-3-16,-2 0 0 15,4 3-2-15,-3 0 1 16,3 5-2-16,-3 4 0 15,5 1 0-15,1 1 0 0,5-1-1 16,6-3 0-16,1 3-1 16,-7 0 0-16,6 1-1 15,1-2 1-15,6-4-1 16,6 1 0-16,15 3 0 16,2 1 1-16,3 1 2 15,0-3 0-15,4 1 1 16,1 1 0-16,7 3 2 15,4-3 0-15,0-1 0 16,6 2 0-16,1 2 0 16,9 0 0-16,3-5 1 0,-1 0 1 15,-6 0 2-15,4 0 1 16,1-4 2-16,-4 2 1 16,-15-2 0-16,-25 1 0 15,-17 3 2-15,-19 3 1 16,-24 4 0-16,-22-1 1 15,-20-2-4-15,-23-3 1 16,-24 1-5-16,-18-3 1 16,-20-4-12-16,-13-2 1 15,-18-2-3-15,-20-10 1 16,-49 24-2095-16</inkml:trace>
  <inkml:trace contextRef="#ctx0" brushRef="#br0" timeOffset="13933.07">4055 10582 1041 0,'20'4'0'15,"20"4"29"-15,13 5 1 16,7-8 19-16,7-5 0 16,20-2 40-16,8-1 0 15,7-10-28-15,13 1 1 16,15-1-12-16,10 0 1 16,4 0-4-16,15 2 0 15,16-1-22-15,12-2 1 16,15 0 8-16,19 1 1 15,5-3-2-15,19 2 1 16,11 0-7-16,19-1 1 16,9-1-4-16,16-1 0 0,1 5-1 15,11 1 1-15,9 1-4 16,9 3 1-16,21 4-2 16,-3 3 1-16,-1 3-2 15,10 0 0-15,-1 3 11 16,20-1 0-16,5-2 2 15,5 4 0-15,-2-3-2 16,-1 1 1-16,2-9-2 16,8 3 1-16,8-3-3 15,15 1 0-15,4-1-6 0,-1 1 1 16,-2 1-2-16,-1 2 0 16,2 0 0-16,-2 5 1 15,-3 2-2-15,0-3 1 16,0 3-3-16,-1 3 0 15,-3-1 0-15,1-1 0 16,1-1-3-16,0-2 1 16,-4-1-2-16,-1-2 0 15,0-4-1-15,-1-3 0 16,3-7-1-16,1-1 0 16,0 1-2-16,2 0 0 15,-2-3 1-15,-3 3 1 16,-7-1-1-16,-11 1 0 15,-20-2 0-15,-15 2 0 16,-11 4 4-16,-17 1 1 16,-25-2 9-16,-23 4 1 0,-25-2 4 15,-28 4 0-15,-18 1 0 16,-20-3 0-16,-21 1-4 16,-20-8 0-16,-25 0-5 15,-18-4 1-15,-12 3-2 16,-14 0 0-16,-11-2-2 15,-12 1 1-15,-12-2-3 16,-13 1 1-16,-7 3-2 16,-5 3 0-16,-4-1-5 15,-1-1 0-15,0 3-5 0,-3 1 0 16,-1 2-3-16,2-4 0 16,4-3-7-16,-3 0 0 15,-10 12-2411-15</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3:18.575"/>
    </inkml:context>
    <inkml:brush xml:id="br0">
      <inkml:brushProperty name="width" value="0.05292" units="cm"/>
      <inkml:brushProperty name="height" value="0.05292" units="cm"/>
      <inkml:brushProperty name="color" value="#FF0000"/>
    </inkml:brush>
  </inkml:definitions>
  <inkml:trace contextRef="#ctx0" brushRef="#br0">2529 3826 1153 0,'0'0'0'16,"46"9"22"-16,-2 0 1 15,11 3 9-15,5 0 1 16,-2-9-1-16,0-1 0 15,2-4-14-15,13-5 0 16,15 2-5-16,4-7 1 16,6-4-3-16,10 3 1 15,16 1 0-15,6 3 0 16,4-3-3-16,7 1 1 16,9 1 2-16,21 0 1 15,14-1-2-15,13-1 1 16,10 0-1-16,9-4 0 0,12-4-1 15,11-6 0-15,-3 1-1 16,13-4 1-16,1 1-1 16,6 2 1-1,8 6 4-15,17 7 0 0,9 1 3 16,4 0 0-16,-6 5-2 16,9 7 1-16,4 7-2 15,6 2 0-15,17-2 0 16,-4-2 0-16,-2-5 0 15,11 0 0-15,12 0-1 16,2 0 0-16,-11-3-3 0,6 6 0 16,16 9-1-16,-4 5 1 15,-9 2-3-15,11 2 1 16,14-3-2-16,3-3 0 16,0-1 0-16,1-2 0 15,8-8 0-15,7-4 0 16,8-7 0-16,-1 1 1 15,0 6 2-15,-1-3 1 16,10-11-2-16,-5 2 0 16,0 0 0-16,-4-4 1 15,-3-1 0-15,-13-7 1 16,-18 0 1-16,-5-1 0 16,-5-1 1-16,-8 2 1 15,-10 0-1-15,-25 1 0 16,-19-4-1-16,-31 1 0 15,-23 2 4-15,-34-1 1 16,-28 1 2-16,-26 2 1 0,-29 3-1 16,-26-2 0-16,-23-9-2 15,-21-6 0-15,-16-2 8 16,-19-4 1-16,-20-6-3 16,-21-2 1-16,-23-4-2 15,-20 1 0-15,-22-5 1 16,-23 0 0-16,-20-5-2 15,-20 3 0-15,-22 1-4 16,-34 2 1-16,-15-6-3 0,-16 3 1 16,-11-2-3-16,-16-1 1 15,-11 4-4-15,-10-1 1 16,-7 3-3-16,-16 1 1 16,-5 3-4-16,-3 1 1 15,-6-2-2-15,-2 1 1 16,-7 2-1-16,2-2 0 15,4 2-1-15,-6 1 1 16,-5 5-1-16,2 0 0 16,-3 4 0-16,1-1 0 15,-9-10-1-15,9 9 1 16,7-2-1-16,-11 4 1 16,-8-4-1-16,2 0 1 15,6 3 0-15,1 2 0 16,-6 9-1-16,2-2 1 15,0-3 0-15,3-6 0 16,-1-3-1-16,2 9 1 16,3 3 0-16,0 7 0 0,7-2 0 15,3 8 0-15,-1-1-1 16,9 0 1-16,3 4-1 16,9 1 1-16,7 2-1 15,-3 4 1-15,3 1-2 16,12 1 1-16,13 8-1 15,5 7 1-15,11 1-1 16,-6 4 1-16,8 2-1 16,1 10 1-16,0 9-1 15,2 4 1-15,16 9-1 0,1 17 1 16,6 22-1-16,4 3 0 16,8-5 0-16,14 10 0 15,13 8-1-15,14 4 1 16,8-1-1-16,11 7 0 15,6 8 0-15,-1 2 0 16,12-10-1-16,13 5 1 16,9 7-2-16,5 5 1 15,9-3-1-15,14-3 0 16,23-2-1-16,16-8 0 16,29-4-2-16,17-4 0 15,15-11-1-15,26-7 1 16,28-9-1-16,20-5 0 15,21-9 1-15,22-6 0 16,35-4 0-16,22-2 0 16,30-5-1-16,15-2 1 0,16-3-1 15,20 1 1-15,10-1 0 16,11 1 0-16,14-1-1 16,4-3 0-16,8-7-5 15,4-6 0-15,4-5-24 16,1-6 1-16,-312-14-1747 15</inkml:trace>
  <inkml:trace contextRef="#ctx0" brushRef="#br0" timeOffset="120914.07">7728 10205 1310 0,'0'0'0'16,"-37"-36"48"-16,5 5 0 16,-16-1 26-16,-3 5 0 15,-7 1-4-15,-2 3 1 16,-11 4-26-16,-12 0 0 0,-19 2-14 16,-2-2 1-16,0 5-7 15,-5-5 1-15,-13 0-7 16,-5 3 1-16,-2 1-2 15,-7 6 0-15,-10 1-1 16,-15-3 0-16,-17 4-1 16,-11 6 1-16,-13 1-5 15,-12 8 1-15,-6 11-4 16,-4 5 1-16,-4 9-4 16,-1 2 0-16,3 1-3 0,0 9 1 15,-8 0-2-15,6 5 0 16,8 8 2-16,3-1 0 15,14 1 1-15,18 8 1 16,19 3-3-16,25 8 1 16,10 4 1-16,24-1 0 15,25-6 0-15,17-1 0 16,12-2 1-16,16 6 0 16,16 3-1-16,21 1 0 15,21-3-1-15,20 2 1 16,17 6-3-16,25-9 0 15,25-6-2-15,19-4 1 16,21-1-1-16,28-11 0 16,23-3 0-16,31-10 0 15,27-10 0-15,10-11 0 16,17-17-1-16,-4-16 1 0,13-16-1 16,1-10 1-16,17-16-1 15,-2-5 1-15,-8-6 0 16,-8-10 0-16,-11-10 0 15,-3-3 1-15,-9-2 3 16,-13 0 0-16,-31 2 4 16,-18-2 0-16,-23 3 5 15,-35 4 0-15,-24-1 6 16,-29-3 0-16,-27-1 4 16,-33 3 1-16,-32 9 0 0,-38-4 1 15,-43-8-5-15,-51 8 0 16,-63 9-5-16,-77 19 0 15,-57 26-14-15,-61 47 1 16,-43 48-2-16,-36 37 0 16,464-106-1834-16</inkml:trace>
  <inkml:trace contextRef="#ctx0" brushRef="#br0" timeOffset="122949.13">7447 12799 1668 0,'-21'-12'0'16,"-30"-23"47"-16,-30-8 1 15,-18 0 35-15,-14 3 0 16,-9-1-26-16,-10-3 0 16,-13-4-32-16,-15-6 1 15,-13-8-13-15,-16-2 1 16,-1 2-7-16,-13 6 1 15,-5 8 0-15,-4 6 0 16,-10 8-2-16,-4 11 1 16,-9 11-1-16,-4 10 1 15,-8 8-2-15,-2 13 1 16,-5 22 0-16,3 21 0 16,6 20-1-16,0 15 0 15,7 8-1-15,16 15 0 16,21 8-1-16,33 0 1 0,36-4-2 15,29 10 0-15,31 6 0 16,44 3 0-16,42 6-1 16,41-7 0-16,26-3-1 15,44-11 0-15,39-9-3 16,35-22 1-16,40-28-10 16,39-29 1-16,43-31-12 15,20-39 1-15,13-37-1 16,26-30 0-16,22-30 1 15,-9-11 1-15,-14-18 12 0,-17-8 0 16,-11-20 7-16,-11-8 0 16,-1-10 2-16,-27-6 0 15,-33 9 1-15,-36 11 1 16,-35 8 4-16,-54 22 0 16,-50 21 10-16,-55 30 0 15,-40 29 6-15,-49 23 1 16,-56 20-5-16,-66 33 0 15,-64 37-6-15,-75 53 0 16,-73 58 1-16,-62 58 1 16,-60 59-9-16,-42 74 0 15,-40 74-5-15,-25 92 0 16,1 77-1-16,15 1 1 16,587-581-1680-16</inkml:trace>
  <inkml:trace contextRef="#ctx0" brushRef="#br0" timeOffset="124182.19">11195 14746 1422 0,'-35'-9'0'0,"-53"-17"55"0,-37-10 1 15,-25-9 52-15,-25-3 0 16,-12-2-42-16,-9 1 1 16,-8 8-41-16,-17 8 0 15,-10 3-8-15,-7 1 0 16,-7-2-5-16,-11 5 1 15,-3 8-6-15,-20-2 1 16,-1-1-2-16,-22 4 1 16,-21 3-2-16,-7 7 0 15,-12 7 0-15,-14 5 0 16,-11 7 3-16,-19 11 1 16,-8 9 2-16,-2 13 1 15,0 14 1-15,-4 16 0 16,15 16 5-16,6 1 1 15,-5-7-3-15,36 3 0 0,38 16 0 16,17 0 0-16,30-9-3 16,34-1 1-1,33-3-2-15,30 3 0 0,25 3-5 16,34-1 0-16,40-6-2 16,33 0 1-16,25 6-3 15,41 1 0-15,49-1-2 16,46 8 0-16,41 7-2 15,47 2 1-15,39-10-1 16,30-6 0-16,32 0-2 16,28-12 1-16,29-21-6 0,23-21 0 15,23-20-3-15,22-18 0 16,22-14-1-16,9-8 0 16,12-4 4-16,2-3 1 15,6 0 3-15,-12-6 0 16,-16-6 2-16,-16-4 1 15,-19-6 0-15,-6-12 0 16,-1-13 1-16,-20-25 0 16,-11-27 1-16,-38-7 1 15,-33-5 7-15,-44-7 0 16,-39-10 4-16,-50-2 1 16,-50-7 3-16,-52 7 1 15,-62 7 0-15,-58 15 0 16,-57 13-1-16,-76 13 1 15,-93 18-4-15,-81 26 1 16,-71 37-8-16,-79 51 1 16,-67 57-7-16,-72 78 1 0,-57 78-5 15,-51 85 0-15,739-324-1849 16</inkml:trace>
</inkml:ink>
</file>

<file path=ppt/ink/ink4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9:22.931"/>
    </inkml:context>
    <inkml:brush xml:id="br0">
      <inkml:brushProperty name="width" value="0.05292" units="cm"/>
      <inkml:brushProperty name="height" value="0.05292" units="cm"/>
      <inkml:brushProperty name="color" value="#FF0000"/>
    </inkml:brush>
  </inkml:definitions>
  <inkml:trace contextRef="#ctx0" brushRef="#br0">3685 13772 1153 0,'0'0'0'0,"0"0"51"16,0 0 1-16,-18-14 32 0,18 14 0 15,0 0-27-15,0 0 1 16,0 0-31-16,0 0 0 16,11 0-11-16,6 2 1 15,5 1-6-15,2 1 0 16,11 1-3-16,3-3 0 16,6 3-2-16,5 3 0 15,6 1-2-15,6 1 0 16,5 3-1-16,1-3 0 15,-7-1 1-15,7-4 0 16,14 0 2-16,5-3 0 16,2-2 1-16,-1-2 0 15,3 0 1-15,2 2 1 16,10 0 9-16,-2-5 0 16,-10-2 7-16,9 2 1 15,9 8 3-15,-4 1 1 16,-12-2-4-16,-2-1 1 0,5 3-4 15,4 1 0-15,1-2-3 16,2-1 1-16,-1 0 0 16,3 1 0-16,7-3-4 15,-1 0 1-15,-3-7 3 16,-1 4 0-16,5 3-2 16,-2 2 1-16,3-4 1 15,-3 0 0-15,4 2-3 16,0 0 0-16,0 0-1 15,-1 0 0-15,7 0-3 0,-3 0 1 16,-1 0-3-16,-1 2 1 16,1 5-2-16,-2 0 0 15,3 0 1-15,-3 3 0 16,2-3-1-16,1 2 0 16,-3 1 1-16,0 0 1 15,3 1-2-15,-3-3 1 16,2-1 0-16,-4 0 1 15,2-1-2-15,2-1 1 16,1 3-2-16,-3 1 1 16,0 1 0-16,5-4 1 15,7 0 2-15,-1 0 1 16,-4-6 0-16,3-2 1 16,6-3-3-16,-2 1 1 15,-5 4-2-15,-1 4 1 16,12-1-2-16,-6-1 0 15,-11-2-1-15,2 2 1 16,2 1-2-16,0 1 1 0,-7-1-1 16,3-3 1-16,6-3-1 15,0-1 0-15,-9-1 1 16,-6 3 0-16,8 2-2 16,-2 4 1-16,-4-1 0 15,2 2 1-15,-3 2-1 16,1 0 1-16,-5-2 4 15,4-1 0-15,5 1-1 16,-4-5 1-16,-1 0 0 0,-4-3 1 16,9 3 0-16,-6 0 0 15,-6-4-2-15,3 1 1 16,7 3-4-16,-1 0 0 16,-6-2-1-16,-2 0 1 15,7 0-3-15,-3 4 1 16,-4 3-2-16,1 1 0 15,1-1 0-15,2 2 0 16,-4 0-1-16,-3-2 0 16,1-3 2-16,1-2 1 15,5 0 0-15,-2 1 0 16,-4-2 2-16,4-1 0 16,-1-3 3-16,2-1 1 15,-2-1-1-15,3-1 0 0,6-1-3 16,-4 4 0-1,-4 3-1-15,4-5 1 16,5 2-1-16,-1-4 0 0,-4 6-1 16,3 0 1-16,9-1-2 15,-2 2 0-15,-7-5 0 16,2 2 0-16,11 0-1 16,-2 2 0-16,-6-4 0 15,-1 2 0-15,5-6-1 16,1 4 0-16,3 0 1 15,-3 0 1-15,3 0-2 16,-1 4 1-16,6 0 1 0,0-1 0 16,-2-1-1-16,0 0 1 15,9 1-1-15,0 1 1 16,-6-1-2-16,2 3 1 16,1-1-2-16,-1 0 1 15,-2 2-1-15,-1 0 0 16,0 0 0-16,-4 2 0 15,4 3 0-15,2 0 1 16,-6-1-1-16,-2-3 0 16,2 3 1-16,4-1 0 15,0-1-1-15,2-2 0 16,1 0-1-16,4 2 1 16,3 3 0-16,2-5 0 15,-3-3-1-15,1 1 1 16,7 2 0-16,3 2 0 15,-5 1-1-15,1-3 1 0,1 0-1 16,2-3 0-16,9 6 0 16,-3-3 0-16,-6 0 0 15,2-7 0-15,-2 4 1 16,2 1 0-16,-2 2-1 16,11 0 1-16,2-5 0 15,-1 1 0-15,-3 1 0 16,7-1 1-16,7-1-1 15,2-2 0-15,10 0 0 0,-1 2 1 16,0-2 0 0,1 0 0-16,2 0-1 0,1 4 1 15,2-2 0-15,5 5 0 16,1 3-1-16,-4 2 1 16,-3-1-1-16,-5 1 0 15,-13-2-1-15,-8-1 0 16,-3 0 1-16,-8-4 1 15,-7-3-1-15,-10 0 0 16,-10 1 0-16,-10 1 0 16,-11-6 0-16,-5-3 0 15,-12 2-4-15,-7-1 1 16,-8 1-2-16,-10 0 1 16,-11-1-5-16,-8 1 1 15,-11-1-18-15,-9-13 1 16,-21 24-2669-16</inkml:trace>
</inkml:ink>
</file>

<file path=ppt/ink/ink4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39:51.960"/>
    </inkml:context>
    <inkml:brush xml:id="br0">
      <inkml:brushProperty name="width" value="0.05292" units="cm"/>
      <inkml:brushProperty name="height" value="0.05292" units="cm"/>
      <inkml:brushProperty name="color" value="#FF0000"/>
    </inkml:brush>
  </inkml:definitions>
  <inkml:trace contextRef="#ctx0" brushRef="#br0">1983 1099 1368 0,'10'24'63'0,"8"18"0"15,-1 8-17-15,-6 0 0 16,-4 11-25-16,-2 1 1 16,-5 4-9-16,4-1 0 15,5 13-4-15,1 11 0 16,3 16-2-16,6 8 0 15,2 9-2-15,4 15 1 16,0 9-2-16,-6 27 1 16,4 15-1-16,-2 15 1 15,-1 13-2-15,-3 6 0 16,-3 9-1-16,-5 8 1 16,0 5-2-16,0 11 1 15,-9 3-1-15,3 5 0 0,-3 5 0 16,2 4 1-1,2 1 0-15,-4 2 0 0,0 14-1 16,0 14 1-16,-4 14-1 16,-1-2 1-16,-1 1-1 15,-2 18 0-15,-1 9 0 16,0-7 0-16,-5-4 0 16,2-5 1-16,-3 4-1 15,1-3 1-15,5-6-1 16,1 0 1-16,4 0-1 15,8-4 0-15,4-8 0 0,7-5 0 16,2-6 0-16,10-6 0 16,1-11 1-16,-2-5 0 15,3-7 1-15,-3-11 0 16,6-17 0-16,3-6 0 16,7-13-1-16,8-20 1 15,12-10 0-15,6-13 1 16,13-14 0-16,1-6 0 15,-1-13-1-15,9-5 1 16,19-6 0-16,-1-9 0 16,-4-11-1-16,9-6 1 15,17 1-1-15,15-4 0 16,5-3 0-16,7-5 1 16,7-11-1-16,19-6 1 15,8-10-1-15,15-8 0 16,16-7-1-16,8-10 1 15,10-5-1-15,14-8 0 0,17-4 0 16,11-4 0-16,8-6-2 16,4-1 1-16,13-3-1 15,18 0 0-15,8 1 0 16,20-2 0-16,0-2 0 16,6-7 0-16,17 0 0 15,18 2 0-15,2 8 1 16,3-2 0-16,3-4 1 15,7 6 0-15,-5 3 0 0,2 0 1 16,5 2 0-16,7 1 1 16,7 2 4-16,-1-5 0 15,2-7 4-15,7-3 1 16,0-7 1-16,7-2 0 16,11 0 3-16,3-2 1 15,2-7-1-15,5-1 1 16,-3 0-3-16,6 1 0 15,2 0 0-15,3-1 1 16,4 0-3-16,1-1 1 16,3 1-2-16,1 1 0 15,3 0-2-15,-5 1 1 16,-3-1-1-16,0 2 0 16,-6 6-1-16,-8-1 1 15,-13-2-1-15,-10 6 0 16,-13 8-1-16,-10 3 1 15,-23-3-1-15,-11 2 1 16,-9 5-2-16,-31 2 0 0,-32 0 0 16,-21-1 0-16,-16 1 10 15,-22-2 0-15,-15-1 11 16,-19-2 0-16,-22-1 3 16,-16-1 1-16,-5-6-2 15,-10-8 1-15,-6-8-8 16,-1-9 1-16,-1-7-10 15,-1-9 0-15,3-8-6 16,-3-14 1-16,-10-11-8 0,-6-6 1 16,-2-13-3-16,-3-13 1 15,-4-13-8-15,-7-17 0 16,-7-10-9-16,-9-17 0 16,-4-18-3-16,-6-26 1 15,-8-25-3-15,4-27 0 16,0-22 9-16,2-25 1 15,1-21 10-15,1-13 1 16,-1-25 1-16,-3-1 0 16,-5-13 4-16,1-5 0 15,3-6 3-15,-5-9 1 16,-8-3 4-16,-7 13 1 16,-7 13 3-16,-11 5 0 15,-11 10-1-15,-10 6 0 16,-9 1-2-16,-15 12 1 15,-15 12-4-15,-18 20 0 16,-17 6-2-16,-19 4 0 16,-20 7-4-16,-19 13 0 0,-16 20-1 15,-18 10 0-15,-16 9-2 16,-9 6 0-16,-10 13-1 16,-10 12 0-16,-13 10-1 15,-18 12 1-15,-14 14-3 16,-10 11 1-16,-13 11-4 15,-10 6 1-15,-13 10-3 16,-6 6 1-16,-12 4-3 16,-8 4 0-16,-18-3 1 0,-8 7 1 15,-6 1-1-15,-3 7 1 16,1 0 0-16,-8 2 0 16,-20 3 1-16,-5 4 0 15,-6 12 2-15,1-3 1 16,3-1 0-16,0 1 1 15,-3 8 0-15,-8 3 0 16,-5 4 0-16,-10-1 1 16,-2-3-1-16,-2 4 0 15,-5 0 0-15,-2 6 1 16,-2-1-1-16,-5-3 1 16,-5 1 0-16,-7 6 1 15,-8 10 0-15,-15 5 0 16,-4 2-1-16,-1 0 1 15,-8 7-1-15,4 2 0 16,-2 3 0-16,-1 0 0 16,-8-12-1-16,-9 3 1 0,-3 4 0 15,6 2 0-15,4-2 0 16,-1 2 1-16,0 3-1 16,0-4 1-16,6 3 0 15,0 1 0-15,-7-3 0 16,1-3 1-16,0-2-1 15,-2-1 1-15,-7 3-1 16,4 6 0-16,-5 3 0 16,5 1 0-16,0 8-1 0,-4 2 1 15,-2 10-1-15,5 9 1 16,6 19-1-16,0 14 0 16,3 18-1-16,2 20 1 15,13 24-1-15,13 24 1 16,13 18-1-16,28 15 0 15,36 9-1-15,31 0 0 16,330-161-1778-16</inkml:trace>
</inkml:ink>
</file>

<file path=ppt/ink/ink4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44:24.476"/>
    </inkml:context>
    <inkml:brush xml:id="br0">
      <inkml:brushProperty name="width" value="0.05292" units="cm"/>
      <inkml:brushProperty name="height" value="0.05292" units="cm"/>
      <inkml:brushProperty name="color" value="#FF0000"/>
    </inkml:brush>
  </inkml:definitions>
  <inkml:trace contextRef="#ctx0" brushRef="#br0">17761 11444 918 0,'0'0'0'0,"0"0"28"0,-11-21 1 15,11 11 46-15,0 10 0 16,-4-12 1-16,4 12 1 16,-5-9-32-16,5 9 0 15,-7-1-13-15,7 1 1 16,-5-4-10-16,5 4 0 16,0 16-5-16,2-4 0 15,5 0-7-15,7 2 0 16,14 3-3-16,11-3 0 15,3-4-3-15,11 1 0 16,11 2-2-16,6 3 1 0,1 1-1 16,3-5 0-16,5-1-1 15,9 1 0-15,9 4-1 16,0-1 1-16,-1-3-2 16,8 0 1-16,9 6 0 15,-1-6 0-15,1-2 0 16,4 1 1-16,6-3 0 15,4 1 0-15,-2-4 1 16,1-1 0-16,1-3 4 16,0-1 0-16,3-1 8 15,-3-5 0-15,-5-2 2 16,1-8 0-16,8 1-1 0,-6-6 0 16,-8-5 0-16,-5-4 0 15,7-3-1-15,-14-6 1 16,-11-8-1-16,-9-3 1 15,-6 1 0-15,-5-1 0 16,-10-2-4-16,-15 2 0 16,-10 2 6-16,-15-4 1 15,-13-12 3-15,-13-2 1 16,-10 2 1-16,-11 7 0 16,-12 3-2-16,-11-3 1 15,-9 0-3-15,-7 1 1 16,-3-1 0-16,-11 7 0 15,-19-3-4-15,-9 1 1 16,-7 10-5-16,-11 4 0 0,-19 2 0 16,-23 5 0-1,-18 6 2-15,-19 10 0 0,-23 15 0 16,-16 14 1-16,-17 20-2 16,-6 28 0-16,-3 22-1 15,8 19 0-15,15 20-2 16,10 26 0-16,14 17-10 15,11 26 1-15,5 32-3 16,13 14 1-16,190-238-1758 16</inkml:trace>
</inkml:ink>
</file>

<file path=ppt/ink/ink4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45:07.629"/>
    </inkml:context>
    <inkml:brush xml:id="br0">
      <inkml:brushProperty name="width" value="0.05292" units="cm"/>
      <inkml:brushProperty name="height" value="0.05292" units="cm"/>
      <inkml:brushProperty name="color" value="#FF0000"/>
    </inkml:brush>
  </inkml:definitions>
  <inkml:trace contextRef="#ctx0" brushRef="#br0">11910 12848 1299 0,'0'0'0'15,"21"-35"37"-15,2 9 1 16,0 4 40-16,7 6 0 16,7 4-15-16,5 2 1 15,6-1-18-15,-2 2 0 16,0 1-11-16,6 1 0 16,3 5-10-16,9 2 1 15,11 2-13-15,8 1 1 16,11 1-2-16,5 1 1 0,-1 0-2 15,8-1 0-15,4 3-1 16,4 0 0-16,4 6 3 16,4 1 0-16,5-2 4 15,7-1 1-15,13 4 0 16,6 1 0-16,-1-2 0 16,7-4 0-16,8 0-1 15,4-1 1-15,9 0 1 16,11-4 1-16,-4 4 0 15,5-1 1-15,-3 3-2 16,1-3 1-16,4 4 1 0,-5 1 0 16,1-3-2-16,6 0 1 15,2-1-2-15,-1 3 1 16,8-7-4-16,3 2 1 16,9 2-3-16,5-4 1 15,6 2-4-15,-1-7 0 16,3 2-1-16,-1 1 1 15,2 1 0-15,-2-1 0 16,4 1 0-16,11 1 0 16,2-4-1-16,3 3 1 15,3-1-1-15,4-1 1 16,11-2 0-16,6 2 1 16,-7 1-1-16,2-1 0 15,2-2 0-15,5 3 0 16,2 1 2-16,6-1 1 15,6-1 2-15,-3-2 1 0,-4 0-4 16,12 4 1-16,4-8 0 16,8 4 1-16,2 5-2 15,6-3 0-15,7-4-1 16,-1 1 0-16,1 1-3 16,-2 1 1-16,5 5-1 15,-1 0 0-15,-9 7 0 16,-2-1 0-16,1-2 6 15,-17 2 1-15,-9 2 3 0,-15-4 0 16,-16 1 12-16,-22-6 1 16,-13 2-7-16,-22-4 1 15,-21-6 2-15,-17-2 1 16,-20 1 1-16,-19 1 0 16,-20-9-5-16,-14 0 1 15,-12-1-1-15,-9 3 1 16,-7 3-4-16,-9 2 1 15,-8 0-7-15,-12 3 1 16,-10 4-5-16,-6 1 1 16,-3 1-9-16,-3 1 0 15,-6 2-5-15,-8 1 1 16,5-8-2470-16</inkml:trace>
  <inkml:trace contextRef="#ctx0" brushRef="#br0" timeOffset="1497.59">3433 13886 1276 0,'17'0'0'16,"40"3"46"-16,22 3 0 15,13 1 38-15,19 5 0 16,16 3-22-16,9 3 1 16,5 1-24-16,12-4 1 15,9 2-7-15,22 1 1 16,10-1 4-16,7 0 0 15,14-1 1-15,6-4 0 0,1-3-6 16,18-1 1 0,3 3-1-16,18 3 0 0,6 1-4 15,15-1 1-15,14 2-3 16,2-1 1-16,0-3 0 16,4-1 1-16,1-8 0 15,4-3 1-15,9-2 3 16,-9-4 1-16,-7-5-1 15,-4-1 1-15,-3 2 2 16,-4-1 0-16,-6-3 1 16,-14 2 1-16,-22 0-5 0,-14 2 0 15,-21 3 5-15,-15 2 0 16,-11-1-2-16,-24 0 0 16,-14-1-4-16,-16 1 0 15,-24 5 2-15,-16-1 1 16,-15 2 1-16,-11 2 1 15,-17-1-5-15,-12 3 0 16,-5-4-11-16,-1 5 1 16,1 11-9-16,0-6 1 15,-32-10-2384-15</inkml:trace>
</inkml:ink>
</file>

<file path=ppt/ink/ink4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46:44.010"/>
    </inkml:context>
    <inkml:brush xml:id="br0">
      <inkml:brushProperty name="width" value="0.05292" units="cm"/>
      <inkml:brushProperty name="height" value="0.05292" units="cm"/>
      <inkml:brushProperty name="color" value="#FF0000"/>
    </inkml:brush>
  </inkml:definitions>
  <inkml:trace contextRef="#ctx0" brushRef="#br0">2258 5713 1220 0,'0'0'0'0,"0"0"28"0,0 0 0 0,37 36 36 15,-9-10 1-15,-5-5-11 16,-2-4 0-16,-3-1-29 16,1-8 0-16,4-1-9 15,4-7 0-15,-5 0-4 16,10 4 1-16,12 4-4 15,8 6 0-15,13 2-1 0,4-3 1 16,3 0-2-16,0-1 0 16,6 0 1-16,10 0 0 15,7 0 0-15,9-3 0 16,-3-9 1-16,10-4 1 16,7 3-2-16,9-6 0 15,0 1 0-15,4-6 0 16,3 0 1-16,7 4 1 15,16-1-1-15,-7 0 1 16,-6 6-3-16,5-4 1 16,4 3-1-16,9 3 1 15,8-3-2-15,6 4 0 16,2 0-1-16,4 0 0 16,-2 0 0-16,1 0 1 15,5-5-1-15,2 2 1 0,3-1-1 16,8 2 0-16,4 2-1 15,5-3 0-15,4-6 0 16,8 2 1-16,8 4-1 16,5 1 0-16,3-1-1 15,11-3 1-15,5 5 0 16,-1 1 0-16,1 3-1 16,0 4 1-16,0 5 0 15,6-1 0-15,14 1 0 16,-2-2 1-16,-8-1 1 0,5-1 0 15,-5-4 1-15,10 1 0 16,2 2 3-16,10-2 0 16,10-5 2-16,1 0 0 15,1 0-2-15,-3-3 0 16,1 3 3-16,1 3 0 16,7 1-1-16,-1 1 0 15,3-5-1-15,-3 3 0 16,3 6 1-16,-1 0 1 15,4 3-4-15,-2-4 1 16,-7 4-3-16,-3-3 1 16,-2 2-1-16,-2-1 1 15,1 0-2-15,-4-1 0 16,-2-9 0-16,-8 0 0 16,-6-9-1-16,-15-1 0 15,-3-2 0-15,-14-2 1 0,-16-2 0 16,-15-1 0-16,-12-4 0 15,-21 2 0-15,-26-3 0 16,-14-2 1-16,-11-9 0 16,-22 0 0-16,-20-9 0 15,-16 1 0-15,-11-4-1 16,-14-2 0-16,-17 7 3 16,-12-1 0-16,-13-1 2 15,-18-3 0-15,-10-3-1 16,-13 1 1-16,-10-3-4 15,-9 5 1-15,-14 3-5 0,-13 6 1 16,-13-2-2-16,-11 5 0 16,-6 5-1-16,-10 4 0 15,-7 2-1-15,-7-1 1 16,-12 2-1-16,-17 2 0 16,-8 4 0-16,-3-3 0 15,-8 3-1-15,-9-6 1 16,-6 2-1-16,-8-7 0 15,-5-2 0-15,-7-1 1 16,-3-1-1-16,-5 4 1 16,-4-1-1-16,-9-3 1 15,-4 1-1-15,-3-2 0 16,-2 1 0-16,-7 4 1 16,-14-1-1-16,0 3 1 15,-2 3-1-15,-7-5 1 16,-11-7-1-16,-7-3 1 15,-3 6 0-15,5 1 0 0,2 1 0 16,-5 4 0-16,-7-2 0 16,-6-4 0-16,0-2 0 15,4 2 0-15,5 6 0 16,-12 0 0-16,-8-2 0 16,3 10 0-16,6 4 0 15,-3 0 0-15,2-2 0 16,-7-1 0-16,3 2 0 15,5-2 0-15,3-2 0 0,-1 3 1 16,0 7-1-16,7 3 1 16,8 3-1-16,-3 6 1 15,-10 3-1-15,-3 5 1 16,-8-5-1-16,4 8 0 16,6 8 0-16,-6 2 0 15,-14-5 0-15,6 6 0 16,3 8 0-16,2 5 0 15,-3-2 0-15,11 7 0 16,18 9 0-16,23 11 0 16,18 13 0-16,13 10 0 15,20 8 0-15,25 21 0 16,26 20 0-16,37 15 0 16,34 18 0-16,28 8 0 15,21 16 0-15,30 0 0 16,34 5 0-16,36-11 0 15,43-13-1-15,37-14 1 0,35-10-4 16,29-27 0-16,29-16-5 16,20-17 1-16,18-6-14 15,17-30 0-15,-275-55-1709 16</inkml:trace>
</inkml:ink>
</file>

<file path=ppt/ink/ink4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6:49:39.526"/>
    </inkml:context>
    <inkml:brush xml:id="br0">
      <inkml:brushProperty name="width" value="0.05292" units="cm"/>
      <inkml:brushProperty name="height" value="0.05292" units="cm"/>
      <inkml:brushProperty name="color" value="#FF0000"/>
    </inkml:brush>
  </inkml:definitions>
  <inkml:trace contextRef="#ctx0" brushRef="#br0">2087 3641 772 0,'0'0'0'0,"33"5"17"15,6 2 0-15,12-2 18 0,11 2 0 16,-2 2 0-16,-7 0 0 16,1-6 0-16,6 2 1 15,16 2-18-15,5 2 0 16,6 0 0-16,-2-6 1 16,-4 2-2-16,5 2 1 15,18 2 13-15,4-4 0 16,1-5 8-16,4 3 0 15,9 1-2-15,3 1 1 16,2-8-5-16,0 1 1 16,12-2-7-16,6 4 0 15,14 0-4-15,-1 0 0 16,-1-8-5-16,6 1 0 16,-1 2-1-16,6 1 0 15,3 4-3-15,5 4 1 16,4-8-1-16,2-1 1 0,-2 5 1 15,-2-7 1-15,9-2-1 16,-2 4 1-16,2 2 0 16,7-2 0-16,3-2 1 15,-1 1 1-15,5 3-1 16,-1-2 0-16,-1 1-3 16,4 1 1-16,0-6-4 15,-1 6 0-15,-6-1-2 16,5-1 1-16,8-4-3 15,-10 1 0-15,-2 8-2 0,-1 2 1 16,3 1-1-16,4 0 1 16,4 3-2-16,1 2 0 15,0 4 0-15,-5 1 1 16,5-1 0-16,0-5 0 16,4 3 0-16,-6 0 0 15,-1-1 0-15,-2 3 1 16,-4-7-3-16,-2 4 1 15,-2 3-1-15,-9 0 0 16,3-8-1-16,0-1 0 16,-4 2 0-16,0-1 1 15,2-3 1-15,0-1 0 16,7 0 1-16,2 4 0 16,0-4 0-16,5 0 1 15,-3 0 0-15,1 0 0 16,0-5 0-16,-5 5 0 15,0 0 0-15,-5 0 0 0,2 0 0 16,-6 0 1-16,0 0-2 16,-5 0 1-16,2 1-2 15,-10 3 1-15,5-4-2 16,-6 0 1-16,-11-5-1 16,-8 1 1-16,-11 1 3 15,-3-1 1-15,-9 3 2 16,-6-3 0-16,-17 1 3 15,-7 1 1-15,-6-1 1 0,-3-1 0 16,-9 4 0-16,-7 0 1 16,-12 0-3-16,-13 0 0 15,-17 0-1-15,-4 0 0 16,-1 0-2-16,-6 0 0 16,-7 0-1-16,-3 0 1 15,1 0-2-15,-3 0 1 16,-2 4-1-16,0-4 1 15,2 3-1-15,-4-1 0 16,7 1-2-16,3 1 0 16,4-1-5-16,2-1 0 15,2-2-3-15,4 0 1 16,4 0-10-16,5-2 1 16,-36 2-1815-16</inkml:trace>
  <inkml:trace contextRef="#ctx0" brushRef="#br0" timeOffset="108901.05">4290 7114 1422 0,'0'0'0'0,"0"0"52"0,-21-14 0 16,21 14 38-16,-13-5 1 16,6 12-30-16,-10 7 1 15,-10 7-36-15,-8 3 1 16,-7-3-9-16,-6 3 0 15,-7 9-6-15,1 8 0 16,1 4-2-16,5 14 1 16,4 11-2-16,3 0 1 15,1-4-1-15,-1-9 0 16,4 2-1-16,2 3 1 16,7 8-1-16,3-1 1 15,2 2-2-15,5-5 0 0,8-8-2 16,4 0 0-16,6-8-2 15,11 0 0-15,1 2-1 16,8-5 0-16,10-2-1 16,3-4 1-16,3-5-1 15,-1-10 1-15,2-1-1 16,-2-1 1-16,8-7-1 16,6 0 0-16,9-1 0 15,4 0 1-15,10-4-1 16,1 0 1-16,-8-7-1 15,7-1 0-15,9-3-1 0,4 1 1 16,1 0-1-16,1 1 0 16,-3-6 0-16,1 1 0 15,12 0 0-15,0 2 0 16,-10 0 0-16,-1 2 0 16,6 3 0-16,1 0 0 15,6 2-1-15,0-2 1 16,-4 2 0-16,6-1 0 15,6-3 0-15,1-3 0 16,-2 0 0-16,5 0 0 16,10 0 0-16,-2-7 1 15,-3 2-1-15,2-4 1 16,4 9-1-16,5 2 1 16,3 1-1-16,1 1 1 15,-4-4-1-15,3 0 1 16,8 3 0-16,0-1 0 15,-10-2 0-15,6 0 0 0,11 2 0 16,0-4 0-16,3-3 0 16,-2-2 0-16,-6 7 0 15,3 2 1-15,10-1 0 16,6 3 0-16,3-8 0 16,-3-1 1-16,-9 2 0 15,1 3 1-15,5 3 0 16,6-3 1-16,4 2 0 0,-4 0 0 15,0 3 0-15,1 0 1 16,-3-1 0-16,6-1 0 16,1-1 0-16,1 5 1 15,7 5 0-15,-3 0 0 16,-6 4-2-16,-3-3 0 16,1-1-1-16,7 1 0 15,9 4-1-15,5 0 0 16,5-1 0-16,8-1 1 15,1 3-1-15,1-3 0 16,2-10 1-16,5 1 0 16,1-3-1-16,4 4 1 15,6-2 0-15,8 2 0 16,5 2-1-16,2-4 1 16,3 2-1-16,6 2 0 15,3 3 0-15,-1-4 1 16,1-6-1-16,2 0 0 0,5-1 0 15,2-2 1-15,7-6-1 16,9 2 1-16,9 5-1 16,-1-4 0-16,8-4-1 15,1 1 0-15,8 1 0 16,5 1 0-16,3-2 0 16,-3-1 0-16,5-4 0 15,-3-4 1-15,-6 2-1 16,2-1 1-16,0-3 3 15,2-3 0-15,-3 4 0 16,1 2 0-16,-2-6 1 0,0 0 1 16,-1 0 3-16,0 1 0 15,3-1 0-15,-4 0 0 16,-1 0 0-16,-4-1 0 16,1-4 1-16,-5 5 0 15,5 2-1-15,4 5 0 16,-3-5-1-16,0-2 1 15,-1-1 0-15,-5-9 1 16,1-4-3-16,-2 2 1 16,-3-3-3-16,-6 1 1 15,-5 1-1-15,-11-1 0 16,-9-1-1-16,-3-1 0 16,-9 3-1-16,-14 1 0 15,-14-5 0-15,-10 1 0 16,-17-2-1-16,-19 4 0 15,-10-7-1-15,-19 4 1 16,-16 2 0-16,-17-7 0 0,-9 0-1 16,-13-6 1-16,-19 2 0 15,-15-3 0-15,-14-3-2 16,-16-1 0-16,-18 2-1 16,-15 3 1-16,-13 3-1 15,-15 4 1-15,-11 9-2 16,-13 0 1-16,-14-3-2 15,-15 5 1-15,-17 3-3 16,-16 2 1-16,-13 2-3 16,-22-4 0-16,-26 2-3 0,-27-3 0 15,-19 5-2-15,-14 0 0 16,-4 3-2-16,-16 0 0 16,-5 0 0-16,-16 1 1 15,-3-3 1-15,-13 1 1 16,1 2 0-16,-12 7 1 15,-13-5 2-15,-14 3 0 16,-4 3 2-16,-7-6 1 16,-4-2-1-16,-8 1 1 15,-1 5-1-15,1-5 0 16,-4 1 1-16,-7-2 1 16,-2-1-1-16,-5-3 1 15,0-2 0-15,-5 7 1 16,-8 1-1-16,-3 6 1 15,-2 4 0-15,-10-1 0 16,2-2 0-16,-4 6 0 0,-2 2 0 16,0 1 1-16,2 2-1 15,-2 2 1-15,-3 5-1 16,7-4 1-16,1 2-1 16,2-1 1-16,8-2 0 15,-5 1 0-15,3 1 0 16,-2 1 0-16,10 2 0 15,2 1 0-15,4 1 0 16,5 3 0-16,14-3 0 16,12-2 0-16,6-2 0 15,3-2 0-15,9-3 0 0,0 0 0 16,-1 0 0-16,6-7 0 16,9 2 0-16,-2-2 0 15,-4 7 0-15,-3 0 0 16,4 0 0-16,-7 4 0 15,-2 3 0-15,-7 10 0 16,1 7 0-16,-15 14 0 16,0 11 0-16,-5 10 0 15,-11 10 0-15,-2 19 0 16,7 23 0-16,2 12 0 16,4 6-1-16,1 12 1 15,8 18-5-15,29 2 1 16,332-161-1825-16</inkml:trace>
  <inkml:trace contextRef="#ctx0" brushRef="#br0" timeOffset="131602">22650 2296 1590 0,'0'0'0'0,"0"0"46"16,-25-5 0-16,4 5 20 15,-11 4 0-15,-6 4-26 16,-8 4 0-16,-7 2-24 15,-7 11 1-15,-4 7-11 16,-8 13 1-16,-13 9-2 16,-3 8 1-16,2 16-2 0,10-3 1 15,18-16-1-15,17-14 1 16,20-21-4-16,12-7 1 16,9-5 0-16,14-8 1 15,18-11 0-15,9-2 0 16,8-5-3-16,4 2 0 15,5 5-1-15,-3 4 1 16,-13 13-4-16,-12 7 1 16,-21 16-5-16,-9 12 0 15,-16 14-5-15,-5 10 1 16,-6 9 1-16,3-3 0 16,8-4 5-16,11-6 0 15,13-8 2-15,12-10 1 16,6-5 1-16,11-9 1 15,13-9 0-15,4-7 1 16,6-7 0-16,7-4 0 0,9-15-1 16,-7-12 1-16,-2-10-2 15,-5-7 1-15,-62 38-1413 16</inkml:trace>
  <inkml:trace contextRef="#ctx0" brushRef="#br0" timeOffset="132300.76">23077 2585 1433 0,'5'25'0'0,"8"28"20"0,1 13 1 16,0 0 21-16,-2 0 0 15,-1-8 7-15,-2 0 0 16,-4-8-20-16,2-10 1 15,0-20-7-15,-7-6 0 16,0-2 0-16,0-12 0 16,0 0 0-16,0-8 0 15,0-25-2-15,9-16 0 16,14-15-2-16,10-14 1 16,24-17 0-16,15-7 1 15,9-5-6-15,4 15 0 16,-2 23-4-16,-2 22 0 15,-4 32-3-15,-15 27 1 16,-25 26-4-16,-24 22 1 0,-26 16-2 16,-17 11 0-1,-14 0-1-15,-2-10 0 0,9-11 0 16,13-17 1-16,11-20-2 16,22-17 1-16,23-21-1 15,19-13 0-15,18-16-1 16,7-16 0-16,-1-11-2 15,10-13 0-15,7-2-11 16,1-1 1-16,-6 5-13 16,-10 10 0-16,-10 17-12 15,-12 20 0-15,-16 17 10 16,-13 19 1-16,-6 13 14 0,-11 10 1 16,-9-1 7-16,-15 4 1 15,-2 9 2-15,-8 3 1 16,-1 0 3-16,-4 0 1 15,-6 8 8-15,1 1 1 16,3 5 26-16,9-2 0 16,11-2 17-16,12-3 1 15,12-7-2-15,13-10 0 16,12-11-9-16,9-12 0 16,7-17-21-16,5-11 0 15,11-13-13-15,0-13 1 16,-6-11-12-16,-6-16 0 15,-57 69-1792-15</inkml:trace>
  <inkml:trace contextRef="#ctx0" brushRef="#br0" timeOffset="132639.93">25749 2091 1444 0,'-3'6'0'0,"-4"15"37"15,-9 5 0-15,-7 7 50 16,-11 3 1-16,-12-3-55 16,-8 4 1-16,-4-5 3 15,-1 3 1-15,5 1-3 0,6-3 0 16,8 4 11-16,8-3 1 16,11 6 2-16,14-2 0 15,15 4-7-15,12-4 1 16,10-2-11-16,9-8 1 15,8-6-9-15,8-10 0 16,7-13-17-16,-1-11 1 16,-2-7-7-16,-12-7 1 15,-10-4-2-15,-7-3 0 16,-7 0-7-16,-5 4 0 16,-8 5-13-16,-1 0 1 15,-9 24-1676-15</inkml:trace>
  <inkml:trace contextRef="#ctx0" brushRef="#br0" timeOffset="133043.79">26031 2181 1030 0,'8'0'0'0,"11"0"-2"0,4 0 1 31,-2 3-2-31,-2 14 1 0,3 7 24 0,-3 18 1 15,-1 12 45-15,-6 11 0 16,-3 5 22-16,1 4 0 16,3-3-8-16,3-9 0 15,7-13-22-15,-4-16 1 16,-5-16-8-16,5-8 1 16,11-15-14-16,4-6 1 15,3-17-25-15,-2-11 1 16,8-19-12-16,1-7 1 15,-44 66-1431-15</inkml:trace>
  <inkml:trace contextRef="#ctx0" brushRef="#br0" timeOffset="133254.67">26797 1796 1299 0,'0'0'0'0,"9"9"40"16,-2 19 1-16,-7 27 15 16,-5 35 1-16,-8 42-23 15,-4 25 0-15,-6 37 1 16,-6 5 1-16,7-5 4 15,-5-9 0-15,-1-12 0 16,-2-17 1-16,-4-28-6 16,10-28 1-16,10-34-5 15,5-18 1-15,5-27-7 16,15-33 1-16,13-38-9 16,10-37 1-16,-34 87-1528 0</inkml:trace>
  <inkml:trace contextRef="#ctx0" brushRef="#br0" timeOffset="133687.37">27367 1746 1523 0,'7'17'0'16,"12"25"18"-16,1 24 0 16,-6 25 19-16,-9 20 1 15,-16 12 27-15,-6-4 1 16,-8-1-15-16,-5-12 1 15,0-15-7-15,2-25 1 16,12-29 1-16,2-29 1 16,0-32-7-16,1-26 1 15,10-28-14-15,6-26 1 16,8-24-8-16,8-19 1 0,18-19-5 16,22-7 0-1,22 0-14-15,3 24 0 0,-2 24-3 16,-10 39 0-16,-9 49-13 15,-13 37 1-15,-17 45-5 16,-24 33 0-16,-23 31-15 16,-18 14 1-16,-15 12 12 15,-15 7 1-15,-9 2 9 16,-3-16 1-16,2-30 5 16,10-23 0-16,13-25 1 0,17-33 1 15,16-34 0-15,23-33 0 16,23-33-1-16,21-31 1 15,25-39-3-15,18-28 1 16,-94 181-1557-16</inkml:trace>
  <inkml:trace contextRef="#ctx0" brushRef="#br0" timeOffset="134086.97">28397 703 1482 0,'7'15'80'0,"7"53"0"15,-14 48-51-15,-16 19 0 16,-16 13 18-16,-1 6 0 15,3-3 6-15,5-14 0 16,9-16 2-16,4-10 1 16,5-13-12-16,0-15 1 15,-2-17-12-15,4-21 0 16,1-24-12-16,-3-25 1 16,-12-30-13-16,-6-15 1 0,0-16-6 15,1-15 0-15,-1-13-5 16,6-8 1-16,10-1-2 15,12 10 0-15,15 6-3 16,12 20 0-16,10 28-1 16,15 26 1-16,19 33 1 15,4 11 1-15,1 3-1 16,4 1 0-16,9-6 3 16,-4-2 0-16,-9-11 1 15,-17-5 1-15,-18-3 1 16,-16-1 1-16,-12-1-3 0,-10-2 1 15,-8 2-1-15,-5-2 0 16,-4-1-17-16,1-8 1 16,10 4-1610-16</inkml:trace>
  <inkml:trace contextRef="#ctx0" brushRef="#br0" timeOffset="134119.72">28949 1519 1108 0,'9'0'0'16,"-9"0"-831"-16</inkml:trace>
  <inkml:trace contextRef="#ctx0" brushRef="#br0" timeOffset="134834.66">29154 1746 1187 0,'3'21'0'15,"6"38"8"-15,0 19 1 16,-2 1 13-16,-2 3 0 16,-1-11 92-16,1-11 0 15,2-18-15-15,2-13 1 16,1-13-9-16,6-16 0 16,11-16-11-16,1-10 0 15,-2-10-22-15,-3-9 1 0,-2-9-26 16,1-3 1-16,4 2-13 15,2-6 1-15,1-1-13 16,2-4 1-16,6 0-9 16,-3 7 0-16,-9 14-2 15,-8 21 1-15,-8 15-2 16,-11 27 0-16,-10 30-4 16,-6 15 0-16,-5 11-3 15,-1 4 0-15,1-4 5 0,7-8 1 16,7-16 2-16,5-13 1 15,3-20 0-15,2-10 0 16,7-11 0-16,2-11 1 16,6-18 2-16,3-9 1 15,1-4 4-15,3-8 0 16,5-3 3-16,4-5 0 16,5-4-2-16,2 3 1 15,-2 18-4-15,-7 13 1 16,-11 14-6-16,-5 11 1 15,2 14-2-15,-4 16 0 16,-5 13-1-16,-5 13 0 16,-5 1-1-16,-4 3 1 15,-1-2 0-15,3-18 0 16,2-16 0-16,3-7 0 16,0-10 0-16,0 11 1 15,0-11-1-15,16 3 1 0,10-15 0 16,6-5 0-16,8-13-1 15,6-6 0-15,12-6-1 16,8-6 1-16,4 1-4 16,3 2 0-16,-3 7-3 15,-3 14 0-15,-7 12-5 16,-5 15 1-16,-11 9-1 16,-11 14 1-16,-10 12 8 15,-10 14 1-15,-12 11 2 0,-8 2 1 16,-7-8 0-16,-9-10 0 15,-8 2 0-15,-12-11 0 16,-10-9-1-16,-14-8 1 16,67-21-1652-16</inkml:trace>
  <inkml:trace contextRef="#ctx0" brushRef="#br0" timeOffset="135355.26">23063 4430 1287 0,'0'0'0'0,"0"0"96"16,0 0 0-16,26 11 58 15,18-18 0-15,34-11-53 16,31-11 1-16,38-11-54 16,27-5 1-16,59-17-24 15,53-16 1-15,44-19-6 16,33-5 1-16,48-11-5 15,25-6 0-15,17 0-3 0,2 3 0 16,6 14 2-16,6 10 1 16,-5 7-1-16,-10 18 1 15,-11 10-3-15,-21 10 1 16,-29 16-2-16,-35 17 1 16,-22 10 0-16,-43 16 0 15,-39 9 4-15,-42 5 1 16,-39 5 4-16,-37-1 0 15,-33-6 1-15,-31-2 1 16,-29-6-9-16,-18 5 1 16,-16 0-6-16,-23 3 0 15,-28 5-7-15,-18-1 1 16,62-28-1925-16</inkml:trace>
  <inkml:trace contextRef="#ctx0" brushRef="#br0" timeOffset="186517.72">5288 8670 1388 0,'0'0'0'0,"-18"-19"40"16,4 3 0-16,2 4 30 15,-11 4 1-15,-9 3-18 0,-5-1 1 16,-7 5-23-16,-5 2 1 15,-11 5-15-15,-7 6 0 16,-5 0-2-16,4 5 1 16,1 4-7-16,2 5 1 15,-7 5 0-15,-4 4 0 16,0 6-4-16,2 8 1 16,4 1-1-16,-3 3 1 15,-8 8-2-15,0-2 1 16,3 10-4-16,6-2 0 15,9 6-1-15,4-5 1 16,1-4-2-16,7-2 0 16,2-5-1-16,4 2 1 15,8 0-2-15,11-6 1 16,7-4-2-16,6-11 1 16,8-2-2-16,10 1 1 0,9 6-1 15,4-2 1-15,14-8-1 16,8 0 0-16,10 0-2 15,4 3 1-15,-1 3-2 16,-2-5 1-16,8-4-1 16,8-1 0-16,5 0 0 15,9-4 0-15,0-5 1 16,0-6 0-16,11-2 0 16,2 0 1-16,1 4 1 0,0-4 0 15,4 0-1-15,0-1 1 16,5-1 2-16,0 2 1 15,0-3 0-15,2 3 1 16,10 2 0-16,1-2 0 16,-5-3 0-16,1-3 1 15,11 1 0-15,5-1 0 16,3-6 1-16,-2-6 1 16,3 3 4-16,2 1 0 15,8 0 4-15,2 2 0 16,0 4 4-16,-4-1 1 15,2 3 0-15,1-3 1 16,10 4-4-16,-6 0 0 16,-12-2-2-16,5 0 1 15,7 6-2-15,0-1 1 16,7-1-2-16,-6-1 1 16,-5 3-2-16,1-1 0 0,8 0-2 15,4 3 1-15,-2 0 0 16,2 0 1-16,-7-7-2 15,7 1 1-15,-1 2 0 16,9 0 1-16,8-4 0 16,2-2 0-16,1-1-1 15,1-2 0-15,-6 0 0 16,5 5 0-16,1-1 0 16,-1 1 0-16,13-2 0 0,-2 3 0 15,0 2-1-15,3 1 0 16,4-2 0-16,0-2 0 15,2-3-1-15,2 3 1 16,-1-2-2-16,4 3 1 16,-2-3 1-16,3-1 0 15,-7 6-1-15,3 3 0 16,8-6 1-16,2 0 1 16,1-1 0-16,-1 3 0 15,5-2 0-15,6 2 1 16,3-7-1-16,4 0 1 15,3 0 0-15,4-7 0 16,9 2-2-16,-1 1 1 16,6 1-1-16,2-1 1 15,3 2-2-15,0-3 1 16,6 4 0-16,0 1 0 16,-1 3-1-16,1 0 0 15,10-3-1-15,-2 0 0 0,4-3-2 16,-4-2 1-16,-3 1-1 15,2 1 0-15,3-1 1 16,2 3 1-16,5-5 0 16,-5 3 0-16,-2-2 1 15,2-2 0-15,0-3-1 16,3-1 1-16,6-6 0 16,3 3 0-16,9 4 0 15,3-6 1-15,8-6-1 16,-13 2 1-16,-1 5 0 0,-1 1 0 15,3-3 0-15,6 1 1 16,2 4 1-16,4 3 1 16,-6-6-2-16,-3-1 0 15,-6-1 0-15,-3 1 1 16,2 3-1-16,-2-1 1 16,2-2 1-16,-7-5 0 15,-6-1 0-15,-12-1 0 16,-3 3 0-16,-6-1 0 15,-4-2-1-15,-8 1 1 16,-17-8-1-16,-17 3 1 16,-21-1-2-16,-19 0 0 15,-25 2 0-15,-23 0 0 16,-19-1 0-16,-21-1 0 16,-15 0-2-16,-19 1 0 15,-21 4-1-15,-21-6 0 16,-20-8-1-16,-20-4 0 0,-26 1-1 15,-14 2 0-15,-17-4-2 16,-14 4 0-16,-15 4-2 16,-17 3 1-16,-19 6-5 15,-31 1 1-15,-36-4-6 16,-19 3 1-16,-16-5-5 16,-17-1 0-16,-10 5-1 15,-18-3 0-15,-21-3 3 16,-4-2 0-16,-7-3 1 15,-17 1 1-15,-5 2 2 0,-17 1 1 16,-10 7 1-16,-2 1 0 16,-1 3 0-16,1 1 1 15,-4 2 1-15,-6 4 1 16,-6 2 1-16,-1-2 1 16,-1 1 0-16,-1 2 1 15,2 0 0-15,-4 0 0 16,-7-2 0-16,-11 2 1 15,-5 0 0-15,-9 3 0 16,-13 0 0-16,-1 6 0 16,5-1 0-16,-3-4 1 15,-5-1 0-15,-1 0 0 16,-1 6 0-16,-2 0 0 16,-1-3 1-16,-10 3 0 15,-3-1 0-15,-3 4 1 16,-3 9-1-16,-8-2 1 0,-14-5 0 15,-6-1 0-15,-1 6 0 16,-7 4 0-16,-15 3 0 16,-10 5 1-16,-16-2 0 15,-12 12 0-15,0 11-1 16,0 7 1-16,-6 10-1 16,11 12 1-16,7 18-3 15,11 1 1-15,550-88-1892 16</inkml:trace>
  <inkml:trace contextRef="#ctx0" brushRef="#br0" timeOffset="-191746.38">4240 10501 1511 0,'0'0'0'0,"-17"2"55"15,-1 3 0 1,4 0 50-16,-4 9 1 0,-8 12-27 15,3 7 0-15,-3 8-44 16,-3 8 0-16,-2 13-12 16,-5 13 0-16,-1 15-6 15,-2 10 1-15,-1 2-6 16,3 4 1-16,0 3-4 16,1 3 0-16,-8-3 1 15,-1 9 0-15,-5 5-1 0,-1 6 1 16,2 3-3-1,5-4 1-15,10 7-1 0,8-5 1 16,8-6-2-16,9-11 0 16,9-4-1-16,9-9 0 15,10-15-1-15,13-14 0 16,16-14 0-16,12-12 1 16,7-12 2-16,5-10 1 15,9-10-2-15,11-7 1 16,19-6-1-16,7 0 0 15,13-11 4-15,8 1 0 16,14-2 3-16,20 1 1 16,16 4 1-16,10 0 0 15,10-1 1-15,6-6 0 16,7 7 0-16,7-3 0 16,6-1 0-16,5 1 0 0,0-1 0 15,8-1 0-15,6-3 2 16,6-3 1-16,2 1-1 15,8 3 0-15,4 4-1 16,4-2 1-16,1 3-3 16,3-1 0-16,1-2 0 15,11 3 0-15,13 7-2 16,5-1 0-16,-1-2 0 16,6 1 1-16,11 1-2 0,11-1 1 15,7-4 0 1,14-3 0-16,6 1-1 0,15-6 0 15,6-10-3-15,1 0 1 16,7 4-2-16,4-4 1 16,15-4-3-16,-1-2 0 15,5 0-3-15,3 5 1 16,3 3 0-16,4-1 1 16,3 1 0-16,1 7 0 15,2 5 0-15,-2 3 1 16,0 6 0-16,-9 8 0 15,-4 7-1-15,-7 5 1 16,-4 6 0-16,-6-1 0 16,-5-1-1-16,-9-2 0 15,-11-3 1-15,-1 1 1 16,-2-2 1-16,-9-6 0 16,2-9 0-16,-5 0 1 0,-3 4 1 15,8-4 0 1,2-6 1-16,0-2 1 0,-1-4-3 15,-4-4 1-15,-5-3-2 16,-4-2 0-16,-4-5-2 16,-9-5 0-16,-8-7-1 15,-20-4 0-15,-13-3-1 16,-6-8 0-16,-10-13 1 16,-20-5 1-16,-22-7 1 15,-22-5 0-15,-20-7 2 16,-25-5 0-16,-15-11 0 0,-23 8 1 15,-22 4-1-15,-21 4 1 16,-21-1-1-16,-19 6 0 16,-20 9-2-16,-15 1 1 15,-19 8-2-15,-22 3 0 16,-25 7-2-16,-26 10 0 16,-25 11-4-16,-18 3 1 15,-24 12-1-15,-21 0 0 16,-31 6-1-16,-31 2 0 15,-27 8-2-15,-17 0 1 16,-17 3-3-16,-8 2 1 16,-15 2-3-16,-10 0 1 15,-11 1-2-15,-2-6 1 16,-1-4-1-16,-14 0 0 16,-7 0 0-16,-5-5 0 15,-11 3 0-15,-20-5 0 0,-8 1 0 16,-10 1 0-16,-21 1 1 15,-13 2 1-15,-16 6 0 16,-18 0 1-16,-5 1 0 16,-5-3 1-16,-6-7 1 15,-6 1 0-15,-6 4 1 16,-12-5 0-16,-1-7 0 16,1 3 1-16,-4 8 0 15,-5 4 0-15,-5-1 0 16,-2 3 0-16,1 2 0 15,2 4 1-15,3-1-1 0,-1 1 1 16,0-1-1-16,-7-1 0 16,-7-5 0-16,2 3 0 15,7 6 0-15,-6-2 1 16,-10-8-1-16,-7 6 1 16,7 7-1-16,-2-2 1 15,-7-4 0-15,2-3 0 16,2 2 0-16,-2 8 0 15,-4 8 0-15,-8 18 0 16,-4 18 0-16,-2 29 0 16,-7 27-3-16,13 39 1 15,8 33-7-15,15 33 1 16,17 34-17-16,12 19 1 16,512-268-2237-16</inkml:trace>
  <inkml:trace contextRef="#ctx0" brushRef="#br0" timeOffset="-170193.58">2390 14320 974 0,'0'0'0'0,"0"0"26"15,23 2 0-15,-14 3 25 16,0 6 0-16,5 6-9 16,3 2 0-16,1 0-20 0,-4 0 0 15,-2 0-9-15,4-2 1 16,11 4-1-16,5-7 0 16,6-4-3-16,3 1 0 15,5-3-1-15,-4-2 0 16,2-5-1-16,2-4 1 15,2-4-2-15,3-2 0 16,2-1 0-16,7 0 0 16,7-1 0-16,-4 4 0 15,1 4 1-15,-11 3 1 16,-2 2 4-16,2-2 1 16,7-7-4-16,7-2 0 15,2-1 3-15,1 1 0 16,-5-1 0-16,1-4 1 15,-3 3 4-15,1 3 1 16,4 2-1-16,3 3 1 0,-11 3 3 16,-2 2 1-16,0 1-2 15,-3 1 1-15,3-1 0 16,6-1 0-16,5-2-2 16,-6 0 0-16,-1 2-3 15,-8-2 0-15,-2 0-3 16,4 0 1-16,4-2-3 15,7 0 1-15,-3 6-2 16,-4 1 0-16,-8-2-1 0,-2 2 0 16,-1 8-2-1,6-5 0-15,5 1 1 0,7-2 1 16,-4 1-1-16,-1 1 0 16,-11 0 0-16,-7-2 0 15,8 0-1-15,6 0 1 16,4-2-2-16,1 0 0 15,1 4 0-15,-6-3 0 16,-2-2 0-16,1-1 0 16,-6 4 0-16,11-1 0 15,6-5-2-15,1-1 0 16,2 0 0-16,-8 0 0 16,-5-1-2-16,6-5 1 15,8-2-1-15,6-1 1 16,-1 4 0-16,-1 0 0 15,-9-4-1-15,2 0 0 16,12 4 0-16,0 0 0 0,0 0 1 16,-3 0 0-1,-6-1 0-15,4 1 1 0,9 0 0 16,1 0 0-16,-10 0-1 16,2 3 1-16,-6-2 0 15,6 3 0-15,8-1-1 16,-1 0 1-16,-8-1-2 15,-1-2 1-15,0-4-2 16,11 0 1-16,3 1 0 16,-1-3 1-16,-11-3-1 0,-2 4 0 15,5 3 1-15,6 0 0 16,2-2-1-16,-7 1 1 16,-8 1-1-16,2 2 0 15,8 1-1-15,-1 4 1 16,-2-5-1-16,-3 2 1 15,-4-1-1-15,0 2 1 16,2 1-1-16,1 1 1 16,-4 3-1-16,-6-3 1 15,-4-3-1-15,-3-1 0 16,6 4 0-16,2 2 0 16,1-4 0-16,-2 1 0 15,-5-5-1-15,-2 3 1 16,-2-1 0-16,2 4 0 15,7 0 0-15,0 4 0 16,-3-1-1-16,-6 3 1 0,-3-3-1 16,-4 2 1-16,5 0-1 15,8 2 0-15,4-3 0 16,-1 1 0-16,-7 0 0 16,-5-1 0-16,-2-3 0 15,0 3 0-15,3-1 0 16,6 2 0-16,3 4 0 15,-3 1 1-15,-4 3-1 16,-7-1 0-16,2-4-1 16,-3 1 1-16,8 0-1 15,2-1 1-15,2-3-1 0,1 1 1 16,-6-1-1-16,-1-3 1 16,-5-4-1-16,4 0 1 15,7 2-1-15,1-2 1 16,6-3-1-16,-4-2 1 15,-1 0 0-15,-1 2 0 16,1-2 0-16,4 2 0 16,5 3 0-16,-3-1 0 15,-4-2 0-15,-3-2 1 16,2 0-1-16,6 3 0 16,5 3 0-16,1-1 0 15,-3 2 0-15,-5 0 0 16,-9 0 0-16,2-4 0 15,1 4 0-15,10 4 0 16,-1-1 1-16,-5 1 0 16,-9-1-1-16,1 1 1 0,2-1-1 15,6 1 1-15,9-1 0 16,-3 1 0-16,-10-1-1 16,4-1 1-16,-3-4-1 15,8 0 1-15,5 1-1 16,1 1 1-16,-6 3-1 15,-1 1 1-15,-2-1 0 16,1 0 0-16,6 1 0 16,2-2 1-16,-6-2 0 15,0 0 0-15,-3 1 0 16,9-1 0-16,6-3 0 0,3 1 1 16,-6 0-1-16,-2 1 1 15,-1-1-1-15,0 0 0 16,8 4-1-16,-1 0 1 15,-8-1-1-15,-1 1 0 16,2 0 0-16,3 1 1 16,4 3-1-16,-10 0 0 15,0 1-1-15,-3-1 1 16,0 2-1-16,4 1 1 16,2-2-1-16,-1 3 0 15,-6-3 0-15,1 2 1 16,-3-4-1-16,7 0 1 15,1 0-1-15,1 1 1 16,-6-1-1-16,1 2 1 16,6 0-1-16,6 0 0 15,3 1 0-15,-3 1 0 0,-8-2 0 16,-1 0 1-16,0-2 0 16,7 0 0-16,3 4 1 15,-3-2 0-15,-2-2 2 16,2 0 0-16,0 2 0 15,5 0 1-15,-7-2 1 16,-3-2 1-16,3-3 0 16,4 2 0-16,3 2 0 15,-3-1 1-15,-4-6-2 16,0 3 0-16,2 7 0 16,5-2 0-16,0-3-1 0,-3-4 0 15,-8-2 0-15,3 3 0 16,3 1-1-16,5 1 0 15,-2 1 0-15,-4-4 1 16,-7-3-2-16,6 0 1 16,6 3 0-16,-1 2 0 15,-5 0 0-15,1 0 1 16,-8 0-1-16,5 0 1 16,4 0 0-16,-2 0 0 15,-3-2 0-15,-1-3 1 16,6-2 0-16,0 0 0 15,5 2 0-15,1-3 0 16,-1-4 0-16,0-1 1 16,9 1-1-16,0 0 1 15,-5 4-1-15,1-1 1 0,6 0 0 16,0 1 0-16,-2 2-2 16,3 3 1-16,-1 1-2 15,3 0 1 1,4-1-2-16,-5 0 1 0,1-1-1 15,2 1 1-15,4-1 0 16,-2 1 0-16,-8-1 2 16,6-3 0-16,6 2 0 15,-3 0 1-15,-4 0-2 16,-1-2 1-16,7 0-1 16,-3-2 1-16,-5 1-2 0,-1 1 1 15,4 1-1-15,0 0 1 16,-5-8-1-16,0 2 0 15,0 3 0-15,-2-1 0 16,-7 1-1-16,-2-2 1 16,-5 1 0-16,-4 0 0 15,-1-1 0-15,-4 1 1 16,-7 1 1-16,-4-1 0 16,-6-6-1-16,-11 3 0 15,-9 4 0-15,-6 0 1 16,-2 6 2-16,-6-4 1 15,-4 3 1-15,-5 1 1 16,-3-1 1-16,-4 3 0 16,-7 1 3-16,9-2 0 15,-9 2-2-15,0 0 1 16,7-7-1-16,-7 7 1 16,0 0-2-16,7 0 1 0,-7 0-2 15,0 0 0-15,0 0-3 16,7 0 0-16,-7 0-7 15,9-2 0-15,-9 2-2373 16</inkml:trace>
  <inkml:trace contextRef="#ctx0" brushRef="#br0" timeOffset="-168727.02">22966 13081 1433 0,'-2'19'0'15,"0"23"36"-15,-1 18 1 16,-1 22 40-16,-3 18 0 15,-2 20-20-15,-8-1 0 16,-4 9-32-16,-2-7 0 16,0-1-10-16,0-4 0 15,2-9-7-15,1-2 1 16,3-1-6-16,6-5 0 16,-1-9-3-16,1-4 1 0,11-86-1410 15</inkml:trace>
  <inkml:trace contextRef="#ctx0" brushRef="#br0" timeOffset="-168010.78">22521 13041 1444 0,'18'-8'0'16,"33"-13"28"-16,23-1 1 15,20-1 5-15,15 2 1 16,9 2-14-16,9 0 1 15,18 4-4-15,5-3 0 16,7 5 5-16,5-1 0 16,7 0 1-16,6 0 1 15,10-3 0-15,6 1 1 16,-3 4-6-16,1 2 1 16,0 3-4-16,-6 1 0 15,-3-4-5-15,-7 0 0 16,-11-1 0-16,-12 3 1 0,-14-1 8 15,-23 4 0-15,-18 5 6 16,-8 3 1-16,-13 1 0 16,-18-1 0-16,-22 1 5 15,-11-1 0-15,-7 1 0 16,-6-3 0-16,-10-1-1 16,0 0 1-16,5 11-4 15,-8-4 1-15,-8 6-2 16,-3 8 0-16,-2 9-7 15,-1-1 1-15,1-1-5 16,2 5 0-16,-2 5-5 0,0 5 1 16,5 7-4-16,-3 12 0 15,2 18-2-15,-6 12 0 16,-5 17-2-16,-7 9 1 16,-5 8-2-16,-12 2 1 15,-12-9-3-15,-11-6 1 16,-17-4-1-16,-22-7 0 15,-22-7 4-15,-29-3 1 16,-41 0 2-16,-37-2 1 16,-34-2 3-16,-26 0 1 15,-21 2 1-15,-9 4 0 16,328-94-1992-16</inkml:trace>
</inkml:ink>
</file>

<file path=ppt/ink/ink4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7T17:02:47.043"/>
    </inkml:context>
    <inkml:brush xml:id="br0">
      <inkml:brushProperty name="width" value="0.05292" units="cm"/>
      <inkml:brushProperty name="height" value="0.05292" units="cm"/>
      <inkml:brushProperty name="color" value="#FF0000"/>
    </inkml:brush>
  </inkml:definitions>
  <inkml:trace contextRef="#ctx0" brushRef="#br0">3443 2551 11 0,'27'0'0'15,"48"5"7"-15,21-2 1 16,4 1 64-16,13 1 0 16,12 4 20-16,2-2 0 15,-1 1 24-15,6 4 1 16,16 1-54-16,11 4 1 16,17 0-8-16,8 2 1 15,15 7-12-15,4-5 0 16,10-4-1-16,13-1 1 15,12-1-3-15,13-1 1 16,10-2-5-16,10-3 0 16,17-2 4-16,15-2 0 15,22 7 2-15,5-5 1 16,-1-10-6-16,24 3 1 16,21 0-3-16,18 3 0 15,6-1-8-15,8-4 0 16,10-1 0-16,17-1 0 0,6 8 3 15,16-1 1-15,19 2-1 16,6-1 1-16,7-4-6 16,0 0 1-16,1-4-5 15,24-1 1-15,12 2-4 16,12-1 1-16,14-1-2 16,6-2 0-16,0-10-1 15,13 1 0-15,6 4-1 16,-7 4 0-16,-9 2-3 15,-5 6 1-15,-5 6 0 16,-24 6 0-16,-34 5-4 0,-27 7 1 16,-27 0 1-16,-38 4 1 15,-38 3-2-15,-36 6 1 16,-29 4 0-16,-36 4 1 16,-28-3-10-16,-38 3 0 15,-194-45-1624-15</inkml:trace>
  <inkml:trace contextRef="#ctx0" brushRef="#br0" timeOffset="916.82">2769 4115 716 0,'13'0'0'0,"10"0"19"16,14 4 1-16,12 1 7 15,15 4 1-15,22-3-24 16,13 0 0-16,8-6-1 16,15 0 0-16,19 0-1 0,16 3 1 15,20 1 5-15,8 4 0 16,18-3 26-16,19 4 1 16,16 3 20-16,19 4 1 15,10 5 3-15,4-4 1 16,10-5-8-16,26 4 0 15,28-3 21-15,11 0 1 16,12-7-10-16,16 0 0 16,23-3-15-16,19-1 1 15,12-7-11-15,15-1 1 16,3 0-11-16,-1 6 1 16,7 8 2-16,6 11 0 15,-13 7-4-15,-4 11 1 16,-13 16-4-16,-3 4 0 15,-5 6-6-15,-9-1 1 16,-411-62-1498-16</inkml:trace>
  <inkml:trace contextRef="#ctx0" brushRef="#br0" timeOffset="31622.36">26700 3806 1478 0,'0'0'0'0,"0"0"27"0,2-25 1 16,1 17 29-16,3 1 1 16,1-2-2-16,-2-5 0 15,0-10-16-15,1 3 1 16,-5 2-15-16,-1 5 1 16,2 2-2-16,2 5 1 15,-1-1 1-15,1-1 0 16,3 0-2-16,9 4 1 15,21 3-3-15,10 6 0 16,13 3-7-16,11-2 1 16,12-2-2-16,14 6 1 15,14 0-5-15,16 3 1 16,17-3-2-16,12 6 1 16,13 11-4-16,16 10 0 15,9 13-1-15,6 15 1 16,8 17-1-16,-7 11 1 0,-2 13-3 15,-1 20 0-15,-4 19-1 16,3 18 1-16,-5 11-2 16,-8 18 0-16,-6 22-1 15,-12 5 0-15,-20 10-1 16,-15 4 0-16,-18 2 0 16,-11-6 0-16,-7-6 0 15,-5-15 0-15,-3-4 0 16,-12-8 0-16,-11-4 0 15,-13-13 0-15,-9-12 0 16,-12-7 1-16,-12-17 1 0,-14-5 0 16,-15-23 1-16,-14-7 1 15,-13-8 0-15,-12-12 1 16,-8-10 1-16,-9-4 1 16,-5-4 0-16,-2-3 0 15,-1 3 3-15,-2-6 1 16,-3-6 0-16,-4-5 0 15,-8-6-1-15,-5-6 1 16,-3-3 0-16,-10-5 1 16,-8 1-1-16,-7-2 0 15,-8-5-3-15,-2-1 1 16,-5-5-1-16,-8-2 1 16,-5-4-1-16,-6-2 0 15,-7 0-2-15,-3-4 1 16,-6-4-2-16,-8-1 1 15,-4 1-1-15,0-1 1 16,-6-1 0-16,-4 1 0 0,-1 1-1 16,-1 1 0-16,-2 2-1 15,-9 2 1-15,-3-6-3 16,-15 2 1-16,-3-1-1 16,-2 4 0-16,-5-2 0 15,-5 2 0-15,-11-1 0 16,3-2 0-16,1-1 0 15,-4 1 0-15,-9 2 0 16,-9-2 0-16,-1-1 0 16,-1 1 1-16,-1 2-1 0,-2 1 1 15,-5 1 0-15,0 1 0 16,0 4-1-16,1 2 1 16,-3 5-1-16,-7 1 1 15,-2-1-1-15,4 1 0 16,5 3 0-16,-3-8 0 15,3-5-1-15,-2 2 1 16,2 1 0-16,-5-4 0 16,-2-4 0-16,0-2 0 15,5-2-1-15,-2 1 1 16,-3 1-1-16,0-3 1 16,0-6 0-16,-2 1 0 15,1 3 1-15,2 0 0 16,4-9 0-16,-3 2 1 15,-12-1 0-15,2-3 1 0,1 1 0 16,0 5 0-16,2-2-1 16,-9 3 1-16,-11 3-1 15,0-6 0-15,2 1-1 16,6 0 1-16,-5 4-1 16,0-2 0-16,-5 3-1 15,11-3 0-15,5-4-2 16,3 1 1-16,1-2-1 15,-4 4 0-15,4 1-1 16,0 1 1-16,12-6-1 0,7 2 0 16,4 2-1-16,-2 0 0 15,-5 3-1-15,10 2 0 16,2 7-1-16,8 0 0 16,1 7-1-16,10 3 1 15,4 2 0-15,7-2 0 16,14 1-1-16,4-3 1 15,7-1 0-15,-2-2 0 16,12-3 0-16,4 1 1 16,11-1 1-16,10 0 0 15,9-4 0-15,3-2 1 16,6 1 0-16,-2-2 1 16,2-8 0-16,12-6 0 15,16-9 0-15,1-5 0 16,3-10 0-16,8-5 0 15,15-20 0-15,2-10 1 16,5-12-1-16,12-12 1 0,19-21-1 16,9-21 0-16,7-12 0 15,7-12 0-15,6-6 0 16,-4-7 0-16,3 0 0 16,-1 1 0-16,-2-4 0 15,7-1 0-15,1 5 0 16,4-5 0-16,-8 3 0 15,-1 3 0-15,-8 8 0 16,-6 0 0-16,-12-1 0 16,-2 11 0-16,6 7 0 15,1 21 1-15,8 19-1 0,-5 13 1 16,-1 14-1-16,7 15 1 16,11 11 0-16,9 13 0 15,17 16 0-15,7 6 0 16,5 9 0-16,22 3 0 15,23-2 0-15,17 1 0 16,16-1-1-16,19 2 0 16,17 2-4-16,20-4 0 15,15 2-6-15,14 2 1 16,29-4-8-16,19 3 1 16,20-3-5-16,13-3 1 15,18 0 0-15,12-2 0 16,8 2 0-16,3-4 1 15,3-8 5-15,5 0 0 16,6-2 3-16,15-4 1 16,11-6-1-16,-5-2 0 0,-4 2 4 15,5 3 0-15,12 3 1 16,-5 3 1-16,-3 2 1 16,0 6 1-16,4 4 0 15,8 3 0-15,11-1 1 16,5 5 0-16,2-1 0 15,2-3 0-15,7 0 1 16,10 3 0-16,15 2 0 16,-2 2 1-16,-8-7-1 15,10-4 1-15,6-1 0 0,12 0 0 16,11-7 0-16,2-2 0 16,6-2 0-16,7-1 1 15,12-4 0-15,1 3 0 16,19 3 0-16,-1 1 0 15,2 5 0-15,7 5 0 16,9-1-1-16,9-4 1 16,12 0 0-16,13 2 1 15,1 6 2-15,-1-8 0 16,-1 2 2-16,-8-2 1 16,-4-5 0-16,-1 5 1 15,-6-1 1-15,0 1 1 16,-7 0 1-16,-14 7 0 15,-27 11 1-15,-19 6 1 16,-22 6 0-16,-24 7 1 16,-18 1 0-16,-25 0 1 0,-31-1 0 15,-28-4 0-15,-27 2-5 16,-24 1 0-16,-25 1-7 16,-26 1 1-16,-175-17-1919 15</inkml:trace>
  <inkml:trace contextRef="#ctx0" brushRef="#br0" timeOffset="138553.74">2327 9579 1444 0,'0'0'0'0,"-41"8"47"0,0 4 0 16,-4 9 39-16,-5 14 1 15,1 17-27-15,-1 5 1 16,-3 5-38-16,-3 9 1 16,-11 3-10-16,0 20 0 15,-5 15-3-15,3 10 1 16,11 4-4-16,-1 7 1 15,10-4-1-15,3-3 0 16,6 2-2-16,8-2 1 16,14-11-3-16,13-8 0 15,14-2-1-15,10-7 1 16,16-15-2-16,10-9 1 16,6-11-2-16,12-9 1 15,18-10-1-15,15-5 0 16,2-6-1-16,15-6 1 15,9 0-1-15,3-6 1 16,2-3 0-16,5 1 0 0,13 6 0 16,9-3 1-16,-1-5 1 15,-5 0 0-15,2 3 0 16,11 2 0-16,3 4 0 16,3 3 1-16,8 0-1 15,7 3 1-15,3-3 0 16,5-5 0-16,8-4-1 15,8 1 1-15,2-1-1 0,9-2 0 16,11-2-1-16,5-1 0 16,7-5-1-16,12 0 0 15,14-1-1-15,1-2 1 16,13-1-1-16,-3 3 0 16,10 2 0-16,8 1 0 15,30-6 0-15,8-6 0 16,6-6 0-16,19-8 0 15,17-4 0-15,22-3 0 16,14-7 0-16,4 0 1 16,10-1 0-16,7 6 0 15,5 2 0-15,8 7 1 16,15-4 1-16,-3 11 0 16,2 8 2-16,-4 2 0 15,3 4 2-15,6-1 1 16,6 0 1-16,1-3 1 15,10-5 0-15,4-7 0 16,11-10 1-16,14-6 0 0,3 0 5 16,-7-1 1-16,-7-4 2 15,-8 0 0-15,-8-2 2 16,-14 3 0-16,-17-5 1 16,-27 4 1-16,-20-3 0 15,-25-2 0-15,-24 0-4 16,-33-2 0-16,-29-7-1 15,-38-1 0-15,-34-2-1 16,-40-4 0-16,-43-1-3 16,-33-2 1-16,-33-6-2 0,-29-2 0 15,-27-10-2-15,-33-8 0 16,-35-5 1-16,-33 0 0 16,-36-8-1-16,-43-9 0 15,-45-6-2-15,-37-7 0 16,-44-5-2-16,-41-5 0 15,-40 0-1-15,-41-7 0 16,-39-7-3-16,-44-3 1 16,-51-2-2-16,-48 3 0 15,-56 2-1-15,-46 4 1 16,-39 5-1-16,-49 17 1 16,-37 10-1-16,-46 21 0 15,-34 21-1-15,-56 38 1 16,-42 40-1-16,-53 50 0 15,-69 52 0-15,-39 38 0 16,1159-154-1995-16</inkml:trace>
  <inkml:trace contextRef="#ctx0" brushRef="#br0" timeOffset="-123209.4">2967 13694 985 0,'25'-2'0'16,"50"-5"17"-16,26-5 1 15,12 3 26-15,17-3 0 16,19 0-2-16,18 0 0 16,9 0-7-16,13 0 0 15,2 0-16-15,8 1 1 16,16 3 7-16,11 1 0 16,17 2 2-16,11 1 0 0,13 4-2 15,17 0 1-15,23 2-1 16,28 1 0-16,30 1-2 15,23-1 1-15,32 1-1 16,14-2 0-16,21-6-5 16,7 2 0-16,7 2-4 15,20 0 1-15,10 0-4 16,7 6 1-16,18 9 1 16,14 1 1-16,18 1 6 15,15 0 0-15,27 2 9 0,2 0 1 16,-8-5 4-16,-1 0 0 15,0 0 6-15,-9 0 0 16,-3-2-4-16,-13-5 1 16,-17-6 0-16,-29-4 0 15,-24-6 0-15,-54-1 1 16,-45 0-4-16,-47-4 1 16,-56-9-6-16,-58-6 1 15,-64-1-6-15,-51 1 0 16,-47 1-6-16,-42-1 0 15,-44-11-4-15,-48-7 1 16,-51-8-2-16,-50-12 1 16,-50-15-6-16,-52-4 0 15,-51-6-3-15,-36-3 1 16,-41-6-2-16,-48-4 0 16,-36 1-3-16,-26 4 1 15,-31 3-1-15,-40-4 0 0,-21-1 2 16,-24 2 0-16,-18 6 3 15,-19 3 1-15,-10-3 2 16,-2 15 0-16,-5 13 0 16,-6 12 0-16,-23 13 1 15,0 10 1-15,1 11-2 16,8 17 1-16,4 10-1 16,10 24 0-16,9 23-3 15,22 29 1-15,32 31-2 16,20 12 0-16,24 8-5 0,55 14 0 15,515-148-2087-15</inkml:trace>
</inkml:ink>
</file>

<file path=ppt/ink/ink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5:49.590"/>
    </inkml:context>
    <inkml:brush xml:id="br0">
      <inkml:brushProperty name="width" value="0.05292" units="cm"/>
      <inkml:brushProperty name="height" value="0.05292" units="cm"/>
      <inkml:brushProperty name="color" value="#FF0000"/>
    </inkml:brush>
  </inkml:definitions>
  <inkml:trace contextRef="#ctx0" brushRef="#br0">11045 5813 985 0,'0'0'0'0,"-35"-31"51"15,-2-2 0 1,-12-3 54-16,-9-4 0 0,-6 5-31 15,-12 2 1 1,0 6-24-16,-12 4 1 0,-11 4-26 16,-12 9 1-16,-3 10-8 15,-17 8 1-15,-10 10-1 16,-16 8 0-16,-7 15-3 16,-7 20 0-16,0 18-3 15,-4 11 1-15,6 5-4 16,21 8 1-16,21 6-5 15,28-4 1-15,27-10-2 0,31-5 0 16,32-1-2-16,27 1 0 16,36-13-2-16,24-2 0 15,30-13-1-15,19-8 1 16,35-9-1-16,23-4 0 16,13-6 0-16,5-11 0 15,-2-12 0-15,5-20 0 16,-3-25 0-16,-4-12 0 15,-1-12 0-15,-17-11 1 16,-18-11 1-16,-19-6 0 16,-22-7 1-16,-30-3 0 15,-36 5 17-15,-38-5 1 16,-36-4 15-16,-47 4 0 16,-50 12 5-16,-61 21 0 15,-59 25-10-15,-63 41 0 16,-46 51-3-16,-44 61 0 0,-32 67-12 15,-17 42 1-15,437-225-1628 16</inkml:trace>
  <inkml:trace contextRef="#ctx0" brushRef="#br0" timeOffset="10265.56">3572 11243 660 0,'0'0'0'15,"25"7"11"-15,1 0 1 16,0 4 13-16,1 4 0 0,10 1 2 16,0 3 1-16,4 0-14 15,6-5 1-15,8-6 0 16,8-1 1-16,15 0 3 15,3 2 0-15,0 0-6 16,9-4 0-16,14 5 2 16,0 2 0-16,4 2 0 15,7 7 1-15,19 5-1 16,2-2 1-16,-1-7-1 16,10-1 1-16,14-4-4 0,10-3 0 15,13-2 2-15,12-4 1 16,3-3 2-16,8-3 0 15,12-1 2-15,-2-5 0 16,2 1 2-16,5 1 0 16,8 5 3-16,-3 0 1 15,6 2 0-15,0 2 0 16,0 0-3-16,7 5 1 16,-1 7-3-16,8-2 1 15,2-5 0-15,3 1 0 16,-3 1-6-16,9-6 1 15,8-1-5-15,14 0 1 16,10 3-2-16,-5-8 0 16,-6-4-1-16,5 2 0 15,5 8-2-15,18 0 1 16,9 6-1-16,0 0 0 16,-1-2-1-16,6 3 0 0,13 6-1 15,1-1 0-15,4 3-1 16,3 2 0-16,7 1 1 15,7-2 1-15,4-5 0 16,16-7 0-16,10 2 2 16,11-4 0-16,14-5 1 15,16 0 1-15,0 1 1 16,5 1 1-16,5-2-1 16,10 4 0-16,10 4-1 15,3 4 1-15,-3 6-3 0,-2-1 1 16,-9 7-1-16,-1 0 0 15,1 6 0-15,-5 3 0 16,-2-4 1-16,-14 1 1 16,-10-3-1-16,-11-2 0 15,0-1 0-15,-4 2 0 16,-5-4 0-16,-19 2 0 16,-29-3 4-16,-33 0 1 15,-28 0 7-15,-21 1 0 16,-22 1-3-16,-30-2 1 15,-26-2 4-15,-24-7 0 16,-26-2-6-16,-22-8 0 16,-115-2-1526-16</inkml:trace>
</inkml:ink>
</file>

<file path=ppt/ink/ink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6:22.640"/>
    </inkml:context>
    <inkml:brush xml:id="br0">
      <inkml:brushProperty name="width" value="0.05292" units="cm"/>
      <inkml:brushProperty name="height" value="0.05292" units="cm"/>
      <inkml:brushProperty name="color" value="#FF0000"/>
    </inkml:brush>
  </inkml:definitions>
  <inkml:trace contextRef="#ctx0" brushRef="#br0">2792 4005 1254 0,'18'3'0'16,"31"0"38"-16,38 6 0 16,34 8 30-16,15 4 0 0,21-5-20 15,16-2 1-15,21 1-22 16,21 1 1-16,22-2-12 15,18-8 1-15,17-9 0 16,3-9 0-16,-12-14-6 16,-9-10 0-16,-7-13-3 15,-18-4 1-15,-15-3 2 16,-26 2 0-16,-15 1 2 16,-25-11 1-16,-17-4 3 15,-18-15 0-15,-23-10 7 0,-18-8 0 16,-26-9 1-16,-19-10 1 15,-26-15-1-15,-20-10 1 16,-22-16 1-16,-22 0 1 16,-17 7-2-16,-17 2 1 15,-24 3-2-15,-19 2 1 16,-13 1-6-16,-13 18 1 16,-16 26-3-16,-17 7 1 15,-16 5-4-15,-16 26 1 16,-27 24-3-16,-13 26 1 15,-19 28-3-15,-2 26 1 16,-1 15-2-16,3 18 1 16,1 2-3-16,14 16 1 15,18 20-4-15,13 5 1 16,22-5-1-16,19 13 1 16,13 16-3-16,18 6 1 15,24 6-2-15,39-5 0 0,37-1-2 16,40-3 1-16,41-1-1 15,47 7 0-15,64 7-1 16,44-4 1-16,39-10-3 16,32-7 1-16,19-7-5 15,24-17 0-15,11-25-7 16,1-44 1-16,-290-42-1712 16</inkml:trace>
  <inkml:trace contextRef="#ctx0" brushRef="#br0" timeOffset="10498.84">24583 11911 1915 0,'18'-1'0'0,"26"-6"65"16,20-5 0-16,10-2 56 16,10 2 1-16,5 1-49 15,11 4 0-15,18 0-43 0,20 7 0 16,22 7-14-16,31 16 0 15,29 13-6-15,31 13 1 16,24 10-2-16,18-1 0 16,8 3-7-16,-10-6 1 15,-14-6-3-15,-30-9 1 16,-247-40-1930-16</inkml:trace>
  <inkml:trace contextRef="#ctx0" brushRef="#br0" timeOffset="11217.95">2538 13583 1791 0,'0'0'0'0,"50"-17"64"16,10 5 0-16,26 1 40 15,27 4 1-15,26-1-45 16,24-3 1-16,31-2-37 16,28-3 0-16,18-1-11 15,12-2 1-15,20 1-6 0,19 1 0 16,30 1-2-16,10 8 0 15,11 6-2-15,1 7 1 16,1 7-2-16,-2-3 1 16,-342-9-1780-16</inkml:trace>
</inkml:ink>
</file>

<file path=ppt/ink/ink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6:46.123"/>
    </inkml:context>
    <inkml:brush xml:id="br0">
      <inkml:brushProperty name="width" value="0.05292" units="cm"/>
      <inkml:brushProperty name="height" value="0.05292" units="cm"/>
      <inkml:brushProperty name="color" value="#FF0000"/>
    </inkml:brush>
  </inkml:definitions>
  <inkml:trace contextRef="#ctx0" brushRef="#br0">22916 9764 1500 0,'39'0'0'0,"67"0"50"16,39 5 1-16,33 7 41 16,23-1 0-16,16-1-26 15,23-7 1-15,12-1-28 16,18-2 1-16,5-3-18 16,14 1 1-16,6 2-6 15,1 3 1-15,2 3-2 16,-1 6 0-16,-6 8 1 15,-18 1 1-15,-21 0-5 0,-17 5 1 16,-13 7-5-16,-21 1 0 16,-12 8-6-16,-20-1 1 15,-169-41-1651-15</inkml:trace>
  <inkml:trace contextRef="#ctx0" brushRef="#br0" timeOffset="1216.93">5583 12827 1254 0,'17'-5'0'0,"29"-11"32"15,25 6 0-15,33 8 31 16,23 4 0-16,23 1-17 0,38 4 0 16,49 2-20-1,42 6 1-15,33 4-13 0,48-1 0 16,42-4-4-16,58-1 0 16,52 8-4-16,47 3 0 15,41 4-4-15,13 5 1 16,22 12-4-16,0 5 1 15,-12-1-17-15,7 4 1 16,-630-53-1199-16</inkml:trace>
</inkml:ink>
</file>

<file path=ppt/ink/ink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7:16.373"/>
    </inkml:context>
    <inkml:brush xml:id="br0">
      <inkml:brushProperty name="width" value="0.05292" units="cm"/>
      <inkml:brushProperty name="height" value="0.05292" units="cm"/>
      <inkml:brushProperty name="color" value="#FF0000"/>
    </inkml:brush>
  </inkml:definitions>
  <inkml:trace contextRef="#ctx0" brushRef="#br0">3754 6360 705 0,'31'-4'0'0,"54"-8"9"16,24 7 1-16,22 5 11 0,15 10 0 15,24 9 14-15,17 2 0 16,15-3 11-16,14 1 1 16,9 1-21-16,17 1 1 15,9 0-8-15,15-4 0 16,11 7 18-16,21-3 0 15,18 3 11-15,3-10 1 16,-2-5-6-16,-1-7 1 16,14-6 6-16,3-15 0 15,-6-12-8-15,3-12 0 16,-2-7-4-16,-7-9 0 16,-9-11 13-16,-26-7 1 15,-27-12 1-15,-28 3 1 16,-32-1-6-16,-42 1 1 15,-53-9-7-15,-31-1 0 16,-31 3-8-16,-38-7 1 16,-36-3-8-16,-53-9 1 0,-60-6 2 15,-64-18 1-15,-67-10-3 16,-57-3 1-16,-50 18 3 16,-45 15 0-16,-47 2-8 15,-36 36 1-15,-34 40-6 16,-22 53 1-16,-13 56-4 15,-18 69 0-15,-10 63-9 16,1 74 0-16,16 69-2 16,32 69 0-16,35 68-4 0,32 47 1 15,492-530-1789-15</inkml:trace>
</inkml:ink>
</file>

<file path=ppt/ink/ink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02T16:48:17.605"/>
    </inkml:context>
    <inkml:brush xml:id="br0">
      <inkml:brushProperty name="width" value="0.05292" units="cm"/>
      <inkml:brushProperty name="height" value="0.05292" units="cm"/>
      <inkml:brushProperty name="color" value="#FF0000"/>
    </inkml:brush>
  </inkml:definitions>
  <inkml:trace contextRef="#ctx0" brushRef="#br0">25749 7563 985 0,'0'0'0'0,"-19"-33"19"15,3 0 1-15,0-2 41 16,-2 6 1-16,6 6 17 15,2 6 0-15,-6 0-16 0,2 5 1 16,3-1-26-16,6 5 1 16,5 1-7-16,0 7 1 15,14-11-2-15,7 8 1 16,20 0 4-16,11-1 1 16,10 2 4-16,12 2 0 15,14 6-3-15,9 6 1 16,16 3 0-16,16 6 1 15,18 8-4-15,11 4 1 16,20 4-9-16,18 4 1 16,14-3-2-16,9-1 0 15,10-8 6-15,4-8 1 16,2-4 2-16,-4-5 0 16,-4-3 2-16,-6-1 0 15,-11-1-2-15,-11-3 1 16,-14-2-6-16,-19 5 1 15,-18-2-17-15,-24 2 0 0,-27 1-10 16,-23-4 0-16,-74-4-1898 16</inkml:trace>
  <inkml:trace contextRef="#ctx0" brushRef="#br0" timeOffset="1100.09">3424 8464 1276 0,'0'0'0'0,"42"0"30"0,6 0 1 15,12 2 35-15,10 1 0 16,3-3-15-16,-1 0 0 16,9 0-11-16,5 0 1 15,10 6-22-15,4 0 1 16,2 0-3-16,8 2 0 15,12 4 8-15,12 4 0 16,16 1 13-16,12 2 1 16,18 2 5-16,10-5 1 15,13 1-13-15,9-3 0 16,10 1 5-16,13-2 1 16,13-8-6-16,10 2 1 15,3 3-7-15,2 0 1 16,3 1-16-16,9 3 0 15,9 5-5-15,-7-9 0 16,-277-10-1680-16</inkml:trace>
  <inkml:trace contextRef="#ctx0" brushRef="#br0" timeOffset="3501.53">10499 8430 1231 0,'0'0'0'16,"28"-18"28"-16,-2 6 1 15,15 3 25-15,8 1 1 16,17-1-7-16,9 1 1 16,10-1-24-16,7 5 1 15,10 6-13-15,7 5 1 16,10-2 1-16,9 11 0 16,17 5-1-16,16 3 1 15,18-9 2-15,16 3 0 16,16-4 0-16,20 1 0 15,27 6-2-15,17-2 0 16,12-5-2-16,17-2 1 16,12 5 1-16,13 0 1 15,5 3-1-15,13 0 1 16,1 1 4-16,-4 5 0 16,-2 2 15-16,-7 8 0 0,-5 9 3 15,-14-2 1-15,-11-12-2 16,-18 1 1-16,-29 2-6 15,-15 4 1-15,-19-3-16 16,-7 5 1-16,-9-4-6 16,-8-10 0-16,-200-26-1665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661CB-E64E-4331-A0B5-BC404C18F246}"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62742-0A37-4896-BB1A-87B51EE6F958}" type="slidenum">
              <a:rPr lang="en-US" smtClean="0"/>
              <a:t>‹#›</a:t>
            </a:fld>
            <a:endParaRPr lang="en-US"/>
          </a:p>
        </p:txBody>
      </p:sp>
    </p:spTree>
    <p:extLst>
      <p:ext uri="{BB962C8B-B14F-4D97-AF65-F5344CB8AC3E}">
        <p14:creationId xmlns:p14="http://schemas.microsoft.com/office/powerpoint/2010/main" val="166028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78609D1-9816-42D3-94E3-5DC83ACB93E1}"/>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EC0BCB8B-0099-4D21-BCC8-858A6B057C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388" name="Slide Number Placeholder 3">
            <a:extLst>
              <a:ext uri="{FF2B5EF4-FFF2-40B4-BE49-F238E27FC236}">
                <a16:creationId xmlns:a16="http://schemas.microsoft.com/office/drawing/2014/main" id="{F9C757C3-3A18-4D49-A510-C49F8DCED3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06BE24-5E46-4E98-B256-9554AFF78297}" type="slidenum">
              <a:rPr lang="en-AU" altLang="en-US" smtClean="0"/>
              <a:pPr>
                <a:spcBef>
                  <a:spcPct val="0"/>
                </a:spcBef>
              </a:pPr>
              <a:t>46</a:t>
            </a:fld>
            <a:endParaRPr lang="en-AU" altLang="en-US"/>
          </a:p>
        </p:txBody>
      </p:sp>
    </p:spTree>
    <p:extLst>
      <p:ext uri="{BB962C8B-B14F-4D97-AF65-F5344CB8AC3E}">
        <p14:creationId xmlns:p14="http://schemas.microsoft.com/office/powerpoint/2010/main" val="195444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8E52F21-4E15-49A9-AE4C-6C95CC88A95E}"/>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782D1DCD-2F91-4A2F-A3A2-F7586CCF7E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Always be sure who you’re talking to before you give out information</a:t>
            </a:r>
          </a:p>
        </p:txBody>
      </p:sp>
      <p:sp>
        <p:nvSpPr>
          <p:cNvPr id="22532" name="Slide Number Placeholder 3">
            <a:extLst>
              <a:ext uri="{FF2B5EF4-FFF2-40B4-BE49-F238E27FC236}">
                <a16:creationId xmlns:a16="http://schemas.microsoft.com/office/drawing/2014/main" id="{3B8A4278-FE2B-4163-823B-53FD798D28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4C4C55-3D8C-4730-80DE-192593032817}" type="slidenum">
              <a:rPr lang="en-US" altLang="en-US" smtClean="0"/>
              <a:pPr>
                <a:spcBef>
                  <a:spcPct val="0"/>
                </a:spcBef>
              </a:pPr>
              <a:t>49</a:t>
            </a:fld>
            <a:endParaRPr lang="en-US" altLang="en-US"/>
          </a:p>
        </p:txBody>
      </p:sp>
    </p:spTree>
    <p:extLst>
      <p:ext uri="{BB962C8B-B14F-4D97-AF65-F5344CB8AC3E}">
        <p14:creationId xmlns:p14="http://schemas.microsoft.com/office/powerpoint/2010/main" val="84082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DCDE0E1-441D-406E-9C43-161C86D24811}"/>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296EC47-6401-472C-8716-9E6F76E7B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“Greetings to good sir in USA.  I am here wishing to offer you a good bargain in exchange for your help.  You understand, I must now leave my home country of Nigeria where I have the ten million Euros in the bank, but I need a new place where to transfer it so when I reach my new home I can still feed my children.  If you would please to offer me your bank number and information I will immediately send to you one million of the Euros…”</a:t>
            </a:r>
          </a:p>
        </p:txBody>
      </p:sp>
    </p:spTree>
    <p:extLst>
      <p:ext uri="{BB962C8B-B14F-4D97-AF65-F5344CB8AC3E}">
        <p14:creationId xmlns:p14="http://schemas.microsoft.com/office/powerpoint/2010/main" val="346255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69</a:t>
            </a:fld>
            <a:endParaRPr lang="en-US" sz="1300" dirty="0">
              <a:latin typeface="Times New Roman" charset="0"/>
            </a:endParaRPr>
          </a:p>
        </p:txBody>
      </p:sp>
    </p:spTree>
    <p:extLst>
      <p:ext uri="{BB962C8B-B14F-4D97-AF65-F5344CB8AC3E}">
        <p14:creationId xmlns:p14="http://schemas.microsoft.com/office/powerpoint/2010/main" val="388023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72</a:t>
            </a:fld>
            <a:endParaRPr lang="en-US" dirty="0"/>
          </a:p>
        </p:txBody>
      </p:sp>
    </p:spTree>
    <p:extLst>
      <p:ext uri="{BB962C8B-B14F-4D97-AF65-F5344CB8AC3E}">
        <p14:creationId xmlns:p14="http://schemas.microsoft.com/office/powerpoint/2010/main" val="27004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6D2692C-A2E9-48FF-A579-FA17E4E7AF53}" type="slidenum">
              <a:rPr lang="en-US" smtClean="0"/>
              <a:pPr>
                <a:defRPr/>
              </a:pPr>
              <a:t>73</a:t>
            </a:fld>
            <a:endParaRPr lang="en-US" dirty="0"/>
          </a:p>
        </p:txBody>
      </p:sp>
    </p:spTree>
    <p:extLst>
      <p:ext uri="{BB962C8B-B14F-4D97-AF65-F5344CB8AC3E}">
        <p14:creationId xmlns:p14="http://schemas.microsoft.com/office/powerpoint/2010/main" val="393908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3C69F-8F00-4E51-A2EC-5261186377CF}" type="slidenum">
              <a:rPr lang="en-US" smtClean="0"/>
              <a:pPr>
                <a:defRPr/>
              </a:pPr>
              <a:t>74</a:t>
            </a:fld>
            <a:endParaRPr lang="en-US" dirty="0"/>
          </a:p>
        </p:txBody>
      </p:sp>
    </p:spTree>
    <p:extLst>
      <p:ext uri="{BB962C8B-B14F-4D97-AF65-F5344CB8AC3E}">
        <p14:creationId xmlns:p14="http://schemas.microsoft.com/office/powerpoint/2010/main" val="22888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6541-58D9-86BC-ACF4-BC8A9E9966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4FB563-C7D2-CABB-5CC1-E6A03D45F6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A5C71-D108-1BC4-4F8E-89DC22A112EA}"/>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5" name="Footer Placeholder 4">
            <a:extLst>
              <a:ext uri="{FF2B5EF4-FFF2-40B4-BE49-F238E27FC236}">
                <a16:creationId xmlns:a16="http://schemas.microsoft.com/office/drawing/2014/main" id="{3B47F469-8758-75D6-EE82-E3040EBB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AA464-0B95-A552-4F51-BD8A5C40A97D}"/>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46216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7D78-AEAC-8EFA-4A23-3AC56563F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9E3D6-9CD1-97DD-E285-645951A55B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2D54-51C9-9CF6-BDB4-6A8D08C9E924}"/>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5" name="Footer Placeholder 4">
            <a:extLst>
              <a:ext uri="{FF2B5EF4-FFF2-40B4-BE49-F238E27FC236}">
                <a16:creationId xmlns:a16="http://schemas.microsoft.com/office/drawing/2014/main" id="{8F3F7C07-F1E6-6485-199B-7CB0E2322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45ACC-68BB-6FEB-0BF3-16799AA13930}"/>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49406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8BCCD-10A2-7969-A4FD-1EF2B8101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57A36-6020-9234-B888-C652D02716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80BC7-751B-B681-C6CF-F52A35289651}"/>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5" name="Footer Placeholder 4">
            <a:extLst>
              <a:ext uri="{FF2B5EF4-FFF2-40B4-BE49-F238E27FC236}">
                <a16:creationId xmlns:a16="http://schemas.microsoft.com/office/drawing/2014/main" id="{4F868A16-0686-A859-FE1B-1C89BD6E1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5885F-3290-5E64-B3FA-1F698A54C49F}"/>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353493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800CAF7-4247-4F6A-AE1B-1D95EA0EC7F8}"/>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2E76C1E-73B3-4221-A933-8FC3F8E1A6C6}"/>
              </a:ext>
            </a:extLst>
          </p:cNvPr>
          <p:cNvSpPr>
            <a:spLocks noGrp="1" noChangeArrowheads="1"/>
          </p:cNvSpPr>
          <p:nvPr>
            <p:ph type="sldNum" sz="quarter" idx="11"/>
          </p:nvPr>
        </p:nvSpPr>
        <p:spPr/>
        <p:txBody>
          <a:bodyPr/>
          <a:lstStyle>
            <a:lvl1pPr>
              <a:defRPr/>
            </a:lvl1pPr>
          </a:lstStyle>
          <a:p>
            <a:pPr>
              <a:defRPr/>
            </a:pPr>
            <a:fld id="{7E1C1D76-8749-4FD4-80BC-8D8E3F4B3DD7}" type="slidenum">
              <a:rPr lang="en-US" altLang="en-US"/>
              <a:pPr>
                <a:defRPr/>
              </a:pPr>
              <a:t>‹#›</a:t>
            </a:fld>
            <a:endParaRPr lang="en-US" altLang="en-US"/>
          </a:p>
        </p:txBody>
      </p:sp>
      <p:sp>
        <p:nvSpPr>
          <p:cNvPr id="7" name="Rectangle 16">
            <a:extLst>
              <a:ext uri="{FF2B5EF4-FFF2-40B4-BE49-F238E27FC236}">
                <a16:creationId xmlns:a16="http://schemas.microsoft.com/office/drawing/2014/main" id="{54B59A55-11BC-49CE-8C83-EB3BFF08F382}"/>
              </a:ext>
            </a:extLst>
          </p:cNvPr>
          <p:cNvSpPr>
            <a:spLocks noGrp="1" noChangeArrowheads="1"/>
          </p:cNvSpPr>
          <p:nvPr>
            <p:ph type="dt" sz="half" idx="12"/>
          </p:nvPr>
        </p:nvSpPr>
        <p:spPr/>
        <p:txBody>
          <a:bodyPr/>
          <a:lstStyle>
            <a:lvl1pPr>
              <a:defRPr/>
            </a:lvl1pPr>
          </a:lstStyle>
          <a:p>
            <a:pPr>
              <a:defRPr/>
            </a:pPr>
            <a:fld id="{86CAB828-031D-4179-9DDB-B60783F9966E}" type="datetimeFigureOut">
              <a:rPr lang="en-US"/>
              <a:pPr>
                <a:defRPr/>
              </a:pPr>
              <a:t>3/7/2023</a:t>
            </a:fld>
            <a:endParaRPr lang="en-US"/>
          </a:p>
        </p:txBody>
      </p:sp>
    </p:spTree>
    <p:extLst>
      <p:ext uri="{BB962C8B-B14F-4D97-AF65-F5344CB8AC3E}">
        <p14:creationId xmlns:p14="http://schemas.microsoft.com/office/powerpoint/2010/main" val="178349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C10B-9310-B4FB-1FA0-6DCE6F56D3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27A43-9E9F-F381-6B09-F701409AC4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C1901-E4A6-81FE-F545-A9AC9F2E760C}"/>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5" name="Footer Placeholder 4">
            <a:extLst>
              <a:ext uri="{FF2B5EF4-FFF2-40B4-BE49-F238E27FC236}">
                <a16:creationId xmlns:a16="http://schemas.microsoft.com/office/drawing/2014/main" id="{118658F3-F44B-073B-E3F1-AFAB22F22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15128-AAFB-025C-4EEB-13AF71B8516D}"/>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7253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67EA-ACCC-4B1B-A335-AC5AC47BB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B90829-F7CF-CA93-2ED6-6CDF73CCE7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81F885-39D9-0564-5606-499ED549BABB}"/>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5" name="Footer Placeholder 4">
            <a:extLst>
              <a:ext uri="{FF2B5EF4-FFF2-40B4-BE49-F238E27FC236}">
                <a16:creationId xmlns:a16="http://schemas.microsoft.com/office/drawing/2014/main" id="{C1007904-58D6-6109-CEDB-213306546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11BE9-1965-840D-8981-40E68FDDB2A3}"/>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111527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2DFE-6631-7A6A-6481-E4993F104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3A7C8-FC86-BB51-FDEC-D190B56AD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7C5E2-F9DC-A6F9-17C5-2C2216819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249E52-6B15-F033-21AB-9B2974D712D4}"/>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6" name="Footer Placeholder 5">
            <a:extLst>
              <a:ext uri="{FF2B5EF4-FFF2-40B4-BE49-F238E27FC236}">
                <a16:creationId xmlns:a16="http://schemas.microsoft.com/office/drawing/2014/main" id="{55B0F36C-127A-81C7-22E3-B5E476594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C1342-E4A4-A3EE-CE8E-E289F2DE1E95}"/>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114816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5B96-9F85-6003-E0DF-361FE93C44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2C95F2-9E87-1334-C368-06BBC0CE8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41447-B25B-D3AA-BF40-48BE8A522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928AE2-342B-C426-764A-93DA1D2C2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8B2B10-C040-8722-2858-080A1596D8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8FE96-0786-F304-96C1-3C88FEFB4E52}"/>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8" name="Footer Placeholder 7">
            <a:extLst>
              <a:ext uri="{FF2B5EF4-FFF2-40B4-BE49-F238E27FC236}">
                <a16:creationId xmlns:a16="http://schemas.microsoft.com/office/drawing/2014/main" id="{10996209-854B-8D12-DA38-E478FD7B3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BA6001-10A9-5896-E505-32BAEA4FDD04}"/>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17397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103A-3F44-2ECF-3F8D-2791CA27C9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6BED9-DB5F-15AD-D0C1-42B23A165D4F}"/>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4" name="Footer Placeholder 3">
            <a:extLst>
              <a:ext uri="{FF2B5EF4-FFF2-40B4-BE49-F238E27FC236}">
                <a16:creationId xmlns:a16="http://schemas.microsoft.com/office/drawing/2014/main" id="{56F76237-2705-2B15-0C0A-7A0154A1E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07882-04B1-BED7-86ED-341302044995}"/>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405387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730AE-6E22-C0A2-3C0D-FE05C5D87186}"/>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3" name="Footer Placeholder 2">
            <a:extLst>
              <a:ext uri="{FF2B5EF4-FFF2-40B4-BE49-F238E27FC236}">
                <a16:creationId xmlns:a16="http://schemas.microsoft.com/office/drawing/2014/main" id="{366E538F-A677-9447-4D66-BEDE458C6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F3152F-3B7D-0FA8-A736-1023E13A7076}"/>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187317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BC6E-8896-00AC-6A0A-8E93A3F0C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0B8E6A-813E-F433-18CC-BF71E8D58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42D8A-1A98-ABD3-537E-D123AFEE0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12F13-30EA-B341-C005-51C3C4474F1A}"/>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6" name="Footer Placeholder 5">
            <a:extLst>
              <a:ext uri="{FF2B5EF4-FFF2-40B4-BE49-F238E27FC236}">
                <a16:creationId xmlns:a16="http://schemas.microsoft.com/office/drawing/2014/main" id="{789CD371-9E65-D9B9-4347-9FCAF5E32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D4C89-23A0-D7AD-EC5A-8FD48BAB559F}"/>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363626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DA01-FC66-E362-4F2B-214F6F2E1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ED2F31-7897-20EF-08E6-11F2D8156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E09492-8559-12E3-2420-5D263CDD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1CA5B-1426-2501-7B6C-C932454ACBA4}"/>
              </a:ext>
            </a:extLst>
          </p:cNvPr>
          <p:cNvSpPr>
            <a:spLocks noGrp="1"/>
          </p:cNvSpPr>
          <p:nvPr>
            <p:ph type="dt" sz="half" idx="10"/>
          </p:nvPr>
        </p:nvSpPr>
        <p:spPr/>
        <p:txBody>
          <a:bodyPr/>
          <a:lstStyle/>
          <a:p>
            <a:fld id="{C473625D-CFC4-4B68-ADCF-4CDBE7A30B4A}" type="datetimeFigureOut">
              <a:rPr lang="en-US" smtClean="0"/>
              <a:t>3/7/2023</a:t>
            </a:fld>
            <a:endParaRPr lang="en-US"/>
          </a:p>
        </p:txBody>
      </p:sp>
      <p:sp>
        <p:nvSpPr>
          <p:cNvPr id="6" name="Footer Placeholder 5">
            <a:extLst>
              <a:ext uri="{FF2B5EF4-FFF2-40B4-BE49-F238E27FC236}">
                <a16:creationId xmlns:a16="http://schemas.microsoft.com/office/drawing/2014/main" id="{4B5C5746-4B34-9789-524E-D923B8177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AF357-0C1F-53BB-07ED-E4829F193FCB}"/>
              </a:ext>
            </a:extLst>
          </p:cNvPr>
          <p:cNvSpPr>
            <a:spLocks noGrp="1"/>
          </p:cNvSpPr>
          <p:nvPr>
            <p:ph type="sldNum" sz="quarter" idx="12"/>
          </p:nvPr>
        </p:nvSpPr>
        <p:spPr/>
        <p:txBody>
          <a:bodyPr/>
          <a:lstStyle/>
          <a:p>
            <a:fld id="{193B231F-5013-43F6-84DC-32B457BC879C}" type="slidenum">
              <a:rPr lang="en-US" smtClean="0"/>
              <a:t>‹#›</a:t>
            </a:fld>
            <a:endParaRPr lang="en-US"/>
          </a:p>
        </p:txBody>
      </p:sp>
    </p:spTree>
    <p:extLst>
      <p:ext uri="{BB962C8B-B14F-4D97-AF65-F5344CB8AC3E}">
        <p14:creationId xmlns:p14="http://schemas.microsoft.com/office/powerpoint/2010/main" val="30082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12F00-2490-77C1-E259-B082F439A1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600E6-267A-8DE6-DD8A-8B1E8488D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95381-F92C-9903-4EC4-0966179E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3625D-CFC4-4B68-ADCF-4CDBE7A30B4A}" type="datetimeFigureOut">
              <a:rPr lang="en-US" smtClean="0"/>
              <a:t>3/7/2023</a:t>
            </a:fld>
            <a:endParaRPr lang="en-US"/>
          </a:p>
        </p:txBody>
      </p:sp>
      <p:sp>
        <p:nvSpPr>
          <p:cNvPr id="5" name="Footer Placeholder 4">
            <a:extLst>
              <a:ext uri="{FF2B5EF4-FFF2-40B4-BE49-F238E27FC236}">
                <a16:creationId xmlns:a16="http://schemas.microsoft.com/office/drawing/2014/main" id="{E22FA8E4-C38F-6DFF-86C5-AA6B5432A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67E74-5002-E14C-EC64-42FAD3C56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B231F-5013-43F6-84DC-32B457BC879C}" type="slidenum">
              <a:rPr lang="en-US" smtClean="0"/>
              <a:t>‹#›</a:t>
            </a:fld>
            <a:endParaRPr lang="en-US"/>
          </a:p>
        </p:txBody>
      </p:sp>
    </p:spTree>
    <p:extLst>
      <p:ext uri="{BB962C8B-B14F-4D97-AF65-F5344CB8AC3E}">
        <p14:creationId xmlns:p14="http://schemas.microsoft.com/office/powerpoint/2010/main" val="49322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gif"/></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5.wmf"/><Relationship Id="rId4" Type="http://schemas.openxmlformats.org/officeDocument/2006/relationships/image" Target="../media/image15.wmf"/></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hyperlink" Target="https://arcticwolf.com/resources/author/arctic-wol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hyperlink" Target="http://tinyurl.com/hsf47h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AF49-EC29-C037-6322-5F49BEE4A3D2}"/>
              </a:ext>
            </a:extLst>
          </p:cNvPr>
          <p:cNvSpPr>
            <a:spLocks noGrp="1"/>
          </p:cNvSpPr>
          <p:nvPr>
            <p:ph type="ctrTitle"/>
          </p:nvPr>
        </p:nvSpPr>
        <p:spPr/>
        <p:txBody>
          <a:bodyPr/>
          <a:lstStyle/>
          <a:p>
            <a:r>
              <a:rPr lang="en-US" b="1" dirty="0"/>
              <a:t>Cyber Operations</a:t>
            </a:r>
          </a:p>
        </p:txBody>
      </p:sp>
      <p:sp>
        <p:nvSpPr>
          <p:cNvPr id="3" name="Subtitle 2">
            <a:extLst>
              <a:ext uri="{FF2B5EF4-FFF2-40B4-BE49-F238E27FC236}">
                <a16:creationId xmlns:a16="http://schemas.microsoft.com/office/drawing/2014/main" id="{CB8CC07E-8F27-C629-7DA5-612BFF1F5356}"/>
              </a:ext>
            </a:extLst>
          </p:cNvPr>
          <p:cNvSpPr>
            <a:spLocks noGrp="1"/>
          </p:cNvSpPr>
          <p:nvPr>
            <p:ph type="subTitle" idx="1"/>
          </p:nvPr>
        </p:nvSpPr>
        <p:spPr/>
        <p:txBody>
          <a:bodyPr>
            <a:normAutofit/>
          </a:bodyPr>
          <a:lstStyle/>
          <a:p>
            <a:r>
              <a:rPr lang="en-US" sz="4800" dirty="0"/>
              <a:t>Chapter 14</a:t>
            </a:r>
          </a:p>
        </p:txBody>
      </p:sp>
    </p:spTree>
    <p:extLst>
      <p:ext uri="{BB962C8B-B14F-4D97-AF65-F5344CB8AC3E}">
        <p14:creationId xmlns:p14="http://schemas.microsoft.com/office/powerpoint/2010/main" val="156107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3727-DAFC-6296-4B8E-84D6B44A3671}"/>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1988</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01284F8C-62C6-B7F4-0730-0B285AB371D4}"/>
              </a:ext>
            </a:extLst>
          </p:cNvPr>
          <p:cNvSpPr>
            <a:spLocks noGrp="1"/>
          </p:cNvSpPr>
          <p:nvPr>
            <p:ph idx="1"/>
          </p:nvPr>
        </p:nvSpPr>
        <p:spPr/>
        <p:txBody>
          <a:bodyPr>
            <a:normAutofit fontScale="92500" lnSpcReduction="20000"/>
          </a:bodyPr>
          <a:lstStyle/>
          <a:p>
            <a:pPr lvl="0" fontAlgn="base"/>
            <a:r>
              <a:rPr lang="en-US" sz="4400" b="0" i="0" u="none" strike="noStrike" kern="1200" dirty="0">
                <a:solidFill>
                  <a:schemeClr val="tx1"/>
                </a:solidFill>
                <a:effectLst/>
                <a:latin typeface="+mj-lt"/>
                <a:ea typeface="+mj-ea"/>
                <a:cs typeface="+mj-cs"/>
              </a:rPr>
              <a:t>The first major cyber attack on the internet came courtesy of Cornell grad student Robert Morris. The “Morris Worm” struck in the year before the World Wide Web debuted, back when the internet was primarily the domain of academic researchers. It infected computer systems at Stanford, Princeton, Johns Hopkins, NASA, Lawrence Livermore Labs, and UC Berkeley, among other institutions.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4504186-5810-9651-F486-C4A8E84E1C93}"/>
                  </a:ext>
                </a:extLst>
              </p14:cNvPr>
              <p14:cNvContentPartPr/>
              <p14:nvPr/>
            </p14:nvContentPartPr>
            <p14:xfrm>
              <a:off x="1232640" y="2632680"/>
              <a:ext cx="9564120" cy="644040"/>
            </p14:xfrm>
          </p:contentPart>
        </mc:Choice>
        <mc:Fallback xmlns="">
          <p:pic>
            <p:nvPicPr>
              <p:cNvPr id="4" name="Ink 3">
                <a:extLst>
                  <a:ext uri="{FF2B5EF4-FFF2-40B4-BE49-F238E27FC236}">
                    <a16:creationId xmlns:a16="http://schemas.microsoft.com/office/drawing/2014/main" id="{44504186-5810-9651-F486-C4A8E84E1C93}"/>
                  </a:ext>
                </a:extLst>
              </p:cNvPr>
              <p:cNvPicPr/>
              <p:nvPr/>
            </p:nvPicPr>
            <p:blipFill>
              <a:blip r:embed="rId3"/>
              <a:stretch>
                <a:fillRect/>
              </a:stretch>
            </p:blipFill>
            <p:spPr>
              <a:xfrm>
                <a:off x="1223280" y="2623320"/>
                <a:ext cx="9582840" cy="662760"/>
              </a:xfrm>
              <a:prstGeom prst="rect">
                <a:avLst/>
              </a:prstGeom>
            </p:spPr>
          </p:pic>
        </mc:Fallback>
      </mc:AlternateContent>
    </p:spTree>
    <p:extLst>
      <p:ext uri="{BB962C8B-B14F-4D97-AF65-F5344CB8AC3E}">
        <p14:creationId xmlns:p14="http://schemas.microsoft.com/office/powerpoint/2010/main" val="411008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1929-D5E9-ECAF-BC96-12A1D7C86099}"/>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1994</a:t>
            </a:r>
            <a:endParaRPr lang="en-US" dirty="0"/>
          </a:p>
        </p:txBody>
      </p:sp>
      <p:sp>
        <p:nvSpPr>
          <p:cNvPr id="3" name="Content Placeholder 2">
            <a:extLst>
              <a:ext uri="{FF2B5EF4-FFF2-40B4-BE49-F238E27FC236}">
                <a16:creationId xmlns:a16="http://schemas.microsoft.com/office/drawing/2014/main" id="{19C4DE77-487C-DEA4-72BD-546A39099E13}"/>
              </a:ext>
            </a:extLst>
          </p:cNvPr>
          <p:cNvSpPr>
            <a:spLocks noGrp="1"/>
          </p:cNvSpPr>
          <p:nvPr>
            <p:ph idx="1"/>
          </p:nvPr>
        </p:nvSpPr>
        <p:spPr/>
        <p:txBody>
          <a:bodyPr>
            <a:normAutofit/>
          </a:bodyPr>
          <a:lstStyle/>
          <a:p>
            <a:pPr lvl="0" fontAlgn="base"/>
            <a:r>
              <a:rPr lang="en-US" sz="4400" b="0" i="0" u="none" strike="noStrike" kern="1200" dirty="0" err="1">
                <a:solidFill>
                  <a:schemeClr val="tx1"/>
                </a:solidFill>
                <a:effectLst/>
                <a:latin typeface="+mj-lt"/>
                <a:ea typeface="+mj-ea"/>
                <a:cs typeface="+mj-cs"/>
              </a:rPr>
              <a:t>Datastream</a:t>
            </a:r>
            <a:r>
              <a:rPr lang="en-US" sz="4400" b="0" i="0" u="none" strike="noStrike" kern="1200" dirty="0">
                <a:solidFill>
                  <a:schemeClr val="tx1"/>
                </a:solidFill>
                <a:effectLst/>
                <a:latin typeface="+mj-lt"/>
                <a:ea typeface="+mj-ea"/>
                <a:cs typeface="+mj-cs"/>
              </a:rPr>
              <a:t> Cowboy and </a:t>
            </a:r>
            <a:r>
              <a:rPr lang="en-US" sz="4400" b="0" i="0" u="none" strike="noStrike" kern="1200" dirty="0" err="1">
                <a:solidFill>
                  <a:schemeClr val="tx1"/>
                </a:solidFill>
                <a:effectLst/>
                <a:latin typeface="+mj-lt"/>
                <a:ea typeface="+mj-ea"/>
                <a:cs typeface="+mj-cs"/>
              </a:rPr>
              <a:t>Kuji</a:t>
            </a:r>
            <a:r>
              <a:rPr lang="en-US" sz="4400" b="0" i="0" u="none" strike="noStrike" kern="1200" dirty="0">
                <a:solidFill>
                  <a:schemeClr val="tx1"/>
                </a:solidFill>
                <a:effectLst/>
                <a:latin typeface="+mj-lt"/>
                <a:ea typeface="+mj-ea"/>
                <a:cs typeface="+mj-cs"/>
              </a:rPr>
              <a:t> — a 16-year-old British schoolboy and his accomplice — used a “password sniffer” program to launch a series of attacks that crippled the Air Force’s Rome Laboratory, while stealing research data used as attack instructions for warplanes in battle.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02337A2-A274-6F14-F43F-CFAE10BAEEF0}"/>
                  </a:ext>
                </a:extLst>
              </p14:cNvPr>
              <p14:cNvContentPartPr/>
              <p14:nvPr/>
            </p14:nvContentPartPr>
            <p14:xfrm>
              <a:off x="556200" y="337680"/>
              <a:ext cx="2066760" cy="1189080"/>
            </p14:xfrm>
          </p:contentPart>
        </mc:Choice>
        <mc:Fallback xmlns="">
          <p:pic>
            <p:nvPicPr>
              <p:cNvPr id="4" name="Ink 3">
                <a:extLst>
                  <a:ext uri="{FF2B5EF4-FFF2-40B4-BE49-F238E27FC236}">
                    <a16:creationId xmlns:a16="http://schemas.microsoft.com/office/drawing/2014/main" id="{802337A2-A274-6F14-F43F-CFAE10BAEEF0}"/>
                  </a:ext>
                </a:extLst>
              </p:cNvPr>
              <p:cNvPicPr/>
              <p:nvPr/>
            </p:nvPicPr>
            <p:blipFill>
              <a:blip r:embed="rId3"/>
              <a:stretch>
                <a:fillRect/>
              </a:stretch>
            </p:blipFill>
            <p:spPr>
              <a:xfrm>
                <a:off x="546840" y="328320"/>
                <a:ext cx="2085480" cy="1207800"/>
              </a:xfrm>
              <a:prstGeom prst="rect">
                <a:avLst/>
              </a:prstGeom>
            </p:spPr>
          </p:pic>
        </mc:Fallback>
      </mc:AlternateContent>
    </p:spTree>
    <p:extLst>
      <p:ext uri="{BB962C8B-B14F-4D97-AF65-F5344CB8AC3E}">
        <p14:creationId xmlns:p14="http://schemas.microsoft.com/office/powerpoint/2010/main" val="148065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3C3D-7C41-3434-0466-2AA4EFD90EC1}"/>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1995</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03873DE1-18A2-B432-AAED-B45D9D80B51C}"/>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Vladimir Levin was the first known hacker to attempt to rob a bank — and a very big bank at that. He hacked into Citibank’s network and conducted an abundance of fraudulent transactions. All told, he transferred more than 10 million dollars into various bank accounts worldwide.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F9A99DC-6BEA-5779-C59B-ECA324EB9CD3}"/>
                  </a:ext>
                </a:extLst>
              </p14:cNvPr>
              <p14:cNvContentPartPr/>
              <p14:nvPr/>
            </p14:nvContentPartPr>
            <p14:xfrm>
              <a:off x="915840" y="267840"/>
              <a:ext cx="2046960" cy="1062720"/>
            </p14:xfrm>
          </p:contentPart>
        </mc:Choice>
        <mc:Fallback xmlns="">
          <p:pic>
            <p:nvPicPr>
              <p:cNvPr id="4" name="Ink 3">
                <a:extLst>
                  <a:ext uri="{FF2B5EF4-FFF2-40B4-BE49-F238E27FC236}">
                    <a16:creationId xmlns:a16="http://schemas.microsoft.com/office/drawing/2014/main" id="{0F9A99DC-6BEA-5779-C59B-ECA324EB9CD3}"/>
                  </a:ext>
                </a:extLst>
              </p:cNvPr>
              <p:cNvPicPr/>
              <p:nvPr/>
            </p:nvPicPr>
            <p:blipFill>
              <a:blip r:embed="rId3"/>
              <a:stretch>
                <a:fillRect/>
              </a:stretch>
            </p:blipFill>
            <p:spPr>
              <a:xfrm>
                <a:off x="906480" y="258480"/>
                <a:ext cx="2065680" cy="1081440"/>
              </a:xfrm>
              <a:prstGeom prst="rect">
                <a:avLst/>
              </a:prstGeom>
            </p:spPr>
          </p:pic>
        </mc:Fallback>
      </mc:AlternateContent>
    </p:spTree>
    <p:extLst>
      <p:ext uri="{BB962C8B-B14F-4D97-AF65-F5344CB8AC3E}">
        <p14:creationId xmlns:p14="http://schemas.microsoft.com/office/powerpoint/2010/main" val="415555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1FEC-4ECE-EC93-A798-FD1EC6C10739}"/>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1995</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FD289270-F870-4217-391C-C4584059AEC5}"/>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Kevin Mitnick — one of history’s most notorious hackers — became the first person to penetrate large networks by manipulating people and using insiders to get the codes to access Motorola and Nokia, among others.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FCC148E-B4DC-AEC6-73D5-E4BC2EA43DF6}"/>
                  </a:ext>
                </a:extLst>
              </p14:cNvPr>
              <p14:cNvContentPartPr/>
              <p14:nvPr/>
            </p14:nvContentPartPr>
            <p14:xfrm>
              <a:off x="565920" y="1685160"/>
              <a:ext cx="3819240" cy="868320"/>
            </p14:xfrm>
          </p:contentPart>
        </mc:Choice>
        <mc:Fallback xmlns="">
          <p:pic>
            <p:nvPicPr>
              <p:cNvPr id="4" name="Ink 3">
                <a:extLst>
                  <a:ext uri="{FF2B5EF4-FFF2-40B4-BE49-F238E27FC236}">
                    <a16:creationId xmlns:a16="http://schemas.microsoft.com/office/drawing/2014/main" id="{EFCC148E-B4DC-AEC6-73D5-E4BC2EA43DF6}"/>
                  </a:ext>
                </a:extLst>
              </p:cNvPr>
              <p:cNvPicPr/>
              <p:nvPr/>
            </p:nvPicPr>
            <p:blipFill>
              <a:blip r:embed="rId3"/>
              <a:stretch>
                <a:fillRect/>
              </a:stretch>
            </p:blipFill>
            <p:spPr>
              <a:xfrm>
                <a:off x="556560" y="1675800"/>
                <a:ext cx="3837960" cy="887040"/>
              </a:xfrm>
              <a:prstGeom prst="rect">
                <a:avLst/>
              </a:prstGeom>
            </p:spPr>
          </p:pic>
        </mc:Fallback>
      </mc:AlternateContent>
    </p:spTree>
    <p:extLst>
      <p:ext uri="{BB962C8B-B14F-4D97-AF65-F5344CB8AC3E}">
        <p14:creationId xmlns:p14="http://schemas.microsoft.com/office/powerpoint/2010/main" val="160160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C6A3-69B8-E7D9-CC7A-E6E4E9DB29AD}"/>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1998</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9223C70F-EAF8-584C-A994-792B930A0589}"/>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Max Butler, a security consultant for the FBI among others, hacked into U.S. government websites under false pretenses. The U.S Air Force alerted officials to his misdeeds, and he received an 18-month sentence. Later, for another illicit foray, he was sentenced to 13 years, a record for a hacker.   </a:t>
            </a:r>
          </a:p>
          <a:p>
            <a:endParaRPr lang="en-US" dirty="0"/>
          </a:p>
        </p:txBody>
      </p:sp>
    </p:spTree>
    <p:extLst>
      <p:ext uri="{BB962C8B-B14F-4D97-AF65-F5344CB8AC3E}">
        <p14:creationId xmlns:p14="http://schemas.microsoft.com/office/powerpoint/2010/main" val="218608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5B66-639B-D393-A926-356B1EE44026}"/>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1999</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2ED24784-D8B6-C7C6-3F79-6A72F9C11199}"/>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Computer viruses were relatively unknown by the general public until the Melissa Virus struck in March 1999 and affected users across the internet, corrupting their Microsoft document files and causing an estimated $80 million in damages.</a:t>
            </a:r>
            <a:br>
              <a:rPr lang="en-US" sz="4400" b="0" i="0" u="none" strike="noStrike" kern="1200" dirty="0">
                <a:solidFill>
                  <a:schemeClr val="tx1"/>
                </a:solidFill>
                <a:effectLst/>
                <a:latin typeface="+mj-lt"/>
                <a:ea typeface="+mj-ea"/>
                <a:cs typeface="+mj-cs"/>
              </a:rPr>
            </a:br>
            <a:endParaRPr lang="en-US" sz="4400" b="0" i="0" u="none" strike="noStrike" kern="1200" dirty="0">
              <a:solidFill>
                <a:schemeClr val="tx1"/>
              </a:solidFill>
              <a:effectLst/>
              <a:latin typeface="+mj-lt"/>
              <a:ea typeface="+mj-ea"/>
              <a:cs typeface="+mj-cs"/>
            </a:endParaRPr>
          </a:p>
          <a:p>
            <a:endParaRPr lang="en-US" dirty="0"/>
          </a:p>
        </p:txBody>
      </p:sp>
    </p:spTree>
    <p:extLst>
      <p:ext uri="{BB962C8B-B14F-4D97-AF65-F5344CB8AC3E}">
        <p14:creationId xmlns:p14="http://schemas.microsoft.com/office/powerpoint/2010/main" val="188007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C808-DEA4-8CA6-EC1C-F51C68218DFC}"/>
              </a:ext>
            </a:extLst>
          </p:cNvPr>
          <p:cNvSpPr>
            <a:spLocks noGrp="1"/>
          </p:cNvSpPr>
          <p:nvPr>
            <p:ph type="title"/>
          </p:nvPr>
        </p:nvSpPr>
        <p:spPr/>
        <p:txBody>
          <a:bodyPr>
            <a:normAutofit/>
          </a:bodyPr>
          <a:lstStyle/>
          <a:p>
            <a:pPr fontAlgn="base"/>
            <a:r>
              <a:rPr lang="en-US" sz="4400" b="1" i="0" u="none" strike="noStrike" kern="1200" dirty="0">
                <a:solidFill>
                  <a:schemeClr val="tx1"/>
                </a:solidFill>
                <a:effectLst/>
                <a:latin typeface="+mj-lt"/>
                <a:ea typeface="+mj-ea"/>
                <a:cs typeface="+mj-cs"/>
              </a:rPr>
              <a:t>The New </a:t>
            </a:r>
            <a:r>
              <a:rPr lang="en-US" sz="4400" b="1" i="0" u="none" strike="noStrike" kern="1200" dirty="0" err="1">
                <a:solidFill>
                  <a:schemeClr val="tx1"/>
                </a:solidFill>
                <a:effectLst/>
                <a:latin typeface="+mj-lt"/>
                <a:ea typeface="+mj-ea"/>
                <a:cs typeface="+mj-cs"/>
              </a:rPr>
              <a:t>Millenium</a:t>
            </a:r>
            <a:r>
              <a:rPr lang="en-US" sz="4400" b="1" i="0" u="none" strike="noStrike" kern="1200" dirty="0">
                <a:solidFill>
                  <a:schemeClr val="tx1"/>
                </a:solidFill>
                <a:effectLst/>
                <a:latin typeface="+mj-lt"/>
                <a:ea typeface="+mj-ea"/>
                <a:cs typeface="+mj-cs"/>
              </a:rPr>
              <a:t>: Cybercrime Ramps Up</a:t>
            </a:r>
            <a:endParaRPr lang="en-US" dirty="0"/>
          </a:p>
        </p:txBody>
      </p:sp>
      <p:sp>
        <p:nvSpPr>
          <p:cNvPr id="3" name="Content Placeholder 2">
            <a:extLst>
              <a:ext uri="{FF2B5EF4-FFF2-40B4-BE49-F238E27FC236}">
                <a16:creationId xmlns:a16="http://schemas.microsoft.com/office/drawing/2014/main" id="{014B7797-377A-3136-C65C-15DB8F227ED8}"/>
              </a:ext>
            </a:extLst>
          </p:cNvPr>
          <p:cNvSpPr>
            <a:spLocks noGrp="1"/>
          </p:cNvSpPr>
          <p:nvPr>
            <p:ph idx="1"/>
          </p:nvPr>
        </p:nvSpPr>
        <p:spPr/>
        <p:txBody>
          <a:bodyPr>
            <a:normAutofit fontScale="77500" lnSpcReduction="20000"/>
          </a:bodyPr>
          <a:lstStyle/>
          <a:p>
            <a:pPr lvl="0" fontAlgn="base"/>
            <a:r>
              <a:rPr lang="en-US" sz="4400" b="0" i="0" u="none" strike="noStrike" kern="1200" dirty="0">
                <a:solidFill>
                  <a:schemeClr val="tx1"/>
                </a:solidFill>
                <a:effectLst/>
                <a:latin typeface="+mj-lt"/>
                <a:ea typeface="+mj-ea"/>
                <a:cs typeface="+mj-cs"/>
              </a:rPr>
              <a:t>The first decade of the new millennium saw more sophisticated attacks and an abundance of advanced persistent threat actors (APTs), most of which were sponsored by nation-states. The evolution of cybercrime meant new viruses and worms, which caused significant damage to critical sectors of the global, digital economy.</a:t>
            </a:r>
          </a:p>
          <a:p>
            <a:pPr lvl="0" fontAlgn="base"/>
            <a:r>
              <a:rPr lang="en-US" sz="4400" b="0" i="0" u="none" strike="noStrike" kern="1200" dirty="0">
                <a:solidFill>
                  <a:schemeClr val="tx1"/>
                </a:solidFill>
                <a:effectLst/>
                <a:latin typeface="+mj-lt"/>
                <a:ea typeface="+mj-ea"/>
                <a:cs typeface="+mj-cs"/>
              </a:rPr>
              <a:t>By decade’s end, cybersecurity was a concern to computer users everywhere, but especially to government agencies and large corporations who had the most at stake. Here’s the most notable cybercrimes of the decade: </a:t>
            </a:r>
          </a:p>
          <a:p>
            <a:endParaRPr lang="en-US" dirty="0"/>
          </a:p>
        </p:txBody>
      </p:sp>
    </p:spTree>
    <p:extLst>
      <p:ext uri="{BB962C8B-B14F-4D97-AF65-F5344CB8AC3E}">
        <p14:creationId xmlns:p14="http://schemas.microsoft.com/office/powerpoint/2010/main" val="78152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6CD60-409A-7425-0514-7EEDE6D84D35}"/>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2000</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105AC34A-6F01-07FC-AB8E-4F989FBA9599}"/>
              </a:ext>
            </a:extLst>
          </p:cNvPr>
          <p:cNvSpPr>
            <a:spLocks noGrp="1"/>
          </p:cNvSpPr>
          <p:nvPr>
            <p:ph idx="1"/>
          </p:nvPr>
        </p:nvSpPr>
        <p:spPr/>
        <p:txBody>
          <a:bodyPr>
            <a:normAutofit fontScale="92500" lnSpcReduction="10000"/>
          </a:bodyPr>
          <a:lstStyle/>
          <a:p>
            <a:pPr lvl="0" fontAlgn="base"/>
            <a:r>
              <a:rPr lang="en-US" sz="4400" b="0" i="0" u="none" strike="noStrike" kern="1200" dirty="0">
                <a:solidFill>
                  <a:schemeClr val="tx1"/>
                </a:solidFill>
                <a:effectLst/>
                <a:latin typeface="+mj-lt"/>
                <a:ea typeface="+mj-ea"/>
                <a:cs typeface="+mj-cs"/>
              </a:rPr>
              <a:t>A 15-year-old hacker named Michael </a:t>
            </a:r>
            <a:r>
              <a:rPr lang="en-US" sz="4400" b="0" i="0" u="none" strike="noStrike" kern="1200" dirty="0" err="1">
                <a:solidFill>
                  <a:schemeClr val="tx1"/>
                </a:solidFill>
                <a:effectLst/>
                <a:latin typeface="+mj-lt"/>
                <a:ea typeface="+mj-ea"/>
                <a:cs typeface="+mj-cs"/>
              </a:rPr>
              <a:t>Calse</a:t>
            </a:r>
            <a:r>
              <a:rPr lang="en-US" sz="4400" b="0" i="0" u="none" strike="noStrike" kern="1200" dirty="0">
                <a:solidFill>
                  <a:schemeClr val="tx1"/>
                </a:solidFill>
                <a:effectLst/>
                <a:latin typeface="+mj-lt"/>
                <a:ea typeface="+mj-ea"/>
                <a:cs typeface="+mj-cs"/>
              </a:rPr>
              <a:t> — who went by the online handle “</a:t>
            </a:r>
            <a:r>
              <a:rPr lang="en-US" sz="4400" b="0" i="0" u="none" strike="noStrike" kern="1200" dirty="0" err="1">
                <a:solidFill>
                  <a:schemeClr val="tx1"/>
                </a:solidFill>
                <a:effectLst/>
                <a:latin typeface="+mj-lt"/>
                <a:ea typeface="+mj-ea"/>
                <a:cs typeface="+mj-cs"/>
              </a:rPr>
              <a:t>Mafiaboy</a:t>
            </a:r>
            <a:r>
              <a:rPr lang="en-US" sz="4400" b="0" i="0" u="none" strike="noStrike" kern="1200" dirty="0">
                <a:solidFill>
                  <a:schemeClr val="tx1"/>
                </a:solidFill>
                <a:effectLst/>
                <a:latin typeface="+mj-lt"/>
                <a:ea typeface="+mj-ea"/>
                <a:cs typeface="+mj-cs"/>
              </a:rPr>
              <a:t>” — launched a series of distributed denial of service (DDoS) attacks on some of the largest commercial websites in the world, sites like Amazon, Yahoo, CNN, and eBay. The attack brought the sites down for hours in some cases and cost these businesses untold millions. </a:t>
            </a:r>
          </a:p>
          <a:p>
            <a:endParaRPr lang="en-US" dirty="0"/>
          </a:p>
        </p:txBody>
      </p:sp>
    </p:spTree>
    <p:extLst>
      <p:ext uri="{BB962C8B-B14F-4D97-AF65-F5344CB8AC3E}">
        <p14:creationId xmlns:p14="http://schemas.microsoft.com/office/powerpoint/2010/main" val="235424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C485-4128-2D4F-33D1-4984071B41A7}"/>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2005</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F5AD3C90-3737-B2F1-B636-9B3C2910E534}"/>
              </a:ext>
            </a:extLst>
          </p:cNvPr>
          <p:cNvSpPr>
            <a:spLocks noGrp="1"/>
          </p:cNvSpPr>
          <p:nvPr>
            <p:ph idx="1"/>
          </p:nvPr>
        </p:nvSpPr>
        <p:spPr/>
        <p:txBody>
          <a:bodyPr/>
          <a:lstStyle/>
          <a:p>
            <a:pPr lvl="0" fontAlgn="base"/>
            <a:endParaRPr lang="en-US" sz="4400" b="1" i="0" u="none" strike="noStrike" kern="1200" dirty="0">
              <a:solidFill>
                <a:schemeClr val="tx1"/>
              </a:solidFill>
              <a:effectLst/>
              <a:latin typeface="+mj-lt"/>
              <a:ea typeface="+mj-ea"/>
              <a:cs typeface="+mj-cs"/>
            </a:endParaRPr>
          </a:p>
          <a:p>
            <a:pPr lvl="0" fontAlgn="base"/>
            <a:r>
              <a:rPr lang="en-US" sz="4400" b="0" i="0" u="none" strike="noStrike" kern="1200" dirty="0">
                <a:solidFill>
                  <a:schemeClr val="tx1"/>
                </a:solidFill>
                <a:effectLst/>
                <a:latin typeface="+mj-lt"/>
                <a:ea typeface="+mj-ea"/>
                <a:cs typeface="+mj-cs"/>
              </a:rPr>
              <a:t>A security breach at a U.S. retailer led to the data leak of 1.4 million HSBC Bank MasterCard users. </a:t>
            </a:r>
          </a:p>
          <a:p>
            <a:endParaRPr lang="en-US" dirty="0"/>
          </a:p>
        </p:txBody>
      </p:sp>
    </p:spTree>
    <p:extLst>
      <p:ext uri="{BB962C8B-B14F-4D97-AF65-F5344CB8AC3E}">
        <p14:creationId xmlns:p14="http://schemas.microsoft.com/office/powerpoint/2010/main" val="220319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916B-6752-7550-FA6B-22A8D26DFA33}"/>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2008</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CF17A464-7520-4B59-0B71-B05809EF8358}"/>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In one of the largest breaches ever, Heartland Payment systems were attacked using a combination SQL injection, password sniffers, and malware, compromising the data of 134 million users. </a:t>
            </a:r>
          </a:p>
          <a:p>
            <a:endParaRPr lang="en-US" dirty="0"/>
          </a:p>
        </p:txBody>
      </p:sp>
    </p:spTree>
    <p:extLst>
      <p:ext uri="{BB962C8B-B14F-4D97-AF65-F5344CB8AC3E}">
        <p14:creationId xmlns:p14="http://schemas.microsoft.com/office/powerpoint/2010/main" val="361363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Cyberspace Defined</a:t>
            </a:r>
          </a:p>
        </p:txBody>
      </p:sp>
      <p:sp>
        <p:nvSpPr>
          <p:cNvPr id="3" name="Content Placeholder 2"/>
          <p:cNvSpPr>
            <a:spLocks noGrp="1"/>
          </p:cNvSpPr>
          <p:nvPr>
            <p:ph idx="1"/>
          </p:nvPr>
        </p:nvSpPr>
        <p:spPr>
          <a:xfrm>
            <a:off x="838200" y="1568224"/>
            <a:ext cx="10080458" cy="4608739"/>
          </a:xfrm>
        </p:spPr>
        <p:txBody>
          <a:bodyPr>
            <a:normAutofit/>
          </a:bodyPr>
          <a:lstStyle/>
          <a:p>
            <a:r>
              <a:rPr lang="en-US" dirty="0"/>
              <a:t>Ubiquitous, overlapping domains</a:t>
            </a:r>
          </a:p>
          <a:p>
            <a:r>
              <a:rPr lang="en-US" dirty="0"/>
              <a:t>“A global domain within the information environment consisting of the </a:t>
            </a:r>
            <a:r>
              <a:rPr lang="en-US" b="1" u="sng" dirty="0"/>
              <a:t>interdependent</a:t>
            </a:r>
            <a:r>
              <a:rPr lang="en-US" dirty="0"/>
              <a:t> network of </a:t>
            </a:r>
            <a:r>
              <a:rPr lang="en-US" b="1" u="sng" dirty="0"/>
              <a:t>information technology infrastructures</a:t>
            </a:r>
            <a:r>
              <a:rPr lang="en-US" dirty="0"/>
              <a:t>, including the internet, telecommunications </a:t>
            </a:r>
            <a:r>
              <a:rPr lang="en-US" b="1" i="1" u="sng" dirty="0"/>
              <a:t>networks</a:t>
            </a:r>
            <a:r>
              <a:rPr lang="en-US" dirty="0"/>
              <a:t>, computer </a:t>
            </a:r>
            <a:r>
              <a:rPr lang="en-US" b="1" i="1" u="sng" dirty="0"/>
              <a:t>systems</a:t>
            </a:r>
            <a:r>
              <a:rPr lang="en-US" dirty="0"/>
              <a:t>, and </a:t>
            </a:r>
            <a:r>
              <a:rPr lang="en-US" b="1" i="1" u="sng" dirty="0"/>
              <a:t>embedded processors and controllers</a:t>
            </a:r>
            <a:r>
              <a:rPr lang="en-US" dirty="0"/>
              <a:t> …”</a:t>
            </a:r>
          </a:p>
          <a:p>
            <a:r>
              <a:rPr lang="en-US" dirty="0"/>
              <a:t>“… common usage of the term also refers to the </a:t>
            </a:r>
            <a:r>
              <a:rPr lang="en-US" b="1" u="sng" dirty="0"/>
              <a:t>virtual environment </a:t>
            </a:r>
            <a:r>
              <a:rPr lang="en-US" dirty="0"/>
              <a:t>of information and </a:t>
            </a:r>
            <a:r>
              <a:rPr lang="en-US" b="1" u="sng" dirty="0"/>
              <a:t>interactions</a:t>
            </a:r>
            <a:r>
              <a:rPr lang="en-US" dirty="0"/>
              <a:t> between people.”</a:t>
            </a:r>
          </a:p>
          <a:p>
            <a:pPr marL="228600" lvl="1" indent="0">
              <a:buNone/>
            </a:pPr>
            <a:endParaRPr lang="en-US" dirty="0"/>
          </a:p>
          <a:p>
            <a:pPr marL="228600" lvl="1" indent="0">
              <a:buNone/>
            </a:pPr>
            <a:r>
              <a:rPr lang="en-US" dirty="0"/>
              <a:t>National Security Presidential Directive 54/Homeland Security Presidential Directive 23 (NSPD-54/HSPD-23)</a:t>
            </a:r>
          </a:p>
          <a:p>
            <a:pPr lvl="1">
              <a:buFontTx/>
              <a:buChar char="-"/>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7BCA4FA-7F83-E877-F9D3-728F53F4EF77}"/>
                  </a:ext>
                </a:extLst>
              </p14:cNvPr>
              <p14:cNvContentPartPr/>
              <p14:nvPr/>
            </p14:nvContentPartPr>
            <p14:xfrm>
              <a:off x="722520" y="2157480"/>
              <a:ext cx="9904680" cy="2120400"/>
            </p14:xfrm>
          </p:contentPart>
        </mc:Choice>
        <mc:Fallback xmlns="">
          <p:pic>
            <p:nvPicPr>
              <p:cNvPr id="4" name="Ink 3">
                <a:extLst>
                  <a:ext uri="{FF2B5EF4-FFF2-40B4-BE49-F238E27FC236}">
                    <a16:creationId xmlns:a16="http://schemas.microsoft.com/office/drawing/2014/main" id="{A7BCA4FA-7F83-E877-F9D3-728F53F4EF77}"/>
                  </a:ext>
                </a:extLst>
              </p:cNvPr>
              <p:cNvPicPr/>
              <p:nvPr/>
            </p:nvPicPr>
            <p:blipFill>
              <a:blip r:embed="rId3"/>
              <a:stretch>
                <a:fillRect/>
              </a:stretch>
            </p:blipFill>
            <p:spPr>
              <a:xfrm>
                <a:off x="713160" y="2148120"/>
                <a:ext cx="9923400" cy="2139120"/>
              </a:xfrm>
              <a:prstGeom prst="rect">
                <a:avLst/>
              </a:prstGeom>
            </p:spPr>
          </p:pic>
        </mc:Fallback>
      </mc:AlternateContent>
    </p:spTree>
    <p:extLst>
      <p:ext uri="{BB962C8B-B14F-4D97-AF65-F5344CB8AC3E}">
        <p14:creationId xmlns:p14="http://schemas.microsoft.com/office/powerpoint/2010/main" val="1649333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338B-D1C5-8778-4B68-851E74FE9D1E}"/>
              </a:ext>
            </a:extLst>
          </p:cNvPr>
          <p:cNvSpPr>
            <a:spLocks noGrp="1"/>
          </p:cNvSpPr>
          <p:nvPr>
            <p:ph type="title"/>
          </p:nvPr>
        </p:nvSpPr>
        <p:spPr/>
        <p:txBody>
          <a:bodyPr>
            <a:normAutofit/>
          </a:bodyPr>
          <a:lstStyle/>
          <a:p>
            <a:pPr fontAlgn="base"/>
            <a:r>
              <a:rPr lang="en-US" sz="4400" b="1" i="0" u="none" strike="noStrike" kern="1200" dirty="0">
                <a:solidFill>
                  <a:schemeClr val="tx1"/>
                </a:solidFill>
                <a:effectLst/>
                <a:latin typeface="+mj-lt"/>
                <a:ea typeface="+mj-ea"/>
                <a:cs typeface="+mj-cs"/>
              </a:rPr>
              <a:t>2010s: An Explosion of Cyber Attacks</a:t>
            </a:r>
            <a:endParaRPr lang="en-US" dirty="0"/>
          </a:p>
        </p:txBody>
      </p:sp>
      <p:sp>
        <p:nvSpPr>
          <p:cNvPr id="3" name="Content Placeholder 2">
            <a:extLst>
              <a:ext uri="{FF2B5EF4-FFF2-40B4-BE49-F238E27FC236}">
                <a16:creationId xmlns:a16="http://schemas.microsoft.com/office/drawing/2014/main" id="{92B8E2B9-6DD4-E04F-A9B9-EAB0460897C6}"/>
              </a:ext>
            </a:extLst>
          </p:cNvPr>
          <p:cNvSpPr>
            <a:spLocks noGrp="1"/>
          </p:cNvSpPr>
          <p:nvPr>
            <p:ph idx="1"/>
          </p:nvPr>
        </p:nvSpPr>
        <p:spPr>
          <a:xfrm>
            <a:off x="523783" y="1825624"/>
            <a:ext cx="10830017" cy="4566297"/>
          </a:xfrm>
        </p:spPr>
        <p:txBody>
          <a:bodyPr>
            <a:normAutofit fontScale="55000" lnSpcReduction="20000"/>
          </a:bodyPr>
          <a:lstStyle/>
          <a:p>
            <a:pPr lvl="0" fontAlgn="base"/>
            <a:r>
              <a:rPr lang="en-US" sz="4400" b="0" i="0" u="none" strike="noStrike" kern="1200" dirty="0">
                <a:solidFill>
                  <a:schemeClr val="tx1"/>
                </a:solidFill>
                <a:effectLst/>
                <a:latin typeface="+mj-lt"/>
                <a:ea typeface="+mj-ea"/>
                <a:cs typeface="+mj-cs"/>
              </a:rPr>
              <a:t>The past ten years have seen an explosion in cybercrime, turning what was once a cottage industry into big business. Attackers developed new malicious programs and techniques, which increased both the cybercrime rate and the number of attacks per day. </a:t>
            </a:r>
            <a:r>
              <a:rPr lang="en-US" sz="4400" b="1" i="0" u="none" strike="noStrike" kern="1200" dirty="0">
                <a:solidFill>
                  <a:schemeClr val="tx1"/>
                </a:solidFill>
                <a:effectLst/>
                <a:latin typeface="+mj-lt"/>
                <a:ea typeface="+mj-ea"/>
                <a:cs typeface="+mj-cs"/>
              </a:rPr>
              <a:t>Trillions of dollars were lost.</a:t>
            </a:r>
            <a:r>
              <a:rPr lang="en-US" sz="4400" b="0" i="0" u="none" strike="noStrike" kern="1200" dirty="0">
                <a:solidFill>
                  <a:schemeClr val="tx1"/>
                </a:solidFill>
                <a:effectLst/>
                <a:latin typeface="+mj-lt"/>
                <a:ea typeface="+mj-ea"/>
                <a:cs typeface="+mj-cs"/>
              </a:rPr>
              <a:t> </a:t>
            </a:r>
          </a:p>
          <a:p>
            <a:pPr lvl="0" fontAlgn="base"/>
            <a:r>
              <a:rPr lang="en-US" sz="4400" b="0" i="0" u="none" strike="noStrike" kern="1200" dirty="0">
                <a:solidFill>
                  <a:schemeClr val="tx1"/>
                </a:solidFill>
                <a:effectLst/>
                <a:latin typeface="+mj-lt"/>
                <a:ea typeface="+mj-ea"/>
                <a:cs typeface="+mj-cs"/>
              </a:rPr>
              <a:t>Cybercrime wasn’t the only industry that saw huge growth. Organizations began employing more cybersecurity professionals to counter the risk of cyber threats as the sense of assumed digital security dissipated. And, due to the demand for constant data security, a new field emerged known as ethical hacking, whose sole purpose is to discover vulnerabilities prior to malicious exploitation. </a:t>
            </a:r>
          </a:p>
          <a:p>
            <a:pPr lvl="0" fontAlgn="base"/>
            <a:r>
              <a:rPr lang="en-US" sz="4400" b="0" i="0" u="none" strike="noStrike" kern="1200" dirty="0">
                <a:solidFill>
                  <a:schemeClr val="tx1"/>
                </a:solidFill>
                <a:effectLst/>
                <a:latin typeface="+mj-lt"/>
                <a:ea typeface="+mj-ea"/>
                <a:cs typeface="+mj-cs"/>
              </a:rPr>
              <a:t>The evolution and increased sophistication of different types of cyber threats and how they’re leveraged in attacks puts organizations in precarious positions when it comes to defending against them. Here are the most damaging attacks from this most damaging decade: </a:t>
            </a:r>
          </a:p>
          <a:p>
            <a:endParaRPr lang="en-US" dirty="0"/>
          </a:p>
        </p:txBody>
      </p:sp>
    </p:spTree>
    <p:extLst>
      <p:ext uri="{BB962C8B-B14F-4D97-AF65-F5344CB8AC3E}">
        <p14:creationId xmlns:p14="http://schemas.microsoft.com/office/powerpoint/2010/main" val="326479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ACE5-5E51-D4A2-69E5-4CE629AC2518}"/>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2010</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38D2F3EC-E2A8-6E13-9B16-ADF8D99A4F77}"/>
              </a:ext>
            </a:extLst>
          </p:cNvPr>
          <p:cNvSpPr>
            <a:spLocks noGrp="1"/>
          </p:cNvSpPr>
          <p:nvPr>
            <p:ph idx="1"/>
          </p:nvPr>
        </p:nvSpPr>
        <p:spPr/>
        <p:txBody>
          <a:bodyPr/>
          <a:lstStyle/>
          <a:p>
            <a:pPr lvl="0" fontAlgn="base"/>
            <a:r>
              <a:rPr lang="en-US" sz="4400" b="0" i="0" u="none" strike="noStrike" kern="1200" dirty="0">
                <a:solidFill>
                  <a:schemeClr val="tx1"/>
                </a:solidFill>
                <a:effectLst/>
                <a:latin typeface="+mj-lt"/>
                <a:ea typeface="+mj-ea"/>
                <a:cs typeface="+mj-cs"/>
              </a:rPr>
              <a:t>The Stuxnet worm — called the world’s first “digital weapon” — attacked nuclear plants in Iran, sabotaging the country’s uranium enrichment facilities.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C64ED53-4171-2970-D19E-285B1658ABDB}"/>
                  </a:ext>
                </a:extLst>
              </p14:cNvPr>
              <p14:cNvContentPartPr/>
              <p14:nvPr/>
            </p14:nvContentPartPr>
            <p14:xfrm>
              <a:off x="550080" y="1229040"/>
              <a:ext cx="10815480" cy="3556080"/>
            </p14:xfrm>
          </p:contentPart>
        </mc:Choice>
        <mc:Fallback xmlns="">
          <p:pic>
            <p:nvPicPr>
              <p:cNvPr id="4" name="Ink 3">
                <a:extLst>
                  <a:ext uri="{FF2B5EF4-FFF2-40B4-BE49-F238E27FC236}">
                    <a16:creationId xmlns:a16="http://schemas.microsoft.com/office/drawing/2014/main" id="{2C64ED53-4171-2970-D19E-285B1658ABDB}"/>
                  </a:ext>
                </a:extLst>
              </p:cNvPr>
              <p:cNvPicPr/>
              <p:nvPr/>
            </p:nvPicPr>
            <p:blipFill>
              <a:blip r:embed="rId3"/>
              <a:stretch>
                <a:fillRect/>
              </a:stretch>
            </p:blipFill>
            <p:spPr>
              <a:xfrm>
                <a:off x="540720" y="1219680"/>
                <a:ext cx="10834200" cy="3574800"/>
              </a:xfrm>
              <a:prstGeom prst="rect">
                <a:avLst/>
              </a:prstGeom>
            </p:spPr>
          </p:pic>
        </mc:Fallback>
      </mc:AlternateContent>
    </p:spTree>
    <p:extLst>
      <p:ext uri="{BB962C8B-B14F-4D97-AF65-F5344CB8AC3E}">
        <p14:creationId xmlns:p14="http://schemas.microsoft.com/office/powerpoint/2010/main" val="51859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F721-F120-FC09-0CE5-CE6B90AD7FB0}"/>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2010</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CD46EA8C-0FD0-F69F-D40C-9C97F84E806E}"/>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The Zeus Trojan virus was distributed around the world via email in an attack targeting financial services organizations. The 100-plus-person crime ring, based largely in the U.S., managed to steal more than $70 million from American banks.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D956ACD-FBC9-4964-161A-89C469B4EF21}"/>
                  </a:ext>
                </a:extLst>
              </p14:cNvPr>
              <p14:cNvContentPartPr/>
              <p14:nvPr/>
            </p14:nvContentPartPr>
            <p14:xfrm>
              <a:off x="9467280" y="3334320"/>
              <a:ext cx="974880" cy="102600"/>
            </p14:xfrm>
          </p:contentPart>
        </mc:Choice>
        <mc:Fallback xmlns="">
          <p:pic>
            <p:nvPicPr>
              <p:cNvPr id="4" name="Ink 3">
                <a:extLst>
                  <a:ext uri="{FF2B5EF4-FFF2-40B4-BE49-F238E27FC236}">
                    <a16:creationId xmlns:a16="http://schemas.microsoft.com/office/drawing/2014/main" id="{0D956ACD-FBC9-4964-161A-89C469B4EF21}"/>
                  </a:ext>
                </a:extLst>
              </p:cNvPr>
              <p:cNvPicPr/>
              <p:nvPr/>
            </p:nvPicPr>
            <p:blipFill>
              <a:blip r:embed="rId3"/>
              <a:stretch>
                <a:fillRect/>
              </a:stretch>
            </p:blipFill>
            <p:spPr>
              <a:xfrm>
                <a:off x="9457920" y="3324960"/>
                <a:ext cx="993600" cy="121320"/>
              </a:xfrm>
              <a:prstGeom prst="rect">
                <a:avLst/>
              </a:prstGeom>
            </p:spPr>
          </p:pic>
        </mc:Fallback>
      </mc:AlternateContent>
    </p:spTree>
    <p:extLst>
      <p:ext uri="{BB962C8B-B14F-4D97-AF65-F5344CB8AC3E}">
        <p14:creationId xmlns:p14="http://schemas.microsoft.com/office/powerpoint/2010/main" val="183786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95C1-0506-3F83-82FF-73B81E557AA4}"/>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2010</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2B6AD5B7-7EFD-4DE2-9CC4-BE0D224EB1D6}"/>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In a notorious nation-state attack, Operation Aurora was launched by Chinese military hackers on more than 20 leading technology companies. The public was first made aware of the attacks when Google notified the public that its intellectual property had been seized in the attack. </a:t>
            </a:r>
          </a:p>
          <a:p>
            <a:endParaRPr lang="en-US" dirty="0"/>
          </a:p>
        </p:txBody>
      </p:sp>
    </p:spTree>
    <p:extLst>
      <p:ext uri="{BB962C8B-B14F-4D97-AF65-F5344CB8AC3E}">
        <p14:creationId xmlns:p14="http://schemas.microsoft.com/office/powerpoint/2010/main" val="282748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CAAF-0D6F-0A4C-E900-22736CE23A5D}"/>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2011</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92AD13CF-F6C0-9E01-3D29-F0B6DA8F0F2B}"/>
              </a:ext>
            </a:extLst>
          </p:cNvPr>
          <p:cNvSpPr>
            <a:spLocks noGrp="1"/>
          </p:cNvSpPr>
          <p:nvPr>
            <p:ph idx="1"/>
          </p:nvPr>
        </p:nvSpPr>
        <p:spPr/>
        <p:txBody>
          <a:bodyPr>
            <a:normAutofit fontScale="92500" lnSpcReduction="10000"/>
          </a:bodyPr>
          <a:lstStyle/>
          <a:p>
            <a:pPr lvl="0" fontAlgn="base"/>
            <a:r>
              <a:rPr lang="en-US" sz="4400" b="0" i="0" u="none" strike="noStrike" kern="1200" dirty="0">
                <a:solidFill>
                  <a:schemeClr val="tx1"/>
                </a:solidFill>
                <a:effectLst/>
                <a:latin typeface="+mj-lt"/>
                <a:ea typeface="+mj-ea"/>
                <a:cs typeface="+mj-cs"/>
              </a:rPr>
              <a:t>Sony Corporation announced In April that, over the course of a few days, hackers stole information from 77 million users of its PlayStation Network. This included gamers’ usernames and passwords, their birthdates, answers to security questions, and more. It took 23 days to recover the system and remediate the threat. </a:t>
            </a:r>
          </a:p>
          <a:p>
            <a:endParaRPr lang="en-US" dirty="0"/>
          </a:p>
        </p:txBody>
      </p:sp>
    </p:spTree>
    <p:extLst>
      <p:ext uri="{BB962C8B-B14F-4D97-AF65-F5344CB8AC3E}">
        <p14:creationId xmlns:p14="http://schemas.microsoft.com/office/powerpoint/2010/main" val="2641988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0143-B14F-CFFF-3439-FFEE3CF15A43}"/>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2013</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81604137-9110-9044-FA89-A175AD2409EB}"/>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In perhaps the largest high-profile data leak of all time, whistleblower Edward Snowden revealed sensitive information stolen from several foreign governments with </a:t>
            </a:r>
            <a:r>
              <a:rPr lang="en-US" sz="4400" b="1" i="0" u="none" strike="noStrike" kern="1200" dirty="0">
                <a:solidFill>
                  <a:schemeClr val="tx1"/>
                </a:solidFill>
                <a:effectLst/>
                <a:latin typeface="+mj-lt"/>
                <a:ea typeface="+mj-ea"/>
                <a:cs typeface="+mj-cs"/>
              </a:rPr>
              <a:t>spyware</a:t>
            </a:r>
            <a:r>
              <a:rPr lang="en-US" sz="4400" b="0" i="0" u="none" strike="noStrike" kern="1200" dirty="0">
                <a:solidFill>
                  <a:schemeClr val="tx1"/>
                </a:solidFill>
                <a:effectLst/>
                <a:latin typeface="+mj-lt"/>
                <a:ea typeface="+mj-ea"/>
                <a:cs typeface="+mj-cs"/>
              </a:rPr>
              <a:t> software as part of the National Security Agency’s PRISM surveillance program.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EFEEE20-03CD-AD33-06AA-0B0CDDC97FE4}"/>
                  </a:ext>
                </a:extLst>
              </p14:cNvPr>
              <p14:cNvContentPartPr/>
              <p14:nvPr/>
            </p14:nvContentPartPr>
            <p14:xfrm>
              <a:off x="442440" y="1423440"/>
              <a:ext cx="11088720" cy="4843800"/>
            </p14:xfrm>
          </p:contentPart>
        </mc:Choice>
        <mc:Fallback xmlns="">
          <p:pic>
            <p:nvPicPr>
              <p:cNvPr id="4" name="Ink 3">
                <a:extLst>
                  <a:ext uri="{FF2B5EF4-FFF2-40B4-BE49-F238E27FC236}">
                    <a16:creationId xmlns:a16="http://schemas.microsoft.com/office/drawing/2014/main" id="{4EFEEE20-03CD-AD33-06AA-0B0CDDC97FE4}"/>
                  </a:ext>
                </a:extLst>
              </p:cNvPr>
              <p:cNvPicPr/>
              <p:nvPr/>
            </p:nvPicPr>
            <p:blipFill>
              <a:blip r:embed="rId3"/>
              <a:stretch>
                <a:fillRect/>
              </a:stretch>
            </p:blipFill>
            <p:spPr>
              <a:xfrm>
                <a:off x="433080" y="1414080"/>
                <a:ext cx="11107440" cy="4862520"/>
              </a:xfrm>
              <a:prstGeom prst="rect">
                <a:avLst/>
              </a:prstGeom>
            </p:spPr>
          </p:pic>
        </mc:Fallback>
      </mc:AlternateContent>
    </p:spTree>
    <p:extLst>
      <p:ext uri="{BB962C8B-B14F-4D97-AF65-F5344CB8AC3E}">
        <p14:creationId xmlns:p14="http://schemas.microsoft.com/office/powerpoint/2010/main" val="2751008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5C64-922D-5548-F4B5-768DFBB645EE}"/>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2013</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8CD68B8B-2FBB-28B5-C3A7-364E82C6F2D5}"/>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Over 110 million Target customers had their credit card records stolen in a </a:t>
            </a:r>
            <a:r>
              <a:rPr lang="en-US" sz="4400" b="1" i="0" u="none" strike="noStrike" kern="1200" dirty="0">
                <a:solidFill>
                  <a:schemeClr val="tx1"/>
                </a:solidFill>
                <a:effectLst/>
                <a:latin typeface="+mj-lt"/>
                <a:ea typeface="+mj-ea"/>
                <a:cs typeface="+mj-cs"/>
              </a:rPr>
              <a:t>phishing attack</a:t>
            </a:r>
            <a:r>
              <a:rPr lang="en-US" sz="4400" b="0" i="0" u="none" strike="noStrike" kern="1200" dirty="0">
                <a:solidFill>
                  <a:schemeClr val="tx1"/>
                </a:solidFill>
                <a:effectLst/>
                <a:latin typeface="+mj-lt"/>
                <a:ea typeface="+mj-ea"/>
                <a:cs typeface="+mj-cs"/>
              </a:rPr>
              <a:t>. The scheme involved a malware-laden email to the company’s HVAC subcontractor, allowing the cybercriminals to gain access credentials to the data.  </a:t>
            </a:r>
          </a:p>
          <a:p>
            <a:endParaRPr lang="en-US" dirty="0"/>
          </a:p>
        </p:txBody>
      </p:sp>
    </p:spTree>
    <p:extLst>
      <p:ext uri="{BB962C8B-B14F-4D97-AF65-F5344CB8AC3E}">
        <p14:creationId xmlns:p14="http://schemas.microsoft.com/office/powerpoint/2010/main" val="24826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39A5-7290-A685-E531-77E672E8F734}"/>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2013</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D79D270D-AD05-CBF0-3F23-E83E78CD7A5E}"/>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A researcher discovered that Finnish telecommunications Nokia was essentially conducting </a:t>
            </a:r>
            <a:r>
              <a:rPr lang="en-US" sz="4400" b="1" i="0" u="none" strike="noStrike" kern="1200" dirty="0">
                <a:solidFill>
                  <a:schemeClr val="tx1"/>
                </a:solidFill>
                <a:effectLst/>
                <a:latin typeface="+mj-lt"/>
                <a:ea typeface="+mj-ea"/>
                <a:cs typeface="+mj-cs"/>
              </a:rPr>
              <a:t>man-in-the-middle</a:t>
            </a:r>
            <a:r>
              <a:rPr lang="en-US" sz="4400" b="0" i="0" u="none" strike="noStrike" kern="1200" dirty="0">
                <a:solidFill>
                  <a:schemeClr val="tx1"/>
                </a:solidFill>
                <a:effectLst/>
                <a:latin typeface="+mj-lt"/>
                <a:ea typeface="+mj-ea"/>
                <a:cs typeface="+mj-cs"/>
              </a:rPr>
              <a:t> attacks on its smart phone users by sending HTTPs traffic through its servers and decrypting data. The company said it did so to help compress data and keep rates and charges reduced. </a:t>
            </a:r>
          </a:p>
          <a:p>
            <a:endParaRPr lang="en-US" dirty="0"/>
          </a:p>
        </p:txBody>
      </p:sp>
    </p:spTree>
    <p:extLst>
      <p:ext uri="{BB962C8B-B14F-4D97-AF65-F5344CB8AC3E}">
        <p14:creationId xmlns:p14="http://schemas.microsoft.com/office/powerpoint/2010/main" val="1467650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06B5-CE78-E673-A06B-D5C38C3E48B3}"/>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2015</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653E951D-2C03-3C69-35E8-8CF61DFEDE1E}"/>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The first strains of </a:t>
            </a:r>
            <a:r>
              <a:rPr lang="en-US" sz="4400" b="0" i="0" u="none" strike="noStrike" kern="1200" dirty="0" err="1">
                <a:solidFill>
                  <a:schemeClr val="tx1"/>
                </a:solidFill>
                <a:effectLst/>
                <a:latin typeface="+mj-lt"/>
                <a:ea typeface="+mj-ea"/>
                <a:cs typeface="+mj-cs"/>
              </a:rPr>
              <a:t>SamSam</a:t>
            </a:r>
            <a:r>
              <a:rPr lang="en-US" sz="4400" b="0" i="0" u="none" strike="noStrike" kern="1200" dirty="0">
                <a:solidFill>
                  <a:schemeClr val="tx1"/>
                </a:solidFill>
                <a:effectLst/>
                <a:latin typeface="+mj-lt"/>
                <a:ea typeface="+mj-ea"/>
                <a:cs typeface="+mj-cs"/>
              </a:rPr>
              <a:t> </a:t>
            </a:r>
            <a:r>
              <a:rPr lang="en-US" sz="4400" b="1" i="0" u="none" strike="noStrike" kern="1200" dirty="0">
                <a:solidFill>
                  <a:schemeClr val="tx1"/>
                </a:solidFill>
                <a:effectLst/>
                <a:latin typeface="+mj-lt"/>
                <a:ea typeface="+mj-ea"/>
                <a:cs typeface="+mj-cs"/>
              </a:rPr>
              <a:t>ransomware</a:t>
            </a:r>
            <a:r>
              <a:rPr lang="en-US" sz="4400" b="0" i="0" u="none" strike="noStrike" kern="1200" dirty="0">
                <a:solidFill>
                  <a:schemeClr val="tx1"/>
                </a:solidFill>
                <a:effectLst/>
                <a:latin typeface="+mj-lt"/>
                <a:ea typeface="+mj-ea"/>
                <a:cs typeface="+mj-cs"/>
              </a:rPr>
              <a:t> appeared, which by 2018 had earned its creator nearly $6 million. Among its highest-profile “hostage-taking” strikes were the City of Atlanta and the Colorado Department of Transportation.</a:t>
            </a:r>
          </a:p>
          <a:p>
            <a:endParaRPr lang="en-US" dirty="0"/>
          </a:p>
        </p:txBody>
      </p:sp>
    </p:spTree>
    <p:extLst>
      <p:ext uri="{BB962C8B-B14F-4D97-AF65-F5344CB8AC3E}">
        <p14:creationId xmlns:p14="http://schemas.microsoft.com/office/powerpoint/2010/main" val="249985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88A5-1814-03EA-07CD-81C60AB1FFEB}"/>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2015</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696D3BC9-E2D3-6DCC-2858-3626D3CF09F1}"/>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A successful spear-phishing attack against high-value Defense Department targets with customized emails led to a data breach of information for 4,000 military and civilian personnel who worked for the Joint Chiefs of Staff. The attack forced the Pentagon to shut down its email system.  </a:t>
            </a:r>
          </a:p>
          <a:p>
            <a:endParaRPr lang="en-US" dirty="0"/>
          </a:p>
        </p:txBody>
      </p:sp>
    </p:spTree>
    <p:extLst>
      <p:ext uri="{BB962C8B-B14F-4D97-AF65-F5344CB8AC3E}">
        <p14:creationId xmlns:p14="http://schemas.microsoft.com/office/powerpoint/2010/main" val="104910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5FAC-EB3F-CD15-35AF-C9879A76109F}"/>
              </a:ext>
            </a:extLst>
          </p:cNvPr>
          <p:cNvSpPr>
            <a:spLocks noGrp="1"/>
          </p:cNvSpPr>
          <p:nvPr>
            <p:ph type="title"/>
          </p:nvPr>
        </p:nvSpPr>
        <p:spPr>
          <a:xfrm>
            <a:off x="839788" y="457200"/>
            <a:ext cx="3932237" cy="530225"/>
          </a:xfrm>
        </p:spPr>
        <p:txBody>
          <a:bodyPr>
            <a:normAutofit fontScale="90000"/>
          </a:bodyPr>
          <a:lstStyle/>
          <a:p>
            <a:r>
              <a:rPr lang="en-US" dirty="0"/>
              <a:t>The Dark Web</a:t>
            </a:r>
          </a:p>
        </p:txBody>
      </p:sp>
      <p:sp>
        <p:nvSpPr>
          <p:cNvPr id="4" name="Text Placeholder 3">
            <a:extLst>
              <a:ext uri="{FF2B5EF4-FFF2-40B4-BE49-F238E27FC236}">
                <a16:creationId xmlns:a16="http://schemas.microsoft.com/office/drawing/2014/main" id="{1D4D48B4-AC2A-486C-C15C-09165DA36E8D}"/>
              </a:ext>
            </a:extLst>
          </p:cNvPr>
          <p:cNvSpPr>
            <a:spLocks noGrp="1"/>
          </p:cNvSpPr>
          <p:nvPr>
            <p:ph type="body" sz="half" idx="2"/>
          </p:nvPr>
        </p:nvSpPr>
        <p:spPr>
          <a:xfrm>
            <a:off x="442210" y="1229193"/>
            <a:ext cx="3932237" cy="4639795"/>
          </a:xfrm>
        </p:spPr>
        <p:txBody>
          <a:bodyPr>
            <a:normAutofit lnSpcReduction="10000"/>
          </a:bodyPr>
          <a:lstStyle/>
          <a:p>
            <a:r>
              <a:rPr lang="en-US" sz="2400" dirty="0"/>
              <a:t>Same hardware as the rest of the WWW</a:t>
            </a:r>
          </a:p>
          <a:p>
            <a:r>
              <a:rPr lang="en-US" sz="2400" dirty="0"/>
              <a:t>The pages looks the same.</a:t>
            </a:r>
          </a:p>
          <a:p>
            <a:r>
              <a:rPr lang="en-US" sz="2400" dirty="0"/>
              <a:t>Different protocol for addressing and requesting pages so the pages are invisible to Google and to the usual browsers. </a:t>
            </a:r>
          </a:p>
          <a:p>
            <a:r>
              <a:rPr lang="en-US" sz="2400" dirty="0"/>
              <a:t>Identify is protected by layers of intermediate servers run by volunteers.</a:t>
            </a:r>
          </a:p>
          <a:p>
            <a:r>
              <a:rPr lang="en-US" sz="2400" dirty="0"/>
              <a:t>Onion routing and the Tor Browser</a:t>
            </a:r>
          </a:p>
        </p:txBody>
      </p:sp>
      <p:pic>
        <p:nvPicPr>
          <p:cNvPr id="1026" name="Picture 2">
            <a:extLst>
              <a:ext uri="{FF2B5EF4-FFF2-40B4-BE49-F238E27FC236}">
                <a16:creationId xmlns:a16="http://schemas.microsoft.com/office/drawing/2014/main" id="{10D04B90-0AE5-BE4F-61E4-32B22AABB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564" y="987425"/>
            <a:ext cx="7791169" cy="37839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A10F63C-2F5B-D06A-0040-9ED443BF9AEE}"/>
                  </a:ext>
                </a:extLst>
              </p14:cNvPr>
              <p14:cNvContentPartPr/>
              <p14:nvPr/>
            </p14:nvContentPartPr>
            <p14:xfrm>
              <a:off x="395640" y="339480"/>
              <a:ext cx="11566800" cy="6023520"/>
            </p14:xfrm>
          </p:contentPart>
        </mc:Choice>
        <mc:Fallback xmlns="">
          <p:pic>
            <p:nvPicPr>
              <p:cNvPr id="3" name="Ink 2">
                <a:extLst>
                  <a:ext uri="{FF2B5EF4-FFF2-40B4-BE49-F238E27FC236}">
                    <a16:creationId xmlns:a16="http://schemas.microsoft.com/office/drawing/2014/main" id="{3A10F63C-2F5B-D06A-0040-9ED443BF9AEE}"/>
                  </a:ext>
                </a:extLst>
              </p:cNvPr>
              <p:cNvPicPr/>
              <p:nvPr/>
            </p:nvPicPr>
            <p:blipFill>
              <a:blip r:embed="rId4"/>
              <a:stretch>
                <a:fillRect/>
              </a:stretch>
            </p:blipFill>
            <p:spPr>
              <a:xfrm>
                <a:off x="386280" y="330120"/>
                <a:ext cx="11585520" cy="6042240"/>
              </a:xfrm>
              <a:prstGeom prst="rect">
                <a:avLst/>
              </a:prstGeom>
            </p:spPr>
          </p:pic>
        </mc:Fallback>
      </mc:AlternateContent>
    </p:spTree>
    <p:extLst>
      <p:ext uri="{BB962C8B-B14F-4D97-AF65-F5344CB8AC3E}">
        <p14:creationId xmlns:p14="http://schemas.microsoft.com/office/powerpoint/2010/main" val="15531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54DE-593C-CABB-C07A-9EE7C6630BCD}"/>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2016</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5E90DB39-C738-EBE8-0F56-7B436C214FE7}"/>
              </a:ext>
            </a:extLst>
          </p:cNvPr>
          <p:cNvSpPr>
            <a:spLocks noGrp="1"/>
          </p:cNvSpPr>
          <p:nvPr>
            <p:ph idx="1"/>
          </p:nvPr>
        </p:nvSpPr>
        <p:spPr/>
        <p:txBody>
          <a:bodyPr/>
          <a:lstStyle/>
          <a:p>
            <a:pPr lvl="0" fontAlgn="base"/>
            <a:r>
              <a:rPr lang="en-US" sz="4400" b="0" i="0" u="none" strike="noStrike" kern="1200" dirty="0" err="1">
                <a:solidFill>
                  <a:schemeClr val="tx1"/>
                </a:solidFill>
                <a:effectLst/>
                <a:latin typeface="+mj-lt"/>
                <a:ea typeface="+mj-ea"/>
                <a:cs typeface="+mj-cs"/>
              </a:rPr>
              <a:t>TeleCrypt</a:t>
            </a:r>
            <a:r>
              <a:rPr lang="en-US" sz="4400" b="0" i="0" u="none" strike="noStrike" kern="1200" dirty="0">
                <a:solidFill>
                  <a:schemeClr val="tx1"/>
                </a:solidFill>
                <a:effectLst/>
                <a:latin typeface="+mj-lt"/>
                <a:ea typeface="+mj-ea"/>
                <a:cs typeface="+mj-cs"/>
              </a:rPr>
              <a:t> ransomware appeared and targeted gamers, who downloaded it while playing games online. Luckily, a free decrypt tool was quickly created by researchers at Malwarebytes. </a:t>
            </a:r>
          </a:p>
          <a:p>
            <a:endParaRPr lang="en-US" dirty="0"/>
          </a:p>
        </p:txBody>
      </p:sp>
    </p:spTree>
    <p:extLst>
      <p:ext uri="{BB962C8B-B14F-4D97-AF65-F5344CB8AC3E}">
        <p14:creationId xmlns:p14="http://schemas.microsoft.com/office/powerpoint/2010/main" val="327614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9055-1C35-5788-50FF-A52B9B18C80B}"/>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2016</a:t>
            </a:r>
            <a:endParaRPr lang="en-US" dirty="0"/>
          </a:p>
        </p:txBody>
      </p:sp>
      <p:sp>
        <p:nvSpPr>
          <p:cNvPr id="3" name="Content Placeholder 2">
            <a:extLst>
              <a:ext uri="{FF2B5EF4-FFF2-40B4-BE49-F238E27FC236}">
                <a16:creationId xmlns:a16="http://schemas.microsoft.com/office/drawing/2014/main" id="{F3930D76-984A-0C9F-9F64-CE5DE41E9218}"/>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The Austrian Aerospace firm, FACC AG, was defrauded of 50 million Euros in a </a:t>
            </a:r>
            <a:r>
              <a:rPr lang="en-US" sz="4400" b="1" i="0" u="none" strike="noStrike" kern="1200" dirty="0">
                <a:solidFill>
                  <a:schemeClr val="tx1"/>
                </a:solidFill>
                <a:effectLst/>
                <a:latin typeface="+mj-lt"/>
                <a:ea typeface="+mj-ea"/>
                <a:cs typeface="+mj-cs"/>
              </a:rPr>
              <a:t>spear-phishing</a:t>
            </a:r>
            <a:r>
              <a:rPr lang="en-US" sz="4400" b="0" i="0" u="none" strike="noStrike" kern="1200" dirty="0">
                <a:solidFill>
                  <a:schemeClr val="tx1"/>
                </a:solidFill>
                <a:effectLst/>
                <a:latin typeface="+mj-lt"/>
                <a:ea typeface="+mj-ea"/>
                <a:cs typeface="+mj-cs"/>
              </a:rPr>
              <a:t> scheme that tricked a finance employee to transfer the money into bank accounts controlled by the cybercriminals. As a result, the company’s CEO was fired. </a:t>
            </a:r>
          </a:p>
          <a:p>
            <a:endParaRPr lang="en-US" dirty="0"/>
          </a:p>
        </p:txBody>
      </p:sp>
    </p:spTree>
    <p:extLst>
      <p:ext uri="{BB962C8B-B14F-4D97-AF65-F5344CB8AC3E}">
        <p14:creationId xmlns:p14="http://schemas.microsoft.com/office/powerpoint/2010/main" val="429120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E638-1B62-B808-AB5A-B56D373B784A}"/>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2017</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0C03A749-E4DC-B7B1-EDF1-252B488726EB}"/>
              </a:ext>
            </a:extLst>
          </p:cNvPr>
          <p:cNvSpPr>
            <a:spLocks noGrp="1"/>
          </p:cNvSpPr>
          <p:nvPr>
            <p:ph idx="1"/>
          </p:nvPr>
        </p:nvSpPr>
        <p:spPr/>
        <p:txBody>
          <a:bodyPr>
            <a:normAutofit fontScale="92500" lnSpcReduction="10000"/>
          </a:bodyPr>
          <a:lstStyle/>
          <a:p>
            <a:pPr lvl="0" fontAlgn="base"/>
            <a:r>
              <a:rPr lang="en-US" sz="4400" b="0" i="0" u="none" strike="noStrike" kern="1200" dirty="0">
                <a:solidFill>
                  <a:schemeClr val="tx1"/>
                </a:solidFill>
                <a:effectLst/>
                <a:latin typeface="+mj-lt"/>
                <a:ea typeface="+mj-ea"/>
                <a:cs typeface="+mj-cs"/>
              </a:rPr>
              <a:t>Perhaps the most insidious of all ransomware strains, WannaCry, managed to affect more than 200,000 Windows computers in 150 countries. It was especially dangerous — and deadly — as the UK’s National Health Service Hospitals were among the most devastated. It is widely assumed hackers in North Korea were behind the attack.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311626D-25BB-3E95-C566-D63FE471906B}"/>
                  </a:ext>
                </a:extLst>
              </p14:cNvPr>
              <p14:cNvContentPartPr/>
              <p14:nvPr/>
            </p14:nvContentPartPr>
            <p14:xfrm>
              <a:off x="2118240" y="2154960"/>
              <a:ext cx="8217360" cy="3222360"/>
            </p14:xfrm>
          </p:contentPart>
        </mc:Choice>
        <mc:Fallback xmlns="">
          <p:pic>
            <p:nvPicPr>
              <p:cNvPr id="4" name="Ink 3">
                <a:extLst>
                  <a:ext uri="{FF2B5EF4-FFF2-40B4-BE49-F238E27FC236}">
                    <a16:creationId xmlns:a16="http://schemas.microsoft.com/office/drawing/2014/main" id="{F311626D-25BB-3E95-C566-D63FE471906B}"/>
                  </a:ext>
                </a:extLst>
              </p:cNvPr>
              <p:cNvPicPr/>
              <p:nvPr/>
            </p:nvPicPr>
            <p:blipFill>
              <a:blip r:embed="rId3"/>
              <a:stretch>
                <a:fillRect/>
              </a:stretch>
            </p:blipFill>
            <p:spPr>
              <a:xfrm>
                <a:off x="2108880" y="2145600"/>
                <a:ext cx="8236080" cy="3241080"/>
              </a:xfrm>
              <a:prstGeom prst="rect">
                <a:avLst/>
              </a:prstGeom>
            </p:spPr>
          </p:pic>
        </mc:Fallback>
      </mc:AlternateContent>
    </p:spTree>
    <p:extLst>
      <p:ext uri="{BB962C8B-B14F-4D97-AF65-F5344CB8AC3E}">
        <p14:creationId xmlns:p14="http://schemas.microsoft.com/office/powerpoint/2010/main" val="776358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6334-DC56-5137-CE2B-9089FCE9BB64}"/>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2017</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D3D2D34F-84EB-BFB2-FD59-30744D77EFCF}"/>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Just a month later, piggybacking on the success of WannaCry was </a:t>
            </a:r>
            <a:r>
              <a:rPr lang="en-US" sz="4400" b="0" i="0" u="none" strike="noStrike" kern="1200" dirty="0" err="1">
                <a:solidFill>
                  <a:schemeClr val="tx1"/>
                </a:solidFill>
                <a:effectLst/>
                <a:latin typeface="+mj-lt"/>
                <a:ea typeface="+mj-ea"/>
                <a:cs typeface="+mj-cs"/>
              </a:rPr>
              <a:t>NotPetya</a:t>
            </a:r>
            <a:r>
              <a:rPr lang="en-US" sz="4400" b="0" i="0" u="none" strike="noStrike" kern="1200" dirty="0">
                <a:solidFill>
                  <a:schemeClr val="tx1"/>
                </a:solidFill>
                <a:effectLst/>
                <a:latin typeface="+mj-lt"/>
                <a:ea typeface="+mj-ea"/>
                <a:cs typeface="+mj-cs"/>
              </a:rPr>
              <a:t>, an updated version of the earlier ransomware strain. It took out organizations from shipping giant Maersk to multinational pharmaceutical manufacturer Merck.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9EC773-E279-6F9F-EB81-CB9B841ADE87}"/>
                  </a:ext>
                </a:extLst>
              </p14:cNvPr>
              <p14:cNvContentPartPr/>
              <p14:nvPr/>
            </p14:nvContentPartPr>
            <p14:xfrm>
              <a:off x="4093920" y="2181600"/>
              <a:ext cx="5382720" cy="2815200"/>
            </p14:xfrm>
          </p:contentPart>
        </mc:Choice>
        <mc:Fallback xmlns="">
          <p:pic>
            <p:nvPicPr>
              <p:cNvPr id="4" name="Ink 3">
                <a:extLst>
                  <a:ext uri="{FF2B5EF4-FFF2-40B4-BE49-F238E27FC236}">
                    <a16:creationId xmlns:a16="http://schemas.microsoft.com/office/drawing/2014/main" id="{0B9EC773-E279-6F9F-EB81-CB9B841ADE87}"/>
                  </a:ext>
                </a:extLst>
              </p:cNvPr>
              <p:cNvPicPr/>
              <p:nvPr/>
            </p:nvPicPr>
            <p:blipFill>
              <a:blip r:embed="rId3"/>
              <a:stretch>
                <a:fillRect/>
              </a:stretch>
            </p:blipFill>
            <p:spPr>
              <a:xfrm>
                <a:off x="4084560" y="2172240"/>
                <a:ext cx="5401440" cy="2833920"/>
              </a:xfrm>
              <a:prstGeom prst="rect">
                <a:avLst/>
              </a:prstGeom>
            </p:spPr>
          </p:pic>
        </mc:Fallback>
      </mc:AlternateContent>
    </p:spTree>
    <p:extLst>
      <p:ext uri="{BB962C8B-B14F-4D97-AF65-F5344CB8AC3E}">
        <p14:creationId xmlns:p14="http://schemas.microsoft.com/office/powerpoint/2010/main" val="722044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3851-E141-0F95-9DC3-696BA752AEBF}"/>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2017</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26075FB1-CC85-C32F-CB34-D850D43C293F}"/>
              </a:ext>
            </a:extLst>
          </p:cNvPr>
          <p:cNvSpPr>
            <a:spLocks noGrp="1"/>
          </p:cNvSpPr>
          <p:nvPr>
            <p:ph idx="1"/>
          </p:nvPr>
        </p:nvSpPr>
        <p:spPr/>
        <p:txBody>
          <a:bodyPr>
            <a:normAutofit fontScale="92500"/>
          </a:bodyPr>
          <a:lstStyle/>
          <a:p>
            <a:pPr lvl="0" fontAlgn="base"/>
            <a:r>
              <a:rPr lang="en-US" sz="4400" b="0" i="0" u="none" strike="noStrike" kern="1200" dirty="0">
                <a:solidFill>
                  <a:schemeClr val="tx1"/>
                </a:solidFill>
                <a:effectLst/>
                <a:latin typeface="+mj-lt"/>
                <a:ea typeface="+mj-ea"/>
                <a:cs typeface="+mj-cs"/>
              </a:rPr>
              <a:t>A Lithuanian cybercriminal posed as an Asian manufacturer to deceive Google and Facebook employees into wiring over $100 million to untraceable offshore bank accounts. The swindle occurred over the course of two years before his capture. For their part, Google claimed to have recouped the funds it had lost. </a:t>
            </a:r>
          </a:p>
          <a:p>
            <a:endParaRPr lang="en-US" dirty="0"/>
          </a:p>
        </p:txBody>
      </p:sp>
    </p:spTree>
    <p:extLst>
      <p:ext uri="{BB962C8B-B14F-4D97-AF65-F5344CB8AC3E}">
        <p14:creationId xmlns:p14="http://schemas.microsoft.com/office/powerpoint/2010/main" val="3627261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AFE0-E7FE-D833-EB2B-B4B32DFD5A21}"/>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2018</a:t>
            </a:r>
            <a:endParaRPr lang="en-US" dirty="0"/>
          </a:p>
        </p:txBody>
      </p:sp>
      <p:sp>
        <p:nvSpPr>
          <p:cNvPr id="3" name="Content Placeholder 2">
            <a:extLst>
              <a:ext uri="{FF2B5EF4-FFF2-40B4-BE49-F238E27FC236}">
                <a16:creationId xmlns:a16="http://schemas.microsoft.com/office/drawing/2014/main" id="{B29D5827-3B7B-BA35-4373-0BFF3516F6F2}"/>
              </a:ext>
            </a:extLst>
          </p:cNvPr>
          <p:cNvSpPr>
            <a:spLocks noGrp="1"/>
          </p:cNvSpPr>
          <p:nvPr>
            <p:ph idx="1"/>
          </p:nvPr>
        </p:nvSpPr>
        <p:spPr/>
        <p:txBody>
          <a:bodyPr>
            <a:normAutofit fontScale="92500"/>
          </a:bodyPr>
          <a:lstStyle/>
          <a:p>
            <a:pPr lvl="0" fontAlgn="base"/>
            <a:r>
              <a:rPr lang="en-US" sz="4400" b="0" i="0" u="none" strike="noStrike" kern="1200" dirty="0">
                <a:solidFill>
                  <a:schemeClr val="tx1"/>
                </a:solidFill>
                <a:effectLst/>
                <a:latin typeface="+mj-lt"/>
                <a:ea typeface="+mj-ea"/>
                <a:cs typeface="+mj-cs"/>
              </a:rPr>
              <a:t>In the biggest </a:t>
            </a:r>
            <a:r>
              <a:rPr lang="en-US" sz="4400" b="1" i="0" u="none" strike="noStrike" kern="1200" dirty="0">
                <a:solidFill>
                  <a:schemeClr val="tx1"/>
                </a:solidFill>
                <a:effectLst/>
                <a:latin typeface="+mj-lt"/>
                <a:ea typeface="+mj-ea"/>
                <a:cs typeface="+mj-cs"/>
              </a:rPr>
              <a:t>DDoS</a:t>
            </a:r>
            <a:r>
              <a:rPr lang="en-US" sz="4400" b="0" i="0" u="none" strike="noStrike" kern="1200" dirty="0">
                <a:solidFill>
                  <a:schemeClr val="tx1"/>
                </a:solidFill>
                <a:effectLst/>
                <a:latin typeface="+mj-lt"/>
                <a:ea typeface="+mj-ea"/>
                <a:cs typeface="+mj-cs"/>
              </a:rPr>
              <a:t> inundation to date, GitHub — a popular developer platform — experienced traffic of 1.3 terabytes per second, which halted all operations on its server. GitHub had security measures in place, far more than most organizations, but was simply overwhelmed by the sheer size of the attack. </a:t>
            </a:r>
          </a:p>
          <a:p>
            <a:endParaRPr lang="en-US" dirty="0"/>
          </a:p>
        </p:txBody>
      </p:sp>
    </p:spTree>
    <p:extLst>
      <p:ext uri="{BB962C8B-B14F-4D97-AF65-F5344CB8AC3E}">
        <p14:creationId xmlns:p14="http://schemas.microsoft.com/office/powerpoint/2010/main" val="137185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BF99-6F0A-B0D9-4A9E-748AB6D36FFD}"/>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2018</a:t>
            </a:r>
            <a:endParaRPr lang="en-US" dirty="0"/>
          </a:p>
        </p:txBody>
      </p:sp>
      <p:sp>
        <p:nvSpPr>
          <p:cNvPr id="3" name="Content Placeholder 2">
            <a:extLst>
              <a:ext uri="{FF2B5EF4-FFF2-40B4-BE49-F238E27FC236}">
                <a16:creationId xmlns:a16="http://schemas.microsoft.com/office/drawing/2014/main" id="{425504A7-163E-77B6-3CD7-7FAE362F6DF2}"/>
              </a:ext>
            </a:extLst>
          </p:cNvPr>
          <p:cNvSpPr>
            <a:spLocks noGrp="1"/>
          </p:cNvSpPr>
          <p:nvPr>
            <p:ph idx="1"/>
          </p:nvPr>
        </p:nvSpPr>
        <p:spPr/>
        <p:txBody>
          <a:bodyPr>
            <a:normAutofit fontScale="85000" lnSpcReduction="10000"/>
          </a:bodyPr>
          <a:lstStyle/>
          <a:p>
            <a:pPr lvl="0" fontAlgn="base"/>
            <a:r>
              <a:rPr lang="en-US" sz="4400" b="0" i="0" u="none" strike="noStrike" kern="1200" dirty="0">
                <a:solidFill>
                  <a:schemeClr val="tx1"/>
                </a:solidFill>
                <a:effectLst/>
                <a:latin typeface="+mj-lt"/>
                <a:ea typeface="+mj-ea"/>
                <a:cs typeface="+mj-cs"/>
              </a:rPr>
              <a:t>Perhaps the most noteworthy of all </a:t>
            </a:r>
            <a:r>
              <a:rPr lang="en-US" sz="4400" b="1" i="0" u="none" strike="noStrike" kern="1200" dirty="0" err="1">
                <a:solidFill>
                  <a:schemeClr val="tx1"/>
                </a:solidFill>
                <a:effectLst/>
                <a:latin typeface="+mj-lt"/>
                <a:ea typeface="+mj-ea"/>
                <a:cs typeface="+mj-cs"/>
              </a:rPr>
              <a:t>cryptojacking</a:t>
            </a:r>
            <a:r>
              <a:rPr lang="en-US" sz="4400" b="0" i="0" u="none" strike="noStrike" kern="1200" dirty="0">
                <a:solidFill>
                  <a:schemeClr val="tx1"/>
                </a:solidFill>
                <a:effectLst/>
                <a:latin typeface="+mj-lt"/>
                <a:ea typeface="+mj-ea"/>
                <a:cs typeface="+mj-cs"/>
              </a:rPr>
              <a:t> attacks was </a:t>
            </a:r>
            <a:r>
              <a:rPr lang="en-US" sz="4400" b="0" i="0" u="none" strike="noStrike" kern="1200" dirty="0" err="1">
                <a:solidFill>
                  <a:schemeClr val="tx1"/>
                </a:solidFill>
                <a:effectLst/>
                <a:latin typeface="+mj-lt"/>
                <a:ea typeface="+mj-ea"/>
                <a:cs typeface="+mj-cs"/>
              </a:rPr>
              <a:t>Coinhive</a:t>
            </a:r>
            <a:r>
              <a:rPr lang="en-US" sz="4400" b="0" i="0" u="none" strike="noStrike" kern="1200" dirty="0">
                <a:solidFill>
                  <a:schemeClr val="tx1"/>
                </a:solidFill>
                <a:effectLst/>
                <a:latin typeface="+mj-lt"/>
                <a:ea typeface="+mj-ea"/>
                <a:cs typeface="+mj-cs"/>
              </a:rPr>
              <a:t>, a popular cryptocurrency mining service that, for a time, was considered by leading security firms as the top malicious threat to web users. Its computer code could be used on hacked websites to steal the processing power of that site’s visitors’ devices. For 15 long months, cybercriminals used the malicious program to infect millions of devices.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BC087CE-C727-1C98-6CA8-259530C982A1}"/>
                  </a:ext>
                </a:extLst>
              </p14:cNvPr>
              <p14:cNvContentPartPr/>
              <p14:nvPr/>
            </p14:nvContentPartPr>
            <p14:xfrm>
              <a:off x="6491520" y="2095200"/>
              <a:ext cx="2145960" cy="736200"/>
            </p14:xfrm>
          </p:contentPart>
        </mc:Choice>
        <mc:Fallback xmlns="">
          <p:pic>
            <p:nvPicPr>
              <p:cNvPr id="4" name="Ink 3">
                <a:extLst>
                  <a:ext uri="{FF2B5EF4-FFF2-40B4-BE49-F238E27FC236}">
                    <a16:creationId xmlns:a16="http://schemas.microsoft.com/office/drawing/2014/main" id="{DBC087CE-C727-1C98-6CA8-259530C982A1}"/>
                  </a:ext>
                </a:extLst>
              </p:cNvPr>
              <p:cNvPicPr/>
              <p:nvPr/>
            </p:nvPicPr>
            <p:blipFill>
              <a:blip r:embed="rId3"/>
              <a:stretch>
                <a:fillRect/>
              </a:stretch>
            </p:blipFill>
            <p:spPr>
              <a:xfrm>
                <a:off x="6482160" y="2085840"/>
                <a:ext cx="2164680" cy="754920"/>
              </a:xfrm>
              <a:prstGeom prst="rect">
                <a:avLst/>
              </a:prstGeom>
            </p:spPr>
          </p:pic>
        </mc:Fallback>
      </mc:AlternateContent>
    </p:spTree>
    <p:extLst>
      <p:ext uri="{BB962C8B-B14F-4D97-AF65-F5344CB8AC3E}">
        <p14:creationId xmlns:p14="http://schemas.microsoft.com/office/powerpoint/2010/main" val="3273740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EC9A-BD66-E598-629E-2919FB24648E}"/>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2019</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396CA105-4299-B287-F5C8-0C8F2CF2E1B1}"/>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Capital One fell victim to one of the largest data breaches in banking history when over 100 million credit card applications were accessed and thousands of Social Security and bank account numbers were taken. Capital One spent around $150M mitigating damages.  </a:t>
            </a:r>
          </a:p>
          <a:p>
            <a:endParaRPr lang="en-US" dirty="0"/>
          </a:p>
        </p:txBody>
      </p:sp>
    </p:spTree>
    <p:extLst>
      <p:ext uri="{BB962C8B-B14F-4D97-AF65-F5344CB8AC3E}">
        <p14:creationId xmlns:p14="http://schemas.microsoft.com/office/powerpoint/2010/main" val="508079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CA12-9643-762C-18DB-259F3D976B3C}"/>
              </a:ext>
            </a:extLst>
          </p:cNvPr>
          <p:cNvSpPr>
            <a:spLocks noGrp="1"/>
          </p:cNvSpPr>
          <p:nvPr>
            <p:ph type="title"/>
          </p:nvPr>
        </p:nvSpPr>
        <p:spPr/>
        <p:txBody>
          <a:bodyPr/>
          <a:lstStyle/>
          <a:p>
            <a:r>
              <a:rPr lang="en-US" sz="4400" b="1" i="1" u="none" strike="noStrike" kern="1200" dirty="0">
                <a:solidFill>
                  <a:schemeClr val="tx1"/>
                </a:solidFill>
                <a:effectLst/>
                <a:latin typeface="+mj-lt"/>
                <a:ea typeface="+mj-ea"/>
                <a:cs typeface="+mj-cs"/>
              </a:rPr>
              <a:t>2020</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B4AF0D8B-F688-3F03-739F-490AEE4EAF25}"/>
              </a:ext>
            </a:extLst>
          </p:cNvPr>
          <p:cNvSpPr>
            <a:spLocks noGrp="1"/>
          </p:cNvSpPr>
          <p:nvPr>
            <p:ph idx="1"/>
          </p:nvPr>
        </p:nvSpPr>
        <p:spPr/>
        <p:txBody>
          <a:bodyPr>
            <a:normAutofit/>
          </a:bodyPr>
          <a:lstStyle/>
          <a:p>
            <a:pPr lvl="0" fontAlgn="base"/>
            <a:r>
              <a:rPr lang="en-US" sz="4400" b="0" i="0" u="none" strike="noStrike" kern="1200" dirty="0">
                <a:solidFill>
                  <a:schemeClr val="tx1"/>
                </a:solidFill>
                <a:effectLst/>
                <a:latin typeface="+mj-lt"/>
                <a:ea typeface="+mj-ea"/>
                <a:cs typeface="+mj-cs"/>
              </a:rPr>
              <a:t>Neiman Marcus notified 4.6 million customers that a hacker had compromised online accounts in May 2020, gaining access to personal data such as usernames and passwords, customer names, contact information, credit card numbers, as well as expiration dates and virtual card numbers. </a:t>
            </a:r>
          </a:p>
        </p:txBody>
      </p:sp>
    </p:spTree>
    <p:extLst>
      <p:ext uri="{BB962C8B-B14F-4D97-AF65-F5344CB8AC3E}">
        <p14:creationId xmlns:p14="http://schemas.microsoft.com/office/powerpoint/2010/main" val="3306313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3778-D86D-E12F-4071-802E2493E31F}"/>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2020</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D5A6EFA9-6253-32F8-ADAF-AA9F11BF0FD6}"/>
              </a:ext>
            </a:extLst>
          </p:cNvPr>
          <p:cNvSpPr>
            <a:spLocks noGrp="1"/>
          </p:cNvSpPr>
          <p:nvPr>
            <p:ph idx="1"/>
          </p:nvPr>
        </p:nvSpPr>
        <p:spPr>
          <a:xfrm>
            <a:off x="838200" y="1603170"/>
            <a:ext cx="10621488" cy="4797630"/>
          </a:xfrm>
        </p:spPr>
        <p:txBody>
          <a:bodyPr>
            <a:normAutofit fontScale="85000" lnSpcReduction="10000"/>
          </a:bodyPr>
          <a:lstStyle/>
          <a:p>
            <a:pPr lvl="0" fontAlgn="base"/>
            <a:r>
              <a:rPr lang="en-US" sz="4400" b="0" i="0" u="none" strike="noStrike" kern="1200" dirty="0">
                <a:solidFill>
                  <a:schemeClr val="tx1"/>
                </a:solidFill>
                <a:effectLst/>
                <a:latin typeface="+mj-lt"/>
                <a:ea typeface="+mj-ea"/>
                <a:cs typeface="+mj-cs"/>
              </a:rPr>
              <a:t>Russian cyberattacks on U.S. governmental institutions have been on the rise and, in one of the most catastrophic data breaches during all of 2020, foreign intelligence operatives took advantage of a compromised </a:t>
            </a:r>
            <a:r>
              <a:rPr lang="en-US" sz="4400" b="1" i="0" u="none" strike="noStrike" kern="1200" dirty="0">
                <a:solidFill>
                  <a:schemeClr val="tx1"/>
                </a:solidFill>
                <a:effectLst/>
                <a:highlight>
                  <a:srgbClr val="FFFF00"/>
                </a:highlight>
                <a:latin typeface="+mj-lt"/>
                <a:ea typeface="+mj-ea"/>
                <a:cs typeface="+mj-cs"/>
              </a:rPr>
              <a:t>SolarWinds program</a:t>
            </a:r>
            <a:r>
              <a:rPr lang="en-US" sz="4400" b="0" i="0" u="none" strike="noStrike" kern="1200" dirty="0">
                <a:solidFill>
                  <a:schemeClr val="tx1"/>
                </a:solidFill>
                <a:effectLst/>
                <a:highlight>
                  <a:srgbClr val="FFFF00"/>
                </a:highlight>
                <a:latin typeface="+mj-lt"/>
                <a:ea typeface="+mj-ea"/>
                <a:cs typeface="+mj-cs"/>
              </a:rPr>
              <a:t> </a:t>
            </a:r>
            <a:r>
              <a:rPr lang="en-US" sz="4400" b="0" i="0" u="none" strike="noStrike" kern="1200" dirty="0">
                <a:solidFill>
                  <a:schemeClr val="tx1"/>
                </a:solidFill>
                <a:effectLst/>
                <a:latin typeface="+mj-lt"/>
                <a:ea typeface="+mj-ea"/>
                <a:cs typeface="+mj-cs"/>
              </a:rPr>
              <a:t>and invaded an estimated 18,000 private and government-affiliated networks. These data breaches granted attackers access to an abundance of identifiable information, including financial information, source code, passwords, and usernames.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39EFA98-D50B-27BE-21C5-147A90BE1B86}"/>
                  </a:ext>
                </a:extLst>
              </p14:cNvPr>
              <p14:cNvContentPartPr/>
              <p14:nvPr/>
            </p14:nvContentPartPr>
            <p14:xfrm>
              <a:off x="3263400" y="2652120"/>
              <a:ext cx="5909400" cy="2049480"/>
            </p14:xfrm>
          </p:contentPart>
        </mc:Choice>
        <mc:Fallback xmlns="">
          <p:pic>
            <p:nvPicPr>
              <p:cNvPr id="4" name="Ink 3">
                <a:extLst>
                  <a:ext uri="{FF2B5EF4-FFF2-40B4-BE49-F238E27FC236}">
                    <a16:creationId xmlns:a16="http://schemas.microsoft.com/office/drawing/2014/main" id="{639EFA98-D50B-27BE-21C5-147A90BE1B86}"/>
                  </a:ext>
                </a:extLst>
              </p:cNvPr>
              <p:cNvPicPr/>
              <p:nvPr/>
            </p:nvPicPr>
            <p:blipFill>
              <a:blip r:embed="rId3"/>
              <a:stretch>
                <a:fillRect/>
              </a:stretch>
            </p:blipFill>
            <p:spPr>
              <a:xfrm>
                <a:off x="3254040" y="2642760"/>
                <a:ext cx="5928120" cy="2068200"/>
              </a:xfrm>
              <a:prstGeom prst="rect">
                <a:avLst/>
              </a:prstGeom>
            </p:spPr>
          </p:pic>
        </mc:Fallback>
      </mc:AlternateContent>
    </p:spTree>
    <p:extLst>
      <p:ext uri="{BB962C8B-B14F-4D97-AF65-F5344CB8AC3E}">
        <p14:creationId xmlns:p14="http://schemas.microsoft.com/office/powerpoint/2010/main" val="162871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3" y="242661"/>
            <a:ext cx="2381106" cy="1325563"/>
          </a:xfrm>
        </p:spPr>
        <p:txBody>
          <a:bodyPr>
            <a:normAutofit fontScale="90000"/>
          </a:bodyPr>
          <a:lstStyle/>
          <a:p>
            <a:r>
              <a:rPr lang="en-US" dirty="0"/>
              <a:t>Cyber Physical Systems</a:t>
            </a:r>
          </a:p>
        </p:txBody>
      </p:sp>
      <p:pic>
        <p:nvPicPr>
          <p:cNvPr id="4" name="Content Placeholder 3"/>
          <p:cNvPicPr>
            <a:picLocks noGrp="1" noChangeAspect="1"/>
          </p:cNvPicPr>
          <p:nvPr>
            <p:ph idx="1"/>
          </p:nvPr>
        </p:nvPicPr>
        <p:blipFill>
          <a:blip r:embed="rId2"/>
          <a:stretch>
            <a:fillRect/>
          </a:stretch>
        </p:blipFill>
        <p:spPr>
          <a:xfrm>
            <a:off x="2418168" y="336883"/>
            <a:ext cx="9676394" cy="5953913"/>
          </a:xfrm>
        </p:spPr>
      </p:pic>
      <p:sp>
        <p:nvSpPr>
          <p:cNvPr id="5" name="Rectangle 4"/>
          <p:cNvSpPr/>
          <p:nvPr/>
        </p:nvSpPr>
        <p:spPr>
          <a:xfrm>
            <a:off x="2418167" y="1981200"/>
            <a:ext cx="2906047" cy="546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195ED7-A28C-4EA7-A8BD-510215288E0F}"/>
              </a:ext>
            </a:extLst>
          </p:cNvPr>
          <p:cNvSpPr txBox="1"/>
          <p:nvPr/>
        </p:nvSpPr>
        <p:spPr>
          <a:xfrm>
            <a:off x="85367" y="1865500"/>
            <a:ext cx="2381106" cy="923330"/>
          </a:xfrm>
          <a:prstGeom prst="rect">
            <a:avLst/>
          </a:prstGeom>
          <a:noFill/>
        </p:spPr>
        <p:txBody>
          <a:bodyPr wrap="square" rtlCol="0">
            <a:spAutoFit/>
          </a:bodyPr>
          <a:lstStyle/>
          <a:p>
            <a:r>
              <a:rPr lang="en-US" dirty="0"/>
              <a:t>Brian </a:t>
            </a:r>
            <a:r>
              <a:rPr lang="en-US" dirty="0" err="1"/>
              <a:t>Connett</a:t>
            </a:r>
            <a:r>
              <a:rPr lang="en-US" dirty="0"/>
              <a:t>, LCDR, USN, US NAVAL ACADEMY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731C194-A40D-7C18-2A33-264ACD51F6D9}"/>
                  </a:ext>
                </a:extLst>
              </p14:cNvPr>
              <p14:cNvContentPartPr/>
              <p14:nvPr/>
            </p14:nvContentPartPr>
            <p14:xfrm>
              <a:off x="494640" y="504000"/>
              <a:ext cx="1809360" cy="1271880"/>
            </p14:xfrm>
          </p:contentPart>
        </mc:Choice>
        <mc:Fallback xmlns="">
          <p:pic>
            <p:nvPicPr>
              <p:cNvPr id="6" name="Ink 5">
                <a:extLst>
                  <a:ext uri="{FF2B5EF4-FFF2-40B4-BE49-F238E27FC236}">
                    <a16:creationId xmlns:a16="http://schemas.microsoft.com/office/drawing/2014/main" id="{D731C194-A40D-7C18-2A33-264ACD51F6D9}"/>
                  </a:ext>
                </a:extLst>
              </p:cNvPr>
              <p:cNvPicPr/>
              <p:nvPr/>
            </p:nvPicPr>
            <p:blipFill>
              <a:blip r:embed="rId4"/>
              <a:stretch>
                <a:fillRect/>
              </a:stretch>
            </p:blipFill>
            <p:spPr>
              <a:xfrm>
                <a:off x="485280" y="494640"/>
                <a:ext cx="1828080" cy="1290600"/>
              </a:xfrm>
              <a:prstGeom prst="rect">
                <a:avLst/>
              </a:prstGeom>
            </p:spPr>
          </p:pic>
        </mc:Fallback>
      </mc:AlternateContent>
    </p:spTree>
    <p:extLst>
      <p:ext uri="{BB962C8B-B14F-4D97-AF65-F5344CB8AC3E}">
        <p14:creationId xmlns:p14="http://schemas.microsoft.com/office/powerpoint/2010/main" val="1387009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E8F9-1733-F8C8-CE3B-33ADFEFFAA61}"/>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2021</a:t>
            </a:r>
            <a:endParaRPr lang="en-US" dirty="0"/>
          </a:p>
        </p:txBody>
      </p:sp>
      <p:sp>
        <p:nvSpPr>
          <p:cNvPr id="3" name="Content Placeholder 2">
            <a:extLst>
              <a:ext uri="{FF2B5EF4-FFF2-40B4-BE49-F238E27FC236}">
                <a16:creationId xmlns:a16="http://schemas.microsoft.com/office/drawing/2014/main" id="{22A238B7-4DD3-8597-BA97-257136F593BE}"/>
              </a:ext>
            </a:extLst>
          </p:cNvPr>
          <p:cNvSpPr>
            <a:spLocks noGrp="1"/>
          </p:cNvSpPr>
          <p:nvPr>
            <p:ph idx="1"/>
          </p:nvPr>
        </p:nvSpPr>
        <p:spPr/>
        <p:txBody>
          <a:bodyPr>
            <a:normAutofit fontScale="85000" lnSpcReduction="10000"/>
          </a:bodyPr>
          <a:lstStyle/>
          <a:p>
            <a:pPr lvl="0" fontAlgn="base"/>
            <a:r>
              <a:rPr lang="en-US" sz="4400" b="0" i="0" u="none" strike="noStrike" kern="1200" dirty="0">
                <a:solidFill>
                  <a:schemeClr val="tx1"/>
                </a:solidFill>
                <a:effectLst/>
                <a:latin typeface="+mj-lt"/>
                <a:ea typeface="+mj-ea"/>
                <a:cs typeface="+mj-cs"/>
              </a:rPr>
              <a:t>In early May, a suspected Russian hacking group took </a:t>
            </a:r>
            <a:r>
              <a:rPr lang="en-US" sz="4400" b="1" i="0" u="none" strike="noStrike" kern="1200" dirty="0">
                <a:solidFill>
                  <a:schemeClr val="tx1"/>
                </a:solidFill>
                <a:effectLst/>
                <a:highlight>
                  <a:srgbClr val="FFFF00"/>
                </a:highlight>
                <a:latin typeface="+mj-lt"/>
                <a:ea typeface="+mj-ea"/>
                <a:cs typeface="+mj-cs"/>
              </a:rPr>
              <a:t>Colonial Pipeline</a:t>
            </a:r>
            <a:r>
              <a:rPr lang="en-US" sz="4400" b="0" i="0" u="none" strike="noStrike" kern="1200" dirty="0">
                <a:solidFill>
                  <a:schemeClr val="tx1"/>
                </a:solidFill>
                <a:effectLst/>
                <a:highlight>
                  <a:srgbClr val="FFFF00"/>
                </a:highlight>
                <a:latin typeface="+mj-lt"/>
                <a:ea typeface="+mj-ea"/>
                <a:cs typeface="+mj-cs"/>
              </a:rPr>
              <a:t> </a:t>
            </a:r>
            <a:r>
              <a:rPr lang="en-US" sz="4400" b="0" i="0" u="none" strike="noStrike" kern="1200" dirty="0">
                <a:solidFill>
                  <a:schemeClr val="tx1"/>
                </a:solidFill>
                <a:effectLst/>
                <a:latin typeface="+mj-lt"/>
                <a:ea typeface="+mj-ea"/>
                <a:cs typeface="+mj-cs"/>
              </a:rPr>
              <a:t>offline for more than three days in an attack that made “ransomware” a household word. As Colonial provides 45% of the East Coast’s supply of gasoline, diesel fuel, and jet fuel, this was a major blow. Gas prices spiked across the country, some gas stations ran out of fuel, over-the-road deliveries were delayed, and there were even reports of gasoline hoarding.</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F782D02-25AA-1B1A-E580-7CE6AF1DBD52}"/>
                  </a:ext>
                </a:extLst>
              </p14:cNvPr>
              <p14:cNvContentPartPr/>
              <p14:nvPr/>
            </p14:nvContentPartPr>
            <p14:xfrm>
              <a:off x="1123920" y="1279800"/>
              <a:ext cx="10307160" cy="5057640"/>
            </p14:xfrm>
          </p:contentPart>
        </mc:Choice>
        <mc:Fallback xmlns="">
          <p:pic>
            <p:nvPicPr>
              <p:cNvPr id="4" name="Ink 3">
                <a:extLst>
                  <a:ext uri="{FF2B5EF4-FFF2-40B4-BE49-F238E27FC236}">
                    <a16:creationId xmlns:a16="http://schemas.microsoft.com/office/drawing/2014/main" id="{8F782D02-25AA-1B1A-E580-7CE6AF1DBD52}"/>
                  </a:ext>
                </a:extLst>
              </p:cNvPr>
              <p:cNvPicPr/>
              <p:nvPr/>
            </p:nvPicPr>
            <p:blipFill>
              <a:blip r:embed="rId3"/>
              <a:stretch>
                <a:fillRect/>
              </a:stretch>
            </p:blipFill>
            <p:spPr>
              <a:xfrm>
                <a:off x="1114560" y="1270440"/>
                <a:ext cx="10325880" cy="5076360"/>
              </a:xfrm>
              <a:prstGeom prst="rect">
                <a:avLst/>
              </a:prstGeom>
            </p:spPr>
          </p:pic>
        </mc:Fallback>
      </mc:AlternateContent>
    </p:spTree>
    <p:extLst>
      <p:ext uri="{BB962C8B-B14F-4D97-AF65-F5344CB8AC3E}">
        <p14:creationId xmlns:p14="http://schemas.microsoft.com/office/powerpoint/2010/main" val="3453467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9542-D664-DBF4-6C8F-256D0C533939}"/>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2021</a:t>
            </a:r>
            <a:endParaRPr lang="en-US" dirty="0"/>
          </a:p>
        </p:txBody>
      </p:sp>
      <p:sp>
        <p:nvSpPr>
          <p:cNvPr id="3" name="Content Placeholder 2">
            <a:extLst>
              <a:ext uri="{FF2B5EF4-FFF2-40B4-BE49-F238E27FC236}">
                <a16:creationId xmlns:a16="http://schemas.microsoft.com/office/drawing/2014/main" id="{CDE82D52-5A2E-B1F4-B0B7-D064578AE830}"/>
              </a:ext>
            </a:extLst>
          </p:cNvPr>
          <p:cNvSpPr>
            <a:spLocks noGrp="1"/>
          </p:cNvSpPr>
          <p:nvPr>
            <p:ph idx="1"/>
          </p:nvPr>
        </p:nvSpPr>
        <p:spPr/>
        <p:txBody>
          <a:bodyPr>
            <a:normAutofit fontScale="92500" lnSpcReduction="10000"/>
          </a:bodyPr>
          <a:lstStyle/>
          <a:p>
            <a:pPr lvl="0" fontAlgn="base"/>
            <a:r>
              <a:rPr lang="en-US" sz="4400" b="0" i="0" u="none" strike="noStrike" kern="1200" dirty="0">
                <a:solidFill>
                  <a:schemeClr val="tx1"/>
                </a:solidFill>
                <a:effectLst/>
                <a:latin typeface="+mj-lt"/>
                <a:ea typeface="+mj-ea"/>
                <a:cs typeface="+mj-cs"/>
              </a:rPr>
              <a:t>The infamous </a:t>
            </a:r>
            <a:r>
              <a:rPr lang="en-US" sz="4400" b="0" i="0" u="none" strike="noStrike" kern="1200" dirty="0" err="1">
                <a:solidFill>
                  <a:schemeClr val="tx1"/>
                </a:solidFill>
                <a:effectLst/>
                <a:latin typeface="+mj-lt"/>
                <a:ea typeface="+mj-ea"/>
                <a:cs typeface="+mj-cs"/>
              </a:rPr>
              <a:t>REvil</a:t>
            </a:r>
            <a:r>
              <a:rPr lang="en-US" sz="4400" b="0" i="0" u="none" strike="noStrike" kern="1200" dirty="0">
                <a:solidFill>
                  <a:schemeClr val="tx1"/>
                </a:solidFill>
                <a:effectLst/>
                <a:latin typeface="+mj-lt"/>
                <a:ea typeface="+mj-ea"/>
                <a:cs typeface="+mj-cs"/>
              </a:rPr>
              <a:t> collective hit Florida-based software provider Kaseya with a ransomware attack, demanding $70 million in bitcoin. This attack impacted businesses across five continents — including shutting down public schools in New Zealand, closing a major grocery chain in Sweden, and disrupting operations for hundreds of businesses across the U.S.</a:t>
            </a:r>
          </a:p>
          <a:p>
            <a:endParaRPr lang="en-US" dirty="0"/>
          </a:p>
        </p:txBody>
      </p:sp>
    </p:spTree>
    <p:extLst>
      <p:ext uri="{BB962C8B-B14F-4D97-AF65-F5344CB8AC3E}">
        <p14:creationId xmlns:p14="http://schemas.microsoft.com/office/powerpoint/2010/main" val="2618065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5E67-2C37-DF5E-C34C-D783AFF82A8E}"/>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2021</a:t>
            </a:r>
            <a:endParaRPr lang="en-US" dirty="0"/>
          </a:p>
        </p:txBody>
      </p:sp>
      <p:sp>
        <p:nvSpPr>
          <p:cNvPr id="3" name="Content Placeholder 2">
            <a:extLst>
              <a:ext uri="{FF2B5EF4-FFF2-40B4-BE49-F238E27FC236}">
                <a16:creationId xmlns:a16="http://schemas.microsoft.com/office/drawing/2014/main" id="{F9BEE8FA-FB17-E841-DE52-3D87A31BB85C}"/>
              </a:ext>
            </a:extLst>
          </p:cNvPr>
          <p:cNvSpPr>
            <a:spLocks noGrp="1"/>
          </p:cNvSpPr>
          <p:nvPr>
            <p:ph idx="1"/>
          </p:nvPr>
        </p:nvSpPr>
        <p:spPr/>
        <p:txBody>
          <a:bodyPr>
            <a:normAutofit fontScale="77500" lnSpcReduction="20000"/>
          </a:bodyPr>
          <a:lstStyle/>
          <a:p>
            <a:pPr lvl="0" fontAlgn="base"/>
            <a:r>
              <a:rPr lang="en-US" sz="4400" b="0" i="0" u="none" strike="noStrike" kern="1200" dirty="0">
                <a:solidFill>
                  <a:schemeClr val="tx1"/>
                </a:solidFill>
                <a:effectLst/>
                <a:latin typeface="+mj-lt"/>
                <a:ea typeface="+mj-ea"/>
                <a:cs typeface="+mj-cs"/>
              </a:rPr>
              <a:t>The year closed out with the revelation of a zero-day threat that created massive waves in the cybersecurity industry, when security researchers published a proof-of-concept critical exploit for a remote code execution vulnerability in </a:t>
            </a:r>
            <a:r>
              <a:rPr lang="en-US" sz="4400" b="1" i="0" u="none" strike="noStrike" kern="1200" dirty="0">
                <a:solidFill>
                  <a:schemeClr val="tx1"/>
                </a:solidFill>
                <a:effectLst/>
                <a:latin typeface="+mj-lt"/>
                <a:ea typeface="+mj-ea"/>
                <a:cs typeface="+mj-cs"/>
              </a:rPr>
              <a:t>Log4j</a:t>
            </a:r>
            <a:r>
              <a:rPr lang="en-US" sz="4400" b="0" i="0" u="none" strike="noStrike" kern="1200" dirty="0">
                <a:solidFill>
                  <a:schemeClr val="tx1"/>
                </a:solidFill>
                <a:effectLst/>
                <a:latin typeface="+mj-lt"/>
                <a:ea typeface="+mj-ea"/>
                <a:cs typeface="+mj-cs"/>
              </a:rPr>
              <a:t>, a Java logging library used in a significant number of internet applications.</a:t>
            </a:r>
          </a:p>
          <a:p>
            <a:pPr lvl="0" fontAlgn="base"/>
            <a:r>
              <a:rPr lang="en-US" sz="4400" b="0" i="0" u="none" strike="noStrike" kern="1200" dirty="0">
                <a:solidFill>
                  <a:schemeClr val="tx1"/>
                </a:solidFill>
                <a:effectLst/>
                <a:latin typeface="+mj-lt"/>
                <a:ea typeface="+mj-ea"/>
                <a:cs typeface="+mj-cs"/>
              </a:rPr>
              <a:t>In the weeks following, businesses worldwide worked frantically to identify and mitigate the impact of the exploit, while security pros and experts released patches and scanning tools, and guided organizations on how to best protect themselves from attack. </a:t>
            </a:r>
          </a:p>
          <a:p>
            <a:endParaRPr lang="en-US" dirty="0"/>
          </a:p>
        </p:txBody>
      </p:sp>
    </p:spTree>
    <p:extLst>
      <p:ext uri="{BB962C8B-B14F-4D97-AF65-F5344CB8AC3E}">
        <p14:creationId xmlns:p14="http://schemas.microsoft.com/office/powerpoint/2010/main" val="51397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3AA9-1672-C556-956F-0ADE057C4006}"/>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2022</a:t>
            </a:r>
            <a:endParaRPr lang="en-US" dirty="0"/>
          </a:p>
        </p:txBody>
      </p:sp>
      <p:sp>
        <p:nvSpPr>
          <p:cNvPr id="3" name="Content Placeholder 2">
            <a:extLst>
              <a:ext uri="{FF2B5EF4-FFF2-40B4-BE49-F238E27FC236}">
                <a16:creationId xmlns:a16="http://schemas.microsoft.com/office/drawing/2014/main" id="{420BF92F-F525-FF04-8B01-2D7BD38D8E36}"/>
              </a:ext>
            </a:extLst>
          </p:cNvPr>
          <p:cNvSpPr>
            <a:spLocks noGrp="1"/>
          </p:cNvSpPr>
          <p:nvPr>
            <p:ph idx="1"/>
          </p:nvPr>
        </p:nvSpPr>
        <p:spPr/>
        <p:txBody>
          <a:bodyPr>
            <a:normAutofit fontScale="92500"/>
          </a:bodyPr>
          <a:lstStyle/>
          <a:p>
            <a:pPr lvl="0" fontAlgn="base"/>
            <a:r>
              <a:rPr lang="en-US" sz="4400" b="0" i="0" u="none" strike="noStrike" kern="1200" dirty="0">
                <a:solidFill>
                  <a:schemeClr val="tx1"/>
                </a:solidFill>
                <a:effectLst/>
                <a:latin typeface="+mj-lt"/>
                <a:ea typeface="+mj-ea"/>
                <a:cs typeface="+mj-cs"/>
              </a:rPr>
              <a:t>In one of the more frightening displays of cybercriminals’ willingness to endanger the lives and livelihoods of strangers, the agency that administers social security for Costa Rica was shut down by a late May ransomware attack, an attack which spread to other offices in the country and caused a state of emergency. </a:t>
            </a:r>
          </a:p>
          <a:p>
            <a:endParaRPr lang="en-US" dirty="0"/>
          </a:p>
        </p:txBody>
      </p:sp>
    </p:spTree>
    <p:extLst>
      <p:ext uri="{BB962C8B-B14F-4D97-AF65-F5344CB8AC3E}">
        <p14:creationId xmlns:p14="http://schemas.microsoft.com/office/powerpoint/2010/main" val="3469844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0681-7814-87F4-D26B-622F7898FA77}"/>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2022</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00E79D84-F7F0-12B5-10E7-A40AB581B123}"/>
              </a:ext>
            </a:extLst>
          </p:cNvPr>
          <p:cNvSpPr>
            <a:spLocks noGrp="1"/>
          </p:cNvSpPr>
          <p:nvPr>
            <p:ph idx="1"/>
          </p:nvPr>
        </p:nvSpPr>
        <p:spPr/>
        <p:txBody>
          <a:bodyPr>
            <a:normAutofit fontScale="70000" lnSpcReduction="20000"/>
          </a:bodyPr>
          <a:lstStyle/>
          <a:p>
            <a:pPr lvl="0" fontAlgn="base"/>
            <a:r>
              <a:rPr lang="en-US" sz="4400" b="0" i="0" u="none" strike="noStrike" kern="1200" dirty="0">
                <a:solidFill>
                  <a:schemeClr val="tx1"/>
                </a:solidFill>
                <a:effectLst/>
                <a:latin typeface="+mj-lt"/>
                <a:ea typeface="+mj-ea"/>
                <a:cs typeface="+mj-cs"/>
              </a:rPr>
              <a:t>A </a:t>
            </a:r>
            <a:r>
              <a:rPr lang="en-US" sz="4400" b="1" i="0" u="none" strike="noStrike" kern="1200" dirty="0">
                <a:solidFill>
                  <a:schemeClr val="tx1"/>
                </a:solidFill>
                <a:effectLst/>
                <a:latin typeface="+mj-lt"/>
                <a:ea typeface="+mj-ea"/>
                <a:cs typeface="+mj-cs"/>
              </a:rPr>
              <a:t>mid-September hack</a:t>
            </a:r>
            <a:r>
              <a:rPr lang="en-US" sz="4400" b="0" i="0" u="none" strike="noStrike" kern="1200" dirty="0">
                <a:solidFill>
                  <a:schemeClr val="tx1"/>
                </a:solidFill>
                <a:effectLst/>
                <a:latin typeface="+mj-lt"/>
                <a:ea typeface="+mj-ea"/>
                <a:cs typeface="+mj-cs"/>
              </a:rPr>
              <a:t> yielded a striking amount of material from a titan of the gaming industry. The hotly anticipated release of Rockstar Games’ Grand Theft Auto 6 was thrown into disarray when a hacker known as “</a:t>
            </a:r>
            <a:r>
              <a:rPr lang="en-US" sz="4400" b="0" i="0" u="none" strike="noStrike" kern="1200" dirty="0" err="1">
                <a:solidFill>
                  <a:schemeClr val="tx1"/>
                </a:solidFill>
                <a:effectLst/>
                <a:latin typeface="+mj-lt"/>
                <a:ea typeface="+mj-ea"/>
                <a:cs typeface="+mj-cs"/>
              </a:rPr>
              <a:t>teapotuberhacker</a:t>
            </a:r>
            <a:r>
              <a:rPr lang="en-US" sz="4400" b="0" i="0" u="none" strike="noStrike" kern="1200" dirty="0">
                <a:solidFill>
                  <a:schemeClr val="tx1"/>
                </a:solidFill>
                <a:effectLst/>
                <a:latin typeface="+mj-lt"/>
                <a:ea typeface="+mj-ea"/>
                <a:cs typeface="+mj-cs"/>
              </a:rPr>
              <a:t>” breached Rockstar’s internal Slack channel and purloined 90 videos of work-in-progress gameplay. But this hacker wasn’t done.</a:t>
            </a:r>
          </a:p>
          <a:p>
            <a:pPr lvl="0" fontAlgn="base"/>
            <a:r>
              <a:rPr lang="en-US" sz="4400" b="0" i="0" u="none" strike="noStrike" kern="1200" dirty="0">
                <a:solidFill>
                  <a:schemeClr val="tx1"/>
                </a:solidFill>
                <a:effectLst/>
                <a:latin typeface="+mj-lt"/>
                <a:ea typeface="+mj-ea"/>
                <a:cs typeface="+mj-cs"/>
              </a:rPr>
              <a:t>In an extremely similar Slack attack, </a:t>
            </a:r>
            <a:r>
              <a:rPr lang="en-US" sz="4400" b="0" i="0" u="none" strike="noStrike" kern="1200" dirty="0" err="1">
                <a:solidFill>
                  <a:schemeClr val="tx1"/>
                </a:solidFill>
                <a:effectLst/>
                <a:latin typeface="+mj-lt"/>
                <a:ea typeface="+mj-ea"/>
                <a:cs typeface="+mj-cs"/>
              </a:rPr>
              <a:t>teapotuberhacker</a:t>
            </a:r>
            <a:r>
              <a:rPr lang="en-US" sz="4400" b="0" i="0" u="none" strike="noStrike" kern="1200" dirty="0">
                <a:solidFill>
                  <a:schemeClr val="tx1"/>
                </a:solidFill>
                <a:effectLst/>
                <a:latin typeface="+mj-lt"/>
                <a:ea typeface="+mj-ea"/>
                <a:cs typeface="+mj-cs"/>
              </a:rPr>
              <a:t> lived up to their screen name on September 14 when they, well, hacked Uber. The international ride-share company was breached even more deeply than Rockstar, with the hacker gaining “pretty much full access to Uber,” including email systems, internal communications, cloud storage, and code repositories.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3F38416-1F34-6B5D-DB57-21D237DDD858}"/>
                  </a:ext>
                </a:extLst>
              </p14:cNvPr>
              <p14:cNvContentPartPr/>
              <p14:nvPr/>
            </p14:nvContentPartPr>
            <p14:xfrm>
              <a:off x="2830320" y="2072880"/>
              <a:ext cx="6585120" cy="1294200"/>
            </p14:xfrm>
          </p:contentPart>
        </mc:Choice>
        <mc:Fallback xmlns="">
          <p:pic>
            <p:nvPicPr>
              <p:cNvPr id="4" name="Ink 3">
                <a:extLst>
                  <a:ext uri="{FF2B5EF4-FFF2-40B4-BE49-F238E27FC236}">
                    <a16:creationId xmlns:a16="http://schemas.microsoft.com/office/drawing/2014/main" id="{83F38416-1F34-6B5D-DB57-21D237DDD858}"/>
                  </a:ext>
                </a:extLst>
              </p:cNvPr>
              <p:cNvPicPr/>
              <p:nvPr/>
            </p:nvPicPr>
            <p:blipFill>
              <a:blip r:embed="rId3"/>
              <a:stretch>
                <a:fillRect/>
              </a:stretch>
            </p:blipFill>
            <p:spPr>
              <a:xfrm>
                <a:off x="2820960" y="2063520"/>
                <a:ext cx="6603840" cy="1312920"/>
              </a:xfrm>
              <a:prstGeom prst="rect">
                <a:avLst/>
              </a:prstGeom>
            </p:spPr>
          </p:pic>
        </mc:Fallback>
      </mc:AlternateContent>
    </p:spTree>
    <p:extLst>
      <p:ext uri="{BB962C8B-B14F-4D97-AF65-F5344CB8AC3E}">
        <p14:creationId xmlns:p14="http://schemas.microsoft.com/office/powerpoint/2010/main" val="1489276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1984-BF3C-4C0A-8FEA-68E3EDC44E12}"/>
              </a:ext>
            </a:extLst>
          </p:cNvPr>
          <p:cNvSpPr>
            <a:spLocks noGrp="1"/>
          </p:cNvSpPr>
          <p:nvPr>
            <p:ph type="ctrTitle"/>
          </p:nvPr>
        </p:nvSpPr>
        <p:spPr/>
        <p:txBody>
          <a:bodyPr/>
          <a:lstStyle/>
          <a:p>
            <a:r>
              <a:rPr lang="en-US" dirty="0"/>
              <a:t>Types of Attackers</a:t>
            </a:r>
          </a:p>
        </p:txBody>
      </p:sp>
      <p:sp>
        <p:nvSpPr>
          <p:cNvPr id="5" name="Subtitle 4">
            <a:extLst>
              <a:ext uri="{FF2B5EF4-FFF2-40B4-BE49-F238E27FC236}">
                <a16:creationId xmlns:a16="http://schemas.microsoft.com/office/drawing/2014/main" id="{E172A633-531B-4A9E-B4E1-30C86A15D19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26A1C2F-0C62-429E-82E1-03D5EED7AB72}"/>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bg2"/>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fld id="{A7156670-DA0F-4A78-A937-0F73CBAE2660}" type="slidenum">
              <a:rPr lang="en-US" altLang="en-US" smtClean="0"/>
              <a:pPr/>
              <a:t>45</a:t>
            </a:fld>
            <a:endParaRPr lang="en-US" altLang="en-US"/>
          </a:p>
        </p:txBody>
      </p:sp>
    </p:spTree>
    <p:extLst>
      <p:ext uri="{BB962C8B-B14F-4D97-AF65-F5344CB8AC3E}">
        <p14:creationId xmlns:p14="http://schemas.microsoft.com/office/powerpoint/2010/main" val="3870857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C7B9688-E7D5-43D3-9A5D-9842C04AB010}"/>
              </a:ext>
            </a:extLst>
          </p:cNvPr>
          <p:cNvSpPr>
            <a:spLocks noGrp="1" noChangeArrowheads="1"/>
          </p:cNvSpPr>
          <p:nvPr>
            <p:ph type="title"/>
          </p:nvPr>
        </p:nvSpPr>
        <p:spPr>
          <a:xfrm>
            <a:off x="2674939" y="214314"/>
            <a:ext cx="7793037" cy="1052512"/>
          </a:xfrm>
        </p:spPr>
        <p:txBody>
          <a:bodyPr/>
          <a:lstStyle/>
          <a:p>
            <a:pPr eaLnBrk="1" hangingPunct="1">
              <a:defRPr/>
            </a:pPr>
            <a:r>
              <a:rPr lang="en-US" dirty="0"/>
              <a:t>Crackers</a:t>
            </a:r>
          </a:p>
        </p:txBody>
      </p:sp>
      <p:sp>
        <p:nvSpPr>
          <p:cNvPr id="15363" name="Text Box 3">
            <a:extLst>
              <a:ext uri="{FF2B5EF4-FFF2-40B4-BE49-F238E27FC236}">
                <a16:creationId xmlns:a16="http://schemas.microsoft.com/office/drawing/2014/main" id="{598053A8-4F45-4511-8624-E571BB18ECD2}"/>
              </a:ext>
            </a:extLst>
          </p:cNvPr>
          <p:cNvSpPr txBox="1">
            <a:spLocks noChangeArrowheads="1"/>
          </p:cNvSpPr>
          <p:nvPr/>
        </p:nvSpPr>
        <p:spPr bwMode="auto">
          <a:xfrm>
            <a:off x="3851275" y="1628776"/>
            <a:ext cx="2241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Cracker:</a:t>
            </a:r>
          </a:p>
          <a:p>
            <a:pPr eaLnBrk="1" hangingPunct="1">
              <a:spcBef>
                <a:spcPct val="0"/>
              </a:spcBef>
              <a:buClrTx/>
              <a:buSzTx/>
              <a:buFontTx/>
              <a:buNone/>
            </a:pPr>
            <a:r>
              <a:rPr lang="en-US" altLang="en-US" sz="1800"/>
              <a:t>Computer-savvy </a:t>
            </a:r>
          </a:p>
          <a:p>
            <a:pPr eaLnBrk="1" hangingPunct="1">
              <a:spcBef>
                <a:spcPct val="0"/>
              </a:spcBef>
              <a:buClrTx/>
              <a:buSzTx/>
              <a:buFontTx/>
              <a:buNone/>
            </a:pPr>
            <a:r>
              <a:rPr lang="en-US" altLang="en-US" sz="1800"/>
              <a:t>programmer creates</a:t>
            </a:r>
          </a:p>
          <a:p>
            <a:pPr eaLnBrk="1" hangingPunct="1">
              <a:spcBef>
                <a:spcPct val="0"/>
              </a:spcBef>
              <a:buClrTx/>
              <a:buSzTx/>
              <a:buFontTx/>
              <a:buNone/>
            </a:pPr>
            <a:r>
              <a:rPr lang="en-US" altLang="en-US" sz="1800"/>
              <a:t>attack software</a:t>
            </a:r>
          </a:p>
        </p:txBody>
      </p:sp>
      <p:sp>
        <p:nvSpPr>
          <p:cNvPr id="15364" name="Text Box 4">
            <a:extLst>
              <a:ext uri="{FF2B5EF4-FFF2-40B4-BE49-F238E27FC236}">
                <a16:creationId xmlns:a16="http://schemas.microsoft.com/office/drawing/2014/main" id="{85B29A1C-4182-4B9B-BF42-E149447BFB13}"/>
              </a:ext>
            </a:extLst>
          </p:cNvPr>
          <p:cNvSpPr txBox="1">
            <a:spLocks noChangeArrowheads="1"/>
          </p:cNvSpPr>
          <p:nvPr/>
        </p:nvSpPr>
        <p:spPr bwMode="auto">
          <a:xfrm>
            <a:off x="1778000" y="3084514"/>
            <a:ext cx="2012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Script Kiddies</a:t>
            </a:r>
            <a:r>
              <a:rPr lang="en-US" altLang="en-US" sz="1800"/>
              <a:t>:</a:t>
            </a:r>
          </a:p>
          <a:p>
            <a:pPr eaLnBrk="1" hangingPunct="1">
              <a:spcBef>
                <a:spcPct val="0"/>
              </a:spcBef>
              <a:buClrTx/>
              <a:buSzTx/>
              <a:buFontTx/>
              <a:buNone/>
            </a:pPr>
            <a:r>
              <a:rPr lang="en-US" altLang="en-US" sz="1800"/>
              <a:t>Know how to</a:t>
            </a:r>
          </a:p>
          <a:p>
            <a:pPr eaLnBrk="1" hangingPunct="1">
              <a:spcBef>
                <a:spcPct val="0"/>
              </a:spcBef>
              <a:buClrTx/>
              <a:buSzTx/>
              <a:buFontTx/>
              <a:buNone/>
            </a:pPr>
            <a:r>
              <a:rPr lang="en-US" altLang="en-US" sz="1800"/>
              <a:t>execute programs</a:t>
            </a:r>
          </a:p>
        </p:txBody>
      </p:sp>
      <p:sp>
        <p:nvSpPr>
          <p:cNvPr id="15365" name="Rectangle 5">
            <a:extLst>
              <a:ext uri="{FF2B5EF4-FFF2-40B4-BE49-F238E27FC236}">
                <a16:creationId xmlns:a16="http://schemas.microsoft.com/office/drawing/2014/main" id="{05744291-3B0F-49E9-B1CC-4312EF678B90}"/>
              </a:ext>
            </a:extLst>
          </p:cNvPr>
          <p:cNvSpPr>
            <a:spLocks noChangeArrowheads="1"/>
          </p:cNvSpPr>
          <p:nvPr/>
        </p:nvSpPr>
        <p:spPr bwMode="auto">
          <a:xfrm>
            <a:off x="7772401" y="2565400"/>
            <a:ext cx="2233613" cy="2540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Dark Web</a:t>
            </a:r>
          </a:p>
          <a:p>
            <a:pPr algn="ctr" eaLnBrk="1" hangingPunct="1"/>
            <a:endParaRPr lang="en-US" altLang="en-US" u="sng">
              <a:solidFill>
                <a:schemeClr val="bg2"/>
              </a:solidFill>
            </a:endParaRPr>
          </a:p>
          <a:p>
            <a:pPr algn="ctr" eaLnBrk="1" hangingPunct="1"/>
            <a:r>
              <a:rPr lang="en-US" altLang="en-US"/>
              <a:t>For Sale:</a:t>
            </a:r>
          </a:p>
          <a:p>
            <a:pPr algn="ctr" eaLnBrk="1" hangingPunct="1"/>
            <a:r>
              <a:rPr lang="en-US" altLang="en-US"/>
              <a:t>Credit Cards</a:t>
            </a:r>
          </a:p>
          <a:p>
            <a:pPr algn="ctr" eaLnBrk="1" hangingPunct="1"/>
            <a:r>
              <a:rPr lang="en-US" altLang="en-US"/>
              <a:t>Medical Insurance</a:t>
            </a:r>
          </a:p>
          <a:p>
            <a:pPr algn="ctr" eaLnBrk="1" hangingPunct="1"/>
            <a:r>
              <a:rPr lang="en-US" altLang="en-US"/>
              <a:t>Identification</a:t>
            </a:r>
          </a:p>
          <a:p>
            <a:pPr algn="ctr" eaLnBrk="1" hangingPunct="1"/>
            <a:r>
              <a:rPr lang="en-US" altLang="en-US"/>
              <a:t>Malware</a:t>
            </a:r>
          </a:p>
          <a:p>
            <a:pPr algn="ctr" eaLnBrk="1" hangingPunct="1"/>
            <a:endParaRPr lang="en-US" altLang="en-US"/>
          </a:p>
        </p:txBody>
      </p:sp>
      <p:sp>
        <p:nvSpPr>
          <p:cNvPr id="15366" name="Text Box 6">
            <a:extLst>
              <a:ext uri="{FF2B5EF4-FFF2-40B4-BE49-F238E27FC236}">
                <a16:creationId xmlns:a16="http://schemas.microsoft.com/office/drawing/2014/main" id="{708FCA15-EF7B-4BC9-8A0A-7A7D0C237C00}"/>
              </a:ext>
            </a:extLst>
          </p:cNvPr>
          <p:cNvSpPr txBox="1">
            <a:spLocks noChangeArrowheads="1"/>
          </p:cNvSpPr>
          <p:nvPr/>
        </p:nvSpPr>
        <p:spPr bwMode="auto">
          <a:xfrm>
            <a:off x="1825625" y="4168775"/>
            <a:ext cx="42497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Criminals:</a:t>
            </a:r>
            <a:br>
              <a:rPr lang="en-US" altLang="en-US" sz="1800" b="1"/>
            </a:br>
            <a:r>
              <a:rPr lang="en-US" altLang="en-US" sz="1800"/>
              <a:t>Create &amp; sell botnets -&gt; spam</a:t>
            </a:r>
          </a:p>
          <a:p>
            <a:pPr eaLnBrk="1" hangingPunct="1">
              <a:spcBef>
                <a:spcPct val="0"/>
              </a:spcBef>
              <a:buClrTx/>
              <a:buSzTx/>
              <a:buFontTx/>
              <a:buNone/>
            </a:pPr>
            <a:r>
              <a:rPr lang="en-US" altLang="en-US" sz="1800"/>
              <a:t>Sell credit card numbers,…</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b="1"/>
              <a:t>Nation States:</a:t>
            </a:r>
          </a:p>
          <a:p>
            <a:pPr eaLnBrk="1" hangingPunct="1">
              <a:spcBef>
                <a:spcPct val="0"/>
              </a:spcBef>
              <a:buClrTx/>
              <a:buSzTx/>
              <a:buFontTx/>
              <a:buNone/>
            </a:pPr>
            <a:r>
              <a:rPr lang="en-US" altLang="en-US" sz="1800"/>
              <a:t>Cyber-warfare, spying, extortion, DDOS</a:t>
            </a:r>
          </a:p>
          <a:p>
            <a:pPr eaLnBrk="1" hangingPunct="1">
              <a:spcBef>
                <a:spcPct val="0"/>
              </a:spcBef>
              <a:buClrTx/>
              <a:buSzTx/>
              <a:buFontTx/>
              <a:buNone/>
            </a:pPr>
            <a:endParaRPr lang="en-US" altLang="en-US" sz="1800"/>
          </a:p>
        </p:txBody>
      </p:sp>
      <p:sp>
        <p:nvSpPr>
          <p:cNvPr id="15367" name="Line 7">
            <a:extLst>
              <a:ext uri="{FF2B5EF4-FFF2-40B4-BE49-F238E27FC236}">
                <a16:creationId xmlns:a16="http://schemas.microsoft.com/office/drawing/2014/main" id="{CB1029EE-D0E8-4B6A-9730-D6DA028DA9CA}"/>
              </a:ext>
            </a:extLst>
          </p:cNvPr>
          <p:cNvSpPr>
            <a:spLocks noChangeShapeType="1"/>
          </p:cNvSpPr>
          <p:nvPr/>
        </p:nvSpPr>
        <p:spPr bwMode="auto">
          <a:xfrm flipH="1">
            <a:off x="5827714" y="4953000"/>
            <a:ext cx="1944687" cy="55403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68" name="Line 8">
            <a:extLst>
              <a:ext uri="{FF2B5EF4-FFF2-40B4-BE49-F238E27FC236}">
                <a16:creationId xmlns:a16="http://schemas.microsoft.com/office/drawing/2014/main" id="{1CA96A56-BF96-4924-8F3C-DA6E314C68EA}"/>
              </a:ext>
            </a:extLst>
          </p:cNvPr>
          <p:cNvSpPr>
            <a:spLocks noChangeShapeType="1"/>
          </p:cNvSpPr>
          <p:nvPr/>
        </p:nvSpPr>
        <p:spPr bwMode="auto">
          <a:xfrm>
            <a:off x="5943600" y="2362200"/>
            <a:ext cx="1676400" cy="304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69" name="Line 9">
            <a:extLst>
              <a:ext uri="{FF2B5EF4-FFF2-40B4-BE49-F238E27FC236}">
                <a16:creationId xmlns:a16="http://schemas.microsoft.com/office/drawing/2014/main" id="{04500BFB-F546-45EE-B9C7-B21CE679526E}"/>
              </a:ext>
            </a:extLst>
          </p:cNvPr>
          <p:cNvSpPr>
            <a:spLocks noChangeShapeType="1"/>
          </p:cNvSpPr>
          <p:nvPr/>
        </p:nvSpPr>
        <p:spPr bwMode="auto">
          <a:xfrm flipH="1">
            <a:off x="5470526" y="3200401"/>
            <a:ext cx="2149475" cy="11271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70" name="Line 10">
            <a:extLst>
              <a:ext uri="{FF2B5EF4-FFF2-40B4-BE49-F238E27FC236}">
                <a16:creationId xmlns:a16="http://schemas.microsoft.com/office/drawing/2014/main" id="{6AA498F1-C734-407B-8A9D-F8161562C925}"/>
              </a:ext>
            </a:extLst>
          </p:cNvPr>
          <p:cNvSpPr>
            <a:spLocks noChangeShapeType="1"/>
          </p:cNvSpPr>
          <p:nvPr/>
        </p:nvSpPr>
        <p:spPr bwMode="auto">
          <a:xfrm flipV="1">
            <a:off x="6543676" y="4168776"/>
            <a:ext cx="1166813" cy="3270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71" name="Text Box 11">
            <a:extLst>
              <a:ext uri="{FF2B5EF4-FFF2-40B4-BE49-F238E27FC236}">
                <a16:creationId xmlns:a16="http://schemas.microsoft.com/office/drawing/2014/main" id="{C0E81C5A-3081-4299-8A37-50C1AE3301CD}"/>
              </a:ext>
            </a:extLst>
          </p:cNvPr>
          <p:cNvSpPr txBox="1">
            <a:spLocks noChangeArrowheads="1"/>
          </p:cNvSpPr>
          <p:nvPr/>
        </p:nvSpPr>
        <p:spPr bwMode="auto">
          <a:xfrm>
            <a:off x="7710489" y="595313"/>
            <a:ext cx="2701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System Administrators</a:t>
            </a:r>
          </a:p>
          <a:p>
            <a:pPr eaLnBrk="1" hangingPunct="1">
              <a:spcBef>
                <a:spcPct val="0"/>
              </a:spcBef>
              <a:buClrTx/>
              <a:buSzTx/>
              <a:buFontTx/>
              <a:buNone/>
            </a:pPr>
            <a:r>
              <a:rPr lang="en-US" altLang="en-US" sz="1800"/>
              <a:t>Some scripts are useful</a:t>
            </a:r>
          </a:p>
          <a:p>
            <a:pPr eaLnBrk="1" hangingPunct="1">
              <a:spcBef>
                <a:spcPct val="0"/>
              </a:spcBef>
              <a:buClrTx/>
              <a:buSzTx/>
              <a:buFontTx/>
              <a:buNone/>
            </a:pPr>
            <a:r>
              <a:rPr lang="en-US" altLang="en-US" sz="1800"/>
              <a:t>to protect networks…</a:t>
            </a:r>
          </a:p>
          <a:p>
            <a:pPr eaLnBrk="1" hangingPunct="1">
              <a:spcBef>
                <a:spcPct val="0"/>
              </a:spcBef>
              <a:buClrTx/>
              <a:buSzTx/>
              <a:buFontTx/>
              <a:buNone/>
            </a:pPr>
            <a:r>
              <a:rPr lang="en-US" altLang="en-US" sz="1800"/>
              <a:t>Get info from hacker </a:t>
            </a:r>
          </a:p>
          <a:p>
            <a:pPr eaLnBrk="1" hangingPunct="1">
              <a:spcBef>
                <a:spcPct val="0"/>
              </a:spcBef>
              <a:buClrTx/>
              <a:buSzTx/>
              <a:buFontTx/>
              <a:buNone/>
            </a:pPr>
            <a:r>
              <a:rPr lang="en-US" altLang="en-US" sz="1800"/>
              <a:t>bulletin boards</a:t>
            </a:r>
          </a:p>
        </p:txBody>
      </p:sp>
      <p:pic>
        <p:nvPicPr>
          <p:cNvPr id="15372" name="Picture 5" descr="C:\Documents and Settings\lincke\Local Settings\Temporary Internet Files\Content.IE5\1V5C9IBW\MCj04406390000[1].wmf">
            <a:extLst>
              <a:ext uri="{FF2B5EF4-FFF2-40B4-BE49-F238E27FC236}">
                <a16:creationId xmlns:a16="http://schemas.microsoft.com/office/drawing/2014/main" id="{969C5183-7334-4D19-86DB-972BDBDD2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276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4" descr="MMj03652630000[1]">
            <a:extLst>
              <a:ext uri="{FF2B5EF4-FFF2-40B4-BE49-F238E27FC236}">
                <a16:creationId xmlns:a16="http://schemas.microsoft.com/office/drawing/2014/main" id="{3EE1299B-6B1D-4C53-8BF3-D45A526042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7713" y="5851526"/>
            <a:ext cx="13954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6" descr="MCj04405120000[1]">
            <a:extLst>
              <a:ext uri="{FF2B5EF4-FFF2-40B4-BE49-F238E27FC236}">
                <a16:creationId xmlns:a16="http://schemas.microsoft.com/office/drawing/2014/main" id="{9CC4D2DC-9335-4364-A60B-23786F94D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8100" y="1458914"/>
            <a:ext cx="12128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 Box 18">
            <a:extLst>
              <a:ext uri="{FF2B5EF4-FFF2-40B4-BE49-F238E27FC236}">
                <a16:creationId xmlns:a16="http://schemas.microsoft.com/office/drawing/2014/main" id="{E9B393B2-31B3-424F-B731-F2EE20C5D0F2}"/>
              </a:ext>
            </a:extLst>
          </p:cNvPr>
          <p:cNvSpPr txBox="1">
            <a:spLocks noChangeArrowheads="1"/>
          </p:cNvSpPr>
          <p:nvPr/>
        </p:nvSpPr>
        <p:spPr bwMode="auto">
          <a:xfrm>
            <a:off x="7223125" y="5599113"/>
            <a:ext cx="2859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t>Crimeware or</a:t>
            </a:r>
          </a:p>
          <a:p>
            <a:pPr algn="ctr" eaLnBrk="1" hangingPunct="1">
              <a:spcBef>
                <a:spcPct val="0"/>
              </a:spcBef>
              <a:buClrTx/>
              <a:buSzTx/>
              <a:buFontTx/>
              <a:buNone/>
            </a:pPr>
            <a:r>
              <a:rPr lang="en-US" altLang="en-US" sz="1800" b="1"/>
              <a:t>Attack Kit</a:t>
            </a:r>
            <a:r>
              <a:rPr lang="en-US" altLang="en-US" sz="1800"/>
              <a:t>=$1K-2K</a:t>
            </a:r>
          </a:p>
          <a:p>
            <a:pPr algn="ctr" eaLnBrk="1" hangingPunct="1">
              <a:spcBef>
                <a:spcPct val="0"/>
              </a:spcBef>
              <a:buClrTx/>
              <a:buSzTx/>
              <a:buFontTx/>
              <a:buNone/>
            </a:pPr>
            <a:r>
              <a:rPr lang="en-US" altLang="en-US" sz="1800"/>
              <a:t>1 M Email addresses = $8</a:t>
            </a:r>
          </a:p>
          <a:p>
            <a:pPr algn="ctr" eaLnBrk="1" hangingPunct="1">
              <a:spcBef>
                <a:spcPct val="0"/>
              </a:spcBef>
              <a:buClrTx/>
              <a:buSzTx/>
              <a:buFontTx/>
              <a:buNone/>
            </a:pPr>
            <a:r>
              <a:rPr lang="en-US" altLang="en-US" sz="1800"/>
              <a:t>10,000 PCs = $1000</a:t>
            </a:r>
          </a:p>
        </p:txBody>
      </p:sp>
      <p:pic>
        <p:nvPicPr>
          <p:cNvPr id="15376" name="Picture 1">
            <a:extLst>
              <a:ext uri="{FF2B5EF4-FFF2-40B4-BE49-F238E27FC236}">
                <a16:creationId xmlns:a16="http://schemas.microsoft.com/office/drawing/2014/main" id="{40AE9CAB-FFC2-49E4-8293-192B67ED2B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3376" y="4059238"/>
            <a:ext cx="10953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4">
            <a:extLst>
              <a:ext uri="{FF2B5EF4-FFF2-40B4-BE49-F238E27FC236}">
                <a16:creationId xmlns:a16="http://schemas.microsoft.com/office/drawing/2014/main" id="{682FA3DE-9855-472A-9EBC-CCAD2951BC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4326" y="5875338"/>
            <a:ext cx="13573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41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9B3B44-B250-4381-8E29-4FBD3151C53B}"/>
              </a:ext>
            </a:extLst>
          </p:cNvPr>
          <p:cNvSpPr>
            <a:spLocks noGrp="1"/>
          </p:cNvSpPr>
          <p:nvPr>
            <p:ph type="title"/>
          </p:nvPr>
        </p:nvSpPr>
        <p:spPr/>
        <p:txBody>
          <a:bodyPr/>
          <a:lstStyle/>
          <a:p>
            <a:pPr eaLnBrk="1" hangingPunct="1">
              <a:defRPr/>
            </a:pPr>
            <a:r>
              <a:rPr lang="en-US" dirty="0"/>
              <a:t>Other Hackers/Crackers:</a:t>
            </a:r>
          </a:p>
        </p:txBody>
      </p:sp>
      <p:sp>
        <p:nvSpPr>
          <p:cNvPr id="6" name="Content Placeholder 5">
            <a:extLst>
              <a:ext uri="{FF2B5EF4-FFF2-40B4-BE49-F238E27FC236}">
                <a16:creationId xmlns:a16="http://schemas.microsoft.com/office/drawing/2014/main" id="{16B1A5C7-E313-4B79-85F9-D37C00FBE518}"/>
              </a:ext>
            </a:extLst>
          </p:cNvPr>
          <p:cNvSpPr>
            <a:spLocks noGrp="1"/>
          </p:cNvSpPr>
          <p:nvPr>
            <p:ph idx="1"/>
          </p:nvPr>
        </p:nvSpPr>
        <p:spPr/>
        <p:txBody>
          <a:bodyPr>
            <a:normAutofit/>
          </a:bodyPr>
          <a:lstStyle/>
          <a:p>
            <a:r>
              <a:rPr lang="en-US" dirty="0"/>
              <a:t>Nation-States</a:t>
            </a:r>
          </a:p>
          <a:p>
            <a:pPr lvl="1"/>
            <a:r>
              <a:rPr lang="en-US" dirty="0"/>
              <a:t>Accused: Russia, North Korea, China, France, South Korea, Germany, Israel, India, Pakistan, US.</a:t>
            </a:r>
          </a:p>
          <a:p>
            <a:r>
              <a:rPr lang="en-US" dirty="0"/>
              <a:t>Cyberterrorists</a:t>
            </a:r>
          </a:p>
          <a:p>
            <a:r>
              <a:rPr lang="en-US" dirty="0"/>
              <a:t>Corporations</a:t>
            </a:r>
          </a:p>
          <a:p>
            <a:r>
              <a:rPr lang="en-US" dirty="0"/>
              <a:t>Activists</a:t>
            </a:r>
          </a:p>
          <a:p>
            <a:r>
              <a:rPr lang="en-US" dirty="0"/>
              <a:t>Criminals</a:t>
            </a:r>
          </a:p>
          <a:p>
            <a:r>
              <a:rPr lang="en-US" dirty="0"/>
              <a:t>Hobbyists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97064EF-D3F8-68DF-02F5-42607DFA07EF}"/>
                  </a:ext>
                </a:extLst>
              </p14:cNvPr>
              <p14:cNvContentPartPr/>
              <p14:nvPr/>
            </p14:nvContentPartPr>
            <p14:xfrm>
              <a:off x="497880" y="1157400"/>
              <a:ext cx="10665720" cy="4501080"/>
            </p14:xfrm>
          </p:contentPart>
        </mc:Choice>
        <mc:Fallback xmlns="">
          <p:pic>
            <p:nvPicPr>
              <p:cNvPr id="2" name="Ink 1">
                <a:extLst>
                  <a:ext uri="{FF2B5EF4-FFF2-40B4-BE49-F238E27FC236}">
                    <a16:creationId xmlns:a16="http://schemas.microsoft.com/office/drawing/2014/main" id="{B97064EF-D3F8-68DF-02F5-42607DFA07EF}"/>
                  </a:ext>
                </a:extLst>
              </p:cNvPr>
              <p:cNvPicPr/>
              <p:nvPr/>
            </p:nvPicPr>
            <p:blipFill>
              <a:blip r:embed="rId3"/>
              <a:stretch>
                <a:fillRect/>
              </a:stretch>
            </p:blipFill>
            <p:spPr>
              <a:xfrm>
                <a:off x="488520" y="1148040"/>
                <a:ext cx="10684440" cy="4519800"/>
              </a:xfrm>
              <a:prstGeom prst="rect">
                <a:avLst/>
              </a:prstGeom>
            </p:spPr>
          </p:pic>
        </mc:Fallback>
      </mc:AlternateContent>
    </p:spTree>
    <p:extLst>
      <p:ext uri="{BB962C8B-B14F-4D97-AF65-F5344CB8AC3E}">
        <p14:creationId xmlns:p14="http://schemas.microsoft.com/office/powerpoint/2010/main" val="3210979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B7331B-8C40-4587-8FDB-649E637AB2CB}"/>
              </a:ext>
            </a:extLst>
          </p:cNvPr>
          <p:cNvSpPr>
            <a:spLocks noGrp="1"/>
          </p:cNvSpPr>
          <p:nvPr>
            <p:ph type="ctrTitle"/>
          </p:nvPr>
        </p:nvSpPr>
        <p:spPr/>
        <p:txBody>
          <a:bodyPr/>
          <a:lstStyle/>
          <a:p>
            <a:r>
              <a:rPr lang="en-US" dirty="0"/>
              <a:t>Types of Attacks</a:t>
            </a:r>
          </a:p>
        </p:txBody>
      </p:sp>
      <p:sp>
        <p:nvSpPr>
          <p:cNvPr id="6" name="Subtitle 5">
            <a:extLst>
              <a:ext uri="{FF2B5EF4-FFF2-40B4-BE49-F238E27FC236}">
                <a16:creationId xmlns:a16="http://schemas.microsoft.com/office/drawing/2014/main" id="{F91BDE49-A024-477C-B850-66879B50479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3D146D9-EC4F-4999-8424-BCE41F847253}"/>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bg2"/>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fld id="{A7156670-DA0F-4A78-A937-0F73CBAE2660}" type="slidenum">
              <a:rPr lang="en-US" altLang="en-US" smtClean="0"/>
              <a:pPr/>
              <a:t>48</a:t>
            </a:fld>
            <a:endParaRPr lang="en-US" altLang="en-US"/>
          </a:p>
        </p:txBody>
      </p:sp>
    </p:spTree>
    <p:extLst>
      <p:ext uri="{BB962C8B-B14F-4D97-AF65-F5344CB8AC3E}">
        <p14:creationId xmlns:p14="http://schemas.microsoft.com/office/powerpoint/2010/main" val="294269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1246824-004B-476B-984E-3EF0526B5FC9}"/>
              </a:ext>
            </a:extLst>
          </p:cNvPr>
          <p:cNvSpPr>
            <a:spLocks noGrp="1" noChangeArrowheads="1"/>
          </p:cNvSpPr>
          <p:nvPr>
            <p:ph type="title"/>
          </p:nvPr>
        </p:nvSpPr>
        <p:spPr>
          <a:xfrm>
            <a:off x="1981201" y="277814"/>
            <a:ext cx="7210425" cy="1139825"/>
          </a:xfrm>
        </p:spPr>
        <p:txBody>
          <a:bodyPr/>
          <a:lstStyle/>
          <a:p>
            <a:pPr algn="l" eaLnBrk="1" hangingPunct="1">
              <a:defRPr/>
            </a:pPr>
            <a:r>
              <a:rPr lang="en-US" dirty="0"/>
              <a:t>Social Engineering</a:t>
            </a:r>
          </a:p>
        </p:txBody>
      </p:sp>
      <p:pic>
        <p:nvPicPr>
          <p:cNvPr id="21507" name="Picture 3" descr="MPj04386500000[1]">
            <a:extLst>
              <a:ext uri="{FF2B5EF4-FFF2-40B4-BE49-F238E27FC236}">
                <a16:creationId xmlns:a16="http://schemas.microsoft.com/office/drawing/2014/main" id="{B2722748-DF87-406B-9F35-31BEEBE50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447800"/>
            <a:ext cx="18367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4">
            <a:extLst>
              <a:ext uri="{FF2B5EF4-FFF2-40B4-BE49-F238E27FC236}">
                <a16:creationId xmlns:a16="http://schemas.microsoft.com/office/drawing/2014/main" id="{32CE41AB-9816-472C-851D-36DC82AD1F21}"/>
              </a:ext>
            </a:extLst>
          </p:cNvPr>
          <p:cNvSpPr>
            <a:spLocks noChangeArrowheads="1"/>
          </p:cNvSpPr>
          <p:nvPr/>
        </p:nvSpPr>
        <p:spPr bwMode="auto">
          <a:xfrm>
            <a:off x="8458200" y="381000"/>
            <a:ext cx="1981200" cy="1371600"/>
          </a:xfrm>
          <a:prstGeom prst="wedgeRoundRectCallout">
            <a:avLst>
              <a:gd name="adj1" fmla="val -50639"/>
              <a:gd name="adj2" fmla="val 78819"/>
              <a:gd name="adj3" fmla="val 16667"/>
            </a:avLst>
          </a:prstGeom>
          <a:solidFill>
            <a:schemeClr val="accent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I need a password reset.  What is the passwd set to?</a:t>
            </a:r>
          </a:p>
        </p:txBody>
      </p:sp>
      <p:pic>
        <p:nvPicPr>
          <p:cNvPr id="21509" name="Picture 5" descr="MPj04384880000[1]">
            <a:extLst>
              <a:ext uri="{FF2B5EF4-FFF2-40B4-BE49-F238E27FC236}">
                <a16:creationId xmlns:a16="http://schemas.microsoft.com/office/drawing/2014/main" id="{B7537E59-C4F5-479D-805B-F49B4821D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3276600"/>
            <a:ext cx="2238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6">
            <a:extLst>
              <a:ext uri="{FF2B5EF4-FFF2-40B4-BE49-F238E27FC236}">
                <a16:creationId xmlns:a16="http://schemas.microsoft.com/office/drawing/2014/main" id="{3EDFF512-0C66-4D91-A57C-B381AD381613}"/>
              </a:ext>
            </a:extLst>
          </p:cNvPr>
          <p:cNvSpPr>
            <a:spLocks noChangeArrowheads="1"/>
          </p:cNvSpPr>
          <p:nvPr/>
        </p:nvSpPr>
        <p:spPr bwMode="auto">
          <a:xfrm>
            <a:off x="2590800" y="2133600"/>
            <a:ext cx="1600200" cy="1524000"/>
          </a:xfrm>
          <a:prstGeom prst="wedgeRoundRectCallout">
            <a:avLst>
              <a:gd name="adj1" fmla="val -27977"/>
              <a:gd name="adj2" fmla="val 67917"/>
              <a:gd name="adj3" fmla="val 16667"/>
            </a:avLst>
          </a:prstGeom>
          <a:solidFill>
            <a:schemeClr val="accent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This is John, the System Admin.  What is your password?</a:t>
            </a:r>
          </a:p>
        </p:txBody>
      </p:sp>
      <p:sp>
        <p:nvSpPr>
          <p:cNvPr id="21511" name="Rectangle 7">
            <a:extLst>
              <a:ext uri="{FF2B5EF4-FFF2-40B4-BE49-F238E27FC236}">
                <a16:creationId xmlns:a16="http://schemas.microsoft.com/office/drawing/2014/main" id="{7349CF00-05A1-47E5-A93B-24A9E4974E30}"/>
              </a:ext>
            </a:extLst>
          </p:cNvPr>
          <p:cNvSpPr>
            <a:spLocks noChangeArrowheads="1"/>
          </p:cNvSpPr>
          <p:nvPr/>
        </p:nvSpPr>
        <p:spPr bwMode="auto">
          <a:xfrm rot="-469132">
            <a:off x="4495800" y="1676400"/>
            <a:ext cx="1600200" cy="1981200"/>
          </a:xfrm>
          <a:prstGeom prst="rect">
            <a:avLst/>
          </a:prstGeom>
          <a:solidFill>
            <a:srgbClr val="ECA6F8"/>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chemeClr val="bg1"/>
                </a:solidFill>
              </a:rPr>
              <a:t>Email:</a:t>
            </a:r>
          </a:p>
          <a:p>
            <a:pPr algn="ctr" eaLnBrk="1" hangingPunct="1">
              <a:spcBef>
                <a:spcPct val="0"/>
              </a:spcBef>
              <a:buClrTx/>
              <a:buSzTx/>
              <a:buFontTx/>
              <a:buNone/>
            </a:pPr>
            <a:r>
              <a:rPr lang="en-US" altLang="en-US" sz="1800">
                <a:solidFill>
                  <a:schemeClr val="bg1"/>
                </a:solidFill>
              </a:rPr>
              <a:t>ABC Bank has</a:t>
            </a:r>
          </a:p>
          <a:p>
            <a:pPr algn="ctr" eaLnBrk="1" hangingPunct="1">
              <a:spcBef>
                <a:spcPct val="0"/>
              </a:spcBef>
              <a:buClrTx/>
              <a:buSzTx/>
              <a:buFontTx/>
              <a:buNone/>
            </a:pPr>
            <a:r>
              <a:rPr lang="en-US" altLang="en-US" sz="1800">
                <a:solidFill>
                  <a:schemeClr val="bg1"/>
                </a:solidFill>
              </a:rPr>
              <a:t>noticed a </a:t>
            </a:r>
          </a:p>
          <a:p>
            <a:pPr algn="ctr" eaLnBrk="1" hangingPunct="1">
              <a:spcBef>
                <a:spcPct val="0"/>
              </a:spcBef>
              <a:buClrTx/>
              <a:buSzTx/>
              <a:buFontTx/>
              <a:buNone/>
            </a:pPr>
            <a:r>
              <a:rPr lang="en-US" altLang="en-US" sz="1800">
                <a:solidFill>
                  <a:schemeClr val="bg1"/>
                </a:solidFill>
              </a:rPr>
              <a:t>problem with</a:t>
            </a:r>
          </a:p>
          <a:p>
            <a:pPr algn="ctr" eaLnBrk="1" hangingPunct="1">
              <a:spcBef>
                <a:spcPct val="0"/>
              </a:spcBef>
              <a:buClrTx/>
              <a:buSzTx/>
              <a:buFontTx/>
              <a:buNone/>
            </a:pPr>
            <a:r>
              <a:rPr lang="en-US" altLang="en-US" sz="1800">
                <a:solidFill>
                  <a:schemeClr val="bg1"/>
                </a:solidFill>
              </a:rPr>
              <a:t>your account</a:t>
            </a:r>
            <a:r>
              <a:rPr lang="en-US" altLang="en-US" sz="1800"/>
              <a:t>…</a:t>
            </a:r>
          </a:p>
        </p:txBody>
      </p:sp>
      <p:pic>
        <p:nvPicPr>
          <p:cNvPr id="21512" name="Picture 8" descr="MPj04392580000[1]">
            <a:extLst>
              <a:ext uri="{FF2B5EF4-FFF2-40B4-BE49-F238E27FC236}">
                <a16:creationId xmlns:a16="http://schemas.microsoft.com/office/drawing/2014/main" id="{892779C5-677A-4286-ACA0-29FE5392D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AutoShape 9">
            <a:extLst>
              <a:ext uri="{FF2B5EF4-FFF2-40B4-BE49-F238E27FC236}">
                <a16:creationId xmlns:a16="http://schemas.microsoft.com/office/drawing/2014/main" id="{68C2ACAB-E70B-4E69-9889-C7177380E6A5}"/>
              </a:ext>
            </a:extLst>
          </p:cNvPr>
          <p:cNvSpPr>
            <a:spLocks noChangeArrowheads="1"/>
          </p:cNvSpPr>
          <p:nvPr/>
        </p:nvSpPr>
        <p:spPr bwMode="auto">
          <a:xfrm>
            <a:off x="9067800" y="3581400"/>
            <a:ext cx="1447800" cy="1066800"/>
          </a:xfrm>
          <a:prstGeom prst="wedgeRoundRectCallout">
            <a:avLst>
              <a:gd name="adj1" fmla="val -66667"/>
              <a:gd name="adj2" fmla="val 49852"/>
              <a:gd name="adj3" fmla="val 16667"/>
            </a:avLst>
          </a:prstGeom>
          <a:solidFill>
            <a:schemeClr val="tx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solidFill>
              </a:rPr>
              <a:t>I have come to repair your machine…</a:t>
            </a:r>
          </a:p>
        </p:txBody>
      </p:sp>
      <p:sp>
        <p:nvSpPr>
          <p:cNvPr id="21514" name="AutoShape 10">
            <a:extLst>
              <a:ext uri="{FF2B5EF4-FFF2-40B4-BE49-F238E27FC236}">
                <a16:creationId xmlns:a16="http://schemas.microsoft.com/office/drawing/2014/main" id="{19F58FBE-823F-4B6C-960D-1764A295910E}"/>
              </a:ext>
            </a:extLst>
          </p:cNvPr>
          <p:cNvSpPr>
            <a:spLocks noChangeArrowheads="1"/>
          </p:cNvSpPr>
          <p:nvPr/>
        </p:nvSpPr>
        <p:spPr bwMode="auto">
          <a:xfrm>
            <a:off x="6934200" y="4343400"/>
            <a:ext cx="1371600" cy="1219200"/>
          </a:xfrm>
          <a:prstGeom prst="wedgeRoundRectCallout">
            <a:avLst>
              <a:gd name="adj1" fmla="val 67940"/>
              <a:gd name="adj2" fmla="val -18227"/>
              <a:gd name="adj3" fmla="val 16667"/>
            </a:avLst>
          </a:prstGeom>
          <a:solidFill>
            <a:schemeClr val="tx1"/>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solidFill>
              </a:rPr>
              <a:t>and have some software patches</a:t>
            </a:r>
          </a:p>
          <a:p>
            <a:pPr algn="ctr" eaLnBrk="1" hangingPunct="1">
              <a:spcBef>
                <a:spcPct val="0"/>
              </a:spcBef>
              <a:buClrTx/>
              <a:buSzTx/>
              <a:buFontTx/>
              <a:buNone/>
            </a:pPr>
            <a:endParaRPr lang="en-US" altLang="en-US" sz="1800" dirty="0">
              <a:solidFill>
                <a:schemeClr val="bg1"/>
              </a:solidFill>
            </a:endParaRPr>
          </a:p>
        </p:txBody>
      </p:sp>
      <p:pic>
        <p:nvPicPr>
          <p:cNvPr id="21515" name="Picture 11" descr="MCj04323030000[1]">
            <a:extLst>
              <a:ext uri="{FF2B5EF4-FFF2-40B4-BE49-F238E27FC236}">
                <a16:creationId xmlns:a16="http://schemas.microsoft.com/office/drawing/2014/main" id="{16D5C779-1E04-427C-ACC8-240D674D12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073650"/>
            <a:ext cx="20447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AutoShape 12">
            <a:extLst>
              <a:ext uri="{FF2B5EF4-FFF2-40B4-BE49-F238E27FC236}">
                <a16:creationId xmlns:a16="http://schemas.microsoft.com/office/drawing/2014/main" id="{9F174E2F-ED01-44DD-82F8-19CF108EFE74}"/>
              </a:ext>
            </a:extLst>
          </p:cNvPr>
          <p:cNvSpPr>
            <a:spLocks noChangeArrowheads="1"/>
          </p:cNvSpPr>
          <p:nvPr/>
        </p:nvSpPr>
        <p:spPr bwMode="auto">
          <a:xfrm>
            <a:off x="4495800" y="3886200"/>
            <a:ext cx="1752600" cy="1143000"/>
          </a:xfrm>
          <a:prstGeom prst="wedgeRoundRectCallout">
            <a:avLst>
              <a:gd name="adj1" fmla="val -3713"/>
              <a:gd name="adj2" fmla="val 79444"/>
              <a:gd name="adj3" fmla="val 16667"/>
            </a:avLst>
          </a:prstGeom>
          <a:solidFill>
            <a:srgbClr val="FED6F9"/>
          </a:solidFill>
          <a:ln w="9525">
            <a:solidFill>
              <a:srgbClr val="993300"/>
            </a:solidFill>
            <a:miter lim="800000"/>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chemeClr val="bg1"/>
                </a:solidFill>
              </a:rPr>
              <a:t>What ethnicity are you?  Your mother’s maiden name?</a:t>
            </a:r>
          </a:p>
        </p:txBody>
      </p:sp>
    </p:spTree>
    <p:extLst>
      <p:ext uri="{BB962C8B-B14F-4D97-AF65-F5344CB8AC3E}">
        <p14:creationId xmlns:p14="http://schemas.microsoft.com/office/powerpoint/2010/main" val="408957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8F2-F476-4E72-ADF7-DD95FE0CA2A0}"/>
              </a:ext>
            </a:extLst>
          </p:cNvPr>
          <p:cNvSpPr>
            <a:spLocks noGrp="1"/>
          </p:cNvSpPr>
          <p:nvPr>
            <p:ph type="title"/>
          </p:nvPr>
        </p:nvSpPr>
        <p:spPr/>
        <p:txBody>
          <a:bodyPr/>
          <a:lstStyle/>
          <a:p>
            <a:pPr lvl="0"/>
            <a:r>
              <a:rPr lang="en-US" dirty="0"/>
              <a:t>National Security vs. Crime?</a:t>
            </a:r>
          </a:p>
        </p:txBody>
      </p:sp>
      <p:sp>
        <p:nvSpPr>
          <p:cNvPr id="3" name="Content Placeholder 2">
            <a:extLst>
              <a:ext uri="{FF2B5EF4-FFF2-40B4-BE49-F238E27FC236}">
                <a16:creationId xmlns:a16="http://schemas.microsoft.com/office/drawing/2014/main" id="{A6736E41-EA6C-4771-9983-77E379545055}"/>
              </a:ext>
            </a:extLst>
          </p:cNvPr>
          <p:cNvSpPr>
            <a:spLocks noGrp="1"/>
          </p:cNvSpPr>
          <p:nvPr>
            <p:ph idx="1"/>
          </p:nvPr>
        </p:nvSpPr>
        <p:spPr>
          <a:xfrm>
            <a:off x="508952" y="1806315"/>
            <a:ext cx="10298956" cy="4820353"/>
          </a:xfrm>
        </p:spPr>
        <p:txBody>
          <a:bodyPr>
            <a:normAutofit fontScale="92500"/>
          </a:bodyPr>
          <a:lstStyle/>
          <a:p>
            <a:pPr lvl="0"/>
            <a:r>
              <a:rPr lang="en-US" dirty="0"/>
              <a:t>Information war/cyber war is an escalated state of cyber conflict between or among states in which cyber attacks are carried out by state actors against cyber infrastructure as part of a military campaign</a:t>
            </a:r>
          </a:p>
          <a:p>
            <a:pPr lvl="1"/>
            <a:r>
              <a:rPr lang="en-US" dirty="0"/>
              <a:t>Declared: that is formally declared by an authority of one of the parties.</a:t>
            </a:r>
          </a:p>
          <a:p>
            <a:pPr lvl="1"/>
            <a:r>
              <a:rPr lang="en-US" dirty="0"/>
              <a:t>De Facto:  with the absence of a declaration.</a:t>
            </a:r>
          </a:p>
          <a:p>
            <a:pPr lvl="0"/>
            <a:r>
              <a:rPr lang="en-US" dirty="0"/>
              <a:t>Cyber conflict:  is a tense situation between or among nation-states or organized groups where unwelcome cyber attacks result in retaliation.</a:t>
            </a:r>
          </a:p>
          <a:p>
            <a:pPr lvl="0"/>
            <a:r>
              <a:rPr lang="en-US" dirty="0"/>
              <a:t>Cyber attack:  is an offensive use of a cyber weapon intended to harm a designated target. </a:t>
            </a:r>
          </a:p>
          <a:p>
            <a:pPr lvl="0"/>
            <a:r>
              <a:rPr lang="en-US" dirty="0"/>
              <a:t>Cyber infrastructure: is the aggregation of people, processes and systems that constitute cyberspace. </a:t>
            </a:r>
          </a:p>
          <a:p>
            <a:pPr lvl="1"/>
            <a:endParaRPr lang="en-US" dirty="0"/>
          </a:p>
        </p:txBody>
      </p:sp>
      <p:sp>
        <p:nvSpPr>
          <p:cNvPr id="4" name="Slide Number Placeholder 3">
            <a:extLst>
              <a:ext uri="{FF2B5EF4-FFF2-40B4-BE49-F238E27FC236}">
                <a16:creationId xmlns:a16="http://schemas.microsoft.com/office/drawing/2014/main" id="{1AB93042-CD23-41A6-9C86-80B45D042143}"/>
              </a:ext>
            </a:extLst>
          </p:cNvPr>
          <p:cNvSpPr>
            <a:spLocks noGrp="1"/>
          </p:cNvSpPr>
          <p:nvPr>
            <p:ph type="sldNum" sz="quarter" idx="12"/>
          </p:nvPr>
        </p:nvSpPr>
        <p:spPr/>
        <p:txBody>
          <a:bodyPr/>
          <a:lstStyle/>
          <a:p>
            <a:fld id="{4D8B4E82-98AE-426F-A1C5-6B1E7ED7C0CA}" type="slidenum">
              <a:rPr lang="en-US" altLang="en-US" smtClean="0"/>
              <a:pPr/>
              <a:t>5</a:t>
            </a:fld>
            <a:endParaRPr lang="en-US" alt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2E0C916-27CA-03EF-9E21-B4DEC451613D}"/>
                  </a:ext>
                </a:extLst>
              </p14:cNvPr>
              <p14:cNvContentPartPr/>
              <p14:nvPr/>
            </p14:nvContentPartPr>
            <p14:xfrm>
              <a:off x="260280" y="225000"/>
              <a:ext cx="7925400" cy="5856480"/>
            </p14:xfrm>
          </p:contentPart>
        </mc:Choice>
        <mc:Fallback xmlns="">
          <p:pic>
            <p:nvPicPr>
              <p:cNvPr id="5" name="Ink 4">
                <a:extLst>
                  <a:ext uri="{FF2B5EF4-FFF2-40B4-BE49-F238E27FC236}">
                    <a16:creationId xmlns:a16="http://schemas.microsoft.com/office/drawing/2014/main" id="{62E0C916-27CA-03EF-9E21-B4DEC451613D}"/>
                  </a:ext>
                </a:extLst>
              </p:cNvPr>
              <p:cNvPicPr/>
              <p:nvPr/>
            </p:nvPicPr>
            <p:blipFill>
              <a:blip r:embed="rId3"/>
              <a:stretch>
                <a:fillRect/>
              </a:stretch>
            </p:blipFill>
            <p:spPr>
              <a:xfrm>
                <a:off x="250920" y="215640"/>
                <a:ext cx="7944120" cy="5875200"/>
              </a:xfrm>
              <a:prstGeom prst="rect">
                <a:avLst/>
              </a:prstGeom>
            </p:spPr>
          </p:pic>
        </mc:Fallback>
      </mc:AlternateContent>
    </p:spTree>
    <p:extLst>
      <p:ext uri="{BB962C8B-B14F-4D97-AF65-F5344CB8AC3E}">
        <p14:creationId xmlns:p14="http://schemas.microsoft.com/office/powerpoint/2010/main" val="4265063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lowchart: Document 5">
            <a:extLst>
              <a:ext uri="{FF2B5EF4-FFF2-40B4-BE49-F238E27FC236}">
                <a16:creationId xmlns:a16="http://schemas.microsoft.com/office/drawing/2014/main" id="{2B0360AE-214D-428D-8E1E-393C951194E3}"/>
              </a:ext>
            </a:extLst>
          </p:cNvPr>
          <p:cNvSpPr>
            <a:spLocks noChangeArrowheads="1"/>
          </p:cNvSpPr>
          <p:nvPr/>
        </p:nvSpPr>
        <p:spPr bwMode="auto">
          <a:xfrm>
            <a:off x="5334000" y="2895600"/>
            <a:ext cx="2209800" cy="1600200"/>
          </a:xfrm>
          <a:prstGeom prst="flowChartDocument">
            <a:avLst/>
          </a:prstGeom>
          <a:solidFill>
            <a:schemeClr val="tx1"/>
          </a:solidFill>
          <a:ln w="9525" algn="ctr">
            <a:solidFill>
              <a:schemeClr val="tx1"/>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solidFill>
                  <a:schemeClr val="bg1"/>
                </a:solidFill>
              </a:rPr>
              <a:t>ABC BANK</a:t>
            </a:r>
          </a:p>
          <a:p>
            <a:pPr eaLnBrk="1" hangingPunct="1">
              <a:spcBef>
                <a:spcPct val="0"/>
              </a:spcBef>
              <a:buClrTx/>
              <a:buSzTx/>
              <a:buFontTx/>
              <a:buNone/>
            </a:pPr>
            <a:r>
              <a:rPr lang="en-US" altLang="en-US" sz="1800" dirty="0">
                <a:solidFill>
                  <a:schemeClr val="bg1"/>
                </a:solidFill>
              </a:rPr>
              <a:t>Your bank account password is about to expire.</a:t>
            </a:r>
          </a:p>
          <a:p>
            <a:pPr eaLnBrk="1" hangingPunct="1">
              <a:spcBef>
                <a:spcPct val="0"/>
              </a:spcBef>
              <a:buClrTx/>
              <a:buSzTx/>
              <a:buFontTx/>
              <a:buNone/>
            </a:pPr>
            <a:r>
              <a:rPr lang="en-US" altLang="en-US" sz="1800" dirty="0">
                <a:solidFill>
                  <a:schemeClr val="bg1"/>
                </a:solidFill>
              </a:rPr>
              <a:t>Please login…</a:t>
            </a:r>
          </a:p>
        </p:txBody>
      </p:sp>
      <p:sp>
        <p:nvSpPr>
          <p:cNvPr id="10243" name="Title 1">
            <a:extLst>
              <a:ext uri="{FF2B5EF4-FFF2-40B4-BE49-F238E27FC236}">
                <a16:creationId xmlns:a16="http://schemas.microsoft.com/office/drawing/2014/main" id="{E0E8483B-6F6D-443A-B0AF-E6B5DC9CE926}"/>
              </a:ext>
            </a:extLst>
          </p:cNvPr>
          <p:cNvSpPr>
            <a:spLocks noGrp="1"/>
          </p:cNvSpPr>
          <p:nvPr>
            <p:ph type="title"/>
          </p:nvPr>
        </p:nvSpPr>
        <p:spPr>
          <a:xfrm>
            <a:off x="1847850" y="277814"/>
            <a:ext cx="3600450" cy="1139825"/>
          </a:xfrm>
        </p:spPr>
        <p:txBody>
          <a:bodyPr>
            <a:normAutofit fontScale="90000"/>
          </a:bodyPr>
          <a:lstStyle/>
          <a:p>
            <a:pPr algn="l" eaLnBrk="1" hangingPunct="1">
              <a:defRPr/>
            </a:pPr>
            <a:r>
              <a:rPr lang="en-US" sz="4000" dirty="0"/>
              <a:t>Phishing = </a:t>
            </a:r>
            <a:br>
              <a:rPr lang="en-US" sz="4000" dirty="0"/>
            </a:br>
            <a:r>
              <a:rPr lang="en-US" sz="4000" dirty="0"/>
              <a:t>Fake Email</a:t>
            </a:r>
          </a:p>
        </p:txBody>
      </p:sp>
      <p:pic>
        <p:nvPicPr>
          <p:cNvPr id="23556" name="Picture 3" descr="C:\Documents and Settings\lincke\Local Settings\Temporary Internet Files\Content.IE5\1V5C9IBW\MCj03664240000[1].wmf">
            <a:extLst>
              <a:ext uri="{FF2B5EF4-FFF2-40B4-BE49-F238E27FC236}">
                <a16:creationId xmlns:a16="http://schemas.microsoft.com/office/drawing/2014/main" id="{9F8E4A3E-B636-4086-9A11-B037741F5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205105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Documents and Settings\lincke\Local Settings\Temporary Internet Files\Content.IE5\3GNAH16Y\MCj04406510000[1].wmf">
            <a:extLst>
              <a:ext uri="{FF2B5EF4-FFF2-40B4-BE49-F238E27FC236}">
                <a16:creationId xmlns:a16="http://schemas.microsoft.com/office/drawing/2014/main" id="{AED302C6-C7D2-415D-81B9-576C0CC43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022850"/>
            <a:ext cx="1828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C:\Documents and Settings\lincke\Local Settings\Temporary Internet Files\Content.IE5\1V5C9IBW\MCj04406390000[1].wmf">
            <a:extLst>
              <a:ext uri="{FF2B5EF4-FFF2-40B4-BE49-F238E27FC236}">
                <a16:creationId xmlns:a16="http://schemas.microsoft.com/office/drawing/2014/main" id="{ED71350C-9146-479B-BD19-4AC23AE12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138" y="333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C:\Documents and Settings\lincke\Local Settings\Temporary Internet Files\Content.IE5\BHA9CATY\MCj04406410000[1].wmf">
            <a:extLst>
              <a:ext uri="{FF2B5EF4-FFF2-40B4-BE49-F238E27FC236}">
                <a16:creationId xmlns:a16="http://schemas.microsoft.com/office/drawing/2014/main" id="{BCC99002-D643-4C04-8C98-121403240C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925" y="502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Line 9">
            <a:extLst>
              <a:ext uri="{FF2B5EF4-FFF2-40B4-BE49-F238E27FC236}">
                <a16:creationId xmlns:a16="http://schemas.microsoft.com/office/drawing/2014/main" id="{0D6E350B-575A-408A-8578-A2537C64038D}"/>
              </a:ext>
            </a:extLst>
          </p:cNvPr>
          <p:cNvSpPr>
            <a:spLocks noChangeShapeType="1"/>
          </p:cNvSpPr>
          <p:nvPr/>
        </p:nvSpPr>
        <p:spPr bwMode="auto">
          <a:xfrm>
            <a:off x="2057400" y="2590800"/>
            <a:ext cx="7772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a:extLst>
              <a:ext uri="{FF2B5EF4-FFF2-40B4-BE49-F238E27FC236}">
                <a16:creationId xmlns:a16="http://schemas.microsoft.com/office/drawing/2014/main" id="{9E5E351C-1E83-4998-B492-7B4BB61BC084}"/>
              </a:ext>
            </a:extLst>
          </p:cNvPr>
          <p:cNvSpPr>
            <a:spLocks noChangeShapeType="1"/>
          </p:cNvSpPr>
          <p:nvPr/>
        </p:nvSpPr>
        <p:spPr bwMode="auto">
          <a:xfrm flipV="1">
            <a:off x="5181600" y="2743200"/>
            <a:ext cx="2362200" cy="0"/>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AutoShape 11">
            <a:extLst>
              <a:ext uri="{FF2B5EF4-FFF2-40B4-BE49-F238E27FC236}">
                <a16:creationId xmlns:a16="http://schemas.microsoft.com/office/drawing/2014/main" id="{4699A88E-F942-4907-B0E8-AA37BAE1B126}"/>
              </a:ext>
            </a:extLst>
          </p:cNvPr>
          <p:cNvSpPr>
            <a:spLocks noChangeArrowheads="1"/>
          </p:cNvSpPr>
          <p:nvPr/>
        </p:nvSpPr>
        <p:spPr bwMode="auto">
          <a:xfrm>
            <a:off x="2351088" y="3848100"/>
            <a:ext cx="2209800" cy="1295400"/>
          </a:xfrm>
          <a:prstGeom prst="foldedCorner">
            <a:avLst>
              <a:gd name="adj" fmla="val 12500"/>
            </a:avLst>
          </a:prstGeom>
          <a:solidFill>
            <a:schemeClr val="tx1"/>
          </a:solidFill>
          <a:ln w="9525">
            <a:solidFill>
              <a:schemeClr val="tx1"/>
            </a:solidFill>
            <a:round/>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solidFill>
              </a:rPr>
              <a:t>The bank has found </a:t>
            </a:r>
          </a:p>
          <a:p>
            <a:pPr algn="ctr" eaLnBrk="1" hangingPunct="1">
              <a:spcBef>
                <a:spcPct val="0"/>
              </a:spcBef>
              <a:buClrTx/>
              <a:buSzTx/>
              <a:buFontTx/>
              <a:buNone/>
            </a:pPr>
            <a:r>
              <a:rPr lang="en-US" altLang="en-US" sz="1800" dirty="0">
                <a:solidFill>
                  <a:schemeClr val="bg1"/>
                </a:solidFill>
              </a:rPr>
              <a:t>problems with your </a:t>
            </a:r>
          </a:p>
          <a:p>
            <a:pPr algn="ctr" eaLnBrk="1" hangingPunct="1">
              <a:spcBef>
                <a:spcPct val="0"/>
              </a:spcBef>
              <a:buClrTx/>
              <a:buSzTx/>
              <a:buFontTx/>
              <a:buNone/>
            </a:pPr>
            <a:r>
              <a:rPr lang="en-US" altLang="en-US" sz="1800" dirty="0">
                <a:solidFill>
                  <a:schemeClr val="bg1"/>
                </a:solidFill>
              </a:rPr>
              <a:t>account.  </a:t>
            </a:r>
          </a:p>
          <a:p>
            <a:pPr algn="ctr" eaLnBrk="1" hangingPunct="1">
              <a:spcBef>
                <a:spcPct val="0"/>
              </a:spcBef>
              <a:buClrTx/>
              <a:buSzTx/>
              <a:buFontTx/>
              <a:buNone/>
            </a:pPr>
            <a:r>
              <a:rPr lang="en-US" altLang="en-US" sz="1800" dirty="0">
                <a:solidFill>
                  <a:schemeClr val="bg1"/>
                </a:solidFill>
              </a:rPr>
              <a:t>Please contact …”</a:t>
            </a:r>
          </a:p>
        </p:txBody>
      </p:sp>
      <p:sp>
        <p:nvSpPr>
          <p:cNvPr id="23563" name="Flowchart: Document 5">
            <a:extLst>
              <a:ext uri="{FF2B5EF4-FFF2-40B4-BE49-F238E27FC236}">
                <a16:creationId xmlns:a16="http://schemas.microsoft.com/office/drawing/2014/main" id="{E33B82D1-E6DC-4E24-8752-CF8F42FBA3C5}"/>
              </a:ext>
            </a:extLst>
          </p:cNvPr>
          <p:cNvSpPr>
            <a:spLocks noChangeArrowheads="1"/>
          </p:cNvSpPr>
          <p:nvPr/>
        </p:nvSpPr>
        <p:spPr bwMode="auto">
          <a:xfrm>
            <a:off x="8229600" y="2911475"/>
            <a:ext cx="2209800" cy="1600200"/>
          </a:xfrm>
          <a:prstGeom prst="flowChartDocument">
            <a:avLst/>
          </a:prstGeom>
          <a:solidFill>
            <a:schemeClr val="tx1"/>
          </a:solidFill>
          <a:ln w="9525" algn="ctr">
            <a:solidFill>
              <a:schemeClr val="tx1"/>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solidFill>
                  <a:schemeClr val="bg1"/>
                </a:solidFill>
              </a:rPr>
              <a:t>Spearfishing</a:t>
            </a:r>
          </a:p>
          <a:p>
            <a:pPr eaLnBrk="1" hangingPunct="1">
              <a:spcBef>
                <a:spcPct val="0"/>
              </a:spcBef>
              <a:buClrTx/>
              <a:buSzTx/>
              <a:buFontTx/>
              <a:buNone/>
            </a:pPr>
            <a:r>
              <a:rPr lang="en-US" altLang="en-US" sz="1600" dirty="0">
                <a:solidFill>
                  <a:schemeClr val="bg1"/>
                </a:solidFill>
              </a:rPr>
              <a:t>John: </a:t>
            </a:r>
          </a:p>
          <a:p>
            <a:pPr eaLnBrk="1" hangingPunct="1">
              <a:spcBef>
                <a:spcPct val="0"/>
              </a:spcBef>
              <a:buClrTx/>
              <a:buSzTx/>
              <a:buFontTx/>
              <a:buNone/>
            </a:pPr>
            <a:r>
              <a:rPr lang="en-US" altLang="en-US" sz="1600" dirty="0">
                <a:solidFill>
                  <a:schemeClr val="bg1"/>
                </a:solidFill>
              </a:rPr>
              <a:t>Could you send Automated Services $1200?</a:t>
            </a:r>
          </a:p>
          <a:p>
            <a:pPr eaLnBrk="1" hangingPunct="1">
              <a:spcBef>
                <a:spcPct val="0"/>
              </a:spcBef>
              <a:buClrTx/>
              <a:buSzTx/>
              <a:buFontTx/>
              <a:buNone/>
            </a:pPr>
            <a:r>
              <a:rPr lang="en-US" altLang="en-US" sz="1600" dirty="0">
                <a:solidFill>
                  <a:schemeClr val="bg1"/>
                </a:solidFill>
              </a:rPr>
              <a:t>Joe (CEO)</a:t>
            </a:r>
          </a:p>
        </p:txBody>
      </p:sp>
    </p:spTree>
    <p:extLst>
      <p:ext uri="{BB962C8B-B14F-4D97-AF65-F5344CB8AC3E}">
        <p14:creationId xmlns:p14="http://schemas.microsoft.com/office/powerpoint/2010/main" val="3830374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BBD9-9AB5-444B-8BB2-E882B5E5C401}"/>
              </a:ext>
            </a:extLst>
          </p:cNvPr>
          <p:cNvSpPr>
            <a:spLocks noGrp="1"/>
          </p:cNvSpPr>
          <p:nvPr>
            <p:ph type="title"/>
          </p:nvPr>
        </p:nvSpPr>
        <p:spPr/>
        <p:txBody>
          <a:bodyPr/>
          <a:lstStyle/>
          <a:p>
            <a:pPr>
              <a:defRPr/>
            </a:pPr>
            <a:r>
              <a:rPr lang="en-US" dirty="0"/>
              <a:t>Social Engineering</a:t>
            </a:r>
          </a:p>
        </p:txBody>
      </p:sp>
      <p:graphicFrame>
        <p:nvGraphicFramePr>
          <p:cNvPr id="4" name="Content Placeholder 3">
            <a:extLst>
              <a:ext uri="{FF2B5EF4-FFF2-40B4-BE49-F238E27FC236}">
                <a16:creationId xmlns:a16="http://schemas.microsoft.com/office/drawing/2014/main" id="{C51C3C59-DE8D-4C62-A877-40B347854136}"/>
              </a:ext>
            </a:extLst>
          </p:cNvPr>
          <p:cNvGraphicFramePr>
            <a:graphicFrameLocks noGrp="1"/>
          </p:cNvGraphicFramePr>
          <p:nvPr>
            <p:ph sz="half" idx="1"/>
          </p:nvPr>
        </p:nvGraphicFramePr>
        <p:xfrm>
          <a:off x="1981200" y="1676401"/>
          <a:ext cx="4618856" cy="445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DF476C96-D086-410F-9C59-444B8A985C16}"/>
              </a:ext>
            </a:extLst>
          </p:cNvPr>
          <p:cNvSpPr>
            <a:spLocks noGrp="1"/>
          </p:cNvSpPr>
          <p:nvPr>
            <p:ph sz="half" idx="2"/>
          </p:nvPr>
        </p:nvSpPr>
        <p:spPr>
          <a:xfrm>
            <a:off x="6743700" y="1676401"/>
            <a:ext cx="3467100" cy="4454525"/>
          </a:xfrm>
        </p:spPr>
        <p:txBody>
          <a:bodyPr/>
          <a:lstStyle/>
          <a:p>
            <a:pPr>
              <a:defRPr/>
            </a:pPr>
            <a:r>
              <a:rPr lang="en-US" sz="2400" dirty="0"/>
              <a:t>93% of Breaches </a:t>
            </a:r>
          </a:p>
          <a:p>
            <a:pPr>
              <a:defRPr/>
            </a:pPr>
            <a:r>
              <a:rPr lang="en-US" sz="2400" dirty="0"/>
              <a:t>Prominent technique: email 96%</a:t>
            </a:r>
          </a:p>
          <a:p>
            <a:pPr lvl="1">
              <a:defRPr/>
            </a:pPr>
            <a:r>
              <a:rPr lang="en-US" sz="2000" dirty="0"/>
              <a:t>Malicious attachment</a:t>
            </a:r>
          </a:p>
          <a:p>
            <a:pPr lvl="1">
              <a:defRPr/>
            </a:pPr>
            <a:r>
              <a:rPr lang="en-US" sz="2000" dirty="0"/>
              <a:t>Link to pharming website</a:t>
            </a:r>
          </a:p>
          <a:p>
            <a:pPr>
              <a:defRPr/>
            </a:pPr>
            <a:r>
              <a:rPr lang="en-US" sz="2400" dirty="0"/>
              <a:t>78% do not click a single phish all year; </a:t>
            </a:r>
          </a:p>
          <a:p>
            <a:pPr>
              <a:defRPr/>
            </a:pPr>
            <a:r>
              <a:rPr lang="en-US" sz="2400" dirty="0"/>
              <a:t>4% phish acceptance rate</a:t>
            </a:r>
          </a:p>
        </p:txBody>
      </p:sp>
      <p:sp>
        <p:nvSpPr>
          <p:cNvPr id="27653" name="TextBox 5">
            <a:extLst>
              <a:ext uri="{FF2B5EF4-FFF2-40B4-BE49-F238E27FC236}">
                <a16:creationId xmlns:a16="http://schemas.microsoft.com/office/drawing/2014/main" id="{26B3152B-0300-41F8-9845-DF7046BC0546}"/>
              </a:ext>
            </a:extLst>
          </p:cNvPr>
          <p:cNvSpPr txBox="1">
            <a:spLocks noChangeArrowheads="1"/>
          </p:cNvSpPr>
          <p:nvPr/>
        </p:nvSpPr>
        <p:spPr bwMode="auto">
          <a:xfrm>
            <a:off x="5102226" y="6359525"/>
            <a:ext cx="510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Verizon 2018 Data Breach Investigations Report</a:t>
            </a:r>
          </a:p>
        </p:txBody>
      </p:sp>
    </p:spTree>
    <p:extLst>
      <p:ext uri="{BB962C8B-B14F-4D97-AF65-F5344CB8AC3E}">
        <p14:creationId xmlns:p14="http://schemas.microsoft.com/office/powerpoint/2010/main" val="2071624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D835-40ED-4B0F-992B-5A7FFE5AA3F6}"/>
              </a:ext>
            </a:extLst>
          </p:cNvPr>
          <p:cNvSpPr>
            <a:spLocks noGrp="1"/>
          </p:cNvSpPr>
          <p:nvPr>
            <p:ph type="title"/>
          </p:nvPr>
        </p:nvSpPr>
        <p:spPr/>
        <p:txBody>
          <a:bodyPr/>
          <a:lstStyle/>
          <a:p>
            <a:pPr fontAlgn="base"/>
            <a:r>
              <a:rPr lang="en-US" dirty="0"/>
              <a:t>Man-in-the-middle attack</a:t>
            </a:r>
          </a:p>
        </p:txBody>
      </p:sp>
      <p:sp>
        <p:nvSpPr>
          <p:cNvPr id="3" name="Content Placeholder 2">
            <a:extLst>
              <a:ext uri="{FF2B5EF4-FFF2-40B4-BE49-F238E27FC236}">
                <a16:creationId xmlns:a16="http://schemas.microsoft.com/office/drawing/2014/main" id="{B2EF3601-22DA-4733-A51F-2007A42E297E}"/>
              </a:ext>
            </a:extLst>
          </p:cNvPr>
          <p:cNvSpPr>
            <a:spLocks noGrp="1"/>
          </p:cNvSpPr>
          <p:nvPr>
            <p:ph idx="1"/>
          </p:nvPr>
        </p:nvSpPr>
        <p:spPr/>
        <p:txBody>
          <a:bodyPr>
            <a:normAutofit/>
          </a:bodyPr>
          <a:lstStyle/>
          <a:p>
            <a:pPr lvl="0" fontAlgn="base"/>
            <a:r>
              <a:rPr lang="en-US" dirty="0"/>
              <a:t>Man-in-the-middle (</a:t>
            </a:r>
            <a:r>
              <a:rPr lang="en-US" dirty="0" err="1"/>
              <a:t>MitM</a:t>
            </a:r>
            <a:r>
              <a:rPr lang="en-US" dirty="0"/>
              <a:t>) attacks, also known as eavesdropping attacks, occur when attackers insert themselves into a two-party transaction. Once the attackers interrupt the traffic, they can filter and steal data.</a:t>
            </a:r>
          </a:p>
          <a:p>
            <a:pPr lvl="0" fontAlgn="base"/>
            <a:r>
              <a:rPr lang="en-US" dirty="0"/>
              <a:t>Two common points of entry for </a:t>
            </a:r>
            <a:r>
              <a:rPr lang="en-US" dirty="0" err="1"/>
              <a:t>MitM</a:t>
            </a:r>
            <a:r>
              <a:rPr lang="en-US" dirty="0"/>
              <a:t> attacks:</a:t>
            </a:r>
          </a:p>
          <a:p>
            <a:pPr lvl="1"/>
            <a:r>
              <a:rPr lang="en-US" dirty="0"/>
              <a:t>1. On unsecure public Wi-Fi, attackers can insert themselves between a visitor’s device and the network. Without knowing, the visitor passes all information through the attacker.</a:t>
            </a:r>
          </a:p>
          <a:p>
            <a:pPr lvl="1"/>
            <a:r>
              <a:rPr lang="en-US" dirty="0"/>
              <a:t>2. Once malware has breached a device, an attacker can install software to process all of the victim’s information.</a:t>
            </a:r>
          </a:p>
          <a:p>
            <a:endParaRPr lang="en-US" dirty="0"/>
          </a:p>
        </p:txBody>
      </p:sp>
      <p:sp>
        <p:nvSpPr>
          <p:cNvPr id="4" name="Slide Number Placeholder 3">
            <a:extLst>
              <a:ext uri="{FF2B5EF4-FFF2-40B4-BE49-F238E27FC236}">
                <a16:creationId xmlns:a16="http://schemas.microsoft.com/office/drawing/2014/main" id="{96F27B5A-0F96-4566-AA9F-A6C31140AF3A}"/>
              </a:ext>
            </a:extLst>
          </p:cNvPr>
          <p:cNvSpPr>
            <a:spLocks noGrp="1"/>
          </p:cNvSpPr>
          <p:nvPr>
            <p:ph type="sldNum" sz="quarter" idx="12"/>
          </p:nvPr>
        </p:nvSpPr>
        <p:spPr/>
        <p:txBody>
          <a:bodyPr/>
          <a:lstStyle/>
          <a:p>
            <a:fld id="{4D8B4E82-98AE-426F-A1C5-6B1E7ED7C0CA}" type="slidenum">
              <a:rPr lang="en-US" altLang="en-US" smtClean="0"/>
              <a:pPr/>
              <a:t>52</a:t>
            </a:fld>
            <a:endParaRPr lang="en-US" alt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03718C6-7E09-701B-6AE6-28405C0DC92F}"/>
                  </a:ext>
                </a:extLst>
              </p14:cNvPr>
              <p14:cNvContentPartPr/>
              <p14:nvPr/>
            </p14:nvContentPartPr>
            <p14:xfrm>
              <a:off x="519480" y="523440"/>
              <a:ext cx="6770520" cy="1175400"/>
            </p14:xfrm>
          </p:contentPart>
        </mc:Choice>
        <mc:Fallback xmlns="">
          <p:pic>
            <p:nvPicPr>
              <p:cNvPr id="5" name="Ink 4">
                <a:extLst>
                  <a:ext uri="{FF2B5EF4-FFF2-40B4-BE49-F238E27FC236}">
                    <a16:creationId xmlns:a16="http://schemas.microsoft.com/office/drawing/2014/main" id="{B03718C6-7E09-701B-6AE6-28405C0DC92F}"/>
                  </a:ext>
                </a:extLst>
              </p:cNvPr>
              <p:cNvPicPr/>
              <p:nvPr/>
            </p:nvPicPr>
            <p:blipFill>
              <a:blip r:embed="rId3"/>
              <a:stretch>
                <a:fillRect/>
              </a:stretch>
            </p:blipFill>
            <p:spPr>
              <a:xfrm>
                <a:off x="510120" y="514080"/>
                <a:ext cx="6789240" cy="1194120"/>
              </a:xfrm>
              <a:prstGeom prst="rect">
                <a:avLst/>
              </a:prstGeom>
            </p:spPr>
          </p:pic>
        </mc:Fallback>
      </mc:AlternateContent>
    </p:spTree>
    <p:extLst>
      <p:ext uri="{BB962C8B-B14F-4D97-AF65-F5344CB8AC3E}">
        <p14:creationId xmlns:p14="http://schemas.microsoft.com/office/powerpoint/2010/main" val="4177949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MPj04012540000[1]">
            <a:extLst>
              <a:ext uri="{FF2B5EF4-FFF2-40B4-BE49-F238E27FC236}">
                <a16:creationId xmlns:a16="http://schemas.microsoft.com/office/drawing/2014/main" id="{9EA33167-EFEC-4363-B0EA-D961E483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495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E56AC8AF-5E13-4074-B09E-03B314AE801F}"/>
              </a:ext>
            </a:extLst>
          </p:cNvPr>
          <p:cNvSpPr>
            <a:spLocks noGrp="1" noChangeArrowheads="1"/>
          </p:cNvSpPr>
          <p:nvPr>
            <p:ph type="title"/>
          </p:nvPr>
        </p:nvSpPr>
        <p:spPr>
          <a:xfrm>
            <a:off x="1981200" y="304801"/>
            <a:ext cx="8229600" cy="1052513"/>
          </a:xfrm>
        </p:spPr>
        <p:txBody>
          <a:bodyPr/>
          <a:lstStyle/>
          <a:p>
            <a:pPr eaLnBrk="1" hangingPunct="1">
              <a:defRPr/>
            </a:pPr>
            <a:r>
              <a:rPr lang="en-US" dirty="0"/>
              <a:t>Pharming = Fake web pages</a:t>
            </a:r>
          </a:p>
        </p:txBody>
      </p:sp>
      <p:sp>
        <p:nvSpPr>
          <p:cNvPr id="11268" name="Rectangle 3">
            <a:extLst>
              <a:ext uri="{FF2B5EF4-FFF2-40B4-BE49-F238E27FC236}">
                <a16:creationId xmlns:a16="http://schemas.microsoft.com/office/drawing/2014/main" id="{4A7443BF-3A6A-48D9-84A1-EA5B7EC03012}"/>
              </a:ext>
            </a:extLst>
          </p:cNvPr>
          <p:cNvSpPr>
            <a:spLocks noGrp="1" noChangeArrowheads="1"/>
          </p:cNvSpPr>
          <p:nvPr>
            <p:ph type="body" sz="half" idx="1"/>
          </p:nvPr>
        </p:nvSpPr>
        <p:spPr>
          <a:xfrm>
            <a:off x="1981200" y="1981200"/>
            <a:ext cx="3657600" cy="3886200"/>
          </a:xfrm>
        </p:spPr>
        <p:txBody>
          <a:bodyPr/>
          <a:lstStyle/>
          <a:p>
            <a:pPr eaLnBrk="1" hangingPunct="1">
              <a:buFont typeface="Wingdings" panose="05000000000000000000" pitchFamily="2" charset="2"/>
              <a:buNone/>
              <a:defRPr/>
            </a:pPr>
            <a:r>
              <a:rPr lang="en-US" dirty="0"/>
              <a:t>Pharming:</a:t>
            </a:r>
          </a:p>
          <a:p>
            <a:pPr eaLnBrk="1" hangingPunct="1">
              <a:defRPr/>
            </a:pPr>
            <a:r>
              <a:rPr lang="en-US" dirty="0"/>
              <a:t>A fake web page may lead to a real web page </a:t>
            </a:r>
          </a:p>
          <a:p>
            <a:pPr eaLnBrk="1" hangingPunct="1">
              <a:defRPr/>
            </a:pPr>
            <a:r>
              <a:rPr lang="en-US" dirty="0"/>
              <a:t>The fake web page looks like the real thing</a:t>
            </a:r>
          </a:p>
          <a:p>
            <a:pPr lvl="1" eaLnBrk="1" hangingPunct="1">
              <a:defRPr/>
            </a:pPr>
            <a:r>
              <a:rPr lang="en-US" sz="2400" dirty="0"/>
              <a:t>Extracts account information</a:t>
            </a:r>
          </a:p>
        </p:txBody>
      </p:sp>
      <p:pic>
        <p:nvPicPr>
          <p:cNvPr id="25605" name="Picture 6" descr="MCj04355480000[1]">
            <a:extLst>
              <a:ext uri="{FF2B5EF4-FFF2-40B4-BE49-F238E27FC236}">
                <a16:creationId xmlns:a16="http://schemas.microsoft.com/office/drawing/2014/main" id="{B7CE4CD3-9833-4C7E-878B-F2BE1EB8C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724400"/>
            <a:ext cx="17653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7">
            <a:extLst>
              <a:ext uri="{FF2B5EF4-FFF2-40B4-BE49-F238E27FC236}">
                <a16:creationId xmlns:a16="http://schemas.microsoft.com/office/drawing/2014/main" id="{C12B239C-CAC9-4189-AD23-C1CA2A294574}"/>
              </a:ext>
            </a:extLst>
          </p:cNvPr>
          <p:cNvSpPr>
            <a:spLocks noChangeArrowheads="1"/>
          </p:cNvSpPr>
          <p:nvPr/>
        </p:nvSpPr>
        <p:spPr bwMode="auto">
          <a:xfrm>
            <a:off x="6400800" y="2438400"/>
            <a:ext cx="914400" cy="762000"/>
          </a:xfrm>
          <a:prstGeom prst="bevel">
            <a:avLst>
              <a:gd name="adj" fmla="val 12500"/>
            </a:avLst>
          </a:prstGeom>
          <a:solidFill>
            <a:srgbClr val="339933"/>
          </a:solidFill>
          <a:ln w="9525">
            <a:solidFill>
              <a:srgbClr val="9933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t>Login</a:t>
            </a:r>
          </a:p>
          <a:p>
            <a:pPr algn="ctr" eaLnBrk="1" hangingPunct="1">
              <a:spcBef>
                <a:spcPct val="0"/>
              </a:spcBef>
              <a:buClrTx/>
              <a:buSzTx/>
              <a:buFontTx/>
              <a:buNone/>
            </a:pPr>
            <a:r>
              <a:rPr lang="en-US" altLang="en-US" sz="1600"/>
              <a:t>Passwd</a:t>
            </a:r>
          </a:p>
        </p:txBody>
      </p:sp>
      <p:sp>
        <p:nvSpPr>
          <p:cNvPr id="25607" name="AutoShape 8">
            <a:extLst>
              <a:ext uri="{FF2B5EF4-FFF2-40B4-BE49-F238E27FC236}">
                <a16:creationId xmlns:a16="http://schemas.microsoft.com/office/drawing/2014/main" id="{5552F90C-1F2C-45FE-8E62-12349AE6683C}"/>
              </a:ext>
            </a:extLst>
          </p:cNvPr>
          <p:cNvSpPr>
            <a:spLocks noChangeArrowheads="1"/>
          </p:cNvSpPr>
          <p:nvPr/>
        </p:nvSpPr>
        <p:spPr bwMode="auto">
          <a:xfrm>
            <a:off x="8458200" y="2514600"/>
            <a:ext cx="990600" cy="762000"/>
          </a:xfrm>
          <a:prstGeom prst="bevel">
            <a:avLst>
              <a:gd name="adj" fmla="val 12500"/>
            </a:avLst>
          </a:prstGeom>
          <a:solidFill>
            <a:srgbClr val="339933"/>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Welcome</a:t>
            </a:r>
          </a:p>
          <a:p>
            <a:pPr algn="ctr" eaLnBrk="1" hangingPunct="1">
              <a:spcBef>
                <a:spcPct val="0"/>
              </a:spcBef>
              <a:buClrTx/>
              <a:buSzTx/>
              <a:buFontTx/>
              <a:buNone/>
            </a:pPr>
            <a:r>
              <a:rPr lang="en-US" altLang="en-US" sz="1400"/>
              <a:t>To ABC </a:t>
            </a:r>
          </a:p>
          <a:p>
            <a:pPr algn="ctr" eaLnBrk="1" hangingPunct="1">
              <a:spcBef>
                <a:spcPct val="0"/>
              </a:spcBef>
              <a:buClrTx/>
              <a:buSzTx/>
              <a:buFontTx/>
              <a:buNone/>
            </a:pPr>
            <a:r>
              <a:rPr lang="en-US" altLang="en-US" sz="1400"/>
              <a:t>Bank</a:t>
            </a:r>
          </a:p>
        </p:txBody>
      </p:sp>
      <p:sp>
        <p:nvSpPr>
          <p:cNvPr id="25608" name="Text Box 9">
            <a:extLst>
              <a:ext uri="{FF2B5EF4-FFF2-40B4-BE49-F238E27FC236}">
                <a16:creationId xmlns:a16="http://schemas.microsoft.com/office/drawing/2014/main" id="{B8F9E2DA-D91E-4728-9054-2EDB4A687712}"/>
              </a:ext>
            </a:extLst>
          </p:cNvPr>
          <p:cNvSpPr txBox="1">
            <a:spLocks noChangeArrowheads="1"/>
          </p:cNvSpPr>
          <p:nvPr/>
        </p:nvSpPr>
        <p:spPr bwMode="auto">
          <a:xfrm>
            <a:off x="6096000" y="2133601"/>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www.abc.com</a:t>
            </a:r>
          </a:p>
        </p:txBody>
      </p:sp>
      <p:sp>
        <p:nvSpPr>
          <p:cNvPr id="25609" name="Text Box 10">
            <a:extLst>
              <a:ext uri="{FF2B5EF4-FFF2-40B4-BE49-F238E27FC236}">
                <a16:creationId xmlns:a16="http://schemas.microsoft.com/office/drawing/2014/main" id="{C9F5B12E-57AA-4650-9E72-85307FFC22A6}"/>
              </a:ext>
            </a:extLst>
          </p:cNvPr>
          <p:cNvSpPr txBox="1">
            <a:spLocks noChangeArrowheads="1"/>
          </p:cNvSpPr>
          <p:nvPr/>
        </p:nvSpPr>
        <p:spPr bwMode="auto">
          <a:xfrm>
            <a:off x="7924800" y="2133601"/>
            <a:ext cx="226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t>www.abcBank.com</a:t>
            </a:r>
          </a:p>
        </p:txBody>
      </p:sp>
      <p:sp>
        <p:nvSpPr>
          <p:cNvPr id="25610" name="Line 11">
            <a:extLst>
              <a:ext uri="{FF2B5EF4-FFF2-40B4-BE49-F238E27FC236}">
                <a16:creationId xmlns:a16="http://schemas.microsoft.com/office/drawing/2014/main" id="{0967BF96-DA8A-4810-9AF8-F04A18BE21C8}"/>
              </a:ext>
            </a:extLst>
          </p:cNvPr>
          <p:cNvSpPr>
            <a:spLocks noChangeShapeType="1"/>
          </p:cNvSpPr>
          <p:nvPr/>
        </p:nvSpPr>
        <p:spPr bwMode="auto">
          <a:xfrm>
            <a:off x="7467600" y="2743200"/>
            <a:ext cx="838200" cy="0"/>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57528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5600-5169-419D-8A32-FAD005A7DE36}"/>
              </a:ext>
            </a:extLst>
          </p:cNvPr>
          <p:cNvSpPr>
            <a:spLocks noGrp="1"/>
          </p:cNvSpPr>
          <p:nvPr>
            <p:ph type="title"/>
          </p:nvPr>
        </p:nvSpPr>
        <p:spPr/>
        <p:txBody>
          <a:bodyPr/>
          <a:lstStyle/>
          <a:p>
            <a:pPr>
              <a:defRPr/>
            </a:pPr>
            <a:r>
              <a:rPr lang="en-US" dirty="0"/>
              <a:t>Drive-By Download</a:t>
            </a:r>
          </a:p>
        </p:txBody>
      </p:sp>
      <p:sp>
        <p:nvSpPr>
          <p:cNvPr id="3" name="Content Placeholder 2">
            <a:extLst>
              <a:ext uri="{FF2B5EF4-FFF2-40B4-BE49-F238E27FC236}">
                <a16:creationId xmlns:a16="http://schemas.microsoft.com/office/drawing/2014/main" id="{0DBFC2D9-D1AD-431D-9CB5-C7E5809126DE}"/>
              </a:ext>
            </a:extLst>
          </p:cNvPr>
          <p:cNvSpPr>
            <a:spLocks noGrp="1"/>
          </p:cNvSpPr>
          <p:nvPr>
            <p:ph sz="half" idx="1"/>
          </p:nvPr>
        </p:nvSpPr>
        <p:spPr/>
        <p:txBody>
          <a:bodyPr/>
          <a:lstStyle/>
          <a:p>
            <a:pPr>
              <a:defRPr/>
            </a:pPr>
            <a:r>
              <a:rPr lang="en-US" dirty="0"/>
              <a:t>A web site exploits a vulnerability in the visitor’s browser when the site is viewed</a:t>
            </a:r>
          </a:p>
          <a:p>
            <a:pPr>
              <a:defRPr/>
            </a:pPr>
            <a:endParaRPr lang="en-US" dirty="0"/>
          </a:p>
        </p:txBody>
      </p:sp>
      <p:sp>
        <p:nvSpPr>
          <p:cNvPr id="4" name="Content Placeholder 3">
            <a:extLst>
              <a:ext uri="{FF2B5EF4-FFF2-40B4-BE49-F238E27FC236}">
                <a16:creationId xmlns:a16="http://schemas.microsoft.com/office/drawing/2014/main" id="{CC94CC40-C61B-4B20-B9CC-17DB6ED87E43}"/>
              </a:ext>
            </a:extLst>
          </p:cNvPr>
          <p:cNvSpPr>
            <a:spLocks noGrp="1"/>
          </p:cNvSpPr>
          <p:nvPr>
            <p:ph sz="half" idx="2"/>
          </p:nvPr>
        </p:nvSpPr>
        <p:spPr>
          <a:xfrm>
            <a:off x="6172201" y="1676401"/>
            <a:ext cx="4316413" cy="4454525"/>
          </a:xfrm>
        </p:spPr>
        <p:txBody>
          <a:bodyPr/>
          <a:lstStyle/>
          <a:p>
            <a:pPr marL="0" indent="0" algn="ctr">
              <a:buNone/>
              <a:defRPr/>
            </a:pPr>
            <a:r>
              <a:rPr lang="en-US" sz="4000" b="1" dirty="0"/>
              <a:t>Games:</a:t>
            </a:r>
          </a:p>
          <a:p>
            <a:pPr>
              <a:defRPr/>
            </a:pPr>
            <a:r>
              <a:rPr lang="en-US" u="sng" dirty="0">
                <a:solidFill>
                  <a:srgbClr val="00B0F0"/>
                </a:solidFill>
              </a:rPr>
              <a:t>Vampires and </a:t>
            </a:r>
            <a:r>
              <a:rPr lang="en-US" u="sng" dirty="0" err="1">
                <a:solidFill>
                  <a:srgbClr val="00B0F0"/>
                </a:solidFill>
              </a:rPr>
              <a:t>Wolfmen</a:t>
            </a:r>
            <a:endParaRPr lang="en-US" u="sng" dirty="0">
              <a:solidFill>
                <a:srgbClr val="00B0F0"/>
              </a:solidFill>
            </a:endParaRPr>
          </a:p>
          <a:p>
            <a:pPr>
              <a:defRPr/>
            </a:pPr>
            <a:r>
              <a:rPr lang="en-US" u="sng" dirty="0">
                <a:solidFill>
                  <a:srgbClr val="00B0F0"/>
                </a:solidFill>
              </a:rPr>
              <a:t>Planet of the Apes</a:t>
            </a:r>
          </a:p>
          <a:p>
            <a:pPr>
              <a:defRPr/>
            </a:pPr>
            <a:r>
              <a:rPr lang="en-US" u="sng" dirty="0">
                <a:solidFill>
                  <a:srgbClr val="00B0F0"/>
                </a:solidFill>
              </a:rPr>
              <a:t>Dungeons and Dragons</a:t>
            </a:r>
          </a:p>
          <a:p>
            <a:pPr>
              <a:defRPr/>
            </a:pPr>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DC29692-4B34-8FCA-B6A9-69176BD1D6F4}"/>
                  </a:ext>
                </a:extLst>
              </p14:cNvPr>
              <p14:cNvContentPartPr/>
              <p14:nvPr/>
            </p14:nvContentPartPr>
            <p14:xfrm>
              <a:off x="669960" y="1401840"/>
              <a:ext cx="5097960" cy="2676600"/>
            </p14:xfrm>
          </p:contentPart>
        </mc:Choice>
        <mc:Fallback xmlns="">
          <p:pic>
            <p:nvPicPr>
              <p:cNvPr id="5" name="Ink 4">
                <a:extLst>
                  <a:ext uri="{FF2B5EF4-FFF2-40B4-BE49-F238E27FC236}">
                    <a16:creationId xmlns:a16="http://schemas.microsoft.com/office/drawing/2014/main" id="{0DC29692-4B34-8FCA-B6A9-69176BD1D6F4}"/>
                  </a:ext>
                </a:extLst>
              </p:cNvPr>
              <p:cNvPicPr/>
              <p:nvPr/>
            </p:nvPicPr>
            <p:blipFill>
              <a:blip r:embed="rId3"/>
              <a:stretch>
                <a:fillRect/>
              </a:stretch>
            </p:blipFill>
            <p:spPr>
              <a:xfrm>
                <a:off x="660600" y="1392480"/>
                <a:ext cx="5116680" cy="2695320"/>
              </a:xfrm>
              <a:prstGeom prst="rect">
                <a:avLst/>
              </a:prstGeom>
            </p:spPr>
          </p:pic>
        </mc:Fallback>
      </mc:AlternateContent>
    </p:spTree>
    <p:extLst>
      <p:ext uri="{BB962C8B-B14F-4D97-AF65-F5344CB8AC3E}">
        <p14:creationId xmlns:p14="http://schemas.microsoft.com/office/powerpoint/2010/main" val="986290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3D70AD-8F08-4101-A0A1-84CDE9376D84}"/>
              </a:ext>
            </a:extLst>
          </p:cNvPr>
          <p:cNvSpPr>
            <a:spLocks noGrp="1"/>
          </p:cNvSpPr>
          <p:nvPr>
            <p:ph type="title"/>
          </p:nvPr>
        </p:nvSpPr>
        <p:spPr/>
        <p:txBody>
          <a:bodyPr/>
          <a:lstStyle/>
          <a:p>
            <a:r>
              <a:rPr lang="en-US" dirty="0"/>
              <a:t>Malware</a:t>
            </a:r>
          </a:p>
        </p:txBody>
      </p:sp>
      <p:sp>
        <p:nvSpPr>
          <p:cNvPr id="7" name="Content Placeholder 6">
            <a:extLst>
              <a:ext uri="{FF2B5EF4-FFF2-40B4-BE49-F238E27FC236}">
                <a16:creationId xmlns:a16="http://schemas.microsoft.com/office/drawing/2014/main" id="{3DA14293-80D8-4C57-A957-BA51520B8DE6}"/>
              </a:ext>
            </a:extLst>
          </p:cNvPr>
          <p:cNvSpPr>
            <a:spLocks noGrp="1"/>
          </p:cNvSpPr>
          <p:nvPr>
            <p:ph idx="1"/>
          </p:nvPr>
        </p:nvSpPr>
        <p:spPr/>
        <p:txBody>
          <a:bodyPr>
            <a:normAutofit/>
          </a:bodyPr>
          <a:lstStyle/>
          <a:p>
            <a:r>
              <a:rPr lang="en-US" dirty="0"/>
              <a:t>Malware is a term used to describe malicious software, including spyware, ransomware, viruses, and worms. Malware breaches a network through a vulnerability, typically when a user clicks a dangerous link or email attachment that then installs risky software. Once 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
        <p:nvSpPr>
          <p:cNvPr id="5" name="Slide Number Placeholder 4">
            <a:extLst>
              <a:ext uri="{FF2B5EF4-FFF2-40B4-BE49-F238E27FC236}">
                <a16:creationId xmlns:a16="http://schemas.microsoft.com/office/drawing/2014/main" id="{8867FC2B-C9FA-49D0-9F55-F1B7892E6136}"/>
              </a:ext>
            </a:extLst>
          </p:cNvPr>
          <p:cNvSpPr>
            <a:spLocks noGrp="1"/>
          </p:cNvSpPr>
          <p:nvPr>
            <p:ph type="sldNum" sz="quarter" idx="12"/>
          </p:nvPr>
        </p:nvSpPr>
        <p:spPr/>
        <p:txBody>
          <a:bodyPr/>
          <a:lstStyle/>
          <a:p>
            <a:fld id="{4FCECB50-057F-42B3-9CB5-5CB79DF653F9}" type="slidenum">
              <a:rPr lang="en-US" altLang="en-US" smtClean="0"/>
              <a:pPr/>
              <a:t>55</a:t>
            </a:fld>
            <a:endParaRPr lang="en-US" alt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E0ED78E-7D78-DF98-348F-846E62827A8E}"/>
                  </a:ext>
                </a:extLst>
              </p14:cNvPr>
              <p14:cNvContentPartPr/>
              <p14:nvPr/>
            </p14:nvContentPartPr>
            <p14:xfrm>
              <a:off x="7265160" y="1000080"/>
              <a:ext cx="3984120" cy="5857560"/>
            </p14:xfrm>
          </p:contentPart>
        </mc:Choice>
        <mc:Fallback xmlns="">
          <p:pic>
            <p:nvPicPr>
              <p:cNvPr id="2" name="Ink 1">
                <a:extLst>
                  <a:ext uri="{FF2B5EF4-FFF2-40B4-BE49-F238E27FC236}">
                    <a16:creationId xmlns:a16="http://schemas.microsoft.com/office/drawing/2014/main" id="{EE0ED78E-7D78-DF98-348F-846E62827A8E}"/>
                  </a:ext>
                </a:extLst>
              </p:cNvPr>
              <p:cNvPicPr/>
              <p:nvPr/>
            </p:nvPicPr>
            <p:blipFill>
              <a:blip r:embed="rId3"/>
              <a:stretch>
                <a:fillRect/>
              </a:stretch>
            </p:blipFill>
            <p:spPr>
              <a:xfrm>
                <a:off x="7255800" y="990720"/>
                <a:ext cx="4002840" cy="5876280"/>
              </a:xfrm>
              <a:prstGeom prst="rect">
                <a:avLst/>
              </a:prstGeom>
            </p:spPr>
          </p:pic>
        </mc:Fallback>
      </mc:AlternateContent>
    </p:spTree>
    <p:extLst>
      <p:ext uri="{BB962C8B-B14F-4D97-AF65-F5344CB8AC3E}">
        <p14:creationId xmlns:p14="http://schemas.microsoft.com/office/powerpoint/2010/main" val="170292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437C-C284-4F5E-BEE5-8524A483B579}"/>
              </a:ext>
            </a:extLst>
          </p:cNvPr>
          <p:cNvSpPr>
            <a:spLocks noGrp="1"/>
          </p:cNvSpPr>
          <p:nvPr>
            <p:ph type="title"/>
          </p:nvPr>
        </p:nvSpPr>
        <p:spPr/>
        <p:txBody>
          <a:bodyPr/>
          <a:lstStyle/>
          <a:p>
            <a:r>
              <a:rPr lang="en-US" dirty="0"/>
              <a:t>The Network Effect</a:t>
            </a:r>
          </a:p>
        </p:txBody>
      </p:sp>
      <p:sp>
        <p:nvSpPr>
          <p:cNvPr id="3" name="Content Placeholder 2">
            <a:extLst>
              <a:ext uri="{FF2B5EF4-FFF2-40B4-BE49-F238E27FC236}">
                <a16:creationId xmlns:a16="http://schemas.microsoft.com/office/drawing/2014/main" id="{49138A12-EC84-4A29-9E85-F1874EFA8223}"/>
              </a:ext>
            </a:extLst>
          </p:cNvPr>
          <p:cNvSpPr>
            <a:spLocks noGrp="1"/>
          </p:cNvSpPr>
          <p:nvPr>
            <p:ph idx="1"/>
          </p:nvPr>
        </p:nvSpPr>
        <p:spPr>
          <a:xfrm>
            <a:off x="838200" y="1500326"/>
            <a:ext cx="10791548" cy="4925212"/>
          </a:xfrm>
        </p:spPr>
        <p:txBody>
          <a:bodyPr>
            <a:normAutofit/>
          </a:bodyPr>
          <a:lstStyle/>
          <a:p>
            <a:r>
              <a:rPr lang="en-US" dirty="0"/>
              <a:t>Everyone knows the term computer virus.</a:t>
            </a:r>
          </a:p>
          <a:p>
            <a:r>
              <a:rPr lang="en-US" dirty="0"/>
              <a:t>Virus spread through networks as they spread through populations. </a:t>
            </a:r>
          </a:p>
          <a:p>
            <a:r>
              <a:rPr lang="en-US" dirty="0"/>
              <a:t>Most desktops globally run Windows – sorry Apple – or are served by Windows services.</a:t>
            </a:r>
          </a:p>
          <a:p>
            <a:r>
              <a:rPr lang="en-US" dirty="0"/>
              <a:t>Microsoft patches windows to cure Zero-day exploits – newly discovered flaws that allow network attacks.</a:t>
            </a:r>
          </a:p>
          <a:p>
            <a:r>
              <a:rPr lang="en-US" dirty="0"/>
              <a:t>Very few large organizations and end users maintain the latest version of fully maintained Windows products and the latest patches.</a:t>
            </a:r>
          </a:p>
          <a:p>
            <a:pPr lvl="1"/>
            <a:r>
              <a:rPr lang="en-US" dirty="0"/>
              <a:t>Every out of data machine is like an unvaccinated person.</a:t>
            </a:r>
          </a:p>
          <a:p>
            <a:pPr lvl="1"/>
            <a:r>
              <a:rPr lang="en-US" dirty="0"/>
              <a:t>When you get enough of them, you can have a computer virus pandemic like </a:t>
            </a:r>
            <a:r>
              <a:rPr lang="en-US" dirty="0" err="1"/>
              <a:t>NotPetya</a:t>
            </a:r>
            <a:r>
              <a:rPr lang="en-US" dirty="0"/>
              <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B70EFBB-D5EB-BEF3-8A3E-E91110AFD312}"/>
                  </a:ext>
                </a:extLst>
              </p14:cNvPr>
              <p14:cNvContentPartPr/>
              <p14:nvPr/>
            </p14:nvContentPartPr>
            <p14:xfrm>
              <a:off x="424800" y="340920"/>
              <a:ext cx="10621440" cy="6003360"/>
            </p14:xfrm>
          </p:contentPart>
        </mc:Choice>
        <mc:Fallback xmlns="">
          <p:pic>
            <p:nvPicPr>
              <p:cNvPr id="4" name="Ink 3">
                <a:extLst>
                  <a:ext uri="{FF2B5EF4-FFF2-40B4-BE49-F238E27FC236}">
                    <a16:creationId xmlns:a16="http://schemas.microsoft.com/office/drawing/2014/main" id="{5B70EFBB-D5EB-BEF3-8A3E-E91110AFD312}"/>
                  </a:ext>
                </a:extLst>
              </p:cNvPr>
              <p:cNvPicPr/>
              <p:nvPr/>
            </p:nvPicPr>
            <p:blipFill>
              <a:blip r:embed="rId3"/>
              <a:stretch>
                <a:fillRect/>
              </a:stretch>
            </p:blipFill>
            <p:spPr>
              <a:xfrm>
                <a:off x="415440" y="331560"/>
                <a:ext cx="10640160" cy="6022080"/>
              </a:xfrm>
              <a:prstGeom prst="rect">
                <a:avLst/>
              </a:prstGeom>
            </p:spPr>
          </p:pic>
        </mc:Fallback>
      </mc:AlternateContent>
    </p:spTree>
    <p:extLst>
      <p:ext uri="{BB962C8B-B14F-4D97-AF65-F5344CB8AC3E}">
        <p14:creationId xmlns:p14="http://schemas.microsoft.com/office/powerpoint/2010/main" val="1564590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C966-BF89-4C1B-8F14-6A62B1B6C647}"/>
              </a:ext>
            </a:extLst>
          </p:cNvPr>
          <p:cNvSpPr>
            <a:spLocks noGrp="1"/>
          </p:cNvSpPr>
          <p:nvPr>
            <p:ph type="title"/>
          </p:nvPr>
        </p:nvSpPr>
        <p:spPr/>
        <p:txBody>
          <a:bodyPr/>
          <a:lstStyle/>
          <a:p>
            <a:r>
              <a:rPr lang="en-US" dirty="0"/>
              <a:t>Botnets – Zombie Computers</a:t>
            </a:r>
          </a:p>
        </p:txBody>
      </p:sp>
      <p:sp>
        <p:nvSpPr>
          <p:cNvPr id="3" name="Content Placeholder 2">
            <a:extLst>
              <a:ext uri="{FF2B5EF4-FFF2-40B4-BE49-F238E27FC236}">
                <a16:creationId xmlns:a16="http://schemas.microsoft.com/office/drawing/2014/main" id="{BDB6CE7E-E649-4F37-8552-889ED64A2C81}"/>
              </a:ext>
            </a:extLst>
          </p:cNvPr>
          <p:cNvSpPr>
            <a:spLocks noGrp="1"/>
          </p:cNvSpPr>
          <p:nvPr>
            <p:ph idx="1"/>
          </p:nvPr>
        </p:nvSpPr>
        <p:spPr>
          <a:xfrm>
            <a:off x="535406" y="1666374"/>
            <a:ext cx="10317078" cy="4842710"/>
          </a:xfrm>
        </p:spPr>
        <p:txBody>
          <a:bodyPr>
            <a:normAutofit/>
          </a:bodyPr>
          <a:lstStyle/>
          <a:p>
            <a:r>
              <a:rPr lang="en-US" dirty="0"/>
              <a:t>Some malware only uses the computer as a network node for a botnet.</a:t>
            </a:r>
          </a:p>
          <a:p>
            <a:pPr lvl="1"/>
            <a:r>
              <a:rPr lang="en-US" dirty="0"/>
              <a:t>The measurable effect may be a slight reduction in performance.</a:t>
            </a:r>
          </a:p>
          <a:p>
            <a:pPr lvl="1"/>
            <a:r>
              <a:rPr lang="en-US" dirty="0"/>
              <a:t>The controlling computer uses the botnet for attacks on other computers.</a:t>
            </a:r>
          </a:p>
          <a:p>
            <a:pPr lvl="1"/>
            <a:r>
              <a:rPr lang="en-US" dirty="0"/>
              <a:t>You can rent botnets with tens of thousands of computers.</a:t>
            </a:r>
          </a:p>
          <a:p>
            <a:r>
              <a:rPr lang="en-US" dirty="0"/>
              <a:t>Botnets are linked by coded messages.</a:t>
            </a:r>
          </a:p>
          <a:p>
            <a:pPr lvl="1"/>
            <a:r>
              <a:rPr lang="en-US" dirty="0"/>
              <a:t>Coordination by time and target, not need for direct communication at the time of the attack.</a:t>
            </a:r>
          </a:p>
          <a:p>
            <a:pPr lvl="1"/>
            <a:r>
              <a:rPr lang="en-US" dirty="0"/>
              <a:t>Some have kill codes to disable the botnet.</a:t>
            </a:r>
          </a:p>
          <a:p>
            <a:pPr lvl="1"/>
            <a:r>
              <a:rPr lang="en-US" dirty="0"/>
              <a:t>Others you have to get the transmitting machine.</a:t>
            </a:r>
          </a:p>
        </p:txBody>
      </p:sp>
      <p:sp>
        <p:nvSpPr>
          <p:cNvPr id="4" name="Slide Number Placeholder 3">
            <a:extLst>
              <a:ext uri="{FF2B5EF4-FFF2-40B4-BE49-F238E27FC236}">
                <a16:creationId xmlns:a16="http://schemas.microsoft.com/office/drawing/2014/main" id="{9B8516AB-61AA-47D0-8BD7-CDE5A530E2CF}"/>
              </a:ext>
            </a:extLst>
          </p:cNvPr>
          <p:cNvSpPr>
            <a:spLocks noGrp="1"/>
          </p:cNvSpPr>
          <p:nvPr>
            <p:ph type="sldNum" sz="quarter" idx="12"/>
          </p:nvPr>
        </p:nvSpPr>
        <p:spPr/>
        <p:txBody>
          <a:bodyPr/>
          <a:lstStyle/>
          <a:p>
            <a:fld id="{4D8B4E82-98AE-426F-A1C5-6B1E7ED7C0CA}" type="slidenum">
              <a:rPr lang="en-US" altLang="en-US" smtClean="0"/>
              <a:pPr/>
              <a:t>57</a:t>
            </a:fld>
            <a:endParaRPr lang="en-US" alt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F253F51-E4DF-B803-D222-D6554B5AA7C4}"/>
                  </a:ext>
                </a:extLst>
              </p14:cNvPr>
              <p14:cNvContentPartPr/>
              <p14:nvPr/>
            </p14:nvContentPartPr>
            <p14:xfrm>
              <a:off x="1156320" y="428760"/>
              <a:ext cx="9795960" cy="5379840"/>
            </p14:xfrm>
          </p:contentPart>
        </mc:Choice>
        <mc:Fallback xmlns="">
          <p:pic>
            <p:nvPicPr>
              <p:cNvPr id="5" name="Ink 4">
                <a:extLst>
                  <a:ext uri="{FF2B5EF4-FFF2-40B4-BE49-F238E27FC236}">
                    <a16:creationId xmlns:a16="http://schemas.microsoft.com/office/drawing/2014/main" id="{3F253F51-E4DF-B803-D222-D6554B5AA7C4}"/>
                  </a:ext>
                </a:extLst>
              </p:cNvPr>
              <p:cNvPicPr/>
              <p:nvPr/>
            </p:nvPicPr>
            <p:blipFill>
              <a:blip r:embed="rId3"/>
              <a:stretch>
                <a:fillRect/>
              </a:stretch>
            </p:blipFill>
            <p:spPr>
              <a:xfrm>
                <a:off x="1146960" y="419400"/>
                <a:ext cx="9814680" cy="5398560"/>
              </a:xfrm>
              <a:prstGeom prst="rect">
                <a:avLst/>
              </a:prstGeom>
            </p:spPr>
          </p:pic>
        </mc:Fallback>
      </mc:AlternateContent>
    </p:spTree>
    <p:extLst>
      <p:ext uri="{BB962C8B-B14F-4D97-AF65-F5344CB8AC3E}">
        <p14:creationId xmlns:p14="http://schemas.microsoft.com/office/powerpoint/2010/main" val="3155134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B0ED-EF4E-B77C-18ED-A437BD1747E9}"/>
              </a:ext>
            </a:extLst>
          </p:cNvPr>
          <p:cNvSpPr>
            <a:spLocks noGrp="1"/>
          </p:cNvSpPr>
          <p:nvPr>
            <p:ph type="title"/>
          </p:nvPr>
        </p:nvSpPr>
        <p:spPr/>
        <p:txBody>
          <a:bodyPr/>
          <a:lstStyle/>
          <a:p>
            <a:r>
              <a:rPr lang="en-US"/>
              <a:t>Stopped here</a:t>
            </a:r>
          </a:p>
        </p:txBody>
      </p:sp>
      <p:sp>
        <p:nvSpPr>
          <p:cNvPr id="3" name="Content Placeholder 2">
            <a:extLst>
              <a:ext uri="{FF2B5EF4-FFF2-40B4-BE49-F238E27FC236}">
                <a16:creationId xmlns:a16="http://schemas.microsoft.com/office/drawing/2014/main" id="{870B16B9-F2D1-4C00-7B99-C28A75B58606}"/>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4B81FA4-54CB-7FD9-24FD-C894A3CEBFF1}"/>
                  </a:ext>
                </a:extLst>
              </p14:cNvPr>
              <p14:cNvContentPartPr/>
              <p14:nvPr/>
            </p14:nvContentPartPr>
            <p14:xfrm>
              <a:off x="2290800" y="904903"/>
              <a:ext cx="4320" cy="60480"/>
            </p14:xfrm>
          </p:contentPart>
        </mc:Choice>
        <mc:Fallback xmlns="">
          <p:pic>
            <p:nvPicPr>
              <p:cNvPr id="4" name="Ink 3">
                <a:extLst>
                  <a:ext uri="{FF2B5EF4-FFF2-40B4-BE49-F238E27FC236}">
                    <a16:creationId xmlns:a16="http://schemas.microsoft.com/office/drawing/2014/main" id="{14B81FA4-54CB-7FD9-24FD-C894A3CEBFF1}"/>
                  </a:ext>
                </a:extLst>
              </p:cNvPr>
              <p:cNvPicPr/>
              <p:nvPr/>
            </p:nvPicPr>
            <p:blipFill>
              <a:blip r:embed="rId3"/>
              <a:stretch>
                <a:fillRect/>
              </a:stretch>
            </p:blipFill>
            <p:spPr>
              <a:xfrm>
                <a:off x="2281800" y="896263"/>
                <a:ext cx="21960" cy="78120"/>
              </a:xfrm>
              <a:prstGeom prst="rect">
                <a:avLst/>
              </a:prstGeom>
            </p:spPr>
          </p:pic>
        </mc:Fallback>
      </mc:AlternateContent>
    </p:spTree>
    <p:extLst>
      <p:ext uri="{BB962C8B-B14F-4D97-AF65-F5344CB8AC3E}">
        <p14:creationId xmlns:p14="http://schemas.microsoft.com/office/powerpoint/2010/main" val="2565492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56D5-4CCE-4C57-B617-66DDF8E5EB53}"/>
              </a:ext>
            </a:extLst>
          </p:cNvPr>
          <p:cNvSpPr>
            <a:spLocks noGrp="1"/>
          </p:cNvSpPr>
          <p:nvPr>
            <p:ph type="title"/>
          </p:nvPr>
        </p:nvSpPr>
        <p:spPr/>
        <p:txBody>
          <a:bodyPr/>
          <a:lstStyle/>
          <a:p>
            <a:r>
              <a:rPr lang="en-US" dirty="0"/>
              <a:t>Denial-of-service attack</a:t>
            </a:r>
          </a:p>
        </p:txBody>
      </p:sp>
      <p:sp>
        <p:nvSpPr>
          <p:cNvPr id="3" name="Content Placeholder 2">
            <a:extLst>
              <a:ext uri="{FF2B5EF4-FFF2-40B4-BE49-F238E27FC236}">
                <a16:creationId xmlns:a16="http://schemas.microsoft.com/office/drawing/2014/main" id="{A4CC6F48-AD82-491E-B1C6-5A411FBEBC16}"/>
              </a:ext>
            </a:extLst>
          </p:cNvPr>
          <p:cNvSpPr>
            <a:spLocks noGrp="1"/>
          </p:cNvSpPr>
          <p:nvPr>
            <p:ph idx="1"/>
          </p:nvPr>
        </p:nvSpPr>
        <p:spPr>
          <a:xfrm>
            <a:off x="838200" y="1568224"/>
            <a:ext cx="10591800" cy="4608739"/>
          </a:xfrm>
        </p:spPr>
        <p:txBody>
          <a:bodyPr>
            <a:normAutofit/>
          </a:bodyPr>
          <a:lstStyle/>
          <a:p>
            <a:pPr lvl="0"/>
            <a:r>
              <a:rPr lang="en-US" dirty="0"/>
              <a:t>A denial-of-service attack floods systems, servers, or networks with traffic to exhaust resources and bandwidth. As a result, the system is unable to fulfill legitimate requests. </a:t>
            </a:r>
          </a:p>
          <a:p>
            <a:pPr lvl="0"/>
            <a:r>
              <a:rPr lang="en-US" dirty="0"/>
              <a:t>Attackers can also use multiple compromised devices (botnet) to launch this attack. This is known as a distributed-denial-of-service (DDoS) attack.</a:t>
            </a:r>
          </a:p>
          <a:p>
            <a:pPr lvl="1"/>
            <a:r>
              <a:rPr lang="en-US" dirty="0"/>
              <a:t>These are an attribution nightmare.</a:t>
            </a:r>
          </a:p>
          <a:p>
            <a:pPr lvl="0" fontAlgn="base"/>
            <a:r>
              <a:rPr lang="en-US" dirty="0"/>
              <a:t>Just temporary disruption, no theft of information or damage to the system. </a:t>
            </a:r>
          </a:p>
          <a:p>
            <a:pPr lvl="1" fontAlgn="base"/>
            <a:r>
              <a:rPr lang="en-US" dirty="0"/>
              <a:t>Can be used for ransomware on commercial sites.</a:t>
            </a:r>
          </a:p>
          <a:p>
            <a:endParaRPr lang="en-US" dirty="0"/>
          </a:p>
        </p:txBody>
      </p:sp>
      <p:sp>
        <p:nvSpPr>
          <p:cNvPr id="4" name="Slide Number Placeholder 3">
            <a:extLst>
              <a:ext uri="{FF2B5EF4-FFF2-40B4-BE49-F238E27FC236}">
                <a16:creationId xmlns:a16="http://schemas.microsoft.com/office/drawing/2014/main" id="{8541AA3E-4124-4ECF-A3F3-27886828F08E}"/>
              </a:ext>
            </a:extLst>
          </p:cNvPr>
          <p:cNvSpPr>
            <a:spLocks noGrp="1"/>
          </p:cNvSpPr>
          <p:nvPr>
            <p:ph type="sldNum" sz="quarter" idx="12"/>
          </p:nvPr>
        </p:nvSpPr>
        <p:spPr/>
        <p:txBody>
          <a:bodyPr/>
          <a:lstStyle/>
          <a:p>
            <a:fld id="{4D8B4E82-98AE-426F-A1C5-6B1E7ED7C0CA}" type="slidenum">
              <a:rPr lang="en-US" altLang="en-US" smtClean="0"/>
              <a:pPr/>
              <a:t>59</a:t>
            </a:fld>
            <a:endParaRPr lang="en-US" altLang="en-US"/>
          </a:p>
        </p:txBody>
      </p:sp>
    </p:spTree>
    <p:extLst>
      <p:ext uri="{BB962C8B-B14F-4D97-AF65-F5344CB8AC3E}">
        <p14:creationId xmlns:p14="http://schemas.microsoft.com/office/powerpoint/2010/main" val="187265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A733-F595-D230-4CC4-CF90FDBCBA32}"/>
              </a:ext>
            </a:extLst>
          </p:cNvPr>
          <p:cNvSpPr>
            <a:spLocks noGrp="1"/>
          </p:cNvSpPr>
          <p:nvPr>
            <p:ph type="title"/>
          </p:nvPr>
        </p:nvSpPr>
        <p:spPr/>
        <p:txBody>
          <a:bodyPr>
            <a:normAutofit/>
          </a:bodyPr>
          <a:lstStyle/>
          <a:p>
            <a:r>
              <a:rPr lang="en-US" b="1" dirty="0"/>
              <a:t>The History of Cybercrime/Cyberwar</a:t>
            </a:r>
            <a:br>
              <a:rPr lang="en-US" b="1" dirty="0"/>
            </a:br>
            <a:r>
              <a:rPr lang="en-US" dirty="0"/>
              <a:t>November 16, 2022 - </a:t>
            </a:r>
            <a:r>
              <a:rPr lang="en-US" dirty="0">
                <a:hlinkClick r:id="rId2"/>
              </a:rPr>
              <a:t>by Arctic Wolf</a:t>
            </a:r>
            <a:endParaRPr lang="en-US" dirty="0"/>
          </a:p>
        </p:txBody>
      </p:sp>
      <p:sp>
        <p:nvSpPr>
          <p:cNvPr id="3" name="Content Placeholder 2">
            <a:extLst>
              <a:ext uri="{FF2B5EF4-FFF2-40B4-BE49-F238E27FC236}">
                <a16:creationId xmlns:a16="http://schemas.microsoft.com/office/drawing/2014/main" id="{B30EDF2A-9565-71AC-858E-D234D8616935}"/>
              </a:ext>
            </a:extLst>
          </p:cNvPr>
          <p:cNvSpPr>
            <a:spLocks noGrp="1"/>
          </p:cNvSpPr>
          <p:nvPr>
            <p:ph idx="1"/>
          </p:nvPr>
        </p:nvSpPr>
        <p:spPr/>
        <p:txBody>
          <a:bodyPr>
            <a:normAutofit fontScale="85000" lnSpcReduction="10000"/>
          </a:bodyPr>
          <a:lstStyle/>
          <a:p>
            <a:pPr fontAlgn="base"/>
            <a:r>
              <a:rPr lang="en-US" dirty="0"/>
              <a:t>Technically, the first cyber attack happened in France well before the internet was even invented, in 1834. Attackers stole financial market information by accessing the French telegraph system. From that moment on, cybercrime has grown exponentially, marked by an intriguing evolution of tactics, techniques, and procedures — all implemented for malicious gain. </a:t>
            </a:r>
          </a:p>
          <a:p>
            <a:pPr fontAlgn="base"/>
            <a:r>
              <a:rPr lang="en-US" dirty="0"/>
              <a:t>Still, cybercrime didn’t really find its footing until the mid-point of the 20th century. Spurred on by the digital revolution, cybercriminals became early adopters of technology, using their head start and their smarts to engineer new, devious ways to part people and organizations from their data and dollars. </a:t>
            </a:r>
          </a:p>
          <a:p>
            <a:pPr fontAlgn="base"/>
            <a:r>
              <a:rPr lang="en-US" dirty="0"/>
              <a:t>If there was a Cybercrime Hall of Infamy, its halls would be lined with the names and faces of these noted attackers whose “groundbreaking” work caught both the eye of federal investigators and the envy of fellow hackers.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86558A8-4BC3-C0E1-792C-3E030895D7FD}"/>
                  </a:ext>
                </a:extLst>
              </p14:cNvPr>
              <p14:cNvContentPartPr/>
              <p14:nvPr/>
            </p14:nvContentPartPr>
            <p14:xfrm>
              <a:off x="1285920" y="1989360"/>
              <a:ext cx="9144360" cy="2448720"/>
            </p14:xfrm>
          </p:contentPart>
        </mc:Choice>
        <mc:Fallback xmlns="">
          <p:pic>
            <p:nvPicPr>
              <p:cNvPr id="4" name="Ink 3">
                <a:extLst>
                  <a:ext uri="{FF2B5EF4-FFF2-40B4-BE49-F238E27FC236}">
                    <a16:creationId xmlns:a16="http://schemas.microsoft.com/office/drawing/2014/main" id="{A86558A8-4BC3-C0E1-792C-3E030895D7FD}"/>
                  </a:ext>
                </a:extLst>
              </p:cNvPr>
              <p:cNvPicPr/>
              <p:nvPr/>
            </p:nvPicPr>
            <p:blipFill>
              <a:blip r:embed="rId4"/>
              <a:stretch>
                <a:fillRect/>
              </a:stretch>
            </p:blipFill>
            <p:spPr>
              <a:xfrm>
                <a:off x="1276560" y="1980000"/>
                <a:ext cx="9163080" cy="2467440"/>
              </a:xfrm>
              <a:prstGeom prst="rect">
                <a:avLst/>
              </a:prstGeom>
            </p:spPr>
          </p:pic>
        </mc:Fallback>
      </mc:AlternateContent>
    </p:spTree>
    <p:extLst>
      <p:ext uri="{BB962C8B-B14F-4D97-AF65-F5344CB8AC3E}">
        <p14:creationId xmlns:p14="http://schemas.microsoft.com/office/powerpoint/2010/main" val="3444242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4500-E541-4CBF-8B15-F0C1EAA9AD1E}"/>
              </a:ext>
            </a:extLst>
          </p:cNvPr>
          <p:cNvSpPr>
            <a:spLocks noGrp="1"/>
          </p:cNvSpPr>
          <p:nvPr>
            <p:ph type="title"/>
          </p:nvPr>
        </p:nvSpPr>
        <p:spPr>
          <a:xfrm>
            <a:off x="478972" y="242662"/>
            <a:ext cx="9261021" cy="874106"/>
          </a:xfrm>
        </p:spPr>
        <p:txBody>
          <a:bodyPr/>
          <a:lstStyle/>
          <a:p>
            <a:r>
              <a:rPr lang="en-US" dirty="0"/>
              <a:t>Zero-day exploit</a:t>
            </a:r>
          </a:p>
        </p:txBody>
      </p:sp>
      <p:sp>
        <p:nvSpPr>
          <p:cNvPr id="3" name="Content Placeholder 2">
            <a:extLst>
              <a:ext uri="{FF2B5EF4-FFF2-40B4-BE49-F238E27FC236}">
                <a16:creationId xmlns:a16="http://schemas.microsoft.com/office/drawing/2014/main" id="{70ECA091-6DE1-4478-BED3-9E000AFD4AB9}"/>
              </a:ext>
            </a:extLst>
          </p:cNvPr>
          <p:cNvSpPr>
            <a:spLocks noGrp="1"/>
          </p:cNvSpPr>
          <p:nvPr>
            <p:ph idx="1"/>
          </p:nvPr>
        </p:nvSpPr>
        <p:spPr>
          <a:xfrm>
            <a:off x="667062" y="1274164"/>
            <a:ext cx="9938479" cy="5201587"/>
          </a:xfrm>
        </p:spPr>
        <p:txBody>
          <a:bodyPr>
            <a:normAutofit lnSpcReduction="10000"/>
          </a:bodyPr>
          <a:lstStyle/>
          <a:p>
            <a:pPr lvl="0"/>
            <a:r>
              <a:rPr lang="en-US" dirty="0"/>
              <a:t>A zero-day exploit hits after a network vulnerability is discovered but before a patch or solution is implemented. Attackers target the disclosed vulnerability during this window of time.</a:t>
            </a:r>
          </a:p>
          <a:p>
            <a:pPr lvl="0"/>
            <a:r>
              <a:rPr lang="en-US" dirty="0"/>
              <a:t>The most dangerous hacks may use multiple zero-day exploits. </a:t>
            </a:r>
          </a:p>
          <a:p>
            <a:pPr lvl="0"/>
            <a:r>
              <a:rPr lang="en-US" dirty="0"/>
              <a:t>Zero-day vulnerability threat detection requires constant awareness. Major software vendors have high bounties for zero-day exploits as they try to outbid the dark web.</a:t>
            </a:r>
          </a:p>
          <a:p>
            <a:pPr lvl="0"/>
            <a:r>
              <a:rPr lang="en-US" dirty="0"/>
              <a:t>Most military and government software is the same COTS (commercial off the shelf) software that you use.</a:t>
            </a:r>
          </a:p>
          <a:p>
            <a:pPr lvl="1"/>
            <a:r>
              <a:rPr lang="en-US" dirty="0"/>
              <a:t>Microsoft Update Tuesday</a:t>
            </a:r>
          </a:p>
          <a:p>
            <a:pPr lvl="0"/>
            <a:r>
              <a:rPr lang="en-US" dirty="0"/>
              <a:t>Should the NSA horde zero-day exploits it finds or tell the vendors so they can be fixed?</a:t>
            </a:r>
          </a:p>
          <a:p>
            <a:pPr lvl="1"/>
            <a:r>
              <a:rPr lang="en-US" dirty="0"/>
              <a:t>What is the risk of sitting on them?</a:t>
            </a:r>
          </a:p>
        </p:txBody>
      </p:sp>
      <p:sp>
        <p:nvSpPr>
          <p:cNvPr id="4" name="Slide Number Placeholder 3">
            <a:extLst>
              <a:ext uri="{FF2B5EF4-FFF2-40B4-BE49-F238E27FC236}">
                <a16:creationId xmlns:a16="http://schemas.microsoft.com/office/drawing/2014/main" id="{36A76522-0FED-4F40-8EF7-3CE92BD2F0D9}"/>
              </a:ext>
            </a:extLst>
          </p:cNvPr>
          <p:cNvSpPr>
            <a:spLocks noGrp="1"/>
          </p:cNvSpPr>
          <p:nvPr>
            <p:ph type="sldNum" sz="quarter" idx="12"/>
          </p:nvPr>
        </p:nvSpPr>
        <p:spPr/>
        <p:txBody>
          <a:bodyPr/>
          <a:lstStyle/>
          <a:p>
            <a:fld id="{4D8B4E82-98AE-426F-A1C5-6B1E7ED7C0CA}" type="slidenum">
              <a:rPr lang="en-US" altLang="en-US" smtClean="0"/>
              <a:pPr/>
              <a:t>60</a:t>
            </a:fld>
            <a:endParaRPr lang="en-US" altLang="en-US"/>
          </a:p>
        </p:txBody>
      </p:sp>
    </p:spTree>
    <p:extLst>
      <p:ext uri="{BB962C8B-B14F-4D97-AF65-F5344CB8AC3E}">
        <p14:creationId xmlns:p14="http://schemas.microsoft.com/office/powerpoint/2010/main" val="868508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1FF2-87BD-CB38-03F2-C52811014B0E}"/>
              </a:ext>
            </a:extLst>
          </p:cNvPr>
          <p:cNvSpPr>
            <a:spLocks noGrp="1"/>
          </p:cNvSpPr>
          <p:nvPr>
            <p:ph type="title"/>
          </p:nvPr>
        </p:nvSpPr>
        <p:spPr/>
        <p:txBody>
          <a:bodyPr/>
          <a:lstStyle/>
          <a:p>
            <a:r>
              <a:rPr lang="en-US" dirty="0"/>
              <a:t>Supply Chain Breach - New</a:t>
            </a:r>
          </a:p>
        </p:txBody>
      </p:sp>
      <p:sp>
        <p:nvSpPr>
          <p:cNvPr id="3" name="Content Placeholder 2">
            <a:extLst>
              <a:ext uri="{FF2B5EF4-FFF2-40B4-BE49-F238E27FC236}">
                <a16:creationId xmlns:a16="http://schemas.microsoft.com/office/drawing/2014/main" id="{74CA45BA-0F39-F8AA-3733-6E59872DDC23}"/>
              </a:ext>
            </a:extLst>
          </p:cNvPr>
          <p:cNvSpPr>
            <a:spLocks noGrp="1"/>
          </p:cNvSpPr>
          <p:nvPr>
            <p:ph idx="1"/>
          </p:nvPr>
        </p:nvSpPr>
        <p:spPr>
          <a:xfrm>
            <a:off x="838200" y="1825625"/>
            <a:ext cx="10515600" cy="4667250"/>
          </a:xfrm>
        </p:spPr>
        <p:txBody>
          <a:bodyPr>
            <a:normAutofit fontScale="92500"/>
          </a:bodyPr>
          <a:lstStyle/>
          <a:p>
            <a:r>
              <a:rPr lang="en-US" dirty="0"/>
              <a:t>The most dangerous hacks because they take advantage of the complexity of the supply chain and hegemony of the major providers.</a:t>
            </a:r>
          </a:p>
          <a:p>
            <a:r>
              <a:rPr lang="en-US" dirty="0"/>
              <a:t>Get the malware into the update stream for a major product or the OS.</a:t>
            </a:r>
          </a:p>
          <a:p>
            <a:r>
              <a:rPr lang="en-US" dirty="0"/>
              <a:t>Software vendors often use contractors to do updates.</a:t>
            </a:r>
          </a:p>
          <a:p>
            <a:r>
              <a:rPr lang="en-US" dirty="0"/>
              <a:t>Hack the contractor and get the malware into original update package and it automatically gets into every updated computer because the computers trust the update source.</a:t>
            </a:r>
          </a:p>
          <a:p>
            <a:r>
              <a:rPr lang="en-US" dirty="0" err="1"/>
              <a:t>Solarwinds</a:t>
            </a:r>
            <a:r>
              <a:rPr lang="en-US" dirty="0"/>
              <a:t> is an update company that got hacked and then infected tens of thousands of </a:t>
            </a:r>
            <a:r>
              <a:rPr lang="en-US" dirty="0">
                <a:highlight>
                  <a:srgbClr val="FFFF00"/>
                </a:highlight>
              </a:rPr>
              <a:t>networks, including major government networks.</a:t>
            </a:r>
            <a:endParaRPr lang="en-US" dirty="0"/>
          </a:p>
          <a:p>
            <a:pPr lvl="1"/>
            <a:r>
              <a:rPr lang="en-US" dirty="0"/>
              <a:t>It is still likely in some of the systems and we do not know what it can do.</a:t>
            </a:r>
          </a:p>
        </p:txBody>
      </p:sp>
    </p:spTree>
    <p:extLst>
      <p:ext uri="{BB962C8B-B14F-4D97-AF65-F5344CB8AC3E}">
        <p14:creationId xmlns:p14="http://schemas.microsoft.com/office/powerpoint/2010/main" val="3677132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762D-1387-4B36-B75A-6AEE2797F4A0}"/>
              </a:ext>
            </a:extLst>
          </p:cNvPr>
          <p:cNvSpPr>
            <a:spLocks noGrp="1"/>
          </p:cNvSpPr>
          <p:nvPr>
            <p:ph type="title"/>
          </p:nvPr>
        </p:nvSpPr>
        <p:spPr/>
        <p:txBody>
          <a:bodyPr/>
          <a:lstStyle/>
          <a:p>
            <a:pPr>
              <a:defRPr/>
            </a:pPr>
            <a:r>
              <a:rPr lang="en-US" dirty="0"/>
              <a:t>Advanced Persistent Threat</a:t>
            </a:r>
          </a:p>
        </p:txBody>
      </p:sp>
      <p:sp>
        <p:nvSpPr>
          <p:cNvPr id="3" name="Content Placeholder 2">
            <a:extLst>
              <a:ext uri="{FF2B5EF4-FFF2-40B4-BE49-F238E27FC236}">
                <a16:creationId xmlns:a16="http://schemas.microsoft.com/office/drawing/2014/main" id="{4E1FC52F-01A8-4A74-A196-0E652AF86313}"/>
              </a:ext>
            </a:extLst>
          </p:cNvPr>
          <p:cNvSpPr>
            <a:spLocks noGrp="1"/>
          </p:cNvSpPr>
          <p:nvPr>
            <p:ph idx="1"/>
          </p:nvPr>
        </p:nvSpPr>
        <p:spPr>
          <a:xfrm>
            <a:off x="838200" y="1825625"/>
            <a:ext cx="10351957" cy="4351338"/>
          </a:xfrm>
        </p:spPr>
        <p:txBody>
          <a:bodyPr>
            <a:normAutofit/>
          </a:bodyPr>
          <a:lstStyle/>
          <a:p>
            <a:pPr>
              <a:defRPr/>
            </a:pPr>
            <a:r>
              <a:rPr lang="en-US" dirty="0"/>
              <a:t>Advanced: Combination of custom &amp; common malware</a:t>
            </a:r>
          </a:p>
          <a:p>
            <a:pPr lvl="1">
              <a:defRPr/>
            </a:pPr>
            <a:r>
              <a:rPr lang="en-US" dirty="0"/>
              <a:t>Target: Business or Gov’t data/operation</a:t>
            </a:r>
          </a:p>
          <a:p>
            <a:pPr>
              <a:defRPr/>
            </a:pPr>
            <a:r>
              <a:rPr lang="en-US" dirty="0"/>
              <a:t>Persistent: Extended period attack until target is compromised – often data is mined until the attack is detected.</a:t>
            </a:r>
          </a:p>
          <a:p>
            <a:pPr>
              <a:defRPr/>
            </a:pPr>
            <a:r>
              <a:rPr lang="en-US" dirty="0"/>
              <a:t>Threat: Organized, capable, well-funded attacker</a:t>
            </a:r>
          </a:p>
          <a:p>
            <a:pPr lvl="1">
              <a:defRPr/>
            </a:pPr>
            <a:r>
              <a:rPr lang="en-US" dirty="0"/>
              <a:t>Source: Gov’t or criminal enterprise.</a:t>
            </a:r>
          </a:p>
          <a:p>
            <a:pPr>
              <a:defRPr/>
            </a:pPr>
            <a:r>
              <a:rPr lang="en-US" dirty="0"/>
              <a:t>The most dangerous are code that is embedded in the systems and evades detection so the compromise lasts.</a:t>
            </a:r>
          </a:p>
          <a:p>
            <a:pPr lvl="1">
              <a:defRPr/>
            </a:pPr>
            <a:r>
              <a:rPr lang="en-US" dirty="0" err="1"/>
              <a:t>Solarwinds</a:t>
            </a:r>
            <a:r>
              <a:rPr lang="en-US" dirty="0"/>
              <a:t> is the most successful </a:t>
            </a:r>
            <a:r>
              <a:rPr lang="en-US" dirty="0">
                <a:highlight>
                  <a:srgbClr val="FFFF00"/>
                </a:highlight>
              </a:rPr>
              <a:t>that we know of</a:t>
            </a:r>
            <a:r>
              <a:rPr lang="en-US" dirty="0"/>
              <a:t>.</a:t>
            </a:r>
          </a:p>
          <a:p>
            <a:pPr lvl="1">
              <a:defRPr/>
            </a:pPr>
            <a:r>
              <a:rPr lang="en-US" dirty="0"/>
              <a:t>It was both widespread and persistent.</a:t>
            </a:r>
          </a:p>
        </p:txBody>
      </p:sp>
    </p:spTree>
    <p:extLst>
      <p:ext uri="{BB962C8B-B14F-4D97-AF65-F5344CB8AC3E}">
        <p14:creationId xmlns:p14="http://schemas.microsoft.com/office/powerpoint/2010/main" val="1048758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3796-AE9A-3DFC-482F-75DBE1473146}"/>
              </a:ext>
            </a:extLst>
          </p:cNvPr>
          <p:cNvSpPr>
            <a:spLocks noGrp="1"/>
          </p:cNvSpPr>
          <p:nvPr>
            <p:ph type="title"/>
          </p:nvPr>
        </p:nvSpPr>
        <p:spPr/>
        <p:txBody>
          <a:bodyPr/>
          <a:lstStyle/>
          <a:p>
            <a:r>
              <a:rPr lang="en-US" dirty="0"/>
              <a:t>Examples of</a:t>
            </a:r>
            <a:r>
              <a:rPr lang="en-US" baseline="0" dirty="0"/>
              <a:t> National Security Attacks</a:t>
            </a:r>
            <a:endParaRPr lang="en-US" dirty="0"/>
          </a:p>
        </p:txBody>
      </p:sp>
      <p:sp>
        <p:nvSpPr>
          <p:cNvPr id="3" name="Text Placeholder 2">
            <a:extLst>
              <a:ext uri="{FF2B5EF4-FFF2-40B4-BE49-F238E27FC236}">
                <a16:creationId xmlns:a16="http://schemas.microsoft.com/office/drawing/2014/main" id="{824EE868-05C8-973F-A7CF-CCA485C035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3683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4CA3-0593-4293-8C7D-B83B988FB307}"/>
              </a:ext>
            </a:extLst>
          </p:cNvPr>
          <p:cNvSpPr>
            <a:spLocks noGrp="1"/>
          </p:cNvSpPr>
          <p:nvPr>
            <p:ph type="title"/>
          </p:nvPr>
        </p:nvSpPr>
        <p:spPr/>
        <p:txBody>
          <a:bodyPr/>
          <a:lstStyle/>
          <a:p>
            <a:r>
              <a:rPr lang="en-US" dirty="0"/>
              <a:t>Estonia, 2007</a:t>
            </a:r>
          </a:p>
        </p:txBody>
      </p:sp>
      <p:sp>
        <p:nvSpPr>
          <p:cNvPr id="3" name="Content Placeholder 2">
            <a:extLst>
              <a:ext uri="{FF2B5EF4-FFF2-40B4-BE49-F238E27FC236}">
                <a16:creationId xmlns:a16="http://schemas.microsoft.com/office/drawing/2014/main" id="{A811BB41-EDF5-4201-ADB5-378046305924}"/>
              </a:ext>
            </a:extLst>
          </p:cNvPr>
          <p:cNvSpPr>
            <a:spLocks noGrp="1"/>
          </p:cNvSpPr>
          <p:nvPr>
            <p:ph idx="1"/>
          </p:nvPr>
        </p:nvSpPr>
        <p:spPr>
          <a:xfrm>
            <a:off x="838200" y="1825625"/>
            <a:ext cx="9767341" cy="4351338"/>
          </a:xfrm>
        </p:spPr>
        <p:txBody>
          <a:bodyPr>
            <a:normAutofit/>
          </a:bodyPr>
          <a:lstStyle/>
          <a:p>
            <a:pPr lvl="0"/>
            <a:r>
              <a:rPr lang="en-US" dirty="0"/>
              <a:t>DDOS attacks came from 178 countries, including large botnets</a:t>
            </a:r>
          </a:p>
          <a:p>
            <a:pPr lvl="0"/>
            <a:r>
              <a:rPr lang="en-US" dirty="0"/>
              <a:t>Attacker could not be definitively attributed to a nation-state</a:t>
            </a:r>
          </a:p>
          <a:p>
            <a:pPr lvl="0"/>
            <a:r>
              <a:rPr lang="en-US" dirty="0"/>
              <a:t>CERT-EE and NATO classified it as a “cyber riot”</a:t>
            </a:r>
          </a:p>
          <a:p>
            <a:pPr lvl="0"/>
            <a:r>
              <a:rPr lang="en-US" dirty="0"/>
              <a:t>Did not trigger NATO Art. 5, requiring “armed attack”</a:t>
            </a:r>
          </a:p>
          <a:p>
            <a:pPr lvl="0"/>
            <a:r>
              <a:rPr lang="en-US" dirty="0"/>
              <a:t>Ultimately characterized as “patriotic hacking”</a:t>
            </a:r>
          </a:p>
          <a:p>
            <a:pPr lvl="0"/>
            <a:r>
              <a:rPr lang="en-US" dirty="0"/>
              <a:t>Estonian government chose to treat it as cyber crime</a:t>
            </a:r>
          </a:p>
          <a:p>
            <a:pPr lvl="0"/>
            <a:r>
              <a:rPr lang="en-US" dirty="0"/>
              <a:t>Attempted to use MLAT (Mutual Legal Assistance Treaty) and letters rogatory but Russia refused to cooperate.</a:t>
            </a:r>
          </a:p>
          <a:p>
            <a:endParaRPr lang="en-US" dirty="0"/>
          </a:p>
        </p:txBody>
      </p:sp>
      <p:sp>
        <p:nvSpPr>
          <p:cNvPr id="4" name="Slide Number Placeholder 3">
            <a:extLst>
              <a:ext uri="{FF2B5EF4-FFF2-40B4-BE49-F238E27FC236}">
                <a16:creationId xmlns:a16="http://schemas.microsoft.com/office/drawing/2014/main" id="{11A3D986-0D9C-4670-8778-F12AFC66E3C4}"/>
              </a:ext>
            </a:extLst>
          </p:cNvPr>
          <p:cNvSpPr>
            <a:spLocks noGrp="1"/>
          </p:cNvSpPr>
          <p:nvPr>
            <p:ph type="sldNum" sz="quarter" idx="12"/>
          </p:nvPr>
        </p:nvSpPr>
        <p:spPr/>
        <p:txBody>
          <a:bodyPr/>
          <a:lstStyle/>
          <a:p>
            <a:fld id="{4D8B4E82-98AE-426F-A1C5-6B1E7ED7C0CA}" type="slidenum">
              <a:rPr lang="en-US" altLang="en-US" smtClean="0"/>
              <a:pPr/>
              <a:t>64</a:t>
            </a:fld>
            <a:endParaRPr lang="en-US" altLang="en-US"/>
          </a:p>
        </p:txBody>
      </p:sp>
    </p:spTree>
    <p:extLst>
      <p:ext uri="{BB962C8B-B14F-4D97-AF65-F5344CB8AC3E}">
        <p14:creationId xmlns:p14="http://schemas.microsoft.com/office/powerpoint/2010/main" val="1074677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Stuxnet 2010</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a:t>Written to subvert SCADA for Siemens centrifuge programmable logic controllers (PLCs)</a:t>
            </a:r>
          </a:p>
          <a:p>
            <a:pPr lvl="1"/>
            <a:r>
              <a:rPr lang="en-US" dirty="0"/>
              <a:t>Damaged Uranium-enrichment centrifuges in Iran</a:t>
            </a:r>
          </a:p>
          <a:p>
            <a:pPr lvl="1"/>
            <a:r>
              <a:rPr lang="en-US" dirty="0"/>
              <a:t>Spun too fast – crashed physically</a:t>
            </a:r>
          </a:p>
          <a:p>
            <a:r>
              <a:rPr lang="en-US" dirty="0"/>
              <a:t>60% of Stuxnet infections were in Iran</a:t>
            </a:r>
          </a:p>
          <a:p>
            <a:pPr lvl="0"/>
            <a:r>
              <a:rPr lang="en-US" dirty="0"/>
              <a:t>Speculations that US &amp; Israel wrote Stuxnet Worm</a:t>
            </a:r>
          </a:p>
          <a:p>
            <a:pPr lvl="1"/>
            <a:r>
              <a:rPr lang="en-US" dirty="0"/>
              <a:t>No direct proof</a:t>
            </a:r>
          </a:p>
          <a:p>
            <a:pPr lvl="1"/>
            <a:r>
              <a:rPr lang="en-US" dirty="0"/>
              <a:t>Circumstantial evidence includes codes and dates that </a:t>
            </a:r>
            <a:r>
              <a:rPr lang="en-US" i="1" dirty="0"/>
              <a:t>might</a:t>
            </a:r>
            <a:r>
              <a:rPr lang="en-US" dirty="0"/>
              <a:t> be related to Israel</a:t>
            </a:r>
          </a:p>
          <a:p>
            <a:pPr lvl="1"/>
            <a:r>
              <a:rPr lang="en-US" dirty="0"/>
              <a:t>Documents supporting view that US involved were released by Edward Snowden in July 2013</a:t>
            </a:r>
          </a:p>
          <a:p>
            <a:pPr lvl="1"/>
            <a:endParaRPr lang="en-US" dirty="0"/>
          </a:p>
        </p:txBody>
      </p:sp>
    </p:spTree>
    <p:extLst>
      <p:ext uri="{BB962C8B-B14F-4D97-AF65-F5344CB8AC3E}">
        <p14:creationId xmlns:p14="http://schemas.microsoft.com/office/powerpoint/2010/main" val="1795717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Ukraine 2015</a:t>
            </a:r>
          </a:p>
        </p:txBody>
      </p:sp>
      <p:sp>
        <p:nvSpPr>
          <p:cNvPr id="3" name="Content Placeholder 2"/>
          <p:cNvSpPr>
            <a:spLocks noGrp="1"/>
          </p:cNvSpPr>
          <p:nvPr>
            <p:ph idx="1"/>
          </p:nvPr>
        </p:nvSpPr>
        <p:spPr/>
        <p:txBody>
          <a:bodyPr>
            <a:normAutofit/>
          </a:bodyPr>
          <a:lstStyle/>
          <a:p>
            <a:r>
              <a:rPr lang="en-US" dirty="0" err="1"/>
              <a:t>Volz</a:t>
            </a:r>
            <a:r>
              <a:rPr lang="en-US" dirty="0"/>
              <a:t>, D. (2016-02-25). “U.S. government concludes cyber attack caused Ukraine power outage.” Reuters &lt; </a:t>
            </a:r>
            <a:r>
              <a:rPr lang="en-US" dirty="0">
                <a:latin typeface="Arial Narrow" panose="020B0606020202030204" pitchFamily="34" charset="0"/>
                <a:hlinkClick r:id="rId2"/>
              </a:rPr>
              <a:t>http://tinyurl.com/hsf47hl</a:t>
            </a:r>
            <a:r>
              <a:rPr lang="en-US" dirty="0">
                <a:latin typeface="Arial Narrow" panose="020B0606020202030204" pitchFamily="34" charset="0"/>
              </a:rPr>
              <a:t> </a:t>
            </a:r>
            <a:r>
              <a:rPr lang="en-US" dirty="0"/>
              <a:t>&gt;</a:t>
            </a:r>
          </a:p>
          <a:p>
            <a:r>
              <a:rPr lang="en-US" dirty="0"/>
              <a:t>2015-12-23</a:t>
            </a:r>
          </a:p>
          <a:p>
            <a:pPr lvl="1"/>
            <a:r>
              <a:rPr lang="en-US" dirty="0"/>
              <a:t>225,000 people affected</a:t>
            </a:r>
          </a:p>
          <a:p>
            <a:pPr lvl="1"/>
            <a:r>
              <a:rPr lang="en-US" dirty="0"/>
              <a:t>1</a:t>
            </a:r>
            <a:r>
              <a:rPr lang="en-US" baseline="30000" dirty="0"/>
              <a:t>st</a:t>
            </a:r>
            <a:r>
              <a:rPr lang="en-US" dirty="0"/>
              <a:t> known successful cyberattack on a grid</a:t>
            </a:r>
          </a:p>
          <a:p>
            <a:pPr lvl="1"/>
            <a:r>
              <a:rPr lang="en-US" dirty="0"/>
              <a:t>Likely from Russian </a:t>
            </a:r>
            <a:r>
              <a:rPr lang="en-US" i="1" dirty="0"/>
              <a:t>Sandworm</a:t>
            </a:r>
            <a:r>
              <a:rPr lang="en-US" dirty="0"/>
              <a:t> group</a:t>
            </a:r>
          </a:p>
          <a:p>
            <a:r>
              <a:rPr lang="en-US" dirty="0"/>
              <a:t>Installed malware that switched breakers off</a:t>
            </a:r>
          </a:p>
          <a:p>
            <a:r>
              <a:rPr lang="en-US" dirty="0"/>
              <a:t>DoS on customer-service phones</a:t>
            </a:r>
          </a:p>
          <a:p>
            <a:pPr lvl="1"/>
            <a:r>
              <a:rPr lang="en-US" dirty="0"/>
              <a:t>Prevented real customers from reporting outages</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390CBC3-19BA-C573-1963-7780B6CA844B}"/>
                  </a:ext>
                </a:extLst>
              </p14:cNvPr>
              <p14:cNvContentPartPr/>
              <p14:nvPr/>
            </p14:nvContentPartPr>
            <p14:xfrm>
              <a:off x="515520" y="4519800"/>
              <a:ext cx="5985360" cy="914400"/>
            </p14:xfrm>
          </p:contentPart>
        </mc:Choice>
        <mc:Fallback>
          <p:pic>
            <p:nvPicPr>
              <p:cNvPr id="4" name="Ink 3">
                <a:extLst>
                  <a:ext uri="{FF2B5EF4-FFF2-40B4-BE49-F238E27FC236}">
                    <a16:creationId xmlns:a16="http://schemas.microsoft.com/office/drawing/2014/main" id="{4390CBC3-19BA-C573-1963-7780B6CA844B}"/>
                  </a:ext>
                </a:extLst>
              </p:cNvPr>
              <p:cNvPicPr/>
              <p:nvPr/>
            </p:nvPicPr>
            <p:blipFill>
              <a:blip r:embed="rId4"/>
              <a:stretch>
                <a:fillRect/>
              </a:stretch>
            </p:blipFill>
            <p:spPr>
              <a:xfrm>
                <a:off x="506160" y="4510440"/>
                <a:ext cx="6004080" cy="933120"/>
              </a:xfrm>
              <a:prstGeom prst="rect">
                <a:avLst/>
              </a:prstGeom>
            </p:spPr>
          </p:pic>
        </mc:Fallback>
      </mc:AlternateContent>
    </p:spTree>
    <p:extLst>
      <p:ext uri="{BB962C8B-B14F-4D97-AF65-F5344CB8AC3E}">
        <p14:creationId xmlns:p14="http://schemas.microsoft.com/office/powerpoint/2010/main" val="2107566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1B3D207-4558-42A4-BD7B-B8F321F8F852}"/>
              </a:ext>
            </a:extLst>
          </p:cNvPr>
          <p:cNvSpPr>
            <a:spLocks noGrp="1"/>
          </p:cNvSpPr>
          <p:nvPr>
            <p:ph type="title"/>
          </p:nvPr>
        </p:nvSpPr>
        <p:spPr>
          <a:xfrm>
            <a:off x="611423" y="280430"/>
            <a:ext cx="4582014" cy="1325563"/>
          </a:xfrm>
        </p:spPr>
        <p:txBody>
          <a:bodyPr/>
          <a:lstStyle/>
          <a:p>
            <a:r>
              <a:rPr lang="en-US" b="1" i="0" dirty="0" err="1">
                <a:solidFill>
                  <a:srgbClr val="1A1A1A"/>
                </a:solidFill>
                <a:effectLst/>
                <a:latin typeface="LabGrotesque"/>
              </a:rPr>
              <a:t>NotPetya</a:t>
            </a:r>
            <a:endParaRPr lang="en-US" dirty="0"/>
          </a:p>
        </p:txBody>
      </p:sp>
      <p:pic>
        <p:nvPicPr>
          <p:cNvPr id="9" name="Content Placeholder 8" descr="Graphical user interface, text&#10;&#10;Description automatically generated">
            <a:extLst>
              <a:ext uri="{FF2B5EF4-FFF2-40B4-BE49-F238E27FC236}">
                <a16:creationId xmlns:a16="http://schemas.microsoft.com/office/drawing/2014/main" id="{DF7337A9-023E-44CB-8E8C-EA863CE7BB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51542" y="97933"/>
            <a:ext cx="2784260" cy="6760067"/>
          </a:xfrm>
        </p:spPr>
      </p:pic>
      <p:sp>
        <p:nvSpPr>
          <p:cNvPr id="11" name="Content Placeholder 10">
            <a:extLst>
              <a:ext uri="{FF2B5EF4-FFF2-40B4-BE49-F238E27FC236}">
                <a16:creationId xmlns:a16="http://schemas.microsoft.com/office/drawing/2014/main" id="{4FDF3A49-C977-42AD-95F5-452783FFC16E}"/>
              </a:ext>
            </a:extLst>
          </p:cNvPr>
          <p:cNvSpPr>
            <a:spLocks noGrp="1"/>
          </p:cNvSpPr>
          <p:nvPr>
            <p:ph sz="half" idx="2"/>
          </p:nvPr>
        </p:nvSpPr>
        <p:spPr>
          <a:xfrm>
            <a:off x="611422" y="1455938"/>
            <a:ext cx="7573789" cy="4913790"/>
          </a:xfrm>
        </p:spPr>
        <p:txBody>
          <a:bodyPr>
            <a:normAutofit lnSpcReduction="10000"/>
          </a:bodyPr>
          <a:lstStyle/>
          <a:p>
            <a:r>
              <a:rPr lang="en-US" dirty="0"/>
              <a:t>Russian cyberattack on Ukraine.</a:t>
            </a:r>
          </a:p>
          <a:p>
            <a:r>
              <a:rPr lang="en-US" dirty="0"/>
              <a:t>No attempt by the Russians to contain the damage.</a:t>
            </a:r>
          </a:p>
          <a:p>
            <a:r>
              <a:rPr lang="en-US" dirty="0"/>
              <a:t>Spread to global companies doing business in Ukraine.</a:t>
            </a:r>
          </a:p>
          <a:p>
            <a:r>
              <a:rPr lang="en-US" dirty="0"/>
              <a:t>Caused massive financial loss from the cost of rebuilding computer networks and lost business during the weeks to months of disrupted business.</a:t>
            </a:r>
          </a:p>
          <a:p>
            <a:r>
              <a:rPr lang="en-US" dirty="0"/>
              <a:t>The Trump White House took no action and imposed no sanctions, sending a strong message to Russia that anything cyber is OK.</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172191C-6590-86AF-FEF8-B457FD22A572}"/>
                  </a:ext>
                </a:extLst>
              </p14:cNvPr>
              <p14:cNvContentPartPr/>
              <p14:nvPr/>
            </p14:nvContentPartPr>
            <p14:xfrm>
              <a:off x="1551240" y="57240"/>
              <a:ext cx="9346320" cy="6279840"/>
            </p14:xfrm>
          </p:contentPart>
        </mc:Choice>
        <mc:Fallback>
          <p:pic>
            <p:nvPicPr>
              <p:cNvPr id="2" name="Ink 1">
                <a:extLst>
                  <a:ext uri="{FF2B5EF4-FFF2-40B4-BE49-F238E27FC236}">
                    <a16:creationId xmlns:a16="http://schemas.microsoft.com/office/drawing/2014/main" id="{2172191C-6590-86AF-FEF8-B457FD22A572}"/>
                  </a:ext>
                </a:extLst>
              </p:cNvPr>
              <p:cNvPicPr/>
              <p:nvPr/>
            </p:nvPicPr>
            <p:blipFill>
              <a:blip r:embed="rId4"/>
              <a:stretch>
                <a:fillRect/>
              </a:stretch>
            </p:blipFill>
            <p:spPr>
              <a:xfrm>
                <a:off x="1541880" y="47880"/>
                <a:ext cx="9365040" cy="6298560"/>
              </a:xfrm>
              <a:prstGeom prst="rect">
                <a:avLst/>
              </a:prstGeom>
            </p:spPr>
          </p:pic>
        </mc:Fallback>
      </mc:AlternateContent>
    </p:spTree>
    <p:extLst>
      <p:ext uri="{BB962C8B-B14F-4D97-AF65-F5344CB8AC3E}">
        <p14:creationId xmlns:p14="http://schemas.microsoft.com/office/powerpoint/2010/main" val="2806752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4D1B27-DB2B-A8D5-B1FD-37F73687BBA3}"/>
              </a:ext>
            </a:extLst>
          </p:cNvPr>
          <p:cNvSpPr>
            <a:spLocks noGrp="1"/>
          </p:cNvSpPr>
          <p:nvPr>
            <p:ph type="title"/>
          </p:nvPr>
        </p:nvSpPr>
        <p:spPr/>
        <p:txBody>
          <a:bodyPr/>
          <a:lstStyle/>
          <a:p>
            <a:r>
              <a:rPr lang="en-US" dirty="0"/>
              <a:t>The Ukraine War</a:t>
            </a:r>
          </a:p>
        </p:txBody>
      </p:sp>
      <p:sp>
        <p:nvSpPr>
          <p:cNvPr id="6" name="Content Placeholder 5">
            <a:extLst>
              <a:ext uri="{FF2B5EF4-FFF2-40B4-BE49-F238E27FC236}">
                <a16:creationId xmlns:a16="http://schemas.microsoft.com/office/drawing/2014/main" id="{00431E58-1351-C57E-0427-43D92C867731}"/>
              </a:ext>
            </a:extLst>
          </p:cNvPr>
          <p:cNvSpPr>
            <a:spLocks noGrp="1"/>
          </p:cNvSpPr>
          <p:nvPr>
            <p:ph idx="1"/>
          </p:nvPr>
        </p:nvSpPr>
        <p:spPr/>
        <p:txBody>
          <a:bodyPr/>
          <a:lstStyle/>
          <a:p>
            <a:r>
              <a:rPr lang="en-US" dirty="0"/>
              <a:t>Russia has been using cyber attacks against Ukraine infrastructure</a:t>
            </a:r>
          </a:p>
          <a:p>
            <a:r>
              <a:rPr lang="en-US" dirty="0"/>
              <a:t>These have not been very successful</a:t>
            </a:r>
          </a:p>
          <a:p>
            <a:pPr lvl="1"/>
            <a:r>
              <a:rPr lang="en-US" dirty="0"/>
              <a:t>NATO cyber operations have helped counter the attacks.</a:t>
            </a:r>
          </a:p>
          <a:p>
            <a:pPr lvl="1"/>
            <a:r>
              <a:rPr lang="en-US" dirty="0"/>
              <a:t>Private hackers have also helped in defense and counter attacks against Russia</a:t>
            </a:r>
          </a:p>
          <a:p>
            <a:r>
              <a:rPr lang="en-US" dirty="0"/>
              <a:t>Ukraine forces and civilians have weaponized social media against the Russian forces</a:t>
            </a:r>
          </a:p>
          <a:p>
            <a:pPr lvl="1"/>
            <a:r>
              <a:rPr lang="en-US" dirty="0"/>
              <a:t>It is used to communicate Russia troop movements and positions to Ukraine forces.</a:t>
            </a:r>
          </a:p>
          <a:p>
            <a:pPr lvl="1"/>
            <a:r>
              <a:rPr lang="en-US" dirty="0"/>
              <a:t>It is used to coordinate Ukraine </a:t>
            </a:r>
            <a:r>
              <a:rPr lang="en-US"/>
              <a:t>partisan resistance.</a:t>
            </a:r>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F6CB8C1-777B-F4C3-A3F7-49C26C777790}"/>
                  </a:ext>
                </a:extLst>
              </p14:cNvPr>
              <p14:cNvContentPartPr/>
              <p14:nvPr/>
            </p14:nvContentPartPr>
            <p14:xfrm>
              <a:off x="558000" y="3648960"/>
              <a:ext cx="11215800" cy="2467440"/>
            </p14:xfrm>
          </p:contentPart>
        </mc:Choice>
        <mc:Fallback>
          <p:pic>
            <p:nvPicPr>
              <p:cNvPr id="2" name="Ink 1">
                <a:extLst>
                  <a:ext uri="{FF2B5EF4-FFF2-40B4-BE49-F238E27FC236}">
                    <a16:creationId xmlns:a16="http://schemas.microsoft.com/office/drawing/2014/main" id="{5F6CB8C1-777B-F4C3-A3F7-49C26C777790}"/>
                  </a:ext>
                </a:extLst>
              </p:cNvPr>
              <p:cNvPicPr/>
              <p:nvPr/>
            </p:nvPicPr>
            <p:blipFill>
              <a:blip r:embed="rId3"/>
              <a:stretch>
                <a:fillRect/>
              </a:stretch>
            </p:blipFill>
            <p:spPr>
              <a:xfrm>
                <a:off x="548640" y="3639600"/>
                <a:ext cx="11234520" cy="2486160"/>
              </a:xfrm>
              <a:prstGeom prst="rect">
                <a:avLst/>
              </a:prstGeom>
            </p:spPr>
          </p:pic>
        </mc:Fallback>
      </mc:AlternateContent>
    </p:spTree>
    <p:extLst>
      <p:ext uri="{BB962C8B-B14F-4D97-AF65-F5344CB8AC3E}">
        <p14:creationId xmlns:p14="http://schemas.microsoft.com/office/powerpoint/2010/main" val="3406460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aseline="0" dirty="0"/>
              <a:t>China</a:t>
            </a:r>
            <a:endParaRPr lang="en-US" dirty="0"/>
          </a:p>
        </p:txBody>
      </p:sp>
      <p:sp>
        <p:nvSpPr>
          <p:cNvPr id="5" name="Content Placeholder 4"/>
          <p:cNvSpPr>
            <a:spLocks noGrp="1"/>
          </p:cNvSpPr>
          <p:nvPr>
            <p:ph idx="1"/>
          </p:nvPr>
        </p:nvSpPr>
        <p:spPr/>
        <p:txBody>
          <a:bodyPr>
            <a:normAutofit lnSpcReduction="10000"/>
          </a:bodyPr>
          <a:lstStyle/>
          <a:p>
            <a:r>
              <a:rPr lang="en-US" dirty="0"/>
              <a:t>People’s Republic</a:t>
            </a:r>
            <a:r>
              <a:rPr lang="en-US" baseline="0" dirty="0"/>
              <a:t> of China is the major state actor</a:t>
            </a:r>
          </a:p>
          <a:p>
            <a:pPr lvl="1"/>
            <a:r>
              <a:rPr lang="en-US" dirty="0"/>
              <a:t>Technologically sophisticated.</a:t>
            </a:r>
          </a:p>
          <a:p>
            <a:pPr lvl="1"/>
            <a:r>
              <a:rPr lang="en-US" dirty="0"/>
              <a:t>People’s Liberation Army doctrine explicitly includes information warfare.</a:t>
            </a:r>
          </a:p>
          <a:p>
            <a:pPr lvl="1"/>
            <a:r>
              <a:rPr lang="en-US" dirty="0"/>
              <a:t>Widespread evidence of massive probes and attacks originating from China through state sponsorship.</a:t>
            </a:r>
          </a:p>
          <a:p>
            <a:pPr lvl="1"/>
            <a:r>
              <a:rPr lang="en-US" dirty="0"/>
              <a:t>Formal training for cadres.</a:t>
            </a:r>
          </a:p>
          <a:p>
            <a:r>
              <a:rPr lang="en-US" dirty="0"/>
              <a:t>Full spectrum</a:t>
            </a:r>
          </a:p>
          <a:p>
            <a:pPr lvl="1"/>
            <a:r>
              <a:rPr lang="en-US" dirty="0"/>
              <a:t>Classic national security</a:t>
            </a:r>
          </a:p>
          <a:p>
            <a:pPr lvl="1"/>
            <a:r>
              <a:rPr lang="en-US" dirty="0"/>
              <a:t>Massive industrial espionage to steal IP</a:t>
            </a:r>
          </a:p>
          <a:p>
            <a:pPr lvl="1"/>
            <a:r>
              <a:rPr lang="en-US" dirty="0"/>
              <a:t>Disinformation</a:t>
            </a:r>
          </a:p>
          <a:p>
            <a:r>
              <a:rPr lang="en-US" dirty="0"/>
              <a:t>The most significant player in cyberoperations against the US.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4B0A50E-9DB5-F4C6-D9EB-348811B721DE}"/>
                  </a:ext>
                </a:extLst>
              </p14:cNvPr>
              <p14:cNvContentPartPr/>
              <p14:nvPr/>
            </p14:nvContentPartPr>
            <p14:xfrm>
              <a:off x="569520" y="597960"/>
              <a:ext cx="9715320" cy="5844240"/>
            </p14:xfrm>
          </p:contentPart>
        </mc:Choice>
        <mc:Fallback>
          <p:pic>
            <p:nvPicPr>
              <p:cNvPr id="3" name="Ink 2">
                <a:extLst>
                  <a:ext uri="{FF2B5EF4-FFF2-40B4-BE49-F238E27FC236}">
                    <a16:creationId xmlns:a16="http://schemas.microsoft.com/office/drawing/2014/main" id="{D4B0A50E-9DB5-F4C6-D9EB-348811B721DE}"/>
                  </a:ext>
                </a:extLst>
              </p:cNvPr>
              <p:cNvPicPr/>
              <p:nvPr/>
            </p:nvPicPr>
            <p:blipFill>
              <a:blip r:embed="rId4"/>
              <a:stretch>
                <a:fillRect/>
              </a:stretch>
            </p:blipFill>
            <p:spPr>
              <a:xfrm>
                <a:off x="560160" y="588600"/>
                <a:ext cx="9734040" cy="5862960"/>
              </a:xfrm>
              <a:prstGeom prst="rect">
                <a:avLst/>
              </a:prstGeom>
            </p:spPr>
          </p:pic>
        </mc:Fallback>
      </mc:AlternateContent>
    </p:spTree>
    <p:extLst>
      <p:ext uri="{BB962C8B-B14F-4D97-AF65-F5344CB8AC3E}">
        <p14:creationId xmlns:p14="http://schemas.microsoft.com/office/powerpoint/2010/main" val="89543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003C-368B-B6CB-B1C3-FB76F4DC555F}"/>
              </a:ext>
            </a:extLst>
          </p:cNvPr>
          <p:cNvSpPr>
            <a:spLocks noGrp="1"/>
          </p:cNvSpPr>
          <p:nvPr>
            <p:ph type="title"/>
          </p:nvPr>
        </p:nvSpPr>
        <p:spPr/>
        <p:txBody>
          <a:bodyPr>
            <a:normAutofit/>
          </a:bodyPr>
          <a:lstStyle/>
          <a:p>
            <a:r>
              <a:rPr lang="en-US" sz="4400" b="1" i="1" u="none" strike="noStrike" kern="1200" dirty="0">
                <a:solidFill>
                  <a:schemeClr val="tx1"/>
                </a:solidFill>
                <a:effectLst/>
                <a:latin typeface="+mj-lt"/>
                <a:ea typeface="+mj-ea"/>
                <a:cs typeface="+mj-cs"/>
              </a:rPr>
              <a:t>1962</a:t>
            </a:r>
            <a:r>
              <a:rPr lang="en-US" sz="4400" b="1" i="0" u="none" strike="noStrike" kern="1200" dirty="0">
                <a:solidFill>
                  <a:schemeClr val="tx1"/>
                </a:solidFill>
                <a:effectLst/>
                <a:latin typeface="+mj-lt"/>
                <a:ea typeface="+mj-ea"/>
                <a:cs typeface="+mj-cs"/>
              </a:rPr>
              <a:t> </a:t>
            </a:r>
            <a:endParaRPr lang="en-US" dirty="0"/>
          </a:p>
        </p:txBody>
      </p:sp>
      <p:sp>
        <p:nvSpPr>
          <p:cNvPr id="5" name="Content Placeholder 4">
            <a:extLst>
              <a:ext uri="{FF2B5EF4-FFF2-40B4-BE49-F238E27FC236}">
                <a16:creationId xmlns:a16="http://schemas.microsoft.com/office/drawing/2014/main" id="{333D5C93-CCE0-E232-A059-FED67E44025E}"/>
              </a:ext>
            </a:extLst>
          </p:cNvPr>
          <p:cNvSpPr>
            <a:spLocks noGrp="1"/>
          </p:cNvSpPr>
          <p:nvPr>
            <p:ph idx="1"/>
          </p:nvPr>
        </p:nvSpPr>
        <p:spPr/>
        <p:txBody>
          <a:bodyPr/>
          <a:lstStyle/>
          <a:p>
            <a:pPr lvl="0" fontAlgn="base"/>
            <a:r>
              <a:rPr lang="en-US" sz="4400" b="0" i="0" u="none" strike="noStrike" kern="1200" dirty="0">
                <a:solidFill>
                  <a:schemeClr val="tx1"/>
                </a:solidFill>
                <a:effectLst/>
                <a:latin typeface="+mj-lt"/>
                <a:ea typeface="+mj-ea"/>
                <a:cs typeface="+mj-cs"/>
              </a:rPr>
              <a:t>The modern history of cybercrime began when Allen Scherr launched a cyber attack against the MIT computer networks, stealing passwords from their database via punch card.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02A0128-AEE2-8634-9EE4-DFD877564105}"/>
                  </a:ext>
                </a:extLst>
              </p14:cNvPr>
              <p14:cNvContentPartPr/>
              <p14:nvPr/>
            </p14:nvContentPartPr>
            <p14:xfrm>
              <a:off x="562680" y="459000"/>
              <a:ext cx="9452160" cy="4431240"/>
            </p14:xfrm>
          </p:contentPart>
        </mc:Choice>
        <mc:Fallback xmlns="">
          <p:pic>
            <p:nvPicPr>
              <p:cNvPr id="3" name="Ink 2">
                <a:extLst>
                  <a:ext uri="{FF2B5EF4-FFF2-40B4-BE49-F238E27FC236}">
                    <a16:creationId xmlns:a16="http://schemas.microsoft.com/office/drawing/2014/main" id="{D02A0128-AEE2-8634-9EE4-DFD877564105}"/>
                  </a:ext>
                </a:extLst>
              </p:cNvPr>
              <p:cNvPicPr/>
              <p:nvPr/>
            </p:nvPicPr>
            <p:blipFill>
              <a:blip r:embed="rId3"/>
              <a:stretch>
                <a:fillRect/>
              </a:stretch>
            </p:blipFill>
            <p:spPr>
              <a:xfrm>
                <a:off x="553320" y="449640"/>
                <a:ext cx="9470880" cy="4449960"/>
              </a:xfrm>
              <a:prstGeom prst="rect">
                <a:avLst/>
              </a:prstGeom>
            </p:spPr>
          </p:pic>
        </mc:Fallback>
      </mc:AlternateContent>
    </p:spTree>
    <p:extLst>
      <p:ext uri="{BB962C8B-B14F-4D97-AF65-F5344CB8AC3E}">
        <p14:creationId xmlns:p14="http://schemas.microsoft.com/office/powerpoint/2010/main" val="3353312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9F0A-F5CF-4349-A319-185FF964DD57}"/>
              </a:ext>
            </a:extLst>
          </p:cNvPr>
          <p:cNvSpPr>
            <a:spLocks noGrp="1"/>
          </p:cNvSpPr>
          <p:nvPr>
            <p:ph type="title"/>
          </p:nvPr>
        </p:nvSpPr>
        <p:spPr/>
        <p:txBody>
          <a:bodyPr/>
          <a:lstStyle/>
          <a:p>
            <a:r>
              <a:rPr lang="en-US" dirty="0"/>
              <a:t>Cyberwar and the Laws of War</a:t>
            </a:r>
          </a:p>
        </p:txBody>
      </p:sp>
      <p:sp>
        <p:nvSpPr>
          <p:cNvPr id="4" name="Text Placeholder 3">
            <a:extLst>
              <a:ext uri="{FF2B5EF4-FFF2-40B4-BE49-F238E27FC236}">
                <a16:creationId xmlns:a16="http://schemas.microsoft.com/office/drawing/2014/main" id="{6C2A424B-7105-4C27-BFF9-08A8A2564E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4492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Economics of Asymmetric</a:t>
            </a:r>
            <a:r>
              <a:rPr lang="en-US" baseline="0" dirty="0"/>
              <a:t> Warfare</a:t>
            </a:r>
            <a:endParaRPr lang="en-US" dirty="0"/>
          </a:p>
        </p:txBody>
      </p:sp>
      <p:sp>
        <p:nvSpPr>
          <p:cNvPr id="3" name="Content Placeholder 2"/>
          <p:cNvSpPr>
            <a:spLocks noGrp="1"/>
          </p:cNvSpPr>
          <p:nvPr>
            <p:ph idx="1"/>
          </p:nvPr>
        </p:nvSpPr>
        <p:spPr>
          <a:xfrm>
            <a:off x="838200" y="1568196"/>
            <a:ext cx="10515600" cy="4608767"/>
          </a:xfrm>
        </p:spPr>
        <p:txBody>
          <a:bodyPr>
            <a:normAutofit fontScale="92500" lnSpcReduction="10000"/>
          </a:bodyPr>
          <a:lstStyle/>
          <a:p>
            <a:r>
              <a:rPr lang="en-US" dirty="0"/>
              <a:t>Basic terrorism strategy for kinetic attacks.</a:t>
            </a:r>
          </a:p>
          <a:p>
            <a:r>
              <a:rPr lang="en-US" dirty="0"/>
              <a:t>Defense</a:t>
            </a:r>
            <a:r>
              <a:rPr lang="en-US" baseline="0" dirty="0"/>
              <a:t> more expensive than attack.</a:t>
            </a:r>
          </a:p>
          <a:p>
            <a:r>
              <a:rPr lang="en-US" baseline="0" dirty="0"/>
              <a:t>Probability of at least 1 weakness</a:t>
            </a:r>
          </a:p>
          <a:p>
            <a:pPr lvl="1"/>
            <a:r>
              <a:rPr lang="en-US" dirty="0"/>
              <a:t>Increases as number of potential attack points grows</a:t>
            </a:r>
          </a:p>
          <a:p>
            <a:r>
              <a:rPr lang="en-US" baseline="0" dirty="0"/>
              <a:t>P(system breach) = 1 – (1 - p)</a:t>
            </a:r>
            <a:r>
              <a:rPr lang="en-US" baseline="30000" dirty="0"/>
              <a:t>n</a:t>
            </a:r>
            <a:r>
              <a:rPr lang="en-US" dirty="0"/>
              <a:t> where </a:t>
            </a:r>
          </a:p>
          <a:p>
            <a:pPr lvl="1"/>
            <a:r>
              <a:rPr lang="en-US" dirty="0"/>
              <a:t>p = probability of unit failure &amp; </a:t>
            </a:r>
          </a:p>
          <a:p>
            <a:pPr lvl="1"/>
            <a:r>
              <a:rPr lang="en-US" dirty="0"/>
              <a:t>n = number of independent possible breach points or</a:t>
            </a:r>
          </a:p>
          <a:p>
            <a:r>
              <a:rPr lang="en-US" dirty="0"/>
              <a:t>P = 1 – </a:t>
            </a:r>
            <a:r>
              <a:rPr lang="el-GR" dirty="0"/>
              <a:t>Π</a:t>
            </a:r>
            <a:r>
              <a:rPr lang="en-US" dirty="0"/>
              <a:t>(1 - p</a:t>
            </a:r>
            <a:r>
              <a:rPr lang="en-US" baseline="-25000" dirty="0"/>
              <a:t>i</a:t>
            </a:r>
            <a:r>
              <a:rPr lang="en-US" dirty="0"/>
              <a:t>) where</a:t>
            </a:r>
          </a:p>
          <a:p>
            <a:pPr lvl="1"/>
            <a:r>
              <a:rPr lang="el-GR" dirty="0"/>
              <a:t>Π</a:t>
            </a:r>
            <a:r>
              <a:rPr lang="en-US" dirty="0"/>
              <a:t> is multiplication</a:t>
            </a:r>
          </a:p>
          <a:p>
            <a:pPr lvl="1"/>
            <a:r>
              <a:rPr lang="en-US" dirty="0"/>
              <a:t>p</a:t>
            </a:r>
            <a:r>
              <a:rPr lang="en-US" baseline="-25000" dirty="0"/>
              <a:t>i</a:t>
            </a:r>
            <a:r>
              <a:rPr lang="en-US" dirty="0"/>
              <a:t> = probability of failure of unit I</a:t>
            </a:r>
          </a:p>
          <a:p>
            <a:r>
              <a:rPr lang="en-US" dirty="0"/>
              <a:t>Bottom line – big, complex countries have more to lose and thus defend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C59A45A-BF82-024F-677C-999139295556}"/>
                  </a:ext>
                </a:extLst>
              </p14:cNvPr>
              <p14:cNvContentPartPr/>
              <p14:nvPr/>
            </p14:nvContentPartPr>
            <p14:xfrm>
              <a:off x="565920" y="471600"/>
              <a:ext cx="10703160" cy="5664240"/>
            </p14:xfrm>
          </p:contentPart>
        </mc:Choice>
        <mc:Fallback>
          <p:pic>
            <p:nvPicPr>
              <p:cNvPr id="4" name="Ink 3">
                <a:extLst>
                  <a:ext uri="{FF2B5EF4-FFF2-40B4-BE49-F238E27FC236}">
                    <a16:creationId xmlns:a16="http://schemas.microsoft.com/office/drawing/2014/main" id="{9C59A45A-BF82-024F-677C-999139295556}"/>
                  </a:ext>
                </a:extLst>
              </p:cNvPr>
              <p:cNvPicPr/>
              <p:nvPr/>
            </p:nvPicPr>
            <p:blipFill>
              <a:blip r:embed="rId3"/>
              <a:stretch>
                <a:fillRect/>
              </a:stretch>
            </p:blipFill>
            <p:spPr>
              <a:xfrm>
                <a:off x="556560" y="462240"/>
                <a:ext cx="10721880" cy="5682960"/>
              </a:xfrm>
              <a:prstGeom prst="rect">
                <a:avLst/>
              </a:prstGeom>
            </p:spPr>
          </p:pic>
        </mc:Fallback>
      </mc:AlternateContent>
    </p:spTree>
    <p:extLst>
      <p:ext uri="{BB962C8B-B14F-4D97-AF65-F5344CB8AC3E}">
        <p14:creationId xmlns:p14="http://schemas.microsoft.com/office/powerpoint/2010/main" val="2893683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457200" indent="-457200">
              <a:defRPr/>
            </a:pPr>
            <a:r>
              <a:rPr lang="en-US" dirty="0"/>
              <a:t>Attribution</a:t>
            </a:r>
          </a:p>
        </p:txBody>
      </p:sp>
      <p:sp>
        <p:nvSpPr>
          <p:cNvPr id="3" name="Content Placeholder 2"/>
          <p:cNvSpPr>
            <a:spLocks noGrp="1"/>
          </p:cNvSpPr>
          <p:nvPr>
            <p:ph idx="1"/>
          </p:nvPr>
        </p:nvSpPr>
        <p:spPr>
          <a:xfrm>
            <a:off x="838200" y="1627632"/>
            <a:ext cx="10515600" cy="4549331"/>
          </a:xfrm>
        </p:spPr>
        <p:txBody>
          <a:bodyPr>
            <a:normAutofit fontScale="92500" lnSpcReduction="10000"/>
          </a:bodyPr>
          <a:lstStyle/>
          <a:p>
            <a:r>
              <a:rPr lang="en-US" dirty="0"/>
              <a:t>Remember - TCP/IP that defines the Internet was developed by nerds who wanted a universal system with no checks on who could use it.</a:t>
            </a:r>
          </a:p>
          <a:p>
            <a:pPr lvl="1">
              <a:defRPr/>
            </a:pPr>
            <a:r>
              <a:rPr lang="en-US" dirty="0"/>
              <a:t>Technology can obfuscate attribution - e.g., spoofing, anonymizers, etc.</a:t>
            </a:r>
          </a:p>
          <a:p>
            <a:pPr>
              <a:defRPr/>
            </a:pPr>
            <a:r>
              <a:rPr lang="en-US" dirty="0"/>
              <a:t>If nations can act anonymously, accepted rules of behavior can be largely ignored.</a:t>
            </a:r>
          </a:p>
          <a:p>
            <a:pPr lvl="1">
              <a:defRPr/>
            </a:pPr>
            <a:r>
              <a:rPr lang="en-US" dirty="0"/>
              <a:t>Same issue with traditional terrorist groups and the fights over who is a state sponsor of terrorism.</a:t>
            </a:r>
          </a:p>
          <a:p>
            <a:pPr>
              <a:defRPr/>
            </a:pPr>
            <a:r>
              <a:rPr lang="en-US" dirty="0"/>
              <a:t>Levels of attribution</a:t>
            </a:r>
          </a:p>
          <a:p>
            <a:pPr marL="800100" lvl="1" indent="-342900">
              <a:buFont typeface="+mj-lt"/>
              <a:buAutoNum type="arabicPeriod"/>
              <a:defRPr/>
            </a:pPr>
            <a:r>
              <a:rPr lang="en-US" dirty="0"/>
              <a:t>IP address</a:t>
            </a:r>
          </a:p>
          <a:p>
            <a:pPr marL="800100" lvl="1" indent="-342900">
              <a:buFont typeface="+mj-lt"/>
              <a:buAutoNum type="arabicPeriod"/>
              <a:defRPr/>
            </a:pPr>
            <a:r>
              <a:rPr lang="en-US" dirty="0"/>
              <a:t>Computer associated with that IP address</a:t>
            </a:r>
          </a:p>
          <a:p>
            <a:pPr marL="800100" lvl="1" indent="-342900">
              <a:buFont typeface="+mj-lt"/>
              <a:buAutoNum type="arabicPeriod"/>
              <a:defRPr/>
            </a:pPr>
            <a:r>
              <a:rPr lang="en-US" dirty="0"/>
              <a:t>Controlling computer</a:t>
            </a:r>
          </a:p>
          <a:p>
            <a:pPr marL="800100" lvl="1" indent="-342900">
              <a:buFont typeface="+mj-lt"/>
              <a:buAutoNum type="arabicPeriod"/>
              <a:defRPr/>
            </a:pPr>
            <a:r>
              <a:rPr lang="en-US" dirty="0"/>
              <a:t>Person behind the controlling computer</a:t>
            </a:r>
          </a:p>
          <a:p>
            <a:pPr marL="800100" lvl="1" indent="-342900">
              <a:buFont typeface="+mj-lt"/>
              <a:buAutoNum type="arabicPeriod"/>
              <a:defRPr/>
            </a:pPr>
            <a:r>
              <a:rPr lang="en-US" dirty="0"/>
              <a:t>Sponsor of the person (nation-state, terrorist org, criminal org, etc.)</a:t>
            </a:r>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72</a:t>
            </a:fld>
            <a:endParaRPr lang="en-US"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370512CB-56F0-F660-FC7F-BB73F9E69EF1}"/>
                  </a:ext>
                </a:extLst>
              </p14:cNvPr>
              <p14:cNvContentPartPr/>
              <p14:nvPr/>
            </p14:nvContentPartPr>
            <p14:xfrm>
              <a:off x="148680" y="533880"/>
              <a:ext cx="11653920" cy="5948640"/>
            </p14:xfrm>
          </p:contentPart>
        </mc:Choice>
        <mc:Fallback>
          <p:pic>
            <p:nvPicPr>
              <p:cNvPr id="2" name="Ink 1">
                <a:extLst>
                  <a:ext uri="{FF2B5EF4-FFF2-40B4-BE49-F238E27FC236}">
                    <a16:creationId xmlns:a16="http://schemas.microsoft.com/office/drawing/2014/main" id="{370512CB-56F0-F660-FC7F-BB73F9E69EF1}"/>
                  </a:ext>
                </a:extLst>
              </p:cNvPr>
              <p:cNvPicPr/>
              <p:nvPr/>
            </p:nvPicPr>
            <p:blipFill>
              <a:blip r:embed="rId4"/>
              <a:stretch>
                <a:fillRect/>
              </a:stretch>
            </p:blipFill>
            <p:spPr>
              <a:xfrm>
                <a:off x="139320" y="524520"/>
                <a:ext cx="11672640" cy="5967360"/>
              </a:xfrm>
              <a:prstGeom prst="rect">
                <a:avLst/>
              </a:prstGeom>
            </p:spPr>
          </p:pic>
        </mc:Fallback>
      </mc:AlternateContent>
    </p:spTree>
    <p:extLst>
      <p:ext uri="{BB962C8B-B14F-4D97-AF65-F5344CB8AC3E}">
        <p14:creationId xmlns:p14="http://schemas.microsoft.com/office/powerpoint/2010/main" val="254748642"/>
      </p:ext>
    </p:extLst>
  </p:cSld>
  <p:clrMapOvr>
    <a:masterClrMapping/>
  </p:clrMapOvr>
  <p:transition spd="med">
    <p:push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457200" indent="-457200">
              <a:defRPr/>
            </a:pPr>
            <a:r>
              <a:rPr lang="en-US" dirty="0"/>
              <a:t>Attribution:  Legal Issues</a:t>
            </a:r>
          </a:p>
        </p:txBody>
      </p:sp>
      <p:sp>
        <p:nvSpPr>
          <p:cNvPr id="3" name="Content Placeholder 2"/>
          <p:cNvSpPr>
            <a:spLocks noGrp="1"/>
          </p:cNvSpPr>
          <p:nvPr>
            <p:ph idx="1"/>
          </p:nvPr>
        </p:nvSpPr>
        <p:spPr>
          <a:xfrm>
            <a:off x="838199" y="1690688"/>
            <a:ext cx="10734207" cy="4486275"/>
          </a:xfrm>
        </p:spPr>
        <p:txBody>
          <a:bodyPr>
            <a:normAutofit/>
          </a:bodyPr>
          <a:lstStyle/>
          <a:p>
            <a:r>
              <a:rPr lang="en-US" dirty="0"/>
              <a:t>Laws slow the attribution process</a:t>
            </a:r>
          </a:p>
          <a:p>
            <a:pPr lvl="1"/>
            <a:r>
              <a:rPr lang="en-US" dirty="0"/>
              <a:t>Attribution outside victim state generally requires foreign state/international cooperation.</a:t>
            </a:r>
          </a:p>
          <a:p>
            <a:r>
              <a:rPr lang="en-US" dirty="0"/>
              <a:t>International discovery is complicated.</a:t>
            </a:r>
          </a:p>
          <a:p>
            <a:pPr lvl="1"/>
            <a:r>
              <a:rPr lang="en-US" dirty="0"/>
              <a:t>Letters rogatory</a:t>
            </a:r>
          </a:p>
          <a:p>
            <a:pPr lvl="1"/>
            <a:r>
              <a:rPr lang="en-US" dirty="0"/>
              <a:t>Mutual Legal Assistance Treaties (w/ 64 of 193 countries)</a:t>
            </a:r>
          </a:p>
          <a:p>
            <a:pPr lvl="1"/>
            <a:r>
              <a:rPr lang="en-US" dirty="0"/>
              <a:t>24/7 POCs under Cyber Crime Convention (~30 countries)</a:t>
            </a:r>
          </a:p>
          <a:p>
            <a:pPr lvl="1"/>
            <a:r>
              <a:rPr lang="en-US" dirty="0"/>
              <a:t>Data retention (EU law)</a:t>
            </a:r>
          </a:p>
          <a:p>
            <a:pPr lvl="1"/>
            <a:r>
              <a:rPr lang="en-US" dirty="0"/>
              <a:t>Data preservation (US law, 2703(f) order)</a:t>
            </a:r>
          </a:p>
          <a:p>
            <a:pPr lvl="1">
              <a:defRPr/>
            </a:pPr>
            <a:endParaRPr lang="en-US" dirty="0"/>
          </a:p>
        </p:txBody>
      </p:sp>
      <p:sp>
        <p:nvSpPr>
          <p:cNvPr id="4" name="Slide Number Placeholder 3"/>
          <p:cNvSpPr>
            <a:spLocks noGrp="1"/>
          </p:cNvSpPr>
          <p:nvPr>
            <p:ph type="sldNum" sz="quarter" idx="12"/>
          </p:nvPr>
        </p:nvSpPr>
        <p:spPr/>
        <p:txBody>
          <a:bodyPr/>
          <a:lstStyle/>
          <a:p>
            <a:pPr>
              <a:defRPr/>
            </a:pPr>
            <a:fld id="{67117F5B-3070-4597-A21B-B7EB312CECDF}" type="slidenum">
              <a:rPr lang="en-US" smtClean="0"/>
              <a:pPr>
                <a:defRPr/>
              </a:pPr>
              <a:t>73</a:t>
            </a:fld>
            <a:endParaRPr lang="en-US"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D22D61D-CE22-9EFE-0C35-3240DDBBA12C}"/>
                  </a:ext>
                </a:extLst>
              </p14:cNvPr>
              <p14:cNvContentPartPr/>
              <p14:nvPr/>
            </p14:nvContentPartPr>
            <p14:xfrm>
              <a:off x="595080" y="3219840"/>
              <a:ext cx="9452160" cy="2446560"/>
            </p14:xfrm>
          </p:contentPart>
        </mc:Choice>
        <mc:Fallback>
          <p:pic>
            <p:nvPicPr>
              <p:cNvPr id="2" name="Ink 1">
                <a:extLst>
                  <a:ext uri="{FF2B5EF4-FFF2-40B4-BE49-F238E27FC236}">
                    <a16:creationId xmlns:a16="http://schemas.microsoft.com/office/drawing/2014/main" id="{1D22D61D-CE22-9EFE-0C35-3240DDBBA12C}"/>
                  </a:ext>
                </a:extLst>
              </p:cNvPr>
              <p:cNvPicPr/>
              <p:nvPr/>
            </p:nvPicPr>
            <p:blipFill>
              <a:blip r:embed="rId4"/>
              <a:stretch>
                <a:fillRect/>
              </a:stretch>
            </p:blipFill>
            <p:spPr>
              <a:xfrm>
                <a:off x="585720" y="3210480"/>
                <a:ext cx="9470880" cy="2465280"/>
              </a:xfrm>
              <a:prstGeom prst="rect">
                <a:avLst/>
              </a:prstGeom>
            </p:spPr>
          </p:pic>
        </mc:Fallback>
      </mc:AlternateContent>
    </p:spTree>
    <p:extLst>
      <p:ext uri="{BB962C8B-B14F-4D97-AF65-F5344CB8AC3E}">
        <p14:creationId xmlns:p14="http://schemas.microsoft.com/office/powerpoint/2010/main" val="3024377131"/>
      </p:ext>
    </p:extLst>
  </p:cSld>
  <p:clrMapOvr>
    <a:masterClrMapping/>
  </p:clrMapOvr>
  <p:transition spd="med">
    <p:push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783" y="214314"/>
            <a:ext cx="9944193" cy="1159573"/>
          </a:xfrm>
        </p:spPr>
        <p:txBody>
          <a:bodyPr>
            <a:normAutofit fontScale="90000"/>
          </a:bodyPr>
          <a:lstStyle/>
          <a:p>
            <a:r>
              <a:rPr lang="en-US" dirty="0"/>
              <a:t>Are Cyberattacks Covered by the UN Charter?</a:t>
            </a:r>
          </a:p>
        </p:txBody>
      </p:sp>
      <p:sp>
        <p:nvSpPr>
          <p:cNvPr id="3" name="Content Placeholder 2"/>
          <p:cNvSpPr>
            <a:spLocks noGrp="1"/>
          </p:cNvSpPr>
          <p:nvPr>
            <p:ph idx="1"/>
          </p:nvPr>
        </p:nvSpPr>
        <p:spPr>
          <a:xfrm>
            <a:off x="523783" y="1373886"/>
            <a:ext cx="9839417" cy="5179314"/>
          </a:xfrm>
        </p:spPr>
        <p:txBody>
          <a:bodyPr>
            <a:normAutofit/>
          </a:bodyPr>
          <a:lstStyle/>
          <a:p>
            <a:r>
              <a:rPr lang="en-US" dirty="0"/>
              <a:t>Article 2(4)</a:t>
            </a:r>
          </a:p>
          <a:p>
            <a:pPr lvl="1"/>
            <a:r>
              <a:rPr lang="en-US" dirty="0"/>
              <a:t>“Threat or use of force against the territorial integrity or political independence of any state”?</a:t>
            </a:r>
          </a:p>
          <a:p>
            <a:r>
              <a:rPr lang="en-US" dirty="0"/>
              <a:t>Article 39 </a:t>
            </a:r>
          </a:p>
          <a:p>
            <a:pPr lvl="1"/>
            <a:r>
              <a:rPr lang="en-US" dirty="0"/>
              <a:t>“Threat to the peace, breach of the peace, or act of aggression” permitting Security Council action?</a:t>
            </a:r>
          </a:p>
          <a:p>
            <a:r>
              <a:rPr lang="en-US" dirty="0"/>
              <a:t>Article 41</a:t>
            </a:r>
          </a:p>
          <a:p>
            <a:pPr lvl="1"/>
            <a:r>
              <a:rPr lang="en-US" dirty="0"/>
              <a:t>“Armed force” permitting Security Council action? </a:t>
            </a:r>
          </a:p>
          <a:p>
            <a:r>
              <a:rPr lang="en-US" dirty="0"/>
              <a:t>Article 51</a:t>
            </a:r>
          </a:p>
          <a:p>
            <a:pPr lvl="1"/>
            <a:r>
              <a:rPr lang="en-US" dirty="0"/>
              <a:t>“Armed attack” permitting self-defense?</a:t>
            </a:r>
          </a:p>
        </p:txBody>
      </p:sp>
      <p:sp>
        <p:nvSpPr>
          <p:cNvPr id="4" name="Slide Number Placeholder 3"/>
          <p:cNvSpPr>
            <a:spLocks noGrp="1"/>
          </p:cNvSpPr>
          <p:nvPr>
            <p:ph type="sldNum" sz="quarter" idx="12"/>
          </p:nvPr>
        </p:nvSpPr>
        <p:spPr/>
        <p:txBody>
          <a:bodyPr/>
          <a:lstStyle/>
          <a:p>
            <a:pPr>
              <a:defRPr/>
            </a:pPr>
            <a:fld id="{97EC1892-D837-4330-AA8E-3320BC6187D8}" type="slidenum">
              <a:rPr lang="en-US" smtClean="0"/>
              <a:pPr>
                <a:defRPr/>
              </a:pPr>
              <a:t>74</a:t>
            </a:fld>
            <a:endParaRPr lang="en-US"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EFC8B983-19AE-DB94-9C0C-77A46614393A}"/>
                  </a:ext>
                </a:extLst>
              </p14:cNvPr>
              <p14:cNvContentPartPr/>
              <p14:nvPr/>
            </p14:nvContentPartPr>
            <p14:xfrm>
              <a:off x="992520" y="1044720"/>
              <a:ext cx="8842680" cy="5155200"/>
            </p14:xfrm>
          </p:contentPart>
        </mc:Choice>
        <mc:Fallback>
          <p:pic>
            <p:nvPicPr>
              <p:cNvPr id="5" name="Ink 4">
                <a:extLst>
                  <a:ext uri="{FF2B5EF4-FFF2-40B4-BE49-F238E27FC236}">
                    <a16:creationId xmlns:a16="http://schemas.microsoft.com/office/drawing/2014/main" id="{EFC8B983-19AE-DB94-9C0C-77A46614393A}"/>
                  </a:ext>
                </a:extLst>
              </p:cNvPr>
              <p:cNvPicPr/>
              <p:nvPr/>
            </p:nvPicPr>
            <p:blipFill>
              <a:blip r:embed="rId4"/>
              <a:stretch>
                <a:fillRect/>
              </a:stretch>
            </p:blipFill>
            <p:spPr>
              <a:xfrm>
                <a:off x="983160" y="1035360"/>
                <a:ext cx="8861400" cy="5173920"/>
              </a:xfrm>
              <a:prstGeom prst="rect">
                <a:avLst/>
              </a:prstGeom>
            </p:spPr>
          </p:pic>
        </mc:Fallback>
      </mc:AlternateContent>
    </p:spTree>
    <p:extLst>
      <p:ext uri="{BB962C8B-B14F-4D97-AF65-F5344CB8AC3E}">
        <p14:creationId xmlns:p14="http://schemas.microsoft.com/office/powerpoint/2010/main" val="3750899283"/>
      </p:ext>
    </p:extLst>
  </p:cSld>
  <p:clrMapOvr>
    <a:masterClrMapping/>
  </p:clrMapOvr>
  <p:transition spd="med">
    <p:push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71C5-8CA4-4E57-0F36-DEDC50C4C51E}"/>
              </a:ext>
            </a:extLst>
          </p:cNvPr>
          <p:cNvSpPr>
            <a:spLocks noGrp="1"/>
          </p:cNvSpPr>
          <p:nvPr>
            <p:ph type="title"/>
          </p:nvPr>
        </p:nvSpPr>
        <p:spPr/>
        <p:txBody>
          <a:bodyPr>
            <a:normAutofit/>
          </a:bodyPr>
          <a:lstStyle/>
          <a:p>
            <a:r>
              <a:rPr lang="en-US" sz="6000" dirty="0">
                <a:solidFill>
                  <a:schemeClr val="tx1"/>
                </a:solidFill>
              </a:rPr>
              <a:t>Department of Defense</a:t>
            </a:r>
            <a:br>
              <a:rPr lang="en-US" sz="6000" dirty="0">
                <a:solidFill>
                  <a:schemeClr val="tx1"/>
                </a:solidFill>
              </a:rPr>
            </a:br>
            <a:r>
              <a:rPr lang="en-US" sz="6000" dirty="0">
                <a:solidFill>
                  <a:schemeClr val="tx1"/>
                </a:solidFill>
              </a:rPr>
              <a:t>Law of War Manual</a:t>
            </a:r>
            <a:r>
              <a:rPr lang="en-US" dirty="0"/>
              <a:t> </a:t>
            </a:r>
          </a:p>
        </p:txBody>
      </p:sp>
      <p:sp>
        <p:nvSpPr>
          <p:cNvPr id="4" name="Text Placeholder 3">
            <a:extLst>
              <a:ext uri="{FF2B5EF4-FFF2-40B4-BE49-F238E27FC236}">
                <a16:creationId xmlns:a16="http://schemas.microsoft.com/office/drawing/2014/main" id="{BB8F3D41-0CF0-56F4-EE81-1CAD39581655}"/>
              </a:ext>
            </a:extLst>
          </p:cNvPr>
          <p:cNvSpPr>
            <a:spLocks noGrp="1"/>
          </p:cNvSpPr>
          <p:nvPr>
            <p:ph type="body" idx="1"/>
          </p:nvPr>
        </p:nvSpPr>
        <p:spPr/>
        <p:txBody>
          <a:bodyPr>
            <a:normAutofit/>
          </a:bodyPr>
          <a:lstStyle/>
          <a:p>
            <a:pPr algn="ctr"/>
            <a:endParaRPr lang="en-US" sz="4400" dirty="0">
              <a:solidFill>
                <a:schemeClr val="tx1"/>
              </a:solidFill>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6AE8531-6EA8-D80A-B069-FD54C71C17D4}"/>
                  </a:ext>
                </a:extLst>
              </p14:cNvPr>
              <p14:cNvContentPartPr/>
              <p14:nvPr/>
            </p14:nvContentPartPr>
            <p14:xfrm>
              <a:off x="802080" y="3601440"/>
              <a:ext cx="7830360" cy="886320"/>
            </p14:xfrm>
          </p:contentPart>
        </mc:Choice>
        <mc:Fallback>
          <p:pic>
            <p:nvPicPr>
              <p:cNvPr id="3" name="Ink 2">
                <a:extLst>
                  <a:ext uri="{FF2B5EF4-FFF2-40B4-BE49-F238E27FC236}">
                    <a16:creationId xmlns:a16="http://schemas.microsoft.com/office/drawing/2014/main" id="{C6AE8531-6EA8-D80A-B069-FD54C71C17D4}"/>
                  </a:ext>
                </a:extLst>
              </p:cNvPr>
              <p:cNvPicPr/>
              <p:nvPr/>
            </p:nvPicPr>
            <p:blipFill>
              <a:blip r:embed="rId3"/>
              <a:stretch>
                <a:fillRect/>
              </a:stretch>
            </p:blipFill>
            <p:spPr>
              <a:xfrm>
                <a:off x="792720" y="3592080"/>
                <a:ext cx="7849080" cy="905040"/>
              </a:xfrm>
              <a:prstGeom prst="rect">
                <a:avLst/>
              </a:prstGeom>
            </p:spPr>
          </p:pic>
        </mc:Fallback>
      </mc:AlternateContent>
    </p:spTree>
    <p:extLst>
      <p:ext uri="{BB962C8B-B14F-4D97-AF65-F5344CB8AC3E}">
        <p14:creationId xmlns:p14="http://schemas.microsoft.com/office/powerpoint/2010/main" val="1427991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18BDB-6A2E-D07F-9395-FEF17EF5754E}"/>
              </a:ext>
            </a:extLst>
          </p:cNvPr>
          <p:cNvSpPr>
            <a:spLocks noGrp="1"/>
          </p:cNvSpPr>
          <p:nvPr>
            <p:ph type="title"/>
          </p:nvPr>
        </p:nvSpPr>
        <p:spPr/>
        <p:txBody>
          <a:bodyPr/>
          <a:lstStyle/>
          <a:p>
            <a:r>
              <a:rPr lang="en-US" dirty="0"/>
              <a:t>16.2.1 Application of Specific Law of War Rules to Cyber Operations. </a:t>
            </a:r>
          </a:p>
        </p:txBody>
      </p:sp>
      <p:sp>
        <p:nvSpPr>
          <p:cNvPr id="3" name="Content Placeholder 2">
            <a:extLst>
              <a:ext uri="{FF2B5EF4-FFF2-40B4-BE49-F238E27FC236}">
                <a16:creationId xmlns:a16="http://schemas.microsoft.com/office/drawing/2014/main" id="{E2AF4BD6-95E6-C950-B0DB-48289460BFEA}"/>
              </a:ext>
            </a:extLst>
          </p:cNvPr>
          <p:cNvSpPr>
            <a:spLocks noGrp="1"/>
          </p:cNvSpPr>
          <p:nvPr>
            <p:ph idx="1"/>
          </p:nvPr>
        </p:nvSpPr>
        <p:spPr/>
        <p:txBody>
          <a:bodyPr>
            <a:normAutofit fontScale="92500" lnSpcReduction="20000"/>
          </a:bodyPr>
          <a:lstStyle/>
          <a:p>
            <a:pPr lvl="0"/>
            <a:r>
              <a:rPr lang="en-US" dirty="0"/>
              <a:t>Specific law of war rules may be applicable to cyber operations, even though these rules were developed long before cyber operations were possible.</a:t>
            </a:r>
          </a:p>
          <a:p>
            <a:pPr lvl="0"/>
            <a:r>
              <a:rPr lang="en-US" dirty="0">
                <a:highlight>
                  <a:srgbClr val="FFFF00"/>
                </a:highlight>
              </a:rPr>
              <a:t>The law of war affirmatively anticipates technological innovation and contemplates that its existing rules will apply to such innovation, including cyber operations. </a:t>
            </a:r>
            <a:r>
              <a:rPr lang="en-US" dirty="0"/>
              <a:t>Law of war rules may apply to new technologies because the rules often are not framed in terms of specific technological means. For example, the rules on conducting attacks do not depend on what type of weapon is used to conduct the attack. Thus, cyber operations may be subject to a variety of law of war rules depending on the rule and the nature of the cyber operation. </a:t>
            </a:r>
            <a:r>
              <a:rPr lang="en-US" dirty="0">
                <a:highlight>
                  <a:srgbClr val="FFFF00"/>
                </a:highlight>
              </a:rPr>
              <a:t>For example, if the physical consequences of a cyber attack constitute the kind of physical damage that would be caused by dropping a bomb or firing a missile, that cyber attack would equally be subject to the same rules that apply to attacks using bombs or missiles</a:t>
            </a:r>
            <a:r>
              <a:rPr lang="en-US" dirty="0"/>
              <a:t>. . .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7407C28-D690-221D-C80B-005C7EF76BA0}"/>
                  </a:ext>
                </a:extLst>
              </p14:cNvPr>
              <p14:cNvContentPartPr/>
              <p14:nvPr/>
            </p14:nvContentPartPr>
            <p14:xfrm>
              <a:off x="668520" y="2285280"/>
              <a:ext cx="10722960" cy="3986280"/>
            </p14:xfrm>
          </p:contentPart>
        </mc:Choice>
        <mc:Fallback>
          <p:pic>
            <p:nvPicPr>
              <p:cNvPr id="4" name="Ink 3">
                <a:extLst>
                  <a:ext uri="{FF2B5EF4-FFF2-40B4-BE49-F238E27FC236}">
                    <a16:creationId xmlns:a16="http://schemas.microsoft.com/office/drawing/2014/main" id="{17407C28-D690-221D-C80B-005C7EF76BA0}"/>
                  </a:ext>
                </a:extLst>
              </p:cNvPr>
              <p:cNvPicPr/>
              <p:nvPr/>
            </p:nvPicPr>
            <p:blipFill>
              <a:blip r:embed="rId3"/>
              <a:stretch>
                <a:fillRect/>
              </a:stretch>
            </p:blipFill>
            <p:spPr>
              <a:xfrm>
                <a:off x="659160" y="2275920"/>
                <a:ext cx="10741680" cy="4005000"/>
              </a:xfrm>
              <a:prstGeom prst="rect">
                <a:avLst/>
              </a:prstGeom>
            </p:spPr>
          </p:pic>
        </mc:Fallback>
      </mc:AlternateContent>
    </p:spTree>
    <p:extLst>
      <p:ext uri="{BB962C8B-B14F-4D97-AF65-F5344CB8AC3E}">
        <p14:creationId xmlns:p14="http://schemas.microsoft.com/office/powerpoint/2010/main" val="2984415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ED4B-E0FD-36C1-2ACC-FAA4D0FD6197}"/>
              </a:ext>
            </a:extLst>
          </p:cNvPr>
          <p:cNvSpPr>
            <a:spLocks noGrp="1"/>
          </p:cNvSpPr>
          <p:nvPr>
            <p:ph type="title"/>
          </p:nvPr>
        </p:nvSpPr>
        <p:spPr/>
        <p:txBody>
          <a:bodyPr/>
          <a:lstStyle/>
          <a:p>
            <a:r>
              <a:rPr lang="en-US" dirty="0"/>
              <a:t>16.2.2 Application of Law of War Principles as a General Guide to Cyber Operations.</a:t>
            </a:r>
          </a:p>
        </p:txBody>
      </p:sp>
      <p:sp>
        <p:nvSpPr>
          <p:cNvPr id="3" name="Content Placeholder 2">
            <a:extLst>
              <a:ext uri="{FF2B5EF4-FFF2-40B4-BE49-F238E27FC236}">
                <a16:creationId xmlns:a16="http://schemas.microsoft.com/office/drawing/2014/main" id="{2D012B50-50C8-432B-CA3B-705DBA65C6D4}"/>
              </a:ext>
            </a:extLst>
          </p:cNvPr>
          <p:cNvSpPr>
            <a:spLocks noGrp="1"/>
          </p:cNvSpPr>
          <p:nvPr>
            <p:ph idx="1"/>
          </p:nvPr>
        </p:nvSpPr>
        <p:spPr/>
        <p:txBody>
          <a:bodyPr>
            <a:normAutofit/>
          </a:bodyPr>
          <a:lstStyle/>
          <a:p>
            <a:pPr lvl="0"/>
            <a:r>
              <a:rPr lang="en-US" dirty="0">
                <a:highlight>
                  <a:srgbClr val="FFFF00"/>
                </a:highlight>
              </a:rPr>
              <a:t>When no specific rule applies, the principles of the law of war form the general guide for conduct during war, including conduct during cyber operations. For example, under the principle of humanity, suffering, injury, or destruction unnecessary to accomplish a legitimate military purpose must be avoided in cyber operations. </a:t>
            </a:r>
            <a:r>
              <a:rPr lang="en-US" dirty="0"/>
              <a:t>. . .</a:t>
            </a:r>
          </a:p>
          <a:p>
            <a:r>
              <a:rPr lang="en-US" dirty="0"/>
              <a:t>[The key principle</a:t>
            </a:r>
            <a:r>
              <a:rPr lang="en-US" sz="3200" dirty="0"/>
              <a:t>]</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E43A5A3-2361-F73E-6FC5-0D689B050DAD}"/>
                  </a:ext>
                </a:extLst>
              </p14:cNvPr>
              <p14:cNvContentPartPr/>
              <p14:nvPr/>
            </p14:nvContentPartPr>
            <p14:xfrm>
              <a:off x="782280" y="1389960"/>
              <a:ext cx="10578240" cy="2661120"/>
            </p14:xfrm>
          </p:contentPart>
        </mc:Choice>
        <mc:Fallback>
          <p:pic>
            <p:nvPicPr>
              <p:cNvPr id="4" name="Ink 3">
                <a:extLst>
                  <a:ext uri="{FF2B5EF4-FFF2-40B4-BE49-F238E27FC236}">
                    <a16:creationId xmlns:a16="http://schemas.microsoft.com/office/drawing/2014/main" id="{8E43A5A3-2361-F73E-6FC5-0D689B050DAD}"/>
                  </a:ext>
                </a:extLst>
              </p:cNvPr>
              <p:cNvPicPr/>
              <p:nvPr/>
            </p:nvPicPr>
            <p:blipFill>
              <a:blip r:embed="rId3"/>
              <a:stretch>
                <a:fillRect/>
              </a:stretch>
            </p:blipFill>
            <p:spPr>
              <a:xfrm>
                <a:off x="772920" y="1380600"/>
                <a:ext cx="10596960" cy="2679840"/>
              </a:xfrm>
              <a:prstGeom prst="rect">
                <a:avLst/>
              </a:prstGeom>
            </p:spPr>
          </p:pic>
        </mc:Fallback>
      </mc:AlternateContent>
    </p:spTree>
    <p:extLst>
      <p:ext uri="{BB962C8B-B14F-4D97-AF65-F5344CB8AC3E}">
        <p14:creationId xmlns:p14="http://schemas.microsoft.com/office/powerpoint/2010/main" val="4239924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4462-5DBA-4526-6D37-A7EC4A2A73E7}"/>
              </a:ext>
            </a:extLst>
          </p:cNvPr>
          <p:cNvSpPr>
            <a:spLocks noGrp="1"/>
          </p:cNvSpPr>
          <p:nvPr>
            <p:ph type="title"/>
          </p:nvPr>
        </p:nvSpPr>
        <p:spPr/>
        <p:txBody>
          <a:bodyPr/>
          <a:lstStyle/>
          <a:p>
            <a:pPr lvl="0"/>
            <a:r>
              <a:rPr lang="en-US" dirty="0"/>
              <a:t>16.3 CYBER OPERATIONS AND JUS AD BELLUM</a:t>
            </a:r>
          </a:p>
        </p:txBody>
      </p:sp>
      <p:sp>
        <p:nvSpPr>
          <p:cNvPr id="4" name="Text Placeholder 3">
            <a:extLst>
              <a:ext uri="{FF2B5EF4-FFF2-40B4-BE49-F238E27FC236}">
                <a16:creationId xmlns:a16="http://schemas.microsoft.com/office/drawing/2014/main" id="{EB160A86-EBAA-6C63-A839-5565B225B1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0431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C3B6-4443-1DE2-2528-91581D94EFD1}"/>
              </a:ext>
            </a:extLst>
          </p:cNvPr>
          <p:cNvSpPr>
            <a:spLocks noGrp="1"/>
          </p:cNvSpPr>
          <p:nvPr>
            <p:ph type="title"/>
          </p:nvPr>
        </p:nvSpPr>
        <p:spPr/>
        <p:txBody>
          <a:bodyPr>
            <a:normAutofit fontScale="90000"/>
          </a:bodyPr>
          <a:lstStyle/>
          <a:p>
            <a:pPr lvl="0"/>
            <a:r>
              <a:rPr lang="en-US" dirty="0"/>
              <a:t>16.3.1 Prohibition on Cyber Operations That Constitute Illegal Uses of Force Under Article 2(4) of the Charter of the United Nations.</a:t>
            </a:r>
          </a:p>
        </p:txBody>
      </p:sp>
      <p:sp>
        <p:nvSpPr>
          <p:cNvPr id="3" name="Content Placeholder 2">
            <a:extLst>
              <a:ext uri="{FF2B5EF4-FFF2-40B4-BE49-F238E27FC236}">
                <a16:creationId xmlns:a16="http://schemas.microsoft.com/office/drawing/2014/main" id="{CE3D6F56-1DFE-E9E0-B169-15BF325E21D2}"/>
              </a:ext>
            </a:extLst>
          </p:cNvPr>
          <p:cNvSpPr>
            <a:spLocks noGrp="1"/>
          </p:cNvSpPr>
          <p:nvPr>
            <p:ph idx="1"/>
          </p:nvPr>
        </p:nvSpPr>
        <p:spPr>
          <a:xfrm>
            <a:off x="838200" y="2141537"/>
            <a:ext cx="10515600" cy="4351338"/>
          </a:xfrm>
        </p:spPr>
        <p:txBody>
          <a:bodyPr>
            <a:normAutofit fontScale="92500" lnSpcReduction="20000"/>
          </a:bodyPr>
          <a:lstStyle/>
          <a:p>
            <a:pPr lvl="0"/>
            <a:r>
              <a:rPr lang="en-US" dirty="0"/>
              <a:t> . . . </a:t>
            </a:r>
            <a:r>
              <a:rPr lang="en-US" dirty="0">
                <a:highlight>
                  <a:srgbClr val="FFFF00"/>
                </a:highlight>
              </a:rPr>
              <a:t>Cyber operations may in certain circumstances constitute uses of force within the meaning of Article 2(4) of the Charter of the United Nations and customary international law. </a:t>
            </a:r>
            <a:r>
              <a:rPr lang="en-US" dirty="0"/>
              <a:t>For example, if cyber operations cause effects that, if caused by traditional physical means, would be regarded as a use of force under jus ad bellum, then such cyber operations would likely also be regarded as a use of force. Such operations may include cyber operations that: (1) trigger a nuclear plant meltdown; (2) open a dam above a populated area, causing destruction; or (3) disable air traffic control services, resulting in airplane crashes. </a:t>
            </a:r>
            <a:r>
              <a:rPr lang="en-US" dirty="0">
                <a:highlight>
                  <a:srgbClr val="FFFF00"/>
                </a:highlight>
              </a:rPr>
              <a:t>Similarly, cyber operations that cripple a military’s logistics systems, and thus its ability to conduct and sustain military operations, might also be considered a use of force under jus ad bellum.</a:t>
            </a:r>
            <a:r>
              <a:rPr lang="en-US" dirty="0"/>
              <a:t> Other factors, besides the effects of the cyber operation, may also be relevant to whether the cyber operation constitutes a use of force under jus ad bellum.22 . .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0EB852F-B187-3A67-4184-FC7705F8D83D}"/>
                  </a:ext>
                </a:extLst>
              </p14:cNvPr>
              <p14:cNvContentPartPr/>
              <p14:nvPr/>
            </p14:nvContentPartPr>
            <p14:xfrm>
              <a:off x="1320120" y="4938480"/>
              <a:ext cx="9407880" cy="124920"/>
            </p14:xfrm>
          </p:contentPart>
        </mc:Choice>
        <mc:Fallback>
          <p:pic>
            <p:nvPicPr>
              <p:cNvPr id="4" name="Ink 3">
                <a:extLst>
                  <a:ext uri="{FF2B5EF4-FFF2-40B4-BE49-F238E27FC236}">
                    <a16:creationId xmlns:a16="http://schemas.microsoft.com/office/drawing/2014/main" id="{40EB852F-B187-3A67-4184-FC7705F8D83D}"/>
                  </a:ext>
                </a:extLst>
              </p:cNvPr>
              <p:cNvPicPr/>
              <p:nvPr/>
            </p:nvPicPr>
            <p:blipFill>
              <a:blip r:embed="rId3"/>
              <a:stretch>
                <a:fillRect/>
              </a:stretch>
            </p:blipFill>
            <p:spPr>
              <a:xfrm>
                <a:off x="1310760" y="4929120"/>
                <a:ext cx="9426600" cy="143640"/>
              </a:xfrm>
              <a:prstGeom prst="rect">
                <a:avLst/>
              </a:prstGeom>
            </p:spPr>
          </p:pic>
        </mc:Fallback>
      </mc:AlternateContent>
    </p:spTree>
    <p:extLst>
      <p:ext uri="{BB962C8B-B14F-4D97-AF65-F5344CB8AC3E}">
        <p14:creationId xmlns:p14="http://schemas.microsoft.com/office/powerpoint/2010/main" val="174888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BF5F-2909-594D-BCFA-22769AEF85B9}"/>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1971</a:t>
            </a:r>
            <a:endParaRPr lang="en-US" dirty="0"/>
          </a:p>
        </p:txBody>
      </p:sp>
      <p:sp>
        <p:nvSpPr>
          <p:cNvPr id="3" name="Content Placeholder 2">
            <a:extLst>
              <a:ext uri="{FF2B5EF4-FFF2-40B4-BE49-F238E27FC236}">
                <a16:creationId xmlns:a16="http://schemas.microsoft.com/office/drawing/2014/main" id="{0C5730A1-B351-DB69-A43D-3BA72C8B3C13}"/>
              </a:ext>
            </a:extLst>
          </p:cNvPr>
          <p:cNvSpPr>
            <a:spLocks noGrp="1"/>
          </p:cNvSpPr>
          <p:nvPr>
            <p:ph idx="1"/>
          </p:nvPr>
        </p:nvSpPr>
        <p:spPr/>
        <p:txBody>
          <a:bodyPr>
            <a:normAutofit fontScale="92500"/>
          </a:bodyPr>
          <a:lstStyle/>
          <a:p>
            <a:pPr lvl="0" fontAlgn="base"/>
            <a:r>
              <a:rPr lang="en-US" sz="4400" b="0" i="0" u="none" strike="noStrike" kern="1200" dirty="0">
                <a:solidFill>
                  <a:schemeClr val="tx1"/>
                </a:solidFill>
                <a:effectLst/>
                <a:latin typeface="+mj-lt"/>
                <a:ea typeface="+mj-ea"/>
                <a:cs typeface="+mj-cs"/>
              </a:rPr>
              <a:t>The first computer virus was created for research purposes by Bob Thomas at BBN technologies. Referred to as the Creeper Virus, the self-replicating program was detected on the ARPANET in 1971 and foretold the potential of future viruses to cause significant damage to computer systems.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04B0BDF-A56F-F9E5-C391-3C1EF3C4262B}"/>
                  </a:ext>
                </a:extLst>
              </p14:cNvPr>
              <p14:cNvContentPartPr/>
              <p14:nvPr/>
            </p14:nvContentPartPr>
            <p14:xfrm>
              <a:off x="2009880" y="3515040"/>
              <a:ext cx="8123040" cy="1236240"/>
            </p14:xfrm>
          </p:contentPart>
        </mc:Choice>
        <mc:Fallback xmlns="">
          <p:pic>
            <p:nvPicPr>
              <p:cNvPr id="4" name="Ink 3">
                <a:extLst>
                  <a:ext uri="{FF2B5EF4-FFF2-40B4-BE49-F238E27FC236}">
                    <a16:creationId xmlns:a16="http://schemas.microsoft.com/office/drawing/2014/main" id="{A04B0BDF-A56F-F9E5-C391-3C1EF3C4262B}"/>
                  </a:ext>
                </a:extLst>
              </p:cNvPr>
              <p:cNvPicPr/>
              <p:nvPr/>
            </p:nvPicPr>
            <p:blipFill>
              <a:blip r:embed="rId3"/>
              <a:stretch>
                <a:fillRect/>
              </a:stretch>
            </p:blipFill>
            <p:spPr>
              <a:xfrm>
                <a:off x="2000520" y="3505680"/>
                <a:ext cx="8141760" cy="1254960"/>
              </a:xfrm>
              <a:prstGeom prst="rect">
                <a:avLst/>
              </a:prstGeom>
            </p:spPr>
          </p:pic>
        </mc:Fallback>
      </mc:AlternateContent>
    </p:spTree>
    <p:extLst>
      <p:ext uri="{BB962C8B-B14F-4D97-AF65-F5344CB8AC3E}">
        <p14:creationId xmlns:p14="http://schemas.microsoft.com/office/powerpoint/2010/main" val="2666474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CBD7-4547-268F-DD03-83798BF52483}"/>
              </a:ext>
            </a:extLst>
          </p:cNvPr>
          <p:cNvSpPr>
            <a:spLocks noGrp="1"/>
          </p:cNvSpPr>
          <p:nvPr>
            <p:ph type="title"/>
          </p:nvPr>
        </p:nvSpPr>
        <p:spPr/>
        <p:txBody>
          <a:bodyPr/>
          <a:lstStyle/>
          <a:p>
            <a:pPr lvl="0"/>
            <a:r>
              <a:rPr lang="en-US" dirty="0"/>
              <a:t>16.3.2 Peacetime Intelligence and Counterintelligence Activities</a:t>
            </a:r>
          </a:p>
        </p:txBody>
      </p:sp>
      <p:sp>
        <p:nvSpPr>
          <p:cNvPr id="3" name="Content Placeholder 2">
            <a:extLst>
              <a:ext uri="{FF2B5EF4-FFF2-40B4-BE49-F238E27FC236}">
                <a16:creationId xmlns:a16="http://schemas.microsoft.com/office/drawing/2014/main" id="{FA5E68EF-E8E2-029B-9267-F3440AE8BF06}"/>
              </a:ext>
            </a:extLst>
          </p:cNvPr>
          <p:cNvSpPr>
            <a:spLocks noGrp="1"/>
          </p:cNvSpPr>
          <p:nvPr>
            <p:ph idx="1"/>
          </p:nvPr>
        </p:nvSpPr>
        <p:spPr/>
        <p:txBody>
          <a:bodyPr>
            <a:normAutofit/>
          </a:bodyPr>
          <a:lstStyle/>
          <a:p>
            <a:pPr lvl="0"/>
            <a:r>
              <a:rPr lang="en-US" dirty="0"/>
              <a:t> . . . [T]he question of the legality of peacetime intelligence and counterintelligence activities must be considered on a case-by-case basis. </a:t>
            </a:r>
            <a:r>
              <a:rPr lang="en-US" dirty="0">
                <a:highlight>
                  <a:srgbClr val="FFFF00"/>
                </a:highlight>
              </a:rPr>
              <a:t>Generally, to the extent that cyber operations resemble traditional intelligence and counter-intelligence activities, such as unauthorized intrusions into computer networks solely to acquire information, then such cyber operations would likely be treated similarly under international law. </a:t>
            </a:r>
            <a:r>
              <a:rPr lang="en-US" dirty="0"/>
              <a:t>The United States conducts such activities via cyberspace, and such operations are governed by long-standing and well-established considerations, including the possibility that those operations could be interpreted as a hostile act.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BE0CBF3-E5C1-2D47-8720-38BC524B97D9}"/>
                  </a:ext>
                </a:extLst>
              </p14:cNvPr>
              <p14:cNvContentPartPr/>
              <p14:nvPr/>
            </p14:nvContentPartPr>
            <p14:xfrm>
              <a:off x="691560" y="394200"/>
              <a:ext cx="11151000" cy="5762160"/>
            </p14:xfrm>
          </p:contentPart>
        </mc:Choice>
        <mc:Fallback>
          <p:pic>
            <p:nvPicPr>
              <p:cNvPr id="4" name="Ink 3">
                <a:extLst>
                  <a:ext uri="{FF2B5EF4-FFF2-40B4-BE49-F238E27FC236}">
                    <a16:creationId xmlns:a16="http://schemas.microsoft.com/office/drawing/2014/main" id="{5BE0CBF3-E5C1-2D47-8720-38BC524B97D9}"/>
                  </a:ext>
                </a:extLst>
              </p:cNvPr>
              <p:cNvPicPr/>
              <p:nvPr/>
            </p:nvPicPr>
            <p:blipFill>
              <a:blip r:embed="rId3"/>
              <a:stretch>
                <a:fillRect/>
              </a:stretch>
            </p:blipFill>
            <p:spPr>
              <a:xfrm>
                <a:off x="682200" y="384840"/>
                <a:ext cx="11169720" cy="5780880"/>
              </a:xfrm>
              <a:prstGeom prst="rect">
                <a:avLst/>
              </a:prstGeom>
            </p:spPr>
          </p:pic>
        </mc:Fallback>
      </mc:AlternateContent>
    </p:spTree>
    <p:extLst>
      <p:ext uri="{BB962C8B-B14F-4D97-AF65-F5344CB8AC3E}">
        <p14:creationId xmlns:p14="http://schemas.microsoft.com/office/powerpoint/2010/main" val="4230788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BCDE-C268-AD34-7A3E-248D1D79A51B}"/>
              </a:ext>
            </a:extLst>
          </p:cNvPr>
          <p:cNvSpPr>
            <a:spLocks noGrp="1"/>
          </p:cNvSpPr>
          <p:nvPr>
            <p:ph type="title"/>
          </p:nvPr>
        </p:nvSpPr>
        <p:spPr/>
        <p:txBody>
          <a:bodyPr/>
          <a:lstStyle/>
          <a:p>
            <a:pPr lvl="0"/>
            <a:r>
              <a:rPr lang="en-US" dirty="0"/>
              <a:t>16.3.3 Responding to Hostile or Malicious Cyber Operations. </a:t>
            </a:r>
          </a:p>
        </p:txBody>
      </p:sp>
      <p:sp>
        <p:nvSpPr>
          <p:cNvPr id="3" name="Content Placeholder 2">
            <a:extLst>
              <a:ext uri="{FF2B5EF4-FFF2-40B4-BE49-F238E27FC236}">
                <a16:creationId xmlns:a16="http://schemas.microsoft.com/office/drawing/2014/main" id="{0B05C42F-8268-355C-D8D9-4670791F22CA}"/>
              </a:ext>
            </a:extLst>
          </p:cNvPr>
          <p:cNvSpPr>
            <a:spLocks noGrp="1"/>
          </p:cNvSpPr>
          <p:nvPr>
            <p:ph idx="1"/>
          </p:nvPr>
        </p:nvSpPr>
        <p:spPr/>
        <p:txBody>
          <a:bodyPr>
            <a:normAutofit/>
          </a:bodyPr>
          <a:lstStyle/>
          <a:p>
            <a:pPr lvl="0"/>
            <a:r>
              <a:rPr lang="en-US" dirty="0">
                <a:highlight>
                  <a:srgbClr val="FFFF00"/>
                </a:highlight>
              </a:rPr>
              <a:t>A State’s inherent right of self-defense, recognized in Article 51 of the Charter of the United Nations, may be triggered by cyber operations that amount to an armed attack or imminent threat thereof. </a:t>
            </a:r>
            <a:r>
              <a:rPr lang="en-US" dirty="0"/>
              <a:t>As a matter of national policy, the United States has expressed the view that when warranted, it will respond to hostile acts in cyberspace as it would to any other threat to the country.</a:t>
            </a:r>
          </a:p>
          <a:p>
            <a:pPr lvl="0"/>
            <a:r>
              <a:rPr lang="en-US" dirty="0"/>
              <a:t>Measures taken in the exercise of the right of national self-defense in response to an armed attack must be reported immediately to the U.N. Security Council in accordance with Article 51 of the Charter of the United Nations.</a:t>
            </a:r>
          </a:p>
        </p:txBody>
      </p:sp>
    </p:spTree>
    <p:extLst>
      <p:ext uri="{BB962C8B-B14F-4D97-AF65-F5344CB8AC3E}">
        <p14:creationId xmlns:p14="http://schemas.microsoft.com/office/powerpoint/2010/main" val="39495977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9CE7-59EB-D707-0C8D-D3E202C80325}"/>
              </a:ext>
            </a:extLst>
          </p:cNvPr>
          <p:cNvSpPr>
            <a:spLocks noGrp="1"/>
          </p:cNvSpPr>
          <p:nvPr>
            <p:ph type="title"/>
          </p:nvPr>
        </p:nvSpPr>
        <p:spPr/>
        <p:txBody>
          <a:bodyPr/>
          <a:lstStyle/>
          <a:p>
            <a:pPr lvl="0"/>
            <a:r>
              <a:rPr lang="en-US" dirty="0"/>
              <a:t>16.3.3.1 Use of Force Versus Armed Attack. </a:t>
            </a:r>
          </a:p>
        </p:txBody>
      </p:sp>
      <p:sp>
        <p:nvSpPr>
          <p:cNvPr id="3" name="Content Placeholder 2">
            <a:extLst>
              <a:ext uri="{FF2B5EF4-FFF2-40B4-BE49-F238E27FC236}">
                <a16:creationId xmlns:a16="http://schemas.microsoft.com/office/drawing/2014/main" id="{4AFE6459-638E-E433-688D-C0737D713D9A}"/>
              </a:ext>
            </a:extLst>
          </p:cNvPr>
          <p:cNvSpPr>
            <a:spLocks noGrp="1"/>
          </p:cNvSpPr>
          <p:nvPr>
            <p:ph idx="1"/>
          </p:nvPr>
        </p:nvSpPr>
        <p:spPr/>
        <p:txBody>
          <a:bodyPr>
            <a:normAutofit/>
          </a:bodyPr>
          <a:lstStyle/>
          <a:p>
            <a:pPr lvl="0"/>
            <a:r>
              <a:rPr lang="en-US" dirty="0"/>
              <a:t>The United States has long taken the position that the inherent right of self-defense potentially applies against any illegal use of force. </a:t>
            </a:r>
            <a:r>
              <a:rPr lang="en-US" dirty="0">
                <a:highlight>
                  <a:srgbClr val="FFFF00"/>
                </a:highlight>
              </a:rPr>
              <a:t>Thus, any cyber operation that constitutes an illegal use of force against a State potentially gives rise to a right to take necessary and proportionate action in self-defense.</a:t>
            </a:r>
          </a:p>
        </p:txBody>
      </p:sp>
    </p:spTree>
    <p:extLst>
      <p:ext uri="{BB962C8B-B14F-4D97-AF65-F5344CB8AC3E}">
        <p14:creationId xmlns:p14="http://schemas.microsoft.com/office/powerpoint/2010/main" val="1120680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868E-4436-28B3-82BF-2112B75E5253}"/>
              </a:ext>
            </a:extLst>
          </p:cNvPr>
          <p:cNvSpPr>
            <a:spLocks noGrp="1"/>
          </p:cNvSpPr>
          <p:nvPr>
            <p:ph type="title"/>
          </p:nvPr>
        </p:nvSpPr>
        <p:spPr/>
        <p:txBody>
          <a:bodyPr/>
          <a:lstStyle/>
          <a:p>
            <a:pPr lvl="0"/>
            <a:r>
              <a:rPr lang="en-US" dirty="0"/>
              <a:t>16.3.3.2 No Legal Requirement for a Cyber Response to a Cyber Attack.</a:t>
            </a:r>
          </a:p>
        </p:txBody>
      </p:sp>
      <p:sp>
        <p:nvSpPr>
          <p:cNvPr id="3" name="Content Placeholder 2">
            <a:extLst>
              <a:ext uri="{FF2B5EF4-FFF2-40B4-BE49-F238E27FC236}">
                <a16:creationId xmlns:a16="http://schemas.microsoft.com/office/drawing/2014/main" id="{5419D70C-8975-4265-7C57-D81A6CFCD64C}"/>
              </a:ext>
            </a:extLst>
          </p:cNvPr>
          <p:cNvSpPr>
            <a:spLocks noGrp="1"/>
          </p:cNvSpPr>
          <p:nvPr>
            <p:ph idx="1"/>
          </p:nvPr>
        </p:nvSpPr>
        <p:spPr/>
        <p:txBody>
          <a:bodyPr>
            <a:normAutofit/>
          </a:bodyPr>
          <a:lstStyle/>
          <a:p>
            <a:pPr lvl="0"/>
            <a:r>
              <a:rPr lang="en-US" dirty="0"/>
              <a:t> </a:t>
            </a:r>
            <a:r>
              <a:rPr lang="en-US" dirty="0">
                <a:highlight>
                  <a:srgbClr val="FFFF00"/>
                </a:highlight>
              </a:rPr>
              <a:t>There is no legal requirement that the response in self-defense to a cyber armed attack take the form of a cyber action, as long as the response meets the requirements of necessity and proportionality.</a:t>
            </a:r>
          </a:p>
        </p:txBody>
      </p:sp>
    </p:spTree>
    <p:extLst>
      <p:ext uri="{BB962C8B-B14F-4D97-AF65-F5344CB8AC3E}">
        <p14:creationId xmlns:p14="http://schemas.microsoft.com/office/powerpoint/2010/main" val="23102082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20CF-E1C3-1B6A-D143-EF13CCAA7A66}"/>
              </a:ext>
            </a:extLst>
          </p:cNvPr>
          <p:cNvSpPr>
            <a:spLocks noGrp="1"/>
          </p:cNvSpPr>
          <p:nvPr>
            <p:ph type="title"/>
          </p:nvPr>
        </p:nvSpPr>
        <p:spPr/>
        <p:txBody>
          <a:bodyPr>
            <a:normAutofit fontScale="90000"/>
          </a:bodyPr>
          <a:lstStyle/>
          <a:p>
            <a:pPr lvl="0"/>
            <a:r>
              <a:rPr lang="en-US" dirty="0"/>
              <a:t>16.3.3.3 Responses to Hostile or Malicious Cyber Acts That Do Not Constitute Uses of Force. </a:t>
            </a:r>
          </a:p>
        </p:txBody>
      </p:sp>
      <p:sp>
        <p:nvSpPr>
          <p:cNvPr id="3" name="Content Placeholder 2">
            <a:extLst>
              <a:ext uri="{FF2B5EF4-FFF2-40B4-BE49-F238E27FC236}">
                <a16:creationId xmlns:a16="http://schemas.microsoft.com/office/drawing/2014/main" id="{BD2C7B56-60D7-BDA9-7828-85AFE64D1A43}"/>
              </a:ext>
            </a:extLst>
          </p:cNvPr>
          <p:cNvSpPr>
            <a:spLocks noGrp="1"/>
          </p:cNvSpPr>
          <p:nvPr>
            <p:ph idx="1"/>
          </p:nvPr>
        </p:nvSpPr>
        <p:spPr/>
        <p:txBody>
          <a:bodyPr>
            <a:normAutofit/>
          </a:bodyPr>
          <a:lstStyle/>
          <a:p>
            <a:pPr lvl="0"/>
            <a:r>
              <a:rPr lang="en-US" dirty="0">
                <a:highlight>
                  <a:srgbClr val="FFFF00"/>
                </a:highlight>
              </a:rPr>
              <a:t>Although cyber operations that do not constitute uses of force under jus ad bellum would not permit injured States to use force in self-defense, those injured States may be justified in taking necessary and appropriate actions in response that do not constitute a use of force. </a:t>
            </a:r>
            <a:r>
              <a:rPr lang="en-US" dirty="0"/>
              <a:t>Such actions might include, for example, a diplomatic protest, an economic embargo, or other acts of retorsion [retaliation or reprisal by one state identical or similar to an act by an offending state, such as high tariffs or discriminating duties].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D7E403D-C327-AB1B-BF5F-6C948278E098}"/>
                  </a:ext>
                </a:extLst>
              </p14:cNvPr>
              <p14:cNvContentPartPr/>
              <p14:nvPr/>
            </p14:nvContentPartPr>
            <p14:xfrm>
              <a:off x="6261840" y="3686400"/>
              <a:ext cx="1548360" cy="528480"/>
            </p14:xfrm>
          </p:contentPart>
        </mc:Choice>
        <mc:Fallback>
          <p:pic>
            <p:nvPicPr>
              <p:cNvPr id="4" name="Ink 3">
                <a:extLst>
                  <a:ext uri="{FF2B5EF4-FFF2-40B4-BE49-F238E27FC236}">
                    <a16:creationId xmlns:a16="http://schemas.microsoft.com/office/drawing/2014/main" id="{5D7E403D-C327-AB1B-BF5F-6C948278E098}"/>
                  </a:ext>
                </a:extLst>
              </p:cNvPr>
              <p:cNvPicPr/>
              <p:nvPr/>
            </p:nvPicPr>
            <p:blipFill>
              <a:blip r:embed="rId3"/>
              <a:stretch>
                <a:fillRect/>
              </a:stretch>
            </p:blipFill>
            <p:spPr>
              <a:xfrm>
                <a:off x="6252480" y="3677040"/>
                <a:ext cx="1567080" cy="547200"/>
              </a:xfrm>
              <a:prstGeom prst="rect">
                <a:avLst/>
              </a:prstGeom>
            </p:spPr>
          </p:pic>
        </mc:Fallback>
      </mc:AlternateContent>
    </p:spTree>
    <p:extLst>
      <p:ext uri="{BB962C8B-B14F-4D97-AF65-F5344CB8AC3E}">
        <p14:creationId xmlns:p14="http://schemas.microsoft.com/office/powerpoint/2010/main" val="3526246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0E55-9037-E97F-CBD0-964E1CA3CBE6}"/>
              </a:ext>
            </a:extLst>
          </p:cNvPr>
          <p:cNvSpPr>
            <a:spLocks noGrp="1"/>
          </p:cNvSpPr>
          <p:nvPr>
            <p:ph type="title"/>
          </p:nvPr>
        </p:nvSpPr>
        <p:spPr/>
        <p:txBody>
          <a:bodyPr/>
          <a:lstStyle/>
          <a:p>
            <a:pPr lvl="0"/>
            <a:r>
              <a:rPr lang="en-US" dirty="0"/>
              <a:t>16.3.3.4 Attribution and Self-Defense Against Cyber Operations. </a:t>
            </a:r>
          </a:p>
        </p:txBody>
      </p:sp>
      <p:sp>
        <p:nvSpPr>
          <p:cNvPr id="3" name="Content Placeholder 2">
            <a:extLst>
              <a:ext uri="{FF2B5EF4-FFF2-40B4-BE49-F238E27FC236}">
                <a16:creationId xmlns:a16="http://schemas.microsoft.com/office/drawing/2014/main" id="{78269DA7-C51B-FFF2-DC4F-B43F02A9820A}"/>
              </a:ext>
            </a:extLst>
          </p:cNvPr>
          <p:cNvSpPr>
            <a:spLocks noGrp="1"/>
          </p:cNvSpPr>
          <p:nvPr>
            <p:ph idx="1"/>
          </p:nvPr>
        </p:nvSpPr>
        <p:spPr/>
        <p:txBody>
          <a:bodyPr>
            <a:normAutofit/>
          </a:bodyPr>
          <a:lstStyle/>
          <a:p>
            <a:pPr lvl="0"/>
            <a:r>
              <a:rPr lang="en-US" dirty="0"/>
              <a:t>Attribution may pose a difficult factual question in responding to hostile or malicious cyber operations </a:t>
            </a:r>
            <a:r>
              <a:rPr lang="en-US" dirty="0">
                <a:highlight>
                  <a:srgbClr val="FFFF00"/>
                </a:highlight>
              </a:rPr>
              <a:t>because adversaries may be able to hide or disguise their activities or identities in cyberspace more easily than in the case of other types of operations.</a:t>
            </a:r>
          </a:p>
          <a:p>
            <a:pPr lvl="0"/>
            <a:r>
              <a:rPr lang="en-US" dirty="0"/>
              <a:t>A State’s right to take necessary and proportionate action in self-defense in response to an armed attack originating through cyberspace applies </a:t>
            </a:r>
            <a:r>
              <a:rPr lang="en-US" dirty="0">
                <a:highlight>
                  <a:srgbClr val="FFFF00"/>
                </a:highlight>
              </a:rPr>
              <a:t>whether the attack is attributed to another State or to a non-State actor</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917B5FD-26A6-6F20-C0CF-B377E275609A}"/>
                  </a:ext>
                </a:extLst>
              </p14:cNvPr>
              <p14:cNvContentPartPr/>
              <p14:nvPr/>
            </p14:nvContentPartPr>
            <p14:xfrm>
              <a:off x="1235880" y="4568400"/>
              <a:ext cx="9921960" cy="546120"/>
            </p14:xfrm>
          </p:contentPart>
        </mc:Choice>
        <mc:Fallback>
          <p:pic>
            <p:nvPicPr>
              <p:cNvPr id="4" name="Ink 3">
                <a:extLst>
                  <a:ext uri="{FF2B5EF4-FFF2-40B4-BE49-F238E27FC236}">
                    <a16:creationId xmlns:a16="http://schemas.microsoft.com/office/drawing/2014/main" id="{2917B5FD-26A6-6F20-C0CF-B377E275609A}"/>
                  </a:ext>
                </a:extLst>
              </p:cNvPr>
              <p:cNvPicPr/>
              <p:nvPr/>
            </p:nvPicPr>
            <p:blipFill>
              <a:blip r:embed="rId3"/>
              <a:stretch>
                <a:fillRect/>
              </a:stretch>
            </p:blipFill>
            <p:spPr>
              <a:xfrm>
                <a:off x="1226520" y="4559040"/>
                <a:ext cx="9940680" cy="564840"/>
              </a:xfrm>
              <a:prstGeom prst="rect">
                <a:avLst/>
              </a:prstGeom>
            </p:spPr>
          </p:pic>
        </mc:Fallback>
      </mc:AlternateContent>
    </p:spTree>
    <p:extLst>
      <p:ext uri="{BB962C8B-B14F-4D97-AF65-F5344CB8AC3E}">
        <p14:creationId xmlns:p14="http://schemas.microsoft.com/office/powerpoint/2010/main" val="3054012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1ACF-D312-604A-DB76-826DBD9D601E}"/>
              </a:ext>
            </a:extLst>
          </p:cNvPr>
          <p:cNvSpPr>
            <a:spLocks noGrp="1"/>
          </p:cNvSpPr>
          <p:nvPr>
            <p:ph type="title"/>
          </p:nvPr>
        </p:nvSpPr>
        <p:spPr/>
        <p:txBody>
          <a:bodyPr/>
          <a:lstStyle/>
          <a:p>
            <a:pPr lvl="0"/>
            <a:r>
              <a:rPr lang="en-US" dirty="0"/>
              <a:t>16.3.3.5 Authorities Under U.S. Law to Respond to Hostile Cyber Acts. </a:t>
            </a:r>
          </a:p>
        </p:txBody>
      </p:sp>
      <p:sp>
        <p:nvSpPr>
          <p:cNvPr id="3" name="Content Placeholder 2">
            <a:extLst>
              <a:ext uri="{FF2B5EF4-FFF2-40B4-BE49-F238E27FC236}">
                <a16:creationId xmlns:a16="http://schemas.microsoft.com/office/drawing/2014/main" id="{7FCBB93C-7E85-BF2E-E51C-411EF8F8ED46}"/>
              </a:ext>
            </a:extLst>
          </p:cNvPr>
          <p:cNvSpPr>
            <a:spLocks noGrp="1"/>
          </p:cNvSpPr>
          <p:nvPr>
            <p:ph idx="1"/>
          </p:nvPr>
        </p:nvSpPr>
        <p:spPr/>
        <p:txBody>
          <a:bodyPr>
            <a:normAutofit/>
          </a:bodyPr>
          <a:lstStyle/>
          <a:p>
            <a:pPr lvl="0"/>
            <a:r>
              <a:rPr lang="en-US" dirty="0"/>
              <a:t>Decisions about whether to invoke a State’s inherent right of self-defense would be made at the national level because they involve the State’s rights and responsibilities under international law. For example, in the United States, such decisions would generally be made by the President.</a:t>
            </a:r>
          </a:p>
          <a:p>
            <a:pPr lvl="0"/>
            <a:r>
              <a:rPr lang="en-US" dirty="0">
                <a:highlight>
                  <a:srgbClr val="FFFF00"/>
                </a:highlight>
              </a:rPr>
              <a:t>The Standing Rules of Engagement for U.S. forces have addressed the authority of the U.S. armed forces to take action in self-defense in response to hostile acts or hostile intent, including such acts perpetrated in or through cyberspace.</a:t>
            </a:r>
          </a:p>
        </p:txBody>
      </p:sp>
    </p:spTree>
    <p:extLst>
      <p:ext uri="{BB962C8B-B14F-4D97-AF65-F5344CB8AC3E}">
        <p14:creationId xmlns:p14="http://schemas.microsoft.com/office/powerpoint/2010/main" val="3536428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9E47-598B-DF2D-489E-A8E64179CC2A}"/>
              </a:ext>
            </a:extLst>
          </p:cNvPr>
          <p:cNvSpPr>
            <a:spLocks noGrp="1"/>
          </p:cNvSpPr>
          <p:nvPr>
            <p:ph type="title"/>
          </p:nvPr>
        </p:nvSpPr>
        <p:spPr/>
        <p:txBody>
          <a:bodyPr/>
          <a:lstStyle/>
          <a:p>
            <a:pPr lvl="0"/>
            <a:r>
              <a:rPr lang="en-US" dirty="0"/>
              <a:t>16.4 CYBER OPERATIONS AND THE LAW OF NEUTRALITY</a:t>
            </a:r>
          </a:p>
        </p:txBody>
      </p:sp>
      <p:sp>
        <p:nvSpPr>
          <p:cNvPr id="3" name="Content Placeholder 2">
            <a:extLst>
              <a:ext uri="{FF2B5EF4-FFF2-40B4-BE49-F238E27FC236}">
                <a16:creationId xmlns:a16="http://schemas.microsoft.com/office/drawing/2014/main" id="{31497CA2-A1B1-256F-4F79-09085751B536}"/>
              </a:ext>
            </a:extLst>
          </p:cNvPr>
          <p:cNvSpPr>
            <a:spLocks noGrp="1"/>
          </p:cNvSpPr>
          <p:nvPr>
            <p:ph idx="1"/>
          </p:nvPr>
        </p:nvSpPr>
        <p:spPr/>
        <p:txBody>
          <a:bodyPr>
            <a:normAutofit/>
          </a:bodyPr>
          <a:lstStyle/>
          <a:p>
            <a:pPr lvl="0"/>
            <a:r>
              <a:rPr lang="en-US" dirty="0"/>
              <a:t>. . . [U]</a:t>
            </a:r>
            <a:r>
              <a:rPr lang="en-US" dirty="0" err="1"/>
              <a:t>nder</a:t>
            </a:r>
            <a:r>
              <a:rPr lang="en-US" dirty="0"/>
              <a:t> the law of neutrality, belligerent States are bound to respect the sovereign rights of neutral States. Because of the interconnected nature of cyberspace, </a:t>
            </a:r>
            <a:r>
              <a:rPr lang="en-US" dirty="0">
                <a:highlight>
                  <a:srgbClr val="FFFF00"/>
                </a:highlight>
              </a:rPr>
              <a:t>cyber operations targeting networked information infrastructures in one State may create effects in another State that is not a party to the armed conflict.</a:t>
            </a:r>
          </a:p>
        </p:txBody>
      </p:sp>
    </p:spTree>
    <p:extLst>
      <p:ext uri="{BB962C8B-B14F-4D97-AF65-F5344CB8AC3E}">
        <p14:creationId xmlns:p14="http://schemas.microsoft.com/office/powerpoint/2010/main" val="586948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6C94-6AE1-70C9-659E-B9313AEFB2DE}"/>
              </a:ext>
            </a:extLst>
          </p:cNvPr>
          <p:cNvSpPr>
            <a:spLocks noGrp="1"/>
          </p:cNvSpPr>
          <p:nvPr>
            <p:ph type="title"/>
          </p:nvPr>
        </p:nvSpPr>
        <p:spPr/>
        <p:txBody>
          <a:bodyPr>
            <a:normAutofit fontScale="90000"/>
          </a:bodyPr>
          <a:lstStyle/>
          <a:p>
            <a:pPr lvl="0"/>
            <a:r>
              <a:rPr lang="en-US" dirty="0"/>
              <a:t>16.4.1 Cyber Operations That Use Communications Infrastructure in Neutral States.</a:t>
            </a:r>
          </a:p>
        </p:txBody>
      </p:sp>
      <p:sp>
        <p:nvSpPr>
          <p:cNvPr id="3" name="Content Placeholder 2">
            <a:extLst>
              <a:ext uri="{FF2B5EF4-FFF2-40B4-BE49-F238E27FC236}">
                <a16:creationId xmlns:a16="http://schemas.microsoft.com/office/drawing/2014/main" id="{BEDEEBDF-5817-A3AF-7826-E69F847A2CF0}"/>
              </a:ext>
            </a:extLst>
          </p:cNvPr>
          <p:cNvSpPr>
            <a:spLocks noGrp="1"/>
          </p:cNvSpPr>
          <p:nvPr>
            <p:ph idx="1"/>
          </p:nvPr>
        </p:nvSpPr>
        <p:spPr/>
        <p:txBody>
          <a:bodyPr>
            <a:normAutofit fontScale="85000" lnSpcReduction="20000"/>
          </a:bodyPr>
          <a:lstStyle/>
          <a:p>
            <a:pPr lvl="0"/>
            <a:r>
              <a:rPr lang="en-US" dirty="0"/>
              <a:t>[This is inherent in the structure of the Internet.]</a:t>
            </a:r>
          </a:p>
          <a:p>
            <a:pPr lvl="0"/>
            <a:r>
              <a:rPr lang="en-US" dirty="0"/>
              <a:t> . . . The use of communications infrastructure in neutral States may be implicated under the general rule that neutral territory may not serve as a base of operations for one belligerent against another</a:t>
            </a:r>
            <a:r>
              <a:rPr lang="en-US" dirty="0">
                <a:highlight>
                  <a:srgbClr val="FFFF00"/>
                </a:highlight>
              </a:rPr>
              <a:t>. In particular, belligerent States are prohibited from erecting on the territory of a neutral State any apparatus for the purpose of communicating with belligerent forces on land or sea, or from using any installation of this kind established by them before the armed conflict on the territory of a neutral State for purely military purposes, and which has not been opened for the service of public messages.</a:t>
            </a:r>
          </a:p>
          <a:p>
            <a:r>
              <a:rPr lang="en-US" dirty="0">
                <a:highlight>
                  <a:srgbClr val="FFFF00"/>
                </a:highlight>
              </a:rPr>
              <a:t>However, merely relaying information through neutral communications infrastructure (provided that the facilities are made available impartially) generally would not constitute a violation of the law of neutrality </a:t>
            </a:r>
            <a:r>
              <a:rPr lang="en-US" dirty="0"/>
              <a:t>that belligerent States would have an obligation to refrain from and that a neutral State would have an obligation to prevent. . .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7837C7C-C454-71C3-524B-88A8D9A7D1EE}"/>
                  </a:ext>
                </a:extLst>
              </p14:cNvPr>
              <p14:cNvContentPartPr/>
              <p14:nvPr/>
            </p14:nvContentPartPr>
            <p14:xfrm>
              <a:off x="527040" y="1432440"/>
              <a:ext cx="7247160" cy="1140120"/>
            </p14:xfrm>
          </p:contentPart>
        </mc:Choice>
        <mc:Fallback>
          <p:pic>
            <p:nvPicPr>
              <p:cNvPr id="4" name="Ink 3">
                <a:extLst>
                  <a:ext uri="{FF2B5EF4-FFF2-40B4-BE49-F238E27FC236}">
                    <a16:creationId xmlns:a16="http://schemas.microsoft.com/office/drawing/2014/main" id="{17837C7C-C454-71C3-524B-88A8D9A7D1EE}"/>
                  </a:ext>
                </a:extLst>
              </p:cNvPr>
              <p:cNvPicPr/>
              <p:nvPr/>
            </p:nvPicPr>
            <p:blipFill>
              <a:blip r:embed="rId3"/>
              <a:stretch>
                <a:fillRect/>
              </a:stretch>
            </p:blipFill>
            <p:spPr>
              <a:xfrm>
                <a:off x="517680" y="1423080"/>
                <a:ext cx="7265880" cy="1158840"/>
              </a:xfrm>
              <a:prstGeom prst="rect">
                <a:avLst/>
              </a:prstGeom>
            </p:spPr>
          </p:pic>
        </mc:Fallback>
      </mc:AlternateContent>
    </p:spTree>
    <p:extLst>
      <p:ext uri="{BB962C8B-B14F-4D97-AF65-F5344CB8AC3E}">
        <p14:creationId xmlns:p14="http://schemas.microsoft.com/office/powerpoint/2010/main" val="3705791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4706-2130-9A78-8E21-C0FAAEE6AFFB}"/>
              </a:ext>
            </a:extLst>
          </p:cNvPr>
          <p:cNvSpPr>
            <a:spLocks noGrp="1"/>
          </p:cNvSpPr>
          <p:nvPr>
            <p:ph type="title"/>
          </p:nvPr>
        </p:nvSpPr>
        <p:spPr/>
        <p:txBody>
          <a:bodyPr/>
          <a:lstStyle/>
          <a:p>
            <a:r>
              <a:rPr lang="en-US" dirty="0"/>
              <a:t>Domestic Cyber Operations</a:t>
            </a:r>
          </a:p>
        </p:txBody>
      </p:sp>
      <p:sp>
        <p:nvSpPr>
          <p:cNvPr id="3" name="Content Placeholder 2">
            <a:extLst>
              <a:ext uri="{FF2B5EF4-FFF2-40B4-BE49-F238E27FC236}">
                <a16:creationId xmlns:a16="http://schemas.microsoft.com/office/drawing/2014/main" id="{25837D46-AEAD-7E92-A89C-452E6BB97FCF}"/>
              </a:ext>
            </a:extLst>
          </p:cNvPr>
          <p:cNvSpPr>
            <a:spLocks noGrp="1"/>
          </p:cNvSpPr>
          <p:nvPr>
            <p:ph idx="1"/>
          </p:nvPr>
        </p:nvSpPr>
        <p:spPr/>
        <p:txBody>
          <a:bodyPr>
            <a:normAutofit lnSpcReduction="10000"/>
          </a:bodyPr>
          <a:lstStyle/>
          <a:p>
            <a:r>
              <a:rPr lang="en-US" dirty="0"/>
              <a:t>Congress has not been successful in passing a comprehensive cybersecurity bill.</a:t>
            </a:r>
          </a:p>
          <a:p>
            <a:pPr lvl="1"/>
            <a:r>
              <a:rPr lang="en-US" dirty="0"/>
              <a:t>Industry opposition because of concerns about government intrusion into private networks.</a:t>
            </a:r>
          </a:p>
          <a:p>
            <a:pPr lvl="1"/>
            <a:r>
              <a:rPr lang="en-US" dirty="0"/>
              <a:t>Civil libertarian opposition because of pressure to put backdoors in networks and encryption schemes.</a:t>
            </a:r>
          </a:p>
          <a:p>
            <a:pPr lvl="1"/>
            <a:r>
              <a:rPr lang="en-US" dirty="0"/>
              <a:t>Both are also concerned that the government cannot get information away from hackers and thus do not want any special access or control by government agencies.</a:t>
            </a:r>
          </a:p>
          <a:p>
            <a:r>
              <a:rPr lang="en-US" dirty="0"/>
              <a:t>Cybersecurity and Infrastructure Security Agency (CISA)</a:t>
            </a:r>
          </a:p>
          <a:p>
            <a:pPr lvl="1"/>
            <a:r>
              <a:rPr lang="en-US" dirty="0"/>
              <a:t>Deals with hacks, ransomware, and other non-espionage cyber attacks.</a:t>
            </a:r>
          </a:p>
          <a:p>
            <a:pPr lvl="1"/>
            <a:r>
              <a:rPr lang="en-US" dirty="0"/>
              <a:t>Currently working on rules for reporting and responding to attacks.</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0A948AB-B5E8-D1B0-2848-9EBFD3F81002}"/>
                  </a:ext>
                </a:extLst>
              </p14:cNvPr>
              <p14:cNvContentPartPr/>
              <p14:nvPr/>
            </p14:nvContentPartPr>
            <p14:xfrm>
              <a:off x="658440" y="253080"/>
              <a:ext cx="10751040" cy="5115240"/>
            </p14:xfrm>
          </p:contentPart>
        </mc:Choice>
        <mc:Fallback>
          <p:pic>
            <p:nvPicPr>
              <p:cNvPr id="4" name="Ink 3">
                <a:extLst>
                  <a:ext uri="{FF2B5EF4-FFF2-40B4-BE49-F238E27FC236}">
                    <a16:creationId xmlns:a16="http://schemas.microsoft.com/office/drawing/2014/main" id="{30A948AB-B5E8-D1B0-2848-9EBFD3F81002}"/>
                  </a:ext>
                </a:extLst>
              </p:cNvPr>
              <p:cNvPicPr/>
              <p:nvPr/>
            </p:nvPicPr>
            <p:blipFill>
              <a:blip r:embed="rId3"/>
              <a:stretch>
                <a:fillRect/>
              </a:stretch>
            </p:blipFill>
            <p:spPr>
              <a:xfrm>
                <a:off x="649080" y="243720"/>
                <a:ext cx="10769760" cy="5133960"/>
              </a:xfrm>
              <a:prstGeom prst="rect">
                <a:avLst/>
              </a:prstGeom>
            </p:spPr>
          </p:pic>
        </mc:Fallback>
      </mc:AlternateContent>
    </p:spTree>
    <p:extLst>
      <p:ext uri="{BB962C8B-B14F-4D97-AF65-F5344CB8AC3E}">
        <p14:creationId xmlns:p14="http://schemas.microsoft.com/office/powerpoint/2010/main" val="317291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109A-69BA-FBBA-3C9D-0235A5D99D5A}"/>
              </a:ext>
            </a:extLst>
          </p:cNvPr>
          <p:cNvSpPr>
            <a:spLocks noGrp="1"/>
          </p:cNvSpPr>
          <p:nvPr>
            <p:ph type="title"/>
          </p:nvPr>
        </p:nvSpPr>
        <p:spPr/>
        <p:txBody>
          <a:bodyPr>
            <a:normAutofit/>
          </a:bodyPr>
          <a:lstStyle/>
          <a:p>
            <a:pPr fontAlgn="base"/>
            <a:r>
              <a:rPr lang="en-US" sz="4400" b="1" i="1" u="none" strike="noStrike" kern="1200" dirty="0">
                <a:solidFill>
                  <a:schemeClr val="tx1"/>
                </a:solidFill>
                <a:effectLst/>
                <a:latin typeface="+mj-lt"/>
                <a:ea typeface="+mj-ea"/>
                <a:cs typeface="+mj-cs"/>
              </a:rPr>
              <a:t>1981</a:t>
            </a:r>
            <a:r>
              <a:rPr lang="en-US" sz="4400" b="1" i="0" u="none" strike="noStrike"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6C2854FB-36C6-9F03-59D2-018F300CF332}"/>
              </a:ext>
            </a:extLst>
          </p:cNvPr>
          <p:cNvSpPr>
            <a:spLocks noGrp="1"/>
          </p:cNvSpPr>
          <p:nvPr>
            <p:ph idx="1"/>
          </p:nvPr>
        </p:nvSpPr>
        <p:spPr/>
        <p:txBody>
          <a:bodyPr/>
          <a:lstStyle/>
          <a:p>
            <a:pPr lvl="0" fontAlgn="base"/>
            <a:r>
              <a:rPr lang="en-US" sz="4400" b="0" i="0" u="none" strike="noStrike" kern="1200" dirty="0">
                <a:solidFill>
                  <a:schemeClr val="tx1"/>
                </a:solidFill>
                <a:effectLst/>
                <a:latin typeface="+mj-lt"/>
                <a:ea typeface="+mj-ea"/>
                <a:cs typeface="+mj-cs"/>
              </a:rPr>
              <a:t>Ian Murphy became the first person ever to be convicted for committing a cybercrime after successfully hacking into AT&amp;T’s internal systems and changing their computers’ clocks, causing havoc. </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2094B4E-097D-E532-9A4F-1716BA0C933D}"/>
                  </a:ext>
                </a:extLst>
              </p14:cNvPr>
              <p14:cNvContentPartPr/>
              <p14:nvPr/>
            </p14:nvContentPartPr>
            <p14:xfrm>
              <a:off x="1060560" y="1538280"/>
              <a:ext cx="3077640" cy="893160"/>
            </p14:xfrm>
          </p:contentPart>
        </mc:Choice>
        <mc:Fallback xmlns="">
          <p:pic>
            <p:nvPicPr>
              <p:cNvPr id="4" name="Ink 3">
                <a:extLst>
                  <a:ext uri="{FF2B5EF4-FFF2-40B4-BE49-F238E27FC236}">
                    <a16:creationId xmlns:a16="http://schemas.microsoft.com/office/drawing/2014/main" id="{E2094B4E-097D-E532-9A4F-1716BA0C933D}"/>
                  </a:ext>
                </a:extLst>
              </p:cNvPr>
              <p:cNvPicPr/>
              <p:nvPr/>
            </p:nvPicPr>
            <p:blipFill>
              <a:blip r:embed="rId3"/>
              <a:stretch>
                <a:fillRect/>
              </a:stretch>
            </p:blipFill>
            <p:spPr>
              <a:xfrm>
                <a:off x="1051200" y="1528920"/>
                <a:ext cx="3096360" cy="911880"/>
              </a:xfrm>
              <a:prstGeom prst="rect">
                <a:avLst/>
              </a:prstGeom>
            </p:spPr>
          </p:pic>
        </mc:Fallback>
      </mc:AlternateContent>
    </p:spTree>
    <p:extLst>
      <p:ext uri="{BB962C8B-B14F-4D97-AF65-F5344CB8AC3E}">
        <p14:creationId xmlns:p14="http://schemas.microsoft.com/office/powerpoint/2010/main" val="33175028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A848D-FDD8-0D2A-4CAA-42D9E61EC29E}"/>
              </a:ext>
            </a:extLst>
          </p:cNvPr>
          <p:cNvSpPr>
            <a:spLocks noGrp="1"/>
          </p:cNvSpPr>
          <p:nvPr>
            <p:ph type="title"/>
          </p:nvPr>
        </p:nvSpPr>
        <p:spPr/>
        <p:txBody>
          <a:bodyPr/>
          <a:lstStyle/>
          <a:p>
            <a:r>
              <a:rPr lang="en-US" dirty="0"/>
              <a:t>Social Media, New Media, and the Information War</a:t>
            </a:r>
          </a:p>
        </p:txBody>
      </p:sp>
      <p:sp>
        <p:nvSpPr>
          <p:cNvPr id="6" name="Content Placeholder 5">
            <a:extLst>
              <a:ext uri="{FF2B5EF4-FFF2-40B4-BE49-F238E27FC236}">
                <a16:creationId xmlns:a16="http://schemas.microsoft.com/office/drawing/2014/main" id="{2D8798F7-1EB0-F069-251A-790250D12769}"/>
              </a:ext>
            </a:extLst>
          </p:cNvPr>
          <p:cNvSpPr>
            <a:spLocks noGrp="1"/>
          </p:cNvSpPr>
          <p:nvPr>
            <p:ph idx="1"/>
          </p:nvPr>
        </p:nvSpPr>
        <p:spPr/>
        <p:txBody>
          <a:bodyPr/>
          <a:lstStyle/>
          <a:p>
            <a:r>
              <a:rPr lang="en-US" dirty="0"/>
              <a:t>The Section 230 of the 1996 Communications Decency Act case before the SC deals with whether social media provided material support to terrorists through their algorithmic delivery of Isis posts.</a:t>
            </a:r>
          </a:p>
          <a:p>
            <a:pPr lvl="1"/>
            <a:r>
              <a:rPr lang="en-US" dirty="0"/>
              <a:t>5 Justices could end the internet as we know it. </a:t>
            </a:r>
          </a:p>
          <a:p>
            <a:r>
              <a:rPr lang="en-US" dirty="0"/>
              <a:t>Where does disinformation fit into the law of war?</a:t>
            </a:r>
          </a:p>
          <a:p>
            <a:pPr lvl="1"/>
            <a:r>
              <a:rPr lang="en-US" dirty="0"/>
              <a:t>Russian meddling with US elections.</a:t>
            </a:r>
          </a:p>
          <a:p>
            <a:r>
              <a:rPr lang="en-US" dirty="0"/>
              <a:t>What data is available through social media?</a:t>
            </a:r>
          </a:p>
          <a:p>
            <a:r>
              <a:rPr lang="en-US" dirty="0"/>
              <a:t>How can it be used for disinformation?</a:t>
            </a:r>
          </a:p>
          <a:p>
            <a:r>
              <a:rPr lang="en-US" dirty="0"/>
              <a:t>What are other social media, smart phone, etc. issues?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6331039-323D-6AFB-87C3-C77F7099DA83}"/>
                  </a:ext>
                </a:extLst>
              </p14:cNvPr>
              <p14:cNvContentPartPr/>
              <p14:nvPr/>
            </p14:nvContentPartPr>
            <p14:xfrm>
              <a:off x="450720" y="918360"/>
              <a:ext cx="10859760" cy="4033440"/>
            </p14:xfrm>
          </p:contentPart>
        </mc:Choice>
        <mc:Fallback>
          <p:pic>
            <p:nvPicPr>
              <p:cNvPr id="2" name="Ink 1">
                <a:extLst>
                  <a:ext uri="{FF2B5EF4-FFF2-40B4-BE49-F238E27FC236}">
                    <a16:creationId xmlns:a16="http://schemas.microsoft.com/office/drawing/2014/main" id="{46331039-323D-6AFB-87C3-C77F7099DA83}"/>
                  </a:ext>
                </a:extLst>
              </p:cNvPr>
              <p:cNvPicPr/>
              <p:nvPr/>
            </p:nvPicPr>
            <p:blipFill>
              <a:blip r:embed="rId3"/>
              <a:stretch>
                <a:fillRect/>
              </a:stretch>
            </p:blipFill>
            <p:spPr>
              <a:xfrm>
                <a:off x="441360" y="909000"/>
                <a:ext cx="10878480" cy="4052160"/>
              </a:xfrm>
              <a:prstGeom prst="rect">
                <a:avLst/>
              </a:prstGeom>
            </p:spPr>
          </p:pic>
        </mc:Fallback>
      </mc:AlternateContent>
    </p:spTree>
    <p:extLst>
      <p:ext uri="{BB962C8B-B14F-4D97-AF65-F5344CB8AC3E}">
        <p14:creationId xmlns:p14="http://schemas.microsoft.com/office/powerpoint/2010/main" val="39222779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1FCF-5CFF-1AD9-846A-EF75BAF9FC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DCDFFB-CF9D-5CE0-0A80-E5FD389E1D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02153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8B56-5C55-F742-2703-6FF40D8213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0EF929-E5A3-FA10-8057-EF599A6BDB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584161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2281-4AD2-D09A-8855-F812E2EC78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AACAB9-1ED6-95BB-2E05-7EBF37D23D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7892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EPR-Blank</Template>
  <TotalTime>621</TotalTime>
  <Words>6316</Words>
  <Application>Microsoft Office PowerPoint</Application>
  <PresentationFormat>Widescreen</PresentationFormat>
  <Paragraphs>437</Paragraphs>
  <Slides>93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Arial</vt:lpstr>
      <vt:lpstr>Arial Narrow</vt:lpstr>
      <vt:lpstr>Calibri</vt:lpstr>
      <vt:lpstr>Calibri Light</vt:lpstr>
      <vt:lpstr>LabGrotesque</vt:lpstr>
      <vt:lpstr>Tahoma</vt:lpstr>
      <vt:lpstr>Times New Roman</vt:lpstr>
      <vt:lpstr>Wingdings</vt:lpstr>
      <vt:lpstr>Office Theme</vt:lpstr>
      <vt:lpstr>Cyber Operations</vt:lpstr>
      <vt:lpstr>Cyberspace Defined</vt:lpstr>
      <vt:lpstr>The Dark Web</vt:lpstr>
      <vt:lpstr>Cyber Physical Systems</vt:lpstr>
      <vt:lpstr>National Security vs. Crime?</vt:lpstr>
      <vt:lpstr>The History of Cybercrime/Cyberwar November 16, 2022 - by Arctic Wolf</vt:lpstr>
      <vt:lpstr>1962 </vt:lpstr>
      <vt:lpstr>1971</vt:lpstr>
      <vt:lpstr>1981 </vt:lpstr>
      <vt:lpstr>1988 </vt:lpstr>
      <vt:lpstr>1994</vt:lpstr>
      <vt:lpstr>1995 </vt:lpstr>
      <vt:lpstr>1995 </vt:lpstr>
      <vt:lpstr>1998 </vt:lpstr>
      <vt:lpstr>1999 </vt:lpstr>
      <vt:lpstr>The New Millenium: Cybercrime Ramps Up</vt:lpstr>
      <vt:lpstr>2000 </vt:lpstr>
      <vt:lpstr>2005 </vt:lpstr>
      <vt:lpstr>2008 </vt:lpstr>
      <vt:lpstr>2010s: An Explosion of Cyber Attacks</vt:lpstr>
      <vt:lpstr>2010 </vt:lpstr>
      <vt:lpstr>2010 </vt:lpstr>
      <vt:lpstr>2010 </vt:lpstr>
      <vt:lpstr>2011 </vt:lpstr>
      <vt:lpstr>2013 </vt:lpstr>
      <vt:lpstr>2013 </vt:lpstr>
      <vt:lpstr>2013 </vt:lpstr>
      <vt:lpstr>2015 </vt:lpstr>
      <vt:lpstr>2015 </vt:lpstr>
      <vt:lpstr>2016 </vt:lpstr>
      <vt:lpstr>2016</vt:lpstr>
      <vt:lpstr>2017 </vt:lpstr>
      <vt:lpstr>2017 </vt:lpstr>
      <vt:lpstr>2017 </vt:lpstr>
      <vt:lpstr>2018</vt:lpstr>
      <vt:lpstr>2018</vt:lpstr>
      <vt:lpstr>2019 </vt:lpstr>
      <vt:lpstr>2020 </vt:lpstr>
      <vt:lpstr>2020 </vt:lpstr>
      <vt:lpstr>2021</vt:lpstr>
      <vt:lpstr>2021</vt:lpstr>
      <vt:lpstr>2021</vt:lpstr>
      <vt:lpstr>2022</vt:lpstr>
      <vt:lpstr>2022 </vt:lpstr>
      <vt:lpstr>Types of Attackers</vt:lpstr>
      <vt:lpstr>Crackers</vt:lpstr>
      <vt:lpstr>Other Hackers/Crackers:</vt:lpstr>
      <vt:lpstr>Types of Attacks</vt:lpstr>
      <vt:lpstr>Social Engineering</vt:lpstr>
      <vt:lpstr>Phishing =  Fake Email</vt:lpstr>
      <vt:lpstr>Social Engineering</vt:lpstr>
      <vt:lpstr>Man-in-the-middle attack</vt:lpstr>
      <vt:lpstr>Pharming = Fake web pages</vt:lpstr>
      <vt:lpstr>Drive-By Download</vt:lpstr>
      <vt:lpstr>Malware</vt:lpstr>
      <vt:lpstr>The Network Effect</vt:lpstr>
      <vt:lpstr>Botnets – Zombie Computers</vt:lpstr>
      <vt:lpstr>Stopped here</vt:lpstr>
      <vt:lpstr>Denial-of-service attack</vt:lpstr>
      <vt:lpstr>Zero-day exploit</vt:lpstr>
      <vt:lpstr>Supply Chain Breach - New</vt:lpstr>
      <vt:lpstr>Advanced Persistent Threat</vt:lpstr>
      <vt:lpstr>Examples of National Security Attacks</vt:lpstr>
      <vt:lpstr>Estonia, 2007</vt:lpstr>
      <vt:lpstr>Stuxnet 2010</vt:lpstr>
      <vt:lpstr>Ukraine 2015</vt:lpstr>
      <vt:lpstr>NotPetya</vt:lpstr>
      <vt:lpstr>The Ukraine War</vt:lpstr>
      <vt:lpstr>China</vt:lpstr>
      <vt:lpstr>Cyberwar and the Laws of War</vt:lpstr>
      <vt:lpstr>The Economics of Asymmetric Warfare</vt:lpstr>
      <vt:lpstr>Attribution</vt:lpstr>
      <vt:lpstr>Attribution:  Legal Issues</vt:lpstr>
      <vt:lpstr>Are Cyberattacks Covered by the UN Charter?</vt:lpstr>
      <vt:lpstr>Department of Defense Law of War Manual </vt:lpstr>
      <vt:lpstr>16.2.1 Application of Specific Law of War Rules to Cyber Operations. </vt:lpstr>
      <vt:lpstr>16.2.2 Application of Law of War Principles as a General Guide to Cyber Operations.</vt:lpstr>
      <vt:lpstr>16.3 CYBER OPERATIONS AND JUS AD BELLUM</vt:lpstr>
      <vt:lpstr>16.3.1 Prohibition on Cyber Operations That Constitute Illegal Uses of Force Under Article 2(4) of the Charter of the United Nations.</vt:lpstr>
      <vt:lpstr>16.3.2 Peacetime Intelligence and Counterintelligence Activities</vt:lpstr>
      <vt:lpstr>16.3.3 Responding to Hostile or Malicious Cyber Operations. </vt:lpstr>
      <vt:lpstr>16.3.3.1 Use of Force Versus Armed Attack. </vt:lpstr>
      <vt:lpstr>16.3.3.2 No Legal Requirement for a Cyber Response to a Cyber Attack.</vt:lpstr>
      <vt:lpstr>16.3.3.3 Responses to Hostile or Malicious Cyber Acts That Do Not Constitute Uses of Force. </vt:lpstr>
      <vt:lpstr>16.3.3.4 Attribution and Self-Defense Against Cyber Operations. </vt:lpstr>
      <vt:lpstr>16.3.3.5 Authorities Under U.S. Law to Respond to Hostile Cyber Acts. </vt:lpstr>
      <vt:lpstr>16.4 CYBER OPERATIONS AND THE LAW OF NEUTRALITY</vt:lpstr>
      <vt:lpstr>16.4.1 Cyber Operations That Use Communications Infrastructure in Neutral States.</vt:lpstr>
      <vt:lpstr>Domestic Cyber Operations</vt:lpstr>
      <vt:lpstr>Social Media, New Media, and the Information War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Richards</dc:creator>
  <cp:lastModifiedBy>Edward Richards</cp:lastModifiedBy>
  <cp:revision>44</cp:revision>
  <dcterms:created xsi:type="dcterms:W3CDTF">2023-03-01T21:30:50Z</dcterms:created>
  <dcterms:modified xsi:type="dcterms:W3CDTF">2023-03-07T17:21:29Z</dcterms:modified>
</cp:coreProperties>
</file>