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307" r:id="rId3"/>
    <p:sldId id="363" r:id="rId4"/>
    <p:sldId id="308" r:id="rId5"/>
    <p:sldId id="309" r:id="rId6"/>
    <p:sldId id="310" r:id="rId7"/>
    <p:sldId id="311" r:id="rId8"/>
    <p:sldId id="312" r:id="rId9"/>
    <p:sldId id="314" r:id="rId10"/>
    <p:sldId id="315" r:id="rId11"/>
    <p:sldId id="316" r:id="rId12"/>
    <p:sldId id="317" r:id="rId13"/>
    <p:sldId id="338" r:id="rId14"/>
    <p:sldId id="313" r:id="rId15"/>
    <p:sldId id="356" r:id="rId16"/>
    <p:sldId id="357" r:id="rId17"/>
    <p:sldId id="323" r:id="rId18"/>
    <p:sldId id="326" r:id="rId19"/>
    <p:sldId id="360" r:id="rId20"/>
    <p:sldId id="362" r:id="rId21"/>
    <p:sldId id="361"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420" autoAdjust="0"/>
  </p:normalViewPr>
  <p:slideViewPr>
    <p:cSldViewPr snapToGrid="0">
      <p:cViewPr varScale="1">
        <p:scale>
          <a:sx n="71" d="100"/>
          <a:sy n="71" d="100"/>
        </p:scale>
        <p:origin x="235" y="58"/>
      </p:cViewPr>
      <p:guideLst/>
    </p:cSldViewPr>
  </p:slideViewPr>
  <p:outlineViewPr>
    <p:cViewPr>
      <p:scale>
        <a:sx n="33" d="100"/>
        <a:sy n="33" d="100"/>
      </p:scale>
      <p:origin x="0" y="-7112"/>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28:27.149"/>
    </inkml:context>
    <inkml:brush xml:id="br0">
      <inkml:brushProperty name="width" value="0.05292" units="cm"/>
      <inkml:brushProperty name="height" value="0.05292" units="cm"/>
      <inkml:brushProperty name="color" value="#FF0000"/>
    </inkml:brush>
  </inkml:definitions>
  <inkml:trace contextRef="#ctx0" brushRef="#br0">19336 9655 1321 0,'-28'-2'0'0,"-55"-10"36"0,-32-5 0 15,-24 1 41-15,-11-3 0 16,-4 5-25-16,-12-5 1 16,-1 0-24-16,-15 0 0 15,-7 4-12-15,-12 4 1 16,-9 8-5-16,-12 3 1 15,-11 3-6-15,-7 8 1 16,-3 8-3-16,-16 1 1 16,-11 10-2-16,-19 6 0 15,-4 2 0-15,-4 7 0 16,-8 12-2-16,-9 6 1 16,-10-3-2-16,-11 6 0 15,0 3-1-15,-9 9 0 0,-7 7-1 16,0 1 1-16,7 1 3 15,5 10 0-15,4 12 7 16,10 3 0-16,18-1 5 16,18 14 0-16,17 18 4 15,20 3 0-15,21-1-2 16,14-10 0-16,25-10-1 16,21-1 0-16,30 2-3 15,19-8 1-15,23-11-2 16,27-3 0-16,26 0-6 0,23-9 0 15,20-8-2-15,24-2 0 16,25-4-2-16,29-3 0 16,29-4-1-16,32-6 1 15,32-15-2-15,31-8 0 16,27-13-1-16,23-6 0 16,29-7 0-16,24-6 0 15,24 1 0-15,13-2 0 16,-4-5 0-16,25 0 0 15,19 2 0-15,18-6 0 16,14-10-1-16,4-5 1 16,15-2 0-16,7-5 0 15,6-7 0-15,9-8 1 16,17-8 0-16,7-15 1 16,6-12 2-16,-4 0 0 15,-2-2 2-15,-2 5 0 16,3 0 1-16,1-6 0 15,-7-8 2-15,-9-1 0 0,-12 1 2 16,-15 6 0-16,-11-4-1 16,-29-2 1-16,-37-6 1 15,-30 3 0-15,-42 8 1 16,-41 2 0-16,-42 1-3 16,-38-3 0-16,-32-1-1 15,-38-7 1-15,-33 5 0 16,-32-7 1-16,-29-6-1 15,-31-11 0-15,-33-4-4 16,-39-13 0-16,-47-18-6 0,-52-3 1 16,-46 1-3-16,-49 6 0 15,-50 0-11-15,-66 15 1 16,-66 26-7-16,-71 23 0 16,-72 22 0-16,-81 35 1 15,-63 33-2-15,-36 38 0 16,-48 40 3-16,-31 41 1 15,-5 45-14-15,5 26 0 16,880-211-1548-16</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2:07.900"/>
    </inkml:context>
    <inkml:brush xml:id="br0">
      <inkml:brushProperty name="width" value="0.05292" units="cm"/>
      <inkml:brushProperty name="height" value="0.05292" units="cm"/>
      <inkml:brushProperty name="color" value="#FF0000"/>
    </inkml:brush>
  </inkml:definitions>
  <inkml:trace contextRef="#ctx0" brushRef="#br0">1274 2821 792 0,'-13'15'18'0,"-1"22"1"16,5-15 1-16,9-3 0 16,4 2 4-16,6-4 1 15,8 1 3-15,14 1 1 16,8 1-6-16,6 5 1 16,4 8-5-16,-1 1 0 15,6-1-6-15,3 0 1 0,9 0 3 16,7-6 0-1,11 3-2-15,1-6 0 0,0-12-2 16,17-1 1-16,18-4-4 16,12-7 1-16,6-7 1 15,2-2 1-15,11-5 2 16,10-1 1-16,15-3 0 16,10 3 0-16,10 3 4 15,1-1 1-15,10 0 1 16,-4-3 1-16,3 7-5 0,-4-3 1 15,8-3-1-15,6-3 0 16,2-8-1-16,5 2 0 16,-2 3-3-16,4 1 1 15,3 1-2-15,6 1 0 16,7-2-2-16,1 2 0 16,4 3-1-16,-4 6 1 15,3-3-2-15,-7 7 1 16,5 6 2-16,-1 3 1 15,1 1 2-15,-4 5 1 16,7 1-2-16,-2 4 1 16,2 1-2-16,-2 1 0 15,0-1-2-15,6-2 1 16,6-6-3-16,2-1 0 16,8-7-2-16,-1 0 0 15,-1 0 0-15,-3-8 0 0,8-4-2 16,2-4 1-16,-2-1 1 15,10-4 0-15,1 0 0 16,-3 0 1-16,-6 1-1 16,-6-1 1-16,-8-2 1 15,-4 3 1-15,-5 2-1 16,-2 1 1-16,-18-2-1 16,-5 2 0-16,-14 1 0 15,-16-1 0-15,-12-9-2 16,-20 2 0-16,-18-4 1 0,-11 5 1 15,-13-4 1-15,-25 1 0 16,-14-5-2-16,-17 1 1 16,-15 1-2-16,-17-4 0 15,-20 0 2-15,-15 0 1 16,-24-3-1-16,-22-2 1 16,-20-4 1-16,-16-3 0 15,-15-2 0-15,-19 2 0 16,-15 4-3-16,-8 5 1 15,-14-1-1-15,-18 3 1 16,-22-3-3-16,-10 1 1 16,-15-2-2-16,-12-7 1 15,-10-2-3-15,-13 2 1 16,-1 4-2-16,-6 8 1 16,-18 2-2-16,-3 8 0 15,-1-1-1-15,-3 3 1 16,-7 0-1-16,-6 1 0 0,-10 4 0 15,11-5 0-15,8-5 0 16,-3-1 0-16,4-3-1 16,-7 1 1-16,0-4 0 15,-2 2 0-15,4 1-1 16,5 1 1-16,3-1-1 16,2 3 1-16,-6-3-1 15,2 4 1-15,1-7-1 16,10 1 0-16,8-1-1 15,8 2 1-15,5 5-1 0,6 5 1 16,-4 4-1-16,8 1 1 16,2-1 0-16,3 1 0 15,-9 1 0-15,12 6 0 16,5 9 0-16,1 9 0 16,8 6-1-16,0 6 1 15,0 8-1-15,1 4 1 16,2-5-1-16,8 5 0 15,11 13 0-15,1 6 0 16,3 4 0-16,6 10 0 16,9 11 0-16,5 3 1 15,13 1-1-15,22 9 1 16,20 19-2-16,8 6 1 16,4-6-3-16,16 8 1 15,18 13-2-15,23-7 1 16,17-7 0-16,19-5 0 15,20-8-1-15,15-4 1 16,16-9-1-16,19-3 0 0,22 8 0 16,14-3 0-16,17-11-1 15,11-14 1-15,20-6 0 16,8-14 1-16,-7-8 0 16,5-9 0-16,-1-9 0 15,2-4 0-15,-1-1 1 16,-5-8 1-16,-13-4-4 15,0-4 0-15,3-4-6 16,-12-8 1-16,-113 12-1442 0</inkml:trace>
  <inkml:trace contextRef="#ctx0" brushRef="#br0" timeOffset="12566.3">4457 5450 974 0,'0'0'0'16,"23"3"19"-16,5 2 0 0,22 2 20 16,3 0 1-16,3-2 5 15,15 0 1-15,15 4 4 16,13 1 0-16,5-4-18 16,14 9 0-16,18 3-13 15,12 2 1-15,15 5 9 16,9-1 1-16,12-2 12 15,10 1 0-15,5-6 0 16,-1-3 1-16,1-4 13 16,4-1 1-16,-7-7-7 0,-8-4 0 15,1-7-5-15,-16-6 1 16,-20-6-9-16,-13-8 0 16,-17-4-3-16,-20-4 1 15,-26-4 7-15,-10-4 0 16,-17-5-1-16,-19-4 0 15,-16-3-3-15,-28-2 1 16,-20-3-6-16,-26 1 0 16,-25-1-4-16,-20-7 1 15,-27-11-1-15,-28 6 1 16,-31 3-8-16,-27 19 1 16,-26 22-5-16,-6 18 0 15,0 24-5-15,15 21 0 16,13 21-4-16,22 15 1 15,10 14-4-15,16 0 0 16,20-5-1-16,19-7 1 0,24-5-3 16,20-7 1-1,22-7-4-15,11-11 0 0,16-8-8 16,17 0 0-16,6 5-22 16,15-9 0-16,3-29-1896 15</inkml:trace>
  <inkml:trace contextRef="#ctx0" brushRef="#br0" timeOffset="13523.44">7719 5251 1220 0,'0'0'0'15,"-18"-21"56"-15,4 3 1 16,5 10 37-16,7 1 1 16,2 7-34-16,6-7 1 15,3 9-37-15,8 8 1 16,15 9-11-16,5 11 1 16,4 8-4-16,3 3 0 15,16 2-6-15,12 4 0 16,14 3-3-16,18 4 1 15,16 7-2-15,11 4 0 16,19 15-1-16,21 15 1 16,19 21-2-16,4 16 1 15,-3 16-1-15,-16 20 1 0,-25 17-1 16,-20 30 0-16,-26 20 0 16,-23 42 0-16,-31 33 0 15,-27 33 0-15,-29 25 0 16,-20-10 0-16,-15-18 0 15,-8-27 1-15,-1-29-1 16,1-28 1-16,7-21 3 16,8-34 1-16,20-35 19 15,12-31 1-15,8-31 25 0,4-24 1 16,6-23 14-16,-2-18 1 16,-3-13 10-16,-2-10 0 15,3-7 11-15,0-9 1 16,2-4-5-16,1-5 0 15,2-3-10-15,1-3 0 16,-4 1-23-16,-5 2 0 16,0 1-18-16,-9 3 1 15,0 8-2190-15</inkml:trace>
  <inkml:trace contextRef="#ctx0" brushRef="#br0" timeOffset="14188.19">9627 11842 1332 0,'0'0'0'15,"0"0"37"-15,0 0 0 16,11 19 45-16,1 7 0 0,2 11-8 16,-5-1 0-16,-5-5-17 15,1 4 1-15,-3 10-14 16,5 13 0-16,2 17-14 15,-1 17 1-15,7 11-11 16,-1 15 0-16,-2 10 4 16,-1 0 1-16,-3 6-8 15,-2-3 0-15,-3-5-4 16,-6-17 0-16,-8-19-5 16,2-24 0-16,9-66-1619 0</inkml:trace>
  <inkml:trace contextRef="#ctx0" brushRef="#br0" timeOffset="14668.52">9259 12015 1556 0,'0'-10'0'15,"-6"-20"6"-15,1-8 0 16,5-8 2-16,2 1 0 15,5 7 25-15,-2 5 0 16,0 3-7-16,1 6 1 16,-3 0-1-16,-3 7 0 15,-3 4 6-15,3 5 0 16,0 8 3-16,3-9 1 0,-3 9-7 16,0 0 0-16,0-7-2 15,0 7 0-15,0 0-4 16,0 0 1-16,0 0-6 15,0 0 1-15,0 0-6 16,9 4 1-16,-9-4-6 16,0 0 1-16,12-6-2 15,-1 6 1-15,-2 0-2 16,-4 0 0-16,2-3-2 16,0-2 1-16,0-2-2 15,2 0 0-15,5 2-1 0,-1-4 1 16,-3 2-1-16,-1 2 0 15,-9 5 0-15,4-9 1 16,-4 9-1-16,0 0 0 16,0 0-1-16,7 2 1 15,-7-2-2-15,1 14 1 16,-1-14-1647-16</inkml:trace>
  <inkml:trace contextRef="#ctx0" brushRef="#br0" timeOffset="15251.42">9647 11835 795 0,'0'0'0'0,"-6"12"59"15,1-1 1-15,5-4-1 16,0-7 1-16,-18 10-38 16,1-3 1-16,-4-7-14 15,1-3 0-15,-1-3 8 0,5-4 0 16,7 0 40-16,9-9 1 15,2-4 39-15,12-6 0 16,16-11-6-16,16-10 0 16,18-14-18-16,15-4 1 15,18 1-24-15,7 8 0 16,-5 9-12-16,3 12 0 16,4 17-9-16,-7 24 0 15,-9 27-8-15,-14 35 1 16,-16 34-5-16,-11 26 0 15,-14 17-7-15,-12 10 1 16,-10-3-2-16,-13-6 0 16,-11-6-1-16,-8-5 1 15,-19-8-3-15,-11-3 1 16,-9 0-3-16,-14-8 1 16,-13-9 3-16,2-11 0 0,-2-15 9 15,8-16 1-15,-1-20 0 16,11-21 1-16,9-27-9 15,17-25 0-15,41 31-1709 16</inkml:trace>
  <inkml:trace contextRef="#ctx0" brushRef="#br0" timeOffset="15816.45">11088 12242 1254 0,'0'0'0'15,"0"10"-8"-15,-2-1 1 16,2 1 11-16,-3 3 0 15,6 6 14-15,2-4 0 16,6 1-1-16,10-2 0 16,16-2 2-16,13 0 0 15,11-7 12-15,8-12 0 16,0-7 13-16,7-8 1 16,8-16 17-16,3-6 0 15,-6-4-9-15,-9-4 1 0,-12-2-3 16,-12 4 1-16,-8 7-15 15,-17 7 0-15,-19 4-6 16,-16 10 0-16,-17 1-3 16,-15 12 0-16,-25 18-7 15,-15 15 1-15,-20 16-3 16,1 16 0-16,5 13 10 16,11 10 1-16,10 3 4 15,15 6 0-15,23 2-5 0,16-2 0 16,23-13-2-16,19-15 1 15,19-22-5-15,16-15 1 16,13-20-8-16,4-13 1 16,1-18-10-16,6-10 1 15,6-16-8-15,3-17 1 16,-10-17-7-16,1-2 0 16,-78 90-1822-16</inkml:trace>
  <inkml:trace contextRef="#ctx0" brushRef="#br0" timeOffset="16437.09">12698 10804 1803 0,'0'-16'0'16,"4"-32"16"-16,-6-8 1 16,-9-6 11-16,-10 0 1 15,-12 1 60-15,-11-3 0 0,-11 0-28 16,0 0 0-16,1 12-3 15,4 11 1 1,1 13-13-16,-1 19 0 0,-4 25-15 16,10 36 0-16,8 41-11 15,17 41 0-15,7 51-7 16,10 66 1-16,16 41-6 16,9 6 0-16,9-9-4 15,-2-42 0-15,-6-42-3 16,-2-38 1-16,-7-25-2 15,-2-31 1-15,-1-28-1 0,-3-26 0 16,-2-22 1-16,-5-18 0 16,-2-17 0-16,-13-31 0 15,-4-42 0-15,-3-25 0 16,-3-29-1-16,-7-8 0 16,-7-1-1-16,-3 4 0 15,-6 20-4-15,2 22 0 16,5 34 0-16,6 27 1 15,10 20 0-15,5 16 1 16,4 16 0-16,5 3 0 16,14 6 1-16,4 0 0 15,9-12 0-15,5-2 0 16,8-10 1-16,10-2 0 16,5-6 0-16,0 0 1 15,-6 3-1-15,-1 2 1 16,-4 6 0-16,-1 1 0 0,-8 2 1 15,-6 1 0-15,1 1 1 16,-3 3 1-16,-4 0-1 16,-6-7 1-16,-4-4-2 15,-4-8 0-15,7 9-2 16,-7-9 1-16,7-2-11 16,-2-8 0-16,-5 10-1872 15</inkml:trace>
  <inkml:trace contextRef="#ctx0" brushRef="#br0" timeOffset="17353.3">12649 11918 1735 0,'9'2'0'0,"14"0"0"16,12 3 0-16,5-2 0 16,6-4 0-16,4-11 3 15,4-7 0-15,1-9 24 16,-2-8 0-16,-2-11 26 16,-1-7 1-16,-5-8 9 15,-4-7 1-15,-6-9-9 16,-8 7 1-16,-17 10-15 0,-10 18 0 15,-9 19-10-15,-15 29 0 16,-24 30-6-16,-8 27 0 16,-8 31-6-16,6 25 0 15,5 12-4-15,12 3 1 16,19-5-6-16,9-15 0 16,20-32-3-16,20-26 0 15,19-30-3-15,12-34 1 16,11-33-3-16,-6-23 1 15,4-24-3-15,0-14 1 16,11-19-1-16,-6-1 0 16,-5-1-1-16,-12 10 0 15,-11 22-3-15,-11 23 0 16,-11 34-3-16,-7 25 0 16,1 25-1-16,-5 30 0 15,-6 35 3-15,-5 19 1 16,-5 18 2-16,0 3 0 15,-4-3 1-15,-2-15 0 16,4-27 1-16,2-25 0 0,5-22 1 16,5-27 1-16,16-25 4 15,4-24 1-15,7-25 4 16,8-20 0-16,8-16-1 16,7-7 1-16,3-4-3 15,-2 15 1-15,-6 29-7 16,-3 22 1-16,-13 23-3 15,-1 26 1-15,4 22-1 16,-5 19 0-16,0 18 0 0,-4 6 0 16,-3 8 0-16,-4-2 0 15,-3-6 0-15,-1-8 0 16,1-12 0-16,0-14 0 16,-4-7 0-16,7-19 0 15,12-23-1-15,11-28 0 16,-44 51-1857-16</inkml:trace>
  <inkml:trace contextRef="#ctx0" brushRef="#br0" timeOffset="17733.52">15570 10735 1915 0,'-16'20'0'15,"-16"29"34"-15,-7 15 0 16,1 14 37-16,-8 5 1 15,-21 5-7-15,-7-5 0 16,-6-7-18-16,3-6 1 0,4-15-7 16,13-10 1-16,16-17-7 15,13-13 0-15,13-13-9 16,20-16 0-16,19-19-6 16,19-10 0-16,24 0-5 15,15-4 1-15,22 4-8 16,3 5 1-16,-5 8-4 15,-4 15 0-15,-9 16-3 16,-10 17 1-16,-9 16-1 0,-12 11 0 16,-23 9 0-16,-18 3 1 15,-11-2 0-15,-12-6 1 16,-12-8-1-16,-5-18 1 16,3-18-2-16,5-21 1 15,8-20-3-15,6-14 0 16,18-12-4-16,16-11 0 15,-30 73-2006-15</inkml:trace>
  <inkml:trace contextRef="#ctx0" brushRef="#br0" timeOffset="18150.99">16263 10833 1556 0,'11'0'0'16,"20"2"24"-16,6 5 0 16,4 5 21-16,0 0 1 15,4 4-7-15,7-2 1 16,4-7 13-16,2-6 0 15,7-8 6-15,8-10 1 0,3-9 4 16,8-15 0-16,12-17-10 16,-1-14 1-16,-5-13-4 15,-4-2 0-15,-1 1-5 16,-13 3 0-16,-22 8-18 16,-20 3 1-16,-23 6-6 15,-30 16 1-15,-32 15-10 16,-19 25 0-16,-18 25-4 15,-12 27 0-15,-18 27-4 16,-1 23 0-16,-2 15-2 16,7 14 1-16,13 13 4 0,19-1 1 15,24-10 3-15,27-11 1 16,21-10 1-16,26-15 1 16,27-16 0-16,26-19 1 15,31-19-3-15,18-23 0 16,22-22-3-16,9-19 0 15,6-18-8-15,-4-4 0 16,-15 4-3-16,-31 8 0 16,-47 9-3-16,-45 20 1 15,-9 12-2071-15</inkml:trace>
  <inkml:trace contextRef="#ctx0" brushRef="#br0" timeOffset="18716.93">10188 14788 1590 0,'-9'3'0'0,"-10"6"0"15,-2-2 1-15,10-4 7 16,22-3 1-16,21-3 16 16,26-9 1-16,26-14 18 0,26-14 1 15,29-21 35-15,39-18 0 16,57-30 18-16,54-26 0 16,30-26-9-16,43-16 1 15,37-15-18-15,24-2 0 16,23 2-4-16,6 2 0 15,10-6 5-15,0 9 1 16,2 9-2-16,-12 7 0 16,-11 12 0-16,-16 8 0 15,-20 14-8-15,-31 7 0 16,-44 8 0-16,-32 14 0 16,-23 22-4-16,-31 11 0 15,-34 17-6-15,-32 13 0 16,-28 10-10-16,-32 12 1 15,-26 6-12-15,-20 7 0 16,-14 5-9-16,-14 1 0 16,-17 2-10-16,-10 2 0 0,-8 0-7 15,-9 0 0-15,7 0-4 16,-7 0 0-16,-16 0-3 16,-8 2 0-16,-13 3-4 15,0-3 1-15,37-2-2792 16</inkml:trace>
  <inkml:trace contextRef="#ctx0" brushRef="#br0" timeOffset="22568.22">10096 4941 1545 0,'0'0'0'15,"-17"-12"37"-15,-8 8 0 16,-3 8 20-16,-18 4 1 16,-21 4-22-16,-11 9 0 15,-3 3-23-15,-9 9 1 16,-17 12-9-16,-3 18 0 16,1 23-3-16,3 18 1 15,-7 15-1-15,13 9 1 16,15 7 1-16,29-7 1 15,22-15 1-15,32-18 0 16,25-17 0-16,30-21 1 16,30-34 1-16,19-34 1 15,11-37-1-15,14-21 1 16,18-23 3-16,17-22 0 16,6-16-1-16,-11-7 1 15,-21 6 11-15,-18-1 0 16,-19 4 4-16,-18 0 1 0,-32 5 4 15,-24 19 1-15,-18 18-2 16,-16 11 0-16,-17 25-3 16,-20 19 1-16,-18 29-10 15,-1 14 1-15,0 21-8 16,17 10 0-16,23 11-12 16,17 10 0-16,8-64-1737 15</inkml:trace>
  <inkml:trace contextRef="#ctx0" brushRef="#br0" timeOffset="23966.26">16658 5593 895 0,'0'0'0'0,"0"0"18"16,20 12 0-16,-20-12 46 15,12 4 0-15,-12-4 7 16,18 5 1-16,4-2-18 16,7-3 0-16,6-3-26 15,6-1 1-15,8 3-6 16,9 1 1-16,16 5 3 15,13-2 1-15,11 6 0 16,19-2 1-16,15-5-2 16,16 1 1-16,11 6-2 15,28-4 1-15,26-3-6 0,22-2 0 16,24 0-2-16,17-2 0 16,11-3-4-16,8 0 1 15,6 1 15-15,-1 1 1 16,9-1 7-16,-6 3 1 15,-8-6-2-15,-15 1 0 16,-21-2-4-16,-17 1 0 16,-21 2 7-16,-24-4 1 15,-22-3-1-15,-25 0 0 16,-20 0-12-16,-19-4 0 16,-17 2-22-16,-25 2 1 15,-22 3-8-15,-18-6 1 16,-29 15-1704-16</inkml:trace>
  <inkml:trace contextRef="#ctx0" brushRef="#br0" timeOffset="25249.5">3776 6881 537 0,'0'0'0'16,"62"-5"27"-16,3-2 1 16,17 3 54-16,4 2 0 15,-1-1 3-15,-1-2 0 16,13 1-1-16,7 1 1 16,4-2-65-16,8 1 1 15,11 4 4-15,0 4 0 16,-1-4 5-16,10 5 1 15,8 2 2-15,15 3 1 16,3 1 0-16,0-1 0 16,1-3-6-16,-1-2 1 15,14-2-5-15,10 1 0 0,2-8-1 16,6 1 1-16,2-2-3 16,11-4 0-16,2 1 0 15,1-5 1-15,4 5 0 16,8 1 0-16,2 2 0 15,2-4 1-15,1 2-2 16,12 2 0-16,-1 1-2 16,7-3 1-16,-2-1-2 15,1-1 1-15,8 4-2 0,2 2 1 16,3-6 1-16,4 0 0 16,1 6-1-16,11 3 1 15,9-5-1-15,-1 3 0 16,-1 4-3-16,-1-2 0 15,1-4 0-15,10-3 0 16,13 7-2-16,4 4 1 16,-6-4 1-16,-2 3 1 15,-8-6-2-15,5 3 0 16,2 5 2-16,0 2 0 16,4-4 4-16,-13 6 1 15,-9 0-1-15,-13 3 0 16,-18-4 6-16,-15 4 0 15,-13 1 8-15,-12-1 1 16,-14 1-4-16,-21 0 1 16,-20-6-3-16,-24 1 1 15,-17-4-5-15,-18-3 0 0,-17 3 4 16,-8-4 0-16,-10 3 1 16,-17-3 0-16,-17 0 7 15,-8-3 0-15,-2-6-7 16,-2-3 0-16,-4 3-5 15,5-6 1-15,6-6-11 16,10-3 1-16,-31 24-2160 16</inkml:trace>
  <inkml:trace contextRef="#ctx0" brushRef="#br0" timeOffset="60232.86">3360 10150 1534 0,'0'0'0'16,"-26"-18"49"-16,3-2 0 16,-4-1 48-16,4-3 1 15,0-6-34-15,-6-1 0 16,-12-4-35-16,-5-3 1 15,-5-1-14-15,-6-3 0 16,6-3-2-16,-3-2 0 16,-1-10-2-16,-7 0 0 15,-1-2-3-15,-1-6 0 0,6-8 1 16,3-8 0 0,6-16-2-16,8-4 1 0,1-1-3 15,3-9 1-15,5-8 1 16,6-2 0-16,17-7-2 15,14 0 1-15,13-12 0 16,13-13 0-16,14-16 0 16,18 3 0-16,13 3 1 15,7 17 1-15,3 15 2 16,-1 18 1-16,-13 11 1 16,-5 14 1-16,2 12 0 15,-2 12 1-15,2 7-13 0,-14 10 0 16,-8 11-4-16,-10 8 1 15,-37 28-1739-15</inkml:trace>
  <inkml:trace contextRef="#ctx0" brushRef="#br0" timeOffset="60566.41">2720 6439 1444 0,'0'0'0'16,"9"-5"19"-16,8-3 0 16,15-3 24-16,12-3 0 15,7-3-33-15,11-5 0 0,16-4 2 16,12-4 0 0,14 1 2-16,5 5 0 15,9 8 1-15,-1 11 0 0,-13 10-1 16,-11 19 1-16,-15 21-2 15,-20 14 0-15,-21 19 0 16,-25 17 1-16,-20 12 1 16,-15 4 1-16,-9 9 2 15,-7-3 0-15,7 3-11 16,18-11 1-16,18-21-1 16,10-26 0-16,-14-62-1393 0</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3:38.200"/>
    </inkml:context>
    <inkml:brush xml:id="br0">
      <inkml:brushProperty name="width" value="0.05292" units="cm"/>
      <inkml:brushProperty name="height" value="0.05292" units="cm"/>
      <inkml:brushProperty name="color" value="#FF0000"/>
    </inkml:brush>
  </inkml:definitions>
  <inkml:trace contextRef="#ctx0" brushRef="#br0">1759 2753 1187 0,'0'0'0'16,"30"-12"19"-16,-2 5 0 15,0 11 23-15,2 3 1 16,-4 1 5-16,3 4 1 16,2 6-15-16,1-1 0 15,0 2-17-15,3 2 0 0,9 8-5 16,11 8 0-16,14 1-2 15,8 3 0 1,3 8 0-16,15-3 1 0,14 3 4 16,13-8 1-16,5-4 0 15,12-3 0-15,18 3-2 16,22-1 1-16,15-5-4 16,17 2 1-16,19-2-2 15,9-5 0-15,10-2-1 16,23-8 1-16,19-11-3 0,18-8 1 15,3-6-2-15,11-12 0 16,-11-8 0-16,3-13 0 16,3-3 3-16,-6-8 0 15,-10-4 7-15,-13-6 0 16,-5-6 6-16,-18-2 0 16,-13-3 2-16,-28 3 0 15,-16-4-2-15,-24-6 1 16,-28-2-3-16,-25 0 1 15,-30 5-3-15,-24 0 1 16,-23 4-1-16,-27-4 0 16,-16-9-1-16,-26-4 0 15,-25-1-3-15,-21 5 1 16,-24-11-2-16,-17 2 0 16,-26 6-2-16,-21-5 1 15,-34-12-3-15,-15 3 0 0,-15 14-3 16,-15 9 0-16,-12 10-2 15,-23 3 1-15,-14-4-2 16,-20 13 1-16,-7 17-2 16,-15 15 0-16,2 6-1 15,-8 12 0-15,-18 9 0 16,1 4 0-16,3 8-1 16,-8 10 1-16,-7 20-1 15,6 12 1-15,17 11-1 16,-4 4 1-16,-6 2-1 15,10 11 1-15,23 13-1 0,11 4 0 16,21 1 0-16,26 2 0 16,30 11 0-16,25 1 0 15,32-5-1-15,31 8 1 16,41 5-2-16,23-3 1 16,22-5-1-16,18 4 0 15,31 13 0-15,24-6 0 16,34-19-4-16,42-6 0 15,46-1-1-15,38-13 0 16,38-17-1-16,28-6 1 16,25-10-1-16,10-2 0 15,9-6-3-15,0 8 0 16,-298-53-1600-16</inkml:trace>
  <inkml:trace contextRef="#ctx0" brushRef="#br0" timeOffset="32251.01">4232 6971 1041 0,'0'0'0'0,"19"14"24"0,-1-6 0 16,-1-6 27-16,10-4 0 16,13 0-2-16,11-1 1 15,8 3-18-15,4-3 1 16,6 6-15-16,7 0 0 15,8 10-6-15,12 0 1 16,20 6-4-16,11-1 0 16,18 6-1-16,10-3 0 15,11-4-1-15,15-5 1 0,17-7-1 16,10-5 1-16,-1-1 0 16,6-8 0-16,-7-3 3 15,-1-7 0-15,-6-7 11 16,-1-10 1-16,-9-1 4 15,-17-3 1-15,-15 1 2 16,-21 1 1-16,-18-6-2 16,-17 1 0-16,-13-9 7 15,-16-2 0-15,-17-4-2 16,-23-5 1-16,-22 1-1 0,-20 0 0 16,-22 5-1-16,-14-6 0 15,-15 3-6-15,-15 1 1 16,-21 2-5-16,-14 7 1 15,-8 5-4-15,-16 3 1 16,-24 6-5-16,-25 6 1 16,-18 11-5-16,-17 14 1 15,-25 10-4-15,-13 14 1 16,-15 14-2-16,-1 14 1 16,-2 10-5-16,15 12 1 15,12 9-2-15,36 2 1 16,23-6-2-16,25-5 1 15,11 6-2-15,31-4 1 16,32-2-2-16,20-10 1 16,18-6-1-16,17 1 0 15,25 3-2-15,20 5 0 0,29 6-6 16,16 1 1-16,-55-69-1685 16</inkml:trace>
  <inkml:trace contextRef="#ctx0" brushRef="#br0" timeOffset="49316.81">4254 8052 660 0,'0'0'0'16,"0"0"5"-16,0 0 1 0,0-20 12 15,0 20 1-15,6-16-3 16,-3 7 0-16,-3 9 3 16,6-8 1-16,-6 8-6 15,8-7 0-15,1 7 0 16,5 3 0-16,9 6 0 15,7 1 1-15,11-1 4 16,-1 0 0-16,8-4 0 0,0 2 0 16,1-2-1-16,0-5 1 15,-1-5-4-15,5-2 1 16,10 2-1-16,5-2 1 16,9 5 8-16,4-5 0 15,-8-2-8-15,-1 1 0 16,4 2 8-16,5 8 1 15,5 10 3-15,-1-5 0 16,-13-5 7-16,2-2 0 16,11 0 0-16,1-2 0 15,-1-1-1-15,-2-6 1 16,2 2-7-16,-2 4 0 16,14 1 9-16,-6 2 1 15,-9-3-3-15,-1-1 1 16,3 2-2-16,3 4 1 15,3 5-7-15,-9-4 1 16,-4 3-5-16,5-5 0 16,8 6-4-16,-4-2 1 0,-1 2-2 15,-4-3 0-15,-7 5-3 16,3-1 0-16,8-1 1 16,0 2 1-16,-11 1 1 15,2 1 0-15,0-6-1 16,1 0 1-16,8 5-1 15,-4 1 0-15,-9-4-3 16,2-2 1-16,2 2-3 0,0 1 1 16,2-1-3-1,-1 2 1-15,-1-6 0 0,-7 3 1 16,-2-5 0-16,2 6 0 16,10-2-3-16,-1-1 1 15,-6-6 0-15,0-1 1 16,1-1 0-16,-1-1 1 15,6 7 0-15,1 1 0 16,-10-3 1-16,-2 0 0 16,0-3 3-16,-4 1 0 15,6 0-4-15,-2 2 0 16,2 0 0-16,-6-1 1 16,-4-5 0-16,2-1 0 15,3 1-2-15,5 0 1 16,0 3-2-16,3-2 1 15,-5-4-2-15,-4 0 1 16,-1 2 0-16,2 4 1 0,4 3-1 16,-1 0 0-16,-5-2-1 15,-2-1 0-15,-9 3-1 16,2-4 1-16,5-1-1 16,6 2 1-16,3 6-1 15,0 2 0-15,-5-1-2 16,-6-4 0-16,-1 0 0 15,3 0 0-15,7 3-1 16,6 2 0-16,-4 1 0 16,2-5 0-16,-8-2-1 15,3-1 0-15,1 2-1 0,11 2 1 16,7-1-1-16,-2 1 1 16,-7 2-1-16,0-4 0 15,4 0-1-15,1 0 1 16,8 5-1-16,-3-2 0 15,-3-4-1-15,-3 1 1 16,3 5-2-16,0 0 1 16,4-2-1-16,-2-3 1 15,-2-1-1-15,0-1 0 16,11 2 0-16,-2 0 1 16,-5-2 0-16,-1-1 0 15,3-1 0-15,3 3 0 16,5-1 0-16,-3 0 1 15,-4-7 0-15,3 2 1 16,8 2 1-16,0 2 1 16,-2-2 0-16,0 1 0 0,5 1 0 15,1 1 1-15,-5 0-1 16,-2 1 0-16,-3 1-2 16,4-4 0-16,6 8 0 15,-8-4 0-15,-5 1-1 16,1 1 1-16,3 0 0 15,1 1 0-15,-5-3-1 16,-3 0 1-16,3 0-1 16,-4 2 0-16,2 0-1 15,-1-1 1-15,-6 3 0 0,-2-4 0 16,2 5-1-16,0 2 1 16,-1-2-1-16,-3 2 1 15,-4-7-1-15,-1 4 0 16,4 4 0-16,0 1 0 15,-4-4 0-15,-3 2 0 16,0-4-1-16,1 3 1 16,2 2-1-16,1-3 1 15,-1 2-1-15,0-3 0 16,-6-1 0-16,1 2 0 16,9 1 0-16,-1 1 0 15,3-2 0-15,-6-2 1 16,1-3-1-16,-1 2 1 15,4 1-1-15,5 1 1 16,0-1-1-16,-3 1 1 16,-4 1-1-16,0 0 1 0,3 2 0 15,5-3 1-15,-1 1 0 16,-4 0 0-16,5 2 0 16,0-5 0-16,7-1-1 15,-8 1 1-15,2 2-1 16,1-4 1-16,-1 3-1 15,5-3 0-15,2 2-1 16,-1-1 0-16,-1 1 0 16,0 2 0-16,9-1 0 15,-2 1 0-15,-3-4-1 16,-2 1 1-16,3 3-1 0,4-1 1 16,7 2-1-16,-1-1 0 15,-4-4 0-15,-1 0 0 16,10 0 0-16,1 0 0 15,-5 0 1-15,0 0 0 16,6 0 0-16,1 0 0 16,-5 0 0-16,1-4 1 15,4-1-1-15,1 3 0 16,-7 1 0-16,3 1 1 16,5-5-1-16,-4 1 1 15,-1-5-1-15,1 3 1 16,8-1-1-16,-3 1 1 15,-4 1-1-15,4-5 0 16,10 1 0-16,-2 4 0 16,-8-4 0-16,6-3 0 15,2 4 1-15,0 1 0 16,-3 1-1-16,1 0 1 0,2 4 0 16,3-5 0-16,2 2 0 15,-3 1 0-15,-1-3-1 16,3 6 1-16,2-5 0 15,-1 3 0-15,2-6 0 16,3 6 0-16,2-2 0 16,-3 1 1-16,-1-4-1 15,3 4 1-15,4 1-1 16,-3-3 1-16,-3 5-1 16,-1-1 0-16,3-7 0 15,-3 6 1-15,3 3 0 0,-6 0 0 16,0-4 0-16,-2 3 0 15,-3 1 0-15,-4 1 0 16,-7-2 0-16,-4 1 1 16,-3 5-2-16,-3-5 0 15,-7-4 0-15,-6-1 0 16,-9 5-1-16,-7 0 1 16,-5-3 0-16,-3-2 0 15,-6-2-1-15,-8 1 1 16,-8-2-1-16,-9 1 1 15,-6 2-1-15,-6-2 1 16,-2 5 0-16,-3 2 0 16,-2-2 1-16,-1 1 0 15,-3 1-1-15,-1-4 1 16,0 2-1-16,-2-1 1 0,-7 3-1 16,0 0 0-16,7-7 0 15,-7 7 1-15,0 0-1 16,0 0 0-16,7-2-1 15,-7 2 1-15,0 0-1 16,0 0 0-16,7 0-1 16,-7 0 1-16,0 0-1 15,0 0 1-15,0 0 0 16,0 0 0-16,0 0 0 0,0 0 0 16,9-3-1-16,-11-6 1 15,-5-3-1-15,-10-9 0 16,-15-6-3-16,-5-6 0 15,37 33-2337-15</inkml:trace>
  <inkml:trace contextRef="#ctx0" brushRef="#br0" timeOffset="51650.06">4466 9220 862 0,'0'0'0'15,"46"-8"16"-15,0-1 1 16,7-3 14-16,7 3 0 16,-2 2-2-16,11 2 1 15,10-3-12-15,4 1 1 16,-2-2-8-16,4 0 0 16,5-1-4-16,10 3 1 0,4 0-2 15,9 0 0-15,4 0 0 16,1 0 0-16,4 0 11 15,5 1 1-15,8 0 13 16,5-1 0-16,-4 0 9 16,3 2 1-16,9 2-2 15,2-2 1-15,4 3-6 16,-10 0 0-16,-4-6 1 16,1 4 1-16,10 4-2 15,-1 0 0-15,-2 0-7 0,-1-3 1 16,-4-1 0-16,3 1 1 15,11 1-2-15,2-3 0 16,-2 1 1-16,-2 1 1 16,-3-1-5-16,-2 1 1 15,8-2-3-15,3 3 0 16,-6 4-3-16,-3 1 1 16,-11-1-2-16,7 1 1 15,0 4-2-15,6 2 1 16,1-7-1-16,-7-1 0 15,-9 1-1-15,6 5 1 16,5-3-1-16,3 1 1 16,-4-5-3-16,-5 0 0 15,-3 0 2-15,2 3 1 16,13-3-1-16,6 0 1 16,4 0-1-16,-4 0 1 15,-2-3-3-15,1-2 1 0,-1 1 3 16,6 4 1-16,5 2-5 15,0 1 0-15,-3 1 2 16,-6-1 1-16,-3 1-1 16,0 1 1-16,7 3-1 15,-2-2 1-15,5 1-3 16,-1-4 0-16,-1 6-1 16,-12-4 0-16,-3 2 2 15,1-4 0-15,1 4-4 16,-1 0 1-16,-3 0 0 15,-2 0 1-15,-10-2-2 0,8-3 1 16,8 1 0-16,-2 3 0 16,-1 0-1-16,-4-4 1 15,-1-2 0-15,2 0 1 16,9 0-3-16,4-2 0 16,-2-4-1-16,-2 0 0 15,-4-2-1-15,0 1 1 16,6 2-2-16,7-4 0 15,2 2 0-15,-6-2 0 16,-3-6-1-16,-1 1 0 16,1 5 1-16,7 2 0 15,5 2 0-15,5 2 1 16,-5-6 1-16,-3 0 1 16,-6-3-1-16,2 0 1 15,11 4-1-15,-2-1 0 16,7 5-2-16,0 1 1 0,-4-1-1 15,0 3 1-15,-4 2 0 16,-3 1 1-16,2 0 1 16,4 1 0-16,-3-3 0 15,3 4 0-15,1 1 0 16,-1 0 0-16,-11-1 1 16,4-1 0-16,3-3-2 15,0 4 0-15,5 1-1 16,1-2 1-16,1-1-1 15,0 1 1-15,-2 1-2 0,-6-2 0 16,-1-2 1-16,-1 1 0 16,-1 3 0-16,4 1 1 15,2-3-1-15,-7 0 1 16,-4-2-2-16,-8 0 0 16,-6-2 0-16,0-3 0 15,-3 1 0-15,-11-1 0 16,-9-4-1-16,-3 1 0 15,-8-1-1-15,-6 2 0 16,-6-2 1-16,-5-1 0 16,-2 5 0-16,-5-4 1 15,-7-6 0-15,-3 1 0 16,-8 2-1-16,-7 3 0 16,-6-1-1-16,-10 1 0 15,-7 0-1-15,-6 4 1 0,-12 0-2 16,-4 3 1-16,-1-1-1 15,-3 1 0-15,-6 2-1 16,-2-3 1-16,-8 3-1 16,12-6 0-16,-5 3 0 15,0 3 0-15,0-4-1 16,-7 4 1-16,11-1 0 16,-11 1 0-16,7-2 0 15,-7 2 0-15,0 0 0 16,0 0 0-16,9-7 0 15,-9 7 0-15,7-3-1 16,-7 3 1-16,7-4 0 0,-7 4 0 16,7-9 0-16,-2 3 0 15,2-3 0-15,0 0 1 16,0-3-2-16,4 7 1 16,5-7-3-16,7-7 1 15,-23 19-2456-15</inkml:trace>
  <inkml:trace contextRef="#ctx0" brushRef="#br0" timeOffset="75032.36">4210 10150 895 0,'0'0'0'15,"0"0"18"-15,23-14 0 16,-10 10 21-16,1-1 1 15,12 4-11-15,10-1 1 16,4-5-5-16,2-2 1 16,8-1-12-16,-4 3 1 15,3 3-2-15,0 8 1 16,-3-1 0-16,4 6 0 16,4 0-2-16,8-4 1 15,5 2 6-15,5-2 0 0,3 5 0 16,0-1 0-1,3-7-1-15,10-1 1 0,9 5 6 16,6-6 0-16,-12-7 8 16,12 3 0-16,6 3 7 15,7-3 0-15,-10-1-2 16,2 1 0-16,10-1 1 16,-2 2 0-16,-6-2-9 15,3-2 1-15,7-2-3 16,1 2 0-16,-8 2-5 15,5 0 1-15,4 5-1 0,0 1 0 16,-9 3-5-16,5-1 1 16,9 3-2-16,0-3 1 15,2-1-3-15,1-4 0 16,6-1 3-16,0-3 1 16,17-1 1-16,-3 2 1 15,-11-2-2-15,1 2 1 16,4 0-1-16,6 1 0 15,-1 3 1-15,1 1 0 16,-11 3-1-16,2 1 0 16,4-1-1-16,6 1 1 15,5 1-4-15,-5-5 1 16,-1 0-3-16,0 3 1 16,7 6-3-16,0-4 1 15,7 2-2-15,-2-5 1 16,-8 1-3-16,-1 2 1 0,6 1-1 15,3-1 0-15,9-3-2 16,1-2 1-16,4 0-1 16,0-2 1-16,-3-5-1 15,2 2 1-15,-2-4-2 16,5 2 1-16,5-2 1 16,1 1 0-16,-3 1 2 15,1 5 0-15,1 2 0 16,-3 4 0-16,-1 1 2 15,-1-5 0-15,0 0-1 16,-2 3 1-16,1-1 0 0,1 1 1 16,-2 3 0-16,2 1 1 15,-3 1 0-15,-4-1 1 16,2-2-2-16,2 1 1 16,1 0-3-16,0 1 0 15,6 0 1-15,1 0 0 16,4 0-1-16,2 0 0 15,5-2 1-15,0 0 0 16,-9 4-2-16,-3 0 1 16,7-2-2-16,0 1 1 15,-4 3-2-15,0-1 0 16,0 2-1-16,-3 0 0 16,-2 0-2-16,-13-1 1 15,-6-4 2-15,-4-6 0 16,-4 3 4-16,-6 5 0 15,-1 1 1-15,-7-1 1 0,-12-8 1 16,-8-1 0-16,-8 0-1 16,-11 0 0-16,-12-5 4 15,-13 0 1-15,-12 3 4 16,-14 0 0-16,-10-1-1 16,-11 0 0-16,-6 1-3 15,-5-2 0-15,-3-3-1 16,1 1 0-16,-5 0-1 15,-1 1 1-15,-2 0-1 16,0-7 0-16,0 3-2 0,-2 1 0 16,1-3-3-1,3 1 0-15,6-1-1 0,8-1 0 16,7-2-5-16,6 4 0 16,2 1-4-16,1-10 0 15,-39 19-2446-15</inkml:trace>
  <inkml:trace contextRef="#ctx0" brushRef="#br0" timeOffset="78956.78">4323 11285 1119 0,'0'0'0'16,"0"0"31"-16,0 0 0 15,23 10 25-15,-7-4 1 16,12 0-8-16,4 3 0 16,3-5-12-16,2-3 1 15,4-2-18-15,0-3 0 16,3 4-8-16,-2-5 1 15,7 0-4-15,6 0 0 16,9 1 1-16,6 2 1 16,2 1 15-16,-3 1 1 15,-5 1-4-15,3 5 1 16,9 0 8-16,5 3 1 16,5 0-3-16,-3 3 1 0,-7-3 2 15,9-1 1-15,6-3-4 16,8-1 1-16,-4-1-6 15,4 3 1-15,2-3-4 16,1 0 1-16,2 4-3 16,0-1 0-16,4-5 5 15,1 1 1-15,4 3-1 16,-4-3 0-16,8 1 5 16,-1-1 1-16,2-5 0 15,8-1 1-15,9-1 0 0,1 2 0 16,-5-1-5-16,1 1 0 15,11-1-2-15,2 2 1 16,-1-1-6-16,3 3 0 16,-3 0-2-16,3 3 1 15,6 1-2-15,11 1 0 16,-2 0-1-16,-5 2 1 16,-3 0-4-16,-1 2 0 15,2 1-2-15,8 1 0 16,-1-3-3-16,-5 1 1 15,2-1-1-15,0 1 0 16,-1-2 1-16,3-2 1 16,3 6-4-16,2-1 1 15,1-3 1-15,1-4 0 16,-4-1 0-16,2-4 0 16,5-3 3-16,2 0 0 15,3 2 0-15,2-3 0 0,-1-2-2 16,-10-6 0-16,-1 2 1 15,-2 1 0-15,-9 1 6 16,-3 3 1-16,-11-2 5 16,-12 4 0-16,-18 2 1 15,-9-1 1-15,-1 1-2 16,-6-2 0-16,-12-2 0 16,-11 2 1-16,-12 5-3 15,-10-6 1-15,-13 1-2 0,-2-2 1 16,-3 0-2-16,-6 2 0 15,-10 2-1-15,0-4 0 16,-2 2 2-16,-3-1 0 16,-3 3-1-16,1-1 1 15,-2 1-4-15,-7 3 1 16,11-5-1-16,-11 5 1 16,5-9-4-16,-5 9 0 15,2-7-3-15,-2 7 0 16,0 0-2-16,0 0 0 15,0-5-6-15,0 5 0 16,0 0-3-16,0 0 1 16,0 0-2535-16</inkml:trace>
  <inkml:trace contextRef="#ctx0" brushRef="#br0" timeOffset="80817.78">4466 12579 1119 0,'0'0'0'16,"0"0"39"-16,0 0 1 15,20-19 37-15,-8 18 0 16,16-6-15-16,7 2 1 16,-3 3-29-16,3 2 1 15,2 3-17-15,4 1 1 16,5-1-5-16,3 1 1 0,10-1-3 15,4 2 0-15,9 1 6 16,-3-5 0-16,7-4 7 16,5-6 0-16,14 6 12 15,4-6 0-15,-4-1 3 16,9 1 0-16,15 6-2 16,6-1 0-16,-3-3-8 15,5-2 0-15,12 3 0 16,6 2 0-16,3 1 0 15,2-3 0-15,3-2 6 16,4 1 1-16,11 7-2 0,3 3 1 16,5 4 1-16,6-3 1 15,3 1-6-15,0 2 1 16,0 0-4-16,4 3 1 16,11-1-6-16,-1-1 1 15,-2-1 1-15,-3-1 1 16,0-3 6-16,0 0 1 15,-3 3-1-15,3-3 1 16,0-3-6-16,0 0 0 16,0-2-2-16,-5 1 1 15,-4-5-4-15,-3 5 0 16,-15 1-3-16,-4 1 1 16,-6 1 2-16,-13 2 1 15,-12-4 10-15,-15 1 0 16,-4 5 3-16,-14-1 1 0,-11-5-2 15,-9 0 1-15,-10 3-5 16,-6-1 0-16,-8-4 0 16,-11 1 0-16,-12 1-4 15,-6-2 1-15,-6-5-5 16,-3 2 1-16,-2-4-4 16,-3 2 1-16,-3 2-5 15,0-2 1-15,-1-2-4 16,1 1 1-16,-4-1-3 15,-3 2 1-15,-2 7-2 16,7-7 0-16,-7 7-1 0,9-12 0 16,-7 3-2-16,0-1 0 15,-1 1-2-15,3 2 1 16,-2-1-1-16,1-1 1 16,1 2-2-16,-4 7 1 15,0-10-2-15,0 3 1 16,0 2-4-16,0-4 1 15,2-3-3-15,5-19 1 16,-7 31-2732-16</inkml:trace>
  <inkml:trace contextRef="#ctx0" brushRef="#br0" timeOffset="82983.83">4106 13509 1175 0,'0'0'0'16,"0"0"28"-16,36 1 1 0,1 1 27 15,12 5 0-15,4 7-7 16,10 2 0-16,15 3-28 16,0 0 1-16,1 1-9 15,4 1 0-15,7 2-4 16,12-1 0-16,13 2-1 15,10 1 0-15,16-3 15 16,4-1 0-16,12-4 13 16,10-1 0-16,13-4-10 15,2-2 0-15,3-3 18 0,0-3 0 16,-1-8 1-16,-6-4 1 16,-7-6 12-16,-14-7 0 15,-21-5-18-15,-9-3 1 16,-14-3-10-16,-13 1 1 15,-15 0 7-15,-13-4 1 16,-17-1-1-16,-14 2 1 16,-11-1-9-16,-16-3 0 15,-14-5 3-15,-14-4 0 16,-9-3-4-16,-9-6 0 16,-12-3-2-16,-14-3 0 15,-18 2-4-15,-12 1 0 16,-9 0-5-16,-18-2 0 15,-21-6 0-15,-17 3 1 16,-18 8-2-16,-18 11 1 16,-11 16-6-16,-17 13 1 15,-3 16-5-15,-11 14 0 0,0 17-3 16,5 16 1-16,6 14-2 16,17 8 0-16,12 5-2 15,25-3 0-15,25 2-1 16,34-2 0-16,38-2-1 15,25-10 0-15,21-9-1 16,28-3 1-16,30-6-2 16,33-6 1-16,37-4-3 15,15-10 1-15,-120-21-2095 16</inkml:trace>
  <inkml:trace contextRef="#ctx0" brushRef="#br0" timeOffset="100900.32">5046 14040 895 0,'0'0'0'16,"0"0"36"-16,-5-31 0 15,-5 19 37-15,-3 1 1 16,-15-2-3-16,-2 0 0 16,-2 7-25-16,1-3 1 15,-1 4-17-15,0-1 0 0,0 0 2 16,1 0 0-16,-6 5-1 16,1 1 1-16,4 0-6 15,-5 0 0-15,-12 1 7 16,-9 1 1-16,0 2-4 15,-6 1 1-15,2-2-10 16,2 6 0-16,-3 0 2 16,-1-1 1-16,1 1-6 0,-1-2 1 15,8-2 0-15,5 0 1 16,5 4-1-16,5 1 0 16,10-5-3-16,1 2 0 15,-2-2-3-15,0 6 1 16,6 4-2-16,-1 8 0 15,-1 6-3-15,5 8 1 16,2 9-3-16,5 5 0 16,-2 1-3-16,6 6 1 15,3 12-3-15,4 1 1 16,1 8-1-16,3 1 0 16,1-9-1-16,5-6 0 15,4-1 0-15,5 4 0 16,4 6-1-16,1-3 1 15,6-8-1-15,6 1 1 16,6 1-1-16,4 5 1 16,0 4-1-16,3 2 1 0,2-3-1 15,12-6 1-15,11-4-1 16,3 1 1-16,4-2-1 16,5-7 1-16,9-10-1 15,5-8 1-15,14-3-1 16,1-6 1-16,10-2-1 15,1-2 0-15,12-3 0 16,6-2 0-16,20-2 0 16,7-1 1-16,3-2-1 15,6-4 1-15,4-3-1 0,7-2 1 16,8-1 0-16,2-1 0 16,10 1 0-16,6-3 0 15,1-4-1-15,9-1 1 16,8 1-1-16,4 1 1 15,4 2 0-15,11 0 0 16,0 0 0-16,5-1 0 16,8-3 0-16,3 1 0 15,10-1 0-15,0-1 0 16,-1-4 0-16,3-1 0 16,12-2 0-16,6 0 0 15,11 5 0-15,1-2 0 16,-8-5 0-16,4 2 0 15,0 2 0-15,11 3 0 16,4 3 2-16,1 1 1 16,-7-2 1-16,4 3 1 15,16 2 2-15,-1 0 0 16,-8 0 0-16,5-3 1 0,-3 6 0 16,8-3 0-16,4 0-3 15,0-3 0-15,1 6-1 16,1-1 0-16,0 1 0 15,1 1 0-15,-1-1 0 16,-2-1 0-16,1-2-1 16,1 3 1-16,3 2 0 15,2-1 0-15,-5-4-1 0,0 5 1 16,5 2-1 0,-6 0 1-16,-3-4-1 0,-1-1 0 15,-1 2-1-15,2 1 1 16,-1 0 1-16,-5 0 0 15,-2-1-1-15,-6-1 1 16,-2 1 0-16,-1-1 0 16,1-1 2-16,2-2 0 15,-4 0 3-15,-1-2 0 16,-4-5 2-16,-1 0 0 16,-8-1 1-16,-6-5 1 15,-8-2-5-15,-7-4 1 16,-3-7 3-16,-11-2 1 15,-12-3 0-15,-13-4 1 16,-7-6-2-16,-17-4 1 16,-9-7 0-16,-11-5 0 15,-15-4-2-15,-8-6 1 16,-10-15-2-16,-13-4 1 0,-4-6-2 16,-7-1 1-16,-7-8 0 15,-8-1 1-15,-2 2 0 16,-11-2 1-16,-15 3-3 15,-9 4 0-15,-12 0-1 16,-13 3 1-16,-19 9-1 16,-16-3 0-16,-18 2-2 15,-21 10 0-15,-22 5-4 16,-21 3 0-16,-22 9 0 0,-12 3 0 16,-20 6-3-16,-19 1 0 15,-18 2-1-15,-25-2 0 16,-20 2-5-16,-17 9 1 15,-7 7-6-15,-17 4 1 16,-11 6-4-16,-7 6 1 16,-5-1-2-16,-7 3 0 15,-2 1 1-15,-13 0 1 16,-10 1-1-16,-5 0 0 16,-4-1 1-16,-15 3 1 15,-12 7 0-15,-11 5 1 16,-17 0 2-16,-5 0 0 15,-8 2 0-15,-8 4 1 16,-10 1 1-16,-6-2 1 16,-8-5 0-16,0-1 1 15,-6-1 0-15,-10 1 1 16,-2-1 2-16,-2-6 0 0,0-1 0 16,-5-1 1-16,-3 0 0 15,-6-2 1-15,-5-2-1 16,-4 1 1-16,-5 3 0 15,-10 3 0-15,1 0 0 16,-2 2 0-16,2 4 0 16,1-3 1-16,1-1 0 15,-4 4 1-15,2 4-1 16,-1 5 1-16,-3 2 0 16,5 2 1-16,4-4 0 0,8-1 0 15,-3-2 1-15,8 0 0 16,2 3-1-16,7-1 1 15,13 0 0-15,3 3 0 16,-1 4-1-16,3-1 1 16,3-3 1-16,1-3 1 15,2-5 1-15,6 7 0 16,5 0 0-16,5 7 1 16,8 3 0-16,9 4 0 15,1-4-1-15,7 5 0 16,11 6 0-16,12 1 0 15,1-3 0-15,22-2 0 16,19 2-3-16,9-2 1 16,18-5-3-16,12-8 0 15,28-10-1-15,23-1 0 16,11 0-1-16,19 0 0 16,2 0-4-16,18-16 1 0,153 9-1935 15</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6:26.817"/>
    </inkml:context>
    <inkml:brush xml:id="br0">
      <inkml:brushProperty name="width" value="0.05292" units="cm"/>
      <inkml:brushProperty name="height" value="0.05292" units="cm"/>
      <inkml:brushProperty name="color" value="#FF0000"/>
    </inkml:brush>
  </inkml:definitions>
  <inkml:trace contextRef="#ctx0" brushRef="#br0">3754 11486 201 0,'0'0'0'16,"0"0"0"-16,0 0 0 16,0 0 0-16,0 0 0 15,0 0-2-15,0 0 0 16,0 0-146-16</inkml:trace>
  <inkml:trace contextRef="#ctx0" brushRef="#br0" timeOffset="2332.46">3556 11546 324 0,'0'0'0'16,"0"0"-1"-16,-23 23 0 15,9-15 4-15,0 1 1 16,-4 3 16-16,-5 4 1 0,2-4 15 16,2 2 0-16,-2 1-6 15,-2 6 0-15,0 5 20 16,0 5 0-16,-4 4 15 15,-1 8 0-15,-7 14-4 16,-2 4 0-16,-4-1-12 16,1-3 0-16,-1 6-11 15,4 4 1-15,2 6-12 16,3 1 0-16,-3 6-7 16,3 5 0-16,4-2-4 0,-2 0 0 15,2 12-1-15,1-2 0 16,4-4-2-16,2-4 0 15,2 1-1-15,4 2 0 16,7-1-2-16,2-1 1 16,6-9-3-16,6-1 1 15,4 0-1-15,8 0 0 16,3-5-2-16,2-9 1 16,5-5-2-16,4-3 1 15,3-9-2-15,2 0 1 16,7 0-2-16,2 3 1 15,7 4-1-15,7-7 0 16,4-10-1-16,3-4 1 16,-7-1 0-16,7-1 0 15,8 0-1-15,8-3 1 0,6-1-1 16,-7-3 1-16,0-1-1 16,4 0 0-16,11-6 0 15,4 1 1-15,-11 4 0 16,5 1 1-16,9-3-1 15,3-6 0-15,1-5 1 16,5 0 0-16,5-6 0 16,-1 3 1-16,-5 1 1 15,3 0 0-15,7-1 1 16,-4-3 0-16,-7 1 3 16,-2 0 0-16,17-1 2 0,1-2 0 15,-11-4-1-15,2-1 1 16,13 3 1-16,-4-2 0 15,-5-4-2-15,-1 0 1 16,3 2-3-16,6 1 1 16,1-3 2-16,-4-1 0 15,-2 1 6-15,7-2 1 16,16 3 2-16,-3-3 1 16,-6-1 1-16,6 0 0 15,5-3 1-15,3 3 0 16,10-1-5-16,-5 0 1 15,-4-1-2-15,-6 0 0 16,2-2 3-16,2-1 1 16,3 1-4-16,2 3 0 15,-2-3 3-15,-3-3 1 16,1-4-2-16,6 3 0 16,12 2-1-16,0-1 1 15,6-5-4-15,-4-2 0 0,1-2-2 16,4-1 0-16,-1 1-4 15,-3 4 1-15,1 2 1 16,3 1 1-16,-2 2 0 16,3 2 1-16,2 3 0 15,-3 2 1-15,1-2-2 16,-1 0 0-16,-4-2-1 16,3-1 0-16,3 1-1 15,-2 4 0-15,5-3-1 0,-3 3 0 16,-3-2-1-16,1 2 1 15,2-4-3-15,1 2 1 16,6 0-1-16,4-1 1 16,-2-4-1-16,1 0 1 15,1 3 1-15,6 1 0 16,-3-3 0-16,0 4 0 16,-3 6-2-16,-3 3 1 15,-6 5-2-15,0 3 0 16,-2 1 0-16,0 2 0 15,-6 3 0-15,8 1 0 16,0-3 0-16,-1 2 1 16,-3 0-2-16,-1-1 1 15,-1-2 0-15,4 0 0 16,5 3-1-16,1-4 0 16,-5 1-1-16,8-5 1 15,9 1-2-15,1 5 1 0,4 2-1 16,3 3 0-16,4 0 0 15,0-7 1-15,5 0-1 16,2 2 0-16,-2 3 0 16,0-3 1-16,8-1-1 15,-1-3 1-15,5 4 0 16,-1 0 0-16,4 0-1 16,-3 0 1-16,-3 3-1 15,4-1 0-15,3-2-1 0,0 0 1 16,-4 0-1-1,3 3 0-15,4 2 0 0,1 0 0 16,1-1 0-16,-3-3 0 16,3 3-1-16,1 2 1 15,4 3 0-15,1 1 0 16,1 1 0-16,1-1 0 16,-1 2 0-16,4 3 1 15,0 4-1-15,5-3 1 16,-1-9-1-16,-2-6 0 15,-4-1 0-15,-9-7 0 16,-14-10-1-16,-6 0 1 16,-10-11 0-16,-8-5 0 15,-8-7 1-15,-14-3 0 16,-8-4-1-16,-11-3 1 16,-16-6 0-16,-14-5 1 15,-9-11 0-15,-10-5 0 0,-13 1-1 16,-17 2 1-16,-13-1-1 15,-10-8 1-15,-11-3-1 16,-16-1 1-16,-14 5 0 16,-19 1 0-16,-16 1 0 15,-16 4 0-15,-16-2-1 16,-14 0 1-16,-22 5-3 16,-18 1 1-16,-18 4-2 15,-25 1 1-15,-25-1-1 16,-26-3 0-16,-18 3 0 0,-24 8 0 15,-18 4-1-15,-23 8 1 16,-18 1-1-16,-8 5 0 16,-15-6-1-16,-8 4 1 15,-11 8-3-15,-4-7 1 16,-4-2-1-16,-8-7 1 16,-14 0-1-16,-5 1 0 15,-2 5 0-15,-13 2 0 16,-6 3 0-16,-15-3 1 15,-3-1 0-15,-3 2 1 16,-8-4-1-16,-1-1 1 16,-2-6 0-16,-13 2 0 15,2 3 0-15,-5 1 0 16,-2 8-1-16,2-3 1 16,-3 1 0-16,-1 2 1 15,1 0-1-15,-6 0 1 0,2 0 0 16,-4-5 1-16,-3-1-1 15,-2 2 1-15,2 6-1 16,-5 3 1-16,4 1-1 16,0 2 1-16,2 5-1 15,3 6 1-15,2 2-1 16,5 5 1-16,-1-2-1 16,1 6 1-16,5 6-1 15,3 6 1-15,4 1-1 16,-4 11 1-16,0 3-1 15,2 14 1-15,7 7-1 0,6-3 0 16,3-4 0-16,10-2 0 16,16-1 0-16,13-2 0 15,7 1 0-15,3 1 0 16,0-4 0-16,29 4 0 16,22 4 0-16,18 5 0 15,32 1 0-15,32-12 0 16,40-13-5-16,30-1 1 15,16 0-7-15,25-12 1 16,132-7-1900-16</inkml:trace>
  <inkml:trace contextRef="#ctx0" brushRef="#br0" timeOffset="23569.67">2896 5119 1220 0,'0'0'0'16,"62"-5"36"-16,2-4 1 16,18 2 32-16,12-1 0 15,6-5-20-15,13-4 0 16,14 2-21-16,16-3 0 15,20-6-13-15,13-5 0 16,23-1 2-16,16 6 1 16,16 5 1-16,9 5 0 15,0-3 2-15,4 5 0 0,-6 1-3 16,11 1 0 0,5-6-3-16,7-1 0 0,0-4 0 15,1 6 0-15,1-3-7 16,2-2 0-16,-11-1-4 15,-7 2 0-15,-247 19-1392 16</inkml:trace>
  <inkml:trace contextRef="#ctx0" brushRef="#br0" timeOffset="24366.63">2951 6446 1198 0,'39'0'0'16,"61"-10"26"-16,40 1 1 15,18 4 28-15,26 2 0 16,24-1-6-16,23 2 0 16,23-4-18-16,19-3 0 15,10-8-14-15,18-4 0 16,19 0-5-16,11-3 0 16,11-9 0-16,15-9 0 15,1-3 10-15,-11 4 1 0,-10-1 11 16,-19 9 1-16,-15 4 7 15,-15 10 1-15,-19 10-6 16,-15 1 0-16,-28-1-10 16,-23 0 0-16,-23 8-17 15,-19-10 1-15,-161 11-1475 16</inkml:trace>
  <inkml:trace contextRef="#ctx0" brushRef="#br0" timeOffset="25099.42">3240 7563 1119 0,'50'-6'0'16,"84"-9"53"-16,33 1 0 15,22 2 60-15,19 5 0 16,23 9-31-16,27 3 0 16,13-2-30-16,17-4 1 15,10-10-28-15,18-1 0 16,22-4 2-16,6-1 1 16,13-7-5-16,4-2 0 15,4-2-5-15,-8 2 1 0,4 4-2 16,-13 3 1-16,-13 3-5 15,-16 8 0-15,-19 1-13 16,-30 3 0-16,-270 4-1477 16</inkml:trace>
  <inkml:trace contextRef="#ctx0" brushRef="#br0" timeOffset="25799.42">3000 8938 1231 0,'50'-3'0'16,"84"-14"53"-16,39-2 1 16,21 1 64-16,23 6 1 15,17 2-16-15,24 3 0 16,12 3-45-16,15 1 1 15,12-2-37-15,1-2 1 16,-4-5-7-16,13 3 1 16,9 2 2-16,5 5 0 15,9-1 0-15,-9 3 1 16,-2 0 1-16,6 5 1 16,10 5-15-16,-9 4 1 15,-10 5-6-15,-14-5 1 16,-302-14-1590-16</inkml:trace>
  <inkml:trace contextRef="#ctx0" brushRef="#br0" timeOffset="28532.96">3542 10356 817 0,'0'0'0'15,"0"0"13"-15,14-18 0 16,-14 18 12-16,12-12 1 16,-6 5 21-16,2 0 0 15,10 0-5-15,5 1 1 16,12 0-14-16,2-2 1 15,9-8-8-15,4 7 1 16,4 4-3-16,12 2 0 16,11 3-2-16,6 0 0 0,5 0-1 15,7-5 0-15,6 3-4 16,7 2 0-16,5 0-2 16,8 2 0-16,10 3-1 15,5-3 0-15,-1-2-1 16,14-2 1-16,13-5-3 15,5 2 1-15,15-2-1 16,3-2 1-16,4-5 2 16,0 2 1-16,-11 0 11 15,2 0 0-15,5-5 7 0,-3 5 1 16,1 3-1-16,4 0 1 16,7 6 1-16,-2 3 1 15,-1 5-4-15,-2-2 1 16,-4-3-5-16,-5 0 1 15,1 0-4-15,-9-5 1 16,4 2-5-16,-3 3 1 16,1 0 0-16,-1-4 1 15,2-3-1-15,-6 2 0 16,-3 2-3-16,2 1 0 16,-1 2-2-16,3-3 1 15,2-1-1-15,0 1 1 16,4 1-2-16,-1-3 0 15,-8 1-1-15,1 1 0 16,-6-1 1-16,0 8 0 16,6 1-1-16,-1 2 0 15,4-7 3-15,-3 3 0 0,-6 8-1 16,-8-3 0-16,-1-2 0 16,4-1 1-16,11-3 0 15,-6 4 1-15,2-2-1 16,-5-1 1-16,-6 3-2 15,1-5 1-15,3 1 0 16,-4 0 0-16,1 5-2 16,-1-6 1-16,1 1-2 15,-4 0 1-15,-1 3 0 0,3 2 0 16,5 0-1-16,-3 2 0 16,-3-6-1-16,3-1 1 15,3 1 0-15,0 4 1 16,1 7-3-16,-4-5 1 15,-1-2 0-15,-4-2 1 16,2-2-1-16,4-3 0 16,6 4-1-16,-1 1 1 15,-4-3 1-15,2-1 0 16,3-2-1-16,1-1 0 16,8 2 0-16,1 2 0 15,3 1-1-15,3-1 1 16,-1-6-1-16,-3 1 0 15,-2-1-2-15,4 1 1 16,3 1-1-16,0-1 0 16,2 3 0-16,3 0 0 15,4 0-1-15,2 0 0 0,-6-5 1 16,6 1 1-16,3-3 1 16,-1 4 1-16,-2 1-2 15,-1-3 0-15,-1 3 1 16,4 2 1-16,3 0-1 15,-2 2 0-15,2-1 0 16,0 3 0-16,7-4 1 16,2 0 1-16,-3 0-1 15,1 0 0-15,3-5 1 0,-1 1 0 16,3 1-2 0,3 1 1-16,0 2-2 0,1 0 1 15,4 0-1-15,1 0 1 16,-3 0-1-16,-1 2 0 15,-3 3 0-15,-5 2 0 16,-3-5 0-16,-10 1 0 16,-5 6 2-16,-1-2 0 15,-8-4-1-15,-10-1 1 16,-13 0 1-16,-4 3 0 16,-14-5-2-16,-9 0 0 15,-12-4-1-15,-10 1 1 16,-8 1-1-16,-5-1 1 15,-11-4-2-15,-11-4 0 16,-11-1 0-16,-14 0 0 16,-14 4-2-16,-9 1 1 15,0-2-2-15,-5-3 1 16,-7-4-2-16,-6 2 0 0,-4 1-3 16,-5-3 0-16,6 16-2313 15</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8:09.732"/>
    </inkml:context>
    <inkml:brush xml:id="br0">
      <inkml:brushProperty name="width" value="0.05292" units="cm"/>
      <inkml:brushProperty name="height" value="0.05292" units="cm"/>
      <inkml:brushProperty name="color" value="#FF0000"/>
    </inkml:brush>
  </inkml:definitions>
  <inkml:trace contextRef="#ctx0" brushRef="#br0">10675 2002 1523 0,'-44'-8'0'0,"-69"-20"45"0,-51-10 0 16,-30-14 58-16,-30-16 0 15,-11-15-38-15,-10-3 1 16,-11-1-33-16,-3 1 0 16,-14-1-15-16,-8 4 0 15,-8 9-6-15,-23 1 0 16,-16 2-5-16,-13 5 0 16,-3 4-2-16,-12 5 1 15,-21-2-2-15,-8 18 0 16,-5 9-1-16,2 15 1 15,9 2-1-15,0 6 1 16,-4 4-1-16,4 5 1 16,-1 8-1-16,14 17 0 15,18 20-1-15,6 13 1 16,7 17-1-16,24 11 0 0,26 1-1 16,23 24 1-1,24 13-1-15,-252 136-1 0</inkml:trace>
  <inkml:trace contextRef="#ctx0" brushRef="#br0" timeOffset="418.65">0 2717 2087 0,'219'92'0'16,"231"84"0"-16,-71-53 0 15,-12-24 0-15,7-8 0 0,21-7 0 16,25-3 0-16,20-2 0 15,21-4 0-15,13-6 0 16,13-15 0-16,5-8 0 16,20-9 0-16,6-13 0 15,15-15 0-15,5-13 1 16,7-18 0-16,-5-18 0 16,-13-19 3-16,-17-14 1 15,-27-13 3-15,-28-6 1 16,-29-6 5-16,-44-6 1 15,-43-7 3-15,-50-5 1 16,-44-3 9-16,-51-9 1 16,-49-6 5-16,-55-9 0 15,-49-10 0-15,-55-13 0 16,-62-16-3-16,-65-6 0 16,-71-9-8-16,-81 1 1 15,-74 7 1-15,-74 23 0 0,-69 38-13 16,-65 42 0-16,-60 41-10 15,-53 62 0-15,-44 64-3 16,-35 56 0-16,767-137-1919 16</inkml:trace>
  <inkml:trace contextRef="#ctx0" brushRef="#br0" timeOffset="92885.39">10596 6997 839 0,'0'0'0'15,"0"0"7"-15,0 0 1 16,0 0 8-16,0 0 1 16,0 0 26-16,0 0 0 15,0 0 15-15,0 0 1 16,0 0-18-16,21-18 0 15,-21 18-5-15,5-3 0 16,-5 3-3-16,18 7 1 16,-8-2-2-16,8 0 0 15,5 2 0-15,7 5 0 16,2-3 0-16,3-4 0 0,2 2 6 16,4-2 0-16,-1 6-2 15,4-1 0-15,-1-1-7 16,4 1 0-16,4 2 12 15,4-3 1-15,12-1 2 16,0-4 1-16,-2-4-11 16,-1 2 0-16,1 5 8 15,7-6 1-15,10-2-5 16,-1 1 0-16,2 0-2 16,1 3 0-16,-3-1-2 15,6 1 0-15,-1 4-4 0,4-2 1 16,-9-10-1-16,2 2 1 15,7 3-3-15,4-4 1 16,-1 1-5-16,-1-1 0 16,-7 3-5-16,5-3 0 15,5 8 5-15,0-4 1 16,-3-6-1-16,3 5 1 16,9 2-1-16,-2 5 1 15,-8-1-3-15,1 2 1 16,6-4-5-16,-3 2 0 15,1-1-3-15,-4 1 0 16,2 2-2-16,1 2 0 16,6 1-2-16,-4 0 0 15,-5-5-1-15,8 4 1 16,6 2-2-16,2-6 1 16,-1-5-1-16,2-4 1 0,10 4-3 15,0 0 1-15,1-1-1 16,3-3 1-16,8-6-2 15,3 3 0-15,4 7 1 16,-3 0 1-16,-2-2 1 16,8-3 0-16,1 1 0 15,-2 1 0-15,-2 1 0 16,-2-5 1-16,-1-3 2 16,5-2 0-16,5-4 1 0,2 1 1 15,-6 1 0 1,-4-4 1-16,-4-4-2 0,-1-4 0 15,1-2-1-15,-3 2 0 16,-13-1-3-16,-11 1 1 16,-2-2-3-16,-8-1 0 15,-9-1-1-15,-7-3 0 16,-7-3-2-16,-13 1 1 16,-10-4 0-16,-7-3 0 15,-7-5 2-15,-14 2 1 16,-13 4 0-16,-10-3 0 15,-9 5 0-15,-9 2 1 16,-7 1-1-16,-16 1 1 16,-8 1-1-16,-6 1 1 15,-6 3-2-15,-9 1 0 16,-10 0 0-16,-5-4 0 16,-5 3-1-16,-2 3 0 15,-3 2 0-15,-5 3 0 0,-7-6-1 16,-3 4 0-16,-1 2-2 15,-6 2 1-15,-7 3-2 16,-5 0 0-16,2-2-1 16,-7 2 0-16,3 1-1 15,-7 2 1-15,-10-5-1 16,-2 5 1-16,3 6-1 16,-1-3 1-16,-1 3 0 0,-10-1 0 15,-3-7 0 1,4 6 0-16,1-2 0 0,2 3 1 15,-4 2 0-15,2-1 0 16,-2 1 0-16,-2 1 0 16,-3-2 0-16,-1 3 1 15,5 1 0-15,-3 1 1 16,-3-1 0-16,-2 3 0 16,2-3 0-16,-7 4 1 15,-4 9-1-15,6-1 1 16,7 4-1-16,-6 1 0 15,2-5 0-15,-1 8 0 16,-4 1-1-16,3 4 1 16,9 0-1-16,2 3 0 15,0 0-1-15,8 0 0 16,-5-3 0-16,4 5 1 16,2 3-2-16,3 4 1 15,4 4-1-15,2 1 0 0,3 3 0 16,14 3 0-16,11 2 0 15,7-4 0-15,4-4-1 16,4-2 1-16,8 4-1 16,11 2 1-16,13-4-1 15,6 3 1-15,8 4-1 16,8-5 1-16,3 2-1 16,11-1 0-16,5 1 0 15,6-10 0-15,11 1 0 16,6 0 0-16,6 5-1 15,6-1 1-15,16-3-1 0,4-3 0 16,8 1-1-16,6-1 1 16,7-2-1-16,7-3 1 15,16-5 0-15,10 0 0 16,8 1 0-16,7-1 0 16,3-4 0-16,7-1 1 15,7-6 0-15,9 2 0 16,5 4 0-16,6-4 0 15,-1-3 0-15,6-1 1 16,14 3 0-16,7-1 1 16,0 0 0-16,6-1 1 15,1-4 0-15,10-5 1 16,6-3 1-16,6-1 0 16,2-1 2-16,15 0 0 15,2-4 2-15,1 6 1 16,4-4 1-16,4 2 0 0,-4 5 2 15,-6 0 0-15,-1 0 0 16,-7 3 1-16,-12 2 0 16,-8 4 1-16,-12 3 0 15,-14 0 0-15,-2-5-2 16,-1 4 1-16,-4-1-4 16,-2-1 1-16,-9-8-9 15,6-2 1-15,5-12-3 16,12-7 0-16,-162 20-2762 0</inkml:trace>
  <inkml:trace contextRef="#ctx0" brushRef="#br0" timeOffset="210152.64">10021 8250 1063 0,'0'0'0'0,"0"0"25"15,26-2 1-15,-6 0 30 16,6-3 1-16,6 1 3 16,8 4 0-16,4-3-7 15,8-2 1-15,6 3-34 16,5 4 1-16,1 3-9 15,5 0 1-15,3 4 13 16,7 1 1-16,8-5 4 16,4 1 1-16,3 1 4 15,8-4 0-15,16-1-3 16,6 1 0-16,3 1-3 0,10 1 0 16,10 2 0-16,10-2 0 15,14 4 0-15,5-2 1 16,1-7 3-16,3 1 0 15,5 3-4-15,0-1 1 16,0 1-3-16,6-1 1 16,6-1 15-16,6-6 1 15,-2-6 5-15,2-2 0 16,5-4-7-16,2 2 1 16,-2 4-5-16,-3-2 1 15,-4-2-1-15,0 2 0 16,0 3-6-16,-2-3 0 15,-1 4-4-15,1 1 1 16,-3 1-6-16,2 3 1 16,-3 0-6-16,3 1 1 15,1 2 4-15,2 2 1 0,0-1-1 16,1 1 1-16,-10 1-3 16,4 1 1-16,-1 5-3 15,5-1 1-15,3-3-5 16,-4 2 1-16,2-7-5 15,-5 2 1-15,1 2-4 16,6-1 1-16,7 0-2 16,11-6 1-16,-1 0-1 15,4-1 0-15,9 2-1 16,5-1 1-16,0 3 0 16,6 3 0-16,6-3-2 0,-3 4 1 15,2 1 1-15,-1 2 0 16,8 0 0-16,-4 3 0 15,-1 1 0-15,-6 2 0 16,-7 6 0-16,-3 1 0 16,-9-3 2-16,-1-2 0 15,-9-1-1-15,-10 2 1 16,-9 1-1-16,-13-1 1 16,-11-8 0-16,-13-2 1 15,-13-6-1-15,-20 1 0 16,-16 8 0-16,-9-6 0 15,-7-6 1-15,-15 3 0 16,-13 0-1-16,-13 2 1 16,-9-1-3-16,-14-1 1 15,-11 0-1-15,-6 0 0 0,-2 0 0 16,-1 0 0-16,-11 0-3 16,9 0 1-16,-9 0-3 15,0 0 1-15,7-1-4 16,-2-10 0-16,2-11-6 15,7-13 0-15,-14 35-2549 16</inkml:trace>
  <inkml:trace contextRef="#ctx0" brushRef="#br0" timeOffset="-214345.43">17339 7521 739 0,'0'0'0'16,"-21"-5"12"-16,0-4 0 16,-2-3 24-16,-5 3 1 15,-13-3 47-15,-3 0 1 16,-7 0-12-16,-2-4 0 15,-5 6-39-15,-8 3 0 16,-10 7-1-16,-6-3 1 16,-10 1 6-16,-2 0 1 0,-4 4 1 15,-8-2 1-15,-9-2-1 16,-5 1 1-16,0 2 5 16,-10 6 1-16,-11-2-1 15,-8 7 1-15,-4 4-7 16,3 8 0-16,9 6-7 15,5 6 0-15,4-1-5 16,10 4 1-16,18 3-6 16,9 3 0-16,14 2-4 15,10 3 1-15,16 4-5 16,18-1 1-16,16 3-6 0,19 2 1 16,17 1-4-16,20 2 1 15,23-6-4-15,20 2 0 16,12 4-2-16,22-4 1 15,26-3-2-15,16-4 1 16,22-5 0-16,20 0 0 16,17-7-1-16,2-9 1 15,4-17-1-15,-6-10 0 16,-1-9 0-16,-13-7 1 16,-12-8 0-16,-15-9 0 15,-21-4 2-15,-17-5 0 16,-17-3 3-16,-26-9 0 15,-24 2 6-15,-21-7 0 16,-23-5 8-16,-32-4 0 16,-36-5 9-16,-33-4 1 0,-33-6 1 15,-30 7 0-15,-44 3-6 16,-41 1 1-16,-28 12-7 16,-16 11 0-16,-5 19-7 15,14 21 1-15,26 18-11 16,45-1 1-16,190-10-1929 15</inkml:trace>
  <inkml:trace contextRef="#ctx0" brushRef="#br0" timeOffset="-206926.09">2480 9629 895 0,'18'0'0'16,"33"-4"10"-16,25-1 1 15,14-7 18-15,10 0 0 16,2-2 0-16,11 0 0 16,6 2-4-16,8 2 1 15,0-2-3-15,3-4 1 16,4 1 0-16,7 1 0 16,16 0 0-16,7 2 0 15,16 1 2-15,9 6 1 16,14-2 1-16,1 5 1 15,8 2 0-15,9 2 1 16,-5 2-5-16,16-1 1 16,2-3-4-16,6-3 1 15,12-3-1-15,6-2 1 16,8-4-1-16,2-4 1 0,14-5-2 16,13 4 0-16,12-2 5 15,18-3 1-15,4-6 7 16,19 2 0-16,8 2 0 15,-3 8 1-15,0 7 5 16,3 9 0-16,18 4 0 16,-7 5 1-16,-16-1-4 15,-7 8 1-15,0 5-3 16,-20-8 1-16,-8-1 7 16,-9-5 0-16,-9-3 2 15,-17-6 1-15,-15-3-9 0,-26-7 0 16,-20-4-2-16,-22 2 0 15,-22-3-4-15,-26 2 0 16,-16 2-11-16,-21 5 1 16,-19-4-15-16,-20-7 1 15,-74 19-1925-15</inkml:trace>
  <inkml:trace contextRef="#ctx0" brushRef="#br0" timeOffset="-205478.75">2877 10363 1086 0,'18'1'0'16,"24"6"24"-16,28 4 0 16,19 8 31-16,9-2 1 15,-2 2-14-15,6-2 0 16,7-3-19-16,4-3 1 15,0-6-10-15,4-2 1 16,10-1-5-16,3 0 1 16,-3-1-4-16,4 3 1 15,8 1-1-15,11 2 0 16,7 2 6-16,2-1 1 16,-9-1 5-16,12-2 0 15,4-1 7-15,3-1 1 0,9 2 3 16,7-1 0-1,6-8-2-15,3 4 1 0,-4 4-2 16,4-2 1-16,4-2-3 16,-4 0 1-16,2-2-4 15,1 2 1-15,-1 0 0 16,5 2 0-16,7-4 5 16,4 2 0-16,14 0 1 15,-4 0 1-15,4-5-7 16,3-2 1-16,6 0-1 15,5 2 0-15,3-4-5 0,7 0 1 16,6 1-4-16,4 1 1 16,-5 3-1-16,3 1 0 15,-1 1 2-15,4 2 0 16,2 4 0-16,0-1 0 16,2 2 2-16,3-3 0 15,2 1-3-15,5-1 1 16,0-2-1-16,5 0 0 15,-3-2 4-15,6-3 0 16,-8-7-1-16,7-2 1 16,5-1-2-16,3-1 1 15,3 4-3-15,-11-2 0 16,-7-1-1-16,-19 1 1 16,-8 7-1-16,-13 0 1 15,-18 5-3-15,-14 2 1 0,-18 2 0 16,-19 0 0-16,-15-1 0 15,-16 3 0-15,-12-1 0 16,-17-1 1-16,-20-7-2 16,-10-4 1-16,-11 1-2 15,-10 1 0-15,-16 1-1 16,-13 0 0-16,-8 0-3 16,-7 6 1-16,-11 0-4 15,-4-8 1-15,-15-3-2 16,-10 1 1-16,29 10-2102 15</inkml:trace>
  <inkml:trace contextRef="#ctx0" brushRef="#br0" timeOffset="-201979.62">2819 11671 1063 0,'0'0'0'16,"9"-19"25"-16,-1 2 1 15,3-1 26-15,1 3 1 16,-3-1-13-16,5-1 1 16,4-6-16-16,-4 4 1 15,4 7-12-15,5 3 0 16,12 1-5-16,5-1 1 15,12 13-3-15,0 4 0 16,12 6 2-16,3-2 1 16,-2-5-1-16,15 2 1 15,10 8-1-15,5-3 1 0,5-4-1 16,8-4 1-16,14 2-1 16,1-1 0-16,8-10-2 15,12 1 0-15,12 7 3 16,12 0 0-16,19-1-3 15,2-4 0-15,6 3-1 16,0 1 0-16,-3 1 7 16,8-3 1-16,8 1 5 15,-5 1 0-15,3-1 7 0,5-3 1 16,7 0 3-16,5 0 0 16,-1 0 1-16,4-3 1 15,-6-1-3-15,5 2 0 16,-2 2-4-16,8 2 0 15,4 0-3-15,3 0 0 16,6 1-5-16,-5-3 1 16,-2 5-2-16,-3 0 1 15,-7 2-1-15,5 0 0 16,0 0-2-16,7-2 0 16,-3-5 0-16,0 0 0 15,4-1-1-15,1-5 0 16,-2 1-2-16,8 2 1 15,-8-8-3-15,2 3 0 16,0-1-2-16,3 4 0 16,0-4 2-16,-1 1 1 15,1-6 1-15,-1 0 0 0,3 2 3 16,0 0 1-16,6-2 0 16,-2 2 1-16,3-4 0 15,-2 7 0-15,6 1-2 16,2 1 0-16,3-2 0 15,-2-3 1-15,-7 2-1 16,2 5 1-16,-2-1-2 16,2 1 1-16,-1-3-2 15,2-5 0-15,-1-4 0 0,9 3 1 16,4 4 4-16,3 0 0 16,-1-1 0-16,1 1 1 15,-3 1-1-15,1 0 1 16,0 1-3-16,5-1 1 15,-6 0-3-15,4 6 1 16,1 0 1-16,1 1 1 16,-1 2-3-16,0 2 1 15,-6 1-2-15,4-1 1 16,-4 1-2-16,4 1 0 16,-4-1-1-16,2-1 0 15,-1-2 5-15,-3 0 0 16,-4 2 3-16,1-4 0 15,0 0 0-15,2-5 0 16,-8 2 0-16,1 0 0 16,-2-2-1-16,0-2 0 15,-9-1-3-15,-7 3 1 16,1 0-2-16,-7-2 0 0,-6-1-2 16,-4 0 1-16,-3-1-3 15,-14 3 0-15,-4-3-2 16,-12 3 0-16,-15 2 1 15,-12-1 0-15,-13-3 0 16,-14 1 0-16,-8 6-1 16,-15 1 0-16,-15-6 1 15,-11-1 1-15,-12 2-2 16,-14 0 0-16,-18 7-3 0,-13 2 1 16,-13-4-4-16,-9 0 1 15,-7 2-2-15,-7-12 0 16,7 12-2362-16</inkml:trace>
  <inkml:trace contextRef="#ctx0" brushRef="#br0" timeOffset="-177278.83">26284 10624 1187 0,'0'0'0'15,"-32"-42"50"-15,2 6 0 16,-2-6 34-16,-5 4 0 16,-3 6-18-16,-8-7 0 15,-8 0-31-15,-1 1 0 16,1-2-7-16,-10 5 1 15,-11-6-10-15,-10 4 0 16,-10 8-6-16,-16 5 1 16,-15 5-3-16,-10 8 0 15,-3 1-3-15,-18 5 1 16,-14 5-3-16,-10 7 1 16,-13 6-2-16,-1 5 1 15,1 3-2-15,-5 4 1 0,3 10-2 16,6 0 1-16,5 4-1 15,12 3 0-15,9 8-1 16,18 2 1-16,16-2-1 16,26 4 0-16,23 3 0 15,18 5 0-15,12 4 2 16,18 3 0-16,17 2 1 16,18-3 0-16,18 6 3 15,19-1 1-15,21-4 0 16,29-7 1-16,29-1 2 0,34-6 1 15,46 2 3-15,42-1 0 16,35-9 2-16,34-13 1 16,26-11-3-16,-1-16 1 15,3-20-1-15,2-11 1 16,5-9-1-16,-10-13 0 16,-13-17 2-16,-40-6 0 15,-30-16 4-15,-45 1 0 16,-38-15 1-16,-58 4 0 15,-54 0 3-15,-66-8 1 16,-67-4-1-16,-91 10 0 16,-100 18-8-16,-132 27 1 15,-136 40-8-15,-97 22 1 16,635-10-1823-16</inkml:trace>
  <inkml:trace contextRef="#ctx0" brushRef="#br0" timeOffset="-166927.08">3099 14327 1019 0,'0'0'0'16,"0"0"33"-16,-14-22 1 16,5 11 22-16,-5 5 1 15,-4-5-15-15,1 1 0 16,-1-1-14-16,-1 3 1 0,10-1-14 16,0 4 1-16,4-4-5 15,5 9 0-15,-9-10-2 16,9 10 1-16,0 0-2 15,14 2 1-15,18 8-1 16,19 4 0-16,20 1-1 16,6 1 0-16,8-4-4 15,7-3 1-15,12-2-3 16,12-2 1-16,2-2-2 16,13-3 1-16,13 2-1 15,10-2 0-15,22 0 0 0,18 2 0 16,14-4 0-16,8 0 1 15,2 4 6-15,3 1 0 16,-1 1 11-16,6 1 1 16,0 2 12-16,3 3 0 15,4 1 3-15,0 1 0 16,10 2-3-16,2 3 1 16,2 0-3-16,-1-1 0 15,-3-7 6-15,0 1 0 16,1 0-1-16,1-3 0 15,2-5-1-15,-2-4 1 16,2-1-4-16,2-2 1 16,-6-4-3-16,-1-1 0 15,-4-8-4-15,-9-4 0 16,-12-6-1-16,-17-3 1 0,-15-4-6 16,-26 1 1-16,-20-3-4 15,-26-4 1-15,-27-6 1 16,-24 0 0-16,-25 1 0 15,-28-1 0-15,-27-1-4 16,-31-4 0-16,-32-4-2 16,-20 3 1-16,-24-5-2 15,-14 3 0-15,-29 3-3 16,-28-1 0-16,-21 2-3 16,-24 5 0-16,-19 8-2 15,-27 1 1-15,-20 3-2 0,-11 4 0 16,-15 6-1-16,-16 3 0 15,-20 2 0-15,-14 5 0 16,-19 6 0-16,-2 6 0 16,-5 7-1-16,3 4 1 15,2 8-1-15,-1 4 0 16,-1 1-4-16,4 4 1 16,8 2-3-16,3 13 0 15,10 15-4-15,19 15 0 16,24 17-3-16,22 16 1 15,28 3-4-15,40 16 1 16,34 12-3-16,34 5 0 16,36 4-12-16,40-6 1 15,104-138-1633-15</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53:07.667"/>
    </inkml:context>
    <inkml:brush xml:id="br0">
      <inkml:brushProperty name="width" value="0.05292" units="cm"/>
      <inkml:brushProperty name="height" value="0.05292" units="cm"/>
      <inkml:brushProperty name="color" value="#FF0000"/>
    </inkml:brush>
  </inkml:definitions>
  <inkml:trace contextRef="#ctx0" brushRef="#br0">2720 4987 1243 0,'0'0'0'16,"-23"7"21"-16,0 6 1 16,-7 11 25-16,-2 14 0 15,1 10-6-15,2 16 1 16,-2 12-24-16,1 9 0 16,5 0-7-16,2 10 0 15,-2 13-3-15,1 7 0 16,-3 5 9-16,-3 17 1 15,-2 18 4-15,4 24 1 16,2 11 1-16,3 11 1 16,3 10-2-16,12-9 0 15,9-4-2-15,20-8 0 16,17-12-4-16,11-8 0 16,14-14-3-16,19-13 0 15,20-6 0-15,21-19 0 0,17-20 0 16,27-3 1-16,27-1-2 15,29-8 0-15,23 1 0 16,30-8 1-16,15-1 0 16,14-7 0-16,21-1-1 15,25-1 0-15,25-2-2 16,24-6 1-16,4-8-2 16,11-2 1-16,19-5-4 15,12-1 0-15,5-3-2 0,20-2 1 16,16-7-3-1,-5 1 1-15,1 1-1 0,9-6 1 16,29-8-1-16,13-4 0 16,20 1 0-16,2-6 1 15,4-5-1-15,21-4 0 16,6-3 1-16,6-2 0 16,1-3-1-16,9 0 1 15,6-2 0-15,0-2 0 16,-1-4 0-16,-6-6 1 15,-6-9 1-15,-9-7 0 16,-3-10 1-16,-7-1 0 16,-13-6 1-16,-17-6 1 15,-20-6 0-15,-24-10 0 16,-25-11 0-16,-40-10 0 16,-40-7-1-16,-41-5 1 0,-42-11-1 15,-41-1 1-15,-40-1-1 16,-48-6 1-16,-47-4-2 15,-40 2 0-15,-38 2 4 16,-38-4 1-16,-39-9 1 16,-35-11 0-16,-32-11-6 15,-40-9 1-15,-39 6 1 16,-38-6 0-16,-38 2-5 16,-33-1 1-16,-38-1-3 15,-28 2 0-15,-19 2-1 16,-31 9 0-16,-18 8-1 0,-26 5 1 15,-13-4-1-15,-18 0 0 16,-6 0 0-16,-10 14 0 16,-23 11 0-16,-12 2 0 15,-13-2 0-15,-10 8 0 16,0 12 0-16,-13 0 0 16,-6-17-1-16,1 8 1 15,-2 10-1-15,1 3 1 16,-1 0 0-16,-8 8 0 15,-10 4 0-15,-8 4 0 16,-2 9 0-16,-5-1 0 16,2 6 0-16,-24 15 0 15,-13 18 0-15,-11 15 0 16,-7 19 0-16,-12 20 0 16,-10 18 0-16,-6 30 0 15,-5 26 0-15,-13 18 0 16,1 10 0-16,24 22 0 0,18 15 0 15,43 25 0-15,29 22-1 16,23 19 1-16,26 21-14 16,51 37 1-16,-446 264 13 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01:42.934"/>
    </inkml:context>
    <inkml:brush xml:id="br0">
      <inkml:brushProperty name="width" value="0.05292" units="cm"/>
      <inkml:brushProperty name="height" value="0.05292" units="cm"/>
      <inkml:brushProperty name="color" value="#FF0000"/>
    </inkml:brush>
  </inkml:definitions>
  <inkml:trace contextRef="#ctx0" brushRef="#br0">18295 2381 1489 0,'18'-3'0'16,"24"-1"31"-16,23-1 0 16,20 5 38-16,12 0 0 15,9 0-18-15,12-7 0 16,18-10-27-16,16 0 0 16,20 1-5-16,28 7 0 15,24 6-4-15,14 6 0 16,16 6-2-16,3 8 0 15,11 11-2-15,-6 1 1 16,-10-3 0-16,-19-1 1 0,-22-5-2 16,-31-1 0-16,-32-8-2 15,-44-4 0-15,-104-7-1525 16</inkml:trace>
  <inkml:trace contextRef="#ctx0" brushRef="#br0" timeOffset="617.95">4486 4190 1321 0,'93'-12'0'0,"156"-21"36"15,77-5 0-15,48 6 32 16,33 7 1-16,31 0-17 16,26-1 1-16,16-7-27 15,24 4 1-15,11 5-13 16,20 0 0-16,18 6 1 0,5-1 0 16,5 2 8-16,6 5 0 15,-1 7 12-15,-21-2 0 16,-23-2 4-16,-32 4 1 15,-14 7-3-15,-21 5 1 16,-32-6-6-16,-30 3 1 16,-46-1-7-16,-47-6 1 15,-302 3-1628-15</inkml:trace>
  <inkml:trace contextRef="#ctx0" brushRef="#br0" timeOffset="9649.87">2798 6744 1220 0,'0'0'0'0,"0"0"36"16,0 0 1-16,7-21 28 15,-2 18 0-15,7-1-18 16,8-1 0-16,6-4-25 16,11-1 1-16,7 0-10 15,7 6 1-15,20 4-6 16,3 4 0-16,11-4-1 15,5 8 0-15,10 6 0 16,4 5 0-16,16-7 0 0,7 2 0 16,14 5 0-16,7 2 0 15,11 1-1-15,12-1 0 16,15-2-1-16,11-1 0 16,4-3-1-16,11-1 0 15,8-2 4-15,1 0 0 16,10 4 5-16,3-1 1 15,6 3 3-15,7-1 1 16,-2-1 7-16,2 1 1 16,2-5 2-16,5-3 1 15,-2-6-2-15,6-6 1 16,-1-3-6-16,10-2 0 16,-1-4-3-16,0 0 1 15,6-4-4-15,3-5 0 0,-8 0 1 16,-5-3 1-16,-6-2-1 15,-11 2 0-15,-21 0 4 16,-14 0 1-16,-16-2-2 16,-19-2 0-16,-22 4-3 15,-26 1 0-15,-23-4 6 16,-22 1 0-16,-15-2-2 16,-21-2 1-16,-18-2 0 15,-21-6 1-15,-25-2 0 16,-22 5 0-16,-20-5 2 15,-14 2 1-15,-9 0-3 0,-20-2 0 16,-10-1-2-16,-14-8 0 16,-12 3-4-16,-13 1 0 15,-13 7-3-15,-17 5 1 16,-7 5-3-16,-10 6 1 16,1 2-4-16,-10 3 1 15,-7-4-3-15,2 2 1 16,-13 2-2-16,-4 0 0 15,3 5 0-15,-2 0 0 16,-1 3-1-16,3 2 0 16,-3 2-1-16,-1 0 0 15,-3 1-1-15,-4 1 1 16,7 3-1-16,-6 3 0 16,-6 1-1-16,5 1 1 15,-2-5-2-15,5 0 1 16,4 8-1-16,-3-2 0 15,-5 1 0-15,12 1 1 0,8-3-1 16,15 2 1-16,10 5-1 16,-1-3 1-16,1 3-1 15,13 0 1-15,-3 2-1 16,11 7 0-16,15 3-1 16,10 4 1-16,21 5 0 15,5 0 0-15,5 5 0 16,10 7 0-16,19 0-1 15,6 1 0-15,15-1 0 0,9-5 0 16,12 2 0-16,11 1 0 16,16 5 0-16,10 3 0 15,18 9 0-15,10-1 0 16,16-7-1-16,15-5 1 16,22-6-1-16,23-4 0 15,36-3-1-15,22-6 1 16,33-4-1-16,36-7 0 15,25-1-1-15,30-6 1 16,21-3-1-16,18 0 0 16,5 2 0-16,7-4 0 15,-2-5-1-15,4 0 1 16,21 3 1-16,-4-6 0 16,-3-2 1-16,0-6 0 15,7-6 0-15,-12 0 1 16,-9 5 0-16,-13 0 0 15,-3 3 1-15,-23 0 0 0,-21-1 1 16,-18 5 0-16,-21 0 2 16,-26 6 1-16,-11 8-1 15,-19 1 1-15,-22-1-2 16,-5-18 0-16,-148 9-2064 16</inkml:trace>
  <inkml:trace contextRef="#ctx0" brushRef="#br0" timeOffset="32219.49">17410 12806 1153 0,'0'0'0'15,"21"0"24"-15,-4-7 1 16,6 2 16-16,9 0 0 16,9-4 3-16,5 2 0 15,6-3-13-15,5 1 1 16,5 4-5-16,10 2 0 16,13 3-9-16,6 3 1 15,8 4 5-15,9 0 0 16,15-2 2-16,8 0 1 0,3 0-1 15,9 2 0-15,12-3 0 16,18 3 0-16,15 3 2 16,6-1 0-16,6 3 7 15,6-3 0-15,4 1 2 16,2 0 1-16,3-3-2 16,12 2 0-16,5 1-5 15,2-5 1-15,4-5-3 16,9 0 0-16,9 6 6 15,1-5 0-15,8 3 5 16,3-1 0-16,13-1-3 16,4 2 1-16,12 4 1 0,11 3 0 15,1-3-6-15,3 4 1 16,4 4-7-16,0 1 0 16,0-1-4-16,-3-2 0 15,3-1-5-15,-5 6 0 16,-1 2 5-16,-14 2 1 15,-12-1 5-15,-10-1 0 16,-17 2 4-16,-15-3 1 16,-13-4 0-16,-21-1 0 15,-12-6-3-15,-25 1 0 16,-19 1-3-16,-18-2 1 16,-17-6-8-16,-19 0 1 15,-13-1-7-15,-9-2 1 16,-13 0-5-16,-13 7 0 0,-13-2-8 15,-13 6 1-15,-8 1-5 16,-16-12 1-16,0 0-2319 16</inkml:trace>
  <inkml:trace contextRef="#ctx0" brushRef="#br0" timeOffset="33449.76">3134 13742 1108 0,'20'2'0'0,"35"5"25"16,20 2 0-16,10 3 25 15,10 2 0-15,20 1-7 16,5 3 0-16,2 1-24 16,8-2 0-16,6 0-7 15,14-3 0-15,21 0-4 16,14-2 0-16,11 5 14 15,7-1 1-15,14-4 12 16,7 2 0-16,10 5 5 0,6 2 0 16,18 1 2-16,5-3 0 15,8-2 2-15,20-1 1 16,13-4-3-16,8-3 1 16,4-6 1-16,-1 2 1 15,6 1-5-15,7-6 0 16,25-9-7-16,4-5 1 15,4-5 7-15,1 2 1 16,10-1 2-16,2 1 0 16,9 0-1-16,-4 0 0 15,-7 3 2-15,-7 2 1 16,-12 0-3-16,-13-1 1 16,-8 5-6-16,-22-3 1 15,-20 6-6-15,-24 2 0 16,-19 1 2-16,-25-3 0 15,-28 1 1-15,-26 1 1 0,-23-2-2 16,-18-2 0-16,-20 2 2 16,-17 3 0-16,-25 0 1 15,-15 2 0-15,-17-5-5 16,-10 1 0-16,-7 1-3 16,-7 1 0-16,-9 2-10 15,0 0 0-15,0 0-8 16,0 0 1-16,0 0-7 15,12 0 0-15,-12 0-2448 16</inkml:trace>
  <inkml:trace contextRef="#ctx0" brushRef="#br0" timeOffset="47917.98">2764 14871 1243 0,'0'0'0'0,"0"0"47"0,5-19 0 16,-5 19 37-16,0 0 0 15,9-6-34-15,2 5 1 16,1 1-27-16,6 1 0 16,5 3-10-16,5 1 0 15,7 4-4-15,0 1 0 16,11 2-2-16,7 0 1 16,11-1-1-16,8-1 0 15,0 2-4-15,9 0 1 16,6-3-1-16,5-2 1 15,13 0-1-15,5 2 1 16,3 1 2-16,3-3 1 16,2-4 6-16,4-1 1 15,9 1 8-15,1 3 1 0,-5-3 9 16,7 2 1-16,11 4 0 16,4-2 1-16,0 0-4 15,-1 0 1-15,-4 0-6 16,6 1 0-16,18-2-4 15,-1 0 1-15,-1 0-1 16,2-3 1-16,-6 1-1 16,6-1 1-16,-2-1 2 15,1-1 1-15,1 5-6 16,-4-1 1-16,2-2 2 16,-10-1 1-16,-2-4 0 0,-1 2 0 15,10 6-3-15,1 0 1 16,3 3-2-16,-1-2 0 15,-4-4-4-15,-3-1 1 16,3 3-1-16,1 2 0 16,4 2-3-16,-3 1 1 15,2 1-2-15,-12-3 0 16,-10-1-1-16,4 2 0 16,6 3-1-16,-1 0 0 15,2-1 1-15,-1-1 0 16,-2-1-2-16,1-1 0 15,1 3-1-15,1-1 1 16,2 0-1-16,2-1 1 16,-6-2-2-16,-3 2 0 15,3 1-2-15,8 0 1 0,1-1 0 16,6 0 0-16,-4-1-1 16,2-2 0-16,5-5 0 15,5 3 0-15,0 4 0 16,1-1 1-16,3-1 0 15,-4 0 0-15,-3 8-1 16,2 2 0-16,1-2 0 16,-5 0 1-16,6-2-1 15,-5 2 0-15,3-1 0 16,1 1 0-16,10-5-1 16,-10-2 1-16,2-2-1 15,0 0 0-15,2 2-1 0,4 0 0 16,-1-2-1-16,2 0 1 15,1 6 1-15,-1-1 0 16,5-1 1-16,4-1 0 16,-1 3 0-16,1-4 1 15,0-4 0-15,-2 1 0 16,2-1-1-16,3 1 1 16,-1-6-1-16,7 0 1 15,0-1 0-15,3 1 0 16,4 2 1-16,0 2 1 15,-2-1 0-15,4 3 0 16,1-1 0-16,3 1 1 16,-5-1-2-16,4-1 0 15,1-2-2-15,-1-2 1 16,5-3 0-16,3 0 0 16,6 1-1-16,-2 1 0 15,-1 1-1-15,-2 0 0 0,2 1 0 16,1 1 1-16,5 3 0 15,-1-3 0-15,-4 0 0 16,2 0 1-16,1 2 0 16,11-4 0-16,3-3 1 15,1 0 1-15,0 1 1 16,-1 1 1-16,1-1-1 16,2 1 1-16,3 0-2 15,-6 1 0-15,-6-3-2 0,-11 1 1 16,-8 1 2-16,-13 1 0 15,-6 0 0-15,-8 0 0 16,-12-1 0-16,-9 1 1 16,-12 4-1-16,-11 0 0 15,-14-6 1-15,-7-1 1 16,-14 0 0-16,-16 1 1 16,-12-1 1-16,-10 0 0 15,-9 3 0-15,-12 1 1 16,-13 1 0-16,-13 0 1 15,-8 0-2-15,-6 0 1 16,-4 0-2-16,-3 0 0 16,-7 0-1-16,0 0 0 15,0 0-3-15,7 0 1 16,-7 0-4-16,0 0 1 16,-12 12-5-16,-6-12 0 15,18 0-2622-15</inkml:trace>
  <inkml:trace contextRef="#ctx0" brushRef="#br0" timeOffset="49916.16">3944 16736 1198 0,'21'0'0'16,"39"-3"41"-16,18-4 0 15,6-2 36-15,10 4 0 16,10 5-22-16,9 2 1 16,0-1-23-16,9-1 1 15,13-3-14-15,6 0 0 16,-6-3-8-16,6 1 0 16,12 3 0-16,4 1 0 15,19-3-2-15,1-1 1 16,3-2 4-16,7 2 0 0,1 5 9 15,1-2 1 1,-2-1 3-16,5 1 1 0,2 2-1 16,6 2 1-16,-6-1 3 15,2 1 1-15,10 0 2 16,-1-4 1-16,6-1-2 16,12-1 1-16,2 1-1 15,8-2 0-15,-5-6-4 16,4 1 0-16,-4-1-7 15,5 1 0-15,7 0 4 16,0-1 1-16,0 3-4 0,-1 1 0 16,8 0-1-16,2 2 1 15,9-1-5-15,3 1 1 16,1 0-2-16,8-2 0 16,2 0-3-16,-2 0 0 15,3 0-2-15,1 0 0 16,1-3-2-16,0 3 1 15,5 5-2-15,-3 1 1 16,-1 1-2-16,-3 1 1 16,2 1 2-16,-3 2 1 15,-1-1 0-15,5 1 1 16,9 1-1-16,5-2 0 16,-1 1-1-16,7-1 0 15,-10-1-2-15,-2 1 1 16,-2 2 0-16,4 1 1 15,-4 1-3-15,2 0 1 0,-3-4-3 16,-3 2 1-16,-3 0 0 16,-1 2 1-16,3 0-1 15,0 2 1-15,1 0-3 16,-1 1 0-16,2 2-3 16,-7 2 1-16,-4 3 0 15,-4-1 0-15,4-2 0 16,2 1 0-16,4 2 2 15,-1 1 0-15,2-1 1 0,-5 0 1 16,-3 1 0 0,-3-3 1-16,4-1 1 0,-3-2 0 15,-2 4 0-15,-4-4 0 16,0-2-1-16,-1 2 1 16,1 2 2-16,-1 0 1 15,-3 0-1-15,-6 0 0 16,-6 0 1-16,-6-2 0 15,-1-2-1-15,-5 1 0 16,-14-1-1-16,-10 0 0 16,-10-3-1-16,-6 0 0 15,-15-2-1-15,-10-3 1 16,-9 0 1-16,-7 0 0 16,-11-4 1-16,-10-3 0 15,-11-2-1-15,-10 1 1 16,-8 0-1-16,-3-5 0 15,-5 3 0-15,-11-1 1 16,-7-3 0-16,-9 0 1 0,-10 1-3 16,-9 1 0-16,-7 1-8 15,-4 2 1-15,-3 0-3 16,5 6 0-16,7 4-4 16,7-10 1-16,-51 7-2477 15</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02:53.767"/>
    </inkml:context>
    <inkml:brush xml:id="br0">
      <inkml:brushProperty name="width" value="0.05292" units="cm"/>
      <inkml:brushProperty name="height" value="0.05292" units="cm"/>
      <inkml:brushProperty name="color" value="#FF0000"/>
    </inkml:brush>
  </inkml:definitions>
  <inkml:trace contextRef="#ctx0" brushRef="#br0">697 3290 1117 0,'17'0'44'0,"38"12"1"16,12-3-5-16,7-1 0 15,11-8-22-15,1 4 0 16,4 4-4-16,14 4 1 16,18 13-6-16,14 1 0 15,12 1-1-15,16 8 1 16,19 5-4-16,17 1 1 16,11-3 0-16,12-1 1 15,15-4-2-15,5-7 1 16,15 1-1-16,5-9 1 15,6-6 0-15,17-4 0 16,16-1 8-16,14 2 0 16,10 0 2-16,2-1 1 15,2-3 0-15,14 6 0 16,3-3 2-16,-3 1 1 0,-9 3 5 16,2-3 1-16,-10 3 7 15,-3-3 1-15,-5-3 3 16,4 0 1-16,7 2-5 15,-7-4 0-15,-11-8-6 16,-5-4 1-16,0-4-5 16,-5-4 1-16,-3-1-4 15,-6-4 0-15,-16-5-4 16,-7-2 1-16,-16 4 3 16,-11-5 0-16,-12-8 1 0,-12-6 1 15,-11-11-2-15,-14-3 0 16,-15 0-1-16,-22-2 1 15,-18-10-2-15,-26-5 0 16,-20-9 1-16,-24 1 1 16,-27 6-2-16,-20-5 1 15,-22-2-3-15,-27-7 0 16,-24-14 0-16,-16 0 0 16,-12-3-3-16,-19-1 1 15,-27-11-4-15,-14-4 1 16,-16 4-2-16,-22 3 1 15,-15-4-3-15,-21-1 1 16,-18 2-2-16,-18 3 0 16,-19-2-1-16,-6 6 0 15,-10 8 0-15,-17 5 0 16,-8 4-1-16,-10 14 0 16,-16 15-1-16,-8 12 1 15,-9 13-1-15,-5 8 0 0,-13 4-1 16,-13 11 1-16,-14 15-2 15,-1 11 1-15,-5 8-1 16,-6 13 1-16,7 8-2 16,3 4 0-16,-3 1 0 15,-3 11 0-15,2 10-1 16,10 11 1-16,10 9-1 16,13 7 1-16,21 9-1 15,12 13 0-15,2 20-1 0,15 24 1 16,20 13-1-16,18 10 0 15,23 2 0-15,30-8 0 16,21 4-1-16,40-6 0 16,37 0-1-16,38-4 1 15,28 0-1-15,44-4 0 16,43-7-5-16,45-14 1 16,38-4-11-16,46-10 1 15,54 4-10-15,52-2 1 16,41-2-7-16,36-2 1 15,19 4-4-15,29 1 0 16,-382-131-1621-16</inkml:trace>
  <inkml:trace contextRef="#ctx0" brushRef="#br0" timeOffset="35250.15">16489 5650 851 0,'0'0'0'15,"0"0"7"-15,16-24 1 16,-13 15 9-16,4-3 0 15,6-8 9-15,-5 2 0 16,1 6 18-16,5 0 1 16,4-7-22-16,1 5 1 15,-4 5 7-15,2 6 1 16,13 3 9-16,2 0 0 16,0 0 3-16,3 0 0 15,6 0-7-15,4-5 0 0,10 1-8 16,5 4 1-16,14 2-6 15,5 0 1-15,3-2 1 16,2-2 0-16,10 2-1 16,6 2 0-16,10 0-3 15,6 1 1-15,6-3 7 16,1 3 0-16,4-3 13 16,6 2 1-16,8 2 3 15,7-4 0-15,2 3-2 0,-2-3 0 16,2-3-5-16,0 3 0 15,9 0-7-15,3-4 1 16,0-1 1-16,-5-4 0 16,-2 6-7-16,6-2 1 15,6-4 0-15,5 2 0 16,-1 4-4-16,0-3 0 16,0 0-1-16,2-3 0 15,3-3-3-15,2 1 1 16,6 4-3-16,3-1 1 15,1-4-4-15,10 0 1 16,5 3-3-16,-4 2 0 16,4 2-2-16,3 1 0 15,2 1-3-15,4 1 1 16,2 2-2-16,1 4 1 16,0 1-1-16,-5-2 0 15,0-1 0-15,-4 1 0 0,2 10-1 16,6-6 0-16,3-2 1 15,7-2 0-15,3 6 0 16,6-4 0-16,0 2 0 16,10-4 1-16,2 3-1 15,4-6 0-15,3 3 0 16,-5-3 0-16,-1 0 0 16,-5-7 0-16,1 2 0 15,-6-4 0-15,-1 6-1 0,-8-6 0 16,-8-3 0-16,-13-7 0 15,-6-3-2-15,-10-6 1 16,-13-2-2-16,-12-2 0 16,-8-7-1-16,-10 0 0 15,-11 1 2-15,-13-4 1 16,-15-3 1-16,-10-3 0 16,-11 3 2-16,-11-2 1 15,-7-10 1-15,-13 1 1 16,-14 4-3-16,-12 6 1 15,-12 4-3-15,-16-1 1 16,-13 0-2-16,-15-6 0 16,-13-4-3-16,-14-1 0 15,-16 7-2-15,-8 4 0 16,-13 5-1-16,-16-4 0 16,-16-3 0-16,-16 4 0 15,-11 4-1-15,-26-1 0 0,-14 0-1 16,-14 5 0-16,-15-3-2 15,-6 7 1-15,-15-2-3 16,-4 5 1-16,-14 1-1 16,-5-1 0-16,0-1-1 15,-10 1 0-15,4-2 1 16,-4 7 0-16,-6 4 0 16,-8-4 0-16,-12 0 1 15,-2 6 0-15,4 3-1 16,8 7 1-16,2-2-1 15,-1 5 0-15,-10-2 1 0,-1 1 0 16,-2 0-1-16,-1 6 1 16,5 4 0-16,-15 2 1 15,-6 3 1-15,-3-2 0 16,5 2 0-16,1 4 1 16,-13 5 0-16,4-4 0 15,-3 7 0-15,7 4 1 16,5 5 0-16,0-1 0 15,2 7 0-15,7 2 0 16,12 4 0-16,18 0 1 16,8 0-1-16,11 2 1 15,13-2 0-15,5 0 0 16,12 0 0-16,15 5 0 16,15 12 0-16,11-5 0 15,13-1-1-15,21-1 1 16,24 4-1-16,16-9 0 0,14 2 0 15,15 2 0-15,22 5-1 16,11 3 1-16,17-5-1 16,18-2 0-16,20 1 0 15,20-4 0-15,22-4-1 16,22 1 0-16,22-6-1 16,24 0 1-16,32-8-1 15,18-6 0-15,34-5-1 16,31-5 0-16,12-10-1 15,18-4 1-15,2-1 0 0,12-4 0 16,6 3 4 0,3-1 1-16,-2 5 1 0,-7 1 0 15,-10 1 4-15,-8-2 1 16,-15-5 4-16,-11 1 0 16,-7-6 2-16,-2 1 1 15,-3 2-1-15,-8 2 0 16,-2-2-1-16,0-2 0 15,-209 2-2127-15</inkml:trace>
  <inkml:trace contextRef="#ctx0" brushRef="#br0" timeOffset="49849.84">8192 6460 996 0,'0'0'0'0,"49"0"20"0,6 4 0 15,8-1 24-15,9 2 1 16,10-8 0-16,-1-2 1 16,5-4-9-16,4 0 0 15,9-1-15-15,1 5 1 16,3-4-7-16,1 6 0 15,9 6-5-15,0 1 1 16,-1 1 9-16,7 2 0 16,2 1 7-16,1 1 0 15,0-7 11-15,8-1 1 16,11 1-2-16,4 2 0 16,12-10 4-16,2 0 1 15,-2-3-13-15,10 0 0 16,3 6 0-16,-1-2 0 15,0 1 3-15,-3 1 0 16,-4-3-6-16,-3 3 1 16,0 3 6-16,3 3 0 15,4-1-6-15,2 2 1 0,-3-4 0 16,-6-4 0-16,-2-1 1 16,2 0 0-16,0 5-2 15,-1-2 0-15,5 0-4 16,-5-1 0-16,-4 3-3 15,-1 0 1-15,4-4 0 16,0 3 0-16,11 1-4 16,1 0 0-16,0 0-1 15,-4 0 0-15,-5-9-3 16,2 6 1-16,6 3 1 0,-1 0 1 16,10 1-5-16,-6 1 1 15,0 0-2-15,0 1 0 16,-3-3 1-16,1 4 0 15,2-4-1-15,4 1 0 16,5 3-1-16,1 3 1 16,-4 1-1-16,3 1 0 15,0-5 1-15,-4-3 0 16,2 3-1-16,6-4 1 16,1 3-1-16,4-3 0 15,10 5 1-15,2-1 0 16,0-4 1-16,-3 3 0 15,8 3-1-15,2-3 1 16,-2 2-3-16,1-1 1 16,1-1-4-16,9 2 0 15,-2-1-2-15,0-3 1 0,2 1 0 16,4 0 0-16,8 1 0 16,-1 1 0-16,8-4 0 15,0 0 1-15,4 3-1 16,0 3 0-16,-5-3 0 15,5-1 1-15,3 5-1 16,2-2 1-16,-5 2-1 16,3 1 0-16,3 1 2 15,2 3 1-15,3-3 2 16,-1 3 0-16,3 0 0 0,-7-3 0 16,1-1 0-16,-5-1 0 15,0-2-1-15,-8 1 1 16,-6 4-3-16,-11-1 1 15,-14-6-2-15,-9 2 0 16,-11-1-1-16,-15-4 0 16,-17 0 0-16,-13-7 0 15,-20 2-1-15,-14-4 1 16,-14-3-2-16,-9-5 0 16,-10-2-1-16,-16-2 0 15,-25 0-2-15,-16-5 0 16,-14 26-2306-16</inkml:trace>
  <inkml:trace contextRef="#ctx0" brushRef="#br0" timeOffset="52850.65">2706 7206 940 0,'0'0'0'15,"54"0"22"-15,-4 0 0 16,8-3 20-16,6 3 1 15,11 3-9-15,8-3 0 0,11 0-14 16,1-3 1 0,6 3-8-16,6 3 0 0,15 2-1 15,5 6 1-15,12 6 2 16,2 0 0-16,11-1 0 16,16 5 1-16,12-4-7 15,12 7 0-15,9-3 0 16,4 3 1-16,10-7 0 15,7 1 1-15,4 1-1 0,5-2 0 16,3-1-2 0,15-3 1-16,3 0-1 0,9 2 0 15,0 2-2-15,20 3 1 16,8 0-1-16,4-1 1 16,-13-7 2-16,19 4 1 15,4-4 4-15,7 2 1 16,11 5 3-16,-3-3 1 15,3-8 4-15,16 3 0 16,10-1-1-16,6-1 0 16,-5-9 0-16,10 0 1 15,21 0-3-15,9 1 1 16,9-2 0-16,1-5 1 16,1 3 0-16,14 0 0 15,10-4 6-15,6 1 0 16,5 3-1-16,5-1 0 15,7-2 2-15,15-1 0 0,4 0-4 16,4 5 0-16,4-1-1 16,7 3 1-16,9 3 1 15,-1-1 1-15,-3 1-2 16,6 1 1-16,11-1-3 16,-1 6 0-16,-3-1 2 15,-1 5 1-15,-3-1-1 16,-9 0 0-16,-12 5 0 15,-23 2 0-15,-13 2-1 16,-21 5 1-16,-22 3-3 0,-31 4 0 16,-21 3-2-16,-38 3 0 15,-45-3-4-15,-33-7 1 16,-31-3-7-16,-36-7 1 16,-35-7-3-16,-40-3 0 15,-36-4-2-15,-27-5 0 16,-21 0-1925-16</inkml:trace>
  <inkml:trace contextRef="#ctx0" brushRef="#br0" timeOffset="53733.81">2986 8677 1119 0,'0'0'0'0,"-23"-21"31"15,6 0 0-15,3 1 37 16,5 1 0-16,3 3-13 16,3-1 0-16,3 1-34 15,14-3 1-15,13 7-7 16,17 7 1-16,24 5-4 15,17 3 0-15,10 1-6 16,24 1 0-16,20-2-3 16,20 1 1-16,17-4-3 15,23 0 1-15,31 5-2 0,13-3 1 16,15 0-1-16,4-2 0 16,17 1 0-16,19 6 0 15,20-3 1-15,10 1 1 16,7 0-1-16,4 2 0 15,17 5 4-15,-9-2 0 16,-13-3 11-16,-4 2 1 16,5 1 29-16,-9 1 1 15,-7-1 8-15,-17-1 1 16,-22 0 10-16,-12-1 1 16,-8 4-5-16,-15 0 1 15,-10-1-28-15,-1-1 0 16,-5-1-10-16,-5-9 1 15,-224 0-1661-15</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05:57.934"/>
    </inkml:context>
    <inkml:brush xml:id="br0">
      <inkml:brushProperty name="width" value="0.05292" units="cm"/>
      <inkml:brushProperty name="height" value="0.05292" units="cm"/>
      <inkml:brushProperty name="color" value="#FF0000"/>
    </inkml:brush>
  </inkml:definitions>
  <inkml:trace contextRef="#ctx0" brushRef="#br0">19533 5126 683 0,'0'0'0'16,"44"10"7"-16,-1 1 1 15,11-3 21-15,6 1 1 16,9-6 43-16,4-3 1 15,2 2-1-15,6 2 1 16,13 3-27-16,1-2 1 16,0 2-15-16,4-2 0 15,9-2-10-15,5 1 1 16,5 1 23-16,9-5 1 16,7 3 7-16,5-1 1 15,6-2-2-15,7-2 0 16,8-1 2-16,11-4 1 15,6 5-15-15,1-5 0 0,11-1 5 16,-1-1 0-16,5 2-3 16,8-1 0-16,-4-6-5 15,6-5 0-15,3 1-6 16,1 3 0-16,4 1-1 16,1 2 1-16,5 0 1 15,0 3 1-15,-4-3-2 16,8 3 1-16,6 1-1 15,3-1 1-15,-1-1-7 16,0 1 1-16,6 0-3 0,8 2 1 16,8 6-1-16,-4-3 0 15,-4-1-1-15,-5-2 0 16,-3-5-2-16,-2 0 0 16,3 1-2-16,-1 1 0 15,-4 0-2-15,-7-2 1 16,-9-1-2-16,-12 3 1 15,-9 5-1-15,-11 0 0 16,-6 1 4-16,-10-3 0 16,-8 2 1-16,-11 2 1 15,-14 1 0-15,-16-2 0 16,-10-1-2-16,-11-2 1 16,-12 0 0-16,-11 2 0 15,-12-3-2-15,-13-1 0 16,-16 0-1-16,-8 1 0 15,-7-5-1-15,-8-2 0 0,-4 3-8 16,-10-5 0-16,-6-4-6 16,-8 0 0-16,-9 0-4 15,-3 6 1-15,30 15-2342 16</inkml:trace>
  <inkml:trace contextRef="#ctx0" brushRef="#br0" timeOffset="2965.7">1554 6097 537 0,'0'0'0'0,"41"5"3"15,4-2 1-15,14-4 9 0,8-3 1 16,5 1 33-16,0-6 1 16,2 0 22-16,6-3 1 15,11-3-27-15,5 3 0 16,3 3 0-16,-1 4 0 15,10 5-6-15,1-4 0 16,4 4 0-16,9-3 0 16,5 1 3-16,0-1 1 15,-5-6-4-15,3 0 0 16,11 2-8-16,-1-1 0 16,5-1-5-16,-4-3 1 15,8-4 5-15,4 3 1 16,8 4 6-16,-5 2 0 15,-4-5 1-15,1 3 1 16,0 1 0-16,6-1 1 16,13 6-10-16,-5-3 1 15,-8-1-4-15,-4 2 1 0,-2-5-3 16,2 5 0-16,7-1-4 16,-2 3 1-16,2 0 0 15,-9-6 0-15,2-3 0 16,4 3 0-16,8 0-2 15,0-1 0-15,6 0-2 16,-4-2 1-16,-7 3-2 16,0 2 0-16,1 2-3 15,1 7 1-15,7 4-3 16,-7 3 1-16,-11-2-3 0,-3 3 1 16,5 6-2-16,-2 0 1 15,-2 6-3-15,-1 1 1 16,-15-4-2-16,1-4 0 15,3 1-1-15,2 1 1 16,-1 0-2-16,1-1 1 16,-5 0-1-16,5-3 1 15,8 5 0-15,-3-3 0 16,-12-3-1-16,2 0 0 16,5 1 0-16,-1 0 1 15,-2 3-2-15,-3-4 1 16,-3-3-1-16,2-4 0 15,7 5-1-15,0-1 1 16,-9-4-1-16,5-1 0 16,5-1-1-16,1 2 1 0,1 2 0 15,-5-5 0-15,-5-2 0 16,5 3 1-16,6 1-1 16,-5 1 0-16,-4 2 1 15,-4-4 0-15,5 3 0 16,-7-1 1-16,-3-2-1 15,2-3 0-15,4 5 0 16,-1-1 1-16,4-4 1 16,-4 0 0-16,0 0 1 15,3-2 0-15,10-1 0 16,-4-4 0-16,-9 5-1 0,3-1 0 16,6-4 0-16,5 2 1 15,2-2-2-15,-9 1 1 16,-2-2 2-16,1-1 0 15,9-3 3-15,-6 3 1 16,-3-3-1-16,1 4 1 16,7-3-1-16,-2 1 1 15,2-1 0-15,-1 3 1 16,-1-1 0-16,0 4 0 16,9-4-1-16,2 2 0 15,-5 2-1-15,-2-3 0 16,7 1 1-16,-2-6 0 15,9 5-1-15,-2 1 0 16,-5 5 1-16,0-5 1 16,-2-1-3-16,6 2 0 15,4 3-1-15,-1-2 0 16,-3 1-2-16,-1-4 1 0,-5 1-2 16,2 2 0-16,7 1 0 15,-1 1 0-15,-6 1-1 16,1-5 0-16,-6 2-1 15,3-2 0-15,4 3-1 16,3 3 1-16,0-3-1 16,-1 1 0-16,3-2-1 15,1-1 1-15,-1 6 0 16,4 0 0-16,3 0-1 16,-4-1 1-16,-8-1-1 0,0-2 1 15,1 8 1-15,1-2 0 16,3 1-1-16,0 1 1 15,-4-1 0-15,-1-6 0 16,5-1 0-16,2 2 0 16,-2 2 0-16,1 0 1 15,3 0-1-15,-1-1 0 16,3-5-1-16,1 1 1 16,3 2-2-16,1 3 0 15,3 5-1-15,5 2 1 16,-3-7-1-16,0 0 1 15,0 0-2-15,-2-4 1 16,2 8-1-16,0-1 1 16,0 3-1-16,5-1 1 15,2 2-1-15,-6 1 1 16,-3-4 0-16,0-3 1 0,1 3 1 16,2 3 0-16,-1-2 1 15,-5 0 0-15,-4 2 2 16,-4 2 0-16,-8-6-1 15,0 1 1-15,1 1 0 16,0 2 0-16,-6 2 0 16,-8-4 1-16,-10 0-1 15,-4-2 1-15,-3 4-2 16,-7-2 1-16,-6-1 0 16,-1 1 0-16,-6 4-1 0,-2-2 0 15,-3-2-1-15,-5 2 1 16,-5 1-2-16,-6 1 1 15,-9-5 0-15,-3 1 0 16,-4 2-1-16,-8-4 1 16,-13 2-1-16,-9 1 0 15,-7-3-1-15,-5-3 0 16,-5 0-1-16,-4 0 1 16,-2-3-1-16,-1-3 1 15,-2 1-1-15,-1-2 1 16,1-5-1-16,-2-9 0 15,-3 1-1-15,-4-8 0 16,0 28-2332-16</inkml:trace>
  <inkml:trace contextRef="#ctx0" brushRef="#br0" timeOffset="18999.29">8437 8284 1265 0,'0'0'0'15,"26"16"27"-15,6-2 1 16,14 1 33-16,12 1 1 15,9 1-16-15,11-5 0 16,20-3-22-16,12-6 0 16,15-3-9-16,11 2 0 15,17 8-5-15,27 4 1 16,25 7 3-16,21 3 0 16,26 4-3-16,18 3 0 15,15 5-1-15,17 2 1 16,1 2 2-16,-1-10 1 15,-4-10 4-15,6-7 0 16,2-10 0-16,10-12 1 16,2-8 3-16,-13-11 1 15,-19-17 11-15,-17-5 0 0,-16-12 3 16,-19-4 1-16,-6-12-2 16,-22-1 1-16,-29 3-5 15,-31-2 0-15,-35-7-6 16,-30 0 1-16,-26 5 0 15,-34 6 1-15,-33-4-2 16,-34 0 0-16,-35-6-3 16,-41-3 0-16,-54 2-2 15,-50 2 0-15,-44-7-2 0,-42 2 0 16,-32 1 1-16,-28 13 0 16,-27 10-5-16,-21 17 0 15,-12 19-4-15,-19 27 0 16,-6 22-5-16,5 37 0 15,1 41-3-15,34 17 0 16,47 15-2-16,45 17 1 16,38 18-2-16,36 7 0 15,251-173-1897-15</inkml:trace>
  <inkml:trace contextRef="#ctx0" brushRef="#br0" timeOffset="27818.61">4824 10949 582 0,'18'2'0'16,"22"5"12"-16,19 0 0 16,9-2 10-16,-1 0 0 15,1 2 19-15,4-5 1 16,11-2 29-16,7 2 1 15,0 1-36-15,-4 2 1 0,8 0-15 16,1 2 1-16,4-1 8 16,1-3 1-16,-6-1 14 15,3 1 0-15,14 1 13 16,-2-3 0-16,-7-2 8 16,4 1 1-16,11 3-17 15,-4-3 1-15,-4-3-5 16,7-4 0-16,6-2-10 0,0-1 0 15,-4-1-6-15,-2 6 0 16,8-2-6-16,-4 2 1 16,-2-4 1-16,-5 1 0 15,3 4-2-15,2-1 1 16,-3 2 2-16,2-3 0 16,-1-1 1-16,-1-3 0 15,-3 3 7-15,1 0 1 16,-2 2-8-16,-1 2 1 15,-3-1 0-15,-1 1 1 16,5 1-6-16,-3-3 1 16,-7 3-6-16,-3 0 0 15,6 2 0-15,-5 0 0 16,-4 0-1-16,1 2 0 16,4 5-1-16,-1-4 0 15,-4 3-3-15,2-5 1 0,4 5-3 16,-1 0 1-16,-3 3-3 15,-5 1 1-15,2-3-2 16,-3 0 1-16,10 0-1 16,-4-5 0-16,-11 1-1 15,1 4 1-15,8-3-1 16,4 3 0-16,-1 0-2 16,-4 1 0-16,1 1-1 15,0 0 0-15,10-2 1 16,-7-2 0-16,-2-4 0 15,2 1 1-15,13 2-1 0,1-1 1 16,-12 1 0-16,4-3 0 16,7-2 1-16,-3 1 1 15,-4 5 2-15,0 0 1 16,5 2-1-16,-1 2 0 16,-2-4 1-16,5 2 1 15,7 1-2-15,-1-2 0 16,-13 0-1-16,9 1 0 15,5-1-2-15,0-3 0 16,-5 2-1-16,1 0 1 16,13 2-3-16,0-5 1 15,-8 1-1-15,-1 3 1 16,4 4-2-16,-3-6 1 16,0-4 1-16,-6 0 0 15,1 3 0-15,1-1 1 16,-6-6 4-16,-3 1 0 15,2 1 4-15,-4-1 0 0,-11-4 3 16,-1 0 0-16,1 7-1 16,-6 0 1-16,-10-4-1 15,-2-4 1-15,-7-3-2 16,-4 3 1-16,-2 6-5 16,-6 2 0-16,-8 3 2 15,-8-1 0-15,-3-5 0 16,-10 1 1-16,-1 4-1 15,-6 1 1-15,-8 1-2 16,-2-4 0-16,-1 0-2 0,2 0 1 16,-1 0-4-16,-1 1 1 15,-9-1-3-15,11 7 1 16,-11-7-2-16,0 0 0 16,0 0-2-16,0 0 1 15,0 0-2-15,12 0 0 16,8 0-3-16,6-3 0 15,-26 3-2494-15</inkml:trace>
  <inkml:trace contextRef="#ctx0" brushRef="#br0" timeOffset="31082.3">23654 11127 1209 0,'69'4'0'16,"116"-4"63"-16,46 5 0 16,19 2 62-16,13 5 0 15,14 0 1-15,4 6 0 16,6-6-18-16,13-4 1 15,5-1-61-15,5 4 1 16,10 1-12-16,-1-2 0 16,-9-3 16-16,-1 0 0 15,-5 2-1-15,-13-2 1 0,-20-6-12 16,-29 3 1-16,-30 3-1 16,-26 1 1-16,-21-2-19 15,-26 0 1-15,-23 8-15 16,-29-2 0-16,-27 1-8 15,-34-10 1-15,-26-3-2005 16</inkml:trace>
  <inkml:trace contextRef="#ctx0" brushRef="#br0" timeOffset="32112.76">3732 12069 1343 0,'27'-2'0'16,"40"-6"40"-16,28 4 1 15,18 8 32-15,14 2 1 16,7 5-16-16,5-6 1 16,6-2-13-16,17 1 0 15,20-2-25-15,14 5 1 0,15 5 1 16,13-2 1-16,11 4 4 15,23 0 1-15,19-2-2 16,12-5 0-16,18-2-1 16,3-2 1-16,8-1 9 15,10-5 1-15,19-8 4 16,6-4 1-16,-11-6 3 16,-1 0 1-16,6 0-3 15,-17-4 1-15,-20-5 8 0,-20-1 1 16,-15 3-3-16,-23 6 1 15,-26 4 2-15,-23 5 1 16,-16 4-3-16,-21 7 0 16,-27 6-5-16,-21 1 0 15,-23-2-6-15,-14-1 1 16,-15 0-10-16,-8 0 0 16,-10 1-6-16,-15-6 1 15,-10-1-5-15,-7 2 1 16,-7 2-3-16,-9 0 1 15,10 0-4-15,-10 0 0 16,0 0-6-16,0 0 0 16,0 0-9-16,0 0 1 15,0 0-2407-15</inkml:trace>
  <inkml:trace contextRef="#ctx0" brushRef="#br0" timeOffset="90066.41">6652 13026 1097 0,'19'-2'0'15,"43"-5"24"-15,10-1 1 16,6 1 27-16,8 8 1 15,8 8-12-15,1 0 0 16,4-4-19-16,10-2 1 16,7 3-9-16,4 0 1 15,6 0-4-15,4-5 1 16,18 5-2-16,11-3 1 16,9 1 2-16,4-1 0 15,3 0-1-15,1 4 0 16,13-3-1-16,2 1 1 0,3 0-2 15,3-1 1-15,3-1 0 16,-1 1 1-16,-1-3-3 16,1-1 1-16,-5 0 5 15,3-1 1-15,3-3 12 16,3-3 0-16,-4 4 9 16,0-1 0-16,4 1 0 15,0 3 0-15,2 3-1 16,3 2 0-16,9-1-5 0,1-2 1 15,-6 1-4-15,3 1 1 16,0-1-5-16,-1 2 0 16,1-3-1-16,2 1 1 15,9-1-1-15,0-2 1 16,3 0-3-16,4-2 0 16,0-3 3-16,8-2 0 15,3 2 0-15,-1-5 1 16,-1-1-3-16,3-2 0 15,4 0 0-15,6 1 1 16,3 2 2-16,13-2 0 16,-1-2 0-16,6 2 0 15,-3-2-3-15,6-2 1 16,5 1-3-16,5 1 1 16,0 5 0-16,-1 2 1 15,-10 7 4-15,-2-3 1 16,-7 3 2-16,-2 3 0 0,-8 1-4 15,0 1 1-15,-5-1-4 16,2 1 1-16,0 3-3 16,0-1 0-16,-4-1-2 15,-5-5 1-15,-7-1-4 16,0 0 1-16,-2-1-1 16,-2-3 1-16,-1 2-1 15,-10 2 1-15,-9 0-3 16,-12 0 1-16,-1 4 0 15,-7 1 0-15,-2 0-2 0,-5 2 1 16,-9-7-4-16,-1 2 1 16,0 1-1-16,1 1 0 15,-1-1-2-15,3 1 0 16,-7-3 0-16,-4-2 0 16,-9-3-1-16,-5-1 0 15,0 0 1-15,-3 3 0 16,1 2 0-16,0 2 1 15,2-4 0-15,-5 2 0 16,-8 0 0-16,-8 2 0 16,-7 0 0-16,-9-4 0 15,-14-3-2-15,-2-1 1 16,-11 5-1-16,-10 1 1 16,-7 0-3-16,-7-4 1 15,-6-3-4-15,-6 0 0 16,-6 2-3-16,-5 0 0 15,-46 5-2441-15</inkml:trace>
  <inkml:trace contextRef="#ctx0" brushRef="#br0" timeOffset="92451.11">5175 14244 1041 0,'25'0'0'16,"51"4"26"-16,19-1 1 16,13 1 27-16,1 1 0 15,16 3-7-15,2 3 1 16,-5-2-14-16,0-1 0 15,10 4-13-15,6 0 0 16,3 0-8-16,-2 1 0 16,0-1 5-16,6-2 0 0,8 0 6 15,1 1 0-15,-8-1 9 16,2-1 1-16,6 0 3 16,8-4 1-16,0 2-8 15,3 0 1-15,-3-2 2 16,-3 2 1-16,-2 0-1 15,0 0 0-15,10-2-6 16,1-2 0-16,3-1 7 16,-4 1 0-16,-4 1-9 0,-5-4 1 15,1-5-2-15,7-2 1 16,5 0-1-16,5-2 0 16,1-3 2-16,3 2 0 15,-2-2 2-15,0-1 1 16,-10 1-2-16,-1 2 0 15,10 0-1-15,2-3 1 16,7 0-4-16,-1 0 0 16,5 3-3-16,4-2 1 15,0-2-2-15,-5 0 0 16,2 0-1-16,3 1 0 16,3-3-3-16,3-1 0 15,-5-1 0-15,-1 3 0 16,4-1-4-16,1 4 1 15,4 4-2-15,0-5 1 16,-4 0 0-16,8-8 0 16,-3 3 1-16,3 3 0 15,-5-1-1-15,0 6 1 0,-1 3-1 16,-2 4 0-16,-10-1-1 16,3 2 0-16,2 2-1 15,-2 2 1-15,2 5-1 16,0-4 0-16,6 1 0 15,-3-1 0-15,-6 3-2 16,3-1 0-16,1 0 1 16,0-3 1-16,-1-4-2 15,-2 2 0-15,-5 7-1 0,3-5 0 16,3-1-1-16,1-1 0 16,1 0-1-16,3 2 0 15,7-4 0-15,1 1 1 16,2-1-1-16,4 2 1 15,3-5 0-15,7 3 1 16,-1 2 0-16,1-2 0 16,2-1-2-16,2 3 0 15,7 0-1-15,-1 5 1 16,12 2-2-16,1-2 1 16,9 2-1-16,3 2 1 15,8-4-1-15,-2 0 0 16,3-5 0-16,1 5 1 15,4 2-1-15,1 0 1 16,1-3-1-16,-5-3 0 16,-3 1 0-16,-2 1 0 0,3 1 4 15,-5-4 1-15,-5 0 5 16,-11-4 0-16,-12 1 2 16,-11 0 1-16,-15-1 1 15,-19 4 1-15,-13 4-5 16,-20-1 1-16,-15 4-6 15,-19-12 0-15,-121 5-2311 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07:53.301"/>
    </inkml:context>
    <inkml:brush xml:id="br0">
      <inkml:brushProperty name="width" value="0.05292" units="cm"/>
      <inkml:brushProperty name="height" value="0.05292" units="cm"/>
      <inkml:brushProperty name="color" value="#FF0000"/>
    </inkml:brush>
  </inkml:definitions>
  <inkml:trace contextRef="#ctx0" brushRef="#br0">1490 3001 1243 0,'0'0'0'15,"41"0"37"-15,1 0 1 16,13 5 29-16,12 2 0 16,11 2-19-16,1-1 0 15,-1 1-21-15,3 0 1 0,14 3-14 16,9 0 1-16,4 3-5 16,10 6 0-16,18 0 6 15,7 3 0-15,10-7 4 16,11-1 0-16,21 5 2 15,18-4 1-15,5 4 1 16,18 0 0-16,16-4 0 16,12 2 0-16,12 2 0 0,15-1 0 15,15-7-9-15,-2-5 1 16,-1-4 0-16,19-3 1 16,22 3 1-16,1-1 1 15,0 3-2-15,7 0 1 16,6 5-1-16,5 1 1 15,-6-2-3-15,9 8 0 16,18 6 0-16,2-3 0 16,-2-4 0-16,2 0 0 15,12-1 0-15,9-8 1 16,5-8-1-16,12-5 1 16,8-7-3-16,-2 0 1 15,-1-5-2-15,1 1 1 16,-9-5 1-16,4-3 1 15,-4-2 0-15,-7-7 1 16,-9-3-1-16,-7-6 1 0,-11 1 0 16,-26-4 0-16,-17-9-4 15,-31 1 0-15,-28-4-1 16,-38 3 0-16,-31 7 0 16,-40 6 1-16,-30 4 0 15,-39-4 1-15,-34-1-3 16,-24-11 0-16,-18-10 3 15,-23-6 0-15,-22-5 2 16,-22-4 1-16,-16 0-2 16,-16-5 0-16,-19-7-1 15,-15-2 0-15,-30 2-5 0,-25 2 1 16,-18-2-5-16,-13 7 1 16,-19 1-3-16,-14 8 0 15,-12 3-1-15,-17 0 0 16,-13 5-1-16,-13 1 1 15,-7-5-1-15,-10 8 0 16,-4 3 0-16,0 2 0 16,-5 0 0-16,-13 3 0 15,-8 8 0-15,-6 1 0 16,-3 0 0-16,-7 8 0 16,-7 3-1-16,-11 1 1 15,2 0-1-15,-1 5 1 16,0-1-1-16,6-1 0 15,2-2 0-15,3 2 0 16,2-3-1-16,2 0 1 0,2 4 0 16,5 6 0-16,6 10 0 15,-8 0 1 1,-2 5-1-16,8 4 0 0,6 8 0 16,-1 4 1-16,-3 1-1 15,-1 3 1-15,6 4-1 16,-6 10 1-16,4 7-1 15,5 3 1-15,11 2-1 16,7 4 1-16,1 6-1 16,16 9 1-16,6 5-1 15,23 13 0-15,5 20-1 16,7 4 1-16,7 8-1 0,16 9 0 16,9 9 0-16,10 10 0 15,6 1-1-15,26 4 1 16,26 1-1-16,17 1 1 15,15-4-1-15,28-10 0 16,34-7-1-16,34-7 1 16,26-10-1-16,35-14 0 15,34-12-1-15,30-7 0 16,37-9-2-16,40-8 0 16,41-9-2-16,26-12 1 15,15-4-1-15,3-3 0 16,0-3-2-16,-7 6 0 15,-14 4-1-15,-2 9 0 16,-3 3-1-16,6 0 0 16,6 1-7-16,2-13 0 15,-249-33-1806-15</inkml:trace>
  <inkml:trace contextRef="#ctx0" brushRef="#br0" timeOffset="17615.79">4387 11519 1388 0,'0'0'0'15,"-60"-26"65"-15,2 7 0 16,-6 3 28-16,-12 4 0 15,-14 2-23-15,-1 3 0 16,-3 3-38-16,-6 6 1 16,-17 5-12-16,-1 5 1 15,5 3-10-15,-5 10 1 0,-13-1-3 16,1 5 1-16,3 6-3 16,-4 5 0-16,-3-2-1 15,-3 5 1-15,1 2-2 16,2 2 0-16,7 6 0 15,-4 6 0-15,-5 7-1 16,6 3 1-16,17 2-2 16,9 7 1-16,-4 9-2 0,17-4 1 15,9 5-1-15,15-3 0 16,9-2-2-16,9 7 0 16,7 8-1-16,10 3 0 15,11-8 0-15,19 4 0 16,16 7 0-16,14-5 0 15,13-9-1-15,17-4 1 16,11-6-1-16,21-7 0 16,26-4 0-16,25-4 0 15,22-7-1-15,13-8 1 16,18-3 0-16,12-6 1 16,17-1 0-16,15 0 0 15,10 3 0-15,15-2 1 16,4-4 0-16,22 1 1 15,12-2 0-15,24-1 0 16,14-4 2-16,19-3 0 16,10-2 3-16,22-4 1 0,7-1 0 15,11-2 1-15,20-2 1 16,4 1 1-16,6 2 1 16,6-2 0-16,11-6 5 15,11-4 0-15,3-2 4 16,15-6 1-16,11-4-1 15,3-1 0-15,13 1 6 16,2-4 0-16,2-8-1 16,13-6 1-16,3 1 1 15,9-7 1-15,-2-1-2 0,-6-4 1 16,-11-7-9-16,-12-1 1 16,-11-8-5-16,-17 1 1 15,-24 1-3-15,-21-3 0 16,-29-11-2-16,-20-3 1 15,-24-5-2-15,-28-5 1 16,-39-10-2-16,-33 0 1 16,-32 1-1-16,-33-2 1 15,-43 3-3-15,-30-4 1 16,-35-1 0-16,-32-1 1 16,-31 5 1-16,-34-2 0 15,-34-5 0-15,-27 0 0 16,-38 2-2-16,-32 2 1 15,-37-8-2-15,-29 6 0 16,-22 1-1-16,-30 3 1 16,-21 11-3-16,-26 5 1 15,-18 10-2-15,-16 0 1 0,-5 6-2 16,-21 4 0-16,-24 3-1 16,-10 3 1-16,-1 4-1 15,-1 6 0-15,-7-1-1 16,6 5 1-16,5 4-1 15,2 0 1-15,3-2-1 16,9-4 0-16,7 1 0 16,9-4 0-16,-2 3 0 15,0-1 1-15,2-5-1 0,8 0 1 16,6 4 0-16,2 3 0 16,-4 0 0-16,1-1 0 15,2-1 0-15,-2 5 0 16,-1 9 0-16,-9 5 0 15,-5 3-1-15,2 6 1 16,4 6-1-16,-8 2 0 16,-7-1 0-16,-8 1 0 15,-8 9 0-15,-1 6 0 16,-1 5 0-16,-11 2 0 16,-6-1 0-16,-4 2 0 15,3 0 0-15,-3 1 0 16,-1 4 0-16,5 12 0 15,1 16 0-15,8 13 0 16,5 13 0-16,18 22 0 16,18 32-1-16,-576 226 1 15</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08:36.866"/>
    </inkml:context>
    <inkml:brush xml:id="br0">
      <inkml:brushProperty name="width" value="0.05292" units="cm"/>
      <inkml:brushProperty name="height" value="0.05292" units="cm"/>
      <inkml:brushProperty name="color" value="#FF0000"/>
    </inkml:brush>
  </inkml:definitions>
  <inkml:trace contextRef="#ctx0" brushRef="#br0">1898 2828 1075 0,'0'0'0'0,"32"12"25"0,-6 0 1 16,-3-3 24-1,9-8 0-15,5-1-14 0,7 0 1 16,5 2-9-16,6 3 0 16,7 0-11-16,-2 6 0 15,3-3-8-15,6 1 0 16,12 3 0-16,13 0 1 16,4 0 0-16,12-1 0 15,6-1 0-15,11-1 0 16,9 3 1-16,12-3 0 0,16 3 0 15,20 0 0-15,6-3-1 16,8-1 0-16,-2 1-1 16,6-2 1-16,7-2 6 15,2-5 1-15,-8-5 2 16,2-2 0-16,-4-9 2 16,-2-1 1-16,-3-4 6 15,-4 0 0-15,2-5 10 16,-7 2 0-16,-7-5-1 15,-12-2 0-15,-20-4-4 0,-18-5 0 16,-12 2-3-16,-19-7 0 16,-23-5-6-16,-7-7 1 15,-14 7-4-15,-15 5 1 16,-13 0 4-16,-17 0 1 16,-12 0-8-16,-15-2 0 15,-15-3-3-15,-14 1 0 16,-7-1 1-16,-14 0 1 15,-7 5-2-15,-16 0 1 16,-5-5 1-16,-13 7 1 16,-10 5-3-16,-11-1 1 15,-6-2-5-15,-15 5 1 16,-18-1-5-16,-12 4 0 16,-10 7-1-16,-10 2 0 15,-11 7-3-15,-6 5 1 16,0 3-2-16,-7 9 1 0,3 0-1 15,11 9 0-15,4-1-2 16,10 4 1-16,16 6-1 16,4 3 1-16,5 3-2 15,3 5 1-15,6 4-1 16,14 7 1-16,26-2-1 16,9 4 0-16,9-6 0 15,12 2 0-15,17 10 0 16,16 6 0-16,19 8 0 15,12 4 0-15,10 0-1 0,13 1 1 16,15-4-3 0,17 1 1-16,18-5-2 0,23-6 0 15,23 4-2-15,17-7 1 16,8-11-3-16,15-7 1 16,13-7-1-16,24-1 0 15,14-7-3-15,6-13 0 16,-188-4-1756-16</inkml:trace>
  <inkml:trace contextRef="#ctx0" brushRef="#br0" timeOffset="4566.34">17186 2559 671 0,'0'0'0'16,"0"0"6"-16,22 0 0 16,-14 0 9-16,-1 0 0 15,3 0 11-15,3 0 0 16,1 0 11-16,-2 0 0 15,-3 0-12-15,1 0 0 16,5 4-3-16,0 5 1 16,5 3-1-16,6 8 1 15,1-2 1-15,6-3 1 16,11-4-3-16,2 1 1 16,7-2-1-16,-2 1 1 15,2-1-5-15,4 4 1 0,10-2 3 16,10-3 0-16,11-2 3 15,2-2 0-15,-1-5 0 16,4 3 0-16,11 6 0 16,4 0 1-16,-2-3-2 15,5 3 1-15,10 3 7 16,3-3 1-16,-4-6 3 16,2-3 0-16,5 6-4 15,0-3 0-15,0-3-3 0,3 0 1 16,4 0-3-16,2 2 0 15,5 1 10-15,4-3 0 16,-1 0 4-16,-1-3 1 16,5 6-6-16,2 1 0 15,-5-1-5-15,1-1 1 16,1 1-1-16,3 1 1 16,7-1-7-16,3-1 1 15,1 5-1-15,-4-5 0 16,0 1-6-16,5-3 1 15,7-3-2-15,13 1 0 16,7-2-3-16,3-1 1 16,6-2-3-16,8-1 0 15,4-1-2-15,0 6 1 16,-2-6-2-16,-5 2 1 16,-2 2 0-16,-7 0 1 15,-5 1-1-15,-4 4 0 0,-7-3-1 16,-3-1 0-16,-11 8 1 15,-11-4 1-15,-14 3-2 16,-6-3 1-16,-13 0 1 16,-9 0 0-16,-7 0 1 15,-4 0 0-15,-4 5 0 16,-14-1 1-16,-13-4-2 16,-11-4 1-16,-6 4 0 15,-12 4 1-15,-10-4-2 16,-7 3 0-16,-5-3-3 0,-6 0 1 15,-3-3-5-15,-7-6 0 16,-8 0-3-16,-13-6 0 16,-15-9-2-16,-10-2 0 15,44 26-1980-15</inkml:trace>
  <inkml:trace contextRef="#ctx0" brushRef="#br0" timeOffset="5223.57">17353 3248 1243 0,'0'0'0'0,"28"5"-20"16,1 2 0-16,9 2-108 16,5 0 0-16,-43-9-583 15</inkml:trace>
  <inkml:trace contextRef="#ctx0" brushRef="#br0" timeOffset="5867.51">17824 3260 750 0,'18'2'0'0,"22"5"52"0,19 2 1 16,13-1-42-16,0 4 1 16,-5-3-7-16,-2-2 1 15,2 3 20-15,9 3 1 16,11-1 15-16,-3-4 0 16,3-1 11-16,1-2 0 15,9 8 1-15,7-5 1 16,0 1-4-16,4-2 1 15,8-2-12-15,1-2 0 16,-1 1-1-16,4-4 0 16,9 3-3-16,-2-1 0 15,-2 2-8-15,2-4 1 16,7 0-5-16,4 0 0 16,-1-4-1-16,1 2 1 15,-2-1 4-15,5-1 1 0,9 1-2 16,-2-2 0-16,4-2-3 15,-6 2 0 1,-1 1 2-16,1 2 0 0,6-1-3 16,1 0 0-16,-3-1 0 15,5-1 0-15,0-4-4 16,6 1 0-16,5 4-2 16,0 1 1-16,3-3-3 15,2-2 0-15,4 1-1 16,-2 2 1-16,-2-4 0 15,-7 6 0-15,3-1-4 16,-12 1 1-16,-10 1 0 0,-13 2 0 16,-12 5-1-16,-10-1 0 15,-6-1 1-15,-5 2 0 16,-13-1 3-16,-10 1 0 16,-13-2 2-16,-12 1 1 15,-10-4-2-15,-9 0 0 16,-11 0 0-16,-5 2 0 15,-6 1-1-15,-3 0 1 16,-7-3 2-16,9 0 0 16,-9 0-3-16,0 0 1 15,0 0-1-15,-12 2 1 16,0-4-6-16,-6-1 0 16,-5 0-7-16,-7 1 1 15,-7-2-4-15,-11-4 0 16,48 8-1927-16</inkml:trace>
  <inkml:trace contextRef="#ctx0" brushRef="#br0" timeOffset="7052.78">17311 3852 951 0,'0'0'0'15,"0"0"9"-15,0 0 0 16,26 12-9-16,-12-8 0 15,6-1-20-15,8 2 1 16,9-8 17-16,7 1 0 16,-2 2 1-16,-1-3 0 15,-2 6 1-15,1-1 1 16,3 1 5-16,1 3 0 16,2 4 5-16,7 2 1 15,3 2 16-15,11-2 0 16,7-5 9-16,4-2 1 15,3 4-1-15,5-2 0 16,15-2 2-16,5 0 1 0,5-5-10 16,9-2 1-16,12-1-3 15,9 0 0-15,6 1-5 16,8-2 1-16,11-3 4 16,10 2 0-16,6 0-1 15,3-2 0-15,4 2 1 16,-1-2 1-16,-2 2-2 15,1 1 1-15,-2 1 3 16,0-2 1-16,0-2 0 16,0 2 0-16,9-2-5 15,-1 1 0-15,-5 6 1 16,6-3 1-16,8 1-3 0,-1-1 1 16,1 3-6-16,3-4 0 15,7-1 0-15,-2-4 1 16,-6 3-1-16,3-3 1 15,-3 0-2-15,-6 1 0 16,-13-4-1-16,-10 3 0 16,-10 5-3-16,-6 1 0 15,-9 3 1-15,-19 0 1 16,-22 0 1-16,-14 0 1 16,-3 0-2-16,-14 0 1 15,-20-5 1-15,-16 1 0 16,-19 1-5-16,-11-1 1 15,-12 4-5-15,-3-13 0 16,-22-3-5-16,-14 4 0 16,-14 7-5-16,-7-4 0 15,60 9-1784-15</inkml:trace>
  <inkml:trace contextRef="#ctx0" brushRef="#br0" timeOffset="8284.91">17417 4446 1175 0,'0'0'0'15,"31"8"25"-15,1 5 1 16,3-1 27-16,6 0 1 16,7-4-19-16,1-4 0 15,-1-4-18-15,-1-4 1 16,8-4-6-16,5-4 1 16,5 5-5-16,4 2 1 15,2 1-1-15,-1 2 0 16,-1 2 3-16,0 6 0 15,12-3 1-15,5-3 1 16,4 0 0-16,4 0 1 16,1 0 0-16,9 0 1 15,11 0 0-15,8 0 0 0,9 0 7 16,4-7 0 0,5-2 3-16,11-4 1 0,10-3 8 15,2-1 0-15,7 1-8 16,1 4 1-16,-8 3 1 15,0 1 0-15,1-4-2 16,1 0 1-16,2 6-4 16,6 3 0-16,3-1-2 15,-1-1 0-15,-3 2-4 16,-4-1 0-16,3 4-1 0,-3 0 0 16,-3 0 2-16,-2 0 0 15,-4 4 1-15,-8-4 1 16,-7 3-3-16,-6-3 0 15,-9 0-3-15,-4 0 1 16,-10 2-1-16,-7 1 1 16,-5-6-1-16,-5-2 1 15,-9 0 4-15,-9 1 0 16,-1 1 2-16,-8-3 0 16,-7 3 1-16,-8 0 1 15,-11-3-5-15,-9-1 1 16,-14 2-3-16,-4 2 0 15,0-2-3-15,-3 5 1 16,-3 0-1-16,-3 0 1 16,-10 0-4-16,7 0 1 15,-7 0-2-15,0 0 1 0,7 0-3 16,-7 0 1-16,0 0 0 16,0 0 1-16,7 0-1 15,-7 0 1-15,0 0-2 16,0 0 0-16,0 0-2 15,0 0 0-15,0 0-3 16,4-9 0-16,-4 9-2004 16</inkml:trace>
  <inkml:trace contextRef="#ctx0" brushRef="#br0" timeOffset="9367.06">17254 5176 1153 0,'0'0'0'16,"36"4"29"-16,-5 1 1 16,8 3-5-16,9-1 1 15,12-5-11-15,3-4 1 16,1-1-11-16,-1-6 1 0,3-3-3 16,2 3 0-16,19 1-2 15,8-1 1-15,4 2-1 16,8-1 0-16,8 4 0 15,9-1 0-15,3 1 6 16,8-1 0-16,10 5 8 16,14 2 1-16,10 1 14 15,0 1 0-15,2 1-4 16,-3-5 0-16,-2 0 14 16,-9 4 0-16,2-1-6 0,-11 2 1 15,-16-5 4-15,-10 0 1 16,-6 0 0-16,-12 4 1 15,-19-4 5-15,-15 1 1 16,-6 1 0-16,-8 3 1 16,-8-1 0-16,-11-4 1 15,-16 0-11-15,-3 0 1 16,-6 0-1-16,-1-4 1 16,-11 4-3-16,0 0 0 15,9-3-5-15,-9 3 0 16,8-2-6-16,-8 2 1 15,2-7-1-15,-2 7 0 16,2-7-4-16,-2 7 1 16,-4-5-5-16,4 5 1 15,0 0-3-15,0-9 0 16,0 9-3-16,-10-8 1 16,3 4-5-16,-7 1 0 15,-18-2-5-15,0-14 0 0,32 19-1963 16</inkml:trace>
  <inkml:trace contextRef="#ctx0" brushRef="#br0" timeOffset="22275.59">27388 8002 1097 0,'0'0'0'16,"-27"-21"44"-16,5 6 1 15,4-3 54-15,4 6 1 16,1 4-27-16,3 1 1 15,10 7-31-15,-13 5 0 16,-1 14-15-16,0 14 0 16,2 21-8-16,5 15 0 15,3 14-6-15,6 12 0 16,9 14-4-16,1-7 0 16,-3-12-3-16,1-15 1 15,1-27-2-15,-4-6 0 16,-5-1 0-16,-4-6 0 0,-1-20 0 15,3-15 0-15,-9-21 0 16,3-15 1-16,3-26-1 16,3-20 1-16,2-18-3 15,3-16 1-15,6-19-3 16,6-5 0-16,8-5-2 16,10-1 1-16,11 15-1 15,7 15 0-15,3 17 0 16,4 16 0-16,4 19-1 0,10 26 1 15,11 22-2-15,-4 32 0 16,-12 22-1-16,-20 28 0 16,-21 26-1-16,-17 10 0 15,-18 10 0-15,-18-3 1 16,-19-8-1-16,-11-11 1 16,-5-14-1-16,0-9 0 15,7-8 0-15,7-5 1 16,13-9-3-16,8-12 0 15,13-16 0-15,7-29 1 16,5 12-1332-16</inkml:trace>
  <inkml:trace contextRef="#ctx0" brushRef="#br0" timeOffset="22750.02">28407 7500 1254 0,'-5'9'0'0,"-9"12"2"16,-4 10 0-16,-1 10 5 15,-6 15 0-15,-5 13 1 16,-3 12 0-16,-1 8 10 0,4 1 1 16,6-9 11-16,6-10 1 15,11-21 3-15,10-14 0 16,12-15-4-16,18-17 0 16,24-17 6-16,13-16 1 15,13-16-3-15,3-17 0 16,-3-14-3-16,-5-4 0 15,-4-1 0-15,-16 3 0 16,-23 2-3-16,-26 3 1 16,-25 5-10-16,-15 10 1 15,-10 23-6-15,-5 23 0 16,0 24-6-16,6 19 1 16,12 14-5-16,8 5 0 15,11-5-4-15,8-7 0 16,1-38-1446-16</inkml:trace>
  <inkml:trace contextRef="#ctx0" brushRef="#br0" timeOffset="30333.06">28240 7713 1265 0,'44'-12'0'15,"76"-30"33"-15,26 1 0 16,4 8 34-16,-17 9 1 16,-29 3-30-16,-30 9 1 15,-32 8-25-15,-35 11 1 0,-35 19-4 16,-39 11 1-16,-44 6-3 16,-30 18 1-16,-45 16 2 15,-32 20 1-15,-28 11 2 16,0-1 1-16,14-8 2 15,28-4 0-15,33-7 2 16,33-17 1-16,34-24-4 16,37-16 1-16,34-14-1 15,33-17 0-15,22-21-1 0,37-20 1 16,31-32-3-16,24-12 0 16,24-8-1-16,31-14 0 15,23-21-4-15,4 6 1 16,-3 15 0-16,-12 8 1 15,-13 6-1-15,-17 13 0 16,-16 23-1-16,-24 11 1 16,-23 14-1-16,-14 10 0 15,-12 8-2-15,-18 9 1 16,-44 5-1520-16</inkml:trace>
  <inkml:trace contextRef="#ctx0" brushRef="#br0" timeOffset="30800.5">28485 9014 1702 0,'0'0'0'0,"0"0"53"15,0 0 1-15,-25 6 54 16,-21 13 0-16,-28 8-44 0,-17 17 0 16,-19 18-40-16,-13 16 0 15,-13 14-8 1,-7 18 0-16,-1 25-7 0,22-7 1 15,32-15 1-15,35-11 0 16,34-14 1-16,35-6 0 16,30-13-1-16,29-19 1 15,22-29 0-15,16-21 1 16,19-18 0-16,4-13 1 16,2-15 0-16,-5-8 0 15,-6-8-3-15,-17-2 0 16,-22-7-4-16,-14 0 1 15,-10 1-6-15,-14 6 0 16,-16 7-12-16,-13 12 0 16,-19 45-1807-16</inkml:trace>
  <inkml:trace contextRef="#ctx0" brushRef="#br0" timeOffset="31384.44">28549 9378 1545 0,'12'-12'0'16,"21"-23"4"-16,20-8 1 16,18 12-2-16,1 12 0 15,-8 19 23-15,-10 19 1 16,-10 17 7-16,-10 18 1 16,-13 17 6-16,-8 7 0 15,-8 5 0-15,-7 0 0 16,-5-9-9-16,0 1 0 15,2-6-6-15,3-3 0 16,7-13-8-16,2-13 0 16,0-19-6-16,0-11 1 15,0-8-3-15,2-14 1 16,2-19-3-16,-4-13 0 0,-12-8-2 16,-11-5 1-16,-7 4-2 15,-13-1 0-15,-8 4 0 16,-10 10 1-16,-12 19-1 15,-2 20 1-15,6 21 0 16,14 18 0-16,17 16 0 16,13 0 1-16,13-4 1 15,15-5 0-15,17-7 0 16,20-14 1-16,26-13-2 0,13-17 0 16,7-16-5-16,15-23 0 15,19-24-3-15,9-20 0 16,-136 89-1634-16</inkml:trace>
  <inkml:trace contextRef="#ctx0" brushRef="#br0" timeOffset="31768.03">30482 8622 1489 0,'-27'22'0'15,"-22"23"0"-15,-18 12 1 16,-18 14 5-16,-8 11 0 15,-3-3 8-15,8-1 0 16,16-12 39-16,14-9 0 16,8-12 17-16,15-12 1 15,17-19-11-15,22-7 0 0,21-6-14 16,19-9 0-16,19-17-13 16,18-6 1-16,29-5-8 15,10 6 0-15,-4 13-9 16,-12 22 1-16,-16 25-8 15,-28 27 1-15,-37 35-5 16,-40 18 1-16,-42 24 0 16,-32 13 0-16,-34 3 0 15,-27 3 0-15,-12-12 8 16,-13-18 1-16,-8-17 5 16,2-20 1-16,8-16-3 0,9-18 0 15,18-20-8-15,16-4 0 16,15-7-7-16,5-4 1 15,112-17-1766-15</inkml:trace>
  <inkml:trace contextRef="#ctx0" brushRef="#br0" timeOffset="32200.1">28106 10672 1601 0,'14'-12'0'0,"25"-28"-6"15,24-5 1-15,24 4-6 16,17-6 0-16,23-5 56 16,30-3 1-16,30-4 38 15,19 2 0-15,11-9 21 0,-7 0 0 16,-9 4-25-16,-14 2 0 15,-16 2-29-15,-17-2 0 16,-24-4-18-16,-17 2 0 16,-11 3-13-16,-21 5 1 15,-17 0-16-15,-18 2 0 16,-46 52-1817-16</inkml:trace>
  <inkml:trace contextRef="#ctx0" brushRef="#br0" timeOffset="32486.42">27986 9771 1724 0,'30'-2'0'0,"51"-7"32"16,28 1 1-16,22 4-34 15,1 4 1-15,-132 0-1341 0</inkml:trace>
  <inkml:trace contextRef="#ctx0" brushRef="#br0" timeOffset="179883.69">5032 5188 1366 0,'0'0'0'16,"-42"0"22"-16,-11-8 1 0,-10-5 25 15,-6 1 0-15,2-3 5 16,-6 1 1-16,-8-2-26 15,-3-1 1-15,-3-2-15 16,-8 5 0-16,0-1-7 16,-8 2 0-16,-6 5 6 15,-4 4 1-15,-5 4 7 16,-7 4 0-16,-2 1 4 16,-4 2 1-16,-8 2 3 0,3 3 1 15,4 3-2-15,1 3 0 16,1-1-1-16,3 2 0 15,10 3-6-15,8 6 0 16,-7 5-2-16,6 5 0 16,15 12-4-16,1 2 1 15,-1-7-3-15,9 5 1 16,13 7-4-16,12 2 0 16,11 4-4-16,13 6 1 15,6 9 0-15,8-4 1 16,14-3-2-16,5 7 0 15,13 5-1-15,12 4 0 16,7-6-1-16,13-2 1 16,17-4-2-16,15-6 1 15,17 6-2-15,10-10 0 0,16-6-1 16,11-14 0-16,13-3 0 16,19-6 0-16,20-7-1 15,10-4 1-15,7-8-1 16,2-5 1-16,10-12-1 15,-9-9 0-15,-1-10 0 16,-8-7 1-16,-1-3 0 16,-13-14 0-16,-14-7 0 15,-8-6 1-15,-9-4 3 16,-18-3 0-16,-23-6 4 16,-18 3 1-16,-10-1 2 0,-16-8 0 15,-11-9 5-15,-13-1 1 16,-22-5 2-16,-23 3 0 15,-19-4 4-15,-22 4 1 16,-17 6 0-16,-23 6 0 16,-24 10-7-16,-31 6 0 15,-26 9-3-15,-27 13 0 16,-24 16-4-16,-18 21 0 16,-17 23-4-16,-8 22 0 15,8 19-4-15,11 12 0 16,246-76-1936-16</inkml:trace>
  <inkml:trace contextRef="#ctx0" brushRef="#br0" timeOffset="182468.2">7108 6317 470 0,'0'0'0'16,"23"10"1"-16,4 2 1 15,10 0 15-15,7 2 1 16,-2-2 39-16,6-7 1 16,0 2 12-16,8 2 1 15,4-6-45-15,11 6 1 16,6 0 9-16,6-4 1 15,5-3 27-15,8-1 0 0,16 3 0 16,10-4 0-16,5-5 2 16,12 1 1-16,15-3-5 15,19-1 0-15,19-1 4 16,13-7 1-16,-1 2 2 16,11 2 0-16,-3-3-10 15,-4-3 0-15,4-6-9 16,-4-2 1-16,0-3-6 15,-19 1 1-15,-18 7-7 16,-7-3 1-16,-16 3-7 0,-17 1 0 16,-11-1-4-16,-13 9 1 15,-13-4-18-15,-13 6 0 16,-14-2-8-16,-12 3 1 16,-55 9-1671-16</inkml:trace>
  <inkml:trace contextRef="#ctx0" brushRef="#br0" timeOffset="183167.01">7740 7185 1052 0,'14'-3'0'15,"9"-4"55"-15,9 0 1 16,3 0-12-16,6 2 0 16,4 3-19-16,15 4 0 15,13 7-3-15,8-6 1 16,9-3 3-16,12-2 1 16,20 1-1-16,10-6 0 15,4-2 3-15,7-7 0 16,16-4-4-16,12-3 1 15,14 1 12-15,9-1 1 0,0-1 10 16,-4-4 1-16,-4 7 0 16,-13-1 0-16,-8-2 0 15,-6-4 1-15,-7 6-5 16,-20 2 0-16,-16 7-3 16,-11-3 1-16,-10 7-3 15,-14 1 0-15,-18 4-4 16,-10 4 1-16,-7 5-20 15,-14 2 0-15,-9 6-12 16,-9-5 1-16,-14-8-1749 0</inkml:trace>
  <inkml:trace contextRef="#ctx0" brushRef="#br0" timeOffset="199167.5">4304 8194 1142 0,'0'0'0'16,"0"0"17"-16,0 0 1 16,-9-17 34-16,9 12 0 15,-5-7-5-15,-4-4 1 16,-7-6-2-16,2 1 1 15,0 7-25-15,0 0 1 16,-9-10 4-16,0 0 0 16,-4-2 7-16,1 5 0 15,3 9-1-15,-3 0 1 16,-6-9-3-16,0 0 0 16,0 2-6-16,6 2 1 15,-11-4-1-15,2-1 0 16,-2 1-6-16,1 5 1 0,-1-3-2 15,-3 5 0-15,-4-1 6 16,-8 1 0-16,-1 2 2 16,-1-4 1-16,-4 4-1 15,-2 3 1-15,-2 6-4 16,-2 1 1-16,-11-1-5 16,-3 3 0-16,0 0-4 15,-3 8 1-15,9 1-1 16,-4 7 0-16,-2-4-2 0,1 5 0 15,1-1-3-15,4 4 0 16,8-2-2-16,-3 6 0 16,0 5-2-16,2 4 0 15,-2 0-1-15,5 0 0 16,7 3-2-16,6-1 0 16,12-4-1-16,2-1 0 15,3-8-1-15,4-1 1 16,10-6-1-16,6 1 0 15,1 5-1-15,8-1 1 16,3-2-1-16,3 6 0 16,11 11 0-16,4-1 0 15,10-1 0-15,4-3 0 16,7-5 0-16,3 0 0 16,7-5 0-16,15 1 0 15,8 0 0-15,4-4 0 16,2-3 0-16,3-3 0 0,9-3 0 15,5-1 0-15,7 2 0 16,2-4 0-16,0-2 0 16,6-3 0-16,6-1 0 15,6-3 0-15,-4-3 2 16,-5-1 0-16,0-4 1 16,0-1 1-16,-4 0 5 15,-1-8 0-15,-10-9 4 16,-6-2 1-16,-12-3 3 0,-6 0 0 15,-4 2 2 1,-6 1 1-16,-10-3-3 0,-13 4 0 16,-13 5 4-16,-7 2 0 15,-10 5-2-15,-8-2 1 16,-11-5-1-16,-6-4 0 16,-9 6 3-16,-9 0 1 15,-3 1-2-15,-10-1 0 16,0 0-4-16,-5 3 1 15,4 4-4-15,-3 1 1 16,-6 8-3-16,1-3 1 16,-5 6-2-16,5 5 0 15,4 4-1-15,4-4 1 16,11 0-3-16,3 0 0 16,6 1-2-16,-2 6 1 15,-4 2-1-15,0 6 1 16,-3-1-7-16,-2 7 1 15,-4 7-2-15,-6 5 1 0,-4 3-5 16,-4-1 1-16,55-35-2153 16</inkml:trace>
  <inkml:trace contextRef="#ctx0" brushRef="#br0" timeOffset="202101.19">7361 8705 1086 0,'0'0'0'16,"0"0"19"-16,0 0 1 16,14-21 26-16,0 12 0 15,4-11-6-15,1-1 1 16,-3-3-13-16,3-2 0 15,8 3 1-15,1 6 1 16,4 1 0-16,8 6 0 16,13 1-2-16,7 2 1 15,11-5-7-15,10 3 1 16,23 1 4-16,18-4 0 0,6 0-4 16,15-1 1-16,12 5-1 15,8-1 1-15,3-3 5 16,-9 3 0-16,-16 1-4 15,-14 4 0-15,-7 1 7 16,-16 3 1-16,-27-5-8 16,-19 1 0-16,-20-1-1 15,-19 2 1-15,-7-1 19 16,-15-8 0-16,-17-5 2 0,-26 1 1 16,-26 4-14-16,-27 3 0 15,-22 4 2-15,-24 2 1 16,-23-4-3-16,-34 5 1 15,-28 5-7-15,-18 10 0 16,2 13-4-16,12 3 1 16,27 11-6-16,35 1 1 15,29 3-15-15,33-5 1 16,29 3-1-16,27-14 0 16,54-28-1906-16</inkml:trace>
  <inkml:trace contextRef="#ctx0" brushRef="#br0" timeOffset="208334.34">2558 10672 963 0,'0'0'0'15,"49"11"18"-15,-5-1 1 16,14 6 48-16,2-2 0 16,4-2-2-16,8-5 0 15,13 0-7-15,10-4 1 16,9-3-39-16,14-2 0 16,13-1 9-16,5-6 1 15,3-6 14-15,9-3 1 16,11-1 2-16,3-5 0 15,2-5-1-15,-3-4 0 16,-11 0-9-16,-2 0 1 16,-4-5-6-16,-11 0 0 15,-8 5-4-15,-10-5 1 16,-8-2-5-16,-13-7 0 16,-17-1 13-16,-4-11 0 0,-15-2 5 15,-12-1 0-15,-18 5 3 16,-12 7 1-16,-20 0-12 15,-13 5 1-15,-19-4-7 16,-9 4 0-16,-10-2-3 16,-14 2 1-16,-12 9-4 15,-13 2 0-15,-10 1-2 16,-9 3 0-16,-3 3-2 0,-2 1 1 16,-9 7-6-16,-4 1 1 15,-17-3-2-15,-2 6 0 16,0 6-3-16,2 1 0 15,0 8-2-15,-11 3 0 16,-8 6-2-16,-1 1 1 16,6 9-2-16,5 5 1 15,7 9-2-15,7 5 0 16,2 4-1-16,10 6 0 16,22 8-1-16,7-1 1 15,5-6-2-15,12-3 1 16,9 1-1-16,16 1 0 15,11-1 0-15,14 5 0 16,12 3-1-16,9 4 0 16,8 0-5-16,8 0 0 15,10-4-6-15,11-3 1 16,-23-52-1958-16</inkml:trace>
  <inkml:trace contextRef="#ctx0" brushRef="#br0" timeOffset="210917.76">7131 10466 761 0,'0'0'0'0,"-45"13"9"15,6-1 1-15,2 5 8 16,8-1 0-16,12-6-5 16,3 4 1-16,5 7-2 15,5 6 1-15,13 6-3 16,4 2 1-16,9 3-2 16,16-4 1-16,7 6-2 15,17 0 0-15,16 0 8 16,8-6 0-16,13-2 12 15,9-5 1-15,19-6 9 16,5 0 0-16,14-2 16 0,9-4 1 16,17-4 1-16,13-3 1 15,9-1 4-15,3-1 0 16,8-10 5-16,-2-5 1 16,0-8-2-16,-8-4 1 15,-2-3-13-15,-3-7 1 16,-10-4-10-16,-9-1 1 15,-17 0-7-15,-8-2 1 16,-3 0-4-16,-21-1 0 16,-13-2-2-16,-17-4 1 15,-11-4-4-15,-11-2 0 16,-15 0-2-16,-20 5 0 16,-12-5-4-16,-19 3 0 15,-11-6-1-15,-16-6 1 16,-21-8-3-16,-11-1 0 0,-14 7-4 15,-7 6 0-15,-5 8-3 16,-10-2 1-16,-13-2-4 16,-4 0 0-16,-1 3-2 15,-4 4 1-15,-13-3-3 16,5 3 1-16,-3 10-2 16,-1 3 0-16,-7 2-1 15,-8 6 0-15,-13-2-1 16,-4 10 0-16,-5 8-2 15,-2 8 1-15,1 3-2 16,1 8 1-16,0 8-1 0,3 10 0 16,14 6 0-16,11 11 0 15,2 13-1-15,16-2 0 16,12 6 0-16,14-1 0 16,17 0-2-16,19-5 0 15,18 2-6-15,28 5 0 16,25 4-4-16,24-3 0 15,17-7-16-15,18-5 1 16,15 1-24-16,22-9 1 16,-113-45-1691-16</inkml:trace>
  <inkml:trace contextRef="#ctx0" brushRef="#br0" timeOffset="-196679.76">17628 10267 739 0,'0'0'0'0,"32"-8"38"16,-5 1 1-16,-5 3 45 0,3 4 0 15,12 4-6-15,6 1 1 16,2 5-25-16,8 3 1 16,7 0-32-16,4-1 1 15,-6-3 8-15,5-2 0 16,3-2-1-16,4 0 0 16,8 4-3-16,3-2 1 15,4-4 1-15,-4-3 1 16,2 2-1-16,3 2 1 15,13 4-3-15,0 3 1 16,-2-3 9-16,3 1 0 16,8 3 8-16,1 2 0 15,-1-2-5-15,5-2 0 16,10 4-3-16,2-2 0 16,-3-3-3-16,2 0 1 15,4-2-5-15,5-2 0 0,6-2 2 16,6 1 1-16,-1-3-4 15,4-1 1-15,13-1-3 16,10-3 0-16,4-6-2 16,3 1 1-16,9 1-7 15,-5 2 1-15,-4 1-2 16,0 4 0-16,-2-1-4 16,2 2 1-16,1 2-1 15,-3 4 1-15,2-2-1 16,-5 1 0-16,-7-1 4 15,-6-4 1-15,-3 0 6 0,-3 0 0 16,1 0-7-16,2-9 1 16,-2 0 0-16,-7 2 1 15,0-1 0-15,-3-3 1 16,-4 3-5-16,-14-1 1 16,-7 0-1-16,-10 4 0 15,-6-2-1-15,-11 4 1 16,-19 3-3-16,-16 1 0 15,-24 1-6-15,-13 2 0 16,-9-4-6-16,-12 0 0 16,-26 15-3-16,-16-3 0 15,42-12-2165-15</inkml:trace>
  <inkml:trace contextRef="#ctx0" brushRef="#br0" timeOffset="-195577.41">17143 10871 929 0,'18'6'0'0,"17"4"21"16,9-1 1-16,11 3 5 15,5 0 0-15,7 0-7 16,9 0 0-16,10-3 4 16,-1-1 1-16,-8-4 2 15,5 1 1-15,8 2 24 16,1 2 0-16,1 3 1 15,2 5 0-15,4-1 14 0,10 3 1 16,5 0-13-16,1 1 0 16,8 1 4-16,3-7 0 15,11-12-9-15,5-4 0 16,20 0-8-16,6-3 1 16,10-2-2-16,-1-5 0 15,-1 0-7-15,-1-2 0 16,-1-1 4-16,0-3 1 15,5 6-3-15,6 0 0 16,-1 2-2-16,1-1 1 16,-6 1-7-16,3-1 1 15,3 3-1-15,-4-1 1 16,0 2-2-16,0 2 0 16,-2 2-1-16,3-3 0 15,5 5-6-15,-3 2 1 16,4 5-5-16,-10 2 1 15,-6-1 3-15,-4 0 0 0,-8 0 1 16,-2-5 1-16,2 3-2 16,-8 0 0-16,-1-1 1 15,-5-6 1-15,-4-5-3 16,0 0 1-16,4-5-2 16,-9 3 1-16,-6-5-1 15,-6 2 0-15,-10 0-1 16,-8 0 0-16,-9 0-3 15,-3 0 1-15,-8 3 0 16,-10 2 0-16,-13-1-2 0,-13 1 0 16,-13 5 0-16,-11-2 1 15,-6 4-2-15,-6-1 1 16,-2-3-2-16,-5 4 0 16,2 0-1-16,-9 0 1 15,9 0-3-15,-9 0 0 16,0 0 0-16,0 0 0 15,0 0-2-15,-16 5 1 16,-7 4-7-16,-14 2 1 16,37-11-2347-16</inkml:trace>
  <inkml:trace contextRef="#ctx0" brushRef="#br0" timeOffset="-194178.47">17381 11250 996 0,'0'0'0'16,"20"-5"29"-16,-3 5 1 0,1 5 25 15,3 4 1-15,11 5-18 16,1 1 1-16,6 1-12 16,-2-2 0-16,7-2-11 15,1-3 1-15,2-2-7 16,10-4 0-16,11 0-3 15,6 3 1-15,11 1 1 16,5-2 1-16,0-2 3 16,5 2 0-16,18-3 7 0,5 2 0 15,2-1 16-15,7 1 1 16,0-1-4-16,9 2 1 16,9-1 9-16,-1-1 1 15,8-3-2-15,7-2 1 16,3-3 1-16,7 0 1 15,4 2-11-15,0 3 0 16,-3 1-1-16,8 3 0 16,2-1-1-16,1 1 0 15,6 1-4-15,6-2 1 16,-5-1 3-16,12 0 1 16,2 1-1-16,3 2 1 15,0-3-4-15,-4 5 1 16,-2-3-5-16,0 4 1 15,-3 1-2-15,0-4 1 16,-2-3-1-16,0-2 0 16,-4-2-3-16,-6 0 1 0,-4-1-3 15,-13 3 1-15,-8 0-2 16,-14 0 1-16,-15 0 3 16,-10 2 0-16,-9 3 0 15,-8 0 1-15,-19-3-4 16,-11-1 0-16,-12 5-3 15,-13-1 0-15,-18-2-5 16,-9-3 1-16,-12 0-6 16,-9 0 0-16,0 0-5 15,-14 0 0-15,14 0-2070 0</inkml:trace>
  <inkml:trace contextRef="#ctx0" brushRef="#br0" timeOffset="-193262.03">17424 11981 1243 0,'0'0'0'15,"10"-7"24"-15,1 3 0 16,1 8 29-16,2 4 0 16,13 8-11-16,5-2 0 15,-4-4-27-15,7-6 1 16,6-1 1-16,4 2 0 16,5 1-1-16,3 2 0 15,10-1-9-15,10 2 1 16,15 3 3-16,5 0 1 15,6-7 2-15,5 0 0 16,20 1 7-16,10-1 1 16,10 0 24-16,4-2 1 15,15 1 6-15,15 4 1 16,14-2-8-16,13 1 0 0,6 1 1 16,12-3 1-16,9 2-8 15,8-1 1-15,7-5-4 16,7-1 0-16,0 0-8 15,-1-1 0-15,-3-5 3 16,1 1 0-16,-5 0 0 16,0 0 0-16,-6 0 0 15,-2-4 0-15,-7 5 3 16,-9 1 0-16,-7 0-1 0,-16-1 0 16,-13 2-4-16,-20 1 1 15,-15-3-3-15,-11 4 1 16,-19 7 0-16,-13 0 0 15,-25-2-2-15,-9-1 0 16,-14-1-6-16,-16 1 1 16,-16-1-3-16,-10 2 1 15,-8-5-10-15,-10 0 1 16,7 2-8-16,-7-2 0 16,-7-5-3-16,-3-9 1 15,10 14-2219-15</inkml:trace>
  <inkml:trace contextRef="#ctx0" brushRef="#br0" timeOffset="-144762.41">2552 12806 761 0,'0'0'0'15,"-35"-7"14"-15,7 0 1 16,-2-3 36-16,-4 3 0 16,-4 7 12-16,1 5 0 15,-4 2-15-15,4 3 0 16,7 4-19-16,10 2 0 0,3 1-3 15,8 2 1-15,9 0-5 16,14 6 1-16,18 4-4 16,8-5 1-16,8-7 3 15,3-4 0-15,4-3-2 16,15-5 0-16,22 4-4 16,7-1 1-16,5-4 3 15,9-1 0-15,12 3 3 16,2 0 1-16,4-4-1 15,1 3 1-15,7 1 0 0,18 1 0 16,11-2-1-16,3-4 1 16,-3-4 2-16,-1-2 0 15,-5 0 10-15,2-2 1 16,4 3-8-16,-7 2 1 16,-3-4 6-16,-10-3 0 15,-12-3-2-15,-9 0 0 16,-5 1-1-16,-9 1 0 15,-13-4-4-15,-1-5 1 16,0-2-6-16,-7-5 1 16,-4-5-4-16,-10-7 1 15,-15-3-4-15,-14-3 1 16,-8 1-2-16,-9 2 1 16,-9 2 0-16,-9 1 1 15,-11 0-2-15,-12 2 1 16,-10 0-1-16,-11-1 0 15,-7 1-3-15,-9-2 1 0,-12-4-3 16,-9 3 1-16,-14 0 1 16,-6 7 1-16,1 2 1 15,-8-3 1-15,-6-1-1 16,-4-1 1-16,-4 6-3 16,-5 1 1-16,-8 2-3 15,-6 3 1-15,0 4-2 16,-4 2 0-16,-8 5-3 15,-1 0 0-15,-4 3-1 0,3-1 1 16,5 1-2-16,-4 4 0 16,-8 7-2-16,4 5 1 15,4 1-2-15,3 8 1 16,-10 5 0-16,1 6 0 16,-8 5-3-16,3 2 1 15,13 6-2-15,8 7 0 16,3 3 0-16,7 10 0 15,19 10-1-15,6-1 1 16,0-2-1-16,14-1 0 16,8 2 0-16,15 3 0 15,12 1 0-15,11 4 0 16,17-8 0-16,9-8 0 16,15-6-1-16,15-9 1 15,23-7-1-15,21-7 1 16,25-5-1-16,23-10 1 15,5-8-1-15,16-8 1 16,16-10-1-16,9-4 0 0,12-7 0 16,6 2 0-16,-3 0-3 15,-12 2 1-15,-3 2-5 16,-2 6 0-16,2 12-16 16,-27-6 1-16,-132 3-1980 15</inkml:trace>
  <inkml:trace contextRef="#ctx0" brushRef="#br0" timeOffset="-138577.58">23682 12889 1243 0,'0'0'0'16,"46"-5"44"-16,-4 3 0 15,9 6 32-15,6 3 1 0,3-4-18 16,3-1 0-16,8-7-8 16,6-1 1-16,13 5-12 15,6-1 0-15,-1-1 0 16,5 3 0-16,12 3 3 16,0 0 1-16,5-3-6 15,1 2 1-15,4 5-3 16,-6-2 1-16,-12-5-9 15,-10 2 1-15,-6 3-16 16,-14 2 1-16,-74-7-1654 0</inkml:trace>
  <inkml:trace contextRef="#ctx0" brushRef="#br0" timeOffset="-137161.46">16967 13370 1142 0,'0'0'0'0,"30"0"24"16,-7 0 0-16,-6 0 19 16,8 2 1-16,14 1 5 0,1-1 0 15,-2 2-6-15,-3-1 1 16,0 1-19-16,4-3 1 16,3-1-10-16,6 2 0 15,5 3 1-15,8-1 0 16,10 1 10-16,1-2 0 15,-1-1 5-15,1 2 1 16,13 1 1-16,3 2 0 16,2-2-3-16,4-2 0 15,-6-1-5-15,3 0 0 16,12 3 6-16,-1-2 1 16,-3-6 5-16,5 0 1 15,5 3-5-15,2 0 0 16,-1-2 2-16,-3-2 1 15,12 1-5-15,-7 1 0 16,-2 2-4-16,3-3 1 16,7 3-2-16,-2 0 0 0,-5 0-4 15,3 0 0-15,4 0-2 16,2 0 0-16,-1-2 0 16,5 0 1-16,1 2-5 15,3 4 1-15,-5-1 0 16,4-1 1-16,0-4-3 15,3 2 0-15,4 0 0 16,0 2 0-16,-2 0-4 16,-2-1 0-16,8 5-2 15,1-1 1-15,-4 0-3 0,-3-2 1 16,-3-3 0-16,5 0 1 16,8 4-1-16,-1-4 0 15,-7-5-2-15,2-2 1 16,3 0-1-16,0 3 1 15,2 3 0-15,-2-3 1 16,-9-1-1-16,-1 3 1 16,3 2 0-16,-6 2 0 15,-9 0-1-15,-8 1 1 16,-5-3-1-16,-6 2 1 16,-5-4 2-16,-5 2 1 15,-3 0 1-15,-8 2 0 16,-6 0 3-16,-8-6 0 15,-5-5-2-15,-11 1 1 16,-10 1-2-16,-6 0 0 16,1 0-7-16,-8 2 0 15,-10 0-4-15,-3-1 1 0,-1 3-3 16,-5 1 0 0,-7 2-2230-16</inkml:trace>
  <inkml:trace contextRef="#ctx0" brushRef="#br0" timeOffset="-135896.53">17304 14080 649 0,'0'0'0'15,"26"7"13"-15,-1-4 0 16,10-5 24-16,6-1 1 15,5 1 47-15,7 2 1 16,7 0 11-16,-1-3 0 16,0-8-60-16,2-1 1 15,3 4 5-15,5 2 0 16,3 3 4-16,2 3 0 0,4 5-11 16,-1 2 1-16,3 4 21 15,6 1 1-15,6 1 2 16,1-2 1-16,-1-8 6 15,3 1 0-15,8 1-5 16,1-2 0-16,-4-3 0 16,6 0 0-16,7-6-7 15,-2 0 0-15,0 1-11 16,4-4 0-16,10-3-9 16,-3 2 1-16,-8 1-9 0,6 2 1 15,6 0-6-15,1 1 1 16,0 0 1-16,-2 3 1 15,2 1-2-15,0 2 1 16,-2 2 2-16,2 0 0 16,-3-1 2-16,1-1 0 15,4 0-2-15,-1 0 1 16,-1 0-4-16,0-1 0 16,4-5-5-16,3 1 0 15,-2 0-3-15,1 0 0 16,1 3 3-16,8 2 0 15,5-3 1-15,-6 3 1 16,-11 0 1-16,-1-2 0 16,0-2-4-16,-11 3 1 15,-10 1-2-15,-2 0 1 16,-6-2 5-16,-5-1 1 0,-10 1 2 16,-9 2 1-16,-11 0-1 15,-7 0 1-15,-6 0-4 16,-8 0 1-16,-7 0-5 15,-7-2 0-15,-7 0-2 16,-2-3 1-16,2 2-5 16,-4-1 0-16,-5 1-4 15,-1 1 1-15,1 0-5 16,7 4 0-16,12 0-5 16,6-7 1-16,-39 5-2521 0</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1:00.834"/>
    </inkml:context>
    <inkml:brush xml:id="br0">
      <inkml:brushProperty name="width" value="0.05292" units="cm"/>
      <inkml:brushProperty name="height" value="0.05292" units="cm"/>
      <inkml:brushProperty name="color" value="#FF0000"/>
    </inkml:brush>
  </inkml:definitions>
  <inkml:trace contextRef="#ctx0" brushRef="#br0">8950 3894 1455 0,'0'0'0'15,"23"10"51"-15,-4 1 0 16,8 4 35-16,-4 1 1 16,-11-4-31-16,-1 2 1 15,3 13-33-15,7 11 1 16,2 7-11-16,5 12 1 16,11 14-5-16,10 21 0 15,15 26-3-15,8 15 1 0,11 12-3 16,-4 3 1-16,-15-12-3 15,-6-11 1-15,-9-6-1 16,-12 1 0-16,-5-6-2 16,-21-5 1-16,-11-2 0 15,-14-5 1-15,-15-15-1 16,-15-8 1-16,-7-14-1 16,-19-15 1-16,-26-17 5 15,-8-20 1-15,0-18 10 16,-9-10 0-16,-8-15 9 0,11-3 0 15,17-5 0 1,15-2 1-16,15 11-1 0,5-4 0 16,12 4-7-16,10 5 1 15,17 8-5-15,10 6 1 16,6-6-15-16,6-12 1 16,-3 28-1735-16</inkml:trace>
  <inkml:trace contextRef="#ctx0" brushRef="#br0" timeOffset="398.55">8269 4615 1713 0,'11'-3'0'16,"22"-14"0"-16,22-4 0 0,10-5 0 15,7-10 0-15,3-6 4 16,-3-8 1-16,-9-7 14 16,6-4 0-16,7-6 28 15,7-6 0-15,7-7 4 16,-4 3 1-16,-1-7 4 15,0 1 1-15,15 9 2 0,-6 0 1 16,-17-1-6-16,-10 6 0 16,-3 12-19-16,-1 10 0 15,1 14-10-15,-6 12 1 16,-12 15-11-16,-6 9 0 16,-8 9-17-16,-9 12 0 15,-23-24-1831-15</inkml:trace>
  <inkml:trace contextRef="#ctx0" brushRef="#br0" timeOffset="948.81">10026 4268 1511 0,'9'13'0'16,"14"29"2"-16,7 19 0 15,1 9 49-15,3 8 0 16,1 2 20-16,6 1 0 15,3 9-25-15,2-7 0 16,3-5 19-16,-3-10 1 0,-5-15 3 16,-6-13 0-16,-12-19-10 15,-9-12 0-15,-2-6-15 16,2-15 0-16,6-18-6 16,-6-14 1-16,-5-19-7 15,-6-13 1-15,-8-16-7 16,-4-11 0-16,-5-13-6 15,-4-7 0-15,-5 3-4 16,-1 4 1-16,-1 0-2 16,2 9 1-16,5 14-5 0,1 13 1 15,3 18-3-15,10 10 0 16,4 14-2-16,9 0 0 16,2 10-4-16,10 11 1 15,5 13-2-15,9 22 1 16,11 21-2-16,5 15 1 15,11 17-2-15,5 19 1 16,4 17-1-16,-4 9 0 16,-5 4 0-16,-4-8 0 15,-4-13-1-15,1-13 1 16,0-11-1-16,3-18 1 16,-5-16-2-16,-5-20 1 15,-4-24-6-15,-9-27 0 16,6-32-8-16,-4-30 0 15,-2-27-14-15,2-20 0 16,7-22-56-16,5-17 1 16,-49 178-1731-16</inkml:trace>
  <inkml:trace contextRef="#ctx0" brushRef="#br0" timeOffset="1331.63">11959 2938 1198 0,'13'-20'0'0,"22"-29"5"16,2 1 0-16,-11 18 1 15,-8 6 1-15,-7 12 16 16,-15 19 1-16,-12 22 13 15,-17 16 0-15,-10 21 12 16,-6 9 0-16,-4 8 18 16,-7 0 1-16,-9-2 26 15,2-12 0-15,12-10-4 0,17-17 0 16,18-15-14-16,8-9 1 16,10-10-19-16,18-11 1 15,26-14-13-15,18-13 1 16,7-11-17-16,15-4 1 15,4 0-9-15,9 6 1 16,13 12-6-16,-1 18 0 16,-4 25-7-16,-10 30 1 15,1 29-5-15,-22 29 1 16,-24 31-4-16,-24 17 0 16,-22 9-2-16,-21-7 1 15,-22-2-1-15,-14-12 0 16,1-8-1-16,6-16 1 15,15-30-3-15,6-16 1 16,13-32-6-16,10-23 1 0,4-15-1851 16</inkml:trace>
  <inkml:trace contextRef="#ctx0" brushRef="#br0" timeOffset="2699.16">13570 4079 1780 0,'0'0'0'15,"0"0"27"-15,23-17 0 16,-23 17 36-16,-9 5 1 0,-23 14-7 16,-12 10 0-1,-2 9-22-15,-3 16 0 0,-4 20-14 16,0 16 1-16,0 21-7 16,-2 10 0-16,-7 16 3 15,2 14 1-15,6 3 7 16,4 10 1-16,12 0 0 15,9-3 0-15,15-12 2 16,20-21 1-16,13-19-2 16,20-24 0-16,19-23-2 0,9-24 1 15,7-19-4 1,4-22 0-16,6-18-5 0,3-20 1 16,12-22-6-16,-9-18 1 15,-9-30-14-15,3-20 0 16,17-23-17-16,-1-7 0 15,-6-7-44-15,-4 14 0 16,2 19-16-16,-8 28 0 16,-11 27-35-16,-15 30 1 15,-12 29 21-15,-18 30 0 16,-10 27 41-16,-15 23 0 16,-8 21 30-16,-8 4 1 15,-1 3 17-15,-7-8 1 16,2-13 10-16,1 0 1 15,13-4 37-15,5-1 0 16,10-6 29-16,3-13 1 16,-3-18 0-16,6-15 1 0,12-15-16 15,4-18 0-15,3-17-11 16,-3-20 1-16,5-15-14 16,2-14 1-16,7-17-10 15,-9-6 0-15,-9 2-6 16,-16 4 1-16,-17 9-8 15,-12 14 0-15,-15 19-7 16,-9 27 1-16,-3 26-4 16,0 32 1-16,2 27-4 15,1 15 1-15,4 8-2 0,2 4 1 16,17-1-4-16,18-15 0 16,18-19-1-16,10-24 0 15,16-27-7-15,14-17 1 16,16-16-10-16,8-13 0 15,11-9-13-15,-1-6 1 16,-4-3-12-16,-5 3 0 16,5 6-8-16,-7 10 0 15,-16 7 2-15,-12 10 1 16,-19 14 11-16,-9 10 1 16,-10 8 6-16,-2 8 0 15,-4 8 15-15,-4 13 1 16,-2 12 9-16,-1 12 0 15,-4 2 3-15,-3 10 0 16,-4 0 1-16,2 0 0 16,11-15 3-16,8-10 0 0,16-9 3 15,13-7 0-15,10-10 4 16,14-6 0-16,13-3-1 16,3 0 0-16,0 3-3 15,9 20 0-15,14 20-1 16,-12 34 1-16,-13 39-2 15,-22 31 0-15,-24 34 0 16,-26 16 1-16,-26 3-2 16,-30-7 1-16,-29-13 1 15,-8-14 0-15,1-20 0 16,7-34 1-16,13-41 14 0,5-34 1 16,-3-37 8-1,13-42 0-15,15-43-23 0,24-32 1 16,18-34-8-16,22-31 1 15,18-21-8-15,15-12 0 16,-62 218-1823-16</inkml:trace>
  <inkml:trace contextRef="#ctx0" brushRef="#br0" timeOffset="3916.09">16461 4058 1478 0,'0'0'0'16,"7"12"0"-16,9 0 1 15,15 1 5-15,10 0 1 16,8-1 0-16,4-3 1 16,-7-2 22-16,3 2 1 15,-6-6 22-15,1-3 1 0,0-12 2 16,-3-5 0-16,4-11 19 16,5-5 0-16,1-8-6 15,-3-4 0-15,-15-2-14 16,-8-2 0-16,-8 1 0 15,-15 1 1-15,-16 2-12 16,-18 4 1-16,-21 3-9 16,-12 10 1-16,-9 16-12 15,-4 27 1-15,1 27-9 16,1 24 1-16,2 25-6 16,10 25 1-16,20 23-4 0,14 18 0 15,14 8-3-15,18-25 1 16,19-33-3-16,25-32 0 15,27-43-1-15,4-42 1 16,3-37-3-16,1-30 1 16,12-39-2-16,4-25 0 15,-7-25 0-15,-16-17 0 16,-9-13-3-16,-10-1 1 16,-14 7-13-16,-8 29 0 15,-1 24-17-15,-2 47 1 16,-4 40-8-16,4 29 1 15,4 30 16-15,-2 36 1 16,-9 34 7-16,-6 23 1 16,-3 18 7-16,-5 4 1 15,-5 4 5-15,1-5 0 0,9-22 8 16,0-23 1-16,-5-25 17 16,-4-16 0-16,-5-17 4 15,0-30 1-15,-1-32-1 16,1-23 0-16,1-24-5 15,3-18 1-15,5-18-9 16,8-6 1-16,6-9-11 16,11 12 1-16,8 33-6 15,7 22 0-15,3 31-2 16,-10 37 0-16,-3 29-2 16,-7 32 1-16,-4 25-4 0,-7 7 0 15,-7 6-2-15,-3-2 0 16,1-15 2-16,2-11 0 15,2-12 4-15,7-18 1 16,5-22 1-16,11-23 1 16,21-24 4-16,7-24 0 15,9-29 0-15,7-23 0 16,3-26-4-16,16-26 1 16,20-33-3-16,10-14 0 15,4-6-11-15,-7 16 1 16,-11 25-12-16,-12 45 1 15,-13 42-17-15,-11 36 0 16,-15 34 3-16,-13 28 0 16,-18 25 6-16,-26 16 1 0,-27 6 18 15,-21 7 0 1,-20 3 6-16,0 5 1 0,5 13 3 16,-2-1 1-1,-8 3 12-15,-4-3 1 0,2-13 37 16,14-6 0-16,15-13 9 15,12-14 1-15,11-19-33 16,24-25 1-16,17-13-14 16,18-23 1-16,21-19-10 15,12-10 0-15,17-5-4 16,13-1 1-16,14 9-2 16,-1 20 0-16,-7 25-1 15,-13 30 0-15,-14 32 0 0,-26 30 0 16,-29 31 0-16,-29 18 0 15,-34 13 5-15,-28 23 0 16,-25 37 7-16,-21-2 1 16,-14-13 9-16,-6-22 1 15,-5-23-14-15,-12-7 1 16,-12-8-9-16,-2-11 1 16,-6-8-5-16,-8 3 0 15,-13 2-29-15,-21 0 0 16,203-104-2029-16</inkml:trace>
  <inkml:trace contextRef="#ctx0" brushRef="#br0" timeOffset="4315.1">14522 7763 1814 0,'41'-36'0'0,"77"-59"11"16,69-51 1-16,60-42 15 15,56-44 1-15,34-35 47 16,30-27 0-16,25-21-19 16,20-1 1-16,17 6 19 15,7-7 1-15,-4 4 27 16,3 12 1-16,5 12-16 0,-14 15 1 15,-15 18 10-15,-33 17 0 16,-48 32-13-16,-34 18 1 16,-28 32-18-16,-38 20 1 15,-33 26-19-15,-33 12 0 16,-21 13-19-16,-34 15 1 16,-29 5-15-16,-31 9 1 15,-22 7-19-15,-26 1 0 16,-24 11-21-16,-33 14 0 15,-41 15-60-15,-26 22 0 16,123-13-2338-16</inkml:trace>
  <inkml:trace contextRef="#ctx0" brushRef="#br0" timeOffset="4833.01">10021 6971 2206 0,'81'-45'0'16,"127"-75"103"-16,67-41 1 15,50-26 46-15,5-29 1 16,-9-31-36-16,8-22 1 16,10-9-74-16,9-3 0 15,17 5-20-15,14 7 0 16,18 22-7-16,-22 13 0 16,-31 11-2-16,-23 21 1 0,-7 15-4 15,-19 15 0-15,-34 15-1 16,-18 20 1-16,-10 14-10 15,-14 14 1-15,-2 12-8 16,-7 14 0-16,2 12-38 16,-6 14 1-16,-206 57-2257 15</inkml:trace>
</inkml:ink>
</file>

<file path=ppt/ink/ink2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14:40.817"/>
    </inkml:context>
    <inkml:brush xml:id="br0">
      <inkml:brushProperty name="width" value="0.05292" units="cm"/>
      <inkml:brushProperty name="height" value="0.05292" units="cm"/>
      <inkml:brushProperty name="color" value="#FF0000"/>
    </inkml:brush>
  </inkml:definitions>
  <inkml:trace contextRef="#ctx0" brushRef="#br0">1961 3378 638 0,'18'7'0'0,"31"10"10"0,33 4 1 15,22 7 10-15,9-2 1 16,5-2 7-16,12-9 0 16,20-6 13-16,21-5 0 15,18-8-15-15,19-5 0 0,13-3 1 16,13 0 1-16,15-3 1 15,8 10 0-15,24 5-5 16,14 3 0-16,6 2 2 16,1 0 0-16,1 6 10 15,8-3 0-15,6-2 1 16,2-6 1-16,8-4-5 16,3-6 0-16,3-11-3 15,0-3 0-15,-10-6 5 16,-9 3 1-16,-19-6 13 0,-24 0 1 15,-15-2-1-15,-21-1 1 16,-18-4-7-16,-18-7 0 16,-14-10-5-16,-23-2 0 15,-22 2-1-15,-27 0 1 16,-25 7-6-16,-23-9 0 16,-19-7 2-16,-23-15 0 15,-20-5-1-15,-29 3 0 16,-29 1-4-16,-17-3 0 15,-22-12-2-15,-18 6 1 16,-28-1-8-16,-20-7 1 16,-18-4-5-16,-22 6 0 15,-13 12-5-15,-27 7 1 16,-7 9-4-16,-19 6 1 16,-15 1-3-16,-3 8 0 15,-2 6-2-15,-19 3 1 0,-3 7-2 16,-3 5 1-16,8 4-2 15,1 8 1-15,-10 0 0 16,1 2 0-16,-1 5-2 16,2 7 1-16,1 18-2 15,-3-1 1-15,2 2-2 16,3 7 1-16,8 7-1 16,7 7 0-16,15 9 0 15,10 6 0-15,6 11 0 16,16 1 0-16,4-6 0 0,6 8 0 15,13 13-1-15,14 11 1 16,17 18-1-16,11 7 0 16,13-4-1-16,22 13 1 15,32 16-2-15,11 5 0 16,6-1-1-16,28-4 0 16,24-11-2-16,29-11 0 15,38-6-1-15,27-10 0 16,22-22-1-16,37-10 1 15,36-12 0-15,31-14 1 16,19-14-1-16,25-18 1 16,29-10-7-16,6-8 1 15,-4-4-3-15,-13-15 1 16,-238 29-1694-16</inkml:trace>
  <inkml:trace contextRef="#ctx0" brushRef="#br0" timeOffset="9451.41">27199 6083 1366 0,'0'0'0'0,"32"-7"27"15,-2-2 1-15,5 1 33 16,8 4 0-16,8-4-8 15,3-1 0-15,5-3-22 16,1-4 1-16,3-1-11 16,4 5 1-16,11 3-9 15,6 6 0-15,13 6-2 16,16 2 0-16,23 7 2 0,16 4 0 16,22 5 1-16,17-4 0 15,10-1-1-15,7-4 0 16,4-2-1-16,-9-6 0 15,-4-8 6-15,-10-4 0 16,-9-6 2-16,-18-5 1 16,-16-7 8-16,-20-11 1 15,-15-4 5-15,-18-9 0 16,-17-1 2-16,-14-6 1 16,-18-8 1-16,-21-6 0 15,-25-2-6-15,-28 5 1 16,-26-1-7-16,-31 0 1 15,-31-2-5-15,-27 9 1 16,-29 3-8-16,-26 10 0 16,-17 8-6-16,-12 8 0 15,-13 14-4-15,6 14 0 16,5 5-2-16,12 15 1 0,13 8-2 16,12 11 1-16,16 13-2 15,19 3 0-15,23 11-1 16,18 5 0-16,17 1-1 15,13-1 0-15,7-4 0 16,16 4 0-16,19 3 0 16,21 2 0-16,22-8 0 15,26-3 0-15,31-5 0 16,31-3 0-16,35-1 0 0,21-10 0 16,37 1-2-16,27-6 1 15,12-12-4-15,2-6 1 16,-10-6-3-16,-9-16 0 15,-200 4-1865-15</inkml:trace>
  <inkml:trace contextRef="#ctx0" brushRef="#br0" timeOffset="17616.52">12437 7763 1231 0,'0'0'0'16,"0"0"26"-16,0 0 0 15,-14 5 25-15,14-5 1 16,0 13-8-16,0 2 0 16,5-1-19-16,8 7 1 15,10 6-12-15,5-1 0 0,11 6-6 16,12-1 1-1,18 5 0-15,14-3 0 0,17-9 1 16,15-3 0-16,19-9 4 16,19 2 1-16,18 1 1 15,16-2 0-15,20-6 7 16,10-2 0-16,12-2 9 16,11-1 1-16,12-2-3 15,6-2 1-15,3-6 0 16,1-5 1-16,-2-2-3 0,-3-6 0 15,-4-3-5 1,-12-2 1-16,-13-10 7 0,-15-4 0 16,-17-4 0-16,-23 6 0 15,-16 6-5-15,-25-1 0 16,-23-2 7-16,-17 0 1 16,-20 6-5-16,-12-7 1 15,-19-2 3-15,-16-2 0 16,-18-3-1-16,-25-2 1 15,-28-4-4-15,-21 2 0 16,-19 8-7-16,-18 0 0 16,-30 0-5-16,-14 1 1 15,-20-4-2-15,-10 1 0 16,-11-4-5-16,-16 3 1 16,-6 9-4-16,-6 2 1 15,-2 8-3-15,-8 3 0 16,-8 8-2-16,-5 6 1 15,-17 13-2-15,1 9 1 0,2 8-3 16,5 6 1-16,0 8-1 16,11 5 0-16,9 4 0 15,21 1 0-15,23-5-1 16,21 1 1-16,24 6-1 16,18-2 0-16,18 4-1 15,20 0 1-15,18-2-1 16,17-1 1-16,23 1-2 15,19-2 1-15,26-1-2 0,36-7 0 16,33 0-4-16,32-6 0 16,30-1-3-16,33-7 0 15,45-2-3-15,19-10 1 16,10-7-4-16,1-5 0 16,8-4 1-16,-12-5 1 15,-7-1 0-15,-11-1 1 16,-12 2 5-16,-15 0 0 15,-14 0 1-15,-20 0 1 16,-22 9 1-16,-26 7 0 16,-23 8-4-16,-22-14 1 15,-82-3-1902-15</inkml:trace>
  <inkml:trace contextRef="#ctx0" brushRef="#br0" timeOffset="56216.41">3727 15655 1063 0,'0'0'0'15,"0"0"23"-15,21 0 0 16,-10 0 30-16,-2 1 1 0,3 1-13 16,2 2 0-16,4-1-20 15,-1 2 0-15,6 2-8 16,9 2 0-16,5-1-4 15,7 3 1-15,-1 1-3 16,6-2 0-16,6-3-4 16,1-2 1-16,-5 1-2 15,11 1 1-15,7-2-2 16,8 0 1-16,4 2-1 16,4-2 1-16,-2-1 5 15,2-3 0-15,10 1 8 0,-2 0 1 16,-1-1 6-16,2 3 0 15,6 1 5-15,3 0 1 16,1 0-4-16,0 2 1 16,-6-3-1-16,7 1 0 15,7 4-5-15,-2-1 1 16,-1-1 5-16,2 0 0 16,4-2-3-16,1-1 1 15,1 1 5-15,-4 0 0 16,0 6 1-16,1-1 1 15,6-1-2-15,-2 1 0 16,-5 4 1-16,0 0 1 16,2 1 0-16,1 1 1 15,-3-4-3-15,3 0 1 16,3 0-5-16,2-1 0 16,-4-4-3-16,1-1 1 0,12 1 2 15,-3 0 0-15,-3-2 0 16,5-1 0-16,8 1-2 15,6 0 0-15,2-1-2 16,-4-4 0-16,2 0-4 16,-4 3 1-16,8 1-1 15,-5-3 0-15,0-1 0 16,-3 0 0-16,5 2-3 16,5-2 1-16,9 0 0 15,-4-2 0-15,-1-4-1 0,1-1 0 16,-1 0 0-16,6 0 1 15,7 2-4-15,1-1 1 16,-4-1 3-16,-5-1 1 16,-4-3 2-16,3 4 1 15,7 7-1-15,2 2 1 16,7 0 0-16,-9-2 0 16,-9 0-3-16,0-2 0 15,2-5 0-15,5 2 0 16,2 5-2-16,-1 4 1 15,-6 2-2-15,-4 0 0 16,1-5-3-16,-5 3 0 16,14 3-1-16,-1 1 1 15,-7 3 0-15,2-4 1 16,0-6-1-16,-2-1 1 16,8 0-1-16,4 2 1 15,4 0-1-15,-3 0 0 0,-6-1-1 16,1-1 1-16,-1 0-1 15,5 2 1-15,1 3-2 16,3 2 0-16,4 4 0 16,-2-3 0-16,-4-3 0 15,0 1 0-15,1 1-1 16,-1 0 0-16,5-1 0 16,3 1 0-16,-1 0-1 15,9-2 1-15,6-3-1 16,-2 0 1-16,-1 1-2 0,8 1 1 15,2-1-1-15,3 1 0 16,0-1-1-16,-4 2 1 16,12 1-2-16,1-1 0 15,5 0 0-15,11 2 1 16,3-4-1-16,7 3 0 16,4-1 0-16,14-2 0 15,4 1 0-15,4-1 0 16,5 1 0-16,10 1 0 15,1 0 1-15,3 2 0 16,-1 0 0-16,1 1 1 16,3 1 0-16,0 0 1 15,-4-1-1-15,-6 1 0 16,-6 0 5-16,-9-1 1 16,-5-2 3-16,-7 1 1 0,-12 3 3 15,-15 0 1-15,-12-5 0 16,-14-3 0-16,-12 0-2 15,-20-4 0-15,-8-3-1 16,-15 2 1-16,-12 3-3 16,-12-2 1-16,-11-2 0 15,-11 3 0-15,-10 2 0 16,-11 1 0-16,-13-5-1 16,-10-3 0-16,-10 1-1 15,-13 0 0-15,-6 2-2 0,-8-3 1 16,-1-4-7-1,-8-2 0-15,-5 2-4 0,-12-10 0 16,14 20-2652-16</inkml:trace>
  <inkml:trace contextRef="#ctx0" brushRef="#br0" timeOffset="57366.23">3875 17307 1567 0,'0'0'0'0,"46"-15"48"0,4 1 0 16,17 2 45-16,5 3 0 16,-3 2-34-16,3-1 1 15,6-3-40-15,6 4 0 16,11 6-10-16,8 1 1 16,-3 1-4-16,8 4 0 15,19 2-2-15,9 0 0 16,12-2 0-16,7-1 0 15,11-2-1-15,10-2 1 16,15-2 1-16,12 0 0 16,17 2 0-16,6-2 1 15,9-3 2-15,13-2 1 16,10 0 1-16,8 2 1 16,4-3 7-16,2-5 0 15,3 0 10-15,-5 4 0 16,-6 6 5-16,-3 1 1 0,-5-2 9 15,-5 3 0-15,-4-1 13 16,-13-2 1-16,1-1-1 16,-10-2 1-16,-11-1-8 15,-11-1 0-15,-14 2-4 16,-18 0 0-16,-4-1-6 16,-22 1 0-16,-23 0-4 15,-18 5 1-15,0 2-6 16,-13 2 0-16,-15-1-3 15,-9 3 1-15,-12 5-8 16,0 1 1-16,-2 7-12 0,3 7 0 16,9 8-8-16,8-20 0 15,-73-12-2367-15</inkml:trace>
  <inkml:trace contextRef="#ctx0" brushRef="#br0" timeOffset="76582.53">18221 12138 873 0,'0'0'0'0,"18"-19"11"16,1 0 1-16,11-2 8 16,2 1 0-16,8-1 6 15,4-5 1-15,4-2 10 16,1 0 1-16,-1 1 0 15,-4 4 0-15,-2 11-1 16,-1 3 1-16,5 8-2 16,3 2 0-16,2 8-5 15,11-4 0-15,7 2-3 0,3 2 1 16,4-6-5-16,7-1 0 16,11-2-7-16,1-2 0 15,4-1-1-15,10-6 0 16,13 2-5-16,5 2 1 15,1 5-2-15,8 0 1 16,9 0 2-16,5 5 0 16,16 4 9-16,5 1 0 15,-4 1 7-15,1-1 0 16,3-1 11-16,11-1 1 16,-1 1 1-16,6 0 0 15,7-2 13-15,13-7 1 16,8 0-7-16,4-4 0 15,13-1 0-15,1 2 0 16,7-3-1-16,0 3 1 16,12-1-8-16,2 3 1 0,4-1 2 15,1 2 0-15,-3 0-2 16,3-2 0-16,7-1-7 16,6 3 0-16,0 0 4 15,-2-5 1-15,-8-2 0 16,0-2 0-16,-8-3-4 15,-4 3 1-15,-7 2 1 16,-13 2 0-16,-12 0 0 16,-8 1 1-16,-17 1-6 15,-22 3 1-15,-14 0-4 0,-18 0 0 16,-17 0-8-16,-13-3 1 16,-14 1-7-16,-6 0 0 15,-12 0-7-15,-13-1 1 16,-17 3-8-16,-10 3 1 15,-14-3-3-15,-9 2 0 16,-14-2-2400-16</inkml:trace>
  <inkml:trace contextRef="#ctx0" brushRef="#br0" timeOffset="79201.32">4304 12903 1108 0,'28'-2'0'16,"50"-5"33"-16,15 2 0 15,2 2 45-15,4-1 1 16,5 3 10-16,4-6 0 16,-4 0-39-16,-3-4 0 15,6 1-26-15,-3 5 1 16,0 5-9-16,-1 0 1 16,-6-2 1-16,7 2 1 15,7 2 7-15,-7 3 1 16,-4 0 2-16,3 4 1 15,10-4 1-15,-1 0 1 16,-7-3-6-16,7 0 1 16,7 1-4-16,2 1 0 15,-8-3-3-15,4-1 1 16,4 0-5-16,3 0 1 16,1 0 3-16,-1 0 0 0,3-1 4 15,1-3 0-15,3 2 3 16,1 1 0-16,0-1 2 15,6 0 0-15,3 4-4 16,4 0 1-16,-4-1-4 16,2 1 1-16,-4 2-5 15,2-4 0-15,9 1-1 16,2 1 0-16,-13 3-1 16,-1-1 0-16,-2-4-2 15,3 0 0-15,4 3-2 0,-6 1 1 16,-3-4-2-16,2 1 0 15,5 5-1-15,2-3 1 16,2-3-2-16,-6 0 1 16,1 0 1-16,2 3 0 15,12 1 1-15,-2-1 0 16,-4-4-1-16,-5-1 1 16,-1 2-3-16,-2 2 0 15,4 3-1-15,-2-2 1 16,-3-3-1-16,-5 2 1 15,0 3-1-15,4 0 0 16,-3 2-1-16,-2-7 0 16,-3 0 1-16,4-3 0 15,4 3 0-15,-2 3 0 16,-8-3 0-16,-1 0 1 0,4 4-2 16,-4-1 0-16,0-3 0 15,2 0 0-15,0 2-2 16,-1 0 1-16,-1-2 2 15,0-2 1-15,-3-1-2 16,1 1 1-16,6 2-1 16,1 0 1-16,-5 0-2 15,2 0 1-15,-2-2-2 16,3 0 0-16,-5 2-1 16,-1 0 1-16,1 4 0 15,-1 3 1-15,1 3 1 0,-5-5 1 16,0 0 1-16,-2-1 1 15,2 3-1-15,-2-2 1 16,0 2-2-16,0-5 0 16,4 3 0-16,-2 2 0 15,-7 0-3-15,2-6 0 16,4 5 0-16,0-1 0 16,-6-2-1-16,3-1 1 15,9 3-2-15,0-1 1 16,-5-8-1-16,2 2 0 15,7 4 0-15,0 0 1 16,-1-4-1-16,-1 0 0 16,2 2 0-16,-2 0 0 15,4 0 2-15,-8 0 1 16,-1 0 1-16,3 0 1 16,4 0 3-16,0 0 0 15,-8 2 0-15,-1 2 1 16,11-1 1-16,-2 1 0 0,-6-8-1 15,2 1 0-15,6-1-1 16,5 2 0-16,-2 2-3 16,0 0 1-16,0 0-1 15,7 0 0-15,5 0-2 16,-1 0 1-16,0 6-2 16,-1 1 1-16,1-6-1 15,1 1 1-15,8 2 0 16,6-1 0-16,-1-1 0 0,1-2 0 15,3 0 0-15,6 1 1 16,4-1 0-16,10 0 0 16,3 0 0-16,1 2 0 15,-2 0-1-15,0 1 0 16,7 1 0-16,8-1 1 16,-5 2-1-16,1 1 1 15,2-3-1-15,-2-1 1 16,3 0 0-16,4 1 0 15,1 2-1-15,3-5 0 16,-4-3-1-16,-1-1 0 16,-1 1-1-16,-1 1 0 15,-1-3 1-15,-5 1 1 16,-3 1 0-16,-10 0 0 16,-8-3 0-16,-9 1 1 15,-5 3 0-15,-9 2 0 16,-9 0-1-16,-9-1 0 0,-14-6 0 15,-10 3 0-15,-11 3 0 16,-3-3 1-16,-13-1-1 16,-13 1 1-16,-11 1-1 15,-17 3 0-15,-17-2 0 16,-8-3 0-16,-7-2-4 16,-4-1 1-16,-6-5-3 15,-3 1 0-15,-6 2-1 16,-3 3 0-16,-5 4-14 15,-4 4 1-15,23-1-2636 0</inkml:trace>
  <inkml:trace contextRef="#ctx0" brushRef="#br0" timeOffset="80799.47">3979 14431 1119 0,'27'0'0'16,"54"-3"33"-16,25 1 1 15,10 0 46-15,6 2 0 16,8 0-21-16,10-2 1 16,10-1-24-16,3 0 1 15,1-4-17-15,8 1 0 16,0 1-3-16,6-2 0 15,12-3 10-15,12 0 1 0,11-3 4 16,12 1 1-16,5 2 0 16,8 0 1-16,7 1 0 15,-4 0 0-15,10 2-4 16,8-1 0-16,1-3-5 16,3 4 1-16,8 0-4 15,2 2 0-15,15-3-3 16,-3-6 1-16,1 2 3 15,-8 1 0-15,5 1 2 16,8 0 1-16,3-3-1 0,7 0 1 16,10 0-1-16,1 3 1 15,-8 0-1-15,-1 3 0 16,-3-2-1-16,8 0 1 16,10-1-5-16,-1 1 0 15,-10 4-2-15,-3 2 1 16,2-1-4-16,4 1 1 15,13-1-1-15,-3 3 0 16,-3 2-2-16,-2 1 0 16,4-4-1-16,8-5 0 15,6-1-3-15,10-3 0 16,-3 1 1-16,7 1 0 16,12-1 3-16,2 0 0 15,0-1-1-15,6 3 1 16,11-1 0-16,8 0 1 15,3 1-4-15,6-4 1 0,3-6-2 16,3 3 1-16,6 1 0 16,9 0 1-16,0 0-1 15,-1 0 0-15,3 0 1 16,-8 2 1-16,-12-2 4 16,-10 2 1-16,-15 0 2 15,-8 5 0-15,-6 6 2 16,-21-3 1-16,-26-3 0 15,-18 0 1-15,-18 4-3 16,-19-4 1-16,-27 0 3 16,-17 2 0-16,-17 5 0 15,-21-2 0-15,-18-5-2 0,-20 2 0 16,-20 0-4-16,-11 3 0 16,-10 2-14-16,-3 7 1 15,-2 5-5-15,0-3 0 16,-81-9-2364-16</inkml:trace>
</inkml:ink>
</file>

<file path=ppt/ink/ink2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7:16:40.434"/>
    </inkml:context>
    <inkml:brush xml:id="br0">
      <inkml:brushProperty name="width" value="0.05292" units="cm"/>
      <inkml:brushProperty name="height" value="0.05292" units="cm"/>
      <inkml:brushProperty name="color" value="#FF0000"/>
    </inkml:brush>
  </inkml:definitions>
  <inkml:trace contextRef="#ctx0" brushRef="#br0">3122 10833 806 0,'0'0'0'16,"41"-19"18"-16,-6 9 1 16,5 3 25-16,10 2 0 15,1-2-4-15,7 2 1 16,6 1-2-16,8 2 0 15,7 1-5-15,-1-4 1 16,-4-4 1-16,7 2 1 16,13 4 1-16,-3 1 0 15,7 2-5-15,2-4 0 16,8 3-6-16,-3-1 1 16,7 2 0-16,2 3 0 0,11 3 22 15,-3-3 1-15,-9-5 7 16,4-1 0-16,6-1 5 15,2-1 0-15,-3-4-3 16,0-1 1-16,13 1-14 16,-4 3 1-16,-4-3-8 15,-5 0 1-15,8 6-10 16,-6 3 0-16,-6 3-1 16,-5 4 0-16,3-5-8 0,1 1 1 15,-5 3 2-15,1-1 0 16,0 0-5-16,5-2 0 15,-1-3-2-15,-2 2 1 16,1 5 3-16,-3-4 0 16,0 3-4-16,0-3 0 15,-4-3 1-15,2 2 1 16,4 1 3-16,1 1 0 16,-7-2-4-16,3-2 1 15,1 0 2-15,5-2 1 16,-2-3 0-16,4 1 1 15,0 4-3-15,-2 2 0 16,-1-4 1-16,-8 2 0 16,4 4-4-16,-4 1 0 15,-5-5-3-15,-1 3 1 16,1 4-3-16,0 4 0 16,5-6-2-16,2 2 1 15,-7-6 2-15,4 3 0 0,5 1-3 16,-7 0 0-16,1 0 1 15,-3 1 0-15,6-1 1 16,-3 0 0-16,-8 0-3 16,5 0 0-16,7 2-2 15,0-3 0-15,-3 1-1 16,0 0 1-16,8-3-2 16,-1-2 0-16,-4 0 0 15,3 2 1-15,6 1-3 16,0-3 0-16,0-5 1 0,-2 3 1 15,-1 4-2-15,1 0 0 16,-3 1 1-16,1-3 0 16,4 2-1-16,0 1 1 15,0 1-1-15,0-4 0 16,0 0 0-16,1 0 1 16,6 0 0-16,-1-4 0 15,-3 1 0-15,2 1 1 16,11-3 0-16,0 1 0 15,0 1-1-15,3-1 0 16,2 1 0-16,4 1 1 16,3-3-1-16,-5 0 0 15,2-4 0-15,5 1 0 16,0 2 0-16,8-2 1 16,3 1-1-16,-10 2 0 15,-2-6-1-15,2 1 0 0,1 1 1 16,1 2 1-16,3 4-1 15,-5-2 0-15,1-7 0 16,-5 3 1-16,1-1 0 16,2 3 0-16,1 5 0 15,3 0 0-15,-11-7 0 16,1 6 1-16,1-2-2 16,5 3 1-16,-4 4-1 15,-8 0 0-15,-2-4 0 16,-1 0 0-16,12 0 0 0,-2-1 1 15,-1-2 0-15,-1-2 0 16,0 0-1-16,0 5 0 16,5-3 0-16,0-2 1 15,-1-2-2-15,-5-3 1 16,1 4-1-16,2 1 0 16,0 1 0-16,-1 1 1 15,-3 2 0-15,-1-6 0 16,1 2-1-16,3 2 0 15,1-2 1-15,0 2 0 16,-2-4 0-16,1 2 0 16,3 2 0-16,-3-2 1 15,1 2 0-15,-2 2 0 16,-2 1-1-16,0 2 1 16,7 0 0-16,0-2 0 15,-3 0-1-15,0-3 0 16,3 2 1-16,0 3 1 0,-3 1 0 15,1 1 0-15,-3 0 0 16,0-2 0-16,-2 0-1 16,-2 3 0-16,-5 1 0 15,-7 1 1-15,-9-1-1 16,-5-1 1-16,-3 2-2 16,-8 0 1-16,-9 1 0 15,-8-1 0-15,-7 3-1 16,-6 1 0-16,-5-4-1 15,-7 2 0-15,-5 2-1 0,-9-6 1 16,-8-3 0-16,-4-1 0 16,-6-1-1-16,-10-2 1 15,-2 4-1-15,-4 0 0 16,-3 0-1-16,-2 0 1 16,-7 0-1-16,10-5 0 15,-10 5 0-15,2-12 0 16,-11-12 0-16,-3-9 0 15,0 0-2-15,-1-2 0 16,10-1-15-16,8-4 0 16,11 6-33-16,5-10 0 15,-21 44-2624-15</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2:14.419"/>
    </inkml:context>
    <inkml:brush xml:id="br0">
      <inkml:brushProperty name="width" value="0.05292" units="cm"/>
      <inkml:brushProperty name="height" value="0.05292" units="cm"/>
      <inkml:brushProperty name="color" value="#FF0000"/>
    </inkml:brush>
  </inkml:definitions>
  <inkml:trace contextRef="#ctx0" brushRef="#br0">8747 6696 1343 0,'0'0'0'15,"0"0"29"-15,-14 27 0 16,12-6 22-16,4-5 0 15,3-6-13-15,1 0 0 16,6 2-25-16,2 2 1 16,9-5-6-16,9 3 0 15,12 4-4-15,16 1 1 16,16 7-2-16,5-3 1 16,14 3 0-16,13-7 1 0,27-3 0 15,12-3 0-15,22-8 1 16,27-1 0-16,24-2 1 15,20-4 1-15,21-1 1 16,6-3 1-16,8-8 3 16,0 2 0-16,16-1 5 15,-3-6 1-15,-8-3 4 16,-10-6 0-16,-12-3 9 16,-17 0 1-16,-8-5 3 15,-25-7 1-15,-12-12-2 16,-23 4 0-16,-29-1-1 0,-17 4 1 15,-17 5 11-15,-26 0 0 16,-20 0-2-16,-23-5 0 16,-27-8-8-16,-23 3 1 15,-28-2-5-15,-21 7 0 16,-31-2-7-16,-15 5 1 16,-17 2-4-16,-13 5 1 15,-15 6-8-15,-27-3 1 16,-18 8-3-16,-27 1 0 15,-13 14-5-15,-20 2 1 16,-21 7-3-16,-13 10 0 16,-12 11-2-16,-10 5 0 15,-20 5-2-15,-3 3 0 16,-8 7-2-16,22 4 1 16,17 2-1-16,29 1 0 15,17-1 0-15,30-3 0 16,20-2 0-16,24 4 0 0,25 6 0 15,29-2 0-15,38-9 0 16,28-6 0-16,28-10-1 16,31 5 0-16,29-5 0 15,34 5 1-15,43-5-3 16,27 1 1-16,25-3-2 16,29-3 1-16,33 2-3 15,17-8 1-15,17-5-2 16,6-4 1-16,4-4-1 0,0-1 0 15,2-4-4 1,-2 6 1-16,-3-1-6 16,-6-8 0-16,-252 12-1856 0</inkml:trace>
  <inkml:trace contextRef="#ctx0" brushRef="#br0" timeOffset="43198.07">5484 8698 526 0,'0'0'0'16,"0"0"6"-16,0 0 0 15,-19 10 11-15,19-10 0 16,0 0 16-16,-4 12 0 16,13-8-4-16,3 3 0 0,8 3-9 15,10-1 0-15,-2 5-7 16,9 1 0-16,7 1 1 16,7-1 0-16,16-1 0 15,4-5 0-15,6-1 0 16,4-1 1-16,6-7-2 15,12 2 1-15,8 0-1 16,11-4 1-16,6-7 0 16,5-1 0-16,3 0 7 15,7 1 0-15,15 0 4 0,4-3 1 16,5 4 7 0,-6 1 1-16,3 1-3 0,10-2 1 15,1 1 6-15,2 2 0 16,8 0 1-16,3 1 0 15,1-3-3-15,0 2 1 16,4-4-5-16,-2 6 0 16,2 3-6-16,1 3 0 15,4-1 1-15,4 1 1 16,6 1-2-16,4 1 0 16,2 2-6-16,-2 2 1 15,2-2-2-15,7 1 0 16,2 3-3-16,3-4 0 15,-1-4-1-15,1 2 1 16,4 4-1-16,3 1 0 16,-1 1-2-16,1 1 1 15,2 3-2-15,4 1 0 16,3 1 1-16,-7-3 0 0,7 2 0 16,-4-1 1-16,8-3 0 15,2-3 0-15,-3 0 2 16,4-1 1-16,1 1 2 15,4 3 0-15,1-3-1 16,4 3 1-16,-2-4-1 16,9 3 0-16,5-2-1 15,3-4 1-15,-4-2-3 16,6-1 0-16,3 0-2 0,14-1 0 16,6 3-2-16,15-4 1 15,-1 0-2-15,3-5 1 16,7-2-1-16,6 0 0 15,13 7-2-15,1 2 0 16,-7-4 2-16,5 0 1 16,7 2 6-16,-1 0 1 15,0 0-2-15,-1 0 1 16,-3 5 2-16,-1 2 0 16,-4-5 6-16,-8 1 0 15,-7 1 5-15,-14-1 1 16,-12-1 1-16,-21-2 0 15,-15 3 1-15,-19 1 0 16,-12-8-4-16,-21-2 1 16,-13 0-8-16,-23 1 1 15,-24-7-5-15,-20 0 0 0,-14 0-5 16,-17-4 0-16,-17 2-12 16,-15 2 0-16,-23 4-2 15,-18-11 1-15,-21 19-2067 16</inkml:trace>
  <inkml:trace contextRef="#ctx0" brushRef="#br0" timeOffset="44264.01">2764 9958 996 0,'34'-6'0'0,"64"-9"27"16,29 1 0-16,25 5 29 15,21 4 1-15,12-2-12 16,21-1 0-16,13-10-17 15,19-2 0-15,11-1-9 16,17-3 1-16,22 3-5 16,15 2 1-16,4 5-3 15,9-2 0-15,-4 8 13 16,9 2 1-16,13 0 14 16,-5 4 0-16,-2 2 12 15,-3 5 1-15,4 2-1 0,-10 3 0 16,-6 1-5-16,-16-3 0 15,-19 1 18-15,-7-4 1 16,-12 4-2-16,-24-2 0 16,-17 0 4-16,-19 0 0 15,-22 0-6-15,-26-1 0 16,-32 1-4-16,-19-1 1 16,-23-1-3-16,-18-5 1 15,-26 0-5-15,-14-4 0 16,-8 1-6-16,-10-8 0 15,-10-11-10-15,-8-7 1 16,-7-4-9-16,2 0 1 16,6 7-15-16,6-4 1 15,11 30-2248-15</inkml:trace>
  <inkml:trace contextRef="#ctx0" brushRef="#br0" timeOffset="96548.17">4034 10693 761 0,'0'0'0'0,"26"11"13"16,-3-1 0-16,-3 2 14 15,1-3 0-15,-3-4 7 16,5 2 1-16,-1-4 0 16,7 2 1-16,1-5-16 15,1 2 1-15,6 5 5 16,8 0 0-16,0 2-1 16,8-6 1-16,7-1-4 15,2-4 1-15,2-1 2 0,1-3 0 16,11 0 0-16,5-5 0 15,9 4-3-15,-4-1 0 16,4-5 8-16,4 3 0 16,11 5 10-16,3-5 1 15,-7-1 3-15,6-1 1 16,10 5-5-16,1-2 1 16,-11-4-7-16,3 0 1 15,15 7-8-15,2 0 1 16,-5-1-3-16,1-1 1 15,6-3-4-15,3 4 0 16,-1-1-2-16,-1 1 0 16,1 2-2-16,1-4 1 15,11-3-4-15,-2 2 1 16,-9 3-3-16,2 3 1 16,6-4-2-16,1 4 0 15,2 1-2-15,-2 1 1 0,-5 2 2 16,0 0 1-16,12 0 2 15,-4-2 0-15,-4-5 0 16,-8 5 1-16,7 2-2 16,1 0 0-16,4-3 2 15,-4-4 0-15,-5 0-2 16,5 2 0-16,3-2 0 16,0 0 0-16,1 0-2 15,1 4 1-15,-6-4 1 16,6 2 1-16,3-1 2 0,-2 0 0 15,-3-1-1-15,-2 1 1 16,2 1-5-16,4 2 1 16,3 3-4-16,3-5 1 15,1 1-3-15,-1-3 0 16,2 7-2-16,-1 0 0 16,1 0-1-16,4 4 0 15,-1-1 0-15,-1 1 0 16,-5-4-1-16,3 0 0 15,4 1-1-15,2 3 1 16,-1 1 0-16,1 2 0 16,-4-5-1-16,1 1 1 15,5 2-2-15,4 6 1 16,1-3-1-16,3 4 0 16,0 2 0-16,2 0 0 15,3 0-1-15,1 3 1 0,-3 4-1 16,8-2 0-16,3-2 0 15,4 2 0-15,5 7 0 16,2-3 0-16,-4-8 0 16,4 1 0-16,1-4 0 15,3 2 0-15,-3-2 0 16,2-2 0-16,13 3 0 16,2 0 0-16,6 1 1 15,0 0 0-15,1-2 0 0,3-1 0 16,2-1 0-16,5 2 1 15,2 2-1-15,7-2 0 16,7-3 1-16,1-6 0 16,6 2 1-16,2-1 1 15,3-4 0-15,1 2 1 16,8-1 0-16,3-2 0 16,12-1 5-16,2-2 0 15,8 8 3-15,-2-2 1 16,5 1-1-16,-1 4 0 15,-7-4 9-15,-1 6 1 16,-3 3-7-16,-5 0 1 16,-18 2 1-16,-4-2 1 15,-8 0 0-15,-6-3 1 16,-13-2 0-16,-13 3 1 16,-16 1 3-16,-18-4 0 15,-6-2 0-15,-13-3 0 0,-11 1-3 16,-8-3 1-16,-16 0-3 15,-15-7 1-15,-10 4-2 16,-8 1 0-16,-17-5-5 16,-14 2 0-16,-17 0-4 15,-16 3 1-15,-13 0-7 16,-19 2 0-16,-16 4-6 16,-25-8 1-16,41 4-2356 15</inkml:trace>
  <inkml:trace contextRef="#ctx0" brushRef="#br0" timeOffset="97597.44">3812 11828 1131 0,'0'0'0'16,"37"-8"19"-16,7 3 0 0,11 1 25 15,8 1 0-15,9-1-2 16,4 1 1-16,-2-3 0 16,15 1 0-16,15 2-12 15,10 3 1-15,8-4-4 16,12 1 1-16,11-1-5 16,17 3 1-16,20 1-4 15,15 0 1-15,11 0 7 16,18-4 0-16,5 1-1 15,16-2 0-15,7-2-1 0,18-4 0 16,6-1 13-16,17 0 0 16,8 3 7-16,13-8 1 15,-2-4 11-15,4 1 1 16,10 4-9-16,-2-6 1 16,-5-1-5-16,-11 2 0 15,-20 6 11-15,-10-1 0 16,-13 2 6-16,-19 6 1 15,-13-3-8-15,-31 4 0 16,-9 4-4-16,-24-2 1 16,-18 3-14-16,-24 0 1 15,-25-1-8-15,-14 3 1 16,-13 0-5-16,-8-5 1 16,-16-4-6-16,-16 2 1 15,-17 7-6-15,-5-4 0 16,-4 1-6-16,5 3 1 0,7 0-4 15,0-12 0 1,-23 12-2340-16</inkml:trace>
  <inkml:trace contextRef="#ctx0" brushRef="#br0" timeOffset="211348.62">2602 11754 918 0,'0'0'0'0,"0"0"16"0,-27 7 1 15,10 0 18-15,-3 8 1 16,-6 13-6-16,-1 3 1 15,-1 0-17-15,-4 4 1 16,-3 5-6-16,0 3 1 16,-2 2-2-16,0 3 0 15,-7 6-1-15,3 8 1 16,4 11-2-16,2 3 1 16,-1 0-2-16,5 4 1 15,2 7-2-15,3-1 1 16,3 9-2-16,2-8 1 15,2-11 0-15,-1-9 0 16,4-3-2-16,11 0 1 16,8 2 0-16,6-5 0 15,2-6-1-15,1-5 1 16,6-8 0-16,-2-6 0 0,8-3 0 16,1-3 0-16,10-4-1 15,6-4 1-15,8 4 0 16,10-2 0-16,4-1 0 15,1-4 0-15,-6-2-1 16,5-3 1-16,4-4 1 16,2-3 0-16,12-2 0 15,2 1 1-15,-7-3 0 16,0-5 1-16,5-3-1 16,5 3 0-16,4 8 0 15,0-1 1-15,-7-4 3 0,7-1 1 16,5 4 5-16,8 1 1 15,-8-5 3-15,4 0 0 16,7 0 0-16,1-3 0 16,-4 3-3-16,-3 3 1 15,4 6-1-15,4 3 0 16,-1 3-2-16,6-1 0 16,-3-3-2-16,-1 3 1 15,2-2-2-15,-2-2 0 16,8 2-1-16,-3-3 0 15,3-4-2-15,-4 2 0 16,5 0 0-16,4-2 0 16,-6-3-1-16,6 0 1 15,8 3 1-15,-1-2 0 16,-4-3 1-16,6 2 1 0,5 3-1 16,3 0 1-16,-3 0-1 15,0 2 0-15,-6 0 1 16,10 2 1-16,1 0 2 15,-6-2 0-15,-4-2 1 16,5 0 0-16,0 4-2 16,3-1 1-16,-3 3-2 15,3-8 1-15,-3-1-2 16,3 0 0-16,8 1 1 16,-1 2 0-16,-5 4-1 0,-1-2 0 15,4-4-2-15,3-3 0 16,4-2-1-16,-6-1 1 15,0 0-1-15,3-1 0 16,2 2-1-16,7-3 0 16,7 2 0-16,2-1 0 15,-6-1-2-15,1 2 1 16,-4-3 1-16,1 3 0 16,10 0-1-16,3-1 0 15,-7 2 3-15,2-1 0 16,-4-6 2-16,2 1 0 15,4-1-1-15,6 2 1 16,-3-3-1-16,2 3 1 16,-2 0-1-16,-5-2 0 15,-4-3-2-15,4 0 0 16,4 3-1-16,-1 1 1 16,9 1-3-16,-2 3 0 0,4 2-1 15,2-4 0-15,-6-1 0 16,-1 0 1-16,-2 1-1 15,2 1 1-15,-1 0-1 16,4 3 0-16,4 2 0 16,-2 2 1-16,-4 2-1 15,1-8 0-15,-3-3-1 16,3 2 1-16,4 2-1 16,-1 1 0-16,6-3 0 15,0 3 1-15,1 0-1 0,9-1 0 16,0-3 0-16,0 0 0 15,-6-3-1-15,4 0 1 16,6 2-1-16,3 2 0 16,-1-5 0-16,5 1 1 15,1 2-2-15,2 4 1 16,-2 1-1-16,7 2 1 16,2 0-1-16,-2-2 1 15,0-1-2-15,2 1 1 16,0 4-1-16,0 1 1 15,-3-1-1-15,1-2 1 16,-2 0 0-16,1 2 0 16,-1 3 0-16,-1 0 0 15,0-1 0-15,-6-4 1 16,0-2-1-16,1 2 0 16,-3 5 0-16,1-3 0 15,-9-7 0-15,-2-4 1 0,2 0-1 16,5-5 1-16,1-1 0 15,3-2 1-15,-2-2-2 16,0-1 1-16,0 1-1 16,-6-1 1-16,3-3-1 15,-5-3 0-15,1-3-1 16,-5-4 1-16,-6 0-1 16,-5-3 1-16,-6-1 0 15,-11-6 0-15,-10-5 0 16,-6-1 1-16,-8-1 0 0,-14 3 0 15,-8-5 0 1,-10 0 0-16,-3 1 0 0,-14-3 1 16,-12-10 0-16,-8-2 1 15,-10 4 0-15,-14 5 0 16,-11 3 0-16,-13 2 0 16,-15 5-1-16,-16 4 1 15,-14 2-2-15,-16 3 0 16,-12 3-1-16,-18 4 1 15,-19 3-2-15,-14 6 0 16,-17 6-3-16,-13 2 1 16,-12-1-11-16,-17-1 0 15,-15 2-7-15,-13-1 1 16,-10 4-12-16,-11 4 1 16,-13-1-3-16,-9-1 1 15,-12 5 4-15,-5 1 1 16,-15 1 3-16,-4 1 0 0,-7-3 3 15,-11 1 0-15,0-1 8 16,-12 1 0-16,-9-2 6 16,-3-1 0-16,1 5 2 15,-7-3 0-15,-5-1 1 16,-2 0 1-16,-8 5 1 16,-8 0 0-16,-8 0 1 15,-4 5 0-15,0 0 0 16,-4 2 1-16,-8-2 0 15,-6 0 0-15,4 4 0 0,-2 1 0 16,7 3 0-16,-5-5 0 16,-2-4 0-16,2 1 1 15,3 4 0-15,1 1 0 16,-2-3 1-16,3 3 0 16,3-1 0-16,6-2 1 15,7-2 0-15,2-5 1 16,7 0 1-16,5-3 1 15,6-1 0-15,3 2 1 16,5 2 0-16,-5-1 0 16,-9-1 0-16,11-2 0 15,15 8 0-15,1-2 1 16,-7-4-1-16,4-2 1 16,1 4-2-16,5-1 1 15,11-3-2-15,7 1 1 16,0-1-2-16,-1 1 1 0,-1-2 0 15,4-4 1-15,10-3 0 16,9 0 0-16,7 1 0 16,2 1 1-16,3-2-1 15,0-4 0-15,1-1 0 16,4-2 0-16,4 2 0 16,6-2 0-16,-6-4 2 15,2 2 0-15,-2 8 1 16,2 0 1-16,-2 0 0 15,0 2 0-15,-3 6-1 0,-4 5 1 16,5 2 2-16,-1 5 1 16,-1-2-1-16,-5 9 0 15,6 3-3-15,-6 6 1 16,9 4-1-16,-1-3 0 16,4-3-3-16,3 0 0 15,3-7-3-15,7 5 1 16,1 3-4-16,21 4 1 15,4 4-1-15,8 1 0 16,190-31-1770-16</inkml:trace>
  <inkml:trace contextRef="#ctx0" brushRef="#br0" timeOffset="-199215.37">23084 15229 1870 0,'0'0'0'15,"-7"-28"73"-15,0 9 1 16,0 5 51-16,-11-3 0 0,-12-7-47 16,-9-6 1-16,-3-1-45 15,-4-2 1-15,-7-1-8 16,-3-3 1-16,-4 1-5 16,-5 5 0-16,-8 5-11 15,-6 3 1-15,-4-1-1 16,-5 3 0-16,0 4-2 15,-6 2 1-15,-10 1-1 16,-4 0 0-16,1 4-1 16,-6-1 1-16,-10 2-1 0,-6 3 0 15,0 0-1-15,-12 1 1 16,-2 0-1-16,-7 0 1 16,-3-6-2-16,-3 3 0 15,5 1 0-15,1 3 0 16,-9 4 0-16,-1 6 0 15,-3 2-1-15,-4 8 0 16,-4 6 3-16,7 4 0 16,7 9-2-16,0 6 1 15,-6 6 1-15,6 7 0 16,4 5 0-16,15 3 1 16,17 2-1-16,4 5 0 15,4 2-3-15,13 4 0 16,15 4-2-16,16 1 0 15,15-6-1-15,8 2 0 16,14-1-1-16,14 4 1 0,15 8-2 16,13-8 0-16,20-4-1 15,14-1 1-15,13 2-1 16,19-3 0-16,24-2 0 16,15-5 0-16,14-7-1 15,19-6 1-15,23-8-1 16,23-3 0-16,19-6 0 15,20-5 1-15,12-8 0 16,8-6 0-16,9-10 0 16,7-5 0-16,-3-6 0 15,0-6 0-15,8-9 0 0,-4-9 1 16,-4-6-1-16,-3-10 1 16,-13-4 1-16,-6-13 0 15,-17-8 3-15,-13-4 0 16,-12-6 2-16,-15-6 1 15,-12 2-1-15,-29-4 0 16,-24-4 5-16,-20-1 1 16,-20 5 0-16,-24 4 1 15,-23-3 0-15,-19-2 1 16,-23 1-2-16,-28 11 1 16,-27-2-2-16,-30 4 1 15,-33-3-2-15,-44 3 0 16,-38 5-3-16,-45 12 1 15,-37 8-2-15,-32 22 0 16,-36 18-2-16,-32 21 1 16,-33 23-3-16,-26 29 1 15,-23 31-3-15,-14 31 0 0,-4 30-1 16,13 7 0-16,476-163-2384 16</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7:00.434"/>
    </inkml:context>
    <inkml:brush xml:id="br0">
      <inkml:brushProperty name="width" value="0.05292" units="cm"/>
      <inkml:brushProperty name="height" value="0.05292" units="cm"/>
      <inkml:brushProperty name="color" value="#FF0000"/>
    </inkml:brush>
  </inkml:definitions>
  <inkml:trace contextRef="#ctx0" brushRef="#br0">9705 6351 1187 0,'32'-2'0'0,"52"-3"23"15,26-3 1-15,6 1 27 16,16-2 1-16,17 0-5 16,13-6 0-16,11-4-25 0,10-9 1 15,8-12-7-15,12 2 0 16,5 2-1-16,10 3 0 16,20 4-1-16,6 4 1 15,8 6-2-15,0 7 1 16,11 0-1-16,-4 9 1 15,10 3 6-15,8 3 1 16,7 2 1-16,0 2 0 16,10-2 9-16,9-1 0 15,-3-1-4-15,9 2 1 16,9 1-2-16,4-3 0 16,3-3-3-16,12-3 0 15,5 1-3-15,2-2 1 16,5-1 10-16,4 5 0 15,0 2 7-15,-1 5 0 0,1-2 2 16,-2 11 0-16,7 4-5 16,-7 1 0-16,-24 0-2 15,-8 0 1-15,-7-6-7 16,-10 3 1-16,-8-5-5 16,-22 3 0-16,-14-7 2 15,-20-2 1-15,-13-4 1 16,-20-3 0-16,-13-2-1 15,-21-3 1-15,-21-7-4 16,-14-4 1-16,-12 3-11 0,-17-8 0 16,-12 0-11-16,-13-3 1 15,-82 24-1994-15</inkml:trace>
  <inkml:trace contextRef="#ctx0" brushRef="#br0" timeOffset="1349.64">2819 6888 1187 0,'0'0'0'0,"0"0"23"16,0 0 1-16,0 0 20 15,0 0 1-15,0 0-5 16,31 26 0-16,-11-18-21 15,10-1 1-15,5-7-10 16,7 0 1-16,11 0-4 16,7-3 1-16,13 6-3 0,4 2 1 15,-1 2-3-15,9 4 1 16,15 1-2-16,8 0 1 16,5 0-1-16,5-3 0 15,9 8 0-15,7 2 0 16,-3-5-1-16,4 1 0 15,14 3 0-15,15-3 0 16,12-3-1-16,-1-6 1 16,3-3 0-16,5 1 0 15,-1 1 0-15,3-2 0 16,-1-3-1-16,1 4 1 16,5 1 3-16,10 7 0 15,-1-3 8-15,7 1 1 16,-1 4 7-16,5-2 0 15,3 0 3-15,4 2 1 16,-2 1-2-16,4-2 0 0,7-1-2 16,5-4 0-16,7-4-2 15,9 1 1-15,7-2-5 16,4-1 0-16,8 0-2 16,18 3 0-16,14-1-3 15,9-8 0-15,9-3-1 16,6 0 1-16,21 4 0 15,13-1 1-15,4-4-1 16,15 4 1-16,15-1 1 16,5 3 0-16,0 2 1 0,6 4 0 15,6-1 5-15,13 1 0 16,3-1 2-16,8 2 1 16,10 1-1-16,10-3 1 15,24-3-2-15,10 0 1 16,9 3-1-16,5-6 0 15,5-2-1-15,10 1 0 16,-3 4-1-16,-10 6 1 16,-7 9 4-16,-12 1 0 15,-18 8 6-15,-30 4 0 16,-20 3 0-16,-22-5 0 16,-31-6 2-16,-31 8 0 15,-37-2 1-15,-29 4 0 16,-31 1-7-16,-23-2 1 15,-23-5-6-15,-33 1 1 16,-33-5-4-16,-25-9 0 16,-96-11-1939-16</inkml:trace>
  <inkml:trace contextRef="#ctx0" brushRef="#br0" timeOffset="2465.04">3840 8589 1175 0,'32'3'0'0,"63"9"21"15,30 7 0-15,16 6 30 16,22 4 0-16,17 4-7 16,17 3 0-16,25 2-21 15,13 2 1-15,19-5-9 16,25-8 0-16,28-11-3 0,8-13 0 16,26-6 0-16,29-7 1 15,23-4 4-15,34 0 0 16,21 0 2-16,22-5 1 15,13-7 14-15,5 4 0 16,-1 3 7-16,-12 5 0 16,-10 2 8-16,-13 3 0 15,-11 0 0-15,-27 6 1 16,-27 3 2-16,-24 0 1 16,-22 3-6-16,-35-1 1 15,-36 5-11-15,-26 5 1 16,-27 4-9-16,-18 1 1 15,-26 0-8-15,-13-8 0 16,-160-9-1771-16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7:27.300"/>
    </inkml:context>
    <inkml:brush xml:id="br0">
      <inkml:brushProperty name="width" value="0.05292" units="cm"/>
      <inkml:brushProperty name="height" value="0.05292" units="cm"/>
      <inkml:brushProperty name="color" value="#FF0000"/>
    </inkml:brush>
  </inkml:definitions>
  <inkml:trace contextRef="#ctx0" brushRef="#br0">7684 5650 694 0,'0'0'0'16,"49"-3"11"-16,0-2 0 15,4-7 14-15,5-1 0 16,8 1 26-16,4 4 1 16,11-4 2-16,1-6 1 0,-5-1-10 15,13 2 0-15,14 5 2 16,9 0 0-16,0-4-10 15,9 6 1-15,10 3-6 16,7 2 0-16,9-4-1 16,1 5 1-16,6 1-1 15,4 3 0-15,8 0-3 16,8 3 1-16,5 3-2 16,5 1 0-16,0-2-2 15,-3 3 1-15,3 1-4 0,7 1 1 16,9-1-5-16,6 3 1 15,4 0 7-15,1-1 1 16,10 1-1-16,6-4 0 16,8-1-1-16,6-1 1 15,8 4-3-15,10-1 0 16,9-6-2-16,12 2 0 16,3-1-4-16,7-4 0 15,11-4 1-15,13 4 0 16,12 0 1-16,1 4 1 15,-2-3 6-15,13 3 0 16,6-1 5-16,3 3 1 16,-4 1-5-16,-2-6 0 15,13-1-1-15,-3-1 0 16,3-3-6-16,1-3 1 16,6 2 2-16,-6-4 0 15,-1-3 5-15,-22-2 1 0,-14 0 4 16,-12 4 0-16,-16 0 3 15,-19 5 1-15,-18 5-2 16,-23 0 0-16,-19 3-1 16,-22-3 1-16,-20 0-5 15,-22 2 1-15,-14 5-6 16,-20-7 1-16,-13-4-4 16,-16-1 0-16,-11-4-5 15,-9-1 1-15,-12-2-4 16,-13 3 1-16,-18 4-10 0,-8-2 1 15,-5 2-5-15,-6-4 0 16,-5-3-1-16,-15 7 0 16,17 5-2175-16</inkml:trace>
  <inkml:trace contextRef="#ctx0" brushRef="#br0" timeOffset="3183.85">14499 7784 761 0,'64'0'0'0,"105"5"25"15,46 2 1-15,22-5 29 16,15 0 0-16,11-2-2 16,19-2 1-16,16-3-14 15,14 0 0-15,4 1-8 0,0-3 0 16,5 5-7-16,-2 2 1 16,4 6 6-16,-9 2 1 15,-9 1 22-15,-5 5 1 16,-6 3 5-16,-6 4 0 15,-10 1-12-15,-9 1 0 16,-21-1-10-16,-8 1 1 16,-21-1-4-16,-16-3 0 15,-18-1-3-15,-14-3 0 16,-14-3-4-16,-23 2 1 16,-16-2-14-16,-14 0 1 15,-15-3-9-15,-17-2 1 16,-72-7-1469-16</inkml:trace>
  <inkml:trace contextRef="#ctx0" brushRef="#br0" timeOffset="4387.54">1490 8511 862 0,'0'0'0'15,"41"-9"16"-15,1 4 1 16,17 10 17-16,13 0 0 15,14 6-3-15,3 1 1 16,-3 2-17-16,4-2 1 16,10 0-6-16,8-3 0 15,-4-1-3-15,4 3 1 16,13 3 0-16,6 3 0 16,0 0 3-16,4 2 0 15,19 2 3-15,12 3 1 16,6 9-1-16,8-4 0 15,8 4 0-15,6-5 1 16,9-2 0-16,13-2 0 16,9-10 0-16,18-4 1 15,7-8-3-15,15-7 1 16,5-14-2-16,4 5 1 0,7 4-2 16,10 3 0-16,-1 3 6 15,12 4 1-15,18 6-2 16,-4 0 0-16,-1-4 4 15,10 0 0-15,17 3 2 16,10-8 0-16,-4-11 1 16,10-2 0-16,15 4-4 15,17-5 0-15,4-4-1 16,10 0 0-16,3-3 5 0,13-5 1 16,9 1 2-16,7 2 1 15,0 2-1-15,4 3 1 16,5 0-4-16,-4 9 1 15,6 2-3-15,-4 3 1 16,-5 3-3-16,-17 1 0 16,-8 3-3-16,-12 5 0 15,-18 2 8-15,-30-4 1 16,-21 6 5-16,-21 0 0 16,-35-2-1-16,-27 3 0 15,-25 0-1-15,-20 1 0 16,-24 1-2-16,-28-3 1 15,-22-6-7-15,-19 1 1 16,-15 4-8-16,-13-1 0 16,-10-2-9-16,-18-5 1 15,-14 0-5-15,-16 0 0 16,-21 0-1716-16</inkml:trace>
  <inkml:trace contextRef="#ctx0" brushRef="#br0" timeOffset="5516.74">3270 9888 918 0,'50'0'0'0,"80"-5"19"16,52 0 0-16,26 0 25 15,18 0 0-15,12-11 0 0,19-1 1 16,15-7 5-16,9-6 1 15,6 2-29-15,8 2 0 16,15-5 10-16,-3 4 0 16,0 2 5-16,-7 10 1 15,-2 6 7-15,-2 4 1 16,-7 2-11-16,-13 3 0 16,-19 3-7-16,-8 2 1 15,-15-3 8-15,-22 1 0 16,-21 1 1-16,-24-2 0 15,-22-8-2-15,-18 5 1 16,-7 1 4-16,-23 1 0 16,-13 3-7-16,-8-9 1 15,-10-6-7-15,-17-11 1 16,-49 22-1579-16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7:42.116"/>
    </inkml:context>
    <inkml:brush xml:id="br0">
      <inkml:brushProperty name="width" value="0.05292" units="cm"/>
      <inkml:brushProperty name="height" value="0.05292" units="cm"/>
      <inkml:brushProperty name="color" value="#FF0000"/>
    </inkml:brush>
  </inkml:definitions>
  <inkml:trace contextRef="#ctx0" brushRef="#br0">1658 6749 694 0,'0'0'0'16,"0"0"11"-16,0 0 0 16,0 0 16-16,0 0 1 0,27 16 10 15,-8-8 0-15,9 5-11 16,7 2 0-16,10 6-4 16,0 0 0-16,5-1-7 15,4 1 0-15,10-4-3 16,8-1 1-16,15-2-1 15,6 1 1-15,1 3-1 16,3 1 1-16,16-5-2 16,7 3 1-16,-2-1-3 0,3-1 0 15,21 2-3-15,6-1 1 16,10-4-2-16,-1-7 0 16,11 0 0-16,5-3 0 15,7 0-1-15,10-6 0 16,8-4 7-16,-4 3 1 15,12 8 5-15,-1 2 1 16,1-1 2-16,2-3 1 16,-3 10 1-16,7-2 1 15,1 3 0-15,2-4 0 16,-3-3 0-16,1 4 0 16,4 2 0-16,4-1 0 15,5 0-3-15,-1-1 1 16,6-6 0-16,8-1 0 15,9-4-2-15,-3 2 0 16,-3 6-1-16,3-6 0 0,4 0 1 16,3 0 0-16,0 0 6 15,6-4 0-15,3 8 5 16,19-4 1-16,10-7 0 16,-1 1 1-16,-5 3 5 15,-4-2 1-15,-4-4-2 16,8 1 0-16,5 1-15 15,13 1 0-15,1-2-1 16,-8-3 1-16,-1-2-3 16,-3-5 0-16,7 6-1 15,6-3 0-15,6 1-3 0,-1 3 1 16,-4 3-1-16,4 2 0 16,1 0-2-16,-1 6 1 15,-2 3-4-15,-2 2 0 16,-7 2 6-16,-2-3 1 15,4 1 2-15,-2-2 0 16,0-3 0-16,-7 2 0 16,-1 1-1-16,-12-3 1 15,-4-5-6-15,-17 2 1 16,-6-2-1-16,-11 3 1 16,-15 0 0-16,-13 2 0 15,-9 4-2-15,-18 1 1 16,-14 2 0-16,-12 1 1 15,-22 1-2-15,-18-4 0 16,-17 4-1-16,-17 1 0 16,-15 1-1-16,-13-3 1 0,-19-1-3 15,-13-2 0-15,-9-1-2 16,-7-1 1-16,-9-3-4 16,-9 16 1-16,-19-2-4 15,-9-9 0-15,37-5-1979 16</inkml:trace>
  <inkml:trace contextRef="#ctx0" brushRef="#br0" timeOffset="1316.93">1658 8154 761 0,'0'0'0'16,"0"0"13"-16,37-3 0 15,7-9 42-15,7 0 0 16,8-6 14-16,-1 6 1 0,0-3-23 16,5 6 1-16,15 6-13 15,9 6 0-15,6 1-8 16,2-1 1-16,4 4-8 15,10 0 0-15,8-2-4 16,5-3 1-16,1-2-4 16,11-2 1-16,5 0-3 15,17-5 1-15,15-1-3 16,14-1 0-16,9 2-2 0,4-2 0 16,6-3 0-1,2-1 0-15,11-3 1 0,0 0 0 16,6 3 3-16,2 4 1 15,-4 5 3-15,5 1 0 16,8-6 3-16,6 1 0 16,4 1 2-16,-1 2 1 15,6-1 3-15,-1-4 1 16,5 0-1-16,4-1 1 16,10 1-3-16,8 1 1 15,14 6-3-15,0-4 1 16,4 2-3-16,2 5 1 15,-1 0-3-15,17 0 0 16,10 1-5-16,7 1 1 16,2 3-2-16,14-1 1 15,12-4-2-15,0 0 1 16,-1 1-1-16,15 3 0 0,8 5-2 16,1 1 1-16,4 2-1 15,1 2 0-15,1-5 0 16,3 3 0-16,3 3 5 15,-1 3 0-15,-2-6 1 16,-5 0 1-16,-7 0 3 16,-11 0 0-16,-4-3 2 15,-8-1 1-15,-5 8-2 16,-19-4 1-16,-23-10 6 16,-24 1 0-16,-26 2-2 0,-29 2 0 15,-20 4 0-15,-35-1 1 16,-34 2-5-16,-30-7 0 15,-27-1-5-15,-25-4 0 16,-28 2-4-16,-28-2 0 16,-49 3-10-16,-25 0 1 15,74-3-1756-15</inkml:trace>
  <inkml:trace contextRef="#ctx0" brushRef="#br0" timeOffset="2167.16">2037 9385 929 0,'0'0'0'16,"51"0"24"-16,11 3 0 0,25 4 23 15,8-2 0-15,-2-3-1 16,11 2 1-16,20 4-18 15,15-4 0-15,6-4-6 16,17 0 0-16,23 1-5 16,13-1 0-16,24 0 3 15,16 2 0-15,13 3 1 16,10-1 0-16,14-4-2 16,9-2 1-16,11-3-2 0,8 0 1 15,25 1-2-15,-7 4 0 16,-2 0 4-1,-15-3 0-15,-11-2 14 0,-8-2 0 16,-10 3 9-16,-12 2 1 16,-14 4 9-16,-20 0 1 15,-26 0-10-15,-27-1 0 16,-19 1-3-16,-24 3 1 16,-20 2-8-16,-15 2 0 15,-22 0-3-15,-12 1 1 16,-18 0 1-16,-18 1 0 15,-7-3-4-15,-10 3 1 16,-4 4-6-16,-7 1 0 16,0-16-1772-16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38:23.856"/>
    </inkml:context>
    <inkml:brush xml:id="br0">
      <inkml:brushProperty name="width" value="0.05292" units="cm"/>
      <inkml:brushProperty name="height" value="0.05292" units="cm"/>
      <inkml:brushProperty name="color" value="#FF0000"/>
    </inkml:brush>
  </inkml:definitions>
  <inkml:trace contextRef="#ctx0" brushRef="#br0">19442 7616 873 0,'0'0'0'0,"40"4"17"16,-1-4 0-16,-4-6 23 15,6 3 1-15,6 0 58 16,6 6 1-16,7 0 3 16,6 6 1-16,-1-4-71 15,11 4 0-15,7 5-2 16,12 0 0-16,12-2-7 0,12-7 1 15,6 2 20-15,11 2 0 16,8-4 25-16,12 2 1 16,20 1 11-16,14-1 0 15,10-2 1-15,3-8 0 16,5-2-14-16,0-4 0 16,4 6 6-16,-4-6 0 15,-2 2-7-15,-7 2 1 16,-17-6-11-16,-7 1 1 15,-17 0-9-15,-11 3 0 16,-10 3-5-16,-24 1 1 16,-23-2-7-16,-14 1 0 15,-16 1-9-15,-18 3 0 16,-12 0-20-16,-10-4 1 16,-6 1-10-16,-7 1 1 15,-7 2-2-15,-16-17 0 0,16 17-2271 16</inkml:trace>
  <inkml:trace contextRef="#ctx0" brushRef="#br0" timeOffset="1093.42">1672 9021 1041 0,'21'-1'0'16,"27"-5"17"-16,23 1 1 16,10-3 24-16,10 4 1 15,8 4-5-15,9-3 1 16,10 1-7-16,7 2 0 16,20 0-2-16,10 0 1 15,25 2 2-15,19-2 1 16,25 0-3-16,16-2 0 15,21-5-3-15,11 0 1 16,12-2-5-16,28-3 0 16,32 0 0-16,4-2 0 15,8-6-1-15,18-1 1 16,24-3-1-16,10-1 1 16,12 1 2-16,12 2 0 15,-2-3 14-15,11 6 0 0,5 2 22 16,13 3 0-16,8-5-1 15,3-2 0-15,1-1-9 16,3-1 1-16,4 3-9 16,5-3 0-16,4-1-6 15,-2 3 1-15,7 6-7 16,-6 3 0-16,-7 3-6 16,-15 4 0-16,-2 5 1 15,-10 0 1-15,-11 1-2 16,-16 3 0-16,-18-1-3 15,-22 6 0-15,-13 5-2 0,-19 5 0 16,-23-2-2 0,-13 2 0-16,-24-1 3 0,-18-6 1 15,-35-4 0-15,-28-1 0 16,-38 0-2-16,-18 0 0 16,-24-2-1-16,-24-3 0 15,-24-4-4-15,-20 1 1 16,-20-3 1-16,-11 1 0 15,-10-1 1-15,-7 2 1 16,-2-3-9-16,-5-2 0 16,0-8-7-16,5-6 1 15,4-5-5-15,5-16 1 16,-23 42-2288-16</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0:52.150"/>
    </inkml:context>
    <inkml:brush xml:id="br0">
      <inkml:brushProperty name="width" value="0.05292" units="cm"/>
      <inkml:brushProperty name="height" value="0.05292" units="cm"/>
      <inkml:brushProperty name="color" value="#FF0000"/>
    </inkml:brush>
  </inkml:definitions>
  <inkml:trace contextRef="#ctx0" brushRef="#br0">2792 6675 1030 0,'0'0'0'0,"32"-9"24"15,-9 4 0-15,0 1 26 16,7-2 0-16,5 0-2 15,4-2 1-15,5-1-11 16,5-1 0-16,10-1-20 16,-1 1 1-16,5 5-4 15,6 0 0-15,7 3 3 16,5 2 0-16,9 2-1 0,5-1 1 16,6-1 8-16,1 4 1 15,8 4 5-15,-3 4 0 16,2-3 4-16,1 7 1 15,10 8-8-15,-2-7 1 16,-2-5-3-16,3-3 1 16,8 3-5-16,3-3 1 15,1-6-1-15,4-3 0 16,7-3 10-16,6-2 1 16,2 5 6-16,3-4 0 15,-1-5-2-15,1 3 0 16,11 6-2-16,7-2 1 15,0-2-9-15,2 4 1 16,7 0-5-16,-3-3 0 16,-3-1 4-16,3 3 1 15,-6 1-2-15,7 0 0 16,5 0-3-16,-1 0 0 0,0 0-3 16,1 0 1-16,4 0-5 15,2 0 0-15,5-9-3 16,0 6 1-16,0-1-3 15,-4 4 1-15,3 4-2 16,-3-1 0-16,4 2 2 16,2-5 1-16,10 0 2 15,-1 0 1-15,7-7 1 16,-2 2 1-16,-1 0-1 16,12 1 1-16,-1-4-1 0,3 4 1 15,-1 1-4-15,2 3 1 16,-4 3 1-16,-1-3 0 15,2-7 0-15,-6 6 0 16,4 1-3-16,1 0 1 16,8-4-2-16,4-1 1 15,-2-5-3-15,4-1 1 16,6-1 0-16,4 0 1 16,1 0 1-16,7 0 1 15,0-5 2-15,4 1 1 16,0 2 0-16,3 2 0 15,6 3-3-15,-4 2 1 16,-4 2-1-16,-4 2 1 16,1-1-1-16,-2 1 1 15,-7 1-1-15,4-5 1 16,6 2-3-16,-4-4 1 16,-1 6 0-16,-6-6 0 15,-6 2 0-15,-9-1 1 0,-7-1-1 16,-12-3 1-16,-7 7 0 15,-16-4 1-15,-16 6-1 16,-5 3 1-16,-12-4 2 16,-10-3 0-16,-15 5-1 15,-11-1 1-15,-10-2-3 16,-9 5 0-16,-10 2-2 16,-11 1 1-16,-7-6-3 15,-11 1 1-15,-11 4-2 0,-7 1 1 16,-8-3-1-16,-8 0 0 15,-5 0-1-15,-1 3 1 16,-8-3-1-16,1 2 0 16,2 0-3-16,-4-2 0 15,-2 2 0-15,-2 1 0 16,0-3-2-16,0 0 0 16,0 4-2-16,-7-4 1 15,12 1-3-15,-5 1 1 16,-7-2-6-16,16 5 1 15,7 4-24-15,11-9 0 16,-34 0-2653-16</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41:25.710"/>
    </inkml:context>
    <inkml:brush xml:id="br0">
      <inkml:brushProperty name="width" value="0.05292" units="cm"/>
      <inkml:brushProperty name="height" value="0.05292" units="cm"/>
      <inkml:brushProperty name="color" value="#FF0000"/>
    </inkml:brush>
  </inkml:definitions>
  <inkml:trace contextRef="#ctx0" brushRef="#br0">8500 9352 963 0,'27'0'0'16,"48"-9"16"-16,23 2 1 16,7 2 16-16,5-3 0 15,8 4 11-15,9-5 0 16,10-1-2-16,13-2 1 15,-1 2-3-15,2-3 1 16,15-6-28-16,9 2 1 16,17 1 14-16,9 3 0 15,16-1 4-15,2-2 0 16,14-1 0-16,1 1 1 0,6-3-3 16,12 0 1-16,-1-1 0 15,8 4 0-15,9-1-3 16,16 3 1-16,0 3-5 15,2-1 0-15,1-8 0 16,11 0 0-16,6 3-3 16,6 0 1-16,8 0-5 15,-4 1 0-15,-6-3 4 16,5 5 0-16,6 4 3 16,-3 1 0-16,-8 4 0 0,3-4 1 15,5 2-3-15,5 2 1 16,8 0 0-16,-4-2 0 15,-4-2 0-15,5-3 0 16,4 0-2-16,-5 3 0 16,-11 1-4-16,-2-1 0 15,2 2-3-15,-5 2 1 16,-6 2 5-16,-12-1 1 16,-2 1 3-16,-5 1 1 15,-2-3 0-15,1 1 0 16,-8 1-2-16,-7-1 0 15,-9 1-5-15,-7 1 1 16,-12-1-4-16,-17 3 1 16,-15 0-3-16,-21 0 0 15,-14 0-2-15,-15 0 1 16,-11 0 2-16,-17-2 0 0,-12-5 2 16,-15 0 1-1,-13-2 4-15,-14-1 1 0,-11-2 0 16,-12 0 1-16,-14 1 1 15,-8 1 0-15,-6 0-3 16,-4-1 1-16,-7 3-7 16,-1-3 1-16,-1-1-5 15,-1 2 1-15,-11 10-6 16,8-7 0-16,-8 7-4 16,9-33 0-16,-9 33-2159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2/14/2023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2/14/2023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rmyhistory.org/my-lai/"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image" Target="../media/image19.emf"/><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086FE-C0F5-40FE-B97E-58BE9D397966}"/>
              </a:ext>
            </a:extLst>
          </p:cNvPr>
          <p:cNvSpPr>
            <a:spLocks noGrp="1"/>
          </p:cNvSpPr>
          <p:nvPr>
            <p:ph type="ctrTitle"/>
          </p:nvPr>
        </p:nvSpPr>
        <p:spPr>
          <a:xfrm>
            <a:off x="1464564" y="669735"/>
            <a:ext cx="9144000" cy="2387600"/>
          </a:xfrm>
        </p:spPr>
        <p:txBody>
          <a:bodyPr/>
          <a:lstStyle/>
          <a:p>
            <a:r>
              <a:rPr lang="en-US" dirty="0"/>
              <a:t>A Brief Introduction to the Law of War</a:t>
            </a:r>
          </a:p>
        </p:txBody>
      </p:sp>
      <p:sp>
        <p:nvSpPr>
          <p:cNvPr id="3" name="Subtitle 2">
            <a:extLst>
              <a:ext uri="{FF2B5EF4-FFF2-40B4-BE49-F238E27FC236}">
                <a16:creationId xmlns:a16="http://schemas.microsoft.com/office/drawing/2014/main" id="{F914C2FC-B7EC-4F7D-A122-8AD42E600AEF}"/>
              </a:ext>
            </a:extLst>
          </p:cNvPr>
          <p:cNvSpPr>
            <a:spLocks noGrp="1"/>
          </p:cNvSpPr>
          <p:nvPr>
            <p:ph type="subTitle" idx="1"/>
          </p:nvPr>
        </p:nvSpPr>
        <p:spPr>
          <a:xfrm>
            <a:off x="1524000" y="3602038"/>
            <a:ext cx="9144000" cy="2629598"/>
          </a:xfrm>
        </p:spPr>
        <p:txBody>
          <a:bodyPr>
            <a:normAutofit fontScale="70000" lnSpcReduction="20000"/>
          </a:bodyPr>
          <a:lstStyle/>
          <a:p>
            <a:r>
              <a:rPr lang="en-US" sz="9800" i="1" dirty="0"/>
              <a:t>jus in bello</a:t>
            </a:r>
          </a:p>
          <a:p>
            <a:endParaRPr lang="en-US" i="1" dirty="0"/>
          </a:p>
          <a:p>
            <a:r>
              <a:rPr lang="en-US" dirty="0"/>
              <a:t>Chapter 8 was about the legality of starting a war.</a:t>
            </a:r>
          </a:p>
          <a:p>
            <a:r>
              <a:rPr lang="en-US" dirty="0"/>
              <a:t>Chapter 9 is about the law of fighting a war.</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09324AA-4B66-C2C7-3E59-7C97CC77ACAF}"/>
                  </a:ext>
                </a:extLst>
              </p14:cNvPr>
              <p14:cNvContentPartPr/>
              <p14:nvPr/>
            </p14:nvContentPartPr>
            <p14:xfrm>
              <a:off x="3156120" y="3416040"/>
              <a:ext cx="5357520" cy="1293480"/>
            </p14:xfrm>
          </p:contentPart>
        </mc:Choice>
        <mc:Fallback>
          <p:pic>
            <p:nvPicPr>
              <p:cNvPr id="4" name="Ink 3">
                <a:extLst>
                  <a:ext uri="{FF2B5EF4-FFF2-40B4-BE49-F238E27FC236}">
                    <a16:creationId xmlns:a16="http://schemas.microsoft.com/office/drawing/2014/main" id="{509324AA-4B66-C2C7-3E59-7C97CC77ACAF}"/>
                  </a:ext>
                </a:extLst>
              </p:cNvPr>
              <p:cNvPicPr/>
              <p:nvPr/>
            </p:nvPicPr>
            <p:blipFill>
              <a:blip r:embed="rId3"/>
              <a:stretch>
                <a:fillRect/>
              </a:stretch>
            </p:blipFill>
            <p:spPr>
              <a:xfrm>
                <a:off x="3146760" y="3406680"/>
                <a:ext cx="5376240" cy="1312200"/>
              </a:xfrm>
              <a:prstGeom prst="rect">
                <a:avLst/>
              </a:prstGeom>
            </p:spPr>
          </p:pic>
        </mc:Fallback>
      </mc:AlternateContent>
    </p:spTree>
    <p:extLst>
      <p:ext uri="{BB962C8B-B14F-4D97-AF65-F5344CB8AC3E}">
        <p14:creationId xmlns:p14="http://schemas.microsoft.com/office/powerpoint/2010/main" val="1246915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98DA-6709-43EF-9967-9C3ABA68482C}"/>
              </a:ext>
            </a:extLst>
          </p:cNvPr>
          <p:cNvSpPr>
            <a:spLocks noGrp="1"/>
          </p:cNvSpPr>
          <p:nvPr>
            <p:ph type="title"/>
          </p:nvPr>
        </p:nvSpPr>
        <p:spPr/>
        <p:txBody>
          <a:bodyPr/>
          <a:lstStyle/>
          <a:p>
            <a:pPr marL="660400" indent="-660400">
              <a:lnSpc>
                <a:spcPct val="80000"/>
              </a:lnSpc>
            </a:pPr>
            <a:r>
              <a:rPr lang="en-US" altLang="en-US" dirty="0"/>
              <a:t>Crimes against peace: </a:t>
            </a:r>
            <a:endParaRPr lang="en-US" dirty="0"/>
          </a:p>
        </p:txBody>
      </p:sp>
      <p:sp>
        <p:nvSpPr>
          <p:cNvPr id="3" name="Content Placeholder 2">
            <a:extLst>
              <a:ext uri="{FF2B5EF4-FFF2-40B4-BE49-F238E27FC236}">
                <a16:creationId xmlns:a16="http://schemas.microsoft.com/office/drawing/2014/main" id="{3B368523-0E20-4FE8-873D-27CE4CBBF730}"/>
              </a:ext>
            </a:extLst>
          </p:cNvPr>
          <p:cNvSpPr>
            <a:spLocks noGrp="1"/>
          </p:cNvSpPr>
          <p:nvPr>
            <p:ph idx="1"/>
          </p:nvPr>
        </p:nvSpPr>
        <p:spPr>
          <a:xfrm>
            <a:off x="563880" y="1368425"/>
            <a:ext cx="8171089" cy="4351338"/>
          </a:xfrm>
        </p:spPr>
        <p:txBody>
          <a:bodyPr/>
          <a:lstStyle/>
          <a:p>
            <a:pPr marL="635000" indent="-577850">
              <a:lnSpc>
                <a:spcPct val="80000"/>
              </a:lnSpc>
            </a:pPr>
            <a:r>
              <a:rPr lang="en-US" altLang="en-US" dirty="0"/>
              <a:t>Planning, preparation, initiation or waging of a war of aggression or a war in violation of international treaties, agreements or assurances; </a:t>
            </a:r>
          </a:p>
          <a:p>
            <a:pPr marL="635000" indent="-577850">
              <a:lnSpc>
                <a:spcPct val="80000"/>
              </a:lnSpc>
            </a:pPr>
            <a:r>
              <a:rPr lang="en-US" altLang="en-US" dirty="0"/>
              <a:t>Participation in a common plan or conspiracy for the accomplishment of any of the acts mentioned under (i). </a:t>
            </a:r>
          </a:p>
        </p:txBody>
      </p:sp>
      <p:sp>
        <p:nvSpPr>
          <p:cNvPr id="4" name="Slide Number Placeholder 3">
            <a:extLst>
              <a:ext uri="{FF2B5EF4-FFF2-40B4-BE49-F238E27FC236}">
                <a16:creationId xmlns:a16="http://schemas.microsoft.com/office/drawing/2014/main" id="{21673D6E-7D37-4BB4-98E1-516A6277D422}"/>
              </a:ext>
            </a:extLst>
          </p:cNvPr>
          <p:cNvSpPr>
            <a:spLocks noGrp="1"/>
          </p:cNvSpPr>
          <p:nvPr>
            <p:ph type="sldNum" sz="quarter" idx="12"/>
          </p:nvPr>
        </p:nvSpPr>
        <p:spPr/>
        <p:txBody>
          <a:bodyPr/>
          <a:lstStyle/>
          <a:p>
            <a:fld id="{B2C9BCD3-F7EA-4C33-B40C-7941C22A16EC}" type="slidenum">
              <a:rPr lang="en-US" altLang="en-US" smtClean="0"/>
              <a:pPr/>
              <a:t>10</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97AA907-5F84-011D-641E-B9B8135BE271}"/>
                  </a:ext>
                </a:extLst>
              </p14:cNvPr>
              <p14:cNvContentPartPr/>
              <p14:nvPr/>
            </p14:nvContentPartPr>
            <p14:xfrm>
              <a:off x="396720" y="317160"/>
              <a:ext cx="7891200" cy="5014800"/>
            </p14:xfrm>
          </p:contentPart>
        </mc:Choice>
        <mc:Fallback>
          <p:pic>
            <p:nvPicPr>
              <p:cNvPr id="5" name="Ink 4">
                <a:extLst>
                  <a:ext uri="{FF2B5EF4-FFF2-40B4-BE49-F238E27FC236}">
                    <a16:creationId xmlns:a16="http://schemas.microsoft.com/office/drawing/2014/main" id="{E97AA907-5F84-011D-641E-B9B8135BE271}"/>
                  </a:ext>
                </a:extLst>
              </p:cNvPr>
              <p:cNvPicPr/>
              <p:nvPr/>
            </p:nvPicPr>
            <p:blipFill>
              <a:blip r:embed="rId3"/>
              <a:stretch>
                <a:fillRect/>
              </a:stretch>
            </p:blipFill>
            <p:spPr>
              <a:xfrm>
                <a:off x="387360" y="307800"/>
                <a:ext cx="7909920" cy="5033520"/>
              </a:xfrm>
              <a:prstGeom prst="rect">
                <a:avLst/>
              </a:prstGeom>
            </p:spPr>
          </p:pic>
        </mc:Fallback>
      </mc:AlternateContent>
    </p:spTree>
    <p:extLst>
      <p:ext uri="{BB962C8B-B14F-4D97-AF65-F5344CB8AC3E}">
        <p14:creationId xmlns:p14="http://schemas.microsoft.com/office/powerpoint/2010/main" val="1566720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C9510-5F41-40DC-B2F3-375EC8DAD4F9}"/>
              </a:ext>
            </a:extLst>
          </p:cNvPr>
          <p:cNvSpPr>
            <a:spLocks noGrp="1"/>
          </p:cNvSpPr>
          <p:nvPr>
            <p:ph type="title"/>
          </p:nvPr>
        </p:nvSpPr>
        <p:spPr/>
        <p:txBody>
          <a:bodyPr/>
          <a:lstStyle/>
          <a:p>
            <a:pPr marL="660400" indent="-660400">
              <a:lnSpc>
                <a:spcPct val="80000"/>
              </a:lnSpc>
            </a:pPr>
            <a:r>
              <a:rPr lang="en-US" altLang="en-US" dirty="0"/>
              <a:t>War Crimes:  </a:t>
            </a:r>
            <a:endParaRPr lang="en-US" dirty="0"/>
          </a:p>
        </p:txBody>
      </p:sp>
      <p:sp>
        <p:nvSpPr>
          <p:cNvPr id="3" name="Content Placeholder 2">
            <a:extLst>
              <a:ext uri="{FF2B5EF4-FFF2-40B4-BE49-F238E27FC236}">
                <a16:creationId xmlns:a16="http://schemas.microsoft.com/office/drawing/2014/main" id="{2B55344D-8830-4FC2-998D-67FFAC05610E}"/>
              </a:ext>
            </a:extLst>
          </p:cNvPr>
          <p:cNvSpPr>
            <a:spLocks noGrp="1"/>
          </p:cNvSpPr>
          <p:nvPr>
            <p:ph idx="1"/>
          </p:nvPr>
        </p:nvSpPr>
        <p:spPr>
          <a:xfrm>
            <a:off x="439511" y="1425574"/>
            <a:ext cx="10819039" cy="4930775"/>
          </a:xfrm>
        </p:spPr>
        <p:txBody>
          <a:bodyPr>
            <a:normAutofit/>
          </a:bodyPr>
          <a:lstStyle/>
          <a:p>
            <a:pPr marL="0" indent="0">
              <a:lnSpc>
                <a:spcPct val="80000"/>
              </a:lnSpc>
              <a:buNone/>
            </a:pPr>
            <a:r>
              <a:rPr lang="en-US" altLang="en-US" dirty="0"/>
              <a:t>Violations of the laws or customs of war which include, but are not limited to, </a:t>
            </a:r>
          </a:p>
          <a:p>
            <a:pPr marL="1117600" lvl="1" indent="-660400">
              <a:lnSpc>
                <a:spcPct val="80000"/>
              </a:lnSpc>
            </a:pPr>
            <a:r>
              <a:rPr lang="en-US" altLang="en-US" dirty="0"/>
              <a:t>murder, </a:t>
            </a:r>
          </a:p>
          <a:p>
            <a:pPr marL="1117600" lvl="1" indent="-660400">
              <a:lnSpc>
                <a:spcPct val="80000"/>
              </a:lnSpc>
            </a:pPr>
            <a:r>
              <a:rPr lang="en-US" altLang="en-US" dirty="0"/>
              <a:t>ill-treatment or deportation to slave-labor or for any other purpose of civilian population of or in occupied territory, </a:t>
            </a:r>
          </a:p>
          <a:p>
            <a:pPr marL="1117600" lvl="1" indent="-660400">
              <a:lnSpc>
                <a:spcPct val="80000"/>
              </a:lnSpc>
            </a:pPr>
            <a:r>
              <a:rPr lang="en-US" altLang="en-US" dirty="0"/>
              <a:t>murder or ill-treatment of prisoners of war, </a:t>
            </a:r>
          </a:p>
          <a:p>
            <a:pPr marL="1117600" lvl="1" indent="-660400">
              <a:lnSpc>
                <a:spcPct val="80000"/>
              </a:lnSpc>
            </a:pPr>
            <a:r>
              <a:rPr lang="en-US" altLang="en-US" dirty="0"/>
              <a:t>of persons on the seas, </a:t>
            </a:r>
          </a:p>
          <a:p>
            <a:pPr marL="1117600" lvl="1" indent="-660400">
              <a:lnSpc>
                <a:spcPct val="80000"/>
              </a:lnSpc>
            </a:pPr>
            <a:r>
              <a:rPr lang="en-US" altLang="en-US" dirty="0"/>
              <a:t>killing of hostages, </a:t>
            </a:r>
          </a:p>
          <a:p>
            <a:pPr marL="1117600" lvl="1" indent="-660400">
              <a:lnSpc>
                <a:spcPct val="80000"/>
              </a:lnSpc>
            </a:pPr>
            <a:r>
              <a:rPr lang="en-US" altLang="en-US" dirty="0"/>
              <a:t>plunder of public or private property, </a:t>
            </a:r>
          </a:p>
          <a:p>
            <a:pPr marL="1117600" lvl="1" indent="-660400">
              <a:lnSpc>
                <a:spcPct val="80000"/>
              </a:lnSpc>
            </a:pPr>
            <a:r>
              <a:rPr lang="en-US" altLang="en-US" dirty="0"/>
              <a:t>wanton destruction of cities, towns, or villages, or </a:t>
            </a:r>
            <a:r>
              <a:rPr lang="en-US" altLang="en-US" dirty="0">
                <a:highlight>
                  <a:srgbClr val="FFFF00"/>
                </a:highlight>
              </a:rPr>
              <a:t>devastation not justified by military necessity. </a:t>
            </a:r>
          </a:p>
        </p:txBody>
      </p:sp>
      <p:sp>
        <p:nvSpPr>
          <p:cNvPr id="4" name="Slide Number Placeholder 3">
            <a:extLst>
              <a:ext uri="{FF2B5EF4-FFF2-40B4-BE49-F238E27FC236}">
                <a16:creationId xmlns:a16="http://schemas.microsoft.com/office/drawing/2014/main" id="{FC4ABDD9-4118-485D-9FD0-201D4EE5E3F7}"/>
              </a:ext>
            </a:extLst>
          </p:cNvPr>
          <p:cNvSpPr>
            <a:spLocks noGrp="1"/>
          </p:cNvSpPr>
          <p:nvPr>
            <p:ph type="sldNum" sz="quarter" idx="12"/>
          </p:nvPr>
        </p:nvSpPr>
        <p:spPr/>
        <p:txBody>
          <a:bodyPr/>
          <a:lstStyle/>
          <a:p>
            <a:fld id="{B2C9BCD3-F7EA-4C33-B40C-7941C22A16EC}" type="slidenum">
              <a:rPr lang="en-US" altLang="en-US" smtClean="0"/>
              <a:pPr/>
              <a:t>11</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3C35723-C0D7-426A-2E36-A3C513ABB3D8}"/>
                  </a:ext>
                </a:extLst>
              </p14:cNvPr>
              <p14:cNvContentPartPr/>
              <p14:nvPr/>
            </p14:nvContentPartPr>
            <p14:xfrm>
              <a:off x="212040" y="272160"/>
              <a:ext cx="11204280" cy="5549400"/>
            </p14:xfrm>
          </p:contentPart>
        </mc:Choice>
        <mc:Fallback>
          <p:pic>
            <p:nvPicPr>
              <p:cNvPr id="5" name="Ink 4">
                <a:extLst>
                  <a:ext uri="{FF2B5EF4-FFF2-40B4-BE49-F238E27FC236}">
                    <a16:creationId xmlns:a16="http://schemas.microsoft.com/office/drawing/2014/main" id="{23C35723-C0D7-426A-2E36-A3C513ABB3D8}"/>
                  </a:ext>
                </a:extLst>
              </p:cNvPr>
              <p:cNvPicPr/>
              <p:nvPr/>
            </p:nvPicPr>
            <p:blipFill>
              <a:blip r:embed="rId3"/>
              <a:stretch>
                <a:fillRect/>
              </a:stretch>
            </p:blipFill>
            <p:spPr>
              <a:xfrm>
                <a:off x="202680" y="262800"/>
                <a:ext cx="11223000" cy="5568120"/>
              </a:xfrm>
              <a:prstGeom prst="rect">
                <a:avLst/>
              </a:prstGeom>
            </p:spPr>
          </p:pic>
        </mc:Fallback>
      </mc:AlternateContent>
    </p:spTree>
    <p:extLst>
      <p:ext uri="{BB962C8B-B14F-4D97-AF65-F5344CB8AC3E}">
        <p14:creationId xmlns:p14="http://schemas.microsoft.com/office/powerpoint/2010/main" val="294482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C9D9A-ADA2-420E-9F62-EF1C29A54310}"/>
              </a:ext>
            </a:extLst>
          </p:cNvPr>
          <p:cNvSpPr>
            <a:spLocks noGrp="1"/>
          </p:cNvSpPr>
          <p:nvPr>
            <p:ph type="title"/>
          </p:nvPr>
        </p:nvSpPr>
        <p:spPr/>
        <p:txBody>
          <a:bodyPr/>
          <a:lstStyle/>
          <a:p>
            <a:pPr marL="660400" indent="-660400">
              <a:lnSpc>
                <a:spcPct val="80000"/>
              </a:lnSpc>
            </a:pPr>
            <a:r>
              <a:rPr lang="en-US" altLang="en-US" dirty="0"/>
              <a:t>Crimes against humanity:  </a:t>
            </a:r>
            <a:endParaRPr lang="en-US" dirty="0"/>
          </a:p>
        </p:txBody>
      </p:sp>
      <p:sp>
        <p:nvSpPr>
          <p:cNvPr id="3" name="Content Placeholder 2">
            <a:extLst>
              <a:ext uri="{FF2B5EF4-FFF2-40B4-BE49-F238E27FC236}">
                <a16:creationId xmlns:a16="http://schemas.microsoft.com/office/drawing/2014/main" id="{9BABE220-0F20-40A3-AF9B-5C635812ACB0}"/>
              </a:ext>
            </a:extLst>
          </p:cNvPr>
          <p:cNvSpPr>
            <a:spLocks noGrp="1"/>
          </p:cNvSpPr>
          <p:nvPr>
            <p:ph idx="1"/>
          </p:nvPr>
        </p:nvSpPr>
        <p:spPr>
          <a:xfrm>
            <a:off x="478972" y="1394460"/>
            <a:ext cx="10548692" cy="4782503"/>
          </a:xfrm>
        </p:spPr>
        <p:txBody>
          <a:bodyPr>
            <a:normAutofit/>
          </a:bodyPr>
          <a:lstStyle/>
          <a:p>
            <a:pPr marL="660400" indent="-660400">
              <a:lnSpc>
                <a:spcPct val="80000"/>
              </a:lnSpc>
            </a:pPr>
            <a:r>
              <a:rPr lang="en-US" altLang="en-US" dirty="0"/>
              <a:t>Murder, </a:t>
            </a:r>
          </a:p>
          <a:p>
            <a:pPr marL="660400" indent="-660400">
              <a:lnSpc>
                <a:spcPct val="80000"/>
              </a:lnSpc>
            </a:pPr>
            <a:r>
              <a:rPr lang="en-US" altLang="en-US" dirty="0"/>
              <a:t>extermination, </a:t>
            </a:r>
          </a:p>
          <a:p>
            <a:pPr marL="660400" indent="-660400">
              <a:lnSpc>
                <a:spcPct val="80000"/>
              </a:lnSpc>
            </a:pPr>
            <a:r>
              <a:rPr lang="en-US" altLang="en-US" dirty="0"/>
              <a:t>enslavement, </a:t>
            </a:r>
          </a:p>
          <a:p>
            <a:pPr marL="660400" indent="-660400">
              <a:lnSpc>
                <a:spcPct val="80000"/>
              </a:lnSpc>
            </a:pPr>
            <a:r>
              <a:rPr lang="en-US" altLang="en-US" dirty="0"/>
              <a:t>deportation </a:t>
            </a:r>
          </a:p>
          <a:p>
            <a:pPr marL="660400" indent="-660400">
              <a:lnSpc>
                <a:spcPct val="80000"/>
              </a:lnSpc>
            </a:pPr>
            <a:r>
              <a:rPr lang="en-US" altLang="en-US" dirty="0"/>
              <a:t>and other inhuman acts done against any civilian population, </a:t>
            </a:r>
          </a:p>
          <a:p>
            <a:pPr marL="660400" indent="-660400">
              <a:lnSpc>
                <a:spcPct val="80000"/>
              </a:lnSpc>
            </a:pPr>
            <a:r>
              <a:rPr lang="en-US" altLang="en-US" dirty="0"/>
              <a:t>or persecutions on political, racial or religious grounds, </a:t>
            </a:r>
          </a:p>
          <a:p>
            <a:pPr marL="660400" indent="-660400">
              <a:lnSpc>
                <a:spcPct val="80000"/>
              </a:lnSpc>
            </a:pPr>
            <a:r>
              <a:rPr lang="en-US" altLang="en-US" dirty="0">
                <a:highlight>
                  <a:srgbClr val="FFFF00"/>
                </a:highlight>
              </a:rPr>
              <a:t>when such acts are done or such persecutions are carried on in execution of or in connection with any crime against peace or any war crime.</a:t>
            </a:r>
          </a:p>
          <a:p>
            <a:pPr marL="0" indent="0">
              <a:lnSpc>
                <a:spcPct val="80000"/>
              </a:lnSpc>
              <a:buNone/>
            </a:pPr>
            <a:r>
              <a:rPr lang="en-US" dirty="0">
                <a:highlight>
                  <a:srgbClr val="FFFF00"/>
                </a:highlight>
              </a:rPr>
              <a:t>This does not these make violations of international law when done domestically.</a:t>
            </a:r>
          </a:p>
        </p:txBody>
      </p:sp>
      <p:sp>
        <p:nvSpPr>
          <p:cNvPr id="4" name="Slide Number Placeholder 3">
            <a:extLst>
              <a:ext uri="{FF2B5EF4-FFF2-40B4-BE49-F238E27FC236}">
                <a16:creationId xmlns:a16="http://schemas.microsoft.com/office/drawing/2014/main" id="{9BD51211-863B-4090-ACDD-E90C649CA943}"/>
              </a:ext>
            </a:extLst>
          </p:cNvPr>
          <p:cNvSpPr>
            <a:spLocks noGrp="1"/>
          </p:cNvSpPr>
          <p:nvPr>
            <p:ph type="sldNum" sz="quarter" idx="12"/>
          </p:nvPr>
        </p:nvSpPr>
        <p:spPr/>
        <p:txBody>
          <a:bodyPr/>
          <a:lstStyle/>
          <a:p>
            <a:fld id="{B2C9BCD3-F7EA-4C33-B40C-7941C22A16EC}" type="slidenum">
              <a:rPr lang="en-US" altLang="en-US" smtClean="0"/>
              <a:pPr/>
              <a:t>12</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293E182-0462-14D8-6945-4FCC4F7C9749}"/>
                  </a:ext>
                </a:extLst>
              </p14:cNvPr>
              <p14:cNvContentPartPr/>
              <p14:nvPr/>
            </p14:nvContentPartPr>
            <p14:xfrm>
              <a:off x="975240" y="1688400"/>
              <a:ext cx="10218240" cy="3568680"/>
            </p14:xfrm>
          </p:contentPart>
        </mc:Choice>
        <mc:Fallback>
          <p:pic>
            <p:nvPicPr>
              <p:cNvPr id="5" name="Ink 4">
                <a:extLst>
                  <a:ext uri="{FF2B5EF4-FFF2-40B4-BE49-F238E27FC236}">
                    <a16:creationId xmlns:a16="http://schemas.microsoft.com/office/drawing/2014/main" id="{E293E182-0462-14D8-6945-4FCC4F7C9749}"/>
                  </a:ext>
                </a:extLst>
              </p:cNvPr>
              <p:cNvPicPr/>
              <p:nvPr/>
            </p:nvPicPr>
            <p:blipFill>
              <a:blip r:embed="rId3"/>
              <a:stretch>
                <a:fillRect/>
              </a:stretch>
            </p:blipFill>
            <p:spPr>
              <a:xfrm>
                <a:off x="965880" y="1679040"/>
                <a:ext cx="10236960" cy="3587400"/>
              </a:xfrm>
              <a:prstGeom prst="rect">
                <a:avLst/>
              </a:prstGeom>
            </p:spPr>
          </p:pic>
        </mc:Fallback>
      </mc:AlternateContent>
    </p:spTree>
    <p:extLst>
      <p:ext uri="{BB962C8B-B14F-4D97-AF65-F5344CB8AC3E}">
        <p14:creationId xmlns:p14="http://schemas.microsoft.com/office/powerpoint/2010/main" val="87695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92A7-52F2-49CD-9111-454EDD113A7F}"/>
              </a:ext>
            </a:extLst>
          </p:cNvPr>
          <p:cNvSpPr>
            <a:spLocks noGrp="1"/>
          </p:cNvSpPr>
          <p:nvPr>
            <p:ph type="title"/>
          </p:nvPr>
        </p:nvSpPr>
        <p:spPr/>
        <p:txBody>
          <a:bodyPr/>
          <a:lstStyle/>
          <a:p>
            <a:r>
              <a:rPr lang="en-US" dirty="0"/>
              <a:t>Grave Breaches</a:t>
            </a:r>
          </a:p>
        </p:txBody>
      </p:sp>
      <p:sp>
        <p:nvSpPr>
          <p:cNvPr id="3" name="Content Placeholder 2">
            <a:extLst>
              <a:ext uri="{FF2B5EF4-FFF2-40B4-BE49-F238E27FC236}">
                <a16:creationId xmlns:a16="http://schemas.microsoft.com/office/drawing/2014/main" id="{EBF6F4B8-FFD5-4004-81BC-49A7AAF1599C}"/>
              </a:ext>
            </a:extLst>
          </p:cNvPr>
          <p:cNvSpPr>
            <a:spLocks noGrp="1"/>
          </p:cNvSpPr>
          <p:nvPr>
            <p:ph idx="1"/>
          </p:nvPr>
        </p:nvSpPr>
        <p:spPr>
          <a:xfrm>
            <a:off x="838200" y="1390135"/>
            <a:ext cx="10857470" cy="4786828"/>
          </a:xfrm>
        </p:spPr>
        <p:txBody>
          <a:bodyPr>
            <a:normAutofit fontScale="85000" lnSpcReduction="20000"/>
          </a:bodyPr>
          <a:lstStyle/>
          <a:p>
            <a:pPr marL="0" indent="0">
              <a:buNone/>
            </a:pPr>
            <a:r>
              <a:rPr lang="en-US" dirty="0"/>
              <a:t>Grave breaches to which the preceding Article relates shall be those involving any of the following acts, if committed against persons or property protected by the present Convention: </a:t>
            </a:r>
          </a:p>
          <a:p>
            <a:r>
              <a:rPr lang="en-US" dirty="0" err="1">
                <a:highlight>
                  <a:srgbClr val="FFFF00"/>
                </a:highlight>
              </a:rPr>
              <a:t>wilful</a:t>
            </a:r>
            <a:r>
              <a:rPr lang="en-US" dirty="0"/>
              <a:t> killing, torture or inhuman treatment, including biological experiments, </a:t>
            </a:r>
          </a:p>
          <a:p>
            <a:r>
              <a:rPr lang="en-US" dirty="0" err="1"/>
              <a:t>wilfully</a:t>
            </a:r>
            <a:r>
              <a:rPr lang="en-US" dirty="0"/>
              <a:t> causing great suffering or serious injury to body or health, </a:t>
            </a:r>
          </a:p>
          <a:p>
            <a:r>
              <a:rPr lang="en-US" dirty="0"/>
              <a:t>unlawful deportation or transfer or </a:t>
            </a:r>
          </a:p>
          <a:p>
            <a:r>
              <a:rPr lang="en-US" dirty="0"/>
              <a:t>unlawful confinement of a protected person, </a:t>
            </a:r>
          </a:p>
          <a:p>
            <a:r>
              <a:rPr lang="en-US" dirty="0"/>
              <a:t>compelling a protected person to serve in the forces of a hostile Power, or </a:t>
            </a:r>
          </a:p>
          <a:p>
            <a:r>
              <a:rPr lang="en-US" dirty="0" err="1"/>
              <a:t>wilfully</a:t>
            </a:r>
            <a:r>
              <a:rPr lang="en-US" dirty="0"/>
              <a:t> depriving a protected person of the rights of fair and regular trial prescribed in the present Convention, </a:t>
            </a:r>
          </a:p>
          <a:p>
            <a:r>
              <a:rPr lang="en-US" dirty="0"/>
              <a:t>taking of hostages and </a:t>
            </a:r>
          </a:p>
          <a:p>
            <a:r>
              <a:rPr lang="en-US" dirty="0"/>
              <a:t>extensive destruction and appropriation of property, </a:t>
            </a:r>
            <a:r>
              <a:rPr lang="en-US" dirty="0">
                <a:highlight>
                  <a:srgbClr val="FFFF00"/>
                </a:highlight>
              </a:rPr>
              <a:t>not justified by military necessity </a:t>
            </a:r>
            <a:r>
              <a:rPr lang="en-US" dirty="0"/>
              <a:t>and carried out unlawfully and wantonly.…</a:t>
            </a:r>
          </a:p>
        </p:txBody>
      </p:sp>
      <p:sp>
        <p:nvSpPr>
          <p:cNvPr id="4" name="Slide Number Placeholder 3">
            <a:extLst>
              <a:ext uri="{FF2B5EF4-FFF2-40B4-BE49-F238E27FC236}">
                <a16:creationId xmlns:a16="http://schemas.microsoft.com/office/drawing/2014/main" id="{E70FEFF2-49EA-4903-8B1E-3877744B2C8C}"/>
              </a:ext>
            </a:extLst>
          </p:cNvPr>
          <p:cNvSpPr>
            <a:spLocks noGrp="1"/>
          </p:cNvSpPr>
          <p:nvPr>
            <p:ph type="sldNum" sz="quarter" idx="12"/>
          </p:nvPr>
        </p:nvSpPr>
        <p:spPr/>
        <p:txBody>
          <a:bodyPr/>
          <a:lstStyle/>
          <a:p>
            <a:fld id="{B2C9BCD3-F7EA-4C33-B40C-7941C22A16EC}" type="slidenum">
              <a:rPr lang="en-US" altLang="en-US" smtClean="0"/>
              <a:pPr/>
              <a:t>13</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50C6F10-593F-8D16-28C5-2669E3674216}"/>
                  </a:ext>
                </a:extLst>
              </p14:cNvPr>
              <p14:cNvContentPartPr/>
              <p14:nvPr/>
            </p14:nvContentPartPr>
            <p14:xfrm>
              <a:off x="0" y="257400"/>
              <a:ext cx="10850760" cy="4972320"/>
            </p14:xfrm>
          </p:contentPart>
        </mc:Choice>
        <mc:Fallback>
          <p:pic>
            <p:nvPicPr>
              <p:cNvPr id="5" name="Ink 4">
                <a:extLst>
                  <a:ext uri="{FF2B5EF4-FFF2-40B4-BE49-F238E27FC236}">
                    <a16:creationId xmlns:a16="http://schemas.microsoft.com/office/drawing/2014/main" id="{250C6F10-593F-8D16-28C5-2669E3674216}"/>
                  </a:ext>
                </a:extLst>
              </p:cNvPr>
              <p:cNvPicPr/>
              <p:nvPr/>
            </p:nvPicPr>
            <p:blipFill>
              <a:blip r:embed="rId3"/>
              <a:stretch>
                <a:fillRect/>
              </a:stretch>
            </p:blipFill>
            <p:spPr>
              <a:xfrm>
                <a:off x="-9360" y="248040"/>
                <a:ext cx="10869480" cy="4991040"/>
              </a:xfrm>
              <a:prstGeom prst="rect">
                <a:avLst/>
              </a:prstGeom>
            </p:spPr>
          </p:pic>
        </mc:Fallback>
      </mc:AlternateContent>
    </p:spTree>
    <p:extLst>
      <p:ext uri="{BB962C8B-B14F-4D97-AF65-F5344CB8AC3E}">
        <p14:creationId xmlns:p14="http://schemas.microsoft.com/office/powerpoint/2010/main" val="1721837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0736F-5656-499F-950A-AC40F3DC3A26}"/>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VII</a:t>
            </a:r>
            <a:endParaRPr lang="en-US" dirty="0"/>
          </a:p>
        </p:txBody>
      </p:sp>
      <p:sp>
        <p:nvSpPr>
          <p:cNvPr id="3" name="Content Placeholder 2">
            <a:extLst>
              <a:ext uri="{FF2B5EF4-FFF2-40B4-BE49-F238E27FC236}">
                <a16:creationId xmlns:a16="http://schemas.microsoft.com/office/drawing/2014/main" id="{D367B48E-50F1-4763-8C1A-B9B52A80E186}"/>
              </a:ext>
            </a:extLst>
          </p:cNvPr>
          <p:cNvSpPr>
            <a:spLocks noGrp="1"/>
          </p:cNvSpPr>
          <p:nvPr>
            <p:ph idx="1"/>
          </p:nvPr>
        </p:nvSpPr>
        <p:spPr/>
        <p:txBody>
          <a:bodyPr/>
          <a:lstStyle/>
          <a:p>
            <a:pPr lvl="0"/>
            <a:r>
              <a:rPr lang="en-US" altLang="en-US" dirty="0">
                <a:highlight>
                  <a:srgbClr val="FFFF00"/>
                </a:highlight>
              </a:rPr>
              <a:t>Complicity</a:t>
            </a:r>
            <a:r>
              <a:rPr lang="en-US" altLang="en-US" dirty="0"/>
              <a:t> in the commission of a crime against peace, a war crime, or a crime against humanity as set forth in Principles VI is a crime under international law.</a:t>
            </a:r>
            <a:endParaRPr lang="en-US" dirty="0"/>
          </a:p>
        </p:txBody>
      </p:sp>
      <p:sp>
        <p:nvSpPr>
          <p:cNvPr id="4" name="Slide Number Placeholder 3">
            <a:extLst>
              <a:ext uri="{FF2B5EF4-FFF2-40B4-BE49-F238E27FC236}">
                <a16:creationId xmlns:a16="http://schemas.microsoft.com/office/drawing/2014/main" id="{058AC6F4-82BE-4A84-A656-D35157352A72}"/>
              </a:ext>
            </a:extLst>
          </p:cNvPr>
          <p:cNvSpPr>
            <a:spLocks noGrp="1"/>
          </p:cNvSpPr>
          <p:nvPr>
            <p:ph type="sldNum" sz="quarter" idx="12"/>
          </p:nvPr>
        </p:nvSpPr>
        <p:spPr/>
        <p:txBody>
          <a:bodyPr/>
          <a:lstStyle/>
          <a:p>
            <a:fld id="{B2C9BCD3-F7EA-4C33-B40C-7941C22A16EC}" type="slidenum">
              <a:rPr lang="en-US" altLang="en-US" smtClean="0"/>
              <a:pPr/>
              <a:t>14</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13C71CB1-4DCB-C078-CF21-761F52E2A940}"/>
                  </a:ext>
                </a:extLst>
              </p14:cNvPr>
              <p14:cNvContentPartPr/>
              <p14:nvPr/>
            </p14:nvContentPartPr>
            <p14:xfrm>
              <a:off x="0" y="1219680"/>
              <a:ext cx="9409680" cy="2334240"/>
            </p14:xfrm>
          </p:contentPart>
        </mc:Choice>
        <mc:Fallback>
          <p:pic>
            <p:nvPicPr>
              <p:cNvPr id="5" name="Ink 4">
                <a:extLst>
                  <a:ext uri="{FF2B5EF4-FFF2-40B4-BE49-F238E27FC236}">
                    <a16:creationId xmlns:a16="http://schemas.microsoft.com/office/drawing/2014/main" id="{13C71CB1-4DCB-C078-CF21-761F52E2A940}"/>
                  </a:ext>
                </a:extLst>
              </p:cNvPr>
              <p:cNvPicPr/>
              <p:nvPr/>
            </p:nvPicPr>
            <p:blipFill>
              <a:blip r:embed="rId3"/>
              <a:stretch>
                <a:fillRect/>
              </a:stretch>
            </p:blipFill>
            <p:spPr>
              <a:xfrm>
                <a:off x="-9360" y="1210320"/>
                <a:ext cx="9428400" cy="2352960"/>
              </a:xfrm>
              <a:prstGeom prst="rect">
                <a:avLst/>
              </a:prstGeom>
            </p:spPr>
          </p:pic>
        </mc:Fallback>
      </mc:AlternateContent>
    </p:spTree>
    <p:extLst>
      <p:ext uri="{BB962C8B-B14F-4D97-AF65-F5344CB8AC3E}">
        <p14:creationId xmlns:p14="http://schemas.microsoft.com/office/powerpoint/2010/main" val="228323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8C67D6-6EEC-41BC-8E49-29B443DB0E83}"/>
              </a:ext>
            </a:extLst>
          </p:cNvPr>
          <p:cNvSpPr>
            <a:spLocks noGrp="1"/>
          </p:cNvSpPr>
          <p:nvPr>
            <p:ph type="title"/>
          </p:nvPr>
        </p:nvSpPr>
        <p:spPr/>
        <p:txBody>
          <a:bodyPr/>
          <a:lstStyle/>
          <a:p>
            <a:r>
              <a:rPr lang="en-US" dirty="0"/>
              <a:t>The Commander’s Handbook on the Law of Land Warfare (2019)</a:t>
            </a:r>
          </a:p>
        </p:txBody>
      </p:sp>
      <p:sp>
        <p:nvSpPr>
          <p:cNvPr id="5" name="Text Placeholder 4">
            <a:extLst>
              <a:ext uri="{FF2B5EF4-FFF2-40B4-BE49-F238E27FC236}">
                <a16:creationId xmlns:a16="http://schemas.microsoft.com/office/drawing/2014/main" id="{0567FFD3-503F-495A-886F-C0A8E627CFED}"/>
              </a:ext>
            </a:extLst>
          </p:cNvPr>
          <p:cNvSpPr>
            <a:spLocks noGrp="1"/>
          </p:cNvSpPr>
          <p:nvPr>
            <p:ph type="body" idx="1"/>
          </p:nvPr>
        </p:nvSpPr>
        <p:spPr/>
        <p:txBody>
          <a:bodyPr>
            <a:normAutofit fontScale="62500" lnSpcReduction="20000"/>
          </a:bodyPr>
          <a:lstStyle/>
          <a:p>
            <a:r>
              <a:rPr lang="en-US" dirty="0">
                <a:hlinkClick r:id="rId2"/>
              </a:rPr>
              <a:t>What Really Happened on 16 March 1968? What Lessons Have Been Learned? A Look at the My Lai Incident Fifty Years Later</a:t>
            </a:r>
            <a:endParaRPr lang="en-US" dirty="0"/>
          </a:p>
          <a:p>
            <a:r>
              <a:rPr lang="en-US" dirty="0"/>
              <a:t>(Go to PDF)</a:t>
            </a:r>
          </a:p>
        </p:txBody>
      </p:sp>
    </p:spTree>
    <p:extLst>
      <p:ext uri="{BB962C8B-B14F-4D97-AF65-F5344CB8AC3E}">
        <p14:creationId xmlns:p14="http://schemas.microsoft.com/office/powerpoint/2010/main" val="2610579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B765-1023-4019-B350-97EE208041B9}"/>
              </a:ext>
            </a:extLst>
          </p:cNvPr>
          <p:cNvSpPr>
            <a:spLocks noGrp="1"/>
          </p:cNvSpPr>
          <p:nvPr>
            <p:ph type="title"/>
          </p:nvPr>
        </p:nvSpPr>
        <p:spPr/>
        <p:txBody>
          <a:bodyPr>
            <a:normAutofit/>
          </a:bodyPr>
          <a:lstStyle/>
          <a:p>
            <a:r>
              <a:rPr lang="en-US" dirty="0"/>
              <a:t>The Main Purposes of the Law of Armed Combat (LOAC) are:</a:t>
            </a:r>
          </a:p>
        </p:txBody>
      </p:sp>
      <p:sp>
        <p:nvSpPr>
          <p:cNvPr id="3" name="Content Placeholder 2">
            <a:extLst>
              <a:ext uri="{FF2B5EF4-FFF2-40B4-BE49-F238E27FC236}">
                <a16:creationId xmlns:a16="http://schemas.microsoft.com/office/drawing/2014/main" id="{38D9D4A3-DDCC-4BED-8D5E-AFFA35D53C21}"/>
              </a:ext>
            </a:extLst>
          </p:cNvPr>
          <p:cNvSpPr>
            <a:spLocks noGrp="1"/>
          </p:cNvSpPr>
          <p:nvPr>
            <p:ph idx="1"/>
          </p:nvPr>
        </p:nvSpPr>
        <p:spPr>
          <a:xfrm>
            <a:off x="838200" y="1825625"/>
            <a:ext cx="10698480" cy="4351338"/>
          </a:xfrm>
        </p:spPr>
        <p:txBody>
          <a:bodyPr>
            <a:normAutofit lnSpcReduction="10000"/>
          </a:bodyPr>
          <a:lstStyle/>
          <a:p>
            <a:pPr lvl="0"/>
            <a:r>
              <a:rPr lang="en-US" dirty="0"/>
              <a:t>Protecting combatants, noncombatants, and civilians from unnecessary suffering;</a:t>
            </a:r>
          </a:p>
          <a:p>
            <a:pPr lvl="0"/>
            <a:r>
              <a:rPr lang="en-US" dirty="0"/>
              <a:t>Providing certain fundamental protections for persons who fall into the hands of the enemy, particularly prisoners of war, military wounded and sick, and civilians;</a:t>
            </a:r>
          </a:p>
          <a:p>
            <a:pPr lvl="0"/>
            <a:r>
              <a:rPr lang="en-US" dirty="0"/>
              <a:t>Facilitating the restoration of peace;</a:t>
            </a:r>
          </a:p>
          <a:p>
            <a:pPr lvl="0"/>
            <a:r>
              <a:rPr lang="en-US" dirty="0"/>
              <a:t>Assisting the commander in ensuring the disciplined, ethical, and effective use of military force;</a:t>
            </a:r>
          </a:p>
          <a:p>
            <a:pPr lvl="0"/>
            <a:r>
              <a:rPr lang="en-US" dirty="0"/>
              <a:t>Preserving the professionalism and humanity of combatants; and</a:t>
            </a:r>
          </a:p>
          <a:p>
            <a:pPr lvl="0"/>
            <a:r>
              <a:rPr lang="en-US" dirty="0"/>
              <a:t>Preventing the degeneration of warfare into savagery or brutality.</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D977B4B-775E-AE65-A072-F9073BF8D900}"/>
                  </a:ext>
                </a:extLst>
              </p14:cNvPr>
              <p14:cNvContentPartPr/>
              <p14:nvPr/>
            </p14:nvContentPartPr>
            <p14:xfrm>
              <a:off x="817920" y="828000"/>
              <a:ext cx="10375560" cy="5301000"/>
            </p14:xfrm>
          </p:contentPart>
        </mc:Choice>
        <mc:Fallback>
          <p:pic>
            <p:nvPicPr>
              <p:cNvPr id="4" name="Ink 3">
                <a:extLst>
                  <a:ext uri="{FF2B5EF4-FFF2-40B4-BE49-F238E27FC236}">
                    <a16:creationId xmlns:a16="http://schemas.microsoft.com/office/drawing/2014/main" id="{6D977B4B-775E-AE65-A072-F9073BF8D900}"/>
                  </a:ext>
                </a:extLst>
              </p:cNvPr>
              <p:cNvPicPr/>
              <p:nvPr/>
            </p:nvPicPr>
            <p:blipFill>
              <a:blip r:embed="rId3"/>
              <a:stretch>
                <a:fillRect/>
              </a:stretch>
            </p:blipFill>
            <p:spPr>
              <a:xfrm>
                <a:off x="808560" y="818640"/>
                <a:ext cx="10394280" cy="5319720"/>
              </a:xfrm>
              <a:prstGeom prst="rect">
                <a:avLst/>
              </a:prstGeom>
            </p:spPr>
          </p:pic>
        </mc:Fallback>
      </mc:AlternateContent>
    </p:spTree>
    <p:extLst>
      <p:ext uri="{BB962C8B-B14F-4D97-AF65-F5344CB8AC3E}">
        <p14:creationId xmlns:p14="http://schemas.microsoft.com/office/powerpoint/2010/main" val="2775115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4173-457A-4029-95A0-B593787D60D6}"/>
              </a:ext>
            </a:extLst>
          </p:cNvPr>
          <p:cNvSpPr>
            <a:spLocks noGrp="1"/>
          </p:cNvSpPr>
          <p:nvPr>
            <p:ph type="title"/>
          </p:nvPr>
        </p:nvSpPr>
        <p:spPr/>
        <p:txBody>
          <a:bodyPr/>
          <a:lstStyle/>
          <a:p>
            <a:r>
              <a:rPr lang="en-US" dirty="0"/>
              <a:t>Common Article</a:t>
            </a:r>
            <a:r>
              <a:rPr lang="en-US" baseline="0" dirty="0"/>
              <a:t> 3 (always</a:t>
            </a:r>
            <a:r>
              <a:rPr lang="en-US" dirty="0"/>
              <a:t> applies)</a:t>
            </a:r>
          </a:p>
        </p:txBody>
      </p:sp>
      <p:sp>
        <p:nvSpPr>
          <p:cNvPr id="3" name="Content Placeholder 2">
            <a:extLst>
              <a:ext uri="{FF2B5EF4-FFF2-40B4-BE49-F238E27FC236}">
                <a16:creationId xmlns:a16="http://schemas.microsoft.com/office/drawing/2014/main" id="{F49BE2D2-AFEB-4686-869C-A8FECC285AE6}"/>
              </a:ext>
            </a:extLst>
          </p:cNvPr>
          <p:cNvSpPr>
            <a:spLocks noGrp="1"/>
          </p:cNvSpPr>
          <p:nvPr>
            <p:ph idx="1"/>
          </p:nvPr>
        </p:nvSpPr>
        <p:spPr>
          <a:xfrm>
            <a:off x="838200" y="1568224"/>
            <a:ext cx="10235084" cy="4608739"/>
          </a:xfrm>
        </p:spPr>
        <p:txBody>
          <a:bodyPr>
            <a:normAutofit/>
          </a:bodyPr>
          <a:lstStyle/>
          <a:p>
            <a:pPr marL="0" lvl="0" indent="0">
              <a:buNone/>
            </a:pPr>
            <a:r>
              <a:rPr lang="en-US" altLang="ja-JP" dirty="0"/>
              <a:t>Art. 3. In the case of armed conflict </a:t>
            </a:r>
            <a:r>
              <a:rPr lang="en-US" altLang="ja-JP" dirty="0">
                <a:highlight>
                  <a:srgbClr val="FFFF00"/>
                </a:highlight>
              </a:rPr>
              <a:t>not of an international character</a:t>
            </a:r>
            <a:r>
              <a:rPr lang="en-US" altLang="ja-JP" dirty="0"/>
              <a:t> occurring in the territory of one of the High Contracting Parties, each Party to the conflict shall be bound to apply, as a minimum, the following provisions:</a:t>
            </a:r>
          </a:p>
          <a:p>
            <a:r>
              <a:rPr lang="en-US" altLang="ja-JP" dirty="0"/>
              <a:t>(1) Persons taking no active part in the hostilities, including members of armed forces who have laid down their arms and those placed hors de combat by sickness, wounds, detention, or any other cause, shall in all circumstances be treated humanely, without any adverse distinction founded on race, </a:t>
            </a:r>
            <a:r>
              <a:rPr lang="en-US" altLang="ja-JP" dirty="0" err="1"/>
              <a:t>colour</a:t>
            </a:r>
            <a:r>
              <a:rPr lang="en-US" altLang="ja-JP" dirty="0"/>
              <a:t>, religion or faith, sex, birth or wealth, or any other similar criteria.</a:t>
            </a:r>
            <a:endParaRPr lang="en-US" dirty="0"/>
          </a:p>
        </p:txBody>
      </p:sp>
      <p:sp>
        <p:nvSpPr>
          <p:cNvPr id="4" name="Slide Number Placeholder 3">
            <a:extLst>
              <a:ext uri="{FF2B5EF4-FFF2-40B4-BE49-F238E27FC236}">
                <a16:creationId xmlns:a16="http://schemas.microsoft.com/office/drawing/2014/main" id="{B7AFCC92-1903-4FFF-A8A2-9091E9640EF2}"/>
              </a:ext>
            </a:extLst>
          </p:cNvPr>
          <p:cNvSpPr>
            <a:spLocks noGrp="1"/>
          </p:cNvSpPr>
          <p:nvPr>
            <p:ph type="sldNum" sz="quarter" idx="12"/>
          </p:nvPr>
        </p:nvSpPr>
        <p:spPr/>
        <p:txBody>
          <a:bodyPr/>
          <a:lstStyle/>
          <a:p>
            <a:fld id="{B2C9BCD3-F7EA-4C33-B40C-7941C22A16EC}" type="slidenum">
              <a:rPr lang="en-US" altLang="en-US" smtClean="0"/>
              <a:pPr/>
              <a:t>17</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A4F9276-9D27-0EAD-A4A2-9AD1CF87C792}"/>
                  </a:ext>
                </a:extLst>
              </p14:cNvPr>
              <p14:cNvContentPartPr/>
              <p14:nvPr/>
            </p14:nvContentPartPr>
            <p14:xfrm>
              <a:off x="160200" y="183240"/>
              <a:ext cx="11074680" cy="2955240"/>
            </p14:xfrm>
          </p:contentPart>
        </mc:Choice>
        <mc:Fallback>
          <p:pic>
            <p:nvPicPr>
              <p:cNvPr id="5" name="Ink 4">
                <a:extLst>
                  <a:ext uri="{FF2B5EF4-FFF2-40B4-BE49-F238E27FC236}">
                    <a16:creationId xmlns:a16="http://schemas.microsoft.com/office/drawing/2014/main" id="{9A4F9276-9D27-0EAD-A4A2-9AD1CF87C792}"/>
                  </a:ext>
                </a:extLst>
              </p:cNvPr>
              <p:cNvPicPr/>
              <p:nvPr/>
            </p:nvPicPr>
            <p:blipFill>
              <a:blip r:embed="rId3"/>
              <a:stretch>
                <a:fillRect/>
              </a:stretch>
            </p:blipFill>
            <p:spPr>
              <a:xfrm>
                <a:off x="150840" y="173880"/>
                <a:ext cx="11093400" cy="2973960"/>
              </a:xfrm>
              <a:prstGeom prst="rect">
                <a:avLst/>
              </a:prstGeom>
            </p:spPr>
          </p:pic>
        </mc:Fallback>
      </mc:AlternateContent>
    </p:spTree>
    <p:extLst>
      <p:ext uri="{BB962C8B-B14F-4D97-AF65-F5344CB8AC3E}">
        <p14:creationId xmlns:p14="http://schemas.microsoft.com/office/powerpoint/2010/main" val="405794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4173-457A-4029-95A0-B593787D60D6}"/>
              </a:ext>
            </a:extLst>
          </p:cNvPr>
          <p:cNvSpPr>
            <a:spLocks noGrp="1"/>
          </p:cNvSpPr>
          <p:nvPr>
            <p:ph type="title"/>
          </p:nvPr>
        </p:nvSpPr>
        <p:spPr/>
        <p:txBody>
          <a:bodyPr/>
          <a:lstStyle/>
          <a:p>
            <a:r>
              <a:rPr lang="en-US" dirty="0"/>
              <a:t>Common Article</a:t>
            </a:r>
            <a:r>
              <a:rPr lang="en-US" baseline="0" dirty="0"/>
              <a:t> 3 - Continued</a:t>
            </a:r>
            <a:endParaRPr lang="en-US" dirty="0"/>
          </a:p>
        </p:txBody>
      </p:sp>
      <p:sp>
        <p:nvSpPr>
          <p:cNvPr id="3" name="Content Placeholder 2">
            <a:extLst>
              <a:ext uri="{FF2B5EF4-FFF2-40B4-BE49-F238E27FC236}">
                <a16:creationId xmlns:a16="http://schemas.microsoft.com/office/drawing/2014/main" id="{F49BE2D2-AFEB-4686-869C-A8FECC285AE6}"/>
              </a:ext>
            </a:extLst>
          </p:cNvPr>
          <p:cNvSpPr>
            <a:spLocks noGrp="1"/>
          </p:cNvSpPr>
          <p:nvPr>
            <p:ph idx="1"/>
          </p:nvPr>
        </p:nvSpPr>
        <p:spPr>
          <a:xfrm>
            <a:off x="478971" y="1426866"/>
            <a:ext cx="11141947" cy="4798088"/>
          </a:xfrm>
        </p:spPr>
        <p:txBody>
          <a:bodyPr>
            <a:normAutofit/>
          </a:bodyPr>
          <a:lstStyle/>
          <a:p>
            <a:pPr marL="0" indent="0">
              <a:buNone/>
            </a:pPr>
            <a:r>
              <a:rPr lang="en-US" altLang="ja-JP" dirty="0">
                <a:highlight>
                  <a:srgbClr val="FFFF00"/>
                </a:highlight>
              </a:rPr>
              <a:t>To this end, the following acts are and shall remain prohibited at any time and in any place whatsoever with respect to the above-mentioned persons</a:t>
            </a:r>
            <a:r>
              <a:rPr lang="en-US" altLang="ja-JP" dirty="0"/>
              <a:t>:</a:t>
            </a:r>
          </a:p>
          <a:p>
            <a:pPr lvl="1"/>
            <a:r>
              <a:rPr lang="en-US" altLang="ja-JP" dirty="0"/>
              <a:t>(a) violence to life and person, in particular murder of all kinds, mutilation, </a:t>
            </a:r>
            <a:r>
              <a:rPr lang="en-US" altLang="ja-JP" dirty="0">
                <a:highlight>
                  <a:srgbClr val="FFFF00"/>
                </a:highlight>
              </a:rPr>
              <a:t>cruel treatment </a:t>
            </a:r>
            <a:r>
              <a:rPr lang="en-US" altLang="ja-JP" dirty="0"/>
              <a:t>and torture;</a:t>
            </a:r>
          </a:p>
          <a:p>
            <a:pPr lvl="1"/>
            <a:r>
              <a:rPr lang="en-US" altLang="ja-JP" dirty="0"/>
              <a:t>(b) taking of hostages;</a:t>
            </a:r>
          </a:p>
          <a:p>
            <a:pPr lvl="1"/>
            <a:r>
              <a:rPr lang="en-US" altLang="ja-JP" dirty="0"/>
              <a:t>(c) outrages upon personal dignity, in particular humiliating and degrading treatment;</a:t>
            </a:r>
          </a:p>
          <a:p>
            <a:pPr lvl="1"/>
            <a:r>
              <a:rPr lang="en-US" altLang="ja-JP" dirty="0"/>
              <a:t>(d) the passing of sentences and the carrying out of executions without previous judgement pronounced by a regularly constituted court, affording all the judicial guarantees which are recognized as indispensable by civilized peoples.</a:t>
            </a:r>
            <a:endParaRPr lang="en-US" dirty="0"/>
          </a:p>
        </p:txBody>
      </p:sp>
      <p:sp>
        <p:nvSpPr>
          <p:cNvPr id="4" name="Slide Number Placeholder 3">
            <a:extLst>
              <a:ext uri="{FF2B5EF4-FFF2-40B4-BE49-F238E27FC236}">
                <a16:creationId xmlns:a16="http://schemas.microsoft.com/office/drawing/2014/main" id="{B7AFCC92-1903-4FFF-A8A2-9091E9640EF2}"/>
              </a:ext>
            </a:extLst>
          </p:cNvPr>
          <p:cNvSpPr>
            <a:spLocks noGrp="1"/>
          </p:cNvSpPr>
          <p:nvPr>
            <p:ph type="sldNum" sz="quarter" idx="12"/>
          </p:nvPr>
        </p:nvSpPr>
        <p:spPr/>
        <p:txBody>
          <a:bodyPr/>
          <a:lstStyle/>
          <a:p>
            <a:fld id="{B2C9BCD3-F7EA-4C33-B40C-7941C22A16EC}" type="slidenum">
              <a:rPr lang="en-US" altLang="en-US" smtClean="0"/>
              <a:pPr/>
              <a:t>18</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F6DFA9E5-05DF-14C6-8471-B646BD624B8D}"/>
                  </a:ext>
                </a:extLst>
              </p14:cNvPr>
              <p14:cNvContentPartPr/>
              <p14:nvPr/>
            </p14:nvContentPartPr>
            <p14:xfrm>
              <a:off x="559440" y="1670400"/>
              <a:ext cx="10928160" cy="3542040"/>
            </p14:xfrm>
          </p:contentPart>
        </mc:Choice>
        <mc:Fallback>
          <p:pic>
            <p:nvPicPr>
              <p:cNvPr id="5" name="Ink 4">
                <a:extLst>
                  <a:ext uri="{FF2B5EF4-FFF2-40B4-BE49-F238E27FC236}">
                    <a16:creationId xmlns:a16="http://schemas.microsoft.com/office/drawing/2014/main" id="{F6DFA9E5-05DF-14C6-8471-B646BD624B8D}"/>
                  </a:ext>
                </a:extLst>
              </p:cNvPr>
              <p:cNvPicPr/>
              <p:nvPr/>
            </p:nvPicPr>
            <p:blipFill>
              <a:blip r:embed="rId3"/>
              <a:stretch>
                <a:fillRect/>
              </a:stretch>
            </p:blipFill>
            <p:spPr>
              <a:xfrm>
                <a:off x="550080" y="1661040"/>
                <a:ext cx="10946880" cy="3560760"/>
              </a:xfrm>
              <a:prstGeom prst="rect">
                <a:avLst/>
              </a:prstGeom>
            </p:spPr>
          </p:pic>
        </mc:Fallback>
      </mc:AlternateContent>
    </p:spTree>
    <p:extLst>
      <p:ext uri="{BB962C8B-B14F-4D97-AF65-F5344CB8AC3E}">
        <p14:creationId xmlns:p14="http://schemas.microsoft.com/office/powerpoint/2010/main" val="2521865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2BB0C-9D8A-4B0C-8737-3C9CB01AF5D9}"/>
              </a:ext>
            </a:extLst>
          </p:cNvPr>
          <p:cNvSpPr>
            <a:spLocks noGrp="1"/>
          </p:cNvSpPr>
          <p:nvPr>
            <p:ph type="title"/>
          </p:nvPr>
        </p:nvSpPr>
        <p:spPr/>
        <p:txBody>
          <a:bodyPr>
            <a:normAutofit/>
          </a:bodyPr>
          <a:lstStyle/>
          <a:p>
            <a:r>
              <a:rPr lang="en-US" dirty="0"/>
              <a:t>Martens Clause (default)</a:t>
            </a:r>
          </a:p>
        </p:txBody>
      </p:sp>
      <p:sp>
        <p:nvSpPr>
          <p:cNvPr id="3" name="Content Placeholder 2">
            <a:extLst>
              <a:ext uri="{FF2B5EF4-FFF2-40B4-BE49-F238E27FC236}">
                <a16:creationId xmlns:a16="http://schemas.microsoft.com/office/drawing/2014/main" id="{79EE15F0-054D-4553-8D55-695F935E14F0}"/>
              </a:ext>
            </a:extLst>
          </p:cNvPr>
          <p:cNvSpPr>
            <a:spLocks noGrp="1"/>
          </p:cNvSpPr>
          <p:nvPr>
            <p:ph idx="1"/>
          </p:nvPr>
        </p:nvSpPr>
        <p:spPr>
          <a:xfrm>
            <a:off x="537588" y="1522325"/>
            <a:ext cx="10440236" cy="4654638"/>
          </a:xfrm>
        </p:spPr>
        <p:txBody>
          <a:bodyPr>
            <a:normAutofit/>
          </a:bodyPr>
          <a:lstStyle/>
          <a:p>
            <a:pPr lvl="0"/>
            <a:r>
              <a:rPr lang="en-US" dirty="0"/>
              <a:t>Until a more complete code of the laws of war has been issued, the High Contracting Parties deem it expedient to declare that, in cases not included in the Regulations adopted by them, the inhabitants and the belligerents remain under the protection and the rule of the principles of the law of nations, as they result from the usages established among civilized peoples, from the laws of humanity, and the dictates of the public conscience.</a:t>
            </a:r>
          </a:p>
          <a:p>
            <a:pPr lvl="0"/>
            <a:r>
              <a:rPr lang="en-US" dirty="0"/>
              <a:t>[</a:t>
            </a:r>
            <a:r>
              <a:rPr lang="en-US" dirty="0">
                <a:highlight>
                  <a:srgbClr val="FFFF00"/>
                </a:highlight>
              </a:rPr>
              <a:t>This applies if no other rules clearly fit.]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43C69DD-6C7B-DFC6-4D4C-B16BAB524176}"/>
                  </a:ext>
                </a:extLst>
              </p14:cNvPr>
              <p14:cNvContentPartPr/>
              <p14:nvPr/>
            </p14:nvContentPartPr>
            <p14:xfrm>
              <a:off x="0" y="140040"/>
              <a:ext cx="7668000" cy="5082480"/>
            </p14:xfrm>
          </p:contentPart>
        </mc:Choice>
        <mc:Fallback>
          <p:pic>
            <p:nvPicPr>
              <p:cNvPr id="4" name="Ink 3">
                <a:extLst>
                  <a:ext uri="{FF2B5EF4-FFF2-40B4-BE49-F238E27FC236}">
                    <a16:creationId xmlns:a16="http://schemas.microsoft.com/office/drawing/2014/main" id="{743C69DD-6C7B-DFC6-4D4C-B16BAB524176}"/>
                  </a:ext>
                </a:extLst>
              </p:cNvPr>
              <p:cNvPicPr/>
              <p:nvPr/>
            </p:nvPicPr>
            <p:blipFill>
              <a:blip r:embed="rId3"/>
              <a:stretch>
                <a:fillRect/>
              </a:stretch>
            </p:blipFill>
            <p:spPr>
              <a:xfrm>
                <a:off x="-9360" y="130680"/>
                <a:ext cx="7686720" cy="5101200"/>
              </a:xfrm>
              <a:prstGeom prst="rect">
                <a:avLst/>
              </a:prstGeom>
            </p:spPr>
          </p:pic>
        </mc:Fallback>
      </mc:AlternateContent>
    </p:spTree>
    <p:extLst>
      <p:ext uri="{BB962C8B-B14F-4D97-AF65-F5344CB8AC3E}">
        <p14:creationId xmlns:p14="http://schemas.microsoft.com/office/powerpoint/2010/main" val="136362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60959-D8A9-4EC7-AB46-80BB984BB613}"/>
              </a:ext>
            </a:extLst>
          </p:cNvPr>
          <p:cNvSpPr>
            <a:spLocks noGrp="1"/>
          </p:cNvSpPr>
          <p:nvPr>
            <p:ph type="ctrTitle"/>
          </p:nvPr>
        </p:nvSpPr>
        <p:spPr/>
        <p:txBody>
          <a:bodyPr/>
          <a:lstStyle/>
          <a:p>
            <a:pPr lvl="0">
              <a:lnSpc>
                <a:spcPct val="80000"/>
              </a:lnSpc>
              <a:buFont typeface="Arial" panose="020B0604020202020204" pitchFamily="34" charset="0"/>
              <a:buNone/>
            </a:pPr>
            <a:r>
              <a:rPr lang="en-US" altLang="en-US" dirty="0"/>
              <a:t>Nuremberg Principles:</a:t>
            </a:r>
            <a:endParaRPr lang="en-US" dirty="0"/>
          </a:p>
        </p:txBody>
      </p:sp>
      <p:sp>
        <p:nvSpPr>
          <p:cNvPr id="5" name="Subtitle 4">
            <a:extLst>
              <a:ext uri="{FF2B5EF4-FFF2-40B4-BE49-F238E27FC236}">
                <a16:creationId xmlns:a16="http://schemas.microsoft.com/office/drawing/2014/main" id="{C8283232-45AA-42AA-B85C-A2FF22D5F849}"/>
              </a:ext>
            </a:extLst>
          </p:cNvPr>
          <p:cNvSpPr>
            <a:spLocks noGrp="1"/>
          </p:cNvSpPr>
          <p:nvPr>
            <p:ph type="subTitle" idx="1"/>
          </p:nvPr>
        </p:nvSpPr>
        <p:spPr>
          <a:xfrm>
            <a:off x="2438400" y="3886200"/>
            <a:ext cx="7239000" cy="1752600"/>
          </a:xfrm>
        </p:spPr>
        <p:txBody>
          <a:bodyPr>
            <a:normAutofit fontScale="77500" lnSpcReduction="20000"/>
          </a:bodyPr>
          <a:lstStyle/>
          <a:p>
            <a:r>
              <a:rPr lang="en-US" dirty="0"/>
              <a:t>The </a:t>
            </a:r>
            <a:r>
              <a:rPr lang="en-US" altLang="en-US" dirty="0"/>
              <a:t>Nuremberg trials of the Nazi officials for war crimes lead to these principles, which are incorporated in the Geneva Protocols</a:t>
            </a:r>
            <a:endParaRPr lang="en-US" dirty="0"/>
          </a:p>
        </p:txBody>
      </p:sp>
      <p:sp>
        <p:nvSpPr>
          <p:cNvPr id="4" name="Slide Number Placeholder 3">
            <a:extLst>
              <a:ext uri="{FF2B5EF4-FFF2-40B4-BE49-F238E27FC236}">
                <a16:creationId xmlns:a16="http://schemas.microsoft.com/office/drawing/2014/main" id="{61967C65-445E-4DEE-86C5-566992EC715C}"/>
              </a:ext>
            </a:extLst>
          </p:cNvPr>
          <p:cNvSpPr>
            <a:spLocks noGrp="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bg2"/>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6CCC7358-3B8F-48AC-859D-462426598FAB}" type="slidenum">
              <a:rPr lang="en-US" altLang="en-US" smtClean="0"/>
              <a:pPr/>
              <a:t>2</a:t>
            </a:fld>
            <a:endParaRPr lang="en-US" altLang="en-US"/>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3A552B10-52CC-8FF7-518A-F04EBE43288F}"/>
                  </a:ext>
                </a:extLst>
              </p14:cNvPr>
              <p14:cNvContentPartPr/>
              <p14:nvPr/>
            </p14:nvContentPartPr>
            <p14:xfrm>
              <a:off x="2976840" y="637920"/>
              <a:ext cx="5018040" cy="2157120"/>
            </p14:xfrm>
          </p:contentPart>
        </mc:Choice>
        <mc:Fallback>
          <p:pic>
            <p:nvPicPr>
              <p:cNvPr id="3" name="Ink 2">
                <a:extLst>
                  <a:ext uri="{FF2B5EF4-FFF2-40B4-BE49-F238E27FC236}">
                    <a16:creationId xmlns:a16="http://schemas.microsoft.com/office/drawing/2014/main" id="{3A552B10-52CC-8FF7-518A-F04EBE43288F}"/>
                  </a:ext>
                </a:extLst>
              </p:cNvPr>
              <p:cNvPicPr/>
              <p:nvPr/>
            </p:nvPicPr>
            <p:blipFill>
              <a:blip r:embed="rId3"/>
              <a:stretch>
                <a:fillRect/>
              </a:stretch>
            </p:blipFill>
            <p:spPr>
              <a:xfrm>
                <a:off x="2967480" y="628560"/>
                <a:ext cx="5036760" cy="2175840"/>
              </a:xfrm>
              <a:prstGeom prst="rect">
                <a:avLst/>
              </a:prstGeom>
            </p:spPr>
          </p:pic>
        </mc:Fallback>
      </mc:AlternateContent>
    </p:spTree>
    <p:extLst>
      <p:ext uri="{BB962C8B-B14F-4D97-AF65-F5344CB8AC3E}">
        <p14:creationId xmlns:p14="http://schemas.microsoft.com/office/powerpoint/2010/main" val="3826339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AA1A-A28D-41E2-8A79-1EF3164FCE39}"/>
              </a:ext>
            </a:extLst>
          </p:cNvPr>
          <p:cNvSpPr>
            <a:spLocks noGrp="1"/>
          </p:cNvSpPr>
          <p:nvPr>
            <p:ph type="title"/>
          </p:nvPr>
        </p:nvSpPr>
        <p:spPr/>
        <p:txBody>
          <a:bodyPr/>
          <a:lstStyle/>
          <a:p>
            <a:endParaRPr lang="en-US" dirty="0"/>
          </a:p>
        </p:txBody>
      </p:sp>
      <p:pic>
        <p:nvPicPr>
          <p:cNvPr id="5" name="Content Placeholder 4" descr="Table - Application of LOAC principles">
            <a:extLst>
              <a:ext uri="{FF2B5EF4-FFF2-40B4-BE49-F238E27FC236}">
                <a16:creationId xmlns:a16="http://schemas.microsoft.com/office/drawing/2014/main" id="{B68E3D0E-C48E-4555-91B1-948BD8E50313}"/>
              </a:ext>
            </a:extLst>
          </p:cNvPr>
          <p:cNvPicPr>
            <a:picLocks noGrp="1" noChangeAspect="1"/>
          </p:cNvPicPr>
          <p:nvPr>
            <p:ph idx="1"/>
          </p:nvPr>
        </p:nvPicPr>
        <p:blipFill>
          <a:blip r:embed="rId2"/>
          <a:stretch>
            <a:fillRect/>
          </a:stretch>
        </p:blipFill>
        <p:spPr>
          <a:xfrm>
            <a:off x="589994" y="0"/>
            <a:ext cx="9096866" cy="6858000"/>
          </a:xfr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D91F3BBA-F674-7BC4-9F3B-F0075EF0F827}"/>
                  </a:ext>
                </a:extLst>
              </p14:cNvPr>
              <p14:cNvContentPartPr/>
              <p14:nvPr/>
            </p14:nvContentPartPr>
            <p14:xfrm>
              <a:off x="537120" y="582480"/>
              <a:ext cx="10539000" cy="4498920"/>
            </p14:xfrm>
          </p:contentPart>
        </mc:Choice>
        <mc:Fallback>
          <p:pic>
            <p:nvPicPr>
              <p:cNvPr id="3" name="Ink 2">
                <a:extLst>
                  <a:ext uri="{FF2B5EF4-FFF2-40B4-BE49-F238E27FC236}">
                    <a16:creationId xmlns:a16="http://schemas.microsoft.com/office/drawing/2014/main" id="{D91F3BBA-F674-7BC4-9F3B-F0075EF0F827}"/>
                  </a:ext>
                </a:extLst>
              </p:cNvPr>
              <p:cNvPicPr/>
              <p:nvPr/>
            </p:nvPicPr>
            <p:blipFill>
              <a:blip r:embed="rId4"/>
              <a:stretch>
                <a:fillRect/>
              </a:stretch>
            </p:blipFill>
            <p:spPr>
              <a:xfrm>
                <a:off x="527760" y="573120"/>
                <a:ext cx="10557720" cy="4517640"/>
              </a:xfrm>
              <a:prstGeom prst="rect">
                <a:avLst/>
              </a:prstGeom>
            </p:spPr>
          </p:pic>
        </mc:Fallback>
      </mc:AlternateContent>
    </p:spTree>
    <p:extLst>
      <p:ext uri="{BB962C8B-B14F-4D97-AF65-F5344CB8AC3E}">
        <p14:creationId xmlns:p14="http://schemas.microsoft.com/office/powerpoint/2010/main" val="2557953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4F69-06E3-480E-B0E6-DD11C0CE0530}"/>
              </a:ext>
            </a:extLst>
          </p:cNvPr>
          <p:cNvSpPr>
            <a:spLocks noGrp="1"/>
          </p:cNvSpPr>
          <p:nvPr>
            <p:ph type="title"/>
          </p:nvPr>
        </p:nvSpPr>
        <p:spPr/>
        <p:txBody>
          <a:bodyPr>
            <a:normAutofit/>
          </a:bodyPr>
          <a:lstStyle/>
          <a:p>
            <a:r>
              <a:rPr lang="en-US" dirty="0"/>
              <a:t>HONOR 1-31.</a:t>
            </a:r>
          </a:p>
        </p:txBody>
      </p:sp>
      <p:sp>
        <p:nvSpPr>
          <p:cNvPr id="3" name="Content Placeholder 2">
            <a:extLst>
              <a:ext uri="{FF2B5EF4-FFF2-40B4-BE49-F238E27FC236}">
                <a16:creationId xmlns:a16="http://schemas.microsoft.com/office/drawing/2014/main" id="{91F68706-1250-49B0-AF7B-17D0C8C2C658}"/>
              </a:ext>
            </a:extLst>
          </p:cNvPr>
          <p:cNvSpPr>
            <a:spLocks noGrp="1"/>
          </p:cNvSpPr>
          <p:nvPr>
            <p:ph idx="1"/>
          </p:nvPr>
        </p:nvSpPr>
        <p:spPr>
          <a:xfrm>
            <a:off x="838200" y="1825624"/>
            <a:ext cx="10660380" cy="4521835"/>
          </a:xfrm>
        </p:spPr>
        <p:txBody>
          <a:bodyPr>
            <a:normAutofit fontScale="92500"/>
          </a:bodyPr>
          <a:lstStyle/>
          <a:p>
            <a:pPr lvl="0"/>
            <a:r>
              <a:rPr lang="en-US" dirty="0"/>
              <a:t>Honor is a core Army and Marine Corps value. Honor, also called chivalry, demands a certain amount of fairness in offense and defense, and a certain mutual respect between opposing forces. While the word “chivalry” is often associated with a specific historical context—a code of ethics or conduct for knights in Europe during the Middle Ages—honor draws from warriors’ codes from a variety of cultures and time periods (see DOD Law of War Manual, 2.6.1). </a:t>
            </a:r>
            <a:r>
              <a:rPr lang="en-US" dirty="0">
                <a:highlight>
                  <a:srgbClr val="FFFF00"/>
                </a:highlight>
              </a:rPr>
              <a:t>Honor is a matter of carrying out, acting, and living out other core values, such as respect, duty, loyalty, selfless service, integrity, and personal courage, in everything Soldiers and Marines do. </a:t>
            </a:r>
            <a:r>
              <a:rPr lang="en-US" dirty="0"/>
              <a:t>It has been vital to the development of LOAC and continues to give LOAC vitality today. </a:t>
            </a:r>
            <a:r>
              <a:rPr lang="en-US" dirty="0">
                <a:highlight>
                  <a:srgbClr val="FFFF00"/>
                </a:highlight>
              </a:rPr>
              <a:t>Honor also requires adherence to LOAC regardless of the enemy’s level of compliance.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4AECD67-B681-C61F-038B-0647EFC4FF02}"/>
                  </a:ext>
                </a:extLst>
              </p14:cNvPr>
              <p14:cNvContentPartPr/>
              <p14:nvPr/>
            </p14:nvContentPartPr>
            <p14:xfrm>
              <a:off x="146520" y="389880"/>
              <a:ext cx="10996920" cy="5841000"/>
            </p14:xfrm>
          </p:contentPart>
        </mc:Choice>
        <mc:Fallback>
          <p:pic>
            <p:nvPicPr>
              <p:cNvPr id="4" name="Ink 3">
                <a:extLst>
                  <a:ext uri="{FF2B5EF4-FFF2-40B4-BE49-F238E27FC236}">
                    <a16:creationId xmlns:a16="http://schemas.microsoft.com/office/drawing/2014/main" id="{94AECD67-B681-C61F-038B-0647EFC4FF02}"/>
                  </a:ext>
                </a:extLst>
              </p:cNvPr>
              <p:cNvPicPr/>
              <p:nvPr/>
            </p:nvPicPr>
            <p:blipFill>
              <a:blip r:embed="rId3"/>
              <a:stretch>
                <a:fillRect/>
              </a:stretch>
            </p:blipFill>
            <p:spPr>
              <a:xfrm>
                <a:off x="137160" y="380520"/>
                <a:ext cx="11015640" cy="5859720"/>
              </a:xfrm>
              <a:prstGeom prst="rect">
                <a:avLst/>
              </a:prstGeom>
            </p:spPr>
          </p:pic>
        </mc:Fallback>
      </mc:AlternateContent>
    </p:spTree>
    <p:extLst>
      <p:ext uri="{BB962C8B-B14F-4D97-AF65-F5344CB8AC3E}">
        <p14:creationId xmlns:p14="http://schemas.microsoft.com/office/powerpoint/2010/main" val="2537772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27945-1A72-B52E-F68D-0C734B1BBC26}"/>
              </a:ext>
            </a:extLst>
          </p:cNvPr>
          <p:cNvSpPr>
            <a:spLocks noGrp="1"/>
          </p:cNvSpPr>
          <p:nvPr>
            <p:ph type="title"/>
          </p:nvPr>
        </p:nvSpPr>
        <p:spPr/>
        <p:txBody>
          <a:bodyPr/>
          <a:lstStyle/>
          <a:p>
            <a:r>
              <a:rPr lang="en-US" dirty="0"/>
              <a:t>INTERNATIONAL HUMANITARIAN LAW: SUMMARY OF BASIC PRINCIPLES</a:t>
            </a:r>
          </a:p>
        </p:txBody>
      </p:sp>
      <p:sp>
        <p:nvSpPr>
          <p:cNvPr id="3" name="Content Placeholder 2">
            <a:extLst>
              <a:ext uri="{FF2B5EF4-FFF2-40B4-BE49-F238E27FC236}">
                <a16:creationId xmlns:a16="http://schemas.microsoft.com/office/drawing/2014/main" id="{95F7B032-A17A-7E08-4AC1-5AF5F8A1B5EB}"/>
              </a:ext>
            </a:extLst>
          </p:cNvPr>
          <p:cNvSpPr>
            <a:spLocks noGrp="1"/>
          </p:cNvSpPr>
          <p:nvPr>
            <p:ph idx="1"/>
          </p:nvPr>
        </p:nvSpPr>
        <p:spPr>
          <a:xfrm>
            <a:off x="838200" y="1568224"/>
            <a:ext cx="10315470" cy="4807455"/>
          </a:xfrm>
        </p:spPr>
        <p:txBody>
          <a:bodyPr>
            <a:normAutofit fontScale="85000" lnSpcReduction="20000"/>
          </a:bodyPr>
          <a:lstStyle/>
          <a:p>
            <a:pPr lvl="0"/>
            <a:r>
              <a:rPr lang="en-US" dirty="0"/>
              <a:t>International humanitarian law (IHL) has evolved alongside domestic and other international law to govern the conduct of states and individuals during armed conflicts and to limit the suffering caused by war.</a:t>
            </a:r>
          </a:p>
          <a:p>
            <a:pPr lvl="0"/>
            <a:r>
              <a:rPr lang="en-US" dirty="0"/>
              <a:t>The threshold question of when IHL applies is complicated when states carry out military operations against non-state terrorist and insurgent groups. The difficulty lies chiefly in determining whether an “armed conflict” is underway, and in distinguishing combatants from non-combatants.</a:t>
            </a:r>
          </a:p>
          <a:p>
            <a:pPr lvl="0"/>
            <a:r>
              <a:rPr lang="en-US" dirty="0"/>
              <a:t>Different IHL rules apply to international and non-international conflicts. The distinction is important in determining the level and detail of protections afforded civilians and limits on military operations.</a:t>
            </a:r>
          </a:p>
          <a:p>
            <a:pPr lvl="0"/>
            <a:r>
              <a:rPr lang="en-US" dirty="0"/>
              <a:t>The United States is committed to following IHL, including many of the provisions of the Geneva Protocols.</a:t>
            </a:r>
          </a:p>
          <a:p>
            <a:pPr lvl="0"/>
            <a:r>
              <a:rPr lang="en-US" dirty="0"/>
              <a:t>The core principles of distinction, military necessity, proportionality, and unnecessary suffering are reflected in the Geneva Conventions and Protocols, and in customary law. Their application in individual cases, such as the Palestinian intifada, requires careful analysis of the particular facts.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AD5D913-319B-9471-886A-3F20A039ABED}"/>
                  </a:ext>
                </a:extLst>
              </p14:cNvPr>
              <p14:cNvContentPartPr/>
              <p14:nvPr/>
            </p14:nvContentPartPr>
            <p14:xfrm>
              <a:off x="1123920" y="3702960"/>
              <a:ext cx="8520120" cy="208080"/>
            </p14:xfrm>
          </p:contentPart>
        </mc:Choice>
        <mc:Fallback>
          <p:pic>
            <p:nvPicPr>
              <p:cNvPr id="4" name="Ink 3">
                <a:extLst>
                  <a:ext uri="{FF2B5EF4-FFF2-40B4-BE49-F238E27FC236}">
                    <a16:creationId xmlns:a16="http://schemas.microsoft.com/office/drawing/2014/main" id="{5AD5D913-319B-9471-886A-3F20A039ABED}"/>
                  </a:ext>
                </a:extLst>
              </p:cNvPr>
              <p:cNvPicPr/>
              <p:nvPr/>
            </p:nvPicPr>
            <p:blipFill>
              <a:blip r:embed="rId3"/>
              <a:stretch>
                <a:fillRect/>
              </a:stretch>
            </p:blipFill>
            <p:spPr>
              <a:xfrm>
                <a:off x="1114560" y="3693600"/>
                <a:ext cx="8538840" cy="226800"/>
              </a:xfrm>
              <a:prstGeom prst="rect">
                <a:avLst/>
              </a:prstGeom>
            </p:spPr>
          </p:pic>
        </mc:Fallback>
      </mc:AlternateContent>
    </p:spTree>
    <p:extLst>
      <p:ext uri="{BB962C8B-B14F-4D97-AF65-F5344CB8AC3E}">
        <p14:creationId xmlns:p14="http://schemas.microsoft.com/office/powerpoint/2010/main" val="51710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ADCB-4F83-449D-A139-A34AC5857DCC}"/>
              </a:ext>
            </a:extLst>
          </p:cNvPr>
          <p:cNvSpPr>
            <a:spLocks noGrp="1"/>
          </p:cNvSpPr>
          <p:nvPr>
            <p:ph type="title"/>
          </p:nvPr>
        </p:nvSpPr>
        <p:spPr/>
        <p:txBody>
          <a:bodyPr/>
          <a:lstStyle/>
          <a:p>
            <a:r>
              <a:rPr lang="en-US" dirty="0"/>
              <a:t>The Assumptions Behind the Principles and Conventions</a:t>
            </a:r>
          </a:p>
        </p:txBody>
      </p:sp>
      <p:sp>
        <p:nvSpPr>
          <p:cNvPr id="3" name="Content Placeholder 2">
            <a:extLst>
              <a:ext uri="{FF2B5EF4-FFF2-40B4-BE49-F238E27FC236}">
                <a16:creationId xmlns:a16="http://schemas.microsoft.com/office/drawing/2014/main" id="{859EB275-3074-4B8A-A87A-A008B858B49B}"/>
              </a:ext>
            </a:extLst>
          </p:cNvPr>
          <p:cNvSpPr>
            <a:spLocks noGrp="1"/>
          </p:cNvSpPr>
          <p:nvPr>
            <p:ph idx="1"/>
          </p:nvPr>
        </p:nvSpPr>
        <p:spPr>
          <a:xfrm>
            <a:off x="643890" y="1794510"/>
            <a:ext cx="9883140" cy="4617720"/>
          </a:xfrm>
        </p:spPr>
        <p:txBody>
          <a:bodyPr>
            <a:normAutofit fontScale="92500" lnSpcReduction="10000"/>
          </a:bodyPr>
          <a:lstStyle/>
          <a:p>
            <a:r>
              <a:rPr lang="en-US" dirty="0"/>
              <a:t>These assume that the parties bound by the principles and conventions are nation states.</a:t>
            </a:r>
          </a:p>
          <a:p>
            <a:r>
              <a:rPr lang="en-US" dirty="0"/>
              <a:t>It was assumed that nation states with functioning legal systems would incorporate the principles into domestic law and enforce them against their citizens.</a:t>
            </a:r>
          </a:p>
          <a:p>
            <a:pPr lvl="1"/>
            <a:r>
              <a:rPr lang="en-US" dirty="0"/>
              <a:t>If that failed, then other nations could enforce them through the universality principle.</a:t>
            </a:r>
          </a:p>
          <a:p>
            <a:r>
              <a:rPr lang="en-US" dirty="0"/>
              <a:t>Nation states would respect the principles because they would want their own nationals protected during times of war.</a:t>
            </a:r>
          </a:p>
          <a:p>
            <a:r>
              <a:rPr lang="en-US" dirty="0"/>
              <a:t>Think about whether the principles assume that the nation states would be bound by them when fighting against NGOs, such as non-state terrorist groups.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3A77299-3CE0-3F87-9113-E05B11854B54}"/>
                  </a:ext>
                </a:extLst>
              </p14:cNvPr>
              <p14:cNvContentPartPr/>
              <p14:nvPr/>
            </p14:nvContentPartPr>
            <p14:xfrm>
              <a:off x="299880" y="2062080"/>
              <a:ext cx="10187640" cy="3945960"/>
            </p14:xfrm>
          </p:contentPart>
        </mc:Choice>
        <mc:Fallback>
          <p:pic>
            <p:nvPicPr>
              <p:cNvPr id="4" name="Ink 3">
                <a:extLst>
                  <a:ext uri="{FF2B5EF4-FFF2-40B4-BE49-F238E27FC236}">
                    <a16:creationId xmlns:a16="http://schemas.microsoft.com/office/drawing/2014/main" id="{93A77299-3CE0-3F87-9113-E05B11854B54}"/>
                  </a:ext>
                </a:extLst>
              </p:cNvPr>
              <p:cNvPicPr/>
              <p:nvPr/>
            </p:nvPicPr>
            <p:blipFill>
              <a:blip r:embed="rId3"/>
              <a:stretch>
                <a:fillRect/>
              </a:stretch>
            </p:blipFill>
            <p:spPr>
              <a:xfrm>
                <a:off x="290520" y="2052720"/>
                <a:ext cx="10206360" cy="3964680"/>
              </a:xfrm>
              <a:prstGeom prst="rect">
                <a:avLst/>
              </a:prstGeom>
            </p:spPr>
          </p:pic>
        </mc:Fallback>
      </mc:AlternateContent>
    </p:spTree>
    <p:extLst>
      <p:ext uri="{BB962C8B-B14F-4D97-AF65-F5344CB8AC3E}">
        <p14:creationId xmlns:p14="http://schemas.microsoft.com/office/powerpoint/2010/main" val="57668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658-B51D-4F8A-9A36-9658A5DA6D39}"/>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I</a:t>
            </a:r>
            <a:endParaRPr lang="en-US" dirty="0"/>
          </a:p>
        </p:txBody>
      </p:sp>
      <p:sp>
        <p:nvSpPr>
          <p:cNvPr id="3" name="Content Placeholder 2">
            <a:extLst>
              <a:ext uri="{FF2B5EF4-FFF2-40B4-BE49-F238E27FC236}">
                <a16:creationId xmlns:a16="http://schemas.microsoft.com/office/drawing/2014/main" id="{41702233-2AF2-47A8-9A27-16D8AA386BA0}"/>
              </a:ext>
            </a:extLst>
          </p:cNvPr>
          <p:cNvSpPr>
            <a:spLocks noGrp="1"/>
          </p:cNvSpPr>
          <p:nvPr>
            <p:ph idx="1"/>
          </p:nvPr>
        </p:nvSpPr>
        <p:spPr/>
        <p:txBody>
          <a:bodyPr/>
          <a:lstStyle/>
          <a:p>
            <a:pPr lvl="0"/>
            <a:r>
              <a:rPr lang="en-US" altLang="en-US" dirty="0"/>
              <a:t>Any person who commits an act which constitutes a crime under international law is responsible therefor and liable to punishment. </a:t>
            </a:r>
          </a:p>
        </p:txBody>
      </p:sp>
      <p:sp>
        <p:nvSpPr>
          <p:cNvPr id="4" name="Slide Number Placeholder 3">
            <a:extLst>
              <a:ext uri="{FF2B5EF4-FFF2-40B4-BE49-F238E27FC236}">
                <a16:creationId xmlns:a16="http://schemas.microsoft.com/office/drawing/2014/main" id="{2CCBFEA4-5941-4AB3-88DC-5C6463A7E5EC}"/>
              </a:ext>
            </a:extLst>
          </p:cNvPr>
          <p:cNvSpPr>
            <a:spLocks noGrp="1"/>
          </p:cNvSpPr>
          <p:nvPr>
            <p:ph type="sldNum" sz="quarter" idx="12"/>
          </p:nvPr>
        </p:nvSpPr>
        <p:spPr/>
        <p:txBody>
          <a:bodyPr/>
          <a:lstStyle/>
          <a:p>
            <a:fld id="{B2C9BCD3-F7EA-4C33-B40C-7941C22A16EC}" type="slidenum">
              <a:rPr lang="en-US" altLang="en-US" smtClean="0"/>
              <a:pPr/>
              <a:t>4</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359D649-9230-88F7-5AD5-38B6524C1A9D}"/>
                  </a:ext>
                </a:extLst>
              </p14:cNvPr>
              <p14:cNvContentPartPr/>
              <p14:nvPr/>
            </p14:nvContentPartPr>
            <p14:xfrm>
              <a:off x="1014840" y="2160720"/>
              <a:ext cx="8327160" cy="1045440"/>
            </p14:xfrm>
          </p:contentPart>
        </mc:Choice>
        <mc:Fallback>
          <p:pic>
            <p:nvPicPr>
              <p:cNvPr id="5" name="Ink 4">
                <a:extLst>
                  <a:ext uri="{FF2B5EF4-FFF2-40B4-BE49-F238E27FC236}">
                    <a16:creationId xmlns:a16="http://schemas.microsoft.com/office/drawing/2014/main" id="{E359D649-9230-88F7-5AD5-38B6524C1A9D}"/>
                  </a:ext>
                </a:extLst>
              </p:cNvPr>
              <p:cNvPicPr/>
              <p:nvPr/>
            </p:nvPicPr>
            <p:blipFill>
              <a:blip r:embed="rId3"/>
              <a:stretch>
                <a:fillRect/>
              </a:stretch>
            </p:blipFill>
            <p:spPr>
              <a:xfrm>
                <a:off x="1005480" y="2151360"/>
                <a:ext cx="8345880" cy="1064160"/>
              </a:xfrm>
              <a:prstGeom prst="rect">
                <a:avLst/>
              </a:prstGeom>
            </p:spPr>
          </p:pic>
        </mc:Fallback>
      </mc:AlternateContent>
    </p:spTree>
    <p:extLst>
      <p:ext uri="{BB962C8B-B14F-4D97-AF65-F5344CB8AC3E}">
        <p14:creationId xmlns:p14="http://schemas.microsoft.com/office/powerpoint/2010/main" val="321685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44A9-65F2-4638-8C54-DBBE2B0047F2}"/>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II</a:t>
            </a:r>
            <a:endParaRPr lang="en-US" dirty="0"/>
          </a:p>
        </p:txBody>
      </p:sp>
      <p:sp>
        <p:nvSpPr>
          <p:cNvPr id="3" name="Content Placeholder 2">
            <a:extLst>
              <a:ext uri="{FF2B5EF4-FFF2-40B4-BE49-F238E27FC236}">
                <a16:creationId xmlns:a16="http://schemas.microsoft.com/office/drawing/2014/main" id="{8B83B7C4-C1D9-4374-98EF-896EB229A610}"/>
              </a:ext>
            </a:extLst>
          </p:cNvPr>
          <p:cNvSpPr>
            <a:spLocks noGrp="1"/>
          </p:cNvSpPr>
          <p:nvPr>
            <p:ph idx="1"/>
          </p:nvPr>
        </p:nvSpPr>
        <p:spPr>
          <a:xfrm>
            <a:off x="478972" y="1568224"/>
            <a:ext cx="8171089" cy="4351338"/>
          </a:xfrm>
        </p:spPr>
        <p:txBody>
          <a:bodyPr/>
          <a:lstStyle/>
          <a:p>
            <a:pPr lvl="0"/>
            <a:r>
              <a:rPr lang="en-US" altLang="en-US" dirty="0"/>
              <a:t>The fact that </a:t>
            </a:r>
            <a:r>
              <a:rPr lang="en-US" altLang="en-US" dirty="0">
                <a:highlight>
                  <a:srgbClr val="FFFF00"/>
                </a:highlight>
              </a:rPr>
              <a:t>internal law </a:t>
            </a:r>
            <a:r>
              <a:rPr lang="en-US" altLang="en-US" dirty="0"/>
              <a:t>does not impose a penalty for an act which constitutes a crime under international law does not relieve the person who committed the act from responsibility under international law. </a:t>
            </a:r>
          </a:p>
        </p:txBody>
      </p:sp>
      <p:sp>
        <p:nvSpPr>
          <p:cNvPr id="4" name="Slide Number Placeholder 3">
            <a:extLst>
              <a:ext uri="{FF2B5EF4-FFF2-40B4-BE49-F238E27FC236}">
                <a16:creationId xmlns:a16="http://schemas.microsoft.com/office/drawing/2014/main" id="{810C9FA3-35DB-409E-BEEC-DED6A341FC6D}"/>
              </a:ext>
            </a:extLst>
          </p:cNvPr>
          <p:cNvSpPr>
            <a:spLocks noGrp="1"/>
          </p:cNvSpPr>
          <p:nvPr>
            <p:ph type="sldNum" sz="quarter" idx="12"/>
          </p:nvPr>
        </p:nvSpPr>
        <p:spPr/>
        <p:txBody>
          <a:bodyPr/>
          <a:lstStyle/>
          <a:p>
            <a:fld id="{B2C9BCD3-F7EA-4C33-B40C-7941C22A16EC}" type="slidenum">
              <a:rPr lang="en-US" altLang="en-US" smtClean="0"/>
              <a:pPr/>
              <a:t>5</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CA400BAC-AF69-1EEF-F820-F392371E67D7}"/>
                  </a:ext>
                </a:extLst>
              </p14:cNvPr>
              <p14:cNvContentPartPr/>
              <p14:nvPr/>
            </p14:nvContentPartPr>
            <p14:xfrm>
              <a:off x="536400" y="1963080"/>
              <a:ext cx="8026920" cy="1596960"/>
            </p14:xfrm>
          </p:contentPart>
        </mc:Choice>
        <mc:Fallback>
          <p:pic>
            <p:nvPicPr>
              <p:cNvPr id="5" name="Ink 4">
                <a:extLst>
                  <a:ext uri="{FF2B5EF4-FFF2-40B4-BE49-F238E27FC236}">
                    <a16:creationId xmlns:a16="http://schemas.microsoft.com/office/drawing/2014/main" id="{CA400BAC-AF69-1EEF-F820-F392371E67D7}"/>
                  </a:ext>
                </a:extLst>
              </p:cNvPr>
              <p:cNvPicPr/>
              <p:nvPr/>
            </p:nvPicPr>
            <p:blipFill>
              <a:blip r:embed="rId3"/>
              <a:stretch>
                <a:fillRect/>
              </a:stretch>
            </p:blipFill>
            <p:spPr>
              <a:xfrm>
                <a:off x="527040" y="1953720"/>
                <a:ext cx="8045640" cy="1615680"/>
              </a:xfrm>
              <a:prstGeom prst="rect">
                <a:avLst/>
              </a:prstGeom>
            </p:spPr>
          </p:pic>
        </mc:Fallback>
      </mc:AlternateContent>
    </p:spTree>
    <p:extLst>
      <p:ext uri="{BB962C8B-B14F-4D97-AF65-F5344CB8AC3E}">
        <p14:creationId xmlns:p14="http://schemas.microsoft.com/office/powerpoint/2010/main" val="231879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1CF9-3B58-4E46-8F7D-E044F566DA2F}"/>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III</a:t>
            </a:r>
            <a:endParaRPr lang="en-US" dirty="0"/>
          </a:p>
        </p:txBody>
      </p:sp>
      <p:sp>
        <p:nvSpPr>
          <p:cNvPr id="3" name="Content Placeholder 2">
            <a:extLst>
              <a:ext uri="{FF2B5EF4-FFF2-40B4-BE49-F238E27FC236}">
                <a16:creationId xmlns:a16="http://schemas.microsoft.com/office/drawing/2014/main" id="{E0ABD58D-034B-4824-92DA-F5BF6A17E8C3}"/>
              </a:ext>
            </a:extLst>
          </p:cNvPr>
          <p:cNvSpPr>
            <a:spLocks noGrp="1"/>
          </p:cNvSpPr>
          <p:nvPr>
            <p:ph idx="1"/>
          </p:nvPr>
        </p:nvSpPr>
        <p:spPr>
          <a:xfrm>
            <a:off x="439511" y="1334135"/>
            <a:ext cx="8171089" cy="4351338"/>
          </a:xfrm>
        </p:spPr>
        <p:txBody>
          <a:bodyPr/>
          <a:lstStyle/>
          <a:p>
            <a:pPr lvl="0"/>
            <a:r>
              <a:rPr lang="en-US" altLang="en-US" dirty="0"/>
              <a:t>The fact that a person who committed an act which constitutes a crime under international law acted as Head of State or responsible Government official does not relieve him from responsibility under international law. </a:t>
            </a:r>
            <a:endParaRPr lang="en-US" dirty="0"/>
          </a:p>
        </p:txBody>
      </p:sp>
      <p:sp>
        <p:nvSpPr>
          <p:cNvPr id="4" name="Slide Number Placeholder 3">
            <a:extLst>
              <a:ext uri="{FF2B5EF4-FFF2-40B4-BE49-F238E27FC236}">
                <a16:creationId xmlns:a16="http://schemas.microsoft.com/office/drawing/2014/main" id="{6BA4082E-ED53-4D90-9DB3-14AACF427319}"/>
              </a:ext>
            </a:extLst>
          </p:cNvPr>
          <p:cNvSpPr>
            <a:spLocks noGrp="1"/>
          </p:cNvSpPr>
          <p:nvPr>
            <p:ph type="sldNum" sz="quarter" idx="12"/>
          </p:nvPr>
        </p:nvSpPr>
        <p:spPr/>
        <p:txBody>
          <a:bodyPr/>
          <a:lstStyle/>
          <a:p>
            <a:fld id="{B2C9BCD3-F7EA-4C33-B40C-7941C22A16EC}" type="slidenum">
              <a:rPr lang="en-US" altLang="en-US" smtClean="0"/>
              <a:pPr/>
              <a:t>6</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ACC87D6A-9987-2589-6D48-0434727582E6}"/>
                  </a:ext>
                </a:extLst>
              </p14:cNvPr>
              <p14:cNvContentPartPr/>
              <p14:nvPr/>
            </p14:nvContentPartPr>
            <p14:xfrm>
              <a:off x="596880" y="2429640"/>
              <a:ext cx="7453440" cy="995400"/>
            </p14:xfrm>
          </p:contentPart>
        </mc:Choice>
        <mc:Fallback>
          <p:pic>
            <p:nvPicPr>
              <p:cNvPr id="5" name="Ink 4">
                <a:extLst>
                  <a:ext uri="{FF2B5EF4-FFF2-40B4-BE49-F238E27FC236}">
                    <a16:creationId xmlns:a16="http://schemas.microsoft.com/office/drawing/2014/main" id="{ACC87D6A-9987-2589-6D48-0434727582E6}"/>
                  </a:ext>
                </a:extLst>
              </p:cNvPr>
              <p:cNvPicPr/>
              <p:nvPr/>
            </p:nvPicPr>
            <p:blipFill>
              <a:blip r:embed="rId3"/>
              <a:stretch>
                <a:fillRect/>
              </a:stretch>
            </p:blipFill>
            <p:spPr>
              <a:xfrm>
                <a:off x="587520" y="2420280"/>
                <a:ext cx="7472160" cy="1014120"/>
              </a:xfrm>
              <a:prstGeom prst="rect">
                <a:avLst/>
              </a:prstGeom>
            </p:spPr>
          </p:pic>
        </mc:Fallback>
      </mc:AlternateContent>
    </p:spTree>
    <p:extLst>
      <p:ext uri="{BB962C8B-B14F-4D97-AF65-F5344CB8AC3E}">
        <p14:creationId xmlns:p14="http://schemas.microsoft.com/office/powerpoint/2010/main" val="408598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F3A9-4F4C-4A17-A8CB-D5F1B63CA72E}"/>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IV</a:t>
            </a:r>
            <a:endParaRPr lang="en-US" dirty="0"/>
          </a:p>
        </p:txBody>
      </p:sp>
      <p:sp>
        <p:nvSpPr>
          <p:cNvPr id="3" name="Content Placeholder 2">
            <a:extLst>
              <a:ext uri="{FF2B5EF4-FFF2-40B4-BE49-F238E27FC236}">
                <a16:creationId xmlns:a16="http://schemas.microsoft.com/office/drawing/2014/main" id="{AD3929AF-D3B0-4202-852E-B0FA61FE9EE7}"/>
              </a:ext>
            </a:extLst>
          </p:cNvPr>
          <p:cNvSpPr>
            <a:spLocks noGrp="1"/>
          </p:cNvSpPr>
          <p:nvPr>
            <p:ph idx="1"/>
          </p:nvPr>
        </p:nvSpPr>
        <p:spPr>
          <a:xfrm>
            <a:off x="439511" y="1459865"/>
            <a:ext cx="8171089" cy="4351338"/>
          </a:xfrm>
        </p:spPr>
        <p:txBody>
          <a:bodyPr/>
          <a:lstStyle/>
          <a:p>
            <a:pPr lvl="0"/>
            <a:r>
              <a:rPr lang="en-US" altLang="en-US" dirty="0"/>
              <a:t>The fact that a person acted pursuant to order of his Government or of a superior does not relieve him from responsibility under international law, </a:t>
            </a:r>
            <a:r>
              <a:rPr lang="en-US" altLang="en-US" dirty="0">
                <a:highlight>
                  <a:srgbClr val="FFFF00"/>
                </a:highlight>
              </a:rPr>
              <a:t>provided a moral choice was in fact possible to him. </a:t>
            </a:r>
          </a:p>
        </p:txBody>
      </p:sp>
      <p:sp>
        <p:nvSpPr>
          <p:cNvPr id="4" name="Slide Number Placeholder 3">
            <a:extLst>
              <a:ext uri="{FF2B5EF4-FFF2-40B4-BE49-F238E27FC236}">
                <a16:creationId xmlns:a16="http://schemas.microsoft.com/office/drawing/2014/main" id="{F30F4A32-E7B1-47E9-B89B-BFA0454E23A8}"/>
              </a:ext>
            </a:extLst>
          </p:cNvPr>
          <p:cNvSpPr>
            <a:spLocks noGrp="1"/>
          </p:cNvSpPr>
          <p:nvPr>
            <p:ph type="sldNum" sz="quarter" idx="12"/>
          </p:nvPr>
        </p:nvSpPr>
        <p:spPr/>
        <p:txBody>
          <a:bodyPr/>
          <a:lstStyle/>
          <a:p>
            <a:fld id="{B2C9BCD3-F7EA-4C33-B40C-7941C22A16EC}" type="slidenum">
              <a:rPr lang="en-US" altLang="en-US" smtClean="0"/>
              <a:pPr/>
              <a:t>7</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310014F5-19BB-44F7-B201-09545D4522AA}"/>
                  </a:ext>
                </a:extLst>
              </p14:cNvPr>
              <p14:cNvContentPartPr/>
              <p14:nvPr/>
            </p14:nvContentPartPr>
            <p14:xfrm>
              <a:off x="601920" y="2738160"/>
              <a:ext cx="8106840" cy="509760"/>
            </p14:xfrm>
          </p:contentPart>
        </mc:Choice>
        <mc:Fallback>
          <p:pic>
            <p:nvPicPr>
              <p:cNvPr id="5" name="Ink 4">
                <a:extLst>
                  <a:ext uri="{FF2B5EF4-FFF2-40B4-BE49-F238E27FC236}">
                    <a16:creationId xmlns:a16="http://schemas.microsoft.com/office/drawing/2014/main" id="{310014F5-19BB-44F7-B201-09545D4522AA}"/>
                  </a:ext>
                </a:extLst>
              </p:cNvPr>
              <p:cNvPicPr/>
              <p:nvPr/>
            </p:nvPicPr>
            <p:blipFill>
              <a:blip r:embed="rId3"/>
              <a:stretch>
                <a:fillRect/>
              </a:stretch>
            </p:blipFill>
            <p:spPr>
              <a:xfrm>
                <a:off x="592560" y="2728800"/>
                <a:ext cx="8125560" cy="528480"/>
              </a:xfrm>
              <a:prstGeom prst="rect">
                <a:avLst/>
              </a:prstGeom>
            </p:spPr>
          </p:pic>
        </mc:Fallback>
      </mc:AlternateContent>
    </p:spTree>
    <p:extLst>
      <p:ext uri="{BB962C8B-B14F-4D97-AF65-F5344CB8AC3E}">
        <p14:creationId xmlns:p14="http://schemas.microsoft.com/office/powerpoint/2010/main" val="197970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280E4-CE36-4F2F-B1A0-6BBC62649525}"/>
              </a:ext>
            </a:extLst>
          </p:cNvPr>
          <p:cNvSpPr>
            <a:spLocks noGrp="1"/>
          </p:cNvSpPr>
          <p:nvPr>
            <p:ph type="title"/>
          </p:nvPr>
        </p:nvSpPr>
        <p:spPr/>
        <p:txBody>
          <a:bodyPr/>
          <a:lstStyle/>
          <a:p>
            <a:pPr lvl="0">
              <a:lnSpc>
                <a:spcPct val="80000"/>
              </a:lnSpc>
              <a:buFont typeface="Arial" panose="020B0604020202020204" pitchFamily="34" charset="0"/>
              <a:buNone/>
            </a:pPr>
            <a:r>
              <a:rPr lang="en-US" altLang="en-US" dirty="0"/>
              <a:t>Principle V</a:t>
            </a:r>
            <a:endParaRPr lang="en-US" dirty="0"/>
          </a:p>
        </p:txBody>
      </p:sp>
      <p:sp>
        <p:nvSpPr>
          <p:cNvPr id="3" name="Content Placeholder 2">
            <a:extLst>
              <a:ext uri="{FF2B5EF4-FFF2-40B4-BE49-F238E27FC236}">
                <a16:creationId xmlns:a16="http://schemas.microsoft.com/office/drawing/2014/main" id="{4D50B97E-C86B-40EB-AA1D-5623CAFA60C9}"/>
              </a:ext>
            </a:extLst>
          </p:cNvPr>
          <p:cNvSpPr>
            <a:spLocks noGrp="1"/>
          </p:cNvSpPr>
          <p:nvPr>
            <p:ph idx="1"/>
          </p:nvPr>
        </p:nvSpPr>
        <p:spPr>
          <a:xfrm>
            <a:off x="655320" y="1471295"/>
            <a:ext cx="8171089" cy="4351338"/>
          </a:xfrm>
        </p:spPr>
        <p:txBody>
          <a:bodyPr/>
          <a:lstStyle/>
          <a:p>
            <a:pPr lvl="0"/>
            <a:r>
              <a:rPr lang="en-US" altLang="en-US" dirty="0"/>
              <a:t>Any person charged with a crime under international law has the right to a fair trial on the facts and law. </a:t>
            </a:r>
          </a:p>
        </p:txBody>
      </p:sp>
      <p:sp>
        <p:nvSpPr>
          <p:cNvPr id="4" name="Slide Number Placeholder 3">
            <a:extLst>
              <a:ext uri="{FF2B5EF4-FFF2-40B4-BE49-F238E27FC236}">
                <a16:creationId xmlns:a16="http://schemas.microsoft.com/office/drawing/2014/main" id="{ABF4AFF5-ED4F-486B-8948-02B0047D3309}"/>
              </a:ext>
            </a:extLst>
          </p:cNvPr>
          <p:cNvSpPr>
            <a:spLocks noGrp="1"/>
          </p:cNvSpPr>
          <p:nvPr>
            <p:ph type="sldNum" sz="quarter" idx="12"/>
          </p:nvPr>
        </p:nvSpPr>
        <p:spPr/>
        <p:txBody>
          <a:bodyPr/>
          <a:lstStyle/>
          <a:p>
            <a:fld id="{B2C9BCD3-F7EA-4C33-B40C-7941C22A16EC}" type="slidenum">
              <a:rPr lang="en-US" altLang="en-US" smtClean="0"/>
              <a:pPr/>
              <a:t>8</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075CC1C-D47E-5825-E1A3-B6C9C0762554}"/>
                  </a:ext>
                </a:extLst>
              </p14:cNvPr>
              <p14:cNvContentPartPr/>
              <p14:nvPr/>
            </p14:nvContentPartPr>
            <p14:xfrm>
              <a:off x="1005120" y="2289600"/>
              <a:ext cx="7295400" cy="131040"/>
            </p14:xfrm>
          </p:contentPart>
        </mc:Choice>
        <mc:Fallback>
          <p:pic>
            <p:nvPicPr>
              <p:cNvPr id="5" name="Ink 4">
                <a:extLst>
                  <a:ext uri="{FF2B5EF4-FFF2-40B4-BE49-F238E27FC236}">
                    <a16:creationId xmlns:a16="http://schemas.microsoft.com/office/drawing/2014/main" id="{2075CC1C-D47E-5825-E1A3-B6C9C0762554}"/>
                  </a:ext>
                </a:extLst>
              </p:cNvPr>
              <p:cNvPicPr/>
              <p:nvPr/>
            </p:nvPicPr>
            <p:blipFill>
              <a:blip r:embed="rId3"/>
              <a:stretch>
                <a:fillRect/>
              </a:stretch>
            </p:blipFill>
            <p:spPr>
              <a:xfrm>
                <a:off x="995760" y="2280240"/>
                <a:ext cx="7314120" cy="149760"/>
              </a:xfrm>
              <a:prstGeom prst="rect">
                <a:avLst/>
              </a:prstGeom>
            </p:spPr>
          </p:pic>
        </mc:Fallback>
      </mc:AlternateContent>
    </p:spTree>
    <p:extLst>
      <p:ext uri="{BB962C8B-B14F-4D97-AF65-F5344CB8AC3E}">
        <p14:creationId xmlns:p14="http://schemas.microsoft.com/office/powerpoint/2010/main" val="403935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7AD9-591A-4E77-9BCD-21945B8278F2}"/>
              </a:ext>
            </a:extLst>
          </p:cNvPr>
          <p:cNvSpPr>
            <a:spLocks noGrp="1"/>
          </p:cNvSpPr>
          <p:nvPr>
            <p:ph type="ctrTitle"/>
          </p:nvPr>
        </p:nvSpPr>
        <p:spPr/>
        <p:txBody>
          <a:bodyPr/>
          <a:lstStyle/>
          <a:p>
            <a:pPr marL="660400" indent="-660400">
              <a:lnSpc>
                <a:spcPct val="80000"/>
              </a:lnSpc>
            </a:pPr>
            <a:r>
              <a:rPr lang="en-US" altLang="en-US" dirty="0"/>
              <a:t>Principle VI – Crimes</a:t>
            </a:r>
            <a:endParaRPr lang="en-US" dirty="0"/>
          </a:p>
        </p:txBody>
      </p:sp>
      <p:sp>
        <p:nvSpPr>
          <p:cNvPr id="3" name="Content Placeholder 2">
            <a:extLst>
              <a:ext uri="{FF2B5EF4-FFF2-40B4-BE49-F238E27FC236}">
                <a16:creationId xmlns:a16="http://schemas.microsoft.com/office/drawing/2014/main" id="{8101ED02-6F8B-4975-A797-FADDBB2C3146}"/>
              </a:ext>
            </a:extLst>
          </p:cNvPr>
          <p:cNvSpPr>
            <a:spLocks noGrp="1"/>
          </p:cNvSpPr>
          <p:nvPr>
            <p:ph type="subTitle" idx="1"/>
          </p:nvPr>
        </p:nvSpPr>
        <p:spPr/>
        <p:txBody>
          <a:bodyPr>
            <a:normAutofit fontScale="92500" lnSpcReduction="20000"/>
          </a:bodyPr>
          <a:lstStyle/>
          <a:p>
            <a:pPr lvl="0"/>
            <a:r>
              <a:rPr lang="en-US" altLang="en-US" dirty="0"/>
              <a:t>The crimes hereinafter set out are punishable as crimes under; international law: </a:t>
            </a:r>
          </a:p>
        </p:txBody>
      </p:sp>
      <p:sp>
        <p:nvSpPr>
          <p:cNvPr id="4" name="Slide Number Placeholder 3">
            <a:extLst>
              <a:ext uri="{FF2B5EF4-FFF2-40B4-BE49-F238E27FC236}">
                <a16:creationId xmlns:a16="http://schemas.microsoft.com/office/drawing/2014/main" id="{72B4C2E7-D12C-4680-8669-5F8D84D5A13A}"/>
              </a:ext>
            </a:extLst>
          </p:cNvPr>
          <p:cNvSpPr>
            <a:spLocks noGrp="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kern="1200">
                <a:solidFill>
                  <a:schemeClr val="bg2"/>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6CCC7358-3B8F-48AC-859D-462426598FAB}" type="slidenum">
              <a:rPr lang="en-US" altLang="en-US" smtClean="0"/>
              <a:pPr/>
              <a:t>9</a:t>
            </a:fld>
            <a:endParaRPr lang="en-US" alt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8258C08E-7021-2A3C-5384-566B0BBD8E27}"/>
                  </a:ext>
                </a:extLst>
              </p14:cNvPr>
              <p14:cNvContentPartPr/>
              <p14:nvPr/>
            </p14:nvContentPartPr>
            <p14:xfrm>
              <a:off x="3060000" y="3068280"/>
              <a:ext cx="6298920" cy="298800"/>
            </p14:xfrm>
          </p:contentPart>
        </mc:Choice>
        <mc:Fallback>
          <p:pic>
            <p:nvPicPr>
              <p:cNvPr id="5" name="Ink 4">
                <a:extLst>
                  <a:ext uri="{FF2B5EF4-FFF2-40B4-BE49-F238E27FC236}">
                    <a16:creationId xmlns:a16="http://schemas.microsoft.com/office/drawing/2014/main" id="{8258C08E-7021-2A3C-5384-566B0BBD8E27}"/>
                  </a:ext>
                </a:extLst>
              </p:cNvPr>
              <p:cNvPicPr/>
              <p:nvPr/>
            </p:nvPicPr>
            <p:blipFill>
              <a:blip r:embed="rId3"/>
              <a:stretch>
                <a:fillRect/>
              </a:stretch>
            </p:blipFill>
            <p:spPr>
              <a:xfrm>
                <a:off x="3050640" y="3058920"/>
                <a:ext cx="6317640" cy="317520"/>
              </a:xfrm>
              <a:prstGeom prst="rect">
                <a:avLst/>
              </a:prstGeom>
            </p:spPr>
          </p:pic>
        </mc:Fallback>
      </mc:AlternateContent>
    </p:spTree>
    <p:extLst>
      <p:ext uri="{BB962C8B-B14F-4D97-AF65-F5344CB8AC3E}">
        <p14:creationId xmlns:p14="http://schemas.microsoft.com/office/powerpoint/2010/main" val="2581325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687</TotalTime>
  <Words>1542</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Atkinson Hyperlegible</vt:lpstr>
      <vt:lpstr>Calibri</vt:lpstr>
      <vt:lpstr>Tahoma</vt:lpstr>
      <vt:lpstr>Office Theme</vt:lpstr>
      <vt:lpstr>A Brief Introduction to the Law of War</vt:lpstr>
      <vt:lpstr>Nuremberg Principles:</vt:lpstr>
      <vt:lpstr>The Assumptions Behind the Principles and Conventions</vt:lpstr>
      <vt:lpstr>Principle I</vt:lpstr>
      <vt:lpstr>Principle II</vt:lpstr>
      <vt:lpstr>Principle III</vt:lpstr>
      <vt:lpstr>Principle IV</vt:lpstr>
      <vt:lpstr>Principle V</vt:lpstr>
      <vt:lpstr>Principle VI – Crimes</vt:lpstr>
      <vt:lpstr>Crimes against peace: </vt:lpstr>
      <vt:lpstr>War Crimes:  </vt:lpstr>
      <vt:lpstr>Crimes against humanity:  </vt:lpstr>
      <vt:lpstr>Grave Breaches</vt:lpstr>
      <vt:lpstr>Principle VII</vt:lpstr>
      <vt:lpstr>The Commander’s Handbook on the Law of Land Warfare (2019)</vt:lpstr>
      <vt:lpstr>The Main Purposes of the Law of Armed Combat (LOAC) are:</vt:lpstr>
      <vt:lpstr>Common Article 3 (always applies)</vt:lpstr>
      <vt:lpstr>Common Article 3 - Continued</vt:lpstr>
      <vt:lpstr>Martens Clause (default)</vt:lpstr>
      <vt:lpstr>PowerPoint Presentation</vt:lpstr>
      <vt:lpstr>HONOR 1-31.</vt:lpstr>
      <vt:lpstr>INTERNATIONAL HUMANITARIAN LAW: SUMMARY OF BASIC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41</cp:revision>
  <dcterms:created xsi:type="dcterms:W3CDTF">2021-04-07T15:22:57Z</dcterms:created>
  <dcterms:modified xsi:type="dcterms:W3CDTF">2023-02-14T17:19:15Z</dcterms:modified>
</cp:coreProperties>
</file>