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8" r:id="rId2"/>
    <p:sldId id="352" r:id="rId3"/>
    <p:sldId id="346" r:id="rId4"/>
    <p:sldId id="347" r:id="rId5"/>
    <p:sldId id="353" r:id="rId6"/>
    <p:sldId id="331" r:id="rId7"/>
    <p:sldId id="332" r:id="rId8"/>
    <p:sldId id="333" r:id="rId9"/>
    <p:sldId id="334" r:id="rId10"/>
    <p:sldId id="355" r:id="rId11"/>
    <p:sldId id="330" r:id="rId12"/>
    <p:sldId id="335" r:id="rId13"/>
    <p:sldId id="336" r:id="rId14"/>
    <p:sldId id="350" r:id="rId15"/>
    <p:sldId id="357" r:id="rId16"/>
    <p:sldId id="359" r:id="rId17"/>
    <p:sldId id="358" r:id="rId18"/>
    <p:sldId id="360" r:id="rId19"/>
    <p:sldId id="349" r:id="rId20"/>
    <p:sldId id="351" r:id="rId21"/>
    <p:sldId id="354" r:id="rId22"/>
    <p:sldId id="361" r:id="rId23"/>
    <p:sldId id="364" r:id="rId24"/>
    <p:sldId id="363" r:id="rId25"/>
    <p:sldId id="3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5" autoAdjust="0"/>
    <p:restoredTop sz="86431" autoAdjust="0"/>
  </p:normalViewPr>
  <p:slideViewPr>
    <p:cSldViewPr snapToGrid="0">
      <p:cViewPr varScale="1">
        <p:scale>
          <a:sx n="71" d="100"/>
          <a:sy n="71" d="100"/>
        </p:scale>
        <p:origin x="235" y="58"/>
      </p:cViewPr>
      <p:guideLst/>
    </p:cSldViewPr>
  </p:slideViewPr>
  <p:outlineViewPr>
    <p:cViewPr>
      <p:scale>
        <a:sx n="33" d="100"/>
        <a:sy n="33" d="100"/>
      </p:scale>
      <p:origin x="0" y="-12624"/>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47:08.662"/>
    </inkml:context>
    <inkml:brush xml:id="br0">
      <inkml:brushProperty name="width" value="0.05292" units="cm"/>
      <inkml:brushProperty name="height" value="0.05292" units="cm"/>
      <inkml:brushProperty name="color" value="#FF0000"/>
    </inkml:brush>
  </inkml:definitions>
  <inkml:trace contextRef="#ctx0" brushRef="#br0">2454 6296 873 0,'0'0'0'16,"0"0"10"-16,35 27 0 15,-12-6 17-15,9 0 1 16,3-4 11-16,7-1 1 16,8-11 30-16,2-1 0 15,3-8-11-15,3-1 0 16,1 0 0-16,4-4 1 0,20 7-33 15,7 2 0-15,3 0 5 16,3 0 1-16,8 0-2 16,0 0 0-16,3-1 0 15,6-3 0-15,5 1 13 16,1-1 0-16,2-1 13 16,10 2 1-16,5 3-4 15,-2 3 0-15,-5-6-2 16,1 3 0-16,4 6-12 15,-3 3 1-15,1 0-8 0,-5-1 1 16,3-1 1-16,4 2 0 16,8 0-5-16,2-6 1 15,1-3-3-15,0-3 1 16,6 3-5-16,3 3 0 16,1-3-5-16,-7 4 0 15,-3 1-4-15,-4-2 1 16,3 6-1-16,5 0 0 15,-5 6-2-15,-4-1 0 16,-5 2 2-16,5-1 1 16,10-1 0-16,3-5 0 15,1-1-2-15,-1-1 0 16,-5-7-2-16,-1 0 1 16,4 0-2-16,-4 4 0 15,-10 1-1-15,-8-2 1 16,2-3-3-16,-1 0 0 15,4 0 4-15,-3 4 1 0,-3 1 3 16,7-2 0-16,4-3 0 16,2-7 1-16,-7 2-2 15,2 2 0-15,1-1-2 16,-1-1 1-16,-2-2-3 16,-3 2 1-16,-15-2 0 15,2 2 1-15,6 0-4 16,3-6 1-16,2 1-1 15,1-2 0-15,15-4-2 16,8 2 1-16,1 2 2 0,-1 0 0 16,-1 0 0-1,3 3 0-15,0 1 1 0,8 8 0 16,4 5-2-16,-1 4 1 16,-2 3-1-16,2 0 0 15,-4 0-1-15,15 5 1 16,4-8-2-16,8-2 0 15,10-2 0-15,13-1 0 16,3-1-2-16,13-6 1 16,6-4-1-16,3-2 0 15,6 0-1-15,8-5 0 16,6 2 0-16,6 0 0 16,9 0 0-16,11 0 1 15,10 0 0-15,2-2 1 16,7 2-2-16,1 2 1 15,7 1-2-15,4 4 0 16,0 5-1-16,2 1 1 0,5-2-2 16,0 1 1-16,14 0 0 15,-3 0 0-15,-6-4 0 16,-1-4 0-16,-3-5 0 16,-6-4 0-16,-7-2 0 15,-16 2 0-15,-6-7 0 16,-17-1 1-16,-21-1 0 15,-25-3 1-15,-20-7 0 0,-17 3 0 16,-21 0 0-16,-18-3 1 16,-21-3-1-16,-17-6 1 15,-20 0-1-15,-14 2 0 16,-20-5-4-16,-17-1 1 16,-22-1-1-16,-24 3 0 15,-21 2-1-15,-27-3 0 16,-26-2-5-16,-23 3 0 15,-26 4-9-15,-22 0 1 16,-40-6-8-16,-41-5 1 16,-33 6-3-16,-24 5 0 15,-22-2 1-15,-23 3 1 16,-23-3 1-16,-11 4 1 16,-8 8 1-16,-10 0 1 15,-1-3 2-15,-7-1 0 16,-7-1 2-16,-14 5 1 15,-9 4 1-15,-9-1 0 16,-9 6 1-16,-17 0 1 16,-6 3 3-16,2 4 0 0,0 1 1 15,7 1 1-15,2 6 0 16,11 0 1-16,6 1 0 16,6-1 1-16,11-3 0 15,13 3 0-15,8 1 0 16,1 1 1-16,8-7 0 15,3 2 0-15,-1-4 0 16,10 1 0-16,21-3 0 16,2-2 1-16,0 7-1 15,-4-4 1-15,2-4-1 0,-2 6 1 16,5 6 0-16,1-3 1 16,-1 0-1-16,-1 0 1 15,5 3-1-15,-2 9 1 16,6 9-1-16,3 6 1 15,7 3-1-15,10 6 1 16,3 4-1-16,3 3 1 16,10 9-1-16,3 1 1 15,-3 1-1-15,4 3 1 16,13 3-4-16,10 11 1 16,17 7 0-16,10 5 0 15,14 1-4-15,20-1 0 16,24-3-1-16,28 1 0 15,35 2-6-15,34 2 1 16,24 1-2-16,29-8 0 16,22-7-8-16,26-1 1 15,23 3-7-15,28-4 0 0,22 0 3 16,20 2 1-16,21-5-3 16,21-1 0-16,33 1-13 15,38-4 0-15,38-8-4 16,33-2 1-16,25-11-22 15,15 6 0-15,1 4 0 16,19 6 0-16,20 6-41 16,0-3 1-16,-356-48-1307 0</inkml:trace>
  <inkml:trace contextRef="#ctx0" brushRef="#br0" timeOffset="7804.17">24576 1776 1187 0,'0'0'0'16,"-3"-25"28"-16,-4 5 1 15,-6-1 28-15,-4 0 0 16,-10 0 59-16,1 4 0 16,1 5-41-16,-7 8 0 15,-14 4-44-15,-6 6 1 16,-5 9-13-16,-5 9 1 16,2 9 1-16,-7 14 0 15,-1 19-1-15,-14 12 0 0,-18 12-1 16,-6 19 1-16,-2 17-4 15,-10 16 1-15,-10 10-7 16,6-3 1-16,20-2-2 16,12-7 1-16,12-6-3 15,14-15 0-15,27-17 1 16,25-10 1-16,23-18-2 16,29-12 0-16,27-22 6 15,13-22 1-15,13-31 4 16,13-19 1-16,16-19 5 0,6-11 0 15,-2-7 1-15,-6-6 0 16,-11-2 0-16,-17-1 1 16,-16 10-10-16,-18 6 0 15,-7 5-8-15,-14 15 1 16,-16 13-9-16,-17 5 0 16,-18-1-3-16,-13 10 1 15,27 15-1752-15</inkml:trace>
  <inkml:trace contextRef="#ctx0" brushRef="#br0" timeOffset="8084.92">22888 2938 1254 0,'0'6'0'0,"2"11"-11"15,16 2 1-15,15-5-29 16,11-7 1-16,9-14 46 15,11-7 1-15,12-14 21 16,15-10 1-16,26-3 18 16,11-4 0-16,8-12 24 15,-2-6 1-15,-10 1-2 16,-4 0 0-16,-4 5 0 16,-7 0 0-16,-13 10-12 15,-10-2 0-15,-10 4-23 0,-9 7 1 16,-7 9-25-16,-12 5 1 15,-48 24-1506-15</inkml:trace>
  <inkml:trace contextRef="#ctx0" brushRef="#br0" timeOffset="8600.01">24416 2753 1366 0,'7'2'0'16,"16"8"30"-16,3 3 0 15,-1-3 12-15,3-3 1 16,9-2-7-16,5-7 1 16,4-5 2-16,6-6 1 15,4-6-14-15,-1-7 0 16,-4-7 20-16,-4-7 0 0,-1-2 5 15,-2-3 1-15,-1 2-5 16,-1-2 1-16,0 0-10 16,-8 0 1-16,-8 0-9 15,-12 4 0-15,-15 2-6 16,-19 7 1-16,-17 11-6 16,-12 12 0-16,-15 18 2 15,-11 15 1-15,-14 18-4 16,-2 13 0-16,-3 14-1 15,13 6 0-15,16 6-8 0,10 2 1 16,13-5-4-16,13-14 0 16,17-10-2-16,16-11 1 15,13-12-3-15,12-9 1 16,8-13-2-16,7-7 1 16,3-7-2-16,6-13 0 15,4-6-3-15,-1-9 0 16,-1-8-14-16,-8-1 1 15,-8-11-30-15,-4-5 1 16,-35 58-1650-16</inkml:trace>
  <inkml:trace contextRef="#ctx0" brushRef="#br0" timeOffset="10188.84">25264 2148 862 0,'0'0'0'0,"0"0"-10"15,-9 7 1-15,9-7-16 16,0 0 1-16,0 0 24 16,0 0 0-16,0 0 10 15,-7 13 1-15,2 15 39 16,0 10 0-16,-1 11 42 16,-1 6 0-16,-1 6-8 15,-3-4 0-15,0-4-10 16,3-3 0-16,2 4-14 0,3-16 1 15,5-14 4-15,-1-8 1 16,-1-7-10-16,0-9 1 16,11-19-8-16,3-11 0 15,2-20-7-15,3-7 0 16,4-14-8-16,5-12 0 16,6-12-7-16,5 1 1 15,5 11-8-15,0 17 1 16,-5 21-7-16,-6 16 1 15,-6 17-3-15,-3 19 1 16,3 14-4-16,-2 13 0 16,-6 18-3-16,-1 7 0 15,3 7-3-15,-4-1 1 16,-2-6-1-16,-7-5 1 16,-4-12-1-16,-2-10 0 15,-2-7-1-15,-2-13 0 16,0-4-1-16,2-8 0 0,0 0-1 15,5-8 1-15,1-22-3 16,-1-6 0-16,6-6-20 16,1-3 1-16,2-1-51 15,2 1 0-15,3 5-31 16,1 7 0-16,-3 7-4 16,1 5 1-16,-2 13 24 15,1 9 0-15,3 12 32 16,-4 7 0-16,-2 8 32 15,-4-2 0-15,-4-2 14 0,1-3 1 16,5 3 3-16,8 2 1 16,4-3 24-16,4-10 1 15,2-4 44-15,4-9 0 16,1-9 8-16,-1-11 1 16,-1-13-18-16,-3-12 0 15,-5-2-13-15,-7-5 0 16,-8-1-5-16,-5-3 1 15,-3-4-9-15,-9 9 0 16,-10 10-5-16,-5 13 1 16,3 23-6-16,-6 22 0 15,-12 28-8-15,-3 12 1 16,-6 23-6-16,5 13 1 16,9 6-4-16,13 1 0 15,14-18-6-15,19-18 1 16,21-24-4-16,16-23 1 0,9-22-1 15,-1-19 0-15,2-21-1 16,8-18 0-16,10-15-4 16,-1-10 0-16,-9-9-24 15,-9 0 1-15,-9-1-26 16,-9 15 1-16,-5 17-3 16,-5 24 0-16,-9 23 8 15,-2 28 1-15,0 27 12 16,-8 18 1-16,-12 12 4 15,-6 3 1-15,-5 7 15 16,-5 2 1-16,3-12 11 16,5-13 0-16,4-8 4 0,3-12 1 15,1-16 15-15,-1-8 1 16,-3-2 18-16,3-7 1 16,-2 9 8-16,4-18 0 15,5-15-2-15,5-14 1 16,8-7-2-16,-1-9 1 15,4-3-6-15,9-9 0 16,10-5 4-16,4-7 0 16,1-8-4-16,3-6 0 15,1-1-9-15,4 10 1 16,3 0-8-16,0 13 1 16,-5 20-8-16,-5 17 1 15,-8 16-5-15,-5 26 0 16,-3 15-6-16,-5 23 1 15,-6 10-4-15,0 5 1 0,2 0-3 16,0-1 1-16,0-8-1 16,2-2 0-16,1-3 0 15,0-6 0-15,-4-8 0 16,-3-6 0-16,-7-11 0 16,1-5 0-16,1-8 0 15,5-8 0-15,8-13 0 16,3-16 0-16,0-12-1 15,-6-17 1-15,1-7-2 16,3-11 1-16,9-6-1 0,-1-4 0 16,-8-2-7-16,-2 5 1 15,2 9-12-15,1 13 1 16,-5 14-10-16,-2 19 1 16,-7 7-7-16,0 13 0 15,-1 7 0-15,-2 7 0 16,4 13 1-16,0 10 0 15,-2 13 8-15,-5 22 1 16,-6 29 16-16,-5 37 1 16,-1 47 7-16,-1 17 1 15,-1 16 2-15,3-7 0 16,4-17 9-16,0-21 1 16,1-21 8-16,-3-24 1 15,-7-21-2-15,-16-22 1 16,23-73-1673-16</inkml:trace>
  <inkml:trace contextRef="#ctx0" brushRef="#br0" timeOffset="10900.19">25321 4011 1870 0,'0'0'0'16,"35"-36"73"-16,-5-2 1 15,3-10 40-15,6-15 1 16,7-15-40-16,3-5 1 16,4-12-48-16,0-3 1 15,-2-1-11-15,-1 7 1 16,-6 7-6-16,-5 21 0 15,-6 28-4-15,-3 27 1 16,2 32-8-16,-2 37 0 16,-2 51-2-16,-8 22 0 0,-5 23-1 15,-6 5 0-15,-5 9-5 16,-6-18 1-16,-1-19-6 16,-3-13 1-16,1-22-6 15,-4-15 1-15,-1-20 2 16,-1-18 0-16,4-25 3 15,-5-20 0-15,-11-17 5 16,-6-24 0-16,-2-22 2 16,-3-15 0-16,-3-12 1 0,-3 4 1 15,-1 6 1-15,0 20 0 16,4 30 1-16,2 30 1 16,-6 26 2-16,3 23 1 15,4 13-2-15,9 11 1 16,10 6-1-16,6 3 1 15,12-8-2-15,10-12 0 16,11-20-1-16,20-25 1 16,25-29-1-16,7-33 0 15,5-40-13-15,9-29 1 16,-90 114-1806-16</inkml:trace>
  <inkml:trace contextRef="#ctx0" brushRef="#br0" timeOffset="11284.33">26804 2952 1231 0,'0'0'0'16,"19"19"0"-16,-11 16 0 16,-12 15 0-16,-21 19 1 0,-19 18-1 15,-14 3 0-15,-16 2 36 16,-4-2 1-16,1-7 78 16,6-9 0-16,13-15 25 15,7-14 0-15,7-9-36 16,10-11 1-16,15-13-44 15,8-16 1-15,2-11-24 16,11-11 0-16,14-11-12 16,14-1 0-16,11-10-12 0,10-2 1 15,10 10-7-15,5 14 1 16,2 10-3-16,-6 20 1 16,-18 11-3-16,-17 20 1 15,-17 19 2-15,-13 10 0 16,-15 7 0-16,-12-1 1 15,-17 0 3-15,-3-13 0 16,4-10 8-16,13-18 0 16,15-13-2-16,16-25 0 15,17-27-9-15,18-23 1 16,20-28-7-16,12-24 1 16,-65 111-1869-16</inkml:trace>
  <inkml:trace contextRef="#ctx0" brushRef="#br0" timeOffset="11633.64">27242 2828 1489 0,'0'12'0'16,"0"17"5"-16,-13 28 1 0,-15 30 0 16,-25 13 1-16,-28 11 15 15,-13 8 1-15,-4 3-3 16,2-8 1-16,15-19 52 16,14-24 1-16,18-14 17 15,14-19 1-15,17-17-17 16,18-21 0-16,35-17-27 15,9-20 1-15,13-13-8 16,4-7 0-16,12 2-16 16,1 6 0-16,-2 11-14 15,-8 17 0-15,-18 18-5 0,-15 20 1 16,-10 28-4-16,-12 21 1 16,-12 12-2-16,-10 17 1 15,-10 5 0-15,-7 2 1 16,-5 0 3-16,-2-10 1 15,2-12 4-15,10-25 0 16,9-24-5-16,16-31 1 16,-1-50-8-16,15-24 0 15,-14 74-1812-15</inkml:trace>
  <inkml:trace contextRef="#ctx0" brushRef="#br0" timeOffset="12768.2">27324 3790 1937 0,'0'0'0'16,"50"-9"35"-16,-8-3 1 15,6-9 50-15,1-8 1 16,-1-13-19-16,-6-15 0 16,2-17-41-16,6-9 1 15,10-7-10-15,1 0 1 16,3 2-6-16,-11 6 0 16,-14 17-2-16,-13 18 0 15,-14 23-5-15,-19 17 0 16,-23 22-4-16,-16 22 1 15,-14 34-2-15,-3 15 0 16,3 18 1-16,5 12 0 16,13 1 0-16,14-4 1 15,17-23-1-15,20-19 1 16,16-23-2-16,21-30 1 0,22-44 0 16,10-38 1-16,14-40-1 15,5-29 0-15,16-49-1 16,3-34 1-16,-5-22-2 15,-19-9 0-15,-22-13-1 16,-15 13 1-16,-14 15-2 16,-15 38 1-16,-10 45-3 15,-9 51 1-15,-11 53 1 0,-11 57 0 16,-19 66 0-16,-5 72 1 16,-7 93 0-16,-5 51 0 15,-3 31 1-15,10-27 0 16,15-32 0-16,22-51 1 15,25-52 0-15,14-37 1 16,12-40 1-16,7-32 0 16,9-21 1-16,14-33 0 15,18-28-1-15,-4-31 1 16,-7-27-2-16,-5-20 1 16,-11-3-1-16,-12 11 0 15,-14 15 2-15,-13 20 0 16,-12 36 1-16,-14 27 0 15,-8 29 1-15,-10 28 0 16,-5 21 0-16,-2 5 1 16,1-8 1-16,2-10 0 15,7-11 2-15,6-16 0 0,5-19 1 16,15-22 1-16,17-27-1 16,13-18 0-16,13-23 1 15,10-19 1-15,6-21-10 16,1-8 1-16,-11 1-4 15,-5-2 1-15,-8 6-4 16,-6 14 0-16,-6 19-16 16,-7 18 1-16,-8 34-15 15,-3 29 1-15,3 33-1 16,-3 22 0-16,-6 21 2 0,-1 7 0 16,3 4 5-1,1-1 1-15,2-11 5 0,5-8 1 16,5-10 3-16,8-15 0 15,7-21 4-15,3-25 1 16,10-27-7-16,10-35 0 16,13-41-12-16,5-33 1 15,2-37-42-15,4-34 1 16,-88 211-1475-16</inkml:trace>
  <inkml:trace contextRef="#ctx0" brushRef="#br0" timeOffset="13041.08">30679 1450 1063 0,'6'-45'0'15,"13"-71"1"-15,0 9 0 16,-3 39-1-16,-2 32 1 15,-5 33 24-15,-7 39 0 16,-6 38 24-16,-3 39 0 16,-3 39 51-16,1 30 1 15,4 20 2-15,8 4 0 16,10 0-21-16,8-24 0 0,11-26-13 16,3-28 0-16,5-28-19 15,4-22 1-15,4-21-9 16,5-19 0-16,2-26-11 15,1-27 0-15,2-23-6 16,-8-21 1-16,-11-19-5 16,-13-9 1-16,-14-3-11 15,-12 4 1-15,-16 3-5 16,-15 17 0-16,-20 25-5 16,-27 41 1-16,78 0-1733 0</inkml:trace>
  <inkml:trace contextRef="#ctx0" brushRef="#br0" timeOffset="13400.69">25707 6455 1870 0,'35'-28'0'16,"53"-34"6"-16,39-18 0 16,43-18 9-16,70-30 1 15,67-37 28-15,38-11 1 16,31-8 32-16,37-13 0 0,33-9 6 16,6-2 0-16,15 4-6 15,-14 2 0-15,-15-2-13 16,-31 10 0-16,-31 9-16 15,-52 8 1-15,-45 4-20 16,-51 16 0-16,-45 13-20 16,-47 14 1-16,-50 23-10 15,-42 5 0-15,-42 12-20 16,-49 10 0-16,47 80-2034 16</inkml:trace>
  <inkml:trace contextRef="#ctx0" brushRef="#br0" timeOffset="13767.04">24111 3489 1511 0,'63'-17'0'15,"112"-34"0"-15,80-25 0 16,65-29 0-16,50-27 0 16,34-20 14-16,37-30 1 15,34-27 107-15,22-11 1 0,13-7 11 16,15 4 1-16,6 1-26 15,-17 15 0-15,-26 10-45 16,-24 6 1-16,-23 9-32 16,-19 9 0-16,-22 9-21 15,-24 31 1-15,-376 133-1882 16</inkml:trace>
  <inkml:trace contextRef="#ctx0" brushRef="#br0" timeOffset="109833.22">2489 8615 1276 0,'0'0'0'0,"-35"-2"25"15,3 2 1-15,-3 9 26 16,-8 3 1-16,-11-2-5 16,-12 4 1-16,1 0-22 15,3 5 0-15,8 7-6 16,2 10 1-16,-4 20-7 15,-4 13 0-15,-3 5-3 16,-1 16 1-16,6 11-4 16,3 9 1-16,6 1-4 15,-4 5 0-15,-7 5-2 16,-7 9 1-16,-2 8-2 0,2 1 1 16,9 3-1-16,3-4 0 15,9 4 2-15,2 2 1 16,-2-4 1-16,2 2 1 15,2-4 0-15,1 1 1 16,6-4 1-16,0-4 0 16,7-3 0-16,6 0 0 15,5-3 0-15,6 1 0 16,-1-8-1-16,6-4 1 16,1 0-3-16,7-1 1 15,10-8-1-15,6-4 1 16,5-6-2-16,3-7 0 15,11-3 1-15,7-5 1 16,8-9-2-16,2-2 1 16,-1-3-2-16,5-2 1 15,2-2-2-15,13-3 1 16,8-6-1-16,0-8 1 0,9-3-1 16,5-4 0-16,9-5 0 15,4-9 1-15,1-3 0 16,8-7 0-16,10-7 1 15,3-4 1-15,-5-6 0 16,4-3 0-16,14 3 0 16,11-6 1-16,4-3 1 15,13-3 1-15,0-3-1 16,2-8 1-16,11-1-1 0,3-4 0 16,7-4 1-16,12-1 1 15,-1-2-1-15,10-1 0 16,11 3-2-16,5 0 0 15,5 3-1-15,8 2 0 16,3 3-1-16,5-5 1 16,5-1-2-16,11 2 1 15,8 5-1-15,-5 2 1 16,3 1 2-16,-3 0 1 16,4-4 3-16,6 1 0 15,12-1-2-15,14 5 1 16,5 6 0-16,-5-2 1 15,-4-3 2-15,16-3 1 16,17-1-2-16,0 4 1 0,-6 1-2 16,5 2 1-16,9 5-2 15,2 0 0-15,-2-1 4 16,5 4 1-16,6 5 2 16,-2-3 1-16,-4 4-1 15,7 3 0-15,6 2 0 16,1 5 0-16,-3 6-1 15,-4-1 1-15,-1 6-1 16,-1 3 0-16,6 1-3 16,-9 8 1-16,-7 7-2 15,0-3 0-15,4 1-2 16,-6-1 1-16,-12 4-3 0,-1 4 0 16,5-7-1-16,-3-6 1 15,-8-6-3-15,4-2 1 16,8-2-1-16,-4-5 1 15,-3-5 0-15,2-3 0 16,0-4-2-16,-2-5 1 16,-7-6 0-16,-2-4 0 15,3-6-1-15,-9-5 0 16,1-3 0-16,-8-8 1 16,-12-3-2-16,-5-6 1 15,1-13 0-15,-1-5 0 16,-9-4 3-16,-8-13 0 15,-16-14 2-15,-13-6 0 16,-22-2 0-16,-15-12 0 16,-14-7 0-16,-22-7 0 15,-15-2-2-15,-19-4 0 16,-16-5 3-16,-25 0 0 16,-21-4-2-16,-21 4 0 0,-21 0-2 15,-22 6 0-15,-24-4-1 16,-25 1 0-16,-26 0-1 15,-21 6 0-15,-17 8-1 16,-27 2 0-16,-25 3-2 16,-29 4 1-16,-19 12-2 15,-26 7 1-15,-21 5-2 0,-20 8 1 16,-23 10-1-16,-18 8 0 16,-24 7-1-16,-19 8 1 15,-10 13-1-15,-6 5 0 16,-18 8-1-16,-9 1 0 15,-10 4-1-15,-11 5 1 16,-4 0-1-16,-3 5 1 16,-5 4-2-16,-4 1 1 15,0 1 0-15,-4 0 0 16,-19 1 0-16,2 1 1 16,0 3-1-16,-2 2 1 15,-1 2 0-15,-3 7 1 16,3 0-1-16,-6 5 1 15,2-3 0-15,0 1 0 16,3 4 0-16,-1-6 1 16,8 2 0-16,2-1 0 15,6-4 0-15,6-3 0 16,6-4 0-16,5-5 0 0,13-3 0 16,17-3 0-16,5-2 0 15,6 1 0-15,7-2 0 16,0-3 0-16,-4-2 0 15,18 4 0-15,17-1 0 16,4-2 0-16,6-6 0 16,8 3 0-16,18 0 0 15,5-1 0-15,-7-4 0 0,10-3 0 16,11 3 0 0,18 4 0-16,12 0 0 0,1-4 0 15,4-5 0-15,2 5 0 16,6 7 0-16,3 7 0 15,7 7 0-15,11 9 0 16,10 10 1-16,4 9 0 16,1 10 1-16,12 7 0 15,-1 5 0-15,3 11 0 16,8 10 0-16,5 6 1 16,4 10-1-16,24 6 1 15,20 6-3-15,15 5 0 16,11-5-1-16,18-22 0 15,95-77-2214-15</inkml:trace>
  <inkml:trace contextRef="#ctx0" brushRef="#br0" timeOffset="140920.62">2986 13329 1500 0,'0'0'0'16,"-17"22"43"-16,-3 4 1 15,-6 14 29-15,3 7 1 16,0 13-22-16,-4 8 0 0,-4 10-30 15,-6 5 1-15,-11 3-12 16,-1 13 1 0,3 12-4-16,0 5 0 0,5 8-3 15,6 8 0-15,-2 8-2 16,5 5 1-16,9-5-1 16,6-5 0-16,3-6-2 15,10-1 1-15,9-2 0 16,8-5 0-16,4-10 0 0,8-7 1 15,14-4-1-15,12-5 0 16,20-8-1-16,6-2 1 16,8-4-1-16,15-5 0 15,17 0-1-15,13-5 1 16,11-9-1-16,13-6 1 16,19-8-1-16,19-3 1 15,11-5-1-15,16-4 1 16,19 1-1-16,5-1 1 15,16-1-1-15,6-2 1 16,10-6-1-16,7-1 1 16,9-5-1-16,-5-5 1 15,-2-8-1-15,20-1 1 16,6 0-1-16,11 0 1 16,0-2 0-16,18-1 0 15,12-4 1-15,3-2 0 16,11-3 1-16,18-1 1 0,11 3 0 15,-1 0 1-15,9-1 1 16,4 1 1-16,5-1 0 16,3 1 0-16,8-4-1 15,10-2 1-15,2-5-1 16,9-3 1-16,13-6-1 16,5-2 1-16,3-10 0 15,7-3 0-15,12-5-1 16,11-4 0-16,14-2 1 15,-4-3 1-15,-12-5 1 16,-8-3 0-16,-11 4 0 0,-10 3 0 16,-18 1 2-1,-8 0 0-15,-6-7 1 0,-20 0 0 16,-20-1 1-16,-29-3 0 16,-25 3-1-16,-32 3 1 15,-21 3 0-15,-37 2 0 16,-28-3 0-16,-32-1 1 15,-25 8 2-15,-33-2 1 16,-34-2-3-16,-26 2 1 16,-18 1 6-16,-21-1 1 15,-23-5-2-15,-23-6 1 16,-23-5-4-16,-17-3 1 16,-22-4-3-16,-17-3 0 15,-22-2 1-15,-20 1 1 16,-29-7-3-16,-26-2 1 15,-22 3-1-15,-15 5 1 0,-18 4-4 16,-9 1 1-16,-12 2-4 16,-10 2 1-16,-12 1-2 15,-11-3 0-15,-8-5-3 16,-1 5 0-16,-4 4-2 16,-18-8 1-16,-5-1-1 15,-3 2 0-15,-6 6-1 16,-3-3 1-16,-16-7-1 15,-8 4 1-15,-1 5 0 16,-5 1 0-16,-4 6-1 0,-5 5 1 16,-16 0-1-16,-5 3 1 15,-7 4-1-15,-13 5 1 16,1 7 0-16,-10 3 0 16,-15 2-1-16,-6 4 1 15,-3 0-1-15,-12 4 0 16,-4 3 0-16,-14 4 0 15,-27 8-1-15,-10 3 1 16,-13 4-1-16,1 8 1 16,-6 14-1-16,-16 17 1 15,-8 20-1-15,6 32 1 16,6 33-1-16,-18 40 0 16,-15 40-3-16,-19 38 1 15,611-239-2018-15</inkml:trace>
</inkml:ink>
</file>

<file path=ppt/ink/ink10.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09:30.683"/>
    </inkml:context>
    <inkml:brush xml:id="br0">
      <inkml:brushProperty name="width" value="0.05292" units="cm"/>
      <inkml:brushProperty name="height" value="0.05292" units="cm"/>
      <inkml:brushProperty name="color" value="#FF0000"/>
    </inkml:brush>
  </inkml:definitions>
  <inkml:trace contextRef="#ctx0" brushRef="#br0">2701 14168 1108 0,'0'0'0'15,"-62"-15"36"-15,7 1 0 0,0 2 41 16,-8-4 1-16,-4 6-20 15,-2 8 1-15,-10 9-23 16,1 14 0-16,6 6-15 16,5 20 1-16,-2 14-4 15,2 15 1-15,-9 17-4 0,2 9 1 16,12 9-3-16,8 1 0 16,10 8-2-16,6-1 1 15,3-1-2-15,10 3 1 16,4 2-3-16,11-2 1 15,1-8-3-15,5-1 1 16,17 2-1-16,3-1 1 16,5-4-2-16,11-5 1 15,8-4-2-15,18-3 1 16,20-4 0-16,7-10 0 16,5-15-1-16,14-7 0 15,14-8-1-15,3-4 1 16,1-3 0-16,5-4 0 15,21-1 0-15,6-3 1 16,8-5 0-16,-1-3 0 16,-1-3 0-16,8-1 1 15,12 0 3-15,7-3 0 0,1-4 2 16,12-2 0-16,6 2-1 16,-1-1 1-16,10-3 1 15,7-1 0-15,7-2-1 16,2-2 1-16,-1 1 0 15,6-4 1-15,8-5-2 16,8-2 1-16,2 1-2 16,7 6 1-16,10 5-1 15,13-1 0-15,6-4-1 0,3 0 1 16,-2-2 0-16,10-2 1 16,4-3-1-16,8 4 0 15,9 1 0-15,-2-2 0 16,-10-4 6-16,8-1 1 15,24-2 4-15,-4-3 1 16,-8-3-1-16,4 0 0 16,15 1-1-16,-3-1 0 15,-2-6-1-15,3-1 0 16,11-1 3-16,-2 5 1 16,3-1 0-16,-3 2 0 15,5 0-2-15,8-1 0 16,-2 1-1-16,-4 0 0 15,-8 4-2-15,1 1 1 16,6 0-4-16,-2-2 1 16,-13-5-3-16,1 2 1 15,4 2-3-15,-2-4 1 16,-3-5-2-16,4-4 1 0,0-3 0 16,5 0 1-16,8-3-1 15,-6-6 0-15,-9-3-1 16,7-1 1-16,6-3-2 15,1 4 1-15,-1 0-2 16,-4 0 0-16,2 1-2 16,9 5 1-16,-4 2-1 15,-2 1 0-15,-3-6 0 16,0 4 1-16,7 0-1 0,-2-6 1 16,2-6-2-16,-8-2 1 15,-4 0-1-15,-2 5 0 16,-4-1-1-16,-9-6 0 15,-6-8-1-15,-17-2 1 16,-5-2-1-16,-12 2 0 16,-14-4-2-16,-27 2 1 15,-19 4 0-15,-25-2 0 16,-15-4 0-16,-26-3 0 16,-17-2-1-16,-19 4 1 15,-20 7 0-15,-21 3 0 16,-17-2 1-16,-17 1 0 15,-19-1 0-15,-17 2 1 16,-19 4-1-16,-22 1 1 16,-23 2-2-16,-24 0 0 15,-28 2-1-15,-18 3 0 16,-26 2-1-16,-20 5 0 0,-29-2 0 16,-26-3 0-16,-23-3 0 15,-18 3 0-15,-22 8 0 16,-15 8 0-16,-17 3-1 15,-10 5 1-15,-15 0-1 16,-12 5 1-16,-15-3-1 16,-10 2 1-16,-14 1-1 15,-16 4 0-15,-7 1-1 16,-9 1 1-16,-14-1 0 16,0 1 0-16,-6 1 0 0,-8 2 1 15,-11 0-1-15,-16 2 1 16,1 0-1-16,-3 3 1 15,-3 4 0-15,-7-2 0 16,-7-1-1-16,0 3 1 16,-5 3-1-16,5-3 1 15,5 1 0-15,0-3 0 16,-12-2 0-16,7-1 0 16,2-4 0-16,-1 2 1 15,-6 1 1-15,5 2 1 16,2 4 1-16,5-2 1 15,12 5 3-15,2-5 1 16,0-9-3-16,2 0 1 16,5-1 0-16,6-2 0 15,4 0 0-15,5 1 0 16,-1 2 0-16,9-1 0 0,7-2-1 16,11-2 0-16,14-2 0 15,3 0 0-15,2 4-1 16,0-2 0-16,1-1-1 15,13-3 1-15,12-3-2 16,17 1 1-16,3 2-1 16,-2-3 0-16,5 1-1 15,12 0 1-15,15 3-1 16,8 5 1-16,6 8 0 16,4 4 1-16,0 4 0 15,10 6 1-15,12 9 0 0,12 5 0 16,16 9-2-16,19 5 1 15,11 3-2-15,15-3 1 16,16-3-3-16,28-9 0 16,28-4-4-16,20-8 0 15,116-21-2263-15</inkml:trace>
  <inkml:trace contextRef="#ctx0" brushRef="#br0" timeOffset="24418.5">1591 1108 1269 0,'-18'-18'58'0,"-33"-27"1"16,7 7-5-16,9 5 1 15,15 13-37-15,8 9 1 16,12 18-9-16,12 17 0 15,17 11-2-15,11 13 0 16,13 9-3-16,19 6 0 16,33-1-2-16,13 0 0 15,3-1-1-15,15-2 0 16,12-6 0-16,16 1 0 16,16 8 0-16,-3-1 0 15,-1 13 1-15,-6-6 1 0,-17-6 0 16,-7-1 1-1,-3-4 0-15,-10-4 1 0,-17-2 0 16,-8-6 0-16,-13-4 3 16,-9-8 1-16,-13-7 1 15,-10-10 0-15,-14-11-2 16,-4-14 1-16,-12-8-10 16,-1-19 0-16,-32 36-1272 15</inkml:trace>
  <inkml:trace contextRef="#ctx0" brushRef="#br0" timeOffset="24719.94">4128 649 1670 0,'-30'12'46'0,"-48"26"1"16,-26 24-30-16,-27 32 0 16,-26 25-14-16,-19 15 1 15,-18 14 4-15,-20 13 0 16,-17 16 15-16,-16 1 0 16,-5 4 9-16,-5 6 1 15,3 3-1-15,10-6 1 16,13 2-11-16,20-7 1 0,11-11-7 15,34-11 0-15,22 3 4 16,17 0 1-16,127-161-1607 16</inkml:trace>
</inkml:ink>
</file>

<file path=ppt/ink/ink1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0:18.300"/>
    </inkml:context>
    <inkml:brush xml:id="br0">
      <inkml:brushProperty name="width" value="0.05292" units="cm"/>
      <inkml:brushProperty name="height" value="0.05292" units="cm"/>
      <inkml:brushProperty name="color" value="#FF0000"/>
    </inkml:brush>
  </inkml:definitions>
  <inkml:trace contextRef="#ctx0" brushRef="#br0">27275 9179 839 0,'0'0'0'0,"58"5"16"16,4-1 0-16,16-1 22 0,8-3 0 16,9-3 40-16,11-3 0 15,11-1-18-15,13-1 1 16,13 1-3-16,7 5 1 16,10 2 7-16,11 2 1 15,6 5-24-15,-3 5 0 16,-1 3-2-16,-9 4 0 15,-14 1-4-15,-7-3 1 16,-7-5-10-16,-14-3 1 16,-16-2-25-16,-13-11 0 15,-93 4-1341-15</inkml:trace>
  <inkml:trace contextRef="#ctx0" brushRef="#br0" timeOffset="1084.21">3334 10397 1399 0,'0'0'0'16,"40"-17"32"-16,6 8 0 15,25 1 27-15,15 4 0 16,6 4-10-16,10 0 0 16,8 2-30-16,2 1 1 15,5-1-8-15,10 0 0 16,14 3-4-16,7 2 0 15,6-4-2-15,11 1 1 0,21 1-1 16,15-3 0-16,14-1 0 16,21 1 0-16,25 5 0 15,18-7 1-15,10-3 3 16,1-3 0-16,-1 3 3 16,-10-2 1-16,-6-2 4 15,-14-7 1-15,-14 0 15 16,-19-3 0-16,-18 0 7 15,-5-4 1-15,-12 4-3 16,-8 4 1-16,-15 5 0 0,-27 1 0 16,-21-2-6-16,-20 6 0 15,-6 6-4-15,-17 6 0 16,-10 5-3-16,-12 0 1 16,-20 3-11-16,-10 5 0 15,-7 9-10-15,-6 8 1 16,-3 6-4-16,5 0 0 15,-14-45-1836-15</inkml:trace>
  <inkml:trace contextRef="#ctx0" brushRef="#br0" timeOffset="2366.01">21742 9406 1366 0,'0'0'0'0,"-48"-45"51"15,-1-4 1-15,-11-10 41 16,-13 0 0-16,1 4-15 16,-9 3 0-16,-9 0-40 15,-9-3 0-15,-5-2-20 16,-11 3 1-16,-10 2-1 15,-11 9 0-15,-6 3-2 16,-17 2 1-16,-14 0-3 16,-19 3 0-16,-11 6-5 0,-16 3 1 15,-5 5-2-15,-12 0 1 16,-13 2-1-16,-12 2 0 16,-11 5-3-16,-12 3 1 15,-8-3-4-15,-3 4 1 16,-1 1-1-16,-13 5 0 15,-5-2-1-15,-4 1 1 16,1 3-1-16,-1 9 1 16,6 6-1-16,-12 6 1 15,-11 3 0-15,3 9 0 16,7 12 0-16,-8 5 0 16,-6 13 0-16,4 14 0 15,19 13-1-15,10 2 0 16,16-2-1-16,29-3 1 15,23 11-1-15,30-1 0 16,21-3 0-16,25-6 0 16,26 2 0-16,32-10 0 0,28 1 0 15,27-1 0-15,22-4-1 16,31 7 1-16,22 8-2 16,34 3 1-16,30-2-6 15,28-6 1-15,41 1-9 16,42 1 0-16,30 0-5 15,35-5 1-15,24-12-11 16,34-9 1-16,38-10-3 16,26-5 0-16,11-9 7 15,19-17 1-15,9-19 2 0,22-18 0 16,13-17 4 0,24-5 1-16,11-2 2 0,4-6 1 15,5-11 5-15,-1-7 0 16,-4-11 6-16,-2-6 1 15,-4-9 2-15,-11-5 0 16,-15-2 0-16,-21-9 1 16,-30-5 1-16,-23-5 1 15,-21-3 6-15,-49 3 0 16,-56 5 5-16,-55 4 0 16,-59 8 2-16,-61 9 1 15,-57 7-4-15,-60 12 0 16,-58 11-7-16,-64 13 0 15,-72 14-4-15,-76 9 1 16,-63 15-4-16,-64 27 1 16,420-18-1392-16</inkml:trace>
  <inkml:trace contextRef="#ctx0" brushRef="#br0" timeOffset="20585.34">25483 12406 1366 0,'0'0'0'16,"48"-13"35"-16,-6 2 1 15,7 1 29-15,4 3 1 16,5-2-11-16,4 2 1 15,5 2-27-15,11-5 1 16,12-1-8-16,7-1 1 16,2 0-1-16,12 3 0 15,16 4-2-15,10 2 0 16,1 3 3-16,8 2 0 16,13 4 8-16,14-2 1 0,10 5 12 15,13 3 1-15,3 8 10 16,8 3 0-16,-4-1-2 15,-8-1 0-15,-1-2-9 16,-7-1 1-16,-8-3-9 16,-8-3 1-16,-9-5-6 15,-7-3 0-15,-3-4-1 16,-15-4 1-16,-15-1-1 16,-16 3 1-16,-11 2-3 0,-10 4 1 15,-11-1-5-15,-16 4 0 16,-17 5-18-16,-17-1 0 15,-24-11-2064-15</inkml:trace>
  <inkml:trace contextRef="#ctx0" brushRef="#br0" timeOffset="21967.41">2685 13474 1041 0,'0'0'0'16,"44"-12"29"-16,-9 3 1 15,2 2 26-15,4 1 1 16,8-5-2-16,2-1 1 16,16-4-12-16,9 3 1 15,10 0-24-15,4 1 1 16,-3-3-7-16,8 6 0 15,22 7 3-15,4 2 0 16,3 0 5-16,6-1 1 16,6-3 0-16,16 3 1 15,12 2 0-15,3 3 1 16,4 3-1-16,1-7 0 16,-5-6-3-16,4 1 0 0,13 4-4 15,-3-1 0-15,10 2 5 16,3 2 1-16,9-1 2 15,3 1 1-15,4-4-1 16,2 1 0-16,-1-1 0 16,3 4 0-16,6 4-1 15,1 1 1-15,10-1 1 16,-2-3 1-16,2 4-4 16,4 0 0-16,-6-2 2 15,4-2 0-15,2 3-1 16,-1-1 1-16,-1-3 4 0,-7-1 0 15,0 3-2-15,-13-1 1 16,4-1-2-16,-5-2 1 16,-1 0-2-16,-8 2 0 15,-9-1-1-15,-7 3 0 16,-7-1-3-16,-5 3 1 16,-6 0 2-16,-3 3 0 15,-4 0-3-15,-7-1 1 16,-12 1 2-16,-12-2 0 15,-13 2 0-15,-11-6 0 16,-10-1-5-16,2 0 0 16,-5-1 0-16,-13-2 1 15,-7-6-4-15,-7-5 0 16,-7-4-1-16,-4 2 1 16,-4-3-5-16,-3 1 1 15,-1 1-5-15,-3 1 0 0,-8 0-5 16,0 4 0-16,-3 4-3 15,3 8 1-15,-37-2-2229 16</inkml:trace>
  <inkml:trace contextRef="#ctx0" brushRef="#br0" timeOffset="48500.49">13936 16041 1030 0,'0'0'0'16,"-19"-40"37"-16,-6 0 1 15,-5-3 37-15,-3-4 1 16,-4 0-15-16,0 1 1 16,-4-3-27-16,-5 4 0 15,-3 4-12-15,-9 4 1 0,-4 3-4 16,-1 4 0-16,-4 4-8 16,-6 5 1-16,-1 2-1 15,-7 6 0-15,-14 6 6 16,-4 7 1-16,-5 10 4 15,-9 7 0-15,-9 6-1 16,1 5 0-16,2 8 1 16,3 4 0-16,7-1 2 0,10 8 1 15,9 5 2-15,12 10 0 16,6 11-4-16,8 5 1 16,12 3-6-16,14 9 1 15,12 5-4-15,17 8 0 16,14 2-5-16,22-3 1 15,22-3-6-15,18-7 0 16,20-11-4-16,17-12 0 16,35-3-2-16,32-11 1 15,23-13-1-15,25-20 1 16,19-23-1-16,6-25 1 16,-1-25 2-16,0-20 0 15,-3-17 5-15,-14-7 0 16,-7-9 3-16,-16-12 0 15,-22-15 2-15,-25-3 1 16,-28 1 14-16,-25 2 1 16,-26 4 14-16,-27 6 0 0,-33 7-6 15,-36 3 1 1,-38 4 2-16,-43 7 0 0,-54 6 2 16,-48 13 1-16,-52 17-5 15,-57 24 1-15,-45 28-9 16,-43 36 0-16,-38 44-12 15,-47 60 1-15,-31 60-11 16,-23 58 0-16,-7 45-6 16,-1 31 1-16,546-322-2010 15</inkml:trace>
</inkml:ink>
</file>

<file path=ppt/ink/ink1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2:00.118"/>
    </inkml:context>
    <inkml:brush xml:id="br0">
      <inkml:brushProperty name="width" value="0.05292" units="cm"/>
      <inkml:brushProperty name="height" value="0.05292" units="cm"/>
      <inkml:brushProperty name="color" value="#FF0000"/>
    </inkml:brush>
  </inkml:definitions>
  <inkml:trace contextRef="#ctx0" brushRef="#br0">22959 6592 526 0,'0'0'0'16,"47"-12"9"-16,-6 6 0 16,8 3 12-16,10 3 0 15,11-7 29-15,13-2 0 16,11-1 9-16,10-2 1 15,7 0-40-15,10 0 0 16,5 8 31-16,11 8 1 16,11 1 5-16,13 10 1 15,14 3 33-15,15 1 1 16,20 0-1-16,14 0 1 16,3-5-11-16,12 1 1 15,-3-3-14-15,4-5 1 0,7-2-7 16,2-10 0-16,-3-7-11 15,0 0 0-15,-6 5-9 16,-2-2 1-16,-5 1 4 16,-9-4 1-16,-8 0-4 15,-18 3 0-15,-15 4-8 16,-24 5 0-16,-25 5-10 16,-21 4 0-16,-19 6-16 15,-15 6 1-15,-14 3-10 16,-8-7 1-16,-57-17-1781 0</inkml:trace>
  <inkml:trace contextRef="#ctx0" brushRef="#br0" timeOffset="2100.85">2896 7768 1041 0,'0'0'0'15,"44"4"26"-15,6-1 1 0,10 3 27 16,3-1 0-16,4 2-13 16,-7-7 0-16,2 0-21 15,2-5 1-15,8 1-10 16,0-1 0-16,13-6-3 16,1 1 0-16,1 0 2 15,3 1 0-15,14 4 8 16,0 1 1-16,-2 1 5 15,2 1 0-15,11 2 2 0,-4 2 0 16,-2-2-3 0,1-2 1-16,10-1-1 0,-2-1 1 15,-14 4-1-15,5-3 0 16,11 1 0-16,-2 0 1 16,-14-3-3-16,0 2 1 15,9 3-3-15,-3 1 1 16,-4 1-2-16,-1 2 1 15,3-4-4-15,1 3 1 16,-1 2-1-16,0 0 1 16,1 2-3-16,-5-1 1 15,4-8-1-15,-1 0 1 16,11 0 0-16,-1-3 0 16,1-5 0-16,9-1 1 15,3 5-2-15,1-3 1 16,-9-10-4-16,8 5 0 15,6 2-1-15,5 3 1 16,0-1-1-16,2-1 0 0,2-4-2 16,-1 3 0-16,13 0-1 15,7-2 0-15,-1 2-1 16,-6-4 0-16,-2 1 0 16,5-3 0-16,4 4-1 15,4 2 0-15,0 2 0 16,3 0 1-16,3-6-1 15,3 0 0-15,-6 4-2 16,5 2 1-16,1-1-1 16,-1 1 0-16,9 0 0 0,0 5 0 15,-3-1-1-15,2 3 1 16,1-2-1-16,0 1 1 16,2 4-1-16,-2 2 1 15,-1 5-1-15,1-4 1 16,0 6 0-16,-2 0 1 15,-1-1 0-15,-4 4 0 16,0-6 1-16,-1 1 0 16,3 1 0-16,-2-1 1 15,5-2-1-15,-3 0 0 16,2 4 1-16,-2-2 0 16,3-3 0-16,4-4 0 15,0 5-1-15,-3-2 1 16,1-3-1-16,0-3 0 15,2 6-1-15,11-3 1 16,-3 0-1-16,7-5 0 0,6 2-1 16,0 3 1-16,9 5-1 15,12-2 0-15,-1-3 0 16,4 4 1-16,3 4-1 16,14 1 1-16,-1-4-1 15,12-3 0-15,8 3 0 16,12-5 0-16,4 0 0 15,6-5 0-15,4 1 0 16,20-6 0-16,14-2 1 16,6 2 0-16,15-3 0 0,4 5 1 15,8-8 0-15,1 4 1 16,-6 3-1-16,-5 1 0 16,-7 8 0-16,-9 1 1 15,-7 3-1-15,-10 3 0 16,-18-4-1-16,-18 3 1 15,-14-3-2-15,-16 2 0 16,-26 0 0-16,-30-1 0 16,-23-1-1-16,-22-3 0 15,-13-3-1-15,-27-6 0 16,-26-5-1-16,-16-13 1 16,-69 27-1773-16</inkml:trace>
  <inkml:trace contextRef="#ctx0" brushRef="#br0" timeOffset="4597.46">4119 8346 895 0,'33'-1'0'16,"61"-6"25"-16,27 2 0 15,15 5 29-15,9 3 1 16,5 6 10-16,7-4 0 16,0 2-4-16,12-2 1 15,15-10-31-15,3 1 1 16,15-4-1-16,15 1 0 16,9 2 11-16,12-7 1 15,0 3 5-15,4-3 0 0,8 3-6 16,-4-1 1-16,-15 5-7 15,-16 1 0-15,-16 2-5 16,-17 2 0-16,-13 0-6 16,-19 0 1-16,-23 0 3 15,-10 6 0-15,-13-1-2 16,-13 2 1-16,-9 0-13 16,-12-7 1-16,-70 0-1537 15</inkml:trace>
  <inkml:trace contextRef="#ctx0" brushRef="#br0" timeOffset="23547.99">10321 8526 1142 0,'0'0'0'16,"17"0"17"-16,4 0 1 0,11 0 30 15,2 0 1-15,4-3-10 16,-2-4 1-16,1-7-21 15,-2 2 1-15,6 3-8 16,4 4 1-16,1 4-4 16,9 1 0-16,7 0-4 15,-2 0 1-15,10 0 1 16,3 0 1-16,13 0 1 16,6 1 1-16,10 1-1 15,2-2 1-15,9-3-1 16,5-3 1-16,7-1 2 0,11-1 1 15,4 3 0-15,6 5 1 16,-3 3 0-16,3 2 1 16,6 0 0-16,3 2 0 15,11 5-3-15,-7-3 0 16,-2 3 4-16,-4 0 0 16,-5 0 2-16,2 2 1 15,4 5-1-15,-8 2 0 16,-8-5 0-16,3 1 0 15,-5-5-1-15,3 5 1 16,7-1 1-16,3 1 0 16,2 4-1-16,3-4 1 15,6 2 1-15,6 0 0 16,2 0-3-16,3-1 0 16,5 1-3-16,-5 2 1 15,0 8 3-15,2-8 1 16,3-14 1-16,8 0 0 0,5 3 4 15,1 2 0-15,4 5 3 16,0-4 0-16,-3-8-3 16,-8 2 0-16,-5 3-2 15,-12-3 0-15,-2-2-3 16,-3 2 1-16,-6 5-4 16,-12 0 1-16,-9-3 5 15,-14 0 0-15,-13-1 1 16,-8-1 0-16,-14-2 6 15,-11 1 0-15,-11 0 2 0,-11 1 0 16,-14-1 9-16,-9-3 1 16,-8-3-3-16,-5 0 0 15,-4 2-2-15,-7-4 0 16,8-1-7-16,-5-1 0 16,0 2-7-16,-1-1 0 15,-7 3-5-15,8-9 0 16,-4-1-5-16,5 0 1 15,0-1-4-15,-2 1 0 16,-2-1-6-16,11-15 1 16,-16 26-2236-16</inkml:trace>
  <inkml:trace contextRef="#ctx0" brushRef="#br0" timeOffset="32744.93">20967 8464 884 0,'0'0'0'16,"0"0"10"-16,0 0 0 15,0 0 11-15,-17 2 0 16,17-2-5-16,-9 3 0 16,0-3-15-16,0 0 0 15,-1-5 0-15,-4-10 0 16,14 15-738-16</inkml:trace>
  <inkml:trace contextRef="#ctx0" brushRef="#br0" timeOffset="33449.39">21643 8622 1175 0,'19'0'0'15,"36"-4"34"-15,16-1 0 16,11 2 67-16,8-1 1 16,11 1-19-16,3-3 0 15,5-2-15-15,10-1 0 16,6-1-19-16,11 5 1 16,19 3-12-16,16 2 1 0,14 2-7 15,18-2 1-15,7-4-7 16,24 2 0-16,22 4-4 15,7 0 1-15,16-4-6 16,14 0 1-16,10 4 3 16,20 2 0-16,7-1 8 15,-2-6 0-15,-7-1 8 16,-6 2 0-16,1 6 16 16,-14 1 0-16,-11-3-1 0,-16 5 0 15,-14-4-1 1,-30 2 0-16,-26 2-11 0,-29-2 0 15,-21-5-4-15,-26 0 1 16,-27-1-6-16,-20-5 0 16,-21-2-20-16,-13 3 0 15,-16 1-6-15,-13 2 0 16,-19 2-2146-16</inkml:trace>
  <inkml:trace contextRef="#ctx0" brushRef="#br0" timeOffset="34597.28">2635 9888 1041 0,'0'0'0'0,"21"-24"24"0,6 3 0 16,6 9 27-16,8 4 0 16,3-1-12-16,0 0 1 15,2 1-18-15,9 1 1 16,13 0-9-16,14 5 0 16,8 2-6-16,8 2 1 15,10 5-3-15,5 0 1 16,14-2 6-16,12-5 1 15,15-4 5-15,10 1 0 16,16-2 13-16,14-4 0 16,10-12 12-16,15 2 0 15,-2 0-1-15,14 4 1 16,4-1 2-16,4 7 0 16,1 1 1-16,7-3 0 15,6-2-6-15,-3 0 0 16,6 5 6-16,-6-1 0 0,-3-8 0 15,-9 3 1-15,-1 4 3 16,-12-2 0-16,-2-1-1 16,-5-2 0-16,-13 3-8 15,-7 0 1-15,-8 0-2 16,-10-2 1-16,-12-4-8 16,-13-1 1-16,-7-1-8 15,-9 2 1-15,-6 6-7 16,-20-3 0-16,-11-4-5 0,-12-1 1 15,-13 3-1-15,-10 5 0 16,-8 3-3-16,-19 6 1 16,-12-1-7-16,-10 4 1 15,-7 4-6-15,1 1 1 16,0 6-4-16,11 2 1 16,-23-13-2086-16</inkml:trace>
  <inkml:trace contextRef="#ctx0" brushRef="#br0" timeOffset="35519.78">13346 9876 1388 0,'0'0'0'0,"0"-20"37"16,12-1 0-16,16 3 39 16,20 8 0-16,21 10-24 15,12 7 1-15,17-4-34 16,15 6 0-16,27 8-6 16,13 4 0-16,31-2-6 15,26-5 1-15,21-19-4 16,12-9 1-16,6-12-1 15,-6-7 1-15,-8-5 0 16,-15-7 1-16,-13-3 1 0,-24 1 1 16,-28-7 5-16,-29 4 0 15,-31 5 4-15,-25-5 0 16,-24-7 15-16,-25-9 0 16,-24-14 21-16,-38-1 1 15,-35-5 3-15,-24-13 0 16,-40-10-10-16,-36-5 1 15,-32 3-10-15,-32 9 0 16,-21 8-12-16,-23 25 1 16,-14 28-3-16,-4 41 1 15,1 33-10-15,-8 37 0 16,2 29-3-16,28 26 1 16,34 24-7-16,46 15 1 15,60 6-5-15,43-13 0 16,38-22-3-16,40-16 1 15,48-15-10-15,57-29 1 16,-87-75-1875-16</inkml:trace>
  <inkml:trace contextRef="#ctx0" brushRef="#br0" timeOffset="52815.07">23437 10833 1086 0,'26'-5'0'15,"48"-2"37"-15,30-1 1 16,27 9 36-16,24 3 0 16,16 1-2-16,22 2 1 15,16 1-14-15,24 5 1 16,30-1-15-16,23 0 0 16,17 5-9-16,15 0 1 15,17 2 17-15,2-3 0 16,-6 1-7-16,10 4 1 15,-1 0-6-15,-3-6 0 0,-5-2-10 16,-11 4 0-16,-7 9-6 16,-13 2 0-1,-22-3-13-15,-16-5 1 0,-263-20-1639 16</inkml:trace>
  <inkml:trace contextRef="#ctx0" brushRef="#br0" timeOffset="54464.33">2602 12263 1097 0,'28'-2'0'16,"53"-7"22"-16,18 1 0 0,5 1 25 16,9 2 0-16,5 1-7 15,7 1 1-15,6-1-14 0,-1-1 1 16,6-2-9-16,11 2 1 16,10 0-4-16,14 1 0 15,0 1-1-15,5-2 1 16,6-2-1-16,7 1 0 15,1 3 0-15,4 0 0 16,12-1 0-16,-1 2 1 16,10-3-1-16,-1 0 1 15,11-2 2-15,-4 4 0 16,-4-3-1-16,-4 1 1 16,3-3-3-16,-3-1 1 15,2 0-3-15,2 2 1 16,5 6-1-16,-1-6 1 15,5 0-2-15,1 0 0 16,6-7-1-16,12 2 0 16,2-4-1-16,-2 4 1 0,2 4-2 15,7 4 1-15,4 1-1 16,-1-3 1-16,1-6-1 16,-6 4 0-16,-7 2 1 15,-1 3 0-15,-4-6 3 16,1 2 1-16,-4 7 0 15,-3 2 1-15,4-4 0 16,-1-4 1-16,4-3 1 16,1-3 1-16,-2-2-1 0,1 0 1 15,8 4 1 1,3 3 1-16,15 5-4 0,6-1 1 16,9 1-5-16,-1 4 1 15,-1 4-2-15,-1 7 0 16,-6 0-3-16,1 5 1 15,1 1-1-15,0-2 0 16,7 4-2-16,2 1 1 16,7-3-1-16,-3-3 1 15,-1-4 0-15,-1-3 1 16,7-2-1-16,9 3 0 16,5 0-2-16,5 1 1 15,0-1 0-15,2 2 0 16,7 6-1-16,9-6 0 15,0-4-1-15,-1 1 0 16,0 3 0-16,6-5 1 16,0 0 0-16,0 0 0 15,2 2 0-15,2-3 1 0,8 1-1 16,1 0 0-16,3-3 0 16,-2-4 0-16,-11 0-1 15,-2-4 1-15,-5 1 0 16,-12-2 0-16,-13-1 0 15,-14 0 1-15,-22-3-2 16,-12 0 1-16,-18-3-1 16,-13 2 0-16,-20-1-2 15,-27 1 1-15,-23 0-2 0,-22-20 1 16,-135 30-1805-16</inkml:trace>
  <inkml:trace contextRef="#ctx0" brushRef="#br0" timeOffset="55833.85">2522 13137 1164 0,'0'0'0'16,"34"-6"28"-16,3 5 0 15,14 2 38-15,11 3 1 16,5 3-17-16,5 0 1 16,0-2-27-16,10 2 1 15,15 0-12-15,5 1 1 16,-3 1-2-16,10-2 0 15,16-3-3-15,8 2 0 16,6 1-1-16,0 4 1 16,11-1 1-16,14 2 0 15,14-1 1-15,8 1 0 16,13-2 3-16,6-3 1 0,10-5 0 16,2-2 1-16,3 0 4 15,13-4 0-15,5-4 1 16,6-4 1-16,4-2 1 15,6 3 0-15,2 1 0 16,10 0 1-16,10-3 10 16,-1 0 0-16,-4 0 0 15,1 7 1-15,-2 6-4 16,-4 1 1-16,1-1-3 16,-5-3 0-16,-1-4-7 0,2-3 0 15,7-1 10-15,2-1 0 16,-2-4 0-16,-2 1 1 15,-11-2-3-15,-8 1 0 16,-16 2 1-16,-11 2 0 16,-10 0-3-16,-16 3 1 15,-4 1-5-15,-7-1 0 16,-17 2 7-16,-6 2 1 16,-9-4 0-16,-8-1 0 15,-20-6 0-15,-7 1 1 16,-5-3-6-16,-9 3 0 15,-12 3-6-15,2-4 0 16,-3 6-4-16,-6 3 0 16,-13-4-7-16,-5 8 1 15,-10 5-5-15,-6 10 1 16,-5 5-5-16,-9-13 1 16,-37-4-2168-16</inkml:trace>
  <inkml:trace contextRef="#ctx0" brushRef="#br0" timeOffset="70964.67">2110 15229 1321 0,'0'0'0'16,"-13"-17"85"-16,8 5 0 16,-4 3 59-16,4 5 0 15,5 4-58-15,-9 2 0 16,9-2-43-16,0 7 1 15,5 2-17-15,13 3 1 16,17 5-8-16,20 0 0 16,14-3-5-16,15-5 1 15,8-9-3-15,25-9 0 0,18-5 2 16,15-5 0-16,21-5-2 16,18-4 1-16,9 3-2 15,-6 2 1-15,-3 4 1 16,-6 5 1-16,-10 2 2 15,-2 3 0-15,-12 8 2 16,-18 2 1-16,-16 5 6 16,-12 2 0-16,-12 4 0 15,-8 2 1-15,-21 0-1 0,-8 2 0 16,-11-1-20-16,-7-10 1 16,-46-5-1915-16</inkml:trace>
  <inkml:trace contextRef="#ctx0" brushRef="#br0" timeOffset="72451.82">10645 14457 1444 0,'0'0'0'16,"0"0"37"-16,35-3 0 15,-13 3 33-15,11 1 0 16,20-2-16-16,3-5 0 16,10-2-29-16,8 1 1 0,10-2-12 15,12 1 0 1,6 1-6-16,7 1 0 0,10 5-1 16,2 2 0-16,1 3 4 15,10 5 0-15,11-1 3 16,7 3 1-16,3-4 1 15,1-1 0-15,5-2 7 16,10-4 0-16,4-2-6 16,12-3 1-16,9-5 5 15,-5-1 1-15,-7-3 14 16,-3-3 0-16,-2-2 2 0,3 0 0 16,-2 2-2-16,5 1 0 15,3 4-5-15,-1 0 0 16,5 2-4-16,1-1 1 15,-2 1-8-15,-4 1 1 16,0 2-6-16,4 2 1 16,-4-2-4-16,2 2 1 15,-4 5-5-15,4 3 1 16,6 1-2-16,-7-1 1 16,7 1-3-16,-3-3 1 15,8-1-1-15,-4-1 1 16,-7-4-1-16,0-1 0 15,0 3-1-15,5-1 0 16,4-1 0-16,1 2 1 16,-1 3-1-16,2 1 1 15,1 5-2-15,4-1 1 16,1 2-2-16,5 0 1 0,-3 0-1 16,0 0 0-16,-3-2-1 15,11-4 1-15,6 3-2 16,-3-1 1-16,-3-1-1 15,-1 0 1-15,6 1 0 16,-1 3 0-16,6-5 0 16,2 3 1-16,-5-1 0 15,1 1 0-15,-5 1 1 16,0 0 0-16,0 2 0 0,0 0 1 16,1-2 1-16,1-3 0 15,3-2 0-15,4 0 1 16,9-2 0-16,-1-1 0 15,-3-1 0-15,9 1 0 16,2-3 0-16,3 1 0 16,-1-3 0-16,-6 2 0 15,-9 3-1-15,-3 0 0 16,-6-1 1-16,-4-1 0 16,-1-2 1-16,-5 2 1 15,-8 3 1-15,-7 0 0 16,-16-1 2-16,-9 1 0 15,-13 2 5-15,-9 2 0 16,-7 3 6-16,-12-3 1 16,-16-6 3-16,-16 3 1 15,-2 1-2-15,-9 3 1 0,-10 0-1 16,-9-1 0-16,-12-5-4 16,-13 1 0-16,-14 2-5 15,-6 0 1-15,-5 0 0 16,-3 0 1-16,-1 0-2 15,-4 0 1-15,-9 0-2 16,0 0 1-16,5 0-3 16,-5 0 0-16,0 0-4 15,7 0 1-15,0 2-8 16,7 1 0-16,-14-3-2597 16</inkml:trace>
</inkml:ink>
</file>

<file path=ppt/ink/ink1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4:13.533"/>
    </inkml:context>
    <inkml:brush xml:id="br0">
      <inkml:brushProperty name="width" value="0.05292" units="cm"/>
      <inkml:brushProperty name="height" value="0.05292" units="cm"/>
      <inkml:brushProperty name="color" value="#FF0000"/>
    </inkml:brush>
  </inkml:definitions>
  <inkml:trace contextRef="#ctx0" brushRef="#br0">19225 12964 1321 0,'0'0'0'0,"0"0"22"16,30-18 1-16,-18 10 24 0,9 1 1 15,9-2-12-15,7-3 0 16,4-5-21-16,3-2 0 16,-2 1-6-16,6 4 0 15,8 4-3-15,15 5 1 16,10 5-1-16,12 5 0 15,8 5 0-15,12 3 1 16,21 2-1-16,12-1 1 16,10-5 0-16,23-1 0 15,15 1 3-15,18-4 0 16,24-5-2-16,18-2 1 16,15 2-2-16,8-3 0 15,5 3 1-15,18 3 1 16,17 6 8-16,13 8 0 15,5 2 16-15,14 11 0 16,1-1 12-16,-8 1 0 16,-5-3 30-16,-2 3 1 0,4 1-10 15,-4-3 1-15,-13-6 12 16,-4-3 0-16,-11-7-16 16,-9-5 1-16,-12-5-12 15,-16-7 0-15,-16-9-12 16,-27-2 0-16,-21-3-13 15,-20-3 1-15,-28-4-19 16,-25-2 1-16,-133 28-2059 16</inkml:trace>
  <inkml:trace contextRef="#ctx0" brushRef="#br0" timeOffset="1433.24">2145 13907 1321 0,'19'2'0'0,"27"3"45"15,16 2 1-15,7 5 35 16,3-2 0-16,9 4-20 15,9 3 1-15,9 2-35 16,5 0 0-16,-4 2-4 16,8-2 0-16,10-2-8 0,9 1 1 15,11-1 1-15,-2-3 0 16,8-5-3-16,15 1 1 16,12 0-1-16,9-1 1 15,11-4 0-15,3-1 0 16,8-1-2-16,3 1 1 15,-2-3 2-15,-4-1 0 16,8 0 0-16,4 0 0 16,6-1 0-16,9-3 0 15,2-5 0-15,4 8 0 16,5 1 0-16,10 0 0 16,1-4 2-16,1 1 1 15,0 3-1-15,0 2 0 16,-1-1-1-16,4-2 1 15,4-3-1-15,7 2 0 16,9 2 1-16,3 2 1 16,4 3-1-16,1 2 0 15,9 5 0-15,-5-5 0 0,0-10-3 16,2 1 0-16,12 7 0 16,4-1 0-16,1 1 0 15,-1 0 0-15,-4 2-2 16,5 0 1-16,13-4 0 15,0 1 0-15,-1-1 0 16,6 2 0-16,9 1-1 16,9 1 0-16,8 0 0 15,3-6 1-15,1-8-4 0,5 0 1 16,9 0-1-16,20 6 0 16,8-3-1-16,0 1 0 15,-1-4-1-15,-2 2 1 16,5 3-2-16,9-3 0 15,2 1 0-15,4 1 0 16,7-1 1-16,4 1 1 16,4-4 1-16,2-5 0 15,2-4 0-15,0 1 0 16,3 3 3-16,-9 0 1 16,-12-2 0-16,-12 3 1 15,-13 6 0-15,-14 3 0 16,-16 2 7-16,-22 6 0 15,-29 2 1-15,-32 3 0 16,-27 2-1-16,-29-4 0 16,-25-2-2-16,-28-2 0 0,-32-3-6 15,-31-2 1 1,-24 2-9-16,-22-2 1 0,-25-2-8 16,-34-12 1-16,4 14-2307 15</inkml:trace>
  <inkml:trace contextRef="#ctx0" brushRef="#br0" timeOffset="2318.21">2242 15338 1612 0,'0'0'0'0,"-20"-17"74"0,8 3 1 15,7 5 32-15,17 2 1 16,22 0-40-16,10 4 1 15,11 3-46-15,3 3 0 16,18 4-12-16,10 2 1 16,27 0-5-16,9 3 1 15,19 0-4-15,9 5 1 16,21 2-3-16,12-2 1 16,22-4-1-16,15-5 0 15,17-4-1-15,24-1 0 16,23 6 0-16,5-1 0 15,13-2-1-15,10-8 1 16,21-9 0-16,2-1 0 16,-1-3 0-16,10-1 1 15,0-3 3-15,-2 5 1 16,-16 4 22-16,-10 0 0 0,-11 1 41 16,-19-1 0-16,-15 1 7 15,-15 5 0-15,-28 6-8 16,-27 3 1-16,-23 2-14 15,-18 0 0-15,-15 4-11 16,-27-5 1-16,-26 1-10 16,-18 0 0-16,-10 0-7 15,-15-2 0-15,-17-6-7 16,-9-1 0-16,-6-1-8 16,-3-3 0-16,-5-1-7 0,-4-6 1 15,-5 13-2351-15</inkml:trace>
</inkml:ink>
</file>

<file path=ppt/ink/ink1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5:58.241"/>
    </inkml:context>
    <inkml:brush xml:id="br0">
      <inkml:brushProperty name="width" value="0.05292" units="cm"/>
      <inkml:brushProperty name="height" value="0.05292" units="cm"/>
      <inkml:brushProperty name="color" value="#FF0000"/>
    </inkml:brush>
  </inkml:definitions>
  <inkml:trace contextRef="#ctx0" brushRef="#br0">11862 7059 649 0,'0'0'0'15,"0"0"14"-15,-26-23 1 16,19 15 32-16,0 1 0 15,-2-2 37-15,-4-3 1 16,8 0-7-16,7 0 1 16,1 0-31-16,6 0 0 15,9 0-10-15,5 1 1 16,3 8-7-16,6-1 0 16,3 8 4-16,11-1 1 15,4 2 1-15,6 2 0 16,15-2 1-16,6-1 0 15,8-2-3-15,10-2 1 16,18-2-5-16,14-2 0 16,9-1 2-16,12 2 1 15,16-4-5-15,19 2 1 0,15 5 5 16,10 0 1-16,14 3 4 16,4 6 1-16,11 5-1 15,4 1 0-15,18-3 0 16,6-6 1-16,3-3-2 15,11-3 1-15,7-5 3 16,-4-4 0-16,0-1-2 16,0-4 0-16,9-10-7 15,6-1 0-15,2 0-1 16,-7 0 0-16,-7 1-2 0,-10-2 1 16,-12 2-1-16,-12 0 0 15,-11-4-3-15,-18 2 1 16,-19-2-5-16,-25-1 0 15,-18-1-3-15,-29-2 0 16,-27-5-5-16,-26 4 1 16,-17-1-4-16,-15 1 1 15,-23 0-3-15,-14 0 1 16,-18 0-4-16,-19-5 1 16,-16-5-3-16,-18 1 1 15,-19 1-1-15,-16-1 0 16,-11 4-3-16,-17 2 1 15,-16 1 0-15,-11 2 0 16,-24 2 0-16,-16 2 0 16,-13 3-2-16,-10 2 1 0,0-1-2 15,-6 1 0 1,-6 3-1-16,-8 8 0 0,-3 2-1 16,-7 1 1-16,-9-1-1 15,1 6 0-15,1 0 0 16,-5 10 0-16,-4 7 0 15,-7 2 0-15,-2-3 0 16,-5 6 0-16,-2 0 0 16,1 2 0-16,-1-8 0 15,6 4 0-15,3 6 0 16,-2 7 0-16,-5-2 0 16,8 6 0-16,8 1 0 0,16 0 0 15,8 4 0-15,20 1 0 16,16 0 0-16,17-2 0 15,5-3 0-15,26 0 0 16,24-5 0-16,23-3 0 16,23-4 0-16,17-3 0 15,27-6 0-15,14-2 0 16,12 0 0-16,22 9 0 16,26 7 0-16,18 4 0 15,17 1 0-15,9 4 0 16,23 4 0-16,13-4 0 15,13 1 0-15,20-3 0 16,23-3-1-16,33-1 1 16,20-6-1-16,23-6 1 15,19-5-1-15,28-7 1 0,20-1 0 16,14-10 0-16,12-4 0 16,20-4 0-16,12-7 2 15,-2 1 0-15,4-5 0 16,-6 1 1-16,-8-2 7 15,-11 11 0-15,-13 8 4 16,-18 5 1-16,-22-1 5 16,-21 6 1-16,-20 11 2 15,-10 5 0-15,-21 5-2 16,-7 2 1-16,-18-2-8 16,-16 2 0-16,-9-1-7 15,-5-1 0-15,-3-3-7 0,7-9 0 16,-175-12-2423-16</inkml:trace>
  <inkml:trace contextRef="#ctx0" brushRef="#br0" timeOffset="33192.28">21250 8321 1355 0,'0'0'0'0,"28"-4"41"16,-4-1 0-16,10-2 42 15,1 3 0-15,9 8-29 16,2-1 1-16,7-3-17 16,4-5 1-16,6 2-17 0,2-2 1 15,8 5 1 1,10 5 0-16,15 0 0 0,13 5 0 16,15 1-3-16,15 4 1 15,16 6-2-15,23 5 0 16,21 5 8-16,16-1 0 15,16-1-1-15,10-1 0 16,9-8 2-16,11 1 0 16,3-3-1-16,1-6 0 15,4-5-4-15,1-9 0 16,-2-9 4-16,-9-4 1 16,-5-6 7-16,-13-8 0 15,-19-13-4-15,-14-6 0 16,-16-2 0-16,-25-4 1 15,-27 0-4-15,-28 2 1 16,-22-1 5-16,-23-10 1 16,-25-8-2-16,-27-12 1 15,-29-7-4-15,-27-5 0 0,-28-9-3 16,-17 2 1-16,-15 0-3 16,-16-2 1-16,-10 4-11 15,-18-2 1-15,-14 7-5 16,-21 8 0-16,-14 9-5 15,-24 7 0-15,-23 9-4 16,-22 12 1-16,-16 7-3 16,-23 8 1-16,-18 11-2 15,-15 12 1-15,-13 15-1 16,-7 9 1-16,11 11-1 0,14 13 0 16,14 12 0-16,20 15 0 15,20 4 0-15,17 15 0 16,11 11 0-16,26 2 0 15,17 0 0-15,28 4 0 16,27 10-1-16,30-2 1 16,33-5-1-16,34-3 0 15,39 0-2-15,40-4 1 16,48 5-2-16,55-1 1 16,48-13-3-16,58 1 1 15,43-7-1-15,43-15 0 16,48-14-2-16,24-12 0 15,16-9 1-15,7-4 0 16,0-6-3-16,3 3 0 16,-4 6-4-16,-14-8 1 15,-403-21-2149-15</inkml:trace>
  <inkml:trace contextRef="#ctx0" brushRef="#br0" timeOffset="97607.57">1695 9558 537 0,'0'0'0'16,"62"9"7"-16,-2-1 1 15,3 1 14-15,4-1 0 16,0-1 2-16,7-1 1 0,16-3 2 16,0-1 1-1,0 1-11-15,6 4 0 0,8-3-6 16,9 3 0-16,3 3 5 15,6-1 1-15,19-4 5 16,12 5 1-16,13 2 6 16,10-1 0-16,6-8 0 15,16-3 0-15,1 0-1 16,18-2 0-16,0-3 4 16,9-2 0-16,5-1 8 0,2-8 1 15,3-12 7-15,7 2 0 16,1-3-3-16,-1 1 1 15,1-5-2-15,-8 4 0 16,-1-2 1-16,-13 0 1 16,-3-6-7-16,-15 1 1 15,-10-2-4-15,-12 0 1 16,-16 7-6-16,-22 5 1 16,-11-2-4-16,-19 2 1 15,-19 5-5-15,-17-3 0 16,-25 3-3-16,-11 2 1 15,-15-3-3-15,-13-4 1 16,-14-5 2-16,-14-4 1 16,-14-5 0-16,-15-1 0 15,-13-4 1-15,-17-2 0 16,-16 2-5-16,-14 2 1 16,-3 5-4-16,-10 1 0 0,-16 3-5 15,-11-3 1-15,-19-6-3 16,-11 3 0-16,-11 2-2 15,-10 2 0-15,-2-2-2 16,-12 3 1-16,-3 4-1 16,-10 3 1-16,-5 4-1 15,-3 2 1-15,-7-1-1 16,-11 6 0-16,-7 3-1 16,1 4 0-16,-1 4-2 15,2 3 1-15,-2 3-2 0,2 7 1 16,0 7-2-16,0 5 1 15,3 3-1-15,4 9 0 16,10 4 0-16,15 10 0 16,15 12 0-16,16-1 0 15,18-8-1-15,30 0 1 16,25 3-2-16,20-3 1 16,15 2-2-16,19 4 0 15,20 8-4-15,21 4 0 16,28-4-3-16,21-5 1 15,27-6-4-15,17-3 0 16,22-3-4-16,24 2 1 16,27-1-10-16,26 3 0 15,33-1-4-15,29-10 1 16,30-8-8-16,35-8 0 16,35-8-3-16,11-7 1 0,-344-7-1370 15</inkml:trace>
</inkml:ink>
</file>

<file path=ppt/ink/ink1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9:07.033"/>
    </inkml:context>
    <inkml:brush xml:id="br0">
      <inkml:brushProperty name="width" value="0.05292" units="cm"/>
      <inkml:brushProperty name="height" value="0.05292" units="cm"/>
      <inkml:brushProperty name="color" value="#FF0000"/>
    </inkml:brush>
  </inkml:definitions>
  <inkml:trace contextRef="#ctx0" brushRef="#br0">14021 11948 683 0,'0'0'0'16,"27"-9"20"-16,1 2 0 15,0 2 22-15,6 0 0 0,3 0 10 16,5-2 1-16,4 0 16 16,1 3 0-16,5 1-41 15,2 3 1-15,3 3 37 16,-1 4 1-16,-3 2 3 15,7 0 0-15,5 4-25 16,8 3 0-16,4 0 9 16,4-4 1-16,-3-4-8 15,1 4 1-15,13-3-5 16,7 0 1-16,-4-6-5 16,6 1 0-16,10 1-6 15,2-2 0-15,5-3 5 0,7 0 0 16,6 2 0-16,4 0 1 15,5-2-3-15,3-2 1 16,8-3-5-16,3 3 0 16,1 4-3-16,2 1 0 15,5-6-3-15,1 1 1 16,4 2-2-16,4 0 1 16,6 0-1-16,8 0 0 15,-2 0-5-15,2 0 0 16,6 0-4-16,-6 0 1 15,4 0-2-15,5-2 1 16,2-1-1-16,1 1 1 16,3 2-3-16,4 0 1 15,3-5-2-15,3 2 0 16,12-1-1-16,0 1 0 16,4-1-1-16,3 2 0 0,2-3-2 15,9 4 0-15,5 1 0 16,6 1 0-16,-1 1-2 15,8 1 1-15,6 1-1 16,11-1 1-16,-3 1-1 16,5-2 1-16,3-2-1 15,8 1 1-15,0 6-1 16,6-7 0-16,13-3 0 16,-7-2 0-16,-2-2 0 15,-2 1 0-15,2 3 0 0,-8 1 1 16,-6 1 1-16,-9 2 1 15,-11 4 4-15,-10 1 1 16,-5 1 3-16,-13 1 0 16,-13-3-2-16,-13 2 1 15,-13 2 0-15,-13-6 0 16,-20-3-1-16,-9 0 1 16,-16 2-3-16,-15-2 1 15,-17-3-4-15,-15 1 1 16,-9-3-6-16,-16 1 1 15,-21-6-6-15,-14 0 1 16,-9-3-7-16,-11-7 0 16,-12 20-2235-16</inkml:trace>
  <inkml:trace contextRef="#ctx0" brushRef="#br0" timeOffset="15161.29">14118 11974 996 0,'0'0'0'0,"34"-9"14"16,4-1 0-16,14-4 19 15,8 0 1-15,7 2 10 16,1 0 1-16,5 3-12 16,-3-3 1-16,3 3-17 15,4-1 1-15,4 5 0 16,6 1 0-16,-4 3 5 15,5 1 1-15,4 1 10 16,5-1 1-16,3-1 3 16,1-3 1-16,6 1-5 15,1 1 0-15,5 4-4 16,3-1 1-16,6 1 8 0,-2 2 1 16,-2 4-1-16,4-3 1 15,12 2-6-15,2-7 0 16,-6 4-6-16,4 1 1 15,7-3-6-15,6 5 1 16,1 3-1-16,0-1 0 16,-5-4-1-16,2-3 1 15,6 8 0-15,3-1 0 16,3 3-2-16,-2-2 1 16,-2-5-3-16,3 1 1 15,4 0-2-15,6 3 1 16,2 0-4-16,-3-1 1 15,-6-8-3-15,3 0 1 16,4 0-3-16,3 2 1 16,8 3-2-16,-1 2 1 0,4 2-3 15,4 1 1-15,1-4-1 16,2-1 0-16,0-2-2 16,5 1 1-16,7-1-1 15,2 2 1-15,-3 0-1 16,1 2 1-16,1 0 0 15,4 2 0-15,3-4 0 16,1 2 0-16,3 2 0 16,3-4 1-16,1 2-1 15,2-2 1-15,0-2-2 0,-2-3 1 16,0 0 0-16,2 2 1 16,4 2 0-16,-2-3 0 15,1-1 1-15,-1 0 1 16,3-1 1-16,0-5 0 15,-1 3 1-15,1 0 1 16,2-1-1-16,-2 1 0 16,-1-3 2-16,-1 0 1 15,-1-1-2-15,-6 1 1 16,1-1-2-16,-6 1 0 16,-3-1-1-16,-13 1 0 15,-16 1-1-15,-8 2 0 16,-11 1 5-16,-13-1 0 15,-15 1 5-15,-11-2 0 16,-5 1 2-16,-12-2 0 16,-10 1-1-16,-6-1 0 0,-4-2-2 15,-7-5 1-15,-8 0-2 16,-6-4 1-16,-6-1-6 16,-4 2 1-16,-4 1-1 15,-8 2 1-15,-9 5-2 16,-6 0 0-16,-1-2-3 15,-4 2 1-15,-7 2-3 16,-4 5 1-16,-7 0-4 16,10-4 1-16,-10 4-4 15,0 0 1-15,0 0-3 16,0 0 0-16,0 0-2300 16</inkml:trace>
  <inkml:trace contextRef="#ctx0" brushRef="#br0" timeOffset="16567.5">1632 12903 1007 0,'0'0'0'15,"21"-9"18"-15,2 4 1 16,8 2 20-16,15 1 1 16,7 2-1-16,2 0 1 15,0 0-13-15,5 0 1 0,10 0-13 16,11 0 1-16,11 2-3 16,3-1 0-16,-1 1 10 15,13 2 0-15,17 1 9 16,6 0 0-16,6-1-1 15,7-1 0-15,12 2-2 16,16 0 1-16,15-1 6 16,13-4 0-16,4-4-2 15,8-3 1-15,6-3-4 16,4 0 0-16,13-8 9 16,3-2 0-16,6-3 0 0,1 1 1 15,1 1 3-15,7 5 0 16,9-1 2-16,5 1 0 15,6 3-3-15,0 0 1 16,-6 5-5-16,-8 1 0 16,-11 7-3-16,-8-5 1 15,-4-4-3-15,0 2 0 16,-15-2-7-16,-3 1 1 16,-12-3-2-16,-11 6 0 15,-11-3-1-15,-19 1 0 16,-14-2-1-16,-5 0 0 15,-8 2 5-15,-19 4 1 16,-13-1-2-16,-10 3 0 16,-5 1-4-16,-6 5 1 15,-9 2-4-15,-8 3 1 16,-9 4-10-16,-4 2 0 0,5 3-9 16,4-9 1-16,-63-10-2133 15</inkml:trace>
</inkml:ink>
</file>

<file path=ppt/ink/ink1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19:53.716"/>
    </inkml:context>
    <inkml:brush xml:id="br0">
      <inkml:brushProperty name="width" value="0.05292" units="cm"/>
      <inkml:brushProperty name="height" value="0.05292" units="cm"/>
      <inkml:brushProperty name="color" value="#FF0000"/>
    </inkml:brush>
  </inkml:definitions>
  <inkml:trace contextRef="#ctx0" brushRef="#br0">27206 13130 1455 0,'-19'-2'0'0,"-36"-8"41"15,-28-4 0-15,-23-4 37 16,-10-1 0-16,-9-1-17 16,-9-3 0-16,-11-1-30 15,-15-5 0-15,-15-1-14 16,-19 2 0-16,-14 2-2 16,-14 6 0-16,-11 2-2 15,-16 5 0-15,-17 4-2 0,-11-5 0 16,-21-2-1-16,-8 4 1 15,-11 2-3-15,-11 1 0 16,-9 2 0-16,-18-5 0 16,-3-7 4-16,-9 0 1 15,-19-2 0-15,-9 2 1 16,-4 2 1-16,-5 3 0 16,-14 2 3-16,-7 0 0 15,-5-2-1-15,-6 2 1 16,-3 3 1-16,-5 1 1 15,-15-1-2-15,-5 0 1 16,-2 4-3-16,1 2 0 16,-1-1-3-16,2 3 1 15,2-1-4-15,-4-2 1 16,-1-1-3-16,5 0 0 16,1 2-2-16,5-1 0 0,0 1 0 15,5 1 0-15,-1 0-1 16,10 4 0-16,4 3 0 15,4 4 1-15,6-1-2 16,8 1 1-16,23-2-1 16,0 2 0-16,2 5-1 15,0-1 1-15,9 1-1 16,8 5 0-16,29 7-1 16,1 7 1-16,-3 10-1 15,16 9 0-15,19 9 0 16,15-1 0-16,15-2-1 0,11 7 1 15,23 8-1-15,21 7 1 16,19-1-2-16,27 1 1 16,14-2-1-16,12 0 1 15,20-1-1-15,15 6 0 16,25 1 0-16,18-3 0 16,11-7 0-16,15 8 0 15,13 4 0-15,19 4 0 16,19-3 0-16,24-8 0 15,24-3-4-15,10-3 0 16,19 0-10-16,17-6 1 16,22-3-9-16,19-5 0 15,19-5-6-15,21-1 0 16,27-2 3-16,19-1 0 16,28 2 3-16,16-4 0 0,23-3 4 15,10-2 0 1,4-4 1-16,22 0 1 0,20 5 3 15,16-3 1 1,1-6 1-16,13-2 0 0,27 3 2 16,9-1 1-16,10-1 1 15,13-1 1-15,5-5 2 16,14-4 1-16,24-7 2 16,3-1 0-16,3-4 1 15,10-3 0-15,19-4 0 16,24-2 0-16,15 1 0 15,1-6 0-15,-4-3 2 0,15-4 0 16,26 6 3-16,-6 1 0 16,-8 0 3-16,7 2 0 15,8 0 2-15,3 2 1 16,-4 5-1-16,-4 0 1 16,-2-5 2-16,3 1 1 15,3 0 2-15,-9-4 1 16,-13-6-1-16,-2-2 1 15,-3 2 0-15,-14-7 0 16,-12-10-1-16,-25-7 1 16,-33-5-3-16,-16-8 1 15,-20-6-2-15,-29-3 0 16,-24-8 8-16,-31-5 1 16,-28-5 3-16,-40-10 1 15,-39-9 8-15,-40 0 0 16,-40 3 3-16,-36-6 1 0,-31-13-8 15,-35 1 1-15,-34 3-3 16,-32-7 0-16,-35-11-4 16,-37-4 0-16,-37-3-3 15,-41-2 0-15,-44-10-4 16,-42 2 0-16,-39 4-7 16,-44 7 1-16,-44 5-3 15,-44 12 0-15,-45 12-2 16,-41 9 0-16,-38 10-1 0,-42 14 0 15,-32 22-2-15,-38 21 0 16,-26 25-3-16,-40 29 1 16,-22 25-3-16,-31 41 1 15,-23 41-6-15,-15 42 1 16,-3 45-20-16,6 39 1 16,799-266-2108-16</inkml:trace>
</inkml:ink>
</file>

<file path=ppt/ink/ink1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21:03.023"/>
    </inkml:context>
    <inkml:brush xml:id="br0">
      <inkml:brushProperty name="width" value="0.05292" units="cm"/>
      <inkml:brushProperty name="height" value="0.05292" units="cm"/>
      <inkml:brushProperty name="color" value="#FF0000"/>
    </inkml:brush>
  </inkml:definitions>
  <inkml:trace contextRef="#ctx0" brushRef="#br0">2475 6330 750 0,'0'0'0'16,"42"0"14"-16,4 2 1 15,12 5 13-15,6-5 1 16,3-2 7-16,0-2 0 16,-7-1-3-16,1-4 0 15,6 5-12-15,8-2 1 16,4 1 4-16,-2-2 1 16,1-4-1-16,3 2 0 15,9 2 7-15,5 2 0 16,4-6-2-16,0 0 0 0,5-3-3 15,2 0 1-15,10 0-5 16,1-5 1-16,4-8-1 16,1-1 0-16,-4 2 2 15,6 3 0-15,10 2-3 16,-4 6 0-16,-6-3-2 16,6 0 0-16,10 4-4 15,4 2 0-15,5-2-1 16,-5-4 1-16,-4 1 3 15,4 1 0-15,6 2-1 16,4-2 1-16,3-2-4 0,-6 1 1 16,-3 1-1-16,1 3 1 15,1 3-5-15,3 3 0 16,0 1-3-16,-4-1 1 16,-10 2 0-16,6 3 0 15,5 0 1-15,-1 0 0 16,0 0-1-16,-8-4 1 15,2 8-1-15,5-1 0 16,5 6-1-16,-1-4 1 16,3 2-1-16,-3-7 1 15,0 1-1-15,1 3 0 16,6 3-2-16,-2-2 0 16,1 0-1-16,1 2 0 15,-2 2 0-15,5-4 0 16,8 2-1-16,1-4 0 15,9 3-1-15,0 2 0 0,0 1-1 16,-4-2 1-16,0 1-1 16,1-2 0-16,3 1-1 15,5 0 1-15,0 1-1 16,11-3 0-16,2 2 0 16,4 4 1-16,1-1-1 15,0-1 1-15,7-1 0 16,0-4 0-16,-2-2 1 15,11 1 0-15,5 0 0 16,2 6 1-16,-4-4 0 0,9 2 0 16,7-2 0-16,9 4 1 15,7-2 0-15,-4-4 0 16,10-1-1-16,4 2 1 16,22-1 0-16,5-1 0 15,7 1 0-15,13-4 0 16,-3-6-1-16,13 1 0 15,16 6 0-15,5-3 1 16,-1-4 0-16,3 2 0 16,10 5 0-16,4 0 0 15,2-5 0-15,16 1 1 16,10 1 1-16,6-6 1 16,8-8 2-16,4 1 1 15,12-1-1-15,1-2 1 16,-1 2 4-16,-7 4 1 15,-1-2 4-15,-13 5 1 16,-5 3 3-16,-16 7 1 0,-22 7-3 16,-20 1 1-16,-18 1-5 15,-25-6 1-15,-19 2-2 16,-19 2 0-16,-24-1 0 16,-15-6 1-16,-25-4-1 15,-29-5 0-15,-23 1-5 16,-21-8 1-16,-15-1-2 15,-21-4 0-15,-20-3-12 16,-19-5 1-16,-39 29-1960 16</inkml:trace>
  <inkml:trace contextRef="#ctx0" brushRef="#br0" timeOffset="1495.01">2129 7170 1108 0,'0'0'0'0,"62"12"25"16,1 0 0-16,4 0 29 15,2 0 0-15,3-1-13 16,10-1 0-16,7-1-13 16,7-8 0-16,-1-2-13 0,4-5 1 15,17 6 0-15,6 0 0 16,1-3-2-16,3-1 0 16,11 4 4-16,15-3 0 15,7 3 2-15,-1 3 0 16,-1 1 2-16,7 1 0 15,6-1 0-15,6-3 1 16,9 3-4-16,2-1 0 16,6-6-3-16,1-1 0 15,10-1 3-15,3 0 1 16,1 1 5-16,3 1 1 16,12-2 2-16,2-2 1 15,1 2-4-15,0 5 0 16,12-4-5-16,2 4 0 15,0 4 0-15,3-1 1 16,1 1 0-16,-1-3 1 0,8-1 2 16,4-1 1-16,-4-3-3 15,1-3 1-15,4 4 2 16,3 1 0-16,7 2 0 16,4 0 0-16,-3 0-3 15,1 0 1-15,-9 0 2 16,0-3 0-16,2-4 0 15,1 0 0-15,-5 0-3 16,-5-2 0-16,-3 1 0 16,0-1 1-16,-6-2 0 15,2 1 0-15,-1 0 0 0,-6 1 0 16,-2 4-2 0,-7-4 1-16,-3 2-3 0,-7 2 1 15,-9-4-2-15,-5 6 1 16,-8-4-2-16,2 4 1 15,-13 1 1-15,-3-3 0 16,-5 1-1-16,-16 1 1 16,-13-6-4-16,-5 2 1 15,-6-1-1-15,-6-1 1 16,-7 0-1-16,-5 2 1 16,-12 2-3-16,-2 0 1 15,-9 1-2-15,0 1 1 16,0-2-5-16,-5-6 0 15,-8-2-1-15,3-3 1 16,-6-1-2-16,2-2 0 16,-4 0-1-16,-5 0 0 15,-7-4 1-15,0 4 0 0,0 2 2 16,4-2 0-16,8 1-6 16,-5-2 1-16,-3-1-3 15,-2 4 1-15,1 4-3 16,-3 7 0-16,-2 6-26 15,2 6 1-15,-67-6-2203 16</inkml:trace>
  <inkml:trace contextRef="#ctx0" brushRef="#br0" timeOffset="15059.73">3022 12159 727 0,'0'0'0'0,"63"5"17"15,-3 0 1-15,7 2 16 16,0 0 1-16,2 0 5 0,3 0 1 16,13 0-8-16,5 2 0 15,5-1-9-15,6 4 0 16,6 6-8-16,1 1 1 15,5-4-5-15,1 3 0 16,17-1 5-16,3-2 0 16,-4-2 4-16,6-5 1 15,14 4 1-15,7-1 1 16,7-6-2-16,2-5 0 16,2-5-2-16,-1-4 0 15,10-3-4-15,6 3 1 16,4 1 8-16,3 1 0 15,3 3 3-15,6 1 0 16,-1 1-1-16,1 4 1 16,0 5 1-16,-1 3 0 15,1-5-2-15,-1-1 1 16,1-1-2-16,0-1 1 0,-1-2-4 16,1 0 0-16,9 3-3 15,-3 1 1-15,5-9 2 16,-7 1 1-16,1 1 0 15,1 1 0-15,14-3-3 16,-2-2 1-16,0 0-2 16,0 4 0-16,-1 1-2 15,1-2 1-15,-1-3-2 16,-1 2 1-16,0 2-3 16,0-2 0-16,2-4-2 0,0 0 1 15,-3 2-4-15,-1 0 0 16,4-3-1-16,-2 1 0 15,-8 6-2-15,1-2 0 16,-7 3 0-16,3 0 0 16,1-1-1-16,0-1 0 15,4 1-1-15,0 3 0 16,-1 2 1-16,-4-1 0 16,5-2-1-16,2-1 1 15,1 0 0-15,5 4 0 16,-2 5-1-16,2-4 0 15,3 1 0-15,4-3 1 16,6-1-2-16,3 0 1 16,3-1 0-16,7-3 0 15,8 1-1-15,3-1 0 16,2-1 0-16,5 0 1 16,0 1-2-16,5 1 0 0,4 0-1 15,7-3 1-15,3-4-1 16,10 1 0-16,13 4 0 15,7 0 0-15,4-4 2 16,-1-1 0-16,1 1 2 16,8 1 1-16,12 8 3 15,1-9 0-15,-11-1 6 16,6-1 0-16,7 8 5 16,-5-8 1-16,-2-3 4 15,-9 2 0-15,1 7 0 0,-8 0 0 16,-14-2-3-16,-21 2 1 15,-18 0-1-15,-19 0 1 16,-17 3-6-16,-18 0 1 16,-18 0-6-16,-22-6 1 15,-20-1-6-15,-19 0 1 16,-17 2-9-16,-21-13 0 16,-90 20-1980-16</inkml:trace>
  <inkml:trace contextRef="#ctx0" brushRef="#br0" timeOffset="16493.5">2051 13377 1019 0,'0'0'0'16,"46"12"28"-16,4 0 0 15,22 6 26-15,9-1 1 16,-5-3-11-16,5-4 1 16,14 1-25-16,4-6 0 15,5 2-6-15,2 0 1 16,10 0-4-16,3 0 1 16,6-1 4-16,11 1 0 15,17 0 0-15,13 2 0 16,2 0 2-16,8-1 1 0,9 3-3 15,13-3 1-15,1 1-3 16,9-6 0-16,6-3-2 16,1-1 1-16,7-1-2 15,4 2 0-15,3 0 6 16,2 0 1-16,0 2 2 16,7 1 0-16,15 1 4 15,-5-1 1-15,1-3 2 0,0 0 1 16,5 4-1-16,1-3 0 15,3-1-1-15,3 2 0 16,5 1-3-16,3 1 0 16,-8-1 2-16,-4 3 1 15,4 1-4-15,-2 5 1 16,3 1-3-16,0 6 1 16,-4-3 0-16,-2-2 1 15,-2-5-3-15,1-1 1 16,-9 3-4-16,2-1 1 15,-4-1-5-15,3-4 0 16,-6 0 0-16,12-5 1 16,4 0-2-16,4-7 0 15,4 2-2-15,3-4 0 16,-5 6-1-16,-4-4 1 16,-5-5 0-16,-11-2 1 15,-1 0 4-15,-6 5 1 16,-1 6 7-16,-11 1 0 0,-12 2 2 15,-13-2 0-15,-10-10 3 16,-15 4 1-16,-6-3-4 16,-18 1 1-16,-2-2 1 15,-16-5 1-15,-15 1 6 16,-19-1 1-16,-6 3 0 16,-14 3 0-16,-20-1-3 15,-12 0 0-15,-11-2-10 16,-8-1 0-16,-8-3-7 15,-3-9 1-15,-16 27-2136 16</inkml:trace>
</inkml:ink>
</file>

<file path=ppt/ink/ink1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22:17.234"/>
    </inkml:context>
    <inkml:brush xml:id="br0">
      <inkml:brushProperty name="width" value="0.05292" units="cm"/>
      <inkml:brushProperty name="height" value="0.05292" units="cm"/>
      <inkml:brushProperty name="color" value="#FF0000"/>
    </inkml:brush>
  </inkml:definitions>
  <inkml:trace contextRef="#ctx0" brushRef="#br0">5385 3331 895 0,'44'0'0'0,"78"4"18"15,28 1 0-15,25-5 12 16,19 0 1-16,14-9 20 16,5 1 1-16,8-1 2 15,-4 2 1-15,-2 4-21 16,-2 6 1-16,8 4-1 16,-3 2 1-16,6 3-5 15,-3 2 0-15,5 1-3 16,1-1 1-16,3-2-3 15,4-5 1-15,10-7-1 16,1-3 0-16,7-6-3 0,2 0 1 16,7-3-5-16,2 0 0 15,10 3-3-15,2-3 0 16,-1 4 3-16,-1-4 1 16,-1-6 1-16,3 3 1 15,-5 3 1-15,7 3 0 16,2 0-4-16,3 1 1 15,2-3-2-15,0-3 1 16,-6-6-4-16,-1-1 1 16,2 0-1-16,-2-1 1 15,3-1 0-15,8-5 0 16,1 2 6-16,-8 6 1 16,-3-1-2-16,-2 5 1 15,0-4-1-15,3 2 0 16,7 3 1-16,0 6 0 15,3-3-2-15,-3 3 1 0,-4 1-4 16,0 1 1-16,6 1-1 16,3 3 0-16,7 0-3 15,-4 1 1-15,1-2-2 16,-4-3 1-16,-5-3 0 16,-1 3 0-16,1 2-3 15,2 2 0-15,5 3 1 16,-6-7 0-16,-3-4 2 15,-2 1 1-15,0 1 0 0,1-3 1 16,6 3-4-16,0-3 1 16,6-2-1-16,-2-1 0 15,-2-11-1-15,0 2 0 16,-4 3-3-16,-1 5 1 16,-6 1 2-16,-13 1 1 15,-13-10 4-15,-11 3 1 16,-17 4-2-16,-14 1 1 15,-15 4-2-15,-15 3 1 16,-8 4 2-16,-13-5 0 16,-16 5 0-16,-18-4 0 15,-18-7 2-15,-16 2 0 16,-11-6-12-16,-17-5 1 16,-19-4-7-16,-20-4 1 15,-22-3-6-15,-29-2 0 16,25 38-2012-16</inkml:trace>
  <inkml:trace contextRef="#ctx0" brushRef="#br0" timeOffset="1648.92">1505 4074 951 0,'17'0'0'15,"41"-4"16"-15,25 1 0 16,20 6 19-16,2-6 1 16,3-6-3-16,10-3 1 15,13 0-7-15,8 3 0 16,6 1-3-16,12-4 1 15,2 3 4-15,12 4 0 16,7 6-11-16,14 12 1 16,2 2 3-16,5 6 0 15,6-7-2-15,7 1 0 16,3-6-2-16,7-2 1 16,7-2 1-16,2-1 0 15,4-8-1-15,1 1 0 16,3 6 1-16,9-3 0 15,4 0 4-15,10-5 0 16,0 1-2-16,10 1 0 16,3-2-2-16,0 5 0 15,-3 5 6-15,3-2 0 0,-5-3-1 16,2 4 1-16,-2-2-1 16,3 5 1-16,6 1-4 15,-1 1 1-15,-1-6-3 16,-2 2 1-16,1 2-4 15,-7-5 0-15,3-4-3 16,0 2 0-16,12 6 8 16,0-3 1-16,9 0 5 15,3 3 1-15,0-10 2 0,-7 2 0 16,1-1 1-16,8 0 1 16,3-1-9-16,1 2 1 15,-6 2-1-15,-5 0 0 16,-8-3-3-16,1 3 0 15,3 3-4-15,2 3 0 16,-3-6-1-16,2 0 1 16,1-4-1-16,0 2 0 15,6 2 0-15,1 0 0 16,11 0-2-16,-7 0 0 16,0-8-2-16,7 4 1 15,12 4-4-15,6 0 1 16,3 4-1-16,-4 1 0 15,-6-2-1-15,-6 6 1 16,0 3 2-16,-14 0 0 16,-3-3 2-16,-8 5 0 15,1 8 1-15,-8 1 0 0,4 1-1 16,-3-3 0-16,-13 0-2 16,-11-4 1-16,-6 5-11 15,-4-1 1-15,-6 2-2 16,-2-23 1-16,-239 0-2047 15</inkml:trace>
</inkml:ink>
</file>

<file path=ppt/ink/ink1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14T16:22:35.933"/>
    </inkml:context>
    <inkml:brush xml:id="br0">
      <inkml:brushProperty name="width" value="0.05292" units="cm"/>
      <inkml:brushProperty name="height" value="0.05292" units="cm"/>
      <inkml:brushProperty name="color" value="#FF0000"/>
    </inkml:brush>
  </inkml:definitions>
  <inkml:trace contextRef="#ctx0" brushRef="#br0">9611 8989 694 0,'0'0'0'16,"22"0"16"-16,1 1 0 0,-2-2 22 15,10-3 0-15,6-5 18 16,9 2 1-16,7 2 3 16,4 0 0-16,1-2-17 15,-2-1 1-15,-1 1-14 16,-4 5 1-16,7 2-6 15,9 2 0-15,6-2 6 16,-1-2 0-16,0-9-8 0,4 3 1 16,5 3 2-16,6 1 0 15,5 2-1-15,1-1 1 16,2-4-1-16,4 2 0 16,16 1 7-16,1 3 1 15,-3-6-8-15,3-2 0 16,11 2 2-16,4 2 0 15,-4-4-1-15,3 2 0 16,1 4 13-16,5-2 0 16,0-4 1-16,3 0 1 15,-8 3-3-15,1 2 0 16,7 4-5-16,2 4 0 16,-5 2-7-16,0-2 1 15,0 1 3-15,7-5 1 16,5-3 0-16,-4 1 0 15,-8 2-5-15,4 2 0 16,4 1-3-16,1 1 0 0,8-8-1 16,-5 1 1-16,-5 6-3 15,0 1 1-15,2-3-2 16,3 6 0-16,4-2-1 16,-4 4 0-16,-3-2-3 15,1 0 1-15,4 0-3 16,9 3 1-16,-6 1-3 15,1-1 1-15,-8-5-3 16,7-1 0-16,8-4 1 16,5 0 0-16,7 0-2 0,8 0 0 15,1-6-2-15,0 5 1 16,-4 1-1-16,2-2 1 16,7-10 1-16,1 5 0 15,1 7 0-15,5 7 0 16,4 2-1-16,-1-4 0 15,4-2-1-15,-3 1 0 16,1 4-2-16,-1-3 1 16,6-5-1-16,3-1 0 15,-3-3 1-15,3 1 0 16,15-1 1-16,-2-1 0 16,6-3 0-16,-2-1 1 15,2 0-1-15,3 1 1 16,6 4 0-16,14-1 0 15,1 1-1-15,4-2 0 16,-2-7 0-16,-1 1 0 16,-2 7-1-16,1-4 1 0,-3 3-2 15,3 0 1-15,4 1 3 16,2 2 1-16,0-1 1 16,-4 1 1-16,-8 1-1 15,-4 2 1-15,-6 0 1 16,-10-2 0-16,-10-3-1 15,-17-4 1-15,-6 1-2 16,-19-3 1-16,-13 5 2 16,-16 2 1-16,-14 1 0 15,-16-1 0-15,-11 1 1 0,-10-3 0 16,-16-2 0-16,-11-1 1 16,-12 1-1-16,-9-1 1 15,-7 2-2-15,-11-2 0 16,-8 1-4-16,-6 4 1 15,-3-1-7-15,-9 5 1 16,7-3-5-16,-7 3 0 16,-16-18-3-16,-5 3 1 15,21 15-2338-15</inkml:trace>
  <inkml:trace contextRef="#ctx0" brushRef="#br0" timeOffset="2767.17">1686 9819 1007 0,'0'0'0'0,"0"0"20"15,0 0 1-15,0 0 18 16,30 12 0-16,-2 0-6 16,8 2 0-16,4-2-18 0,1-1 0 15,5-3-4-15,3-2 0 16,-3-3-2-16,7-3 1 15,10 4-3-15,6-1 1 16,9-1 2-16,3-2 1 16,-2-2 4-16,8 0 1 15,13 6 2-15,8-1 1 16,-6-3-1-16,2 0 1 16,11 4-3-16,1 1 1 15,-3-5-1-15,4 0 0 16,10 0-3-16,0-4 1 15,-4-1-2-15,6 0 1 16,3 2-2-16,2-1 0 16,7 1 2-16,-5 1 1 15,-2 0 4-15,7 0 1 16,13 2 1-16,-1 0 1 0,-5 0-1 16,-3 2 0-16,-4 0-1 15,7 3 1-15,9-1-4 16,-7 1 0-16,-5-2 3 15,-6 1 1-15,2 1-1 16,4-2 0-16,5 6 1 16,-2-4 1-16,-9-5 0 15,1 0 1-15,1 2-2 16,4 0 0-16,3 1-1 16,-7-3 1-16,-7 2 2 15,2-4 1-15,8-1 0 16,1-1 0-16,-9 1-2 0,0 1 1 15,-1-3-2-15,1 1 0 16,7 1 3-16,-7-1 0 16,-11-1 0-16,-1 0 1 15,11 2-3-15,-6-1 1 16,-7 1-2-16,-2 1 0 16,2 2-4-16,3 2 1 15,-3 1-3-15,-1-3 0 16,-3 0-2-16,4 0 0 15,5 2 0-15,-2 0 1 16,-6-1-2-16,2 1 1 16,10 3 0-16,-8 0 1 15,-6-1-2-15,-1-1 1 16,11 2-3-16,-3 1 0 16,-8-5-1-16,2 1 1 0,11 5-2 15,-2-3 0-15,-5-3 0 16,-2-1 0-16,8 0-2 15,-1 4 1-15,-3-4 0 16,-1 1 0-16,-3 1 3 16,5 0 0-16,1 0 0 15,1-2 0-15,-13 0 2 16,6 0 0-16,7 0 1 16,-3-2 0-16,-10-3 3 0,5 1 1 15,-1 4-4-15,-2 4 0 16,-6-8 1-16,-1 3 0 15,11 2-2-15,-5-1 1 16,-4-3-1-16,-6 1 0 16,10-1-3-16,-2-1 1 15,-7-1-1-15,1 1 0 16,8 3-2-16,0-3 1 16,-6-3 1-16,0 2 0 15,10 0 0-15,-6 2 0 16,-6-1-2-16,4-1 1 15,7 3 0-15,-3 0 0 16,-9-6-2-16,5-1 1 16,9 6-1-16,-4-1 0 15,-10-1 0-15,4 2 0 16,10-1-1-16,-4 1 0 16,-5-3-1-16,0 1 1 0,11 4-1 15,-4-1 0 1,-7-5-1-16,4 3 0 0,5 6-1 15,-2 0 0-15,-3-7 0 16,1-1 1-16,6 6-2 16,1 0 1-16,-1-3 0 15,0-4 1-15,-1 2-1 16,5-2 1-16,-1 5 0 16,0-1 0-16,4-6 0 15,-2-1 0-15,5 8 0 16,-1-5 0-16,-4-5 0 0,0-2 0 15,10 2-1-15,8 3 1 16,-7 1-1-16,-1-4 1 16,1-1-1-16,5 5 1 15,1-4 0-15,-1 3 0 16,-2 0-1-16,0-1 1 16,4-2-1-16,7 2 1 15,6 3 0-15,-1 1 0 16,2-6 1-16,-2 0 0 15,4-2 1-15,1 2 1 16,7 5-2-16,4-1 1 16,0-4 1-16,2 3 0 15,-6 4-1-15,2 0 1 16,4-1 0-16,1 1 0 16,0 2 0-16,4-3 1 15,0 3 0-15,-2 0 0 0,4-1-1 16,1-1 0-16,-1-2 0 15,0 0 1-15,1 0-2 16,-1-2 1-16,-2 3-1 16,2 2 0-16,-1 2-2 15,-4-3 1-15,-8 2 0 16,-5-1 0-16,4-4 0 16,-1-3 1-16,-1 3-2 15,-2 2 0-15,-3-1 0 16,-13-3 1-16,-5-6-1 0,-8-1 1 15,-6 2 0-15,-11-1 0 16,-12-3-1-16,-5-4 1 16,-6-1 0-16,-9-2 1 15,-15 2 0-15,-13 3 0 16,-10 4 0-16,-11 1 1 16,-9 3 0-16,-9-3 1 15,-4 7-2-15,-5-4 1 16,1-3-1-16,-1-1 0 15,1 5-2-15,3-1 1 16,9 1-3-16,9 2 0 16,10 3-13-16,9 9 1 15,11 10-29-15,0 0 0 16,-62-12-2315-16</inkml:trace>
  <inkml:trace contextRef="#ctx0" brushRef="#br0" timeOffset="4733.35">1808 10681 1007 0,'0'0'0'0,"49"5"20"15,4 2 1-15,-2 2 21 16,4-1 1-16,7-1-9 15,7 2 1-15,12 0-19 16,0 3 0-16,-5-9-4 16,5-3 0-16,16-1-5 0,9-1 0 15,0-3-2-15,15 5 1 16,13 5 2-16,7-3 0 16,8-1 0-16,9 4 0 15,15-1 2-15,14 5 0 16,5-4 0-16,6 2 0 15,1-7-1-15,8 1 1 16,-3 3-3-16,3-1 1 16,1 1-1-16,4-1 1 15,-1-1-2-15,11-5 0 16,4-3 1-16,0 6 1 16,0 0 3-16,0 2 0 15,-1 2 3-15,-8 2 0 16,4 0 1-16,-8 4 1 15,4 0 4-15,0 1 1 0,-5-1 1 16,5-3 0 0,3-2-2-16,1-1 1 0,-3-4 1 15,-2 1 0-15,1 3-2 16,-4-2 0-16,-3-6 1 16,-2 2 0-16,4 4 3 15,5 2 0-15,0-3-2 16,0-4 1-16,1-2-1 15,6 0 1-15,2-2-2 16,-5 1 0-16,1-2-4 0,0-3 0 16,7 1-1-16,-3 0 1 15,-9-1-1-15,4 4 0 16,1-1 0-16,-5-3 0 16,-2 3 2-16,-2-1 0 15,4 0-1-15,0 2 1 16,6 0 1-16,-5 1 1 15,1-1-4-15,2 0 1 16,-1-4-3-16,6 3 1 16,-6-1-3-16,3 0 1 15,-1-3 0-15,-2 0 0 16,1 3-2-16,-2-1 1 16,5 3-1-16,-8 4 0 15,3-8 1-15,2 1 0 16,3-2 0-16,0 0 1 0,-4 3 0 15,4-3 1 1,-2-4 0-16,2 6 1 0,0 3-2 16,-3-2 0-16,1 4-1 15,2 0 0-15,6 0-1 16,1-2 0-16,-4 0-3 16,6 0 1-16,3-2-1 15,6-3 0-15,1 0 0 16,4 4 0-16,0-6-2 15,6 2 1-15,1 5-1 16,7-2 1-16,-4 2-1 16,13 2 1-16,-2 5-2 0,-2-4 1 15,-3 1 0-15,2 1 0 16,-4 2-1-16,4 0 0 16,-1 5-1-16,-1 1 1 15,2 1-2-15,3-1 1 16,-2 3 1-16,-1-5 0 15,-10 1 0-15,-1-2 1 16,-3 6 1-16,-4 0 1 16,-11-3 1-16,-8 5 1 15,-8-1-2-15,-10-1 0 16,-11 0 0-16,-10-1 0 16,-18 4-2-16,-9-3 1 15,-10-2-1-15,-11 0 1 16,-10 3-2-16,-20-1 1 15,-21 3-3-15,-13 0 1 16,-17-3-1-16,-28-13 0 16,-32 4-2099-16</inkml:trace>
  <inkml:trace contextRef="#ctx0" brushRef="#br0" timeOffset="8375.11">1808 11382 907 0,'0'0'0'0,"32"0"12"15,-1-2 1-15,14 0 19 16,4-3 1-16,11 2 10 15,7-6 1-15,9 2-2 16,5 4 1-16,-3 3-17 16,-1 3 1-16,3 4-9 15,6 5 1-15,9 6-2 16,4 2 0-16,2-6 12 16,3 2 1-16,21-1-1 0,7-4 0 15,2-6 2-15,-1 0 0 16,15-5-2-16,14 2 0 15,6 0-7-15,11-6 1 16,3-8-3-16,-2 2 0 16,5-1 5-16,-5 1 0 15,2-1 2-15,-2 5 1 16,0 2-1-16,1 2 0 16,13-5 2-16,6 2 0 15,-1-2-2-15,2 2 1 16,0-2-5-16,0-3 1 15,-1-1-3-15,-5 3 1 16,-1-1-3-16,-1 4 0 16,-8 0-1-16,0 3 0 15,0 2-1-15,0 7 0 16,2-2 0-16,0 7 0 16,-1 4-3-16,-1-2 1 0,0 1-1 15,-9 3 1-15,-8 1 0 16,3-2 0-16,-3-5-2 15,8 0 1-15,9-3-2 16,-1 3 0-16,3-4 0 16,-4-2 1-16,-6 1-3 15,-1 0 0-15,0-2-4 16,1-2 1-16,11-1-2 16,-1 1 0-16,11-1 1 15,5 0 0-15,0-6 2 0,1-3 0 16,3 6 0-16,-8-3 0 15,4 3 0-15,-7-1 1 16,1-2 1-16,-8 4 0 16,-4 6 1-16,0-1 1 15,2-2-1-15,-1-1 0 16,0 1 1-16,5 1 0 16,-1-1-1-16,5 2 1 15,-1-3-2-15,-4 2 1 16,-5-1-1-16,-5-1 0 15,-3-4-1-15,-3 2 1 16,-1 5-1-16,2 2 0 16,3-5 1-16,5 1 1 15,8 4-1-15,-4-1 0 16,-4-3-1-16,1-3 1 16,-6-3-1-16,-2 1 1 15,1 2-1-15,1 2 0 0,3 1-2 16,5-1 0-16,-5 3-1 15,1 0 0-15,1-5-1 16,1 0 0-16,-2 0-1 16,-3-5 0-16,5 1-1 15,-1 1 1-15,6 0-1 16,3 1 1-16,1 2-1 16,1 2 0-16,-4 1 0 15,2-1 0-15,-1 1 1 0,-4 1 1 16,0 1 0-1,0 2 0-15,2-5 0 0,-1 1 1 16,3 0-1-16,-1 3 0 16,6 4 1-16,-5-1 1 15,-3-2 0-15,1-2 0 16,0-2 0-16,-4 2 1 16,-9-1-1-16,-8-1 1 15,3 3-2-15,4-5 1 16,3 3 1-16,3-1 0 15,3 1 1-15,-1-3 1 16,4-2-1-16,2-3 1 16,5-1-2-16,2-2 0 15,0-2-2-15,-4 1 1 16,2-4-1-16,0 3 1 16,4-3-2-16,-1 0 0 0,1 0-1 15,1 3 1 1,-1 0-2-16,-6 1 1 0,-2 1-1 15,-8 0 0-15,-9 0 1 16,-14-2 1-16,-13-3 1 16,-10 4 1-16,0 2 1 15,-13 5 1-15,-14-6 1 16,-10 1 1-16,-7-2-1 16,-9 1 1-16,-11 2-1 15,-14-2 0-15,-13 2-1 0,-14-1 1 16,-11 3-1-16,-8-1 0 15,-1 1-4-15,-4 3 0 16,-7 0-4-16,0 0 1 16,0 0-2-16,0 0 0 15,0 0-2350-15</inkml:trace>
  <inkml:trace contextRef="#ctx0" brushRef="#br0" timeOffset="9786.07">1519 12702 1243 0,'0'0'0'0,"17"-20"31"0,3 4 1 15,12 4 37-15,8 5 1 16,13 0-21-16,10 4 0 16,5 1-26-16,0 0 0 15,5-3-11-15,6 1 1 16,16-1-5-16,15 0 1 15,3-5-2-15,8-2 1 16,24-2-2-16,12-2 0 16,19-3-2-16,9 0 0 15,2 0 5-15,2-2 0 16,-9-3 5-16,-9 2 1 16,-7 2 8-16,-7 0 0 15,-7-4-1-15,-19-1 1 16,-24 3-4-16,-12 6 0 15,-8 1 11-15,-11 3 0 16,-7 1 10-16,-17 8 0 0,-18 3 1 16,-11 0 0-16,-5 3 4 15,-6 1 1-15,-3 1-9 16,-4 3 0-16,-1 5-8 16,-3-3 0-16,-1-10-1745 15</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49:43.413"/>
    </inkml:context>
    <inkml:brush xml:id="br0">
      <inkml:brushProperty name="width" value="0.05292" units="cm"/>
      <inkml:brushProperty name="height" value="0.05292" units="cm"/>
      <inkml:brushProperty name="color" value="#FF0000"/>
    </inkml:brush>
  </inkml:definitions>
  <inkml:trace contextRef="#ctx0" brushRef="#br0">17706 5676 1007 0,'0'0'0'0,"0"0"18"16,32 4 1-16,-1 1 20 16,10 2 1-16,0 1 9 0,-1-2 0 15,4 1-4-15,7-4 0 16,8-3-15-16,4 5 0 16,-1 7-8-16,10 0 1 15,11 6 1-15,11-1 1 16,8-1-1-16,11-4 0 15,8 0 10-15,5-3 1 16,8-6 9-16,10-1 0 16,15-2 3-16,12-2 0 15,7-1-9-15,-1-3 1 16,-4-6-6-16,-6-5 0 16,-3-6 1-16,-5-3 1 15,1-6-10-15,-8-1 1 16,-12 0-2-16,-13 0 1 15,-16 0-1-15,-16 0 0 16,-9-1 4-16,-15 1 1 16,-13-7 1-16,-12-2 0 15,-13-6 1-15,-13-4 1 16,-18-3-6-16,-16-1 1 0,-22 3-4 16,-10 2 0-16,-12 3-5 15,-12 1 0-15,-17 2-3 16,-17 2 0-16,-14 1-4 15,-18 8 0-15,-16 3-3 16,-26 5 1-16,-19 5-4 16,-17 9 1-16,-20 7-3 15,-10 10 0-15,-3 7-2 16,-3 16 1-16,-8 15-1 0,8 11 0 16,1 3-1-16,13 8 1 15,10 10-1-15,13 3 0 16,17 1 0-16,26 3 0 15,33-11-1-15,31-2 1 16,20-3-2-16,29-2 1 16,31 0-3-16,33 3 1 15,33 2-2-15,24-6 1 16,28-10 0-16,28-8 0 16,33-3-2-16,37-6 0 15,40-6-1-15,24-10 1 16,30-16-2-16,24-13 0 15,24-10-1-15,17-7 1 16,8-7 2-16,9-3 0 16,7-2-18-16,11 5 0 15,-384 33-1765-15</inkml:trace>
  <inkml:trace contextRef="#ctx0" brushRef="#br0" timeOffset="29415.35">4752 6157 1119 0,'0'0'0'16,"18"0"21"-16,1-1 0 16,11-5 18-16,7-2 1 15,4 1-4-15,3-2 1 16,-4-1-4-16,-3-1 0 15,-9 3-8-15,8-1 1 16,1 0-6-16,7 6 0 16,5 3 1-16,9 5 0 15,15 6-2-15,4-6 0 0,5-5 3 16,2-5 1-16,8-2-2 16,10-2 0-16,4-3-2 15,11-2 1-15,10-2 3 16,7-1 0-16,-2-4 3 15,7 2 0-15,9 2-1 16,15 0 1-16,1 1 2 16,2 4 1-16,-4-2-7 15,-3 4 0-15,5 1 0 0,1 1 0 16,8 4 0-16,-2 4 1 16,-5 4-5-16,7-1 1 15,3-1-4-15,1 1 1 16,3 1-3-16,1-3 0 15,3-1 0-15,1 4 1 16,0 4-1-16,-3 3 1 16,-2-9-2-16,0-4 1 15,0-5-2-15,5-2 1 16,-7-8-2-16,5-2 1 16,-3 2 4-16,-3-4 1 15,-8-7 4-15,-8-5 0 16,-17-1 0-16,-15 1 0 15,0 0 1-15,-15-3 1 16,-11-2-2-16,-13-1 0 16,-9 3 1-16,-18 3 0 15,-13 0 1-15,-17-3 0 16,-12-2-2-16,-17-4 0 0,-13-3-1 16,-14 4 1-16,-16 3-4 15,-12 1 0-15,-10 1-1 16,-8 1 1-16,-9 4-4 15,-10 2 0-15,-13-4-2 16,-12 4 1-16,1-1-2 16,-14-1 1-16,-6 0-1 15,-16-2 0-15,-14-2-2 16,3 4 1-16,-9 0-3 16,-3 5 0-16,-5 2 0 15,-9-2 0-15,-4-2 1 0,-5 2 0 16,-11 2 1-16,2 5 0 15,-8 5-1-15,-13 6 0 16,0-1 0-16,-2 2 0 16,2 2-2-16,-4 5 0 15,-1 5-1-15,-2-2 1 16,-4-3-1-16,-3 6 0 16,2 1-1-16,7 5 1 15,3-2-2-15,4 6 1 16,-2-4-1-16,10 3 0 15,2 3-1-15,1 6 1 16,-1 2-1-16,2 7 0 16,7 0 0-16,2 8 0 15,11 9 0-15,13 4 0 16,15 3 0-16,9 4 0 16,12-8-1-16,19-3 1 0,20-1-1 15,19 1 1-15,7-5-1 16,12 0 1-16,15 2-1 15,17-2 1-15,15-7-1 16,15 3 0-16,16 3-1 16,18-1 0-16,13 2-1 15,14-4 0-15,17 4-1 16,15-6 0-16,31-3-1 16,14-7 0-16,23-1 0 0,42-11 1 15,47-10-1 1,29-7 0-16,25-12 0 0,22 0 1 15,15 9 0-15,5 3 1 16,-2 3-1-16,15 9 0 16,9 11 0-16,0 8 1 15,4 10 0-15,9 9 0 16,6 11-2-16,15-11 1 16,-400-50-2062-16</inkml:trace>
  <inkml:trace contextRef="#ctx0" brushRef="#br0" timeOffset="70282.05">3000 5898 1366 0,'0'0'0'0,"0"24"30"0,0 5 0 16,4 13 30-16,-4 5 0 15,-5 5-15-15,-8 1 1 16,-4 6-23-16,-6-2 0 15,-4 5-9-15,4 8 0 16,-3 6-3-16,-2 14 1 16,-8 12-3-16,-1 2 0 15,-9 3-2-15,2 0 0 16,4 1-2-16,-1-6 1 16,1-7-1-16,8-3 1 15,4-4-1-15,5-3 1 16,2-11-1-16,10-6 0 15,7-8-1-15,10-3 1 16,6-7-1-16,7-5 1 16,3-6-1-16,2-3 0 15,12-7-1-15,-1 4 1 16,11 0-1-16,0 0 0 0,3-5 0 16,4-2 1-16,-4-6-1 15,2-4 0-15,2 1-1 16,7-5 1-16,13-6-2 15,3-3 1-15,-1-3-1 16,-1 0 1-16,6-7 0 16,1 2 0-16,11-4 2 15,3 2 0-15,-5-3 1 16,3 0 0-16,13 1 2 16,-2 0 1-16,-5-5 0 0,3 4 0 15,4 5 0-15,2 1 0 16,-4 1 0-16,0 1 0 15,9 2 2-15,0 4 0 16,-2 1 1-16,-2-5 0 16,4 0 0-16,0 0 0 15,0 0-1-15,-6-4 1 16,6 8-2-16,2-4 1 16,-2 0-1-16,-2-4 1 15,2 8 0-15,0-4 1 16,0 2-3-16,0-1 1 15,-1 4-1-15,1 1 1 16,0-3 2-16,2 1 0 16,1-3 0-16,1 6 0 15,-4 0-1-15,0 2 1 16,6-7 2-16,1 4 1 0,-5 3-4 16,5-2 1-16,7 2 0 15,-5-1 1-15,-4-4-3 16,4-2 1-16,8 1-1 15,1-3 0-15,-1 3-2 16,-3-3 0-16,9 2 0 16,0 2 0-16,12 1-1 15,-7 2 0-15,-2-2 0 16,1 2 0-16,4-7-1 0,1 2 0 16,0 1-1-16,-4 4 0 15,-2-4 0-15,9 3 1 16,6-3 1-16,-1 1 0 15,2 1 1-15,-1-4 0 16,-2 3 0-16,1-1 0 16,11-8 0-16,4 2 1 15,1-4-1-15,4 5 1 16,-7-5-1-16,3 2 1 16,7-4 1-16,3 6 1 15,2-6-2-15,4 2 0 16,1 2-1-16,-1-4 1 15,-5 3-2-15,-4 0 1 16,1-2-1-16,-3 1 1 16,8 2-2-16,-2-4 1 15,7 2-1-15,2 2 1 16,-3 1 0-16,9 1 0 16,0-1-1-16,-1-1 0 0,6-3 0 15,-6-1 1-15,5 5-2 16,-3-2 1-1,1 0 0-15,6 1 0 0,0-3-1 16,2 4 1-16,5-3 1 16,-2 4 0-16,9 1 0 15,-4-3 1-15,-1 3-2 16,1 2 1-16,2 0 0 16,4-2 0-16,0-1 0 0,3 3 0 15,0 0-1 1,-1 0 1-16,1 0-1 0,-1-4 1 15,3-1-2-15,3-2 0 16,2 7-1-16,6-1 0 16,-4-10 0-16,14 2 1 15,6-1-1-15,3 0 0 16,-2-1-1-16,5 4 1 16,-1-1 0-16,4-1 1 15,-5-1-1-15,3 1 0 16,5 4-1-16,-6 1 1 15,-5 1-1-15,2 1 1 16,2-1-1-16,3-2 0 16,3 1 0-16,-5 1 1 15,9-1 0-15,-1-1 0 16,0-4 1-16,-4-1 0 0,0 0-2 16,-4-1 1-1,3-1-1-15,-1-2 1 0,5-3-2 16,-3-6 1-16,0 3-1 15,-7-1 0-15,-3-2 0 16,-9-1 0-16,-11-4 0 16,-14 3 1-16,-11-1-1 15,-14-2 0-15,-10-5 1 16,-18 0 1-16,-12 0 0 16,-22-1 1-16,-17-6 0 15,-18-2 1-15,-15 4 0 0,-15 2 0 16,-16-2 0-1,-19 1 1-15,-23-2 0 0,-21 1 0 16,-23-4-4-16,-17 4 0 16,-20 5-2-16,-18-3 1 15,-23 3-2-15,-14 3 1 16,-12 6-2-16,-14 3 0 16,-23-6-3-16,-21 1 1 15,-22 5-3-15,-10-5 0 16,-9 2-3-16,-2 0 1 15,-12-4-1-15,-5 2 0 16,-5 5 0-16,-1-3 1 16,-5-4-2-16,4-1 0 15,-1-6 2-15,3-5 0 16,-6 2 0-16,-3 2 1 0,-6 0 0 16,-2-2 0-16,-3 1 1 15,-8 3 0-15,-6 1 1 16,1 0 1-16,-3 0 0 15,-3 4 1-15,-7-4 0 16,-4 3 1-16,-2 3 0 16,-11-3 0-16,1 6 1 15,-4 3 0-15,-1 0 0 16,-1 1 1-16,-3-5-1 16,2 0 1-16,4 2 0 15,-2 1 1-15,-8-3-1 16,1 5 1-16,-1 4-1 0,0 2 0 15,-12-5 0-15,7 2 0 16,6 5 0-16,-8-2 1 16,-7 2-1-16,4 1 1 15,1 6-1-15,-3 5 1 16,-10-5-1-16,3 5 1 16,1 0-1-16,5 9 1 15,1-1-1-15,-6 6 1 16,1 0-1-16,0 0 1 15,1 7-3-15,-6-4 1 16,-5 2-4-16,1 2 1 16,12 3-2-16,-3 2 1 15,-9 2-3-15,3-3 0 16,6 3-1-16,3 2 1 0,2-6-4 16,-3-2 1-1,-11-3-2-15,3-1 1 16,6-10 0-16,-13-1 1 0,-7-7 0 15,-15 0 0-15,-13 2 1 16,-16 5 1-16,0-4 1 16,-12 15 1-16,-5 8 0 15,-11 26 0-15,-14 22-2 16,-8 23 1-16,470-97-1794 16</inkml:trace>
  <inkml:trace contextRef="#ctx0" brushRef="#br0" timeOffset="113885.03">7019 9682 1399 0,'0'0'0'0,"17"18"54"16,3-1 1-16,1-1 31 16,5-1 1-16,6-6-19 0,5-6 0 15,7-13-11-15,2-4 1 16,3-3-35-16,2 1 1 16,2 8-10-16,6 1 0 15,4-2-1-15,9 4 0 16,1 1 5-16,-1 3 1 15,-8-3 1-15,4 1 1 16,12-6 1-16,1-1 1 16,5 1-2-16,1-1 0 15,-1-4-4-15,9 3 1 16,11-1 3-16,4 2 0 16,-12 0 1-16,3 1 0 15,10 0 0-15,-2 2 1 16,-5 0-2-16,4 0 0 15,7 4 1-15,5-4 0 16,-11-2-6-16,7 1 0 0,11 3-1 16,0 1 1-16,-1-3-1 15,1 2 0-15,5-4-2 16,4 6 1-16,1 3 1 16,-1 3 1-16,-7-3 0 15,1 6 0-15,5 0 0 16,-5 5 0-16,-8 3-2 15,-1 3 0-15,12-3-1 16,-3 3 0-16,-3 2-2 16,-5-5 0-16,1 0-1 15,6 0 1-15,2 1-3 16,-1-3 0-16,6-3 0 0,9 0 0 16,5-8-2-16,3 1 1 15,1 2 0-15,-4-3 1 16,-1-2-2-16,12-1 1 15,1-2 1-15,1 3 0 16,-3 1 0-16,1 0 1 16,-3-5-1-16,1 1 1 15,3 1 1-15,4 3 0 16,-4 0-2-16,1-4 0 16,-5-1 0-16,-4-4 0 15,-6 6-2-15,2-6 1 16,0 1-1-16,-9-1 1 15,-9 2-3-15,-6-2 1 16,-6 6-2-16,-16-2 1 16,-2-6-1-16,-2 1 0 15,-10 3 2-15,-7-2 1 0,-7-5 2 16,-7-1 1-16,-7-6 2 16,-4 2 0-16,-7 2 0 15,-2-1 0-15,-3-6 1 16,-7 3 1-16,-14 2 0 15,-4 0 1-15,-9 0-2 16,-5-1 1-16,-8-3-2 16,-12 1 1-16,-11-4-3 0,-12 1 0 15,-13 5-1-15,-9-1 1 16,-4 0-1-16,-3 0 0 16,-8-3-2-16,-8-4 1 15,-9 6-2-15,-5-2 1 16,0 5-1-16,-9-2 1 15,-9-5 0-15,-4 0 0 16,-8 5-1-16,-7 0 0 16,-9-3 0-16,-16 0 1 15,-16-4-2-15,-7 8 1 16,-9 2-1-16,-5 1 0 16,-2 5-2-16,-10 0 1 15,-9 0-2-15,0 3 1 16,-9 0-2-16,-4 6 1 15,-10-1-1-15,-5 3 0 16,-6-3 0-16,-7 4 0 16,2 4 0-16,-3 1 0 0,4-2 0 15,-1-1 1-15,-3-2-1 16,-1 0 1-16,-8 2-1 16,-4 3 1-16,0-2-1 15,-3 6 0-15,-6 0 0 16,-5 3 0-16,-2 5 0 15,-15 4 0-15,-10 7 0 16,6 3 0-16,3 2 0 16,19 6 0-16,16 12-1 15,36 2 1-15,23 1-3 16,30 6 1-16,31-4-4 16,17-1 0-16,13-1-8 0,28-2 1 15,29-4-12-15,22 2 1 16,26-1 0-16,30-8 0 15,36 1 3-15,28-7 1 16,34-4-6-16,25-7 1 16,39 0-15-16,49 2 1 15,43-5-5-15,31-6 0 16,27-4 3-16,41-2 1 16,26-4 5-16,8-5 1 15,24-7 6-15,22-5 1 16,19 3 6-16,9-8 0 15,13-6 4-15,4 1 1 16,3 1 4-16,16 4 0 16,7 1 0-16,-3-5 0 15,1-3-11-15,-5-7 0 16,-515 31-1875-16</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54:02.712"/>
    </inkml:context>
    <inkml:brush xml:id="br0">
      <inkml:brushProperty name="width" value="0.05292" units="cm"/>
      <inkml:brushProperty name="height" value="0.05292" units="cm"/>
      <inkml:brushProperty name="color" value="#FF0000"/>
    </inkml:brush>
  </inkml:definitions>
  <inkml:trace contextRef="#ctx0" brushRef="#br0">4480 4451 750 0,'0'0'0'0,"55"-2"14"15,-6-1 1-15,6 3 16 16,-2 0 0-16,-2 5 10 0,-2 2 0 15,6-4 23-15,7-1 1 16,3 5-29-16,-3-2 1 16,-7 2-15-16,6 2 0 15,8-1 12-15,12 5 1 16,9-1 3-16,2-4 1 16,-2-4 4-16,3-2 1 15,20 4-4-15,5 3 0 16,1 0-6-16,2-1 0 15,15 1-4-15,9 3 0 16,8 4 3-16,1-4 0 16,-3 3 8-16,3-1 0 15,-1 2 10-15,8-4 1 16,5 2-14-16,-8-2 0 16,-9-3 4-16,-1-2 0 15,2-2-7-15,-2-5 0 16,14-5-5-16,-3-4 1 0,-6-3-8 15,1-4 0-15,-10-5-5 16,-4 4 0-16,-3-4-4 16,-15 2 1-16,-20-5-3 15,-10 2 1-15,-13 1 0 16,-13 0 0-16,-19 2 0 16,-15 2 1-16,-16-8 6 15,-16-4 0-15,-16-9-2 16,-16-2 0-16,-12 2 4 15,-10-3 0-15,-5-1-2 0,-13 2 1 16,-18-7 0-16,-5-1 1 16,-9 7 0-16,-13-1 1 15,-15-3-5-15,-7 0 1 16,-6 7-4-16,-14 2 1 16,-12 6-3-16,-9 1 1 15,-10 5-4-15,-11 3 0 16,-9 5-1-16,-11 11 0 15,-4 5-2-15,-7 3 0 16,0 6-1-16,4 3 0 16,2 6-1-16,9 2 0 15,6 10-1-15,11 3 0 16,20 12-2-16,27 3 1 16,22 2-2-16,19-5 1 15,13-3-2-15,16 3 1 16,19 1-1-16,20 3 0 15,18-2 0-15,29 5 0 0,29-2-1 16,32 0 1-16,34-9-3 16,24-4 0-16,32-8-4 15,22-1 0-15,20-6-13 16,33-3 1-16,23-5-21 16,15-7 0-16,-267-7-1937 15</inkml:trace>
  <inkml:trace contextRef="#ctx0" brushRef="#br0" timeOffset="21404.33">9991 4479 795 0,'0'0'0'16,"0"0"7"-16,23 12 1 16,-6-12 6-16,4 0 0 15,2-4 2-15,-2-1 0 16,8 2 7-16,-1-1 1 16,7 4 1-16,1 4 1 0,6 4 0 15,2 1 1 1,-2 3 10-16,2 0 1 0,2 0 8 15,2-3 0-15,3-2-5 16,7-2 0-16,11 0-6 16,10 2 0-16,4-3-7 15,4-4 0-15,3 0-5 16,8 1 1-16,10 3 18 16,5-4 0-16,-5-4-6 0,6 3 0 15,13-3 5-15,4 1 1 16,-1 3 3-16,6-4 0 15,-2 3 1-15,2-3 0 16,9 9-2-16,3-1 0 16,-7-8-8-16,0-1 0 15,-2 0-5-15,4-2 1 16,7 4-4-16,-7-3 0 16,-7-2-7-16,0-4 1 15,3-1-3-15,-1 1 1 16,1-8-4-16,-3-6 0 15,0-7 1-15,-1 0 0 16,8-3 0-16,-10 3 0 16,-17-4-3-16,-16 4 1 15,-6 2-4-15,-9 0 1 0,-17 5-2 16,-18 2 0-16,-24 3 3 16,-17-7 0-16,-12-10-1 15,-20 0 0-15,-23-1 1 16,-14 4 0-16,-14 2 0 15,-13 0 1-15,-3 2 0 16,-14 0 0-16,-14-2-1 16,-7 0 0-16,-7 5-1 15,-8 4 0-15,-8 7-3 16,-18 0 1-16,-10 1-2 16,-18 2 1-16,-11 11 0 15,-17-1 1-15,-7 1-1 16,-18 6 1-16,-13 1-1 0,-9 4 1 15,-15 8-3-15,-7 1 1 16,-2 1 1-16,9 9 0 16,5 6-3-16,20 5 0 15,21 7-1-15,15 0 0 16,22 5-1-16,23-1 0 16,11 4-2-16,24-2 1 15,26 2-1-15,29-3 0 16,26-1-1-16,27 6 1 15,24 2-1-15,29 9 1 16,23 3-2-16,27-1 0 16,35-6-1-16,20-13 1 15,22-8-2-15,35-8 1 16,40-7-2-16,43-10 0 16,25-16-1-16,26-13 0 0,24-7 0 15,19-15 0 1,18-8-4-16,31-21 0 0,-406 64-2023 15</inkml:trace>
  <inkml:trace contextRef="#ctx0" brushRef="#br0" timeOffset="28518.64">17023 4508 615 0,'0'0'0'0,"0"0"7"0,18 9 0 16,-11-9 11-16,-7 0 0 15,12-2 26-15,1-5 0 16,10-2 14-16,0-3 0 16,-9 7-21-16,-6 5 1 15,3 2 4-15,1 5 1 16,-3-2-8-16,2 2 0 16,-1-5-2-16,3 5 0 15,6 1-6-15,2 4 1 16,-1 4-5-16,-1-2 0 15,4-2 2-15,5-3 1 16,6-3 6-16,5 3 1 16,3 0 3-16,4 3 0 15,3 0-1-15,1 5 0 16,-5-1 9-16,1-4 0 16,0 0 2-16,7-2 0 15,5 3-12-15,8-1 1 0,9 0 1 16,3-4 1-16,-4-1-9 15,2-1 1-15,5 0-3 16,7-6 1-16,4 0-2 16,3-3 1-16,2 0-6 15,4-1 0-15,6-1 0 16,-1-4 1-16,-2 1 0 16,4 1 1-16,8-2 0 15,-1 4 0-15,0-6-4 16,3 3 1-16,3 3-2 0,-2-4 1 15,1-3 3-15,1 3 0 16,5 6-1-16,-1-4 0 16,4-2 3-16,-2 1 1 15,0-5 0-15,1 8 0 16,6-3-3-16,-1 1 1 16,-10-2-2-16,-1 0 0 15,0 1-4-15,-2-4 1 16,-9-4-1-16,0-1 0 15,0 5 0-15,-5-1 0 16,-13 1-3-16,-3-3 1 16,2-3-2-16,-4-2 1 15,-7-1-2-15,-3-3 0 16,-9-6-1-16,-9 4 0 16,-6 2-1-16,-8 3 1 15,-7-3 1-15,-9 3 0 16,-11 1 2-16,-8-5 1 15,-6-1 1-15,-14-1 0 0,-6-11 0 16,-8 1 1-16,-7 1-2 16,-6 1 0-16,-4-6-2 15,-6 4 1-15,-5-1-2 16,-6 2 0-16,-10 3-3 16,-5-3 1-16,-6 1-2 15,-6-1 0-15,-3 3-3 16,-6 0 1-16,-10 0-1 15,-1-5 1-15,-3 2-1 0,-4-2 1 16,-4 7-2-16,-1 1 0 16,3 4-1-16,-7-1 1 15,-5 1-2-15,-4-2 1 16,2 7-1-16,-6 0 0 16,-1 4-1-16,-8-2 1 15,-5 2-1-15,-5 1 0 16,6 6 0-16,1-1 0 15,-5 6 0-15,-1 0 0 16,1 3 0-16,2 6 0 16,7 8 0-16,-2 3 0 15,-5 3 0-15,-4 2 0 16,0 1 0-16,7 7 0 16,10 7 0-16,-1 4 0 15,-7-1 0-15,7 7 0 16,9 4 0-16,9 4 0 15,5 1 0-15,9 0 0 0,14-2-1 16,5 1 1-16,6-1-1 16,5 2 0-16,14 3-1 15,7 2 1-15,12-5-2 16,13-1 0-16,11 6-2 16,8-2 0-16,12-8-1 15,10-3 0-15,15 4 0 16,12-1 1-16,20-4-1 15,15-9 0-15,11-6 1 0,14-6 0 16,22-7 0-16,9-12 1 16,13-6 1-16,10-10 1 15,17-3 1-15,14-10 0 16,0-9 0-16,6-5 1 16,-8 5-1-16,-8-3 1 15,-6-5-4-15,-7-1 1 16,-162 42-2161-16</inkml:trace>
  <inkml:trace contextRef="#ctx0" brushRef="#br0" timeOffset="42301.68">7975 4120 1142 0,'0'0'0'0,"54"-17"17"15,10-12 1-15,17-16 20 16,14-5 1-16,18-11 18 16,9-5 0-16,8-5-3 15,6-12 1-15,18-12-18 16,-1-4 1-16,-14 13-2 0,-6 8 0 16,-8 7-5-16,-16 14 1 15,-10 3-7-15,-9 13 1 16,-9 4-11-16,-9 8 1 15,-13 8-8-15,-14 6 0 16,-45 15-1347-16</inkml:trace>
  <inkml:trace contextRef="#ctx0" brushRef="#br0" timeOffset="43003.14">12585 3999 1030 0,'0'0'0'16,"18"-10"34"-16,-4 1 0 15,4 1 27-15,1-4 0 16,13-6-10-16,5-3 0 16,4-8-18-16,8-4 0 15,14-12-6-15,17-5 1 0,20-11-5 16,22-13 0 0,17-9 22-16,17-4 1 0,8 4 17 15,8-3 0-15,8 3-2 16,-10 1 1-16,-1 8-9 15,-15 8 0-15,-17 4-13 16,-12 12 1-16,-17 5-11 16,-20 12 1-16,-12 0-6 15,-13 4 0-15,-6 1-4 16,-9 4 0-16,-10 3-15 16,-1 4 0-16,4-4-5 0,3 3 0 15,-44 18-1639-15</inkml:trace>
  <inkml:trace contextRef="#ctx0" brushRef="#br0" timeOffset="43683.55">18992 3646 1030 0,'0'0'0'16,"0"0"43"-16,0 0 1 16,-4-17 61-16,18 3 1 15,13-10-9-15,8-12 1 16,6-11-28-16,12-2 1 16,17-4-42-16,13-6 0 15,14 2-1-15,16-6 1 16,23-9 2-16,10 1 0 15,16-16 9-15,15-3 0 16,12-1 18-16,5-8 1 16,3-1-1-16,-8 3 1 15,-7 10-8-15,-13 2 0 16,-14-1 2-16,-23 8 1 0,-13 9-7 16,-17 10 0-1,-17 10-10-15,-11 8 1 16,-11 3-14-16,-5 5 0 0,-5 0-11 15,-5 0 0-15,-4 4-10 16,2-4 0-16,-46 33-1963 16</inkml:trace>
  <inkml:trace contextRef="#ctx0" brushRef="#br0" timeOffset="54803.15">13037 6178 1131 0,'0'0'0'0,"18"10"21"0,-3 1 0 15,10-1 7-15,-2 2 1 16,0 0-5-16,0-1 0 16,-2-2-2-16,2-4 0 15,2 2-11-15,5 1 0 16,1 4 2-16,1-3 0 16,9 3 2-16,-1 0 1 15,10 6-1-15,-1-5 1 16,2 3 4-16,7-4 1 15,1-3 1-15,4 3 0 16,9-3 14-16,4 3 1 16,-2-4 2-16,2 1 1 15,0-6 0-15,5 1 1 0,6-4-1 16,-3 0 1-16,-4-4-1 16,-8-1 1-16,-10 2-4 15,-2-1 0-15,-4 8-5 16,-1-4 0-16,-7 0-17 15,-10-4 1-15,-11 3-12 16,-1-3 0-16,-26 4-1571 16</inkml:trace>
  <inkml:trace contextRef="#ctx0" brushRef="#br0" timeOffset="56034.61">14857 6282 1343 0,'11'3'0'16,"14"3"21"-16,10-1 1 16,11 5 9-16,0-1 0 15,-1-1 10-15,5-2 0 16,12 1-7-16,6-4 0 16,8 2 12-16,4 0 1 15,-1 2 33-15,2 2 1 16,16 7-4-16,9 1 1 15,0 0-10-15,10 2 0 16,11-1-20-16,4-3 0 16,8 2-4-16,6-1 0 15,-1-6-9-15,10-3 0 16,4-7 1-16,-4-7 0 16,-9-3-2-16,-4-9 0 15,-4-4-1-15,-11-1 1 16,-12-5-7-16,-12 1 1 0,-8-1-5 15,-11-11 1-15,-14-5-1 16,-16-2 0-16,-15-3-3 16,-13-2 1-16,-11 5-2 15,-14-1 0-15,-12 1-1 16,-6 2 0-16,-10 0-1 16,-13-5 0-16,-12 5 0 0,-12-2 0 15,-19 7-3 1,-12 2 1-16,-6 9-2 0,-13 6 0 15,-20 6-2-15,-10 5 1 16,-17 7-3-16,-9 5 0 16,-11 5-2-16,2 7 0 15,-2 9 0-15,-3 0 0 16,0 6-2-16,-2 6 1 16,-4 0-2-16,10 5 1 15,11-1-2-15,26-8 0 16,26 0-2-16,19-1 1 15,12-2-1-15,19-2 0 16,15-6-1-16,21-1 0 16,23-2 0-16,27 6 0 15,28 7 0-15,15 1 0 16,17-3-2-16,21-3 1 16,26 3-1-16,20-2 0 15,13-3-2-15,20 3 1 16,16 2 0-16,8-5 0 0,-12-16-1 15,1 2 0-15,-3-7-1 16,1-4 1-16,-2-4 0 16,-9-13 0-16,-3-5 0 15,-15-7 1-15,-22-12 0 16,-18-3 0-16,-11-3 1 16,-22-2 0-16,-24-4-2 15,-22-9 0-15,-24-2-5 16,-34-1 1-16,-38 10-5 15,-35 14 1-15,90 45-2222 0</inkml:trace>
  <inkml:trace contextRef="#ctx0" brushRef="#br0" timeOffset="78124.6">5786 6529 1097 0,'0'0'0'0,"0"0"32"0,-9-20 1 15,0 16 40-15,-10-4 1 16,-13-5 21-16,-4-7 0 16,-1-1 3-16,-3-9 1 15,-4-1-63-15,-6-3 1 16,-17 1-10-16,-7 0 1 16,2 4 7-16,-9-1 1 15,-7 6 0-15,-9 3 0 16,-11 6-4-16,-10-3 0 15,1 6-3-15,-8 0 1 16,-2 3-8-16,-9 2 1 16,-12 2-1-16,2 2 0 15,-2 3-2-15,-1 5 0 16,0 7-6-16,-1 7 1 0,-7 5-4 16,12 9 0-1,18 9-4-15,7 1 0 0,-3-1-2 16,18-3 0-16,21 3-1 15,11 3 0-15,19 0-1 16,13 5 1-16,13 7-3 16,16 5 1-16,17-3-2 15,16 2 0-15,14-2 0 16,17-2 0-16,20 2 0 0,21-2 0 16,20 0-2-1,23-10 1-15,14-8-2 16,25-6 1-16,19-7-2 0,14-7 1 15,18-8-2-15,8-17 1 16,15-18 0-16,-6-14 0 16,2-19-1-16,-13-5 0 15,-12-7 1-15,-14-6 0 16,-15-1 0-16,-24-2 1 16,-22-3 2-16,-27 3 0 15,-21 3 2-15,-23 5 1 16,-28 0 6-16,-28-1 0 15,-32-8 9-15,-36 13 0 16,-31 12 9-16,-32 18 0 16,-40 19 6-16,-46 18 1 15,-50 27-8-15,-49 29 1 16,-41 26-10-16,-17 30 0 16,8 18-13-16,-1 13 1 15,349-144-1889-15</inkml:trace>
  <inkml:trace contextRef="#ctx0" brushRef="#br0" timeOffset="92101.06">16531 5931 1433 0,'0'0'0'16,"0"0"33"-16,23-7 1 0,-23 7 32 15,7 0 0-15,-7 0 14 16,9 3 0-16,-9-3-22 16,0 0 1-16,7-5-21 15,-7 5 0-15,5-12-2 16,-5 1 0-16,0 11 1 15,-1-8 0-15,1 8-3 0,-4-5 1 16,4 5-5-16,0 0 1 16,0-9-6-16,0 9 1 15,0-7-4-15,0 2 1 16,0-4-1-16,0 9 1 16,5-10-3-16,-5 10 0 15,7-5 1-15,-7 5 0 16,6-9-2-16,-6 9 1 15,7-7-2-15,0 5 1 16,2 2-1-16,-9 0 0 16,8-3-1-16,-8 3 0 15,15 0-1-15,-10 0 1 16,-5 0-1-16,9 0 1 16,-9 0-1-16,7 0 1 15,-7 0-3-15,0 0 0 16,0 0-1-16,5 0 0 15,-5 0-4-15,0 0 1 0,0 0-1 16,7 3 0-16,-7-3-2 16,7 6 0-16,-7-6-3 15,4 5 1-15,-4-5 1 16,0 0 0-16,0 0-1 16,1 7 0-16,-1-7 0 15,0 0 1-15,0 0 1 16,0 7 0-16,0-7 1 15,0 0 1-15,0 0 0 16,0 0 0-16,0 0 0 16,0 0 1-16,-1 8-3 0,6 3 1 15,13 8-4-15,1-6 0 16,-19-13-2230-16</inkml:trace>
  <inkml:trace contextRef="#ctx0" brushRef="#br0" timeOffset="93436.36">4240 6476 1691 0,'0'0'0'16,"0"0"45"-16,0 0 1 15,0 0 40-15,0 15 1 16,9 15-49-16,-4-6 0 15,1-7-38-15,-3-5 0 16,3 6-2-16,-1-6 0 16,-5-12-1519-16</inkml:trace>
  <inkml:trace contextRef="#ctx0" brushRef="#br0" timeOffset="103100.36">3339 7789 918 0,'0'0'0'0,"30"-5"16"16,-5 2 1-16,10-1 15 15,0 2 1-15,11-1 10 0,0-4 1 16,3-3 5-16,-5-6 0 15,-6 4-5-15,-3 3 1 16,5-3-11-16,3 4 0 16,4-5-6-16,8 6 0 15,5 6 0-15,3 1 0 16,8-4-2-16,-7 1 0 16,-6-2-3-16,2-4 0 15,7 6-5-15,5 3 1 16,4 3 0-16,-2 2 1 15,-7 2-4-15,0-3 1 16,-3 4-1-16,4 3 0 16,8 1-3-16,-3-2 1 15,-10-5-2-15,4 0 1 16,-3 2 1-16,3 2 1 0,10-5-4 16,-1-1 1-16,-7-1 0 15,0 1 0-15,-4-3 1 16,7 0 0-16,11 0-1 15,2 4 0-15,-8-8 1 16,-1 4 0-16,-2 0 0 16,2 4 1-16,9 1 2 15,-2 0 1-15,-4 2-1 16,-1-4 1-16,-1 3-1 16,4 1 1-16,4 1-1 15,-4 1 1-15,0-6-5 16,-3 6 1-16,3 0-2 0,6-2 0 15,-3-1-1-15,3 5 0 16,-10-3-2-16,8-1 0 16,5 2 0-16,0 0 0 15,-9-1-2-15,2 1 1 16,2-6-2-16,1 6 0 16,6 0 3-16,1 3 0 15,-12 0 0-15,6 0 0 16,8-7 2-16,4 2 0 15,-6-7 0-15,3 0 0 16,-1 0-2-16,9 0 0 16,3 2 0-16,-2 1 0 15,-7 1 3-15,3-4 0 16,12-4 1-16,0-1 0 16,-9 2-1-16,3 3 1 15,6-4 1-15,-3 4 0 0,-3 4 0 16,1-1 1-16,5-1-2 15,-4 0 1-15,-5-4 0 16,5 2 1-16,8 3-2 16,-4 1 0-16,-11-4-1 15,4 0 0-15,10 0-1 16,-3 0 0-16,-5 0-2 16,1 0 0-16,4 0 0 15,3 2 0-15,-6-1-1 16,-1-1 1-16,11 0-1 0,-2 0 1 15,-10 0-2-15,5 2 1 16,10 2-1-16,2-4 1 16,-6-9-2-16,2 2 1 15,6 2-2-15,4 5 1 16,-4-4 0-16,3-1 0 16,1-7 1-16,8 3 1 15,6 1 0-15,0 1 0 16,-8-2 0-16,3-3 1 15,8-2-3-15,0 7 0 16,11-5 0-16,-1 3 1 16,-6 1-2-16,-6-3 1 15,3 5-1-15,4 2 1 16,1 4-1-16,-1 2 0 16,-5-2 0-16,-1 2 1 15,1 3 0-15,0 0 0 16,5 2 0-16,-3-2 1 0,-2 4 0 15,1-1 0-15,1 3 0 16,-1-6 1-16,5 4-2 16,-1 1 1-16,-3 0-2 15,0-1 0-15,0-2-1 16,5-2 0-16,2-3-1 16,2 3 1-16,-5 0-1 15,-4 2 0-15,7-2 0 16,1-1 1-16,6 1-2 15,2 2 1-15,5-7 0 0,-3 0 0 16,-4-9 0-16,2 6 1 16,-1-1 0-16,8 1 1 15,9-6-1-15,-4-1 1 16,-7-1-1-16,-3-1 0 16,-8-5 0-16,-6-4 1 15,-11 4 0-15,-8 1 0 16,-9-4 0-16,-13-1 1 15,-13-5 0-15,-8 2 1 16,-15-6 0-16,-13 3 0 16,-15 1-1-16,-12 3 0 15,-17 6 1-15,-17-7 1 16,-11-13 0-16,-21-3 0 16,-13 4 0-16,-13 3 1 15,-14 4-2-15,-15-2 1 16,-17 5-4-16,-12-2 0 0,-8 5-1 15,-12 3 0-15,-11-1-2 16,-17-2 1-16,-17 3-1 16,-16 1 0-16,-12 0-1 15,-11 1 1-15,-6-2-2 16,-6-1 1-16,-5 5-2 16,-5 1 1-16,-2 2-1 15,-10 3 0-15,-3-5-1 16,0-6 0-16,-1 3-1 15,-5-1 0-15,-10-3 0 16,1 3 1-16,-3 3-1 16,2 2 0-16,-2 2 1 0,2-3 0 15,-5 1 0-15,2 2 1 16,-2-4 0-16,-6 4 0 16,-12 0 0-16,-5 2 1 15,9 1 0-15,-2 6 0 16,9-1 0-16,-7 1 0 15,-11-3 0-15,0-2 0 16,5 4 0-16,4-1 0 16,9 5 0-16,-6 2 1 15,3 1-1-15,-8-3 1 16,-9 4-1-16,8-1 1 16,4 2-1-16,10 4 1 15,5-2-1-15,0 2 1 16,3-1-1-16,2 1 1 0,-9-4 0 15,8 6 0-15,4-3 0 16,5 1 0-16,4 3 0 16,9-3 0-16,2-4 0 15,4 5 0-15,8 1 0 16,4 2 0-16,0 1 0 16,2 2 0-16,3-6 0 15,6 2 1-15,6-1-1 16,8 1 1-16,5 5-1 15,-6-1 0-15,5 1 0 16,11 4 1-16,6-6-1 0,9 8 1 16,10 8-1-16,2 0 1 15,7 0 0-15,7 0 0 16,5 1 0-16,20-3 0 16,16 4 0-16,6 5 0 15,12 2-1-15,6 3 1 16,13 0-1-16,12 1 1 15,12-3-2-15,16-1 1 16,13-6-3-16,13 1 1 16,12 3-2-16,17-3 0 15,17-4-3-15,15-5 1 16,21-7 0-16,7-5 1 16,10-7-1-16,15-6 0 15,19-1 0-15,12-1 0 16,8-10 1-16,4 1 0 0,12 0 0 15,4-3 0 1,-3 0 1-16,2-5 0 0,5 6 0 16,-9-3 1-16,-6 1-6 15,1-2 0-15,-4-3-4 16,6-2 1-16,-159 21-2009 16</inkml:trace>
  <inkml:trace contextRef="#ctx0" brushRef="#br0" timeOffset="130519.48">14393 9764 884 0,'0'0'0'0,"0"0"12"15,0 0 0-15,27-4-3 16,-1-4 1-16,10-3-3 0,4-3 0 15,1-3 1-15,5 2 0 16,6-3-3-16,14 6 1 16,18 0 0-16,3 2 0 15,3 8 6-15,3 2 1 16,18 9 17-16,9-2 1 16,0 1 6-16,14 1 0 15,14 1 6-15,20 1 1 16,12 1-7-16,9-4 0 15,15-4 4-15,4-1 0 16,6 2 2-16,6-1 1 16,15 1 8-16,5-1 1 15,2-1 1-15,12 6 1 16,0 5-3-16,10-2 0 16,8-4 6-16,13 1 0 15,8 1-9-15,2 1 1 16,-1-3-8-16,8-6 1 0,-4-5-14 15,4-1 0-15,8 4-5 16,1-5 0-16,3-12-6 16,-4-6 1-16,-1-3-4 15,-2-10 0-15,0-6-1 16,-11 1 1-16,-16-1-1 16,-19 2 1-16,-29-4 0 15,-21 0 0-15,-29 8-2 16,-30-2 1-16,-25-5 0 15,-27-1 0-15,-19 3 0 0,-21-1 1 16,-17 2 2 0,-22-1 0-16,-21-4 0 0,-20 2 0 15,-24-1-8-15,-19 6 1 16,-22 5-4-16,-17 4 0 16,-25-2-4-16,-13 8 0 15,-27-1-2-15,-29 3 1 16,-17 1-1-16,-17 2 0 15,-8-1-1-15,-11-2 1 16,-1-1-1-16,-9 3 0 16,-2 2-1-16,-4-1 0 15,-10-1 0-15,-7 4 1 16,-11 1 0-16,-5 7 0 16,-9 3 0-16,-5 4 1 15,-4 2-1-15,-10 2 1 16,-15 1-1-16,4 4 1 0,4 3 0 15,-1 1 0-15,-4 7 0 16,-1 2 0-16,4 4 1 16,3 9 0-16,3 6 0 15,13 8 1-15,16 4 0 16,16 4 1-16,21 2-1 16,20 3 1-16,19 6-1 15,28 8 1-15,25-1 0 16,39-5 0-16,36 0-1 0,43-8 0 15,30-7-2-15,38-3 0 16,34-5-1-16,46-11 1 16,48-10-2-16,48-10 0 15,52-16-2-15,55-12 1 16,46-9-3-16,21-1 0 16,11-6 0-16,7-2 1 15,-4 10-5-15,7 2 0 16,-386 18-1863-16</inkml:trace>
  <inkml:trace contextRef="#ctx0" brushRef="#br0" timeOffset="173119.18">3713 10549 1265 0,'0'0'0'0,"0"0"52"0,0 0 0 0,0 0 51 15,0 0 1-15,19 32-36 16,6-1 0-16,-2 2-35 16,11-2 0-16,10-2-11 15,5 1 0-15,15-6-6 0,11 0 1 16,3-3-5-16,7-4 0 16,6-12-2-16,13-6 1 15,13-11-3-15,10-11 0 16,14-6 17-16,7-6 0 15,-3-7 13-15,5-3 0 16,1-3 7-16,-10 3 0 16,-6-2-4-16,-14-1 1 15,-20 6-7-15,-11 1 0 16,-9-1 1 0,-14 1 0-16,-4 3-2 0,-17 1 0 15,-19-3-1-15,-13 2 1 16,-18-3 2-16,-10 3 0 15,-18 1-5-15,-13 5 1 16,-8 2-9-16,-7 2 1 16,-13 4-3-16,-13 0 0 15,-11-2-5-15,-9 5 1 0,-1 9-3 16,-10 7 0-16,-6 5 0 16,-4 5 0-16,-4 2-3 15,1 7 0-15,-6 10-3 16,-7 0 1-16,-7 6-3 15,0 4 1-15,-2 6-1 16,11 7 1-16,5 5-2 16,9-2 0-16,6 0-1 15,13-1 1-15,18-1-3 16,13 2 1-16,18-3-1 0,19-2 0 16,12 0-1-16,12 0 0 15,19-3-1-15,15-4 0 16,14 3 0-16,26-1 0 15,23-7 0-15,19-9 0 16,26-1-1-16,15-10 1 16,25-7-2-16,24-5 0 15,15-2-2-15,5-6 1 16,3-2-3-16,-1-3 1 16,-212 12-2153-16</inkml:trace>
  <inkml:trace contextRef="#ctx0" brushRef="#br0" timeOffset="175756.1">7068 10466 1063 0,'0'0'0'15,"-18"0"18"-15,1 0 1 16,6 0 29-16,-1 2 0 16,1 0-4-16,2 0 1 15,0-1-12-15,1-1 0 16,8 0-15-16,-9 2 1 15,9-2-3-15,-4 12 1 16,4 4-3-16,4 8 0 16,5 7 2-16,5-3 0 15,-2-7 0-15,11-4 0 16,9-2 0-16,10 1 0 16,6 1-2-16,6-5 0 15,10 2 0-15,5-3 1 0,3-10-2 16,9 3 0-16,13-1 0 15,1 1 1-15,-3-6 4 16,10 2 0-16,7 7 2 16,8 2 0-16,-10-8 4 15,8 1 0-15,10 0 12 16,6 1 0-16,-8 1 5 16,2-4 1-16,11 5-4 15,5-2 1-15,2-3-5 0,7-3 0 16,-2-6 4-16,6 2 1 15,5 6-3-15,6 1 0 16,3 0-2-16,-6 3 1 16,-3 6-5-16,-4-1 1 15,2-1 8-15,0 5 1 16,-2 6-6-16,2-1 0 16,-12-5-1-16,5-3 1 15,7 3-4-15,5-3 0 16,6-1-2-16,6-3 0 15,12 2-5-15,-5 0 1 16,-4-2 7-16,-3-1 0 16,-1-1 0-16,2 3 1 15,-1 1 3-15,1-1 0 16,-2 1-1-16,-2-1 1 16,-5-5-1-16,-4-1 0 0,-3 0-4 15,-6 5 0 1,1 2-7-16,-6 2 0 0,-12-2-3 15,-18 0 0-15,-2 2-2 16,-17-1 1-16,-11 1 0 16,-8-2 1-16,-6-2 1 15,-7-2 0-15,-14 3 1 16,-11-1 0-16,-10 0-2 16,-8-5 1-16,-4 0-2 15,-6 0 1-15,-5 0-4 16,-9 0 0-16,9-5-3 0,-9 5 1 15,8-2-4-15,-8 2 1 16,9-2-2-16,-9 2 1 16,2-7-3-16,-2 7 1 15,2-5-2-15,-2 5 0 16,5-19-4-16,0-3 0 16,13-13-3-16,8-8 1 15,-26 43-2688-15</inkml:trace>
  <inkml:trace contextRef="#ctx0" brushRef="#br0" timeOffset="-186779.5">3149 15042 1310 0,'0'0'0'0,"-27"2"32"15,4 5 1-15,6 5 31 16,2 14 1-16,-2 17-18 16,-3 9 1-16,3 5-31 15,3 5 1-15,1 4-9 0,8 7 0 16,1 6-4-16,1 6 0 16,3 0-2-16,7 3 1 15,2 4-2-15,10 1 0 16,8-1-1-16,13-5 1 15,11-6-1-15,11-3 1 16,7-2-1-16,16-7 0 16,10-8 0-16,12-9 0 15,8-6 0-15,14-6 0 16,15-3 0-16,15-1 0 16,9 0 0-16,6-3 1 15,12-7-1-15,8-5 1 16,5 1-2-16,13 1 1 15,1-2 0-15,9-4 1 16,11-5 2-16,4-2 0 16,18-1 1-16,8 0 1 15,9-1 0-15,6-1 1 0,-1-3 0 16,2-4 0-16,5-5 0 16,7-2 0-16,23 0-1 15,-5-2 0-15,-2-1 3 16,0-2 0-16,-2-4 1 15,12 2 1-15,8 6 7 16,10-3 0-16,-2-1 3 16,2 0 0-16,9 3 1 15,-1 4 1-15,-7 2-2 16,10-4 1-16,9-2-3 0,-2 0 1 16,-6-1-4-16,6 1 1 15,14 4-3-15,3 2 0 16,-1-4 0-16,1 2 0 15,-1 1-2-15,7-1 1 16,5-2-2-16,7 2 0 16,7 1-1-16,0-1 1 15,2-2 0-15,8 0 1 16,6 0 0-16,-5 0 1 16,7-3-2-16,3-2 1 15,6-2 0-15,3 0 1 16,5 2-2-16,4-2 1 15,5-3-1-15,11-2 0 16,0-2 1-16,-2 0 0 16,-5 2 0-16,-4 0 1 15,0 2 0-15,0-2 1 16,0-3-2-16,-10-4 1 0,-18-2 0 16,-21 0 1-16,-14 2 0 15,-10-3 0-15,-11-4 2 16,-30-2 1-16,-26-1-1 15,-23-2 1-15,-12-5 0 16,-29-1 0-16,-31-1-1 16,-25-3 1-16,-28-2-1 15,-22 0 1-15,-20-1-3 16,-24 1 0-16,-25 2 0 0,-19-2 1 16,-20-2-6-16,-23 0 1 15,-21-2-3-15,-21 2 1 16,-25-1-3-16,-23 2 1 15,-26 6-4-15,-23 6 1 16,-33-5-1-16,-36-1 0 16,-23 2-1-16,-28 5 1 15,-21 7-1-15,-20 1 1 16,-16 1-2-16,-15 1 1 16,-2 1-1-16,-11-1 1 15,-7 2-1-15,-1 2 0 16,-4 3 0-16,-14 0 1 15,1 0-1-15,-3 1 1 16,-3-1-1-16,-2 0 1 16,3-5-1-16,-5 5 1 15,-7 6-1-15,-4-1 1 0,-17-1 0 16,5 1 0 0,7 4 0-16,4 2 1 0,-2-1-1 15,0-1 1-15,-6-2-1 16,-1 1 0-16,2-3 0 15,4 1 0-15,8 1 0 16,4-2 1-16,5-1-1 16,-1 1 0-16,5 4 0 15,3 3 0-15,1 1 0 16,1 1 0-16,6 0-1 0,-1 5 1 16,-7 2-1-16,5 2 1 15,14 1-1-15,2 1 1 16,-1-1-1-16,4-1 1 15,9-5-1-15,10 3 1 16,8 5-1-16,0 0 0 16,5 2 0-16,-5 2 0 15,0-1 0-15,10 3 0 16,13-1 0-16,9 2 0 16,0 4 0-16,-8 3 1 15,-3 3-1-15,4 1 1 16,14 1-1-16,3 2 1 15,8 3 0-15,1-1 0 16,2 0 0-16,1-2 0 16,8 0 0-16,1 0 0 15,4-4-1-15,6 2 1 16,4 1-1-16,4-1 1 0,6 0-1 16,3-2 1-16,-4-1-1 15,-3 2 1-15,-7 1-1 16,1 7 1-16,1 5-1 15,0 15 1-15,-11 4-1 16,-7 18 1-16,7 8-1 16,-2 16 1-16,-7 12-3 15,5 9 1-15,258-118-2097 16</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6:58:38.430"/>
    </inkml:context>
    <inkml:brush xml:id="br0">
      <inkml:brushProperty name="width" value="0.05292" units="cm"/>
      <inkml:brushProperty name="height" value="0.05292" units="cm"/>
      <inkml:brushProperty name="color" value="#FF0000"/>
    </inkml:brush>
  </inkml:definitions>
  <inkml:trace contextRef="#ctx0" brushRef="#br0">1342 3743 1475 0,'76'5'81'0,"25"-1"1"16,15 1-8-16,8-8 0 16,-3-8-28-16,13-1 0 15,16 2-8-15,23 5 0 16,19-4-16-16,17 5 0 15,2-1-1-15,20-3 1 16,13-8-1-16,8-5 1 16,14 0-5-16,8-3 1 15,13-2 16-15,11-1 0 16,18 1 13-16,-7 3 1 16,-16 6-12-16,-6 0 1 15,-1 1-2-15,-8 4 1 16,-9 7 10-16,-12 1 0 15,-10 4 4-15,-12 0 0 16,-27-8-7-16,-5 2 1 16,-18-1-8-16,-9 2 1 15,-8-3-6-15,-20 4 0 0,-12-3-1 16,-14 5 1-16,-18-1-3 16,-14 0 0-16,-18-3-2 15,-9 6 1-15,-8 0-6 16,-14 0 0-16,-13 2-4 15,-7 2 0-15,-7-4-5 16,-2 3 0-16,-1 0-7 16,5 3 0-16,12 1-3 15,9-6 0-15,-37-1-2345 16</inkml:trace>
  <inkml:trace contextRef="#ctx0" brushRef="#br0" timeOffset="10532.01">8535 6592 1243 0,'0'0'0'16,"32"-9"31"-16,3-3 1 15,3-5 33-15,2-4 1 16,-5 5-19-16,-3 4 1 16,0-5-16-16,3 1 1 15,4 4-6-15,9 4 0 16,1-1-5-16,6 4 1 16,3 3-5-16,2 4 1 15,-2 3-2-15,6-5 1 16,8 0-4-16,9 0 1 15,4-5-2-15,1 1 0 16,-3 4-4-16,5 0 1 0,2 0 12 16,2 0 1-16,-7 0 6 15,-6 0 0-15,6 5 0 16,5 2 1-16,-4-1-2 16,4-3 1-16,-5 0 3 15,1-1 0-15,9 2 3 16,4-1 0-16,-9-3-4 15,5 0 1-15,1 0-6 16,2 0 1-16,1 0-5 0,-4 0 1 16,-5 0-1-16,6-3 1 15,4-1 10-15,-1 2 0 16,-9-1 3-16,0 0 1 16,9 3-5-16,-4 0 1 15,-9 0-3-15,-1-4 0 16,-4 2-5-16,5 2 0 15,6 0-1-15,2 0 0 16,-13 0-5-16,5 0 1 16,13-7-2-16,-4 2 0 15,4 2-3-15,-2-1 0 16,11-1-2-16,-1-2 0 16,-3-3-3-16,4 3 0 15,-2-2-3-15,5-3 1 16,-2 3-2-16,1 1 0 15,1-3 0-15,-4 6 0 0,6 2-1 16,-3 1 0-16,-3-1 0 16,1 3 0-16,6 3 0 15,-1-1 1-15,-3 1 0 16,-4-3 0-16,3 0-2 16,-3 0 0-16,1 4 0 15,1-1 1-15,1 2-1 16,2-1 0-16,-7-2-1 15,2 4 1-15,0 0-1 16,-2 1 1-16,-5-2-1 16,1 2 1-16,1 1-1 0,1 1 0 15,-12 0-1-15,6-1 1 16,2 3-1-16,3-3 0 16,-1 1 0-16,-3 0 0 15,2-1 0-15,2 4 1 16,6-3 0-16,3-2 0 15,-3-2-1-15,1-5 0 16,10 4 0-16,-3-1 1 16,-1-1-2-16,1-2 1 15,7 0 0-15,-1 3 0 16,5-3 1-16,-1 0 1 16,4 0-1-16,3 0 1 15,4 4-1-15,-4-4 0 16,-5 1 0-16,4 3 1 15,10-4-1-15,3 3 1 16,3-6-1-16,-1-2 0 0,-1-2 0 16,3 2 1-16,9-2-1 15,5 2 0-15,-1-2 2 16,-8-2 1-16,-3 0-2 16,0 1 0-16,2 1 2 15,-4 5 0-15,-3-1 1 16,-13-3 1-16,-2 3 1 15,-4-4 1-15,1 5 5 16,-9 2 0-16,-16 0 1 16,-1 0 1-16,-10 0-1 15,3 0 1-15,-13 0-3 0,-9 0 1 16,-8 0-2-16,-15 0 0 16,-5 0-2-16,-5 0 1 15,-5 0-2-15,-4 0 1 16,0 0-1-16,-7 0 0 15,-2 0-1-15,-4 0 1 16,-4 0-3-16,-4 0 1 16,-2 0-2-16,-7 0 0 15,12 0-2-15,-1 0 0 16,-3-3-1-16,1-2 0 16,-2-2-3-16,0-7 0 15,-7 14-2611-15</inkml:trace>
  <inkml:trace contextRef="#ctx0" brushRef="#br0" timeOffset="12741.05">3325 7665 1052 0,'0'0'0'16,"35"5"25"-16,2 2 0 15,16-4 30-15,11 2 1 16,4-5-14-16,5 4 0 16,-6-4-21-16,2 2 0 0,6-1-8 15,10 5 1-15,3-1-5 16,6 2 1-16,-8-2 3 16,8-2 0-16,12-3 5 15,1 4 0-15,3-4 2 16,2 0 1-16,10 1 1 15,-2-1 1-15,-11-5 0 16,8-3 0-16,10 2 0 16,3 3 1-16,-6-9-3 15,6 1 1-15,4 6 5 0,2 0 0 16,11 2 10-16,-3-4 1 16,-6 2 1-16,3 1 1 15,0 4-3-15,2 0 1 16,-7-2-6-16,-4-1 1 15,-1-2-1-15,4 5 0 16,8 5 2-16,-3-2 1 16,-8-11-2-16,2 4 1 15,2 1-6-15,0 3 0 16,-1-5-4-16,-2 1 0 16,-3-1-4-16,1 5 1 15,8 5-2-15,-3-1 0 16,-11-6-1-16,-1 4 0 15,6 6-3-15,1 1 0 16,-6-9-2-16,-2 0 1 16,3-5-3-16,1 3 1 15,5 4 2-15,-2 3 0 0,-3-5 0 16,8 0 1-16,9-5-2 16,-4 1 1-16,-10 4-2 15,2-3 1-15,1 6-2 16,1-3 0-16,-4 0-3 15,1-3 1-15,-2-2 2 16,8 5 0-16,4 5 0 16,-1-5 0-16,-13-7-1 15,3 2 1-15,6 5-1 16,-2 3 0-16,-2-6-1 0,-8-1 1 16,1 2-1-16,9 2 0 15,7 6 4 1,-5-1 1-16,-11-7 0 0,2 2 1 15,4 0 3-15,1 0 0 16,-7 0-2-16,2 0 0 16,4-7-3-16,5 2 1 15,-4 2 2-15,5-3 0 16,-1-6 0-16,5 4 0 16,2-1 0-16,2 0 0 15,-9 2-2-15,-4 2 0 16,4 2-1-16,3-2 0 15,4 1-4-15,-2-3 1 16,-5-2-3-16,5-3 1 16,7 4-1-16,0-1 0 15,-1-3-1-15,-1 0 0 16,1 3 0-16,-3 1 0 0,8 1 0 16,-6 3 0-1,-3 4 0-15,-3 2 1 0,-5 3-2 16,1-1 1-16,2-1 0 15,1 2 0-15,-3-5 0 16,2 2 0-16,1 1-1 16,4 4 1-16,3-2-1 15,-1 2 1-15,-4-3-1 16,7-2 0-16,0 3-1 16,4 2 0-16,1-4-1 0,3 1 1 15,-3 1-1-15,1-3 0 16,10-1-1-16,-2 1 1 15,-3 1-1-15,3 1 0 16,-5-1 0-16,2 3 0 16,-2 1 0-16,7-1 1 15,3 1-2-15,4-7 1 16,2 4 0-16,2-4 0 16,-1 0 1-16,1-4 1 15,1 4 0-15,4-5 0 16,6 2 1-16,1-4 0 15,3 7 1-15,2 0 0 16,4 0-1-16,-2-2 0 16,-3-5 1-16,-6 2 1 15,0 1 0-15,-2-1 0 16,-3-5-1-16,0 0 0 16,-5 1 1-16,-6-2 1 0,-3-1 0 15,-9 0 0-15,-16 0 0 16,-7-2 0-16,-10 2 1 15,-15-2 1-15,-15 4-1 16,-10-2 1-16,-4-2 1 16,-13-2 0-16,-13 8-1 15,-11-4 1-15,-13 3 0 16,-11 2 1-16,-5 2-1 16,-5-2 0-16,-2-3-1 15,-5 1 1-15,-2 9-1 16,3-12 0-16,-3 1-2 0,-1 1 0 15,-1 1-4-15,0 2 0 16,-1-1-4-16,3 8 1 16,-9-12-2-16,3-4 0 15,6 16-2714-15</inkml:trace>
  <inkml:trace contextRef="#ctx0" brushRef="#br0" timeOffset="14821.31">3325 8532 1007 0,'0'0'0'0,"26"0"16"15,3 3 1-15,9 6 23 16,3-2 0-16,10 5-7 16,2 2 1-16,4-2-20 15,-1 2 0-15,-5-2-4 16,-2-5 0-16,6-4 8 16,9 2 0-16,12 0-8 15,1 2 1-15,4-1 4 0,4-3 0 16,5-3 3-1,10 0 0-15,8 4-1 16,5-4 1-16,3 1 6 0,3 1 0 16,2-2 1-16,3-2 0 15,12 2 2-15,1 0 1 16,-5-1-1-16,2-8 0 16,16 0-4-16,9 2 1 15,3-1 4-15,4 1 1 16,-2-2-9-16,2 0 0 15,2 1 5-15,3 1 0 16,14 5 0-16,0-5 0 16,6-1-5-16,-3 2 0 15,3 3 1-15,-6-2 0 16,-5 1-2-16,5-3 1 16,0 4-2-16,1 1 1 15,8-3 0-15,1 1 1 0,8 4-2 16,0-3 1-1,-4-4-3-15,3 0 0 16,-1 0 2-16,-4 2 0 0,1 2-1 16,-4-1 0-16,-7 4 0 15,-2 0 0-15,-5 4-1 16,0-1 1-16,1 2-1 16,5-1 1-16,-1-1-1 15,4 2 1-15,-4 4-3 16,4-4 0-16,-4 2-1 0,-4-2 0 15,3-6-2 1,-1 1 0-16,-6 5-1 0,6-5 1 16,2 0 0-16,1 3 1 15,11-1 0-15,2 0 1 16,1-6-2-16,-1 4 1 16,-1 0-1-16,-3 0 0 15,7 0-1-15,-3 0 0 16,-3 5-1-16,-2 2 1 15,-6-5-1-15,3 0 0 16,1 3 1-16,-3-2 1 16,5 3-1-16,2-1 0 15,8-3 0-15,3-2 0 16,-1 0 1-16,2 1 0 16,-3-2 1-16,3-3 0 15,2-5-1-15,3 6 1 0,4-2 0 16,-3 1 1-16,-4 1-2 15,1-1 1-15,3 1-1 16,-1 1 0-16,2 2 0 16,-1-3 1-16,3-4 0 15,0 2 1-15,5 1-1 16,-3 2 0-16,-8-1 1 16,1-2 0-16,-4 1-3 15,2 4 0-15,0-3-1 16,3 1 1-16,3-1-1 15,-3 3 0-15,0 0-1 0,3-4 1 16,4-3-1-16,2 2 1 16,-3 2-1-16,2-1 0 15,-4 2 0-15,1-4 0 16,-1 4 0-16,0 2 0 16,-3 0 0-16,-5 0 0 15,-2 0-1-15,-4 0 0 16,-9 2 0-16,-14-1 0 15,-15-2-2-15,-13-1 1 16,-9 2 1-16,-14-4 0 16,-16 1 2-16,-11-1 0 15,-9 3 1-15,-6-4 1 16,-15-6 1-16,-8 2 0 16,-10 1-1-16,-10 1 1 15,-10-2-1-15,-6-1 0 16,-7-1-4-16,-5 3 1 15,-7 3-8-15,-9-7 0 0,0 12-2392 16</inkml:trace>
  <inkml:trace contextRef="#ctx0" brushRef="#br0" timeOffset="16381.79">2833 9608 1209 0,'0'0'0'16,"40"-12"27"-16,1 3 1 15,14 1 28-15,15 4 0 16,13 4-17-16,7-3 1 15,-5 1-21-15,10 2 0 16,18 0-7-16,5 2 0 0,-2 1-5 16,11 2 0-16,15-1-1 15,23 1 1-15,21 2-2 16,13-4 0-16,16-6-2 16,16-2 1-16,4-2-2 15,13-2 0-15,6 1-1 16,22-10 1-16,16-4 6 15,10 3 0-15,10 3 6 16,9-3 0-16,4-7 12 16,14 5 0-16,10 2 7 0,7 5 1 15,0-3 0-15,18 5 0 16,11 5-3-16,13 2 0 16,17-5-3-16,19-1 1 15,9-4-8-15,8-1 1 16,17-5-3-16,8 0 1 15,9 2-4-15,12 0 0 16,13 2-3-16,19 2 1 16,4 2 3-16,1 8 1 15,6 2 4-15,9 3 0 16,13-5 11-16,6 3 1 16,-5 0 10-16,-4 4 0 15,-3 5-4-15,-16 5 1 16,-22 0-6-16,-29 5 0 15,-15 1-10-15,-22 1 1 16,-32-2 0-16,-32 7 0 16,-35 0-6-16,-41 6 1 15,-34-2-5-15,-50-8 1 0,-46-9-11 16,-59-3 1-16,-123-8-1983 16</inkml:trace>
  <inkml:trace contextRef="#ctx0" brushRef="#br0" timeOffset="17150.91">3256 10707 1500 0,'0'0'0'0,"42"-5"50"16,8-2 1-16,20 5 46 15,13-1 0-15,21 1-37 0,16 2 0 16,7 2-39-16,9 1 0 16,12-3-10-16,16 5 0 15,22 1-1-15,16 0 0 16,19 3-1-16,6 1 0 15,6-3 1-15,2-1 0 16,-8-5 5-16,-3-1 1 16,-10-3 6-16,-6-2 1 15,-9-4 9-15,-13 4 1 16,-12 0 13-16,-24-4 1 16,-16-3 8-16,-19 3 1 15,-13 4-3-15,-12 5 1 16,-21-5-6-16,-20 3 0 15,-22 4 3-15,-13 0 0 16,-5 1-5-16,-9-3 0 16,0 0-6-16,0 0 1 15,0 0-10-15,-6 9 0 0,3-1-6 16,3 3 1-16,9 1-15 16,5 2 1-16,-14-14-2259 15</inkml:trace>
  <inkml:trace contextRef="#ctx0" brushRef="#br0" timeOffset="25118.56">16025 12614 1657 0,'0'0'0'0,"0"0"54"0,0 33 0 15,0-2 57-15,0 11 1 16,2 6-39-16,1 4 0 16,3 2-44-16,-5 3 0 15,6 7-11-15,2 10 0 16,5 14-5-16,6 11 1 16,6 10-4-16,4 5 0 15,4 2-3-15,4 0 1 16,5-2-1-16,1-3 0 15,-4 0 0-15,1-11 0 16,5-8 0-16,7-14 0 16,7-18 2-16,3-15 0 15,-1-19 5-15,-7-12 0 16,-13-15 17-16,-3-17 1 16,-7-13 8-16,-6-19 1 0,-3-19-2 15,-9-13 1 1,-2-11 0-16,-5-18 1 0,-3-26-10 15,0-13 0-15,-4-21-6 16,0-15 1-16,-4-9-4 16,2-2 0-16,8 11-3 15,-3 13 1-15,8 14-2 16,-6 29 0-16,-2 25-1 16,-6 20 1-16,-2 21-3 15,-4 19 0-15,4 22-4 0,-1 13 0 16,-3 12-1-16,1 22 0 15,4 26-2-15,9 19 0 16,11 18-2-16,7 15 1 16,5 14-2-16,8 16 0 15,1 15-1-15,3 7 0 16,1 3-3-16,-4 2 0 16,-2-1 1-16,-3-9 1 15,0-14 0-15,-2-16 1 16,3-17 3-16,2-10 1 15,-3-16 2-15,2-14 1 16,1-13-6-16,4-25 1 16,-6-24-5-16,3-29 1 15,-36 29-2351-15</inkml:trace>
  <inkml:trace contextRef="#ctx0" brushRef="#br0" timeOffset="25469.69">18120 11423 1959 0,'0'0'0'0,"0"0"31"15,-1 21 0-15,-5 12 19 16,-4 21 1-16,-8 24 32 0,1 13 1 15,-1 11-41-15,-3 11 0 16,-2 8-10 0,5 5 1-16,11 2-3 0,7 7 0 15,4 13-6-15,8 2 1 16,6 1-7-16,5-8 1 16,7-3-4-16,-8-15 0 15,0-21-3-15,-3-19 1 16,-1-26-4-16,-4-21 0 15,-2-16-3-15,-1-22 1 16,6-19-4-16,-3-22 0 16,-14 41-2026-16</inkml:trace>
  <inkml:trace contextRef="#ctx0" brushRef="#br0" timeOffset="25817.5">17845 11470 1903 0,'0'0'0'0,"20"12"14"16,6 7 1-16,6 14-13 16,12 14 1-16,11 12 10 15,-1 7 1-15,-1 4 49 16,9 12 1-16,12 10-2 0,13 6 0 15,4-1-11-15,3 7 1 16,-10 7 4-16,5-1 0 16,6-2-13-16,-7-6 1 15,-16-2-12-15,-12-12 1 16,-12-17-7-16,-11-22 0 16,-14-21-6-16,-5-23 0 15,1-21-11-15,-5-25 0 16,-7-30-9-16,-7-26 1 15,0 97-2021-15</inkml:trace>
  <inkml:trace contextRef="#ctx0" brushRef="#br0" timeOffset="26131.98">19105 10273 1803 0,'-4'8'0'0,"-5"11"9"16,1 23 1-16,-1 25-5 16,3 23 0-16,1 26 79 15,5 21 1-15,2 15-1 16,1 18 0-16,3 12-4 16,-1 15 0-16,0 9 2 15,-1-2 0-15,-1-5-19 16,1-10 1-16,-2-16-16 15,1-23 1-15,-1-25-9 0,5-18 1 16,-3-6-5-16,3-18 1 16,5-18-9-1,0-16 1-15,-3-22-12 0,-4-13 0 16,-5-14-2239-16</inkml:trace>
  <inkml:trace contextRef="#ctx0" brushRef="#br0" timeOffset="26636.43">18170 14519 1959 0,'0'0'0'0,"0"-19"95"0,0 7 1 15,0 5 38-15,5 21 0 16,4 24-43-16,5 23 0 16,0 25-59-16,7 18 0 15,8 23-9-15,8 13 1 16,16 22-6-16,3 6 0 15,2-10-6-15,-7-27 1 16,-8-22 1-16,-12-15 1 16,-4-10-2-16,-4-11 0 15,-6-14-5-15,-2-16 1 16,-7-22-7-16,-8-21 0 16,0 0-2138-16</inkml:trace>
  <inkml:trace contextRef="#ctx0" brushRef="#br0" timeOffset="26971.12">18149 14244 1411 0,'1'-10'0'0,"6"-28"32"16,-1 0 0-16,1 13 28 15,0 10 1-15,0 5 11 16,9 13 0-16,14 14 17 15,12 20 0-15,22 27-33 16,8 15 0-16,7 16 10 0,6 9 0 16,5 10-9-1,7-1 1-15,11 3 18 0,-10-11 0 16,-20-13-7-16,-2-9 1 16,1-8-14-16,-1-11 0 15,-10-12-7-15,-14-18 0 16,-20-13-23-16,-11-12 1 15,-5-13-13-15,-9-23 0 16,-8-34-12-16,-8-31 1 16,9 92-2151-16</inkml:trace>
  <inkml:trace contextRef="#ctx0" brushRef="#br0" timeOffset="27268.29">19142 13067 1758 0,'0'0'0'16,"5"-13"21"-16,0 0 1 0,-5 13 75 16,4 18 1-16,-1 20-15 15,3 19 1-15,-3 24-27 16,4 13 1-16,2 27 1 16,3 9 1-16,6 20-7 15,3 13 1-15,11 13-10 16,5 10 1-16,4-1-6 15,-1-7 1-15,-5-19 2 16,-3-12 0-16,-4-20-16 16,-1-23 1-16,1-23-9 0,6-15 1 15,1-20-8-15,-3-21 0 16,-8-29-12-16,-3-32 0 16,-21 36-2149-16</inkml:trace>
  <inkml:trace contextRef="#ctx0" brushRef="#br0" timeOffset="27722.94">19773 14031 1579 0,'5'-7'0'16,"13"-10"3"-16,0-2 0 15,-2 7-11-15,0 2 1 16,6-8 42-16,1 3 0 16,0 3 42-16,4 3 1 15,-1-1 9-15,6 8 1 16,1 9-4-16,-1 7 1 15,-2 5-32-15,-7 1 1 16,0-1-18-16,-4-3 1 16,-4 0-12-16,-7-1 1 0,-6-1-10 15,-5-5 1 1,-4 3-7-16,-9 0 0 0,-12 0-6 16,-8 0 0-16,-1-3-3 15,-3 3 0-15,-3 5-1 16,-6 2 0-16,-8 7 2 15,5 7 1-15,7 14 4 16,14 13 0-16,11 13 5 16,15 10 1-16,10 14 1 15,15 3 1-15,11-6 1 0,12-2 0 16,6-8 9-16,4-16 0 16,0-23 3-16,3-19 0 15,4-24 0-15,0-21 0 16,2-20-6-16,-7-18 0 15,-11-17-7-15,-5-21 1 16,-8-25-16-16,-2-22 0 16,-29 142-2082-16</inkml:trace>
  <inkml:trace contextRef="#ctx0" brushRef="#br0" timeOffset="27987.83">20525 12043 1691 0,'-2'7'0'16,"-5"8"25"-16,0 25 1 0,3 28 35 16,4 23 1-16,0 27-3 15,4 19 1-15,10 22-23 16,9 28 1-16,3 15-2 16,11 4 0-16,4-1-2 15,1-15 0-15,1-12-6 16,-6-8 1-16,-6-18-5 15,-8-27 0-15,-5-28-6 16,-6-21 1-16,-5-12-6 16,-3-17 1-16,-8-23-11 15,-13-26 0-15,17 2-1784 0</inkml:trace>
  <inkml:trace contextRef="#ctx0" brushRef="#br0" timeOffset="28198.82">20239 13751 1646 0,'0'0'0'15,"0"-17"14"-15,0 5 1 16,7 8 21-16,12-5 1 16,24-1 50-16,8-11 1 15,-2-13-9-15,8-13 1 16,10-10 28-16,10-12 0 16,4-9 15-16,-8-2 1 15,-10 2-19-15,-8 4 1 16,-2 3-52-16,2 5 0 15,1 2-18-15,-5 2 0 16,-51 62-2238-16</inkml:trace>
  <inkml:trace contextRef="#ctx0" brushRef="#br0" timeOffset="28400.18">21341 13047 2094 0,'6'27'0'0,"11"44"118"16,1 23 1-16,-6 10 24 16,-3-4 1-16,0-5-68 15,3-7 1-15,4-5-49 16,2-17 1-16,5-21-15 0,0-26 0 16,-23-19-2156-16</inkml:trace>
  <inkml:trace contextRef="#ctx0" brushRef="#br0" timeOffset="28751.23">22057 12799 2273 0,'0'28'0'15,"-1"45"33"-15,-1 24 1 16,2 13 18-16,3 6 0 15,1 5 60-15,1-6 0 16,2-22-59-16,6-13 1 16,3-20-11-16,3-13 0 15,4-23-9-15,2-20 1 16,5-23-8-16,1-18 0 0,1-16-5 16,2-15 1-16,4-17-7 15,-2-13 0-15,-10-13-5 16,-10-9 1-16,-11-15-6 15,-10 2 0-15,-9 3-4 16,-6 6 1-16,3 13-3 16,4 19 0-16,8 32-8 15,0 20 1-15,3 19-31 16,2 21 0-16,0 0-2220 0</inkml:trace>
  <inkml:trace contextRef="#ctx0" brushRef="#br0" timeOffset="29165.62">22641 12228 1724 0,'9'-2'0'16,"11"-3"20"-16,8 5 0 16,5 11 7-16,-1 18 1 15,-6 25 83-15,-3 17 0 16,0 22 9-16,-2 9 0 16,1 2-12-16,-3 2 1 15,0-10-8-15,-3-19 1 16,-3-27-26-16,-3-19 1 15,-1-15-40-15,3-22 1 16,8-18-17-16,1-19 0 16,5-30-11-16,-1-13 0 15,0-15-8-15,-2-9 1 0,7-15-3 16,0-3 0-16,1 2-1 16,10 6 0-16,10 18-5 15,9 22 0-15,0 34-8 16,2 37 1-16,-9 35 4 15,-6 31 0-15,-1 26 3 16,0 11 0-16,0 8 6 16,0 3 1-16,-4-6 9 15,-5-13 0-15,-7-18 8 16,-9-21 1-16,-10-23-6 0,-11-24 0 16,-9-28-7-1,-14-24 0-15,23 52-2272 0</inkml:trace>
  <inkml:trace contextRef="#ctx0" brushRef="#br0" timeOffset="29369.06">22184 11278 2407 0,'0'0'0'16,"2"14"22"-16,7 1 1 15,5 3 15-15,2-4 0 16,-2 1 19-16,6 1 0 16,8 5-35-16,11-6 1 15,12-4-10-15,10-13 1 16,-61 2-2050-16</inkml:trace>
  <inkml:trace contextRef="#ctx0" brushRef="#br0" timeOffset="29853.9">25021 9241 2239 0,'0'0'0'15,"28"-2"17"-15,-2 20 1 16,-1 25 36-16,-25 31 0 15,-32 29 65-15,-26 16 1 16,-26 9-53-16,-28 21 1 16,-16 8-10-16,-6 8 1 15,7-10-17-15,17-6 0 16,22-15-13-16,28-20 0 16,30-28-11-16,23-20 1 15,26-16-5-15,22-24 1 16,24-12-3-16,13-17 1 15,7-16-9-15,10-4 1 16,12 4-4-16,6 12 1 16,-2 21-2-16,-10 27 1 15,-9 30-1-15,-22 30 0 16,-22 29 0-16,-23 31 1 16,-27 19 0-16,-21 5 0 15,-16 0 0-15,-2-35 1 0,4-32-2 16,11-38 0-16,12-40-2 15,14-47 0-15,10-49-8 16,17-49 0-16,19-46-34 16,14-43 1-16,-60 194-2218 15</inkml:trace>
  <inkml:trace contextRef="#ctx0" brushRef="#br0" timeOffset="30103.99">26123 8712 1635 0,'7'-4'0'15,"13"-6"0"-15,-1 8 1 16,-5 11-1-16,-5 32 0 16,-2 41 94-16,-3 25 0 15,-6 30 46-15,-5 18 0 16,-2 32-1-16,-5 28 1 16,-6 29-26-16,-1 9 0 15,-2-6-35-15,2-13 1 16,4-20-21-16,1-29 0 15,2-32-17-15,3-32 1 16,4-26-12-16,-2-26 1 16,-2-22-18-16,-6-23 0 15,17-24-2312-15</inkml:trace>
  <inkml:trace contextRef="#ctx0" brushRef="#br0" timeOffset="31051.54">25349 10515 2139 0,'16'-11'0'0,"28"-14"35"16,21-12 0-16,18-8 29 15,2-5 0-15,-2-4-28 0,-2 1 0 16,2-4 15-16,5 1 0 15,5 1-1-15,-5 1 0 16,-10 7-6-16,0 6 0 16,-1 13-9-16,-1 18 0 15,-4 19-10-15,-8 16 0 16,-13 20-7-16,-10 18 1 16,-13 18-6-16,-9 16 0 15,-6 14-4-15,-5 12 1 16,0-4-3-16,0 4 1 15,3 2-3-15,0-6 1 16,-3-3-2-16,6-9 1 16,6-10-1-16,5-3 0 15,3-13-1-15,0-7 0 16,-2-6-1-16,-4-16 1 16,-8-18-1-16,-4-9 1 0,-3-13 1 15,-3-4 1-15,-4-8 0 16,-11-8 1-16,-22-25 1 15,-11-17 1-15,-7-11 0 16,-9-10 0-16,-2-7 0 16,-3-1 1-16,-9 1-1 15,-1 14 1-15,7 19-4 16,6 15 1-16,9 18-2 16,7 17 1-16,-2 14-2 15,11 13 1-15,11 9 0 16,8 13 0-16,2 8-2 15,8 6 1-15,8 6-2 0,10-1 0 16,13-6-1-16,9-15 1 16,10-21-1-16,15-24 0 15,17-24 0-15,9-23 0 16,8-22-1-16,1-25 0 16,-5-18-10-16,3-25 1 15,12-33-15-15,0-29 0 16,-7-24-29-16,4-30 1 15,2-22-22-15,-3-14 0 16,-8-14-18-16,-8 14 0 16,-10 17-3-16,-7 24 1 15,-3 37 8-15,-7 52 1 16,-8 53 27-16,-13 40 0 0,-17 32 47 16,-8 39 1-1,-9 34 11-15,-10 36 0 0,-10 30 8 16,-3 23 1-16,0 19 21 15,2 30 0-15,7 18 19 16,11 9 1-16,10 4 5 16,5-19 1-16,4-25-10 15,-2-31 0-15,-4-28 0 16,-1-22 1-16,-2-24-10 16,-7-16 0-16,-10-20-20 15,-11-20 1-15,-13-17-17 16,-5-31 1-16,39 38-1991 0</inkml:trace>
  <inkml:trace contextRef="#ctx0" brushRef="#br0" timeOffset="31635.47">27473 9435 1668 0,'0'0'0'16,"15"0"7"-16,7 5 1 16,8 14 10-16,5 4 1 15,7-1 28-15,9-4 1 16,11-12 82-16,5-4 1 15,11-4 0-15,1 1 1 16,-1 1-24-16,1 3 1 16,8 2-8-16,1 2 0 15,-4-7-32-15,-4 0 0 16,-10 0-28-16,-4-3 0 16,-6 1-16-16,-4 0 1 15,-7 1-13-15,-8-6 0 16,-15 2-9-16,-6-4 0 0,-1-3-4 15,-5-6 0-15,-3-2-3 16,-4-5 0-16,-5-7-5 16,-4-10 0-16,-3-8-10 15,-8-6 1-15,-4 1-5 16,-4-2 1-16,-8 7-5 16,-1 7 1-16,0 13 4 15,-3 20 0-15,-6 17 11 16,-3 20 0-16,-4 22 5 15,-2 22 0-15,-3 19 3 0,-4 14 1 16,-1 18 1-16,3 15 0 16,9 3 0-16,10 4 0 15,20-6 4-15,21-15 1 16,22-21 10-16,18-19 1 16,18-24 12-16,10-21 1 15,9-22 9-15,8-21 1 16,8-19 8-16,-1-23 1 15,-9-14-6-15,-2-11 0 16,2-8-7-16,-3-3 0 16,-10 0-7-16,-8 5 0 15,-12-7-26-15,-8 6 0 16,-10 8-4-16,-2 12 0 16,-37 59-2485-16</inkml:trace>
  <inkml:trace contextRef="#ctx0" brushRef="#br0" timeOffset="32482.93">30342 8115 2038 0,'-19'17'0'0,"-18"23"93"0,-19 13 0 15,-33 27 56-15,-15 13 0 16,-10 4-56-16,-5 4 0 16,1-6-48-16,12-7 0 15,24-3-22-15,16-9 0 16,20-10-10-16,23-13 1 15,22-13-6-15,18-7 0 16,27-7-4-16,25-14 1 16,34-12-3-16,16-8 1 15,23-5-1-15,8 3 0 16,15 8 0-16,10 2 0 16,3 9-1-16,-10 8 0 15,-20 13 4-15,-26 13 1 16,-20 14 10-16,-30 11 1 15,-28 9 9-15,-28 10 0 0,-32 5-1 16,-37 1 1-16,-37 8-10 16,-31-6 1-16,121-95-2336 15</inkml:trace>
  <inkml:trace contextRef="#ctx0" brushRef="#br0" timeOffset="33066.36">21819 15999 2049 0,'85'-50'0'0,"130"-78"142"16,73-44 0-1,50-27 70-15,47-31 0 0,35-24-77 16,26-26 1-16,18-27-66 16,10-8 0-16,11-5-26 15,22-7 0-15,15-4-2 16,5 11 0-16,13 5-2 15,-13 16 0-15,-17 20-4 16,-35 28 0-16,-26 28 1 16,-39 21 1-16,-40 15-6 15,-42 19 1-15,-33 10-6 0,-40 20 0 16,-31 17-9-16,-37 14 1 16,-31 20-11-16,-29 14 0 15,-20 18-7-15,-24 12 0 16,-23 17-12-16,-21 10 0 15,-39 16-2779-15</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7:00:52.197"/>
    </inkml:context>
    <inkml:brush xml:id="br0">
      <inkml:brushProperty name="width" value="0.05292" units="cm"/>
      <inkml:brushProperty name="height" value="0.05292" units="cm"/>
      <inkml:brushProperty name="color" value="#FF0000"/>
    </inkml:brush>
  </inkml:definitions>
  <inkml:trace contextRef="#ctx0" brushRef="#br0">16342 7054 1332 0,'0'0'0'15,"0"0"25"-15,0 0 1 16,22-7 36-16,-10 10 0 15,9 1-16-15,6-1 1 16,-3 1-18-16,6 1 0 16,7 7-13-16,7 2 0 15,0 7-7-15,6 6 1 16,5 1 4-16,5 7 1 16,1 1 2-16,13 0 0 15,20 2 3-15,10-5 0 0,9-3-1 16,19-4 1-16,22-4 3 15,22-3 0-15,27-8 1 16,17-10 0-16,15-13-5 16,8-9 1-16,6-5-4 15,0-3 0-15,-1-11 19 16,-4-1 0-16,-8-6 9 16,-17-5 1-16,-11-3 3 15,-23 1 1-15,-8 0-7 16,-20-3 1-16,-18-5 1 15,-17 0 1-15,-15-2-3 0,-19-4 1 16,-24-10-8-16,-15-5 0 16,-19 2-4-16,-14 5 0 15,-19-2-3-15,-20 3 0 16,-23-2-4-16,-23 6 0 16,-26 5-8-16,-22 5 1 15,-18 11-7-15,-42-4 1 16,-29 6-4-16,-25 5 1 15,-27-1-3-15,-17 10 1 16,-19 13-2-16,-15 9 1 16,-10 3-2-16,-10 18 0 15,1 15-1-15,2 18 0 16,2 11-1-16,15 10 0 16,13 15-1-16,34 8 0 15,26 9 0-15,30 4 0 0,28 5-1 16,19 6 1-16,28 12-3 15,27-8 1-15,37-14-9 16,32-10 0-16,30-12-2 16,40-12 0-16,44-13-8 15,50-9 0-15,53-13-28 16,56-17 0-16,-238-14-1957 16</inkml:trace>
  <inkml:trace contextRef="#ctx0" brushRef="#br0" timeOffset="4470.59">9126 8161 1220 0,'18'0'0'0,"37"4"36"0,17 4 1 16,23 8 32-1,4 5 0-15,-4 0-13 0,4-1 0 16,10-1-22-1,-1-1 0-15,-2-6-16 0,5 0 0 16,12 0 0-16,3 2 1 16,-3 1 0-16,11-2 1 15,7-1 0-15,16 0 0 16,6 5-3-16,2-1 1 16,3-8-1-16,8 1 0 15,18-4-3-15,2-1 1 16,14-8 1-16,7-1 1 15,5-4 1-15,6-1 1 16,-2-4 3-16,6-3 1 16,3 3 5-16,10 4 1 15,-1 1-1-15,-6-2 1 16,2-2 0-16,-6 4 1 0,1 6-2 16,5 3 0-16,7-6 1 15,1 3 0-15,6-6-2 16,-1 6 1-16,1-2-2 15,3 3 1-15,6 0-7 16,10-1 1-16,6-3-2 16,7 0 0-16,12-3-4 15,5 0 1-15,-1 2-3 16,5-1 1-16,7-1-3 16,17-3 1-16,13-5-2 0,9 1 1 15,3 4 0 1,4-2 1-16,9 2 2 0,10 0 1 15,7 5 2-15,4 2 0 16,7-7 0-16,-2-2 1 16,-1 7-1-16,8-2 1 15,3 1-3-15,-6-1 0 16,-6 7 2-16,-12 2 0 16,-14 2-2-16,-17 3 0 15,-17-1-4-15,-31-1 1 16,-27 4 1-16,-21 5 1 15,-25 4-2-15,-24 1 1 16,-25 2-8-16,-30 2 1 16,-27-6-4-16,-28-1 1 15,-95-14-2173-15</inkml:trace>
  <inkml:trace contextRef="#ctx0" brushRef="#br0" timeOffset="5139.17">2110 9516 839 0,'-27'-1'0'0,"-36"-8"-7"0,-18-1 0 16,-9-3-15-16,7 3 1 15,83 10-566-15</inkml:trace>
  <inkml:trace contextRef="#ctx0" brushRef="#br0" timeOffset="5625.79">1316 9378 678 0,'0'0'48'0,"26"0"0"16,20 7-26-16,7-2 1 16,11-5 4-16,8 3 0 0,23-1-3 15,9 3 0-15,4 1-1 16,15 2 1-16,17-3 5 15,8 2 1-15,7-1 9 16,16-3 1-16,18-3 4 16,10-3 0-16,13-1 2 15,22-1 1-15,19 0 0 16,10-6 1-16,12-6-10 16,5-4 0-16,13-8 0 15,5-1 1-15,20-1 6 16,1 2 0-16,7-8 1 0,-1 5 1 15,-6 0 36-15,4 3 0 16,1-2-6-16,-4 1 1 16,-14 1-2-16,-2-2 1 15,3 1-19-15,0 5 1 16,-13 4-16-16,-13 0 0 16,-15 5 11-16,-23-4 1 15,-10-8-4-15,-19 5 0 16,-10 3-5-16,-24 8 0 15,-28 3-6-15,-14 2 1 16,-10 10-4-16,-18 1 0 16,-17-2-6-16,2 1 1 15,1 4-27-15,-1-2 1 16,-3-8-6-16,-4-11 0 16,-88 14-2196-16</inkml:trace>
  <inkml:trace contextRef="#ctx0" brushRef="#br0" timeOffset="27348.82">7650 11396 1231 0,'0'0'0'16,"0"0"37"-16,11-21 0 16,-4 16 21-16,7 1 1 15,12 3-15-15,2-3 0 16,-1 1-21-16,-1-1 0 15,11 1-7-15,0 1 0 16,4 0-3-16,5 2 0 16,7 2-3-16,1 0 0 15,8 1-1-15,3 1 0 16,2-4 2-16,6 0 1 0,8 3 4 16,9-1 1-16,9-4 2 15,7-1 1-15,5-3-1 16,2 3 1-16,-1 1 3 15,5 1 1-15,6-5 0 16,4 3 0-16,-1-4 7 16,-3 2 1-16,11 0 4 15,-7 1 0-15,-5 4-4 16,3 0 0-16,11 4-3 0,-7 3 1 16,-4 3-6-16,0-1 1 15,2-3-4-15,4 3 1 16,6 0 4-16,1-4 1 15,-9-2-1-15,8-3 0 16,13 4-3-16,-2-1 1 16,2-1 1-16,-5-2 1 15,3 0-1-15,0 4 1 16,7-3-1-16,8 3 0 16,-8 1-1-16,-3 0 1 15,-8 0-3-15,4-1 0 16,8 4-4-16,-5 1 0 15,-4 3-1-15,1-3 0 16,0-4-1-16,5 2 0 16,8 0 0-16,1 0 0 15,-1 0 0-15,1-2 0 0,0-3-2 16,-1-1 0-16,1 3-3 16,4 1 0-16,0 4-1 15,3-2 0-15,-1-4 0 16,-3-1 1-16,7 0-4 15,0-1 0-15,3-2 0 16,1 1 0-16,4 5 1 16,2-4 1-16,3 3-1 15,-5-1 1-15,-4-8 2 16,4 2 1-16,4-4 3 16,-2 2 0-16,1-4 1 15,11-1 0-15,5-3-2 0,6-2 0 16,1-2-1-16,4-2 0 15,-2 0-2-15,6-2 1 16,3-2 0-16,0 4 0 16,-2 5 1-16,2 6 0 15,-5 1 3-15,1-2 0 16,0 4 0-16,1 0 0 16,5 0-2-16,-1-2 1 15,4-4-1-15,-1 1 1 16,1-1-2-16,0 1 0 15,1 0-1-15,4-1 0 16,3 1-2-16,1 0 1 16,-7-3 0-16,1-6 1 15,1-3-1-15,-4-2 0 16,-1 3-1-16,-4 2 1 16,-4 3-2-16,-3 1 1 15,-7 1 1-15,-4 2 0 0,-8 0 1 16,-9 3 0-16,-6-3 3 15,-10 5 0-15,-9 5 1 16,-18-3 0-16,-17 2-2 16,-15 1 0-16,-8 4-1 15,-5-1 0-15,-15-2-4 16,-12-1 1-16,-12 0-1 16,-15 2 0-16,-13 4-3 15,-8-3 0-15,-6-1-3 16,-5 0 1-16,-1 2-2 0,-7-2 0 15,0 0-2-15,0 0 0 16,-8 5-10-16,-5-3 1 16,-3-4-39-16,-5-10 1 15,21 12-2612-15</inkml:trace>
  <inkml:trace contextRef="#ctx0" brushRef="#br0" timeOffset="28883.52">3226 12820 929 0,'0'0'0'16,"53"-9"26"-16,-2 1 1 15,13 1 46-15,8 3 0 16,16 1 7-16,4 1 0 16,1 0-20-16,8 2 1 15,15 4-18-15,3-1 1 16,2-1-15-16,10 0 1 15,10 1-4-15,16 1 1 0,16-1 0 16,10 2 0-16,2 4 4 16,9-2 0-16,0-12 1 15,15-2 0-15,2-2-3 16,8-5 1-16,14 0 3 16,7-1 1-16,17-6-4 15,1 0 0-15,3 4 6 16,-4 0 1-16,1 1 1 0,8 4 0 15,6 5 4-15,7 4 1 16,15-1-1-16,4-3 0 16,11 6 12-16,-7-3 1 15,-4-3-6-15,9 0 0 16,17 0-7-16,-3-7 0 16,-2 2-7-16,8-1 0 15,1-1-8-15,2 0 1 16,8-2 0-16,6-1 1 15,7 3-5-15,4 0 0 16,-8-7 4-16,6 2 1 16,18 6-2-16,-8-3 1 15,-10 2-2-15,-1-1 1 16,5-3-4-16,-6 6 0 16,-11 7-5-16,-12 0 1 15,0-2 2-15,-8 5 1 16,-17 6 3-16,-19 4 0 0,-18 4 0 15,-24 6 0-15,-23 1 0 16,-22 0 0-16,-17 0-3 16,-26 0 1-16,-24-2-3 15,-19-3 0-15,-15-2-4 16,-17-2 1-16,-17-1-3 16,-8-2 0-16,-11-2-2 15,-8 0 1-15,-3 1-2 16,-13-3 0-16,-3-3-1 15,-5 2 0-15,-3 1-1 16,-1-1 1-16,-7-2-4 0,8 0 1 16,-8 0-3-16,14 5 0 15,0-1-3-15,17-4 0 16,26-7-1-16,12-21 0 16,-69 28-2632-16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7:02:42.113"/>
    </inkml:context>
    <inkml:brush xml:id="br0">
      <inkml:brushProperty name="width" value="0.05292" units="cm"/>
      <inkml:brushProperty name="height" value="0.05292" units="cm"/>
      <inkml:brushProperty name="color" value="#FF0000"/>
    </inkml:brush>
  </inkml:definitions>
  <inkml:trace contextRef="#ctx0" brushRef="#br0">21336 7486 839 0,'32'0'0'0,"59"-3"6"16,31-2 0-16,16-2 8 16,15 0 1-16,15 0 22 15,13-3 1-15,14-4 6 0,14-5 0 16,15 1-13-16,11 3 1 16,8 3-3-16,6 7 1 15,12-1 14-15,4 6 1 16,8 6 5-16,4-3 0 15,5 0-4-15,-3-3 1 16,0-1 23-16,-9-1 1 16,-4 2 0-16,-12 0 1 15,-11-10-4-15,-17 3 1 16,-9 3-10-16,-18 1 0 16,-17 3-9-16,-20 0 0 15,-19 0-14-15,-10-4 0 16,-10-1-32-16,-26-7 1 15,-97 12-1631-15</inkml:trace>
  <inkml:trace contextRef="#ctx0" brushRef="#br0" timeOffset="1832.73">2538 8388 929 0,'0'0'0'16,"32"0"13"-16,5 3 1 0,7 4 20 15,7 2 0-15,2 3-5 16,2-1 1-16,-9-1-14 16,-2-1 1-16,-2 4-7 15,15 0 1-15,8-7-3 16,11-2 0-1,0 5-3-15,6-1 0 0,7-4-2 16,2-3 1-16,19 6-2 16,6-7 0-16,1 0 0 15,6-3 1-15,8 6 5 16,8 3 1-16,14 0 4 0,6 3 1 16,-2-5 3-16,2-3 1 15,5 3 2-15,5-4 1 16,8 0 6-16,-1-7 0 15,4 5 10-15,5-3 1 16,6 1 2-16,-3 4 0 16,3 0-6-16,6-3 1 15,5 0-4-15,-1 1 0 16,-7 2 0-16,0 2 0 16,1 1 5-16,-1 0 1 15,4-1-2-15,-4 2 0 16,-3 1-4-16,-1 2 1 15,2-4-3-15,1-1 0 16,-1 5-5-16,-7 0 0 16,4-2-5-16,1-3 0 15,4 1-1-15,6 1 0 0,2-1 3 16,1 2 0-16,2 0-1 16,-2 6 0-16,-4-2-1 15,2-1 0-15,-7-1-1 16,2 2 0-16,-2 1-3 15,4-3 1-15,1-3-1 16,4-4 0-16,5 0 0 16,4-4 0-16,1-3-2 15,9 0 1-15,2 0-2 16,2-1 0-16,-5-4 1 0,6-1 0 16,6 5-3-16,-2-1 0 15,-5 0-2-15,3 3 0 16,13 2 2-16,-4 2 1 15,-7-1 2-15,4-2 1 16,8 1-1-16,2 4 0 16,2 0 0-16,-2-3 1 15,-1-6 0-15,3 0 1 16,-4 1-1-16,6 4 1 16,-6-4 2-16,6 1 1 15,-6 2 1-15,10-4 1 16,4 5-2-16,6-2 1 15,5 4-3-15,0 2 0 16,-5 0 0-16,-4-4 0 16,-1-3 1-16,-3 2 1 15,-4 2-1-15,-9 1 1 0,-8 2-1 16,-8-3 0-16,-4-6-2 16,-15 0 0-16,-6 8-2 15,-7 1 0-15,-14 0 2 16,-9-2 1-16,-13-7 1 15,-13 1 1-15,-9 4 4 16,-13-1 0-16,-13-2 1 16,-19 2 0-16,-1 1-2 15,-8 1 1-15,-14-1 0 16,-15 1 1-16,-14 1-5 0,-9-3 0 16,-5 2-3-16,-6-1 1 15,-6 1-1-15,-3-1 0 16,-1 2-2-16,-2 2 0 15,-7 0-2-15,11 0 1 16,-11 0-2-16,10 0 1 16,-3 0-3-16,6-7 1 15,6-1-1-15,6-4 0 16,15-6-6-16,13-9 0 16,-53 27-2544-16</inkml:trace>
  <inkml:trace contextRef="#ctx0" brushRef="#br0" timeOffset="15064.73">8373 10371 1220 0,'35'2'0'15,"55"5"25"-15,30 2 1 16,20-1 31-16,26-1 1 16,19-2 4-16,18 1 0 0,22 0-10 15,15 3 1 1,5 1-23-16,16-1 1 0,9 0-6 15,7-1 0-15,11 6 4 16,10 5 0-16,26-3 12 16,8-2 0-16,14-6 4 15,24 3 1-15,15-1 20 16,13-3 1-16,5-7-5 16,6-3 0-16,23 3-6 0,11 3 0 15,8 1-7 1,6 4 0-16,12 4-5 0,-3-3 1 15,-9-7-6-15,-7 5 0 16,-9 5-6-16,-13-7 0 16,-10-9-1-16,-26-4 0 15,-9-4-6-15,-24-2 1 16,-31-5-5-16,-28-2 1 16,-28-8 4-16,-43-1 1 15,-38 1-2-15,-38-1 1 16,-36 3-1-16,-34-6 0 15,-36-2-1-15,-22-5 1 16,-25-6-4-16,-28-6 1 16,-31-4-3-16,-23 3 0 15,-35-1-4-15,-20 6 1 16,-38-6-7-16,-39-5 1 16,-38-1-5-16,-26-6 1 15,-17 3-3-15,-21 1 0 0,-19 2-2 16,-7 1 0-16,-11-4-1 15,-8 3 0-15,-1 1-1 16,-16-3 0-16,-6 5 0 16,-4 3 0-16,-5 6 0 15,-1 9 0-15,-6 0-1 16,-2 8 1-16,1 6-1 16,-3 5 1-16,-5-1-1 15,-2 0 1-15,0 0-1 16,0 2 1-16,0 14-1 0,0 7 1 15,7 12-1-15,0 8 1 16,0 6 0-16,0 5 0 16,0 0-1-16,8 8 0 15,4 9-1-15,13 16 1 16,24 8-4-16,24-1 1 16,18 7-3-16,36-2 0 15,29 6-6-15,41 3 1 16,40-2-7-16,33-2 1 15,33-9-6-15,32-1 1 16,31-4 0-16,27 4 1 16,30 5 1-16,34-7 0 15,30-9 4-15,30-10 0 16,27-11 0-16,31-9 1 16,23-17 4-16,19-10 0 15,16-10 2-15,6-4 1 0,1 1 3 16,-3-4 0-16,-11 3 1 15,-8 2 1-15,-11 4 1 16,-18 1 1-16,-10-2-1 16,-3 4 0-16,8 4-1 15,-9-4 0-15,-171 0-2108 16</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7:05:31.947"/>
    </inkml:context>
    <inkml:brush xml:id="br0">
      <inkml:brushProperty name="width" value="0.05292" units="cm"/>
      <inkml:brushProperty name="height" value="0.05292" units="cm"/>
      <inkml:brushProperty name="color" value="#FF0000"/>
    </inkml:brush>
  </inkml:definitions>
  <inkml:trace contextRef="#ctx0" brushRef="#br0">2066 3274 783 0,'17'0'0'0,"38"-5"16"16,17-2 0-16,13 5 14 0,5-5 1 15,-4-6 4-15,1 0 0 16,11 1 3-16,1-7 0 16,-12 2-12-16,-1 0 1 15,16 5-6-15,-1 3 0 16,1-3-4-16,-1 3 0 16,6 2 1-16,-1 2 0 15,2 5 5-15,-4-3 1 16,3-6 5-16,3-3 1 15,6 3 1-15,1-3 1 16,3-3 0-16,0-3 1 16,-2 3 2-16,0 3 1 15,7 6-2-15,-1 1 0 16,-8 2-6-16,6 3 0 16,12 3-4-16,-7-3 0 0,-9 0-3 15,4 2 0-15,8 5-4 16,2-2 0-16,-1-2-5 15,-4-3 1-15,7 4-2 16,5 1 0-16,8-5-2 16,-4 4 1-16,-2-3-3 15,-2 3 1-15,9-1-2 16,8 1 1-16,9 1-1 16,-2-5 0-16,-10-4-1 15,1 3 0-15,6 1 3 16,6 1 0-16,5 6-2 0,0-1 0 15,-2 2 2-15,-3 3 1 16,-12 2 0-16,-1 6 0 16,6-1 0-16,7 3 0 15,1-1-1-15,-4 1 1 16,-5-5-2-16,5-3 0 16,-5 3-1-16,8-2 0 15,7 5 1-15,2-2 0 16,1 2 2-16,-3-1 0 15,-4-1-3-15,0-2 1 16,-1-1-3-16,1 2 0 16,4-4 1-16,9 0 1 15,3-3-1-15,7-1 1 16,-1-1 0-16,6 2 0 16,3 0 2-16,-6 3 0 0,-5 0-1 15,3-3 0-15,0-6 0 16,4 2 0-16,0 7 0 15,-1-3 0-15,5-4 0 16,1-1 0-16,0-1-1 16,5 0 0-16,-3-3 0 15,5-3 1-15,0-4-2 16,4-3 1-16,5-6-2 16,-2-1 1-16,0 1 0 15,1-4 0-15,-3-1 0 16,4-9 0-16,2-3-1 0,-1 1 1 15,-2-5 0-15,-5-4 0 16,-3-10-1-16,-6-2 1 16,-7-1-1-16,-9 2 1 15,-17 6 0-15,-7-3 0 16,-5 6 0-16,-21-2 1 16,-21-4 0-16,-13-4 0 15,-9-1-1-15,-13-3 1 16,-13 3 1-16,-14 4 0 15,-18-7-1-15,-14 3 0 16,-14 8 1-16,-17 1 1 16,-10-6 3-16,-17 3 0 15,-25 1 0-15,-12 2 0 16,-10 9-2-16,-19 3 0 16,-17-2-2-16,-10 4 1 15,-9 5-2-15,-17 2 0 0,-20-2-4 16,-18-1 1-16,-12 6-2 15,-8 0 1-15,-3 0-2 16,-2 0 1-16,-6-8-1 16,-5-2 1-16,1 1-1 15,-5 4 1-15,-8 2-1 16,0 0 0-16,-1 7 0 16,-9-4 0-16,-8 0 0 15,-10-3 0-15,-5 3 0 16,0 6 0-16,-5-3 0 0,-1 3 0 15,6 10 0-15,-9-4 0 16,-9 2 0-16,-8-7 1 16,-3 2-1-16,4 3 1 15,2 2-1-15,0 2 1 16,-7-2-1-16,2-1 0 16,-1-1 0-16,3 0 0 15,-3 2 0-15,3 6 0 16,-6-3 0-16,0 1 0 15,3 6 0-15,3-3 0 16,6 0 0-16,2-7 0 16,1 2 0-16,-1 2 0 15,3 3 0-15,10 7 0 16,1-2 0-16,15-2 0 16,3 1 0-16,5-3 0 15,2 3 0-15,2-1 0 0,6-6 0 16,14 3 0-16,4 0 0 15,-1 0 0-15,1 0 0 16,4 3 0-16,20 3 0 16,-3 6 0-16,-1 0 0 15,0 0 0-15,-4 5 0 16,1 2 0-16,-1-1 0 16,4-1 0-16,8 7 0 15,15 2 0-15,14 5 0 16,18 7 0-16,12 7-1 0,5 0 1 15,7 2-1-15,20 1 0 16,19 10-1-16,12 0 1 16,11 5-1-16,16 2 1 15,16 10-3-15,21-6 1 16,24-3-2-16,20-11 1 16,21-13-3-16,22-11 0 15,29-14-1-15,20-5 1 16,13-6 0-16,19-6 1 15,22-2-2-15,15-2 0 16,12 1 1-16,5 3 0 16,-5 7 1-16,-1 1 1 15,-2 6-1-15,-6 7 0 16,-4 3-4-16,-15-8 0 16,-175-16-1707-16</inkml:trace>
  <inkml:trace contextRef="#ctx0" brushRef="#br0" timeOffset="1300.55">21274 1338 1712 0,'0'45'49'0,"-9"34"1"15,-8 4-8-15,-8 4 1 16,-3 3-28-16,1 21 1 16,3 25-7-16,-3 31 1 15,-3 38-3-15,4 5 0 16,3-15-2-16,11-27 1 16,6-31-2-16,3-25 0 15,1-15 0-15,0-22 1 16,0-22 0-16,1-20 0 15,1-15 0-15,-2-27 1 0,-5-27 1 16,-2-34 0-16,-2-30 0 16,-3-19 1-16,-2-27 1 15,4-15 1-15,-2-33 1 16,5-11 0-16,-5-7-3 16,5 12 0-16,0 18-7 15,6 18 1-15,8 27-2 16,6 21 0-16,5 24-2 15,10 11 1-15,6 13-7 16,14 11 1-16,14 9-6 0,7 13 0 16,5 11-11-16,4 8 0 15,2 11-8-15,1 10 1 16,2 20 6-16,-7 13 0 16,-10 19 9-16,-19 21 0 15,-16 22 9-15,-20 11 0 16,-22 3 7-16,-19-2 0 15,-22-1 2-15,-12 2 1 16,-4-6 0-16,3 0 1 16,12-5 6-16,11-22 1 15,21-28 2-15,9-21 0 16,11-12 1-16,29-14 0 16,34-19-1-16,25-10 1 15,24-3-4-15,14 4 1 16,17 7-3-16,-6 13 0 15,-4 15-1-15,-15 21 1 0,-16 21-2 16,-25 17 0-16,-30 15 1 16,-28 8 1-16,-32 4 2 15,-28-3 1-15,-25-11 5 16,-19-1 0-16,-20-9 3 16,-3-5 1-16,5-10-1 15,8-11 1-15,20-23-14 16,16-20 1-16,27-26-7 15,31-24 1-15,4 45-1640 16</inkml:trace>
  <inkml:trace contextRef="#ctx0" brushRef="#br0" timeOffset="1865.47">22909 2028 1780 0,'2'7'0'16,"5"10"10"-16,6 20 1 15,4 13 28-15,-3 9 1 16,-10-2 38-16,-6 0 1 16,-3-10-32-16,1 5 1 15,4 1-7-15,2 6 0 16,5 2-9-16,2 1 0 15,3-8-6-15,1-4 0 16,-3-14-6-16,3-10 0 0,-1-10-4 16,4-2 0-16,0-4-3 15,3-5 1-15,6-13-3 16,1-10 1-16,1-9 0 16,1-15 1-16,5-19-6 15,8-13 0-15,5-13-3 16,3-9 0-16,2-19-2 15,-3 3 1-15,-9 5-3 16,-7 13 1-16,-11 23-1 16,-4 24 0-16,-8 20 0 0,-9 27 0 15,-5 15 0-15,-6 23 0 16,-5 28-1-16,-3 24 1 16,0 17 0-16,-1 9 0 15,1 6 0-15,3-3 0 16,5-12 0-16,8-13 0 15,8-20 0-15,7-20 0 16,8-16 0-16,10-21 0 16,12-22-1-16,9-25 1 15,15-32-4-15,11-24 0 16,-77 86-1868-16</inkml:trace>
  <inkml:trace contextRef="#ctx0" brushRef="#br0" timeOffset="2298.32">24638 1796 1321 0,'5'12'0'16,"11"21"0"-16,-2 18 0 0,-8 6 0 16,-12 1 1-16,-6 3 20 15,-6-7 1-15,-3-8 39 16,0-1 0-16,-7-7 29 16,-4 2 1-16,-7-3-10 15,-7-3 0-15,-12-1 20 16,-2-5 1-16,-2-7-20 15,8-8 0-15,10 0-21 16,12-7 0-16,14-6-34 16,8-6 0-16,-3-12-14 0,10-6 1 15,12-5-9-15,12-8 0 16,16 4-3-16,9 0 0 16,14 4-2-16,0 8 1 15,-7 13-3-15,-8 8 0 16,-6 13-10-16,-7 15 1 15,-7 10-9-15,-15 14 0 16,-8 12 0-16,-11 12 1 16,-10 7 2-16,-6 0 0 15,-10 1 6-15,1-12 0 16,6-16 5-16,7-15 1 16,10-20 1-16,15-26 0 15,13-28 1-15,13-29 0 16,18-32-1-16,19-24 0 15,-67 118-1661-15</inkml:trace>
  <inkml:trace contextRef="#ctx0" brushRef="#br0" timeOffset="2764.87">25783 554 1331 0,'0'0'49'16,"17"12"0"-16,-11 14-18 15,-10 10 0-15,-8 14 8 16,-8 20 1-16,-15 33 32 16,-5 20 0-16,-5 19 6 15,-4 31 1-15,-6 38-13 0,2 11 0 16,6-16-22-16,10-33 0 16,10-31-15-16,8-31 1 15,7-40-9-15,3-14 1 16,5-21-10-16,6-14 1 15,3-6-4-15,9-19 0 16,13-20-3-16,5-17 1 16,8-22-2-16,10-12 0 15,13-6-1-15,6 7 0 16,-4 20 0-16,-5 20 1 16,-9 24-1-16,-7 26 0 15,-5 32-1-15,-11 17 1 16,-10 29 0-16,-6 9 0 15,-3 6 0-15,-3-2 0 16,-3-22 0-16,2-15 0 16,4-14-1-16,0-12 1 0,0-15-1 15,3-15 0-15,6-10-2 16,8-13 0-16,13-22-2 16,9-18 1-16,-48 48-1747 15</inkml:trace>
  <inkml:trace contextRef="#ctx0" brushRef="#br0" timeOffset="3519.71">27705 782 893 0,'0'0'-2'0,"11"-17"1"15,0 0 1-15,-4 4 0 16,-4 7 1-16,-3 6 0 16,4-9 23-16,-4 9 0 15,-2 9 49-15,-3 18 1 16,-6 27 20-16,-5 20 0 16,-5 21-14-16,-4 21 0 15,1 28 10-15,-3 14 0 16,-3 35 2-16,0 17 1 15,4 4-17-15,8-18 0 16,11-32-18-16,4-20 1 16,6-28-16-16,2-16 1 15,2-18-16-15,0-11 1 16,-5-11-6-16,0-13 1 16,-2-16-12-16,0-10 1 0,0-13-7 15,0-8 0-15,0 0-1729 16</inkml:trace>
  <inkml:trace contextRef="#ctx0" brushRef="#br0" timeOffset="4048.97">27102 1078 1701 0,'23'4'21'0,"42"1"1"15,4-5 46-15,0-5 0 0,1-11 2 16,3-5 0-16,3-8-37 15,3-8 1-15,6-4 7 16,1 3 1-16,4 2-5 16,-3 3 1-16,-10 0 2 15,-5 3 0-15,1 6-3 16,-8 3 1-16,-14 4-9 16,-8 5 1-16,-12 5-16 0,-8 5 0 15,-5 2-13-15,-6 5 1 16,-1 1-6-16,-6 13 1 15,-5-19-1860-15</inkml:trace>
  <inkml:trace contextRef="#ctx0" brushRef="#br0" timeOffset="4598.3">26839 3378 1724 0,'18'-2'0'0,"28"-10"0"16,14 0 0-16,14 0 0 16,4-4 1-16,-1-6 22 0,4-6 1 15,11-5 39 1,5-1 0-16,2-3 19 0,3 1 1 15,6 7-9-15,-6-1 0 16,-3 1-19-16,-9 5 0 16,-9-1-1-16,-5-2 1 15,-8 1 2-15,-9 0 1 16,-8 1-9-16,-9 5 0 16,-8-1-7-16,-6 2 1 15,-5 5-11-15,-4-1 0 16,-1-3-11-16,0 3 0 15,-3 3-13-15,1-2 0 16,2 2-8-16,3-1 0 16,6 1-9-16,-1-5 0 15,-26 17-2115-15</inkml:trace>
  <inkml:trace contextRef="#ctx0" brushRef="#br0" timeOffset="32165.77">1988 4252 660 0,'0'0'0'0,"0"0"21"0,23 0 1 16,-23 0 31-16,9-9 1 16,-9 9-3-16,14-3 1 15,3-2-18-15,3 5 1 16,6-4-11-16,6 4 0 15,7-3-8-15,3 1 0 16,6-1-1-16,-2-1 0 16,0-1 13-16,-6 1 0 15,4 1 2-15,2 0 1 16,9-3-1-16,3 1 0 16,5 5-2-16,1 0 1 15,-2 2-8-15,-8 1 1 16,1-3-1-16,3 0 1 15,2 4-4-15,7-2 0 16,0 1 0-16,-1 0 1 0,-5-3-3 16,-3 0 0-16,2 4 6 15,2 1 1-15,10-1-5 16,3 1 1-16,-3-2 1 16,-2-3 0-16,-1-3-1 15,7 1 1-15,2 4-2 16,3 5 0-16,-4-2-1 15,-1 2 1-15,0-2-3 16,2 0 0-16,6 2 0 16,-1 2 0-16,-2-2-2 15,4 1 0-15,2 1-1 0,4 0 0 16,6-2-3-16,-1 1 0 16,-1 4 1-16,5 2 0 15,11-5 1-15,-1-2 0 16,-11 1 0-16,8 1 0 15,8-2-1-15,1 3 1 16,-3 1-2-16,2-3 1 16,10 1-2-16,2 0 0 15,0-1-1-15,-2-1 1 16,6-5 1-16,5 1 0 16,8 1 1-16,-4-1 1 15,-5-3 1-15,7 0 0 16,9 2-1-16,-1 2 1 15,7-4-1-15,-7-4 0 16,-9 2 0-16,4-5 1 16,3-1 0-16,0-1 1 0,-3 1-1 15,-6-5 0-15,-7-2 2 16,3-6 1-16,-5 4 2 16,-1-4 0-16,-9-3 0 15,-11 0 1-15,-1-1-5 16,-4-1 1-16,-14-3-1 15,-4-4 1-15,-10 5 6 16,-4 2 0-16,-6-3 4 16,-14 1 0-16,-7-5 1 15,-8 4 0-15,-11-7-2 16,-3-2 0-16,-9-4-2 0,-2 2 0 16,-1 2-4-16,-6-2 0 15,2 2-3-15,-7 5 0 16,2 1-2-16,-2-1 1 15,0-5-2-15,-2-4 0 16,-6 9-1-16,-1 0 0 16,0 4-1-16,-3 5 1 15,1 3-3-15,-7 0 1 16,-3 2-1-16,-3 2 1 16,-8-4-1-16,-2 4 1 15,-3 1-1-15,-5-1 1 16,-2 8-2-16,0-1 1 15,1-1-1-15,-4 1 1 16,-4 0-2-16,-4-3 1 16,-12-2-2-16,-5 3 1 15,-1 0-2-15,-8 3 0 16,0 4-1-16,-13-2 0 0,-6-2-1 16,-9 1 1-16,1-1-1 15,-5 6 0-15,-12-1 0 16,-4 4 0-16,-8 0-1 15,-5 4 1-15,-2 4-1 16,-6-1 1-16,-4-2-1 16,-13-1 0-16,1-3 0 15,0 6 0-15,6-3 0 16,-3 1 0-16,-2 0 0 0,-3-1 0 16,-3-4 0-16,-5 0 0 15,-4 3 0-15,7-3 1 16,2 4-1-16,5 1 0 15,2-2 0-15,-7-3 0 16,-11 0 0-16,-1 0 0 16,1 4 0-16,2-4 0 15,4 1 0-15,8 3 0 16,6-1 0-16,-6 3 0 16,1 0 0-16,1 3 0 15,-11-7 0-15,10 1 0 16,13 4 0-16,6 5 0 15,-2-3 0-15,2 3 0 16,-5-3 0-16,8-1 0 16,18 8 0-16,0 1 0 15,-7 1 0-15,3 2 0 16,8 5 0-16,1-1 0 0,6 5 0 16,6 8 0-16,3 4 0 15,6 4 0-15,3 0-1 16,11 2 1-16,11 1-1 15,9-1 1-15,7-2-1 16,11 3 1-16,8 6-1 16,6-4 1-16,12-5-2 15,9 2 1-15,10 2-1 16,12 1 0-16,11-5 0 16,9-4 0-16,11 1-3 0,7-4 1 15,9 2-3-15,6-2 1 16,12-5-3-16,13-6 0 15,18-4-1-15,12-4 1 16,8-7 1-16,10-7 1 16,2-10 0-16,12-4 1 15,11-6 1-15,12-3 0 16,2-6 1-16,-2 0 0 16,-16-5 1-16,-2 1 1 15,4 2-8-15,0 2 0 16,6-6 3-16,-5-3 1 15,-158 33-2009-15</inkml:trace>
  <inkml:trace contextRef="#ctx0" brushRef="#br0" timeOffset="152949.29">16046 5713 985 0,'0'0'0'16,"0"0"13"-16,0 0 1 16,0 0 24-16,0 0 1 15,0 0 3-15,0 0 0 16,0 0-7-16,0 0 0 16,0 0-15-16,0 0 0 15,18-16 0-15,-2 19 0 16,8 1 1-16,10-1 0 15,3 6-2-15,9-4 1 16,3 2-2-16,1 2 1 16,4-1-2-16,6 1 1 15,12 3-5-15,11-3 1 16,9-4-3-16,3 2 1 0,8 5-3 16,8-3 0-1,12-1 8-15,10-1 0 0,13-7 7 16,14 0 0-16,12-7 4 15,9 2 1-15,13-3 13 16,13-11 1-16,17-4 14 16,14 1 0-16,9 8-3 15,12-4 0-15,4 6-9 16,3 0 1-16,-3 0-10 16,9 3 1-16,1 1-6 0,6 6 0 15,5 2 8-15,5 2 1 16,11-1 2-16,3-1 1 15,-1 0-10-15,-4 0 1 16,5 0-4-16,-1 4 0 16,0-1-3-16,-6 3 1 15,-10-3-5-15,-8 1 0 16,-11 1 13-16,-10-2 1 16,-3-3 18-16,-1-3 1 15,-10-6 1-15,-14 2 1 16,-12 5-11-16,-9 2 1 15,-8 0-10-15,-10 2 0 16,-5 2-6-16,-12-1 0 16,-7-1-7-16,-16 1 1 15,-18 1-4-15,-7-1 1 16,-8 2-6-16,-13 2 1 16,-14-2-2-16,-4 2 1 0,-6-1-3 15,-3-3 0-15,-1-1-2 16,-5 1 1-16,-10-8-2 15,-6 2 0-15,-5-1-1 16,-6 4 1-16,-6 4-2 16,-4-8 1-16,-4 1-2 15,-2 1 0-15,0 4-1 16,-3 1 1-16,-7 1-2 16,-2-4 0-16,3 0 0 0,-1 0 1 15,-1 0-2-15,1 0 1 16,0 0-2-1,-1 0 1-15,1 0-2 0,-2 3 1 16,-4-3-1-16,0-3 0 16,1-1-1-16,-1 1 1 15,0 1-1-15,1-2 1 16,1-1-1-16,2-5 1 16,0 0-1-16,0-1 1 15,-2 1-1-15,0-2 1 16,2-4 0-16,0-1 0 15,-2 1-3-15,-4-1 1 16,1 1-3-16,-6-30 1 16,-5 46-2654-16</inkml:trace>
  <inkml:trace contextRef="#ctx0" brushRef="#br0" timeOffset="159554.19">15561 7327 1019 0,'0'0'0'15,"37"-12"25"-15,-2 7 1 16,11 0 19-16,7 5 0 16,4 0 0-16,4 0 1 15,-1-2-13-15,7 0 1 16,11 2-16-16,7 2 1 16,6 1-6-16,3 1 0 15,1 1-4-15,13 2 1 0,8-4 7 16,11-3 0-16,9 0 27 15,9 0 0-15,8-6 9 16,15 0 0-16,20 3-6 16,8-2 0-16,10-4-12 15,11 2 0-15,7-7 1 16,16 0 0-16,5 1-6 16,17-5 1-16,6 3 5 15,7 3 1-15,9-4 4 16,2 2 1-16,-4-5-1 15,4 2 0-15,3 0 3 0,16 1 1 16,7 4-5-16,-3 1 0 16,1-2-4-16,3 2 1 15,8-1-6-15,7 3 1 16,1 3-6-16,0 0 0 16,-8-6 6-16,-4 0 1 15,2 12 5-15,-6-3 1 16,-15 3-2-16,-9 7 0 15,-2 1-5-15,-15 8 1 16,-13 3-4-16,-21 0 1 16,-13-4-8-16,-21 3 0 15,-13-3 0-15,-15 3 0 16,-14-6-7-16,-10 0 1 16,-16-3 1-16,-14-4 0 15,-15 0-3-15,-13-3 1 16,-10-2-13-16,-8 1 1 15,-9 6-4-15,-10-3 1 16,-57-4-2285-16</inkml:trace>
  <inkml:trace contextRef="#ctx0" brushRef="#br0" timeOffset="160983.84">9491 7900 1220 0,'0'0'0'15,"0"0"25"-15,23 5 1 16,-17 2 31-16,3-2 1 15,-4 2-11-15,4-2 1 16,-1-1-23-16,12 1 0 0,12 5-12 16,6 1 1-16,3-4-3 15,8 0 0-15,11 7-3 16,13-2 0-16,13-4-1 16,11-1 1-16,16-5-1 15,9-4 1-15,19-1 14 16,16-1 1-16,24 1 7 15,24 1 1-15,19-1 5 16,12-3 0-16,20 0 13 16,-2-3 0-16,11-12-4 15,6 0 1-15,13-3-2 0,-3 0 0 16,-6 7 5-16,-9-4 0 16,-8-3-4-16,-9-4 0 15,-4-2 1-15,-16 5 0 16,-7 0 1-16,-6-1 0 15,-14 2-6-15,-16 3 0 16,-24 6-4-16,-16-3 1 16,-17 1-6-16,-5 7 0 15,-3 8-25-15,-8-12 0 16,-113 14-2025-16</inkml:trace>
  <inkml:trace contextRef="#ctx0" brushRef="#br0" timeOffset="167931.9">11074 8841 1097 0,'0'0'0'0,"17"13"20"16,1-3 0-16,8-1 27 15,3-4 0-15,11-2 0 16,1-6 1-16,3-1 2 16,2 1 0-16,-6 1-21 0,3-1 1 15,4 1-10-15,4 4 0 16,16 3-2-16,9 7 0 16,2 7 10-1,-2-5 0-15,1-6 5 0,5-1 0 16,16 0 7-16,1-1 0 15,2-5 7-15,11 1 1 16,14 0-10-16,11-2 1 16,6-2-3-16,11-1 0 15,6-6-5-15,18-2 1 16,13 5 7-16,3 0 1 16,2 5-3-16,1 1 0 15,15 3-5-15,-4 2 1 16,-2 0-4-16,3 6 1 15,-1 3-3-15,9 3 0 16,3-3-2-16,-3-2 1 0,4-3-1 16,10-1 0-16,10-4-3 15,10 1 1-15,1-2-1 16,2-1 1-16,3 0 2 16,5 3 0-16,-1 7 0 15,8 0 0-15,5 6-3 16,-2-3 1-16,-1 4-5 15,-3 0 1-15,0 2 7 16,-1 3 1-16,1-3 1 16,-4 0 1-16,3-6-1 15,-1-4 0-15,6-10-1 16,-2-4 0-16,-4-4-6 0,-3-2 0 16,-2-4 0-16,-12-3 0 15,-11-5 3-15,-16 0 0 16,-16 2 0-16,-17 2 0 15,-20 0-2-15,-19-2 0 16,-7 10-2-16,-14 4 1 16,-11 1 0-16,-12 4 0 15,-13 4-2-15,-10 5 1 16,-14-4-2-16,-12 3 1 16,-8 3-6-16,-8-3 1 15,-13 5-7-15,-4-5 1 16,-1 1-6-16,-1-4 0 15,-1-7-4-15,10-13 1 16,-31 15-2564-16</inkml:trace>
  <inkml:trace contextRef="#ctx0" brushRef="#br0" timeOffset="174574">12691 10032 996 0,'0'0'0'0,"57"-2"22"0,-3 1 1 16,13 4 27-16,6 2 1 15,4-1-6-15,-1-1 1 16,-2 2-15-16,2 4 0 16,5-6-7-16,6 1 0 15,8-2-3-15,4 5 0 16,1 5-2-16,6 0 0 16,12 2 3-16,0-9 1 15,9-5 5-15,7-2 0 16,8 0 5-16,9 1 0 15,17-6-3-15,8-2 1 16,4-1-3-16,11-1 1 16,-3 1 3-16,5 0 1 15,9-3-1-15,1 1 0 16,0 4-3-16,4-1 1 0,1 0 0 16,0 1 1-16,12 1 8 15,-1 3 1-15,5 3 3 16,-3-6 1-16,3 1-5 15,1-2 1-15,8 1-3 16,2 3 0-16,6 3-8 16,3-3 0-16,-3-1-2 15,5 5 0-15,1 0-7 16,5 2 1-16,-2 1-3 16,3 1 1-16,-1-1-4 0,2 1 1 15,2 1-3-15,12 0 1 16,3-2-1-16,6 3 1 15,2 6-2-15,5-2 0 16,3-3-1-16,1 5 0 16,-6 2 5-16,11 3 0 15,-2-3 2-15,4 2 1 16,-1 3-3-16,4-4 0 16,0-4 2-16,0 1 1 15,-3-3 1-15,1 3 0 16,9 0 1-16,-5-2 0 15,-9-3 1-15,-8 5 1 16,-17 0 2-16,-12-1 1 16,-7-1-3-16,-16 2 0 15,-16-3 0-15,-14 3 0 16,-16-2-2-16,-19 2 0 0,-16-1-2 16,-16-3 1-1,-16-1-4-15,-15 4 0 0,-19 1-10 16,-10 3 0-16,-8-1-6 15,-17 2 0 1,-19-4-10-16,-12-9 0 0,-18-3-2323 16</inkml:trace>
  <inkml:trace contextRef="#ctx0" brushRef="#br0" timeOffset="175848.34">2813 10681 739 0,'0'0'0'15,"52"-3"12"-15,0 3 0 16,23 8 18-16,9 3 1 16,6 1 16-16,2 0 1 15,1-4 26-15,6-1 0 16,14 0-14-16,2 0 1 16,1-2-36-16,6-1 1 15,5 1 12-15,7 2 0 0,7 2 9 16,-2-1 0-16,-6-1 31 15,10 4 1-15,1 1-2 16,-3 0 0-16,-14 0-13 16,-2-5 0-16,-6 0-15 15,-12-4 1-15,-15-3 5 16,1-1 0-16,-3-3 11 16,-15-1 0-16,-12 0 3 15,-15-1 0-15,-17 5-17 16,-8 1 1-16,-3-2-13 0,-4 0 1 15,-6 2-8 1,-1-3 1-16,0-1-10 0,3-1 0 16,13-7-12-16,1-12 1 15,-26 24-2003-15</inkml:trace>
  <inkml:trace contextRef="#ctx0" brushRef="#br0" timeOffset="-207923.67">21779 11787 951 0,'0'0'0'16,"21"2"20"-16,0 1 0 16,4 0 20-16,5 1 1 15,10-2-2-15,4-4 1 16,6-2-1-16,3 1 1 16,3 1 1-16,2 1 0 15,4-1-6-15,2 2 0 16,13 0-18-16,8 0 0 15,3 2 2-15,9-1 1 16,7 3 0-16,9 1 0 16,5-3 14-16,9-1 0 15,13-1 10-15,8 0 0 16,12 0 3-16,15-1 1 16,10-1 4-16,7 2 1 15,6 2 8-15,1-4 1 16,9-2-3-16,8-1 1 0,2 2 5 15,12-2 1-15,1 1-9 16,-6 1 1-16,-1 3-5 16,-5 0 0-16,0 1 1 15,-9 3 1-15,-7-1-8 16,-8 1 1-16,-13-4-7 16,-11 0 0-16,-16 0-7 15,-8 0 0-15,-11-5-2 16,-8 1 1-16,-15 1-4 0,-14 3 0 15,-11 0 1-15,-10 0 0 16,-11 0-2-16,-12 0 0 16,-15 0-7-16,-10 0 1 15,-7 1-3-15,-5 1 1 16,-6-4-4-16,-1 1 0 16,-3 2-3-16,-8-1 1 15,9 2-6-15,-9-2 1 16,7 2-3-16,-7-2 1 15,7 7-5-15,-7-7 1 16,0 0-3-16,0 0 0 16,0 0-2411-16</inkml:trace>
  <inkml:trace contextRef="#ctx0" brushRef="#br0" timeOffset="-206147.08">2635 12393 1187 0,'0'0'0'16,"36"6"26"-16,-1 0 0 15,2-1 28-15,3-5 0 16,-4 3-9-16,-5 4 1 0,5 4-22 15,4-1 0-15,11 0-5 16,8-3 0-16,13 4-4 16,6-1 1-1,1-3-7-15,4 0 1 0,12 5-2 16,13-5 1-16,8-2-1 16,8-3 0-16,15 1 1 15,6-1 1-15,8-5-1 16,4-4 1-16,5-2 8 15,8 2 1-15,13 4 9 0,8-3 1 16,6 1 14-16,2-5 1 16,6-6 3-16,5 2 1 15,3 4-6-15,4 0 0 16,9-1-7-16,3-1 1 16,3-2-6-16,-1 6 1 15,7 6-6-15,2 2 0 16,7 0-3-16,-6 0 0 15,6 2 0-15,2 3 0 16,-2-2 0-16,10 3 0 16,3 2 3-16,4 1 1 15,4-4-1-15,-1-3 0 16,-6-2 2-16,-4-2 1 16,1-3 1-16,-6 0 0 15,-7-1-1-15,-5 0 0 16,2-5-2-16,-2 1 1 15,-9-1 6-15,-6 6 1 16,-9 0 2-16,-15-2 1 0,-5-7-5 16,-22 0 1-16,-13 4-4 15,-20-2 1-15,-12-2 3 16,-20 4 0-16,-12-2-4 16,-9 3 1-16,-5-1 3 15,-12 4 0-15,-13 6-3 16,-18 4 1-16,-11-2-6 15,-8 3 1-15,-2 2-4 16,-1 3 1-16,-1 4-8 16,6 3 1-16,11 2-11 15,10-12 1-15,-44-7-2478 0</inkml:trace>
  <inkml:trace contextRef="#ctx0" brushRef="#br0" timeOffset="-171015.17">2972 13280 974 0,'0'0'0'16,"27"-15"23"-16,1-1 1 16,7 2 20-16,6-3 1 15,5 5 0-15,-2 5 1 16,-2 5-10-16,-1 2 1 16,-1-1-15-16,1-3 1 15,-1 1-7-15,10 3 0 16,8 3-1-16,2-1 0 15,7-2 8-15,2 2 0 0,-2 1 1 16,3 0 0-16,8 1 3 16,5-1 1-16,5 3-1 15,2-3 0-15,-7 6-4 16,1-1 1-16,13-4 7 16,0-1 0-16,-7-1 3 15,2-2 1-15,9 5-4 16,1 2 1-16,-3 2-6 15,-4 1 1-15,4 1-4 16,5 1 0-16,-4 3-5 16,3-1 0-16,-3-4-1 0,4 4 0 15,4 4 1-15,-4-3 0 16,-5-3 2-16,1-3 0 16,10 3 4-16,3 0 0 15,-2-1-2-15,2-1 0 16,5-3-2-16,3 1 0 15,-2-1-3-15,1-3 0 16,3-2-1-16,8-2 0 16,-1 0-2-16,-3 1 0 15,-2 3 4-15,4-2 0 16,9 6 2-16,-6-1 0 16,-7-3-1-16,2-1 1 15,13 6-4-15,-3-1 1 16,3-4-3-16,2-1 0 15,0-1 2-15,2-2 0 16,10 0 0-16,3 3 0 0,-7-3 0 16,-6 0 1-16,4 0-3 15,6 2 0-15,5 0-1 16,-2 0 0-16,-2 1 2 16,-4-1 0-16,-1-2 0 15,4 0 1-15,5 2-1 16,3-2 1-16,0 0-2 15,-5-2 0-15,-2-2 0 16,2 3 0-16,6 2-1 16,4 3 0-16,-1-1 0 15,2 1 1-15,-8-1-4 0,1 1 1 16,1-3 0-16,2 1 0 16,3 3-1-16,1-1 1 15,7-4-1-15,-4 0 0 16,-9 2-1-16,2 1 1 15,4-3 0-15,1-3 1 16,7-1 1-16,3-1 0 16,0 0 1-16,1 1 0 15,-5-3-3-15,-2 2 1 16,1 2-3-16,8-1 1 16,0 2-3-16,3-3 1 15,0 2-1-15,4-1 1 16,10 1-2-16,4-1 0 15,0 1 0-15,3-1 1 16,3 3-3-16,0-1 1 0,1-1-1 16,6 3 0-16,4 0 0 15,-3-4 1-15,-2 1 0 16,2 1 0-16,9 2 0 16,-4 0 1-16,-1 0-1 15,6-2 0-15,6-5 0 16,2 4 1-16,8 3-1 15,6-4 0-15,-2 1-1 16,3 1 1-16,6 2 0 16,0 2 0-16,3 0-1 15,2-1 1-15,11 3 1 0,-1-4 0 16,-1 5-1-16,0 0 1 16,3-1 1-16,-1 3 1 15,1-4 0-15,-1 4 0 16,3 0-1-16,8 2 0 15,1-1-1-15,3 1 0 16,-3 3-1-16,-5 2 0 16,-11 3 0-16,-2-1 1 15,-7-2 0-15,-5-1 0 16,-5 3 0-16,-2-1 1 16,-7-2 0-16,-11-1 0 15,-8-2 0-15,-11-1 1 16,-11 1-1-16,-14-6 1 15,-17-4-1-15,-18 1 0 16,-16 5-4-16,-21-8 0 16,-16-7-2-16,-16-6 1 15,-16-11-2-15,-19-11 1 0,-46 37-2496 16</inkml:trace>
  <inkml:trace contextRef="#ctx0" brushRef="#br0" timeOffset="-169904.75">1997 14383 1366 0,'0'0'0'0,"-4"-19"38"15,2 3 1-15,4 4 33 16,7 0 1-16,0-4-22 15,8-3 0-15,6 5-31 16,6 2 1-16,11 4-9 16,8 1 1-16,8 2-5 15,2-1 1-15,4-2-4 16,-2-4 0-16,11-4 0 16,10-3 0-16,14 5 0 0,9-3 1 15,2-7-2-15,7-1 1 16,16 6 1-16,3 5 0 15,2 2-1-15,2 2 1 16,0 0 13-16,5 1 1 16,7 4 13-16,-9 1 0 15,-17 1 19-15,-9-1 0 16,-4-1 1-16,-5-4 0 16,-10-1-2-16,-11 1 1 15,-7 1 2-15,-9 3 0 16,-7 5-7-16,-11-4 1 15,-12 4-7-15,-11 4 0 16,-8-4-15-16,-6 1 0 16,-5 1-11-16,2-5 1 15,-9 3-1983-15</inkml:trace>
  <inkml:trace contextRef="#ctx0" brushRef="#br0" timeOffset="-58031.27">1198 3397 546 0,'5'166'71'16,"0"2"1"-16,2 36 17 16,-1 21 1-16,-6 16-29 15,3 13 1-15,-3 14-11 16,0 21 0-16,5 11-15 15,4 20 1-15,5 11-4 16,13 18 0-16,5 16-9 0,-4 23 0 16,4 12 4-16,-2 5 1 15,-2 15-2-15,-7-5 0 16,-3-4-1-16,-11-6 0 16,-4 1-1-16,-3 1 1 15,-3-4-4-15,6 6 1 16,1 6 7-16,-3-2 0 15,3-6 1-15,1-9 0 16,2-5-2-16,-1-14 1 16,-5-16-5-16,3-25 0 15,5-16-6-15,-4-26 1 16,4-21-2-16,0-24 0 16,3-26-1-16,2-26 0 15,0-23-1-15,-1-22 1 0,-3-13-1 16,8-13 1-1,-1-6 1-15,6-14 1 16,4-15-1-16,1-6 0 0,7-9 6 16,1-7 0-16,1-6 3 15,-2-8 1-15,5-10 1 16,1-9 1-16,5-7-5 16,5-1 1-16,14-3-4 15,8-2 1-15,10-3-5 16,1 1 0-16,-1 3-7 15,11 1 0-15,18 3-3 0,12 1 1 16,6 2-4 0,10-2 0-16,17 0-2 0,19-3 0 15,18-2-3-15,14-6 1 16,13-2-1-16,6-3 0 16,13-1-1-16,7 0 0 15,14 2-2-15,6-3 0 16,13 1-3-16,11-2 1 15,9-1 1-15,12-1 0 16,9 2-1-16,13-5 1 16,24-7-1-16,12-3 0 15,9-6 0-15,15-3 1 16,3-4-1-16,5-6 0 16,18-6 1-16,5-1 1 15,10-1 0-15,8-1 1 16,19 0 0-16,7 2 0 15,6-1 0-15,8 6 0 0,13 2 0 16,-4 1 1-16,14 3 0 16,-1 6 0-16,-3 5 0 15,5 7 1-15,2 4-1 16,5 3 1-16,-5 0-1 16,1 1 1-16,-5 1-1 15,-4 5 0-15,0 3-1 16,3 6 1-16,-1 1-2 15,1 2 1-15,-1-2-1 16,-2 2 1-16,0 2 0 0,-6-4 0 16,-4-7 2-1,-15 1 0-15,-10-1 0 0,-15 0 1 16,-3-3 1-16,-8 0 1 16,-12 0 3-16,-10 0 0 15,-17-1 5-15,-22 3 0 16,-14-2 4-16,-18 1 0 15,-15-2 7-15,-18-5 1 16,-30-1-1-16,-12 2 0 16,-18 1-14-16,-20-13 0 15,-234 3-1832-15</inkml:trace>
  <inkml:trace contextRef="#ctx0" brushRef="#br0" timeOffset="-56845.22">30875 17844 2377 0,'67'-166'38'0,"-9"-4"0"15,6-32-29-15,3-34 1 16,2-27-4-16,-1-24 0 16,1-9 17-16,-2-16 0 15,-1-11 21-15,-8-25 1 16,-7-19 11-16,-3-22 0 16,-6-9-9-16,-2-23 1 15,3-10-13-15,1-12 0 16,3-14-8-16,1-10 1 15,2-7-6-15,1-7 1 16,2-5-11-16,7-8 1 0,1 3-6 16,5 13 1-16,2 4-4 15,3 7 0-15,-1 5-4 16,-3 5 1-16,-3 14-1 16,-6 10 1-16,-3 1-2 15,-4 15 0-15,-3 20-1 16,-10 18 0-16,-4 11-3 15,-16 9 1-15,-13 29-16 16,-9 17 1-16,-6 15-15 16,-6 26 0-16,-7 25-3 15,-7 27 1-15,-7 26-13 0,-2 26 0 16,0 20-4-16,-7 23 1 16,-8 21-3-16,-10 14 0 15,-15 16 16-15,-11 11 1 16,-7 10-1-16,-12 11 0 15,-15 9 3-15,-10 9 0 16,-16 7 5-16,-10 5 1 16,-10 5 4-16,-11 2 1 15,-19-2 5-15,-4 1 0 16,-15-2 7-16,-5-1 1 16,-18-6 3-16,-6-3 0 15,-17-6 3-15,-10 9 1 16,-20 9 0-16,-8 3 0 15,-20-13 1-15,-12 2 1 16,-25 6 1-16,-16-1 0 16,-10 6 1-16,-18-1 1 0,-7 4-1 15,-21 0 1-15,-9 0 0 16,-7-5 0-16,-5-7 0 16,-18 0 0-16,-5 8 1 15,-15 8 0-15,-6 4 1 16,-18 5 0-16,-6 11 1 15,-3-2 0-15,-6 6 1 16,-10-4 0-16,-11-7 0 16,6 4 1-16,11 3-1 15,-2-8 0-15,-11-11 1 16,2-1 0-16,10 1-1 0,3-5 0 16,10-4 0-16,-4-9 1 15,-3-20 0-15,1-4 0 16,6-1 0-16,4-3 1 15,1-1 4-15,-7 2 1 16,-14 11-2-16,-2 13 0 16,2 23 3-16,-23 23 1 15,-12 27 0-15,-9 23 1 16,-4 27-3-16,-12 24 0 16,-29 22-3-16,-1 16 1 15,-4 20-9-15,4 6 0 16,628-195-1723-16</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7:12:25.846"/>
    </inkml:context>
    <inkml:brush xml:id="br0">
      <inkml:brushProperty name="width" value="0.05292" units="cm"/>
      <inkml:brushProperty name="height" value="0.05292" units="cm"/>
      <inkml:brushProperty name="color" value="#FF0000"/>
    </inkml:brush>
  </inkml:definitions>
  <inkml:trace contextRef="#ctx0" brushRef="#br0">1441 2881 951 0,'0'0'0'0,"-18"25"20"16,6 4 0-16,2 9 20 16,-3 16 1-16,4 15 1 15,-5 5 1-15,-3 9-8 16,-6 13 1-16,0 18-20 15,0 19 0-15,0 16 2 16,0 21 1-16,-2 22 3 16,6 15 0-16,5 15 0 15,0 10 1-15,-4 15-2 16,0 16 1-16,1 11 2 0,-1 15 1 16,8 12-1-16,1 17 1 15,9 16-1-15,0 16 1 16,1 3-3-16,3 12 0 15,1 19 0-15,-5 0 1 16,-1-3-3-16,-8-7 0 16,0-6-3-16,-3 3 0 15,1-4-3-15,2 1 1 16,2-1-3-16,7-5 1 16,4-13-4-16,-1-6 1 15,8-5-2-15,-4-13 1 16,-2-22-1-16,4 0 1 15,0-1-1-15,1-6 0 16,-1-22-1-16,0-11 0 16,9-14-2-16,-1-15 1 15,10-20-1-15,4-18 1 16,12-16 0-16,6-12 0 0,6-6 0 16,8-9 0-16,4-5-1 15,9-13 1-15,7-8 0 16,16-4 0-16,8-7 0 15,12-11 0-15,11-15-1 16,1-16 0-16,5-9 0 16,5-12 1-16,21-8-1 15,14-5 0-15,8-9-2 16,6-7 0-16,17-3-1 0,6-7 1 16,8-5-1-16,13-6 0 15,6-3 0-15,3-2 0 16,15 1-1-16,5-3 1 15,3-3-1-15,13 0 1 16,7-1-1-16,1-3 1 16,8 1-1-16,6 1 0 15,3-1 0-15,6-1 1 16,11 1-1-16,9 0 1 16,2-1-1-16,8 3 1 15,15-1-1-15,-1 0 1 16,-5-3-1-16,20 0 0 15,16 0 0-15,-1 5 1 16,8 5 1-16,-4 1 0 16,5 1-1-16,9 1 1 0,14 1 0 15,3 2 0-15,-1-1 1 16,1 4 1-16,6 3 0 16,2 4 1-16,-2 0 0 15,1 2 0-15,2-1 3 16,1 1 1-16,1-2 1 15,1-1 0-15,2-2 9 16,1-3 1-16,-5-1 2 16,10 0 1-16,7 0-2 15,-10-3 0-15,-4-8 1 0,-5-1 0 16,-9 3-3-16,4 4 1 16,-1 2-2-16,-1 1 1 15,0 0-2-15,-9 0 0 16,-9 2-3-16,-5 2 1 15,-9 1-5-15,-7-3 1 16,-5-2-5-16,-15-1 1 16,-3-1-3-16,-15-5 1 15,-21-8-3-15,-16-4 1 16,-8-5-2-16,-13-9 1 16,-16-10-1-16,-12-14 0 15,-5-13 0-15,-19-12 1 16,-18-12-1-16,-10-22 1 15,-16-24 0-15,-8-18 0 16,-6-20 0-16,-13-13 1 16,-7-19 1-16,-12-23 1 15,-14-16 2-15,-14-23 1 16,-8-32 4-16,-10-26 0 0,-10-28 3 16,-1-32 1-16,1-21 0 15,-3-27 0-15,3-17-2 16,-4-21 0-16,-6-17-5 15,-4 2 0-15,-6-17-4 16,-9 1 0-16,-12 5 1 16,-7 11 0-16,-8 12 0 15,-17 15 0-15,-21 21 0 16,-21 21 0-16,-20 12 0 16,-19 14 1-16,-26 12-1 0,-20 16 1 15,-23 8-1-15,-19 17 1 16,-14 23-4-16,-17 19 1 15,-20 16-3-15,-21 15 0 16,-20 18-2-16,-21 20 1 16,-27 20-1-16,-24 21 0 15,-22 25 0-15,-27 16 0 16,-33 17-1-16,-19 14 1 16,-15 15-3-16,-31 16 0 15,-19 14-2-15,-11 10 1 16,-5 9-2-16,-23 1 0 15,-3 8 3-15,-16-4 0 16,-11-5 0-16,-19-4 1 16,-6 4-1-16,-12 1 0 15,-17 4 2-15,-17 4 0 16,-27 6 0-16,-8 4 1 0,-16 5 0 16,-12 11 0-16,-8 15 0 15,-27 15 0-15,-11 15 0 16,-9 11 0-16,-15 4 0 15,-10 24 0-15,-13 18 0 16,5 10 0-16,9 13 0 16,-2 15 0-16,-4 13-1 15,13 20 1-15,19 15-2 16,21 17 1-16,22 22-15 16,50 6 0-16,40 8-26 15,70-20 0-15,538-206-1949 0</inkml:trace>
  <inkml:trace contextRef="#ctx0" brushRef="#br0" timeOffset="1889.92">3122 11821 1142 0,'-23'-5'0'0,"-32"-12"44"15,-8 1 0 1,-1 8 29-16,-8 8 1 0,-13 7-21 15,-4 10 0-15,2 14-25 16,9 18 0 0,-1 20-11-16,2 9 0 0,-5 12-7 15,7 15 0-15,11 25-3 16,9 24 0-16,13 16-2 16,8 11 1-16,15 11-2 15,10 1 1-15,9-14-3 16,9-5 1-16,9-8-1 0,19-9 0 15,16-6-1-15,21-15 0 16,25-8 0-16,17-12 0 16,11-7 0-16,12-12 0 15,15-14-1-15,17-10 0 16,19-14-1-16,22-7 1 16,19-9-1-16,14-8 0 15,20-9-1-15,15-9 0 16,22-5-1-16,1-5 1 15,1-3-2-15,17-4 1 16,17-4-2-16,8-5 1 16,-2-6 0-16,9 3 0 15,16-2 0-15,-3 3 1 16,8 3 0-16,2 1 0 16,0 2-1-16,12 0 1 15,12-2 0-15,4-6 0 0,14-4 1 16,4-4 0-16,6-1 1 15,1-6 1-15,0-3 0 16,3-4 1-16,19 1 3 16,1 1 0-16,-1 5 4 15,-2 2 1-15,-9 4 10 16,3 5 1-16,5 6 8 16,4-8 0-16,8-5 2 15,6-4 1-15,5 1-2 0,2-1 1 16,1-2-2-1,0 1 0-15,3 5-2 0,-1 1 0 16,-3 1-6-16,-4 1 1 16,-2 4 0-16,-3 3 0 15,-3 5-4-15,-5-1 0 16,-4-4-4-16,-4-2 0 16,-3-8-2-16,-1-5 0 15,-3-9-3-15,2-6 1 16,-4-2-1-16,2-5 0 15,-4-4-1-15,-13-4 1 16,-22-5-1-16,-23-2 1 16,-17-6-2-16,-13 3 1 15,-24 6 4-15,-27 1 0 16,-36 0 5-16,-27-6 1 16,-27-4 0-16,-23 1 1 15,-22 5 0-15,-28 0 0 16,-18-7-8-16,-25 1 0 0,-24 2 0 15,-18 3 1-15,-18-1-7 16,-18 3 1-16,-21 2-3 16,-27 8 1-16,-24 0-3 15,-25 6 1-15,-25 6-2 16,-19 7 1-16,-19 4-4 16,-32 8 0-16,-32 3-5 15,-21 2 1-15,-21 0-4 16,-20 0 0-16,-23 2 1 15,-19 1 1-15,-19-1 3 0,-13-2 0 16,-17 2 4-16,-14-2 1 16,-27-4 2-16,-16-1 0 15,-19 7 3-15,-11-2 1 16,-7 1 8-16,-23 1 0 16,-10 2 6-16,-8 1 0 15,-6 2 1-15,-18 1 1 16,-6 3-2-16,-8 6 1 15,-4 5-3-15,-13 4 0 16,-26 0-5-16,-8 10 1 16,5 11-2-16,-9 5 1 15,-6-2-3-15,-4 4 0 16,-8-1-3-16,13-4 1 16,18-8-3-16,-1-1 0 15,2-2-3-15,8-5 1 16,13-5-1-16,2-1 0 0,-2 4 0 15,6-5 0-15,12-3-1 16,-3 6 1-16,-15 6-1 16,2 8 0-16,11 5 0 15,-9 9 0-15,-13 6 0 16,1 14 0-16,10 15-1 16,-14 22 0-16,-7 30-4 15,11 19 1-15,17 23-7 16,-9-14 1-16,556-153-1838 15</inkml:trace>
</inkml:ink>
</file>

<file path=ppt/ink/ink9.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2-09T17:13:34.869"/>
    </inkml:context>
    <inkml:brush xml:id="br0">
      <inkml:brushProperty name="width" value="0.05292" units="cm"/>
      <inkml:brushProperty name="height" value="0.05292" units="cm"/>
      <inkml:brushProperty name="color" value="#FF0000"/>
    </inkml:brush>
  </inkml:definitions>
  <inkml:trace contextRef="#ctx0" brushRef="#br0">3134 11960 1489 0,'0'0'0'0,"-26"-2"40"15,-6 2 0-15,-14 11 33 16,-1 1 1-16,1 3-18 16,-5 3 0-16,-7-3-32 15,-10 1 0-15,-7 3-10 16,-3 8 1-16,6 11-5 15,-4-1 0-15,-2 1-3 16,-8 2 1-16,-4 6-3 16,0 3 1-16,3 6 1 0,-2 4 0 15,-12 0 1-15,2 3 1 16,13 4-1 0,-2 5 1-16,-4 10 0 0,-2 2 0 15,4-1 1-15,9 2 1 16,12-2 0-16,1 1 1 15,-5-3 1-15,6-1 0 16,13-1 0-16,4-4 1 16,13-6 0-16,4-2 1 15,10-2-4-15,9-2 1 16,8-3-3-16,6-7 0 16,11-7-4-16,10-11 1 15,7-1-2-15,13-3 1 16,17-4-1-16,9-2 1 15,2-2-1-15,7-4 0 16,1-6-1-16,5-4 1 16,11 5-1-16,2 2 0 0,4-1 3 15,2 5 1-15,11-2 3 16,-4 1 0-16,5-8 2 16,0-1 1-16,14-6 1 15,0-5 0-15,3-5-1 16,10-5 0-16,1-7 4 15,16-1 1-15,5-1 2 16,6 0 0-16,-1 0 4 16,-4 0 0-16,2 8-4 15,-1-1 0-15,4 0 3 16,8-5 0-16,8 5-2 16,-3 4 0-16,8 1-4 0,2 0 1 15,-6 4 1-15,9-4 0 16,0 3-1-16,0-3 0 15,0-3-3-15,5 0 1 16,8 1 3-16,1-1 1 16,0-3 1-16,5-3 0 15,3-2-2-15,4 2 1 16,2 4 1-16,-1 2 1 16,5-2 0-16,-8 1 0 15,6 6-2-15,4-4 0 16,5 1-3-16,8-2 0 15,6-2-3-15,2 0 1 16,3 2-3-16,6-2 1 16,3 0 0-16,10 0 0 15,1 1-2-15,-2 0 1 16,-4 5-1-16,1-1 0 0,-4-1-1 16,12-2 0-16,9-2-2 15,5 2 0-15,4 5 1 16,5-2 1-16,-7-1-3 15,5 3 1-15,6 5-1 16,3 0 1-16,5 2-1 16,1 2 1-16,-4 3-2 15,10 1 0-15,8 0 0 16,6 5 1-16,-8 4-2 16,-2 1 1-16,6 1-2 0,1 1 1 15,-6 2-1-15,1 5 0 16,-5 2-2-16,10 3 0 15,2-3 0-15,0 1 0 16,-6-2-1-16,6 3 1 16,9 1-1-16,-1-1 1 15,-6-1-1-15,14-2 0 16,5-2 0-16,7-5 1 16,5 4-1-16,0-3 1 15,3-1 0-15,4-5 0 16,7-5 1-16,-4 0 0 15,-6 1 0-15,1-3 1 16,1-2 0-16,-6-7 1 16,-7-3-1-16,-10-3 0 15,-9-5 0-15,-12-6 1 0,-3-3-1 16,-2-9 0-16,-5 0 0 16,-9-6 1-16,-7-4-1 15,-16-4 0-15,-6-5 0 16,-13-2 1-16,-12 0-1 15,-24-4 0-15,-16-8-1 16,-24-3 1-16,-25-1 0 16,-20-1 0-16,-22-2-1 15,-24-3 1-15,-28 1-3 16,-20-1 0-16,-19-6-1 0,-17-1 0 16,-19 5 0-16,-18-2 0 15,-24 7-2-15,-14 5 1 16,-17 7-4-16,-14 4 0 15,-20 3-2-15,-18 3 0 16,-19 1-6-16,-21 1 1 16,-19 2-2-16,-19 4 0 15,-18 1-2-15,-13 2 1 16,-3 0-1-16,-8 1 0 16,-5 3 2-16,-5 3 0 15,-3-4 0-15,-10 2 0 16,-8 5 1-16,0 2 0 15,-2-1 3-15,-11 1 0 16,-6 3-1-16,-6 4 1 16,-9 4-2-16,-5 3 1 15,-14-2 0-15,-4 3 0 16,6 3 3-16,-4-4 1 0,-2 3 2 16,1-5 0-1,-6-1 2-15,1-3 0 0,3 3 1 16,-2-4 1-16,1 1 0 15,1 1 1-15,0 0-1 16,-3 1 1-16,3-3 0 16,-4 0 0-16,-2-2 0 15,-1 1 0-15,3 0 0 16,-4 1 0-16,-8 0 0 16,3 4 0-16,9 1 0 15,-5 2 0-15,-11 3 0 0,6-1 0 16,8-4 0-16,-5 4 0 15,-5 1 0-15,5 4 0 16,10 1 0-16,-3 1 0 16,2 1 0-16,-4 2 1 15,2 4 0-15,0 1 0 16,2 3-1-16,2 5 1 16,-6-3-1-16,6 2 1 15,6 2-1-15,-1 3 1 16,2-3 0-16,-4 5 0 15,5 2-1-15,2 3 1 16,1 5 0-16,0 1 0 16,-2-1 0-16,3-1 0 15,7 1 0-15,-7-1 1 16,-4 2 0-16,7 1 0 0,4 0 0 16,2-2 1-1,-5 2 0-15,6-1 1 16,11-4-1-16,0 3 1 0,6 8 0 15,-6-5 0-15,-5-2 1 16,3 3 1-16,16 7 1 16,4 3 1-16,-9 5 0 15,0 1 1-15,-4 6-2 16,4 4 0-16,9 3 0 16,1 6 0-16,11 3-7 15,-3 7 0-15,1 6-3 0,4 3 1 16,-653 204 2-16</inkml:trace>
  <inkml:trace contextRef="#ctx0" brushRef="#br0" timeOffset="40640.07">29660 11794 1299 0,'24'21'0'0,"-24"-21"-975"0</inkml:trace>
  <inkml:trace contextRef="#ctx0" brushRef="#br0" timeOffset="81567.95">14780 16736 1321 0,'0'0'0'0,"23"-8"49"0,-6 2 0 15,6 1 54-15,4 3 0 16,4 4-35-16,6 2 0 16,0-3-30-16,4 1 1 15,3 3-21-15,5 2 1 16,15 0-7-16,8 5 1 16,13 6 0-16,7-1 1 15,6-3-2-15,7-2 0 16,16-4 2-16,12 5 1 15,9 4 11-15,7-2 1 16,23-2 8-16,10-5 1 16,7-1-6-16,14-2 1 15,5-1 12-15,14-1 1 16,18 2 8-16,5-3 1 16,11-5-6-16,12-2 1 15,7-1-3-15,7 3 1 16,6-2-7-16,1-2 1 0,0 0-7 15,15-2 0-15,6-3-9 16,3-2 1-16,-8-1-4 16,3 1 0-16,1 2-2 15,-4 1 0-15,-7-2-4 16,-10-5 1-16,-11-4-5 16,-20 1 1-16,-15 4 10 15,-16-1 1-15,-23-1-2 16,-20-3 1-16,-19-2 3 15,-23-2 0-15,-17-2 0 0,-22-2 1 16,-19 1-1-16,-18-4 0 16,-19 0-3-16,-16-3 1 15,-14-6-3-15,-25-1 0 16,-25-2-4-16,-15 0 1 16,-20 4-3-16,-19-3 0 15,-25-1-4-15,-16 0 1 16,-12 4-2-16,-21-1 1 15,-18-3-3-15,-19 0 1 16,-18 2-3-16,-18 3 0 16,-6 2-1-16,-6-2 0 15,-6-1-2-15,-6-1 0 16,3 3 0-16,-3-1 0 16,-6 0-1-16,1 2 0 15,3 2-1-15,2-3 1 16,1 0-1-16,1 1 1 0,-5-1-1 15,1 3 0-15,4 0 0 16,-1 1 1-16,1 4-1 16,-4 2 1-16,3 1-1 15,1 4 1-15,-1 1-1 16,1 2 1-16,6 1-1 16,1 2 1-16,1 5-1 15,-3 2 0-15,3 2 0 16,6 6 1-16,1 3-1 0,2 7 1 15,7 12-1-15,7 2 1 16,4 1-1-16,5 8 0 16,6 11 0-16,11 6 0 15,8 8 0-15,7 6 0 16,8 3 0-16,24 7 0 16,21 10-4-16,14 2 0 15,6 0-9-15,26 0 1 16,24-3-11-16,23-4 0 15,22-5-9-15,22 0 1 16,22-2-2-16,27-5 0 16,29-7 0-16,28-6 0 15,22 1 5-15,32-1 1 16,33 1 10-16,33 2 1 16,21-4 4-16,29 4 0 15,17 3 3-15,23 4 1 16,21 3 1-16,25-4 1 0,16-13 2 15,28-4 0 1,23-5 1-16,31-7 1 0,24-10 1 16,28-7 0-16,17-9 0 15,25-5 0-15,13-3-7 16,19-4 0-16,-591 7-2167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D3033-2DC4-4141-A3E3-C3C232E11838}"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3B703-9AC5-4C9A-8ED4-386F166910CE}" type="slidenum">
              <a:rPr lang="en-US" smtClean="0"/>
              <a:t>‹#›</a:t>
            </a:fld>
            <a:endParaRPr lang="en-US"/>
          </a:p>
        </p:txBody>
      </p:sp>
    </p:spTree>
    <p:extLst>
      <p:ext uri="{BB962C8B-B14F-4D97-AF65-F5344CB8AC3E}">
        <p14:creationId xmlns:p14="http://schemas.microsoft.com/office/powerpoint/2010/main" val="387644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39130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7469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8000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a:xfrm>
            <a:off x="478972" y="242661"/>
            <a:ext cx="9261021"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a:xfrm>
            <a:off x="838200" y="1825625"/>
            <a:ext cx="8171089" cy="4351338"/>
          </a:xfrm>
        </p:spPr>
        <p:txBody>
          <a:bodyPr>
            <a:normAutofit/>
          </a:bodyPr>
          <a:lstStyle>
            <a:lvl1pPr>
              <a:defRPr sz="2800">
                <a:latin typeface="Atkinson Hyperlegible" pitchFamily="50" charset="0"/>
              </a:defRPr>
            </a:lvl1pPr>
            <a:lvl2pPr>
              <a:defRPr sz="2800">
                <a:latin typeface="Atkinson Hyperlegible" pitchFamily="50" charset="0"/>
              </a:defRPr>
            </a:lvl2pPr>
            <a:lvl3pPr>
              <a:defRPr sz="2800">
                <a:latin typeface="Atkinson Hyperlegible" pitchFamily="50" charset="0"/>
              </a:defRPr>
            </a:lvl3pPr>
            <a:lvl4pPr>
              <a:defRPr sz="2800">
                <a:latin typeface="Atkinson Hyperlegible" pitchFamily="50" charset="0"/>
              </a:defRPr>
            </a:lvl4pPr>
            <a:lvl5pPr>
              <a:defRPr sz="2800">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04658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95751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a:xfrm>
            <a:off x="487136" y="369207"/>
            <a:ext cx="96774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421555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444954" y="365125"/>
            <a:ext cx="996451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2047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a:xfrm>
            <a:off x="808264" y="365125"/>
            <a:ext cx="954405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341493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257531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114561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9E18709F-5617-4A43-A8BB-39EB7DB8DA94}" type="datetimeFigureOut">
              <a:rPr lang="en-US" smtClean="0"/>
              <a:t>2/16/2023</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8CDD72CE-15D5-43BE-841F-78925906E125}" type="slidenum">
              <a:rPr lang="en-US" smtClean="0"/>
              <a:t>‹#›</a:t>
            </a:fld>
            <a:endParaRPr lang="en-US"/>
          </a:p>
        </p:txBody>
      </p:sp>
    </p:spTree>
    <p:extLst>
      <p:ext uri="{BB962C8B-B14F-4D97-AF65-F5344CB8AC3E}">
        <p14:creationId xmlns:p14="http://schemas.microsoft.com/office/powerpoint/2010/main" val="90982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8709F-5617-4A43-A8BB-39EB7DB8DA94}" type="datetimeFigureOut">
              <a:rPr lang="en-US" smtClean="0"/>
              <a:t>2/16/2023</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72CE-15D5-43BE-841F-78925906E125}" type="slidenum">
              <a:rPr lang="en-US" smtClean="0"/>
              <a:t>‹#›</a:t>
            </a:fld>
            <a:endParaRPr lang="en-US" dirty="0"/>
          </a:p>
        </p:txBody>
      </p:sp>
    </p:spTree>
    <p:extLst>
      <p:ext uri="{BB962C8B-B14F-4D97-AF65-F5344CB8AC3E}">
        <p14:creationId xmlns:p14="http://schemas.microsoft.com/office/powerpoint/2010/main" val="7429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DCF8243-0953-454D-9360-4DE7882C1260}"/>
              </a:ext>
            </a:extLst>
          </p:cNvPr>
          <p:cNvSpPr>
            <a:spLocks noGrp="1" noChangeArrowheads="1"/>
          </p:cNvSpPr>
          <p:nvPr>
            <p:ph type="ctrTitle"/>
          </p:nvPr>
        </p:nvSpPr>
        <p:spPr/>
        <p:txBody>
          <a:bodyPr/>
          <a:lstStyle/>
          <a:p>
            <a:r>
              <a:rPr lang="en-US" altLang="en-US" dirty="0"/>
              <a:t>Chapter 8</a:t>
            </a:r>
          </a:p>
        </p:txBody>
      </p:sp>
      <p:sp>
        <p:nvSpPr>
          <p:cNvPr id="75780" name="Rectangle 4">
            <a:extLst>
              <a:ext uri="{FF2B5EF4-FFF2-40B4-BE49-F238E27FC236}">
                <a16:creationId xmlns:a16="http://schemas.microsoft.com/office/drawing/2014/main" id="{E94191F5-51D7-4788-AF57-5BBAE891D933}"/>
              </a:ext>
            </a:extLst>
          </p:cNvPr>
          <p:cNvSpPr>
            <a:spLocks noGrp="1" noChangeArrowheads="1"/>
          </p:cNvSpPr>
          <p:nvPr>
            <p:ph type="subTitle" idx="1"/>
          </p:nvPr>
        </p:nvSpPr>
        <p:spPr/>
        <p:txBody>
          <a:bodyPr/>
          <a:lstStyle/>
          <a:p>
            <a:r>
              <a:rPr lang="en-US" dirty="0"/>
              <a:t>THE RIGHT TO WAGE WAR</a:t>
            </a:r>
          </a:p>
          <a:p>
            <a:r>
              <a:rPr lang="en-US" dirty="0"/>
              <a:t>(JUS AD BELLUM)</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2AF9-2D2A-4083-9F05-BC4EDE7DACB4}"/>
              </a:ext>
            </a:extLst>
          </p:cNvPr>
          <p:cNvSpPr>
            <a:spLocks noGrp="1"/>
          </p:cNvSpPr>
          <p:nvPr>
            <p:ph type="title"/>
          </p:nvPr>
        </p:nvSpPr>
        <p:spPr/>
        <p:txBody>
          <a:bodyPr/>
          <a:lstStyle/>
          <a:p>
            <a:r>
              <a:rPr lang="en-US" dirty="0"/>
              <a:t>The First Gulf War (1991)</a:t>
            </a:r>
          </a:p>
        </p:txBody>
      </p:sp>
      <p:sp>
        <p:nvSpPr>
          <p:cNvPr id="3" name="Content Placeholder 2">
            <a:extLst>
              <a:ext uri="{FF2B5EF4-FFF2-40B4-BE49-F238E27FC236}">
                <a16:creationId xmlns:a16="http://schemas.microsoft.com/office/drawing/2014/main" id="{621F909D-BF73-4F82-B94D-F78C8B0AC8BD}"/>
              </a:ext>
            </a:extLst>
          </p:cNvPr>
          <p:cNvSpPr>
            <a:spLocks noGrp="1"/>
          </p:cNvSpPr>
          <p:nvPr>
            <p:ph idx="1"/>
          </p:nvPr>
        </p:nvSpPr>
        <p:spPr>
          <a:xfrm>
            <a:off x="632012" y="1277470"/>
            <a:ext cx="10784541" cy="5042647"/>
          </a:xfrm>
        </p:spPr>
        <p:txBody>
          <a:bodyPr>
            <a:normAutofit fontScale="85000" lnSpcReduction="20000"/>
          </a:bodyPr>
          <a:lstStyle/>
          <a:p>
            <a:r>
              <a:rPr lang="en-US" dirty="0"/>
              <a:t>Iraq occupies Kuwait. </a:t>
            </a:r>
          </a:p>
          <a:p>
            <a:r>
              <a:rPr lang="en-US" dirty="0"/>
              <a:t>The State Department petitioned the UN Security Council to under 39 to access the situation.</a:t>
            </a:r>
          </a:p>
          <a:p>
            <a:r>
              <a:rPr lang="en-US" dirty="0"/>
              <a:t>The Security Council found that Iraq had violated the sovereignty of Kuwait and warned Iraq to withdraw under 40.</a:t>
            </a:r>
          </a:p>
          <a:p>
            <a:r>
              <a:rPr lang="en-US" dirty="0"/>
              <a:t>Iraq did not withdraw so and sanctions were applied under 41.</a:t>
            </a:r>
          </a:p>
          <a:p>
            <a:r>
              <a:rPr lang="en-US" dirty="0"/>
              <a:t>When the sanctions failed, the Security Council authorized raising a military force under 42.</a:t>
            </a:r>
          </a:p>
          <a:p>
            <a:r>
              <a:rPr lang="en-US" dirty="0"/>
              <a:t>When the forces had been assembled at the Iraq border, Iraq was given a last chance to withdraw from Kuwait.</a:t>
            </a:r>
          </a:p>
          <a:p>
            <a:r>
              <a:rPr lang="en-US" dirty="0"/>
              <a:t>Iraq did not comply and the invasion was authorized by the Security Council under 42.</a:t>
            </a:r>
          </a:p>
          <a:p>
            <a:r>
              <a:rPr lang="en-US" dirty="0"/>
              <a:t>When Iraq was pushed out of Kuwait, the mandate from the Security Council was exhausted and the Bush I ordered the military commander to demobilize and withdraw from Iraq.</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18110282-4063-16C0-565D-C030DD7C7984}"/>
                  </a:ext>
                </a:extLst>
              </p14:cNvPr>
              <p14:cNvContentPartPr/>
              <p14:nvPr/>
            </p14:nvContentPartPr>
            <p14:xfrm>
              <a:off x="307800" y="199440"/>
              <a:ext cx="11529000" cy="6309360"/>
            </p14:xfrm>
          </p:contentPart>
        </mc:Choice>
        <mc:Fallback xmlns="">
          <p:pic>
            <p:nvPicPr>
              <p:cNvPr id="4" name="Ink 3">
                <a:extLst>
                  <a:ext uri="{FF2B5EF4-FFF2-40B4-BE49-F238E27FC236}">
                    <a16:creationId xmlns:a16="http://schemas.microsoft.com/office/drawing/2014/main" id="{18110282-4063-16C0-565D-C030DD7C7984}"/>
                  </a:ext>
                </a:extLst>
              </p:cNvPr>
              <p:cNvPicPr/>
              <p:nvPr/>
            </p:nvPicPr>
            <p:blipFill>
              <a:blip r:embed="rId3"/>
              <a:stretch>
                <a:fillRect/>
              </a:stretch>
            </p:blipFill>
            <p:spPr>
              <a:xfrm>
                <a:off x="298440" y="190080"/>
                <a:ext cx="11547720" cy="6328080"/>
              </a:xfrm>
              <a:prstGeom prst="rect">
                <a:avLst/>
              </a:prstGeom>
            </p:spPr>
          </p:pic>
        </mc:Fallback>
      </mc:AlternateContent>
    </p:spTree>
    <p:extLst>
      <p:ext uri="{BB962C8B-B14F-4D97-AF65-F5344CB8AC3E}">
        <p14:creationId xmlns:p14="http://schemas.microsoft.com/office/powerpoint/2010/main" val="326151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09C14732-6F26-46DB-8719-3344F6E9E00C}"/>
              </a:ext>
            </a:extLst>
          </p:cNvPr>
          <p:cNvSpPr>
            <a:spLocks noGrp="1" noChangeArrowheads="1"/>
          </p:cNvSpPr>
          <p:nvPr>
            <p:ph type="title"/>
          </p:nvPr>
        </p:nvSpPr>
        <p:spPr>
          <a:xfrm>
            <a:off x="478972" y="381536"/>
            <a:ext cx="9261021" cy="869166"/>
          </a:xfrm>
        </p:spPr>
        <p:txBody>
          <a:bodyPr/>
          <a:lstStyle/>
          <a:p>
            <a:r>
              <a:rPr lang="en-US" altLang="en-US" dirty="0"/>
              <a:t>ARTICLE 43</a:t>
            </a:r>
          </a:p>
        </p:txBody>
      </p:sp>
      <p:sp>
        <p:nvSpPr>
          <p:cNvPr id="157699" name="Rectangle 3">
            <a:extLst>
              <a:ext uri="{FF2B5EF4-FFF2-40B4-BE49-F238E27FC236}">
                <a16:creationId xmlns:a16="http://schemas.microsoft.com/office/drawing/2014/main" id="{7B37BF54-C6DD-4EBA-8A90-42EDEEB98A1B}"/>
              </a:ext>
            </a:extLst>
          </p:cNvPr>
          <p:cNvSpPr>
            <a:spLocks noGrp="1" noChangeArrowheads="1"/>
          </p:cNvSpPr>
          <p:nvPr>
            <p:ph idx="1"/>
          </p:nvPr>
        </p:nvSpPr>
        <p:spPr>
          <a:xfrm>
            <a:off x="478972" y="1465118"/>
            <a:ext cx="10597737" cy="4711845"/>
          </a:xfrm>
        </p:spPr>
        <p:txBody>
          <a:bodyPr>
            <a:normAutofit fontScale="92500" lnSpcReduction="10000"/>
          </a:bodyPr>
          <a:lstStyle/>
          <a:p>
            <a:pPr>
              <a:lnSpc>
                <a:spcPct val="90000"/>
              </a:lnSpc>
            </a:pPr>
            <a:r>
              <a:rPr lang="en-US" altLang="en-US" dirty="0"/>
              <a:t>1. All Members of the United Nations, in order to contribute to the maintenance of international peace and security, </a:t>
            </a:r>
            <a:r>
              <a:rPr lang="en-US" altLang="en-US" dirty="0">
                <a:highlight>
                  <a:srgbClr val="FFFF00"/>
                </a:highlight>
              </a:rPr>
              <a:t>undertake to make available to the Security Council, on its call</a:t>
            </a:r>
            <a:r>
              <a:rPr lang="en-US" altLang="en-US" dirty="0"/>
              <a:t> and in accordance with a special agreement or agreements, armed forces, assistance, and facilities, including rights of passage, necessary for the purpose of maintaining international peace and security. </a:t>
            </a:r>
          </a:p>
          <a:p>
            <a:pPr>
              <a:lnSpc>
                <a:spcPct val="90000"/>
              </a:lnSpc>
            </a:pPr>
            <a:r>
              <a:rPr lang="en-US" altLang="en-US" dirty="0"/>
              <a:t>2. Such agreement or agreements shall govern the numbers and types of forces, their degree of readiness and general location, and the nature of the facilities and assistance to be provided.</a:t>
            </a:r>
          </a:p>
          <a:p>
            <a:pPr>
              <a:lnSpc>
                <a:spcPct val="90000"/>
              </a:lnSpc>
            </a:pPr>
            <a:r>
              <a:rPr lang="en-US" altLang="en-US" dirty="0">
                <a:highlight>
                  <a:srgbClr val="FFFF00"/>
                </a:highlight>
              </a:rPr>
              <a:t>This would create a UN standing army. There is no support for this so it has never been implemented.</a:t>
            </a:r>
          </a:p>
          <a:p>
            <a:pPr>
              <a:lnSpc>
                <a:spcPct val="90000"/>
              </a:lnSpc>
            </a:pPr>
            <a:r>
              <a:rPr lang="en-US" altLang="en-US" dirty="0">
                <a:highlight>
                  <a:srgbClr val="FFFF00"/>
                </a:highlight>
              </a:rPr>
              <a:t>Instead, troop are supplied as needed for specific missions authorized by the Security Council.</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1AF09177-B52C-4F8D-33E4-F2819187D030}"/>
                  </a:ext>
                </a:extLst>
              </p14:cNvPr>
              <p14:cNvContentPartPr/>
              <p14:nvPr/>
            </p14:nvContentPartPr>
            <p14:xfrm>
              <a:off x="368280" y="664920"/>
              <a:ext cx="11009880" cy="5638320"/>
            </p14:xfrm>
          </p:contentPart>
        </mc:Choice>
        <mc:Fallback xmlns="">
          <p:pic>
            <p:nvPicPr>
              <p:cNvPr id="2" name="Ink 1">
                <a:extLst>
                  <a:ext uri="{FF2B5EF4-FFF2-40B4-BE49-F238E27FC236}">
                    <a16:creationId xmlns:a16="http://schemas.microsoft.com/office/drawing/2014/main" id="{1AF09177-B52C-4F8D-33E4-F2819187D030}"/>
                  </a:ext>
                </a:extLst>
              </p:cNvPr>
              <p:cNvPicPr/>
              <p:nvPr/>
            </p:nvPicPr>
            <p:blipFill>
              <a:blip r:embed="rId3"/>
              <a:stretch>
                <a:fillRect/>
              </a:stretch>
            </p:blipFill>
            <p:spPr>
              <a:xfrm>
                <a:off x="358920" y="655560"/>
                <a:ext cx="11028600" cy="565704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088BBC4E-0037-407D-B19C-1B9645D371FE}"/>
              </a:ext>
            </a:extLst>
          </p:cNvPr>
          <p:cNvSpPr>
            <a:spLocks noGrp="1" noChangeArrowheads="1"/>
          </p:cNvSpPr>
          <p:nvPr>
            <p:ph type="title"/>
          </p:nvPr>
        </p:nvSpPr>
        <p:spPr/>
        <p:txBody>
          <a:bodyPr/>
          <a:lstStyle/>
          <a:p>
            <a:r>
              <a:rPr lang="en-US" altLang="en-US" dirty="0"/>
              <a:t>ARTICLE 51</a:t>
            </a:r>
          </a:p>
        </p:txBody>
      </p:sp>
      <p:sp>
        <p:nvSpPr>
          <p:cNvPr id="163843" name="Rectangle 3">
            <a:extLst>
              <a:ext uri="{FF2B5EF4-FFF2-40B4-BE49-F238E27FC236}">
                <a16:creationId xmlns:a16="http://schemas.microsoft.com/office/drawing/2014/main" id="{81AF5231-F6A0-4756-8AA3-7640D247E938}"/>
              </a:ext>
            </a:extLst>
          </p:cNvPr>
          <p:cNvSpPr>
            <a:spLocks noGrp="1" noChangeArrowheads="1"/>
          </p:cNvSpPr>
          <p:nvPr>
            <p:ph idx="1"/>
          </p:nvPr>
        </p:nvSpPr>
        <p:spPr/>
        <p:txBody>
          <a:bodyPr>
            <a:normAutofit/>
          </a:bodyPr>
          <a:lstStyle/>
          <a:p>
            <a:r>
              <a:rPr lang="en-US" altLang="en-US" dirty="0"/>
              <a:t>Nothing in the present charter shall impair the </a:t>
            </a:r>
            <a:r>
              <a:rPr lang="en-US" altLang="en-US" dirty="0">
                <a:highlight>
                  <a:srgbClr val="FFFF00"/>
                </a:highlight>
              </a:rPr>
              <a:t>inherent right of individual and collective self-defense if an armed attack occurs against a Member of the United Nations</a:t>
            </a:r>
            <a:r>
              <a:rPr lang="en-US" altLang="en-US" dirty="0"/>
              <a:t>, until the Security Council has taken measures necessary to maintain international peace and security. . . .</a:t>
            </a:r>
          </a:p>
          <a:p>
            <a:endParaRPr lang="en-US" altLang="en-US" dirty="0"/>
          </a:p>
          <a:p>
            <a:r>
              <a:rPr lang="en-US" altLang="en-US" dirty="0"/>
              <a:t>The UN Charter does not prohibit self-defense until the Security Council acts.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C94D9969-B9B8-4166-9774-FDFCA400E955}"/>
              </a:ext>
            </a:extLst>
          </p:cNvPr>
          <p:cNvSpPr>
            <a:spLocks noGrp="1" noChangeArrowheads="1"/>
          </p:cNvSpPr>
          <p:nvPr>
            <p:ph type="title"/>
          </p:nvPr>
        </p:nvSpPr>
        <p:spPr/>
        <p:txBody>
          <a:bodyPr/>
          <a:lstStyle/>
          <a:p>
            <a:r>
              <a:rPr lang="en-US" altLang="en-US" dirty="0"/>
              <a:t>Effect of the Articles</a:t>
            </a:r>
          </a:p>
        </p:txBody>
      </p:sp>
      <p:sp>
        <p:nvSpPr>
          <p:cNvPr id="165891" name="Rectangle 3">
            <a:extLst>
              <a:ext uri="{FF2B5EF4-FFF2-40B4-BE49-F238E27FC236}">
                <a16:creationId xmlns:a16="http://schemas.microsoft.com/office/drawing/2014/main" id="{58EB9A4E-4065-4652-B657-A4E548667E59}"/>
              </a:ext>
            </a:extLst>
          </p:cNvPr>
          <p:cNvSpPr>
            <a:spLocks noGrp="1" noChangeArrowheads="1"/>
          </p:cNvSpPr>
          <p:nvPr>
            <p:ph idx="1"/>
          </p:nvPr>
        </p:nvSpPr>
        <p:spPr>
          <a:xfrm>
            <a:off x="478972" y="1236518"/>
            <a:ext cx="10078192" cy="5257800"/>
          </a:xfrm>
        </p:spPr>
        <p:txBody>
          <a:bodyPr>
            <a:normAutofit/>
          </a:bodyPr>
          <a:lstStyle/>
          <a:p>
            <a:pPr>
              <a:lnSpc>
                <a:spcPct val="90000"/>
              </a:lnSpc>
            </a:pPr>
            <a:r>
              <a:rPr lang="en-US" altLang="en-US" dirty="0"/>
              <a:t>Any UN military or peace keeping actions requires the </a:t>
            </a:r>
            <a:r>
              <a:rPr lang="en-US" altLang="en-US" dirty="0">
                <a:highlight>
                  <a:srgbClr val="FFFF00"/>
                </a:highlight>
              </a:rPr>
              <a:t>support of all permanent members of the Security Council</a:t>
            </a:r>
            <a:r>
              <a:rPr lang="en-US" altLang="en-US" dirty="0"/>
              <a:t>.</a:t>
            </a:r>
          </a:p>
          <a:p>
            <a:pPr>
              <a:lnSpc>
                <a:spcPct val="90000"/>
              </a:lnSpc>
            </a:pPr>
            <a:r>
              <a:rPr lang="en-US" altLang="en-US" dirty="0"/>
              <a:t>This effectively limits the Security Council to taking actions against unaligned nations – those without the support of a major power for their aggression.</a:t>
            </a:r>
          </a:p>
          <a:p>
            <a:pPr>
              <a:lnSpc>
                <a:spcPct val="90000"/>
              </a:lnSpc>
            </a:pPr>
            <a:r>
              <a:rPr lang="en-US" altLang="en-US" dirty="0"/>
              <a:t>The Charter of the UN itself </a:t>
            </a:r>
            <a:r>
              <a:rPr lang="en-US" altLang="en-US" dirty="0">
                <a:highlight>
                  <a:srgbClr val="FFFF00"/>
                </a:highlight>
              </a:rPr>
              <a:t>limits actions to those that threaten the sovereignty of states through international conflict</a:t>
            </a:r>
            <a:r>
              <a:rPr lang="en-US" altLang="en-US" dirty="0"/>
              <a:t>.</a:t>
            </a:r>
          </a:p>
          <a:p>
            <a:pPr>
              <a:lnSpc>
                <a:spcPct val="90000"/>
              </a:lnSpc>
            </a:pPr>
            <a:r>
              <a:rPr lang="en-US" altLang="en-US" dirty="0"/>
              <a:t>There is no authority to intervene in civil wars </a:t>
            </a:r>
            <a:r>
              <a:rPr lang="en-US" altLang="en-US" dirty="0">
                <a:highlight>
                  <a:srgbClr val="FFFF00"/>
                </a:highlight>
              </a:rPr>
              <a:t>unless they threaten neighboring countries.</a:t>
            </a:r>
          </a:p>
          <a:p>
            <a:pPr>
              <a:lnSpc>
                <a:spcPct val="90000"/>
              </a:lnSpc>
            </a:pPr>
            <a:r>
              <a:rPr lang="en-US" altLang="en-US" dirty="0"/>
              <a:t>Since the UN authority is defined in terms of sovereign states, it is not clear that it has application to attacks by NGOs.</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82B0C7A1-395B-6CB0-8764-4EAB5E651C51}"/>
                  </a:ext>
                </a:extLst>
              </p14:cNvPr>
              <p14:cNvContentPartPr/>
              <p14:nvPr/>
            </p14:nvContentPartPr>
            <p14:xfrm>
              <a:off x="0" y="4089960"/>
              <a:ext cx="11374560" cy="2035080"/>
            </p14:xfrm>
          </p:contentPart>
        </mc:Choice>
        <mc:Fallback xmlns="">
          <p:pic>
            <p:nvPicPr>
              <p:cNvPr id="2" name="Ink 1">
                <a:extLst>
                  <a:ext uri="{FF2B5EF4-FFF2-40B4-BE49-F238E27FC236}">
                    <a16:creationId xmlns:a16="http://schemas.microsoft.com/office/drawing/2014/main" id="{82B0C7A1-395B-6CB0-8764-4EAB5E651C51}"/>
                  </a:ext>
                </a:extLst>
              </p:cNvPr>
              <p:cNvPicPr/>
              <p:nvPr/>
            </p:nvPicPr>
            <p:blipFill>
              <a:blip r:embed="rId3"/>
              <a:stretch>
                <a:fillRect/>
              </a:stretch>
            </p:blipFill>
            <p:spPr>
              <a:xfrm>
                <a:off x="-9360" y="4080600"/>
                <a:ext cx="11393280" cy="2053800"/>
              </a:xfrm>
              <a:prstGeom prst="rect">
                <a:avLst/>
              </a:prstGeom>
            </p:spPr>
          </p:pic>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8146-86C0-4F1D-AFEF-682578850CA1}"/>
              </a:ext>
            </a:extLst>
          </p:cNvPr>
          <p:cNvSpPr>
            <a:spLocks noGrp="1"/>
          </p:cNvSpPr>
          <p:nvPr>
            <p:ph type="title"/>
          </p:nvPr>
        </p:nvSpPr>
        <p:spPr/>
        <p:txBody>
          <a:bodyPr/>
          <a:lstStyle/>
          <a:p>
            <a:r>
              <a:rPr lang="en-US" dirty="0"/>
              <a:t>United Nations Participation Act 22 U.S.C. 287d. in Practical Terms</a:t>
            </a:r>
          </a:p>
        </p:txBody>
      </p:sp>
      <p:sp>
        <p:nvSpPr>
          <p:cNvPr id="3" name="Content Placeholder 2">
            <a:extLst>
              <a:ext uri="{FF2B5EF4-FFF2-40B4-BE49-F238E27FC236}">
                <a16:creationId xmlns:a16="http://schemas.microsoft.com/office/drawing/2014/main" id="{68411FFE-93BA-4450-AD4D-2110A2122D3C}"/>
              </a:ext>
            </a:extLst>
          </p:cNvPr>
          <p:cNvSpPr>
            <a:spLocks noGrp="1"/>
          </p:cNvSpPr>
          <p:nvPr>
            <p:ph idx="1"/>
          </p:nvPr>
        </p:nvSpPr>
        <p:spPr>
          <a:xfrm>
            <a:off x="592282" y="1704108"/>
            <a:ext cx="10692245" cy="4738255"/>
          </a:xfrm>
        </p:spPr>
        <p:txBody>
          <a:bodyPr/>
          <a:lstStyle/>
          <a:p>
            <a:r>
              <a:rPr lang="en-US" dirty="0"/>
              <a:t>The President controls the UN Ambassador who exercises the US vote on the Security Council.</a:t>
            </a:r>
          </a:p>
          <a:p>
            <a:r>
              <a:rPr lang="en-US" dirty="0"/>
              <a:t>Thus, the UN Security Council will only take actions supported by the US president.</a:t>
            </a:r>
          </a:p>
          <a:p>
            <a:r>
              <a:rPr lang="en-US" dirty="0"/>
              <a:t>The President can commit troops to UN actions within his foreign powers and commander in chief powers, consistent with Congressional limitations on funding.</a:t>
            </a:r>
          </a:p>
          <a:p>
            <a:r>
              <a:rPr lang="en-US" dirty="0"/>
              <a:t>UN authority does not expand the President’s authority.</a:t>
            </a:r>
          </a:p>
        </p:txBody>
      </p:sp>
    </p:spTree>
    <p:extLst>
      <p:ext uri="{BB962C8B-B14F-4D97-AF65-F5344CB8AC3E}">
        <p14:creationId xmlns:p14="http://schemas.microsoft.com/office/powerpoint/2010/main" val="7646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86D3-CFF0-FD42-E08A-871593E99D5E}"/>
              </a:ext>
            </a:extLst>
          </p:cNvPr>
          <p:cNvSpPr>
            <a:spLocks noGrp="1"/>
          </p:cNvSpPr>
          <p:nvPr>
            <p:ph type="title"/>
          </p:nvPr>
        </p:nvSpPr>
        <p:spPr/>
        <p:txBody>
          <a:bodyPr/>
          <a:lstStyle/>
          <a:p>
            <a:r>
              <a:rPr lang="it-IT" dirty="0"/>
              <a:t>ATS</a:t>
            </a:r>
            <a:r>
              <a:rPr lang="it-IT" i="1" dirty="0"/>
              <a:t> - Nestlé USA, Inc. v. Doe</a:t>
            </a:r>
            <a:r>
              <a:rPr lang="it-IT" dirty="0"/>
              <a:t>, 141 S. Ct. 1931 (2021) (supp. </a:t>
            </a:r>
            <a:r>
              <a:rPr lang="it-IT" dirty="0">
                <a:highlight>
                  <a:srgbClr val="FFFF00"/>
                </a:highlight>
              </a:rPr>
              <a:t>Chap 7</a:t>
            </a:r>
            <a:r>
              <a:rPr lang="it-IT" dirty="0"/>
              <a:t>, p. 237)</a:t>
            </a:r>
            <a:endParaRPr lang="en-US" dirty="0"/>
          </a:p>
        </p:txBody>
      </p:sp>
      <p:sp>
        <p:nvSpPr>
          <p:cNvPr id="3" name="Content Placeholder 2">
            <a:extLst>
              <a:ext uri="{FF2B5EF4-FFF2-40B4-BE49-F238E27FC236}">
                <a16:creationId xmlns:a16="http://schemas.microsoft.com/office/drawing/2014/main" id="{50773FAD-BE54-7C79-B99F-CBD7842CD803}"/>
              </a:ext>
            </a:extLst>
          </p:cNvPr>
          <p:cNvSpPr>
            <a:spLocks noGrp="1"/>
          </p:cNvSpPr>
          <p:nvPr>
            <p:ph idx="1"/>
          </p:nvPr>
        </p:nvSpPr>
        <p:spPr>
          <a:xfrm>
            <a:off x="564776" y="1825625"/>
            <a:ext cx="10939183" cy="4351338"/>
          </a:xfrm>
        </p:spPr>
        <p:txBody>
          <a:bodyPr>
            <a:normAutofit lnSpcReduction="10000"/>
          </a:bodyPr>
          <a:lstStyle/>
          <a:p>
            <a:r>
              <a:rPr lang="en-US" dirty="0"/>
              <a:t>Plaintiffs claimed that the defendant aided and abetted the use of child slaves to harvest cocoa in the Ivory Coast. </a:t>
            </a:r>
            <a:r>
              <a:rPr lang="en-US" dirty="0">
                <a:highlight>
                  <a:srgbClr val="FFFF00"/>
                </a:highlight>
              </a:rPr>
              <a:t>Nestlé USA was alleged to have made key financial and operational decisions in the United States </a:t>
            </a:r>
            <a:r>
              <a:rPr lang="en-US" dirty="0"/>
              <a:t>sufficient to provide the touch-and-concern nexus, although the child slavery took place entirely in the Ivory Coast.</a:t>
            </a:r>
          </a:p>
          <a:p>
            <a:r>
              <a:rPr lang="en-US" dirty="0"/>
              <a:t>“[A]</a:t>
            </a:r>
            <a:r>
              <a:rPr lang="en-US" dirty="0" err="1"/>
              <a:t>llegations</a:t>
            </a:r>
            <a:r>
              <a:rPr lang="en-US" dirty="0"/>
              <a:t> of general corporate activity — like </a:t>
            </a:r>
            <a:r>
              <a:rPr lang="en-US" dirty="0" err="1"/>
              <a:t>decisionmaking</a:t>
            </a:r>
            <a:r>
              <a:rPr lang="en-US" dirty="0"/>
              <a:t> — cannot alone establish domestic application of the ATS. . . . To plead facts sufficient to support a domestic application of the ATS, </a:t>
            </a:r>
            <a:r>
              <a:rPr lang="en-US" dirty="0">
                <a:highlight>
                  <a:srgbClr val="FFFF00"/>
                </a:highlight>
              </a:rPr>
              <a:t>plaintiffs must allege more domestic conduct than general corporate activity.”</a:t>
            </a:r>
          </a:p>
          <a:p>
            <a:r>
              <a:rPr lang="en-US" dirty="0">
                <a:highlight>
                  <a:srgbClr val="FFFF00"/>
                </a:highlight>
              </a:rPr>
              <a:t>[If the plaintiffs can show more, they can likely get jurisdiction under ordinary US tort law.]</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C7844AC-5A00-4EFF-6DF1-1BB0CA13B4D1}"/>
                  </a:ext>
                </a:extLst>
              </p14:cNvPr>
              <p14:cNvContentPartPr/>
              <p14:nvPr/>
            </p14:nvContentPartPr>
            <p14:xfrm>
              <a:off x="172800" y="233640"/>
              <a:ext cx="11242800" cy="5990400"/>
            </p14:xfrm>
          </p:contentPart>
        </mc:Choice>
        <mc:Fallback xmlns="">
          <p:pic>
            <p:nvPicPr>
              <p:cNvPr id="4" name="Ink 3">
                <a:extLst>
                  <a:ext uri="{FF2B5EF4-FFF2-40B4-BE49-F238E27FC236}">
                    <a16:creationId xmlns:a16="http://schemas.microsoft.com/office/drawing/2014/main" id="{3C7844AC-5A00-4EFF-6DF1-1BB0CA13B4D1}"/>
                  </a:ext>
                </a:extLst>
              </p:cNvPr>
              <p:cNvPicPr/>
              <p:nvPr/>
            </p:nvPicPr>
            <p:blipFill>
              <a:blip r:embed="rId3"/>
              <a:stretch>
                <a:fillRect/>
              </a:stretch>
            </p:blipFill>
            <p:spPr>
              <a:xfrm>
                <a:off x="163440" y="224280"/>
                <a:ext cx="11261520" cy="6009120"/>
              </a:xfrm>
              <a:prstGeom prst="rect">
                <a:avLst/>
              </a:prstGeom>
            </p:spPr>
          </p:pic>
        </mc:Fallback>
      </mc:AlternateContent>
    </p:spTree>
    <p:extLst>
      <p:ext uri="{BB962C8B-B14F-4D97-AF65-F5344CB8AC3E}">
        <p14:creationId xmlns:p14="http://schemas.microsoft.com/office/powerpoint/2010/main" val="1400336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B887-DF45-0783-9618-43E3B66C3E94}"/>
              </a:ext>
            </a:extLst>
          </p:cNvPr>
          <p:cNvSpPr>
            <a:spLocks noGrp="1"/>
          </p:cNvSpPr>
          <p:nvPr>
            <p:ph type="title"/>
          </p:nvPr>
        </p:nvSpPr>
        <p:spPr>
          <a:xfrm>
            <a:off x="478972" y="242661"/>
            <a:ext cx="11038434" cy="1325563"/>
          </a:xfrm>
        </p:spPr>
        <p:txBody>
          <a:bodyPr/>
          <a:lstStyle/>
          <a:p>
            <a:r>
              <a:rPr lang="en-US" dirty="0"/>
              <a:t>Where Must Plaintiffs look for Substantive Law when Using ATS Jurisdiction?</a:t>
            </a:r>
          </a:p>
        </p:txBody>
      </p:sp>
      <p:sp>
        <p:nvSpPr>
          <p:cNvPr id="3" name="Content Placeholder 2">
            <a:extLst>
              <a:ext uri="{FF2B5EF4-FFF2-40B4-BE49-F238E27FC236}">
                <a16:creationId xmlns:a16="http://schemas.microsoft.com/office/drawing/2014/main" id="{3D5F90D0-5D0B-D80A-28C1-F4F77127CBCA}"/>
              </a:ext>
            </a:extLst>
          </p:cNvPr>
          <p:cNvSpPr>
            <a:spLocks noGrp="1"/>
          </p:cNvSpPr>
          <p:nvPr>
            <p:ph idx="1"/>
          </p:nvPr>
        </p:nvSpPr>
        <p:spPr>
          <a:xfrm>
            <a:off x="478972" y="1825625"/>
            <a:ext cx="11038434" cy="4351338"/>
          </a:xfrm>
        </p:spPr>
        <p:txBody>
          <a:bodyPr>
            <a:normAutofit lnSpcReduction="10000"/>
          </a:bodyPr>
          <a:lstStyle/>
          <a:p>
            <a:r>
              <a:rPr lang="en-US" dirty="0"/>
              <a:t>But the statute on its own does not empower aliens to sue. We have been clear that </a:t>
            </a:r>
            <a:r>
              <a:rPr lang="en-US" dirty="0">
                <a:highlight>
                  <a:srgbClr val="FFFF00"/>
                </a:highlight>
              </a:rPr>
              <a:t>“the ATS is a jurisdictional statute creating no new causes of action.” </a:t>
            </a:r>
            <a:r>
              <a:rPr lang="en-US" dirty="0"/>
              <a:t>Sosa, 542 U. S., at 724. </a:t>
            </a:r>
          </a:p>
          <a:p>
            <a:r>
              <a:rPr lang="en-US" dirty="0"/>
              <a:t>Aliens harmed by a violation of international law must rely on legislative and executive remedies, </a:t>
            </a:r>
            <a:r>
              <a:rPr lang="en-US" dirty="0">
                <a:highlight>
                  <a:srgbClr val="FFFF00"/>
                </a:highlight>
              </a:rPr>
              <a:t>not judicial remedies,</a:t>
            </a:r>
            <a:r>
              <a:rPr lang="en-US" dirty="0"/>
              <a:t> unless provided with an independent cause of action. </a:t>
            </a:r>
          </a:p>
          <a:p>
            <a:r>
              <a:rPr lang="en-US" dirty="0"/>
              <a:t>In more than 200 years, </a:t>
            </a:r>
            <a:r>
              <a:rPr lang="en-US" dirty="0">
                <a:highlight>
                  <a:srgbClr val="FFFF00"/>
                </a:highlight>
              </a:rPr>
              <a:t>Congress has established just one: the Torture Victim Protection Act of 1991. </a:t>
            </a:r>
            <a:r>
              <a:rPr lang="en-US" dirty="0"/>
              <a:t>That Act creates a private right of action for victims of torture and extrajudicial killings in violation of international law. </a:t>
            </a:r>
          </a:p>
          <a:p>
            <a:r>
              <a:rPr lang="en-US" dirty="0">
                <a:highlight>
                  <a:srgbClr val="FFFF00"/>
                </a:highlight>
              </a:rPr>
              <a:t>[Does Congress need the ATS to create new causes of action?]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22A3525-578E-AB46-6868-4FFF29E3F3B9}"/>
                  </a:ext>
                </a:extLst>
              </p14:cNvPr>
              <p14:cNvContentPartPr/>
              <p14:nvPr/>
            </p14:nvContentPartPr>
            <p14:xfrm>
              <a:off x="966600" y="3035880"/>
              <a:ext cx="9956880" cy="3107160"/>
            </p14:xfrm>
          </p:contentPart>
        </mc:Choice>
        <mc:Fallback xmlns="">
          <p:pic>
            <p:nvPicPr>
              <p:cNvPr id="4" name="Ink 3">
                <a:extLst>
                  <a:ext uri="{FF2B5EF4-FFF2-40B4-BE49-F238E27FC236}">
                    <a16:creationId xmlns:a16="http://schemas.microsoft.com/office/drawing/2014/main" id="{C22A3525-578E-AB46-6868-4FFF29E3F3B9}"/>
                  </a:ext>
                </a:extLst>
              </p:cNvPr>
              <p:cNvPicPr/>
              <p:nvPr/>
            </p:nvPicPr>
            <p:blipFill>
              <a:blip r:embed="rId3"/>
              <a:stretch>
                <a:fillRect/>
              </a:stretch>
            </p:blipFill>
            <p:spPr>
              <a:xfrm>
                <a:off x="957240" y="3026520"/>
                <a:ext cx="9975600" cy="3125880"/>
              </a:xfrm>
              <a:prstGeom prst="rect">
                <a:avLst/>
              </a:prstGeom>
            </p:spPr>
          </p:pic>
        </mc:Fallback>
      </mc:AlternateContent>
    </p:spTree>
    <p:extLst>
      <p:ext uri="{BB962C8B-B14F-4D97-AF65-F5344CB8AC3E}">
        <p14:creationId xmlns:p14="http://schemas.microsoft.com/office/powerpoint/2010/main" val="3886466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8559-714A-D0EF-F131-169B81CE8D65}"/>
              </a:ext>
            </a:extLst>
          </p:cNvPr>
          <p:cNvSpPr>
            <a:spLocks noGrp="1"/>
          </p:cNvSpPr>
          <p:nvPr>
            <p:ph type="title"/>
          </p:nvPr>
        </p:nvSpPr>
        <p:spPr>
          <a:xfrm>
            <a:off x="478972" y="242661"/>
            <a:ext cx="10238334" cy="933957"/>
          </a:xfrm>
        </p:spPr>
        <p:txBody>
          <a:bodyPr>
            <a:normAutofit fontScale="90000"/>
          </a:bodyPr>
          <a:lstStyle/>
          <a:p>
            <a:r>
              <a:rPr lang="en-US" dirty="0"/>
              <a:t>What Did Sosa say are Potential Uses of the ATS?</a:t>
            </a:r>
          </a:p>
        </p:txBody>
      </p:sp>
      <p:sp>
        <p:nvSpPr>
          <p:cNvPr id="3" name="Content Placeholder 2">
            <a:extLst>
              <a:ext uri="{FF2B5EF4-FFF2-40B4-BE49-F238E27FC236}">
                <a16:creationId xmlns:a16="http://schemas.microsoft.com/office/drawing/2014/main" id="{73932CB8-E8C3-5225-5697-A333988FD618}"/>
              </a:ext>
            </a:extLst>
          </p:cNvPr>
          <p:cNvSpPr>
            <a:spLocks noGrp="1"/>
          </p:cNvSpPr>
          <p:nvPr>
            <p:ph idx="1"/>
          </p:nvPr>
        </p:nvSpPr>
        <p:spPr>
          <a:xfrm>
            <a:off x="551329" y="1176618"/>
            <a:ext cx="10697135" cy="5000345"/>
          </a:xfrm>
        </p:spPr>
        <p:txBody>
          <a:bodyPr>
            <a:normAutofit/>
          </a:bodyPr>
          <a:lstStyle/>
          <a:p>
            <a:r>
              <a:rPr lang="en-US" dirty="0"/>
              <a:t>“Sosa indicated that courts may exercise common-law authority under the ATS to create private rights of action in very limited circumstances. 542 U. S., at 724. Sosa suggested, for example, that </a:t>
            </a:r>
            <a:r>
              <a:rPr lang="en-US" dirty="0">
                <a:highlight>
                  <a:srgbClr val="FFFF00"/>
                </a:highlight>
              </a:rPr>
              <a:t>courts could recognize </a:t>
            </a:r>
            <a:r>
              <a:rPr lang="en-US" dirty="0"/>
              <a:t>causes of action for three historical violations of international law: </a:t>
            </a:r>
            <a:r>
              <a:rPr lang="en-US" dirty="0">
                <a:highlight>
                  <a:srgbClr val="FFFF00"/>
                </a:highlight>
              </a:rPr>
              <a:t>“violation of safe conducts, infringement of the rights of ambassadors, and piracy.” </a:t>
            </a:r>
          </a:p>
          <a:p>
            <a:r>
              <a:rPr lang="en-US" dirty="0"/>
              <a:t>“But our precedents since Sosa have clarified that </a:t>
            </a:r>
            <a:r>
              <a:rPr lang="en-US" dirty="0">
                <a:highlight>
                  <a:srgbClr val="FFFF00"/>
                </a:highlight>
              </a:rPr>
              <a:t>courts must refrain from creating a cause of action whenever there is even a single sound reason to defer to Congress. </a:t>
            </a:r>
            <a:r>
              <a:rPr lang="en-US" dirty="0"/>
              <a:t>See, e.g., Hernández, 589 U. S., at ___ (slip op., at 8). Tellingly, </a:t>
            </a:r>
            <a:r>
              <a:rPr lang="en-US" dirty="0">
                <a:highlight>
                  <a:srgbClr val="FFFF00"/>
                </a:highlight>
              </a:rPr>
              <a:t>we have never created a cause of action under the ATS</a:t>
            </a:r>
            <a:r>
              <a:rPr lang="en-US" dirty="0"/>
              <a:t>. Even without reexamining Sosa, </a:t>
            </a:r>
            <a:r>
              <a:rPr lang="en-US" dirty="0">
                <a:highlight>
                  <a:srgbClr val="FFFF00"/>
                </a:highlight>
              </a:rPr>
              <a:t>our existing precedents prohibit us from creating a cause of action here.”</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678A62A-8F2F-2527-380A-625228C7F734}"/>
                  </a:ext>
                </a:extLst>
              </p14:cNvPr>
              <p14:cNvContentPartPr/>
              <p14:nvPr/>
            </p14:nvContentPartPr>
            <p14:xfrm>
              <a:off x="744840" y="2341800"/>
              <a:ext cx="10220040" cy="3157200"/>
            </p14:xfrm>
          </p:contentPart>
        </mc:Choice>
        <mc:Fallback xmlns="">
          <p:pic>
            <p:nvPicPr>
              <p:cNvPr id="4" name="Ink 3">
                <a:extLst>
                  <a:ext uri="{FF2B5EF4-FFF2-40B4-BE49-F238E27FC236}">
                    <a16:creationId xmlns:a16="http://schemas.microsoft.com/office/drawing/2014/main" id="{D678A62A-8F2F-2527-380A-625228C7F734}"/>
                  </a:ext>
                </a:extLst>
              </p:cNvPr>
              <p:cNvPicPr/>
              <p:nvPr/>
            </p:nvPicPr>
            <p:blipFill>
              <a:blip r:embed="rId3"/>
              <a:stretch>
                <a:fillRect/>
              </a:stretch>
            </p:blipFill>
            <p:spPr>
              <a:xfrm>
                <a:off x="735480" y="2332440"/>
                <a:ext cx="10238760" cy="3175920"/>
              </a:xfrm>
              <a:prstGeom prst="rect">
                <a:avLst/>
              </a:prstGeom>
            </p:spPr>
          </p:pic>
        </mc:Fallback>
      </mc:AlternateContent>
    </p:spTree>
    <p:extLst>
      <p:ext uri="{BB962C8B-B14F-4D97-AF65-F5344CB8AC3E}">
        <p14:creationId xmlns:p14="http://schemas.microsoft.com/office/powerpoint/2010/main" val="2042768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A9DB-A7D8-A263-27FF-1B593B7003E8}"/>
              </a:ext>
            </a:extLst>
          </p:cNvPr>
          <p:cNvSpPr>
            <a:spLocks noGrp="1"/>
          </p:cNvSpPr>
          <p:nvPr>
            <p:ph type="title"/>
          </p:nvPr>
        </p:nvSpPr>
        <p:spPr/>
        <p:txBody>
          <a:bodyPr/>
          <a:lstStyle/>
          <a:p>
            <a:r>
              <a:rPr lang="en-US" dirty="0"/>
              <a:t>Is the ATS Frozen in Time like </a:t>
            </a:r>
            <a:r>
              <a:rPr lang="en-US" i="1" dirty="0"/>
              <a:t>Bivens</a:t>
            </a:r>
            <a:r>
              <a:rPr lang="en-US" dirty="0"/>
              <a:t>?</a:t>
            </a:r>
          </a:p>
        </p:txBody>
      </p:sp>
      <p:sp>
        <p:nvSpPr>
          <p:cNvPr id="3" name="Content Placeholder 2">
            <a:extLst>
              <a:ext uri="{FF2B5EF4-FFF2-40B4-BE49-F238E27FC236}">
                <a16:creationId xmlns:a16="http://schemas.microsoft.com/office/drawing/2014/main" id="{14D60E81-69AE-2920-141E-9EC2F1E334BD}"/>
              </a:ext>
            </a:extLst>
          </p:cNvPr>
          <p:cNvSpPr>
            <a:spLocks noGrp="1"/>
          </p:cNvSpPr>
          <p:nvPr>
            <p:ph idx="1"/>
          </p:nvPr>
        </p:nvSpPr>
        <p:spPr>
          <a:xfrm>
            <a:off x="598394" y="1825625"/>
            <a:ext cx="10374406" cy="4351338"/>
          </a:xfrm>
        </p:spPr>
        <p:txBody>
          <a:bodyPr/>
          <a:lstStyle/>
          <a:p>
            <a:r>
              <a:rPr lang="en-US" dirty="0"/>
              <a:t>Under existing precedent, then, courts in some circumstances might still apply Sosa to recognize causes of action for the three historical torts likely on the mind of the First Congress. </a:t>
            </a:r>
          </a:p>
          <a:p>
            <a:r>
              <a:rPr lang="en-US" dirty="0"/>
              <a:t>But as to other torts, our precedents already make clear that there always is a sound reason to defer to Congress, so courts may not create a cause of action for those torts. </a:t>
            </a:r>
            <a:r>
              <a:rPr lang="en-US" dirty="0">
                <a:highlight>
                  <a:srgbClr val="FFFF00"/>
                </a:highlight>
              </a:rPr>
              <a:t>Whether and to what extent defendants should be liable under the ATS for torts beyond the three historical torts identified in Sosa lies within the province of the Legislative Branch.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39736D6-7BC8-F871-1DC9-96C46FC7CB09}"/>
                  </a:ext>
                </a:extLst>
              </p14:cNvPr>
              <p14:cNvContentPartPr/>
              <p14:nvPr/>
            </p14:nvContentPartPr>
            <p14:xfrm>
              <a:off x="772200" y="4617720"/>
              <a:ext cx="9674640" cy="939960"/>
            </p14:xfrm>
          </p:contentPart>
        </mc:Choice>
        <mc:Fallback xmlns="">
          <p:pic>
            <p:nvPicPr>
              <p:cNvPr id="4" name="Ink 3">
                <a:extLst>
                  <a:ext uri="{FF2B5EF4-FFF2-40B4-BE49-F238E27FC236}">
                    <a16:creationId xmlns:a16="http://schemas.microsoft.com/office/drawing/2014/main" id="{C39736D6-7BC8-F871-1DC9-96C46FC7CB09}"/>
                  </a:ext>
                </a:extLst>
              </p:cNvPr>
              <p:cNvPicPr/>
              <p:nvPr/>
            </p:nvPicPr>
            <p:blipFill>
              <a:blip r:embed="rId3"/>
              <a:stretch>
                <a:fillRect/>
              </a:stretch>
            </p:blipFill>
            <p:spPr>
              <a:xfrm>
                <a:off x="762840" y="4608360"/>
                <a:ext cx="9693360" cy="958680"/>
              </a:xfrm>
              <a:prstGeom prst="rect">
                <a:avLst/>
              </a:prstGeom>
            </p:spPr>
          </p:pic>
        </mc:Fallback>
      </mc:AlternateContent>
    </p:spTree>
    <p:extLst>
      <p:ext uri="{BB962C8B-B14F-4D97-AF65-F5344CB8AC3E}">
        <p14:creationId xmlns:p14="http://schemas.microsoft.com/office/powerpoint/2010/main" val="4205542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3D11-6284-47CA-A14F-89E0B1B73195}"/>
              </a:ext>
            </a:extLst>
          </p:cNvPr>
          <p:cNvSpPr>
            <a:spLocks noGrp="1"/>
          </p:cNvSpPr>
          <p:nvPr>
            <p:ph type="title"/>
          </p:nvPr>
        </p:nvSpPr>
        <p:spPr/>
        <p:txBody>
          <a:bodyPr>
            <a:normAutofit/>
          </a:bodyPr>
          <a:lstStyle/>
          <a:p>
            <a:r>
              <a:rPr lang="en-US" dirty="0"/>
              <a:t>The Value and Limitations of Security Council Actions as a Matter of Law</a:t>
            </a:r>
          </a:p>
        </p:txBody>
      </p:sp>
      <p:sp>
        <p:nvSpPr>
          <p:cNvPr id="3" name="Content Placeholder 2">
            <a:extLst>
              <a:ext uri="{FF2B5EF4-FFF2-40B4-BE49-F238E27FC236}">
                <a16:creationId xmlns:a16="http://schemas.microsoft.com/office/drawing/2014/main" id="{8AAA6FE7-0CE3-4729-8464-98E9630C381B}"/>
              </a:ext>
            </a:extLst>
          </p:cNvPr>
          <p:cNvSpPr>
            <a:spLocks noGrp="1"/>
          </p:cNvSpPr>
          <p:nvPr>
            <p:ph idx="1"/>
          </p:nvPr>
        </p:nvSpPr>
        <p:spPr>
          <a:xfrm>
            <a:off x="478972" y="1704109"/>
            <a:ext cx="10743210" cy="4472854"/>
          </a:xfrm>
        </p:spPr>
        <p:txBody>
          <a:bodyPr>
            <a:normAutofit/>
          </a:bodyPr>
          <a:lstStyle/>
          <a:p>
            <a:r>
              <a:rPr lang="en-US" dirty="0"/>
              <a:t>Security Council military and economic actions are valuable for dealing with regional conflicts by unaligned nations.</a:t>
            </a:r>
          </a:p>
          <a:p>
            <a:r>
              <a:rPr lang="en-US" dirty="0"/>
              <a:t>These are usually small conflicts but included the Korean War and the Iran-Iraq War.</a:t>
            </a:r>
          </a:p>
          <a:p>
            <a:pPr lvl="1"/>
            <a:r>
              <a:rPr lang="en-US" dirty="0"/>
              <a:t>These conflicts can be destabilizing and lead to broader conflicts involving major powers.</a:t>
            </a:r>
          </a:p>
          <a:p>
            <a:r>
              <a:rPr lang="en-US" dirty="0"/>
              <a:t>The UN cannot deal with purely internal affairs, such as the Khmer Rouge killings in Cambodia or the killings in Rwanda.</a:t>
            </a:r>
          </a:p>
          <a:p>
            <a:r>
              <a:rPr lang="en-US" dirty="0"/>
              <a:t>None of this is justiciable in US courts for the reasons we have seen in previous chapters.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933DC9B-0EFE-E09B-CB9B-C437764C0F9D}"/>
                  </a:ext>
                </a:extLst>
              </p14:cNvPr>
              <p14:cNvContentPartPr/>
              <p14:nvPr/>
            </p14:nvContentPartPr>
            <p14:xfrm>
              <a:off x="478800" y="2073960"/>
              <a:ext cx="9406440" cy="1415160"/>
            </p14:xfrm>
          </p:contentPart>
        </mc:Choice>
        <mc:Fallback xmlns="">
          <p:pic>
            <p:nvPicPr>
              <p:cNvPr id="4" name="Ink 3">
                <a:extLst>
                  <a:ext uri="{FF2B5EF4-FFF2-40B4-BE49-F238E27FC236}">
                    <a16:creationId xmlns:a16="http://schemas.microsoft.com/office/drawing/2014/main" id="{2933DC9B-0EFE-E09B-CB9B-C437764C0F9D}"/>
                  </a:ext>
                </a:extLst>
              </p:cNvPr>
              <p:cNvPicPr/>
              <p:nvPr/>
            </p:nvPicPr>
            <p:blipFill>
              <a:blip r:embed="rId3"/>
              <a:stretch>
                <a:fillRect/>
              </a:stretch>
            </p:blipFill>
            <p:spPr>
              <a:xfrm>
                <a:off x="469440" y="2064600"/>
                <a:ext cx="9425160" cy="1433880"/>
              </a:xfrm>
              <a:prstGeom prst="rect">
                <a:avLst/>
              </a:prstGeom>
            </p:spPr>
          </p:pic>
        </mc:Fallback>
      </mc:AlternateContent>
    </p:spTree>
    <p:extLst>
      <p:ext uri="{BB962C8B-B14F-4D97-AF65-F5344CB8AC3E}">
        <p14:creationId xmlns:p14="http://schemas.microsoft.com/office/powerpoint/2010/main" val="42687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4AC00-B99E-42FA-9149-9CF554952A6E}"/>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EFCD2F84-2C80-4138-97C4-A985C321D706}"/>
              </a:ext>
            </a:extLst>
          </p:cNvPr>
          <p:cNvSpPr>
            <a:spLocks noGrp="1"/>
          </p:cNvSpPr>
          <p:nvPr>
            <p:ph idx="1"/>
          </p:nvPr>
        </p:nvSpPr>
        <p:spPr/>
        <p:txBody>
          <a:bodyPr/>
          <a:lstStyle/>
          <a:p>
            <a:r>
              <a:rPr lang="en-US" dirty="0"/>
              <a:t>The UN Security Council holds the power of the UN.</a:t>
            </a:r>
          </a:p>
          <a:p>
            <a:r>
              <a:rPr lang="en-US" dirty="0"/>
              <a:t>The UN and International Law constraints on waging war are important. </a:t>
            </a:r>
          </a:p>
          <a:p>
            <a:r>
              <a:rPr lang="en-US" dirty="0"/>
              <a:t>They do not affect US law and thus we are only looking at them to get a sense of the structure of the UN and why it does not act as a legal constraint on US action.</a:t>
            </a:r>
          </a:p>
          <a:p>
            <a:r>
              <a:rPr lang="en-US" dirty="0"/>
              <a:t>I am leaving the details of these to our public international law class.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6AC9723-BA59-8B7F-737A-335268B1A93B}"/>
                  </a:ext>
                </a:extLst>
              </p14:cNvPr>
              <p14:cNvContentPartPr/>
              <p14:nvPr/>
            </p14:nvContentPartPr>
            <p14:xfrm>
              <a:off x="260280" y="153360"/>
              <a:ext cx="11306520" cy="5940720"/>
            </p14:xfrm>
          </p:contentPart>
        </mc:Choice>
        <mc:Fallback xmlns="">
          <p:pic>
            <p:nvPicPr>
              <p:cNvPr id="4" name="Ink 3">
                <a:extLst>
                  <a:ext uri="{FF2B5EF4-FFF2-40B4-BE49-F238E27FC236}">
                    <a16:creationId xmlns:a16="http://schemas.microsoft.com/office/drawing/2014/main" id="{26AC9723-BA59-8B7F-737A-335268B1A93B}"/>
                  </a:ext>
                </a:extLst>
              </p:cNvPr>
              <p:cNvPicPr/>
              <p:nvPr/>
            </p:nvPicPr>
            <p:blipFill>
              <a:blip r:embed="rId3"/>
              <a:stretch>
                <a:fillRect/>
              </a:stretch>
            </p:blipFill>
            <p:spPr>
              <a:xfrm>
                <a:off x="250920" y="144000"/>
                <a:ext cx="11325240" cy="5959440"/>
              </a:xfrm>
              <a:prstGeom prst="rect">
                <a:avLst/>
              </a:prstGeom>
            </p:spPr>
          </p:pic>
        </mc:Fallback>
      </mc:AlternateContent>
    </p:spTree>
    <p:extLst>
      <p:ext uri="{BB962C8B-B14F-4D97-AF65-F5344CB8AC3E}">
        <p14:creationId xmlns:p14="http://schemas.microsoft.com/office/powerpoint/2010/main" val="2835149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3379-C126-4C7B-AD56-C11351D28C52}"/>
              </a:ext>
            </a:extLst>
          </p:cNvPr>
          <p:cNvSpPr>
            <a:spLocks noGrp="1"/>
          </p:cNvSpPr>
          <p:nvPr>
            <p:ph type="title"/>
          </p:nvPr>
        </p:nvSpPr>
        <p:spPr>
          <a:xfrm>
            <a:off x="345968" y="238505"/>
            <a:ext cx="10743210" cy="1325563"/>
          </a:xfrm>
        </p:spPr>
        <p:txBody>
          <a:bodyPr>
            <a:normAutofit/>
          </a:bodyPr>
          <a:lstStyle/>
          <a:p>
            <a:r>
              <a:rPr lang="en-US" dirty="0"/>
              <a:t>The ICJ: Nicaragua v. United States of America</a:t>
            </a:r>
          </a:p>
        </p:txBody>
      </p:sp>
      <p:sp>
        <p:nvSpPr>
          <p:cNvPr id="3" name="Content Placeholder 2">
            <a:extLst>
              <a:ext uri="{FF2B5EF4-FFF2-40B4-BE49-F238E27FC236}">
                <a16:creationId xmlns:a16="http://schemas.microsoft.com/office/drawing/2014/main" id="{C83F592A-0973-4D36-8F34-82FF22E85296}"/>
              </a:ext>
            </a:extLst>
          </p:cNvPr>
          <p:cNvSpPr>
            <a:spLocks noGrp="1"/>
          </p:cNvSpPr>
          <p:nvPr>
            <p:ph idx="1"/>
          </p:nvPr>
        </p:nvSpPr>
        <p:spPr>
          <a:xfrm>
            <a:off x="295102" y="1661532"/>
            <a:ext cx="10743210" cy="4515431"/>
          </a:xfrm>
        </p:spPr>
        <p:txBody>
          <a:bodyPr>
            <a:normAutofit fontScale="92500" lnSpcReduction="10000"/>
          </a:bodyPr>
          <a:lstStyle/>
          <a:p>
            <a:r>
              <a:rPr lang="en-US" dirty="0"/>
              <a:t>This arose from the US support of an insurgency force – the Contras - against the Nicaraguan government after the fall of Somoza.</a:t>
            </a:r>
          </a:p>
          <a:p>
            <a:r>
              <a:rPr lang="en-US" dirty="0">
                <a:highlight>
                  <a:srgbClr val="FFFF00"/>
                </a:highlight>
              </a:rPr>
              <a:t>This is an International Court of Justice ruling, which has no force against the US because the US does not accept jurisdiction.</a:t>
            </a:r>
          </a:p>
          <a:p>
            <a:r>
              <a:rPr lang="en-US" dirty="0"/>
              <a:t>The Court rejected the US mutual defense arguments because it did not find that Nicaragua had attacked any other country.</a:t>
            </a:r>
          </a:p>
          <a:p>
            <a:r>
              <a:rPr lang="en-US" dirty="0"/>
              <a:t>It did find that US support for the Contras was effectively the same as the US attacking Nicaragua itself.</a:t>
            </a:r>
          </a:p>
          <a:p>
            <a:r>
              <a:rPr lang="en-US" dirty="0"/>
              <a:t>The opinion raises many interesting issues about interplay between international law and the UN Charter.</a:t>
            </a:r>
          </a:p>
          <a:p>
            <a:r>
              <a:rPr lang="en-US" dirty="0">
                <a:highlight>
                  <a:srgbClr val="FFFF00"/>
                </a:highlight>
              </a:rPr>
              <a:t>Ultimately, this has no effect on US law.</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483239-A841-7961-7E21-524A5A0DAFBA}"/>
                  </a:ext>
                </a:extLst>
              </p14:cNvPr>
              <p14:cNvContentPartPr/>
              <p14:nvPr/>
            </p14:nvContentPartPr>
            <p14:xfrm>
              <a:off x="587520" y="4263840"/>
              <a:ext cx="10433160" cy="389160"/>
            </p14:xfrm>
          </p:contentPart>
        </mc:Choice>
        <mc:Fallback xmlns="">
          <p:pic>
            <p:nvPicPr>
              <p:cNvPr id="4" name="Ink 3">
                <a:extLst>
                  <a:ext uri="{FF2B5EF4-FFF2-40B4-BE49-F238E27FC236}">
                    <a16:creationId xmlns:a16="http://schemas.microsoft.com/office/drawing/2014/main" id="{F6483239-A841-7961-7E21-524A5A0DAFBA}"/>
                  </a:ext>
                </a:extLst>
              </p:cNvPr>
              <p:cNvPicPr/>
              <p:nvPr/>
            </p:nvPicPr>
            <p:blipFill>
              <a:blip r:embed="rId3"/>
              <a:stretch>
                <a:fillRect/>
              </a:stretch>
            </p:blipFill>
            <p:spPr>
              <a:xfrm>
                <a:off x="578160" y="4254480"/>
                <a:ext cx="10451880" cy="407880"/>
              </a:xfrm>
              <a:prstGeom prst="rect">
                <a:avLst/>
              </a:prstGeom>
            </p:spPr>
          </p:pic>
        </mc:Fallback>
      </mc:AlternateContent>
    </p:spTree>
    <p:extLst>
      <p:ext uri="{BB962C8B-B14F-4D97-AF65-F5344CB8AC3E}">
        <p14:creationId xmlns:p14="http://schemas.microsoft.com/office/powerpoint/2010/main" val="384501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43D7-F9C1-46AA-828E-2201355415F2}"/>
              </a:ext>
            </a:extLst>
          </p:cNvPr>
          <p:cNvSpPr>
            <a:spLocks noGrp="1"/>
          </p:cNvSpPr>
          <p:nvPr>
            <p:ph type="title"/>
          </p:nvPr>
        </p:nvSpPr>
        <p:spPr>
          <a:xfrm>
            <a:off x="808264" y="365125"/>
            <a:ext cx="9544050" cy="6128544"/>
          </a:xfrm>
        </p:spPr>
        <p:txBody>
          <a:bodyPr>
            <a:normAutofit/>
          </a:bodyPr>
          <a:lstStyle/>
          <a:p>
            <a:r>
              <a:rPr lang="en-US" sz="4400" dirty="0"/>
              <a:t>What have we learned about accountability for the US through the UN or the International Court of Justice?</a:t>
            </a:r>
            <a:br>
              <a:rPr lang="en-US" sz="4400" dirty="0"/>
            </a:br>
            <a:br>
              <a:rPr lang="en-US" dirty="0"/>
            </a:br>
            <a:r>
              <a:rPr lang="en-US" dirty="0"/>
              <a:t>Do you think the it will be any easier to hold Russia or Russian nationals </a:t>
            </a:r>
            <a:r>
              <a:rPr lang="en-US"/>
              <a:t>liable?</a:t>
            </a:r>
            <a:endParaRPr lang="en-US" sz="4400"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459D7C8-E915-D63B-E6FF-BD2565E12365}"/>
                  </a:ext>
                </a:extLst>
              </p14:cNvPr>
              <p14:cNvContentPartPr/>
              <p14:nvPr/>
            </p14:nvContentPartPr>
            <p14:xfrm>
              <a:off x="634320" y="4503600"/>
              <a:ext cx="9484920" cy="1114200"/>
            </p14:xfrm>
          </p:contentPart>
        </mc:Choice>
        <mc:Fallback xmlns="">
          <p:pic>
            <p:nvPicPr>
              <p:cNvPr id="3" name="Ink 2">
                <a:extLst>
                  <a:ext uri="{FF2B5EF4-FFF2-40B4-BE49-F238E27FC236}">
                    <a16:creationId xmlns:a16="http://schemas.microsoft.com/office/drawing/2014/main" id="{5459D7C8-E915-D63B-E6FF-BD2565E12365}"/>
                  </a:ext>
                </a:extLst>
              </p:cNvPr>
              <p:cNvPicPr/>
              <p:nvPr/>
            </p:nvPicPr>
            <p:blipFill>
              <a:blip r:embed="rId3"/>
              <a:stretch>
                <a:fillRect/>
              </a:stretch>
            </p:blipFill>
            <p:spPr>
              <a:xfrm>
                <a:off x="624960" y="4494240"/>
                <a:ext cx="9503640" cy="1132920"/>
              </a:xfrm>
              <a:prstGeom prst="rect">
                <a:avLst/>
              </a:prstGeom>
            </p:spPr>
          </p:pic>
        </mc:Fallback>
      </mc:AlternateContent>
    </p:spTree>
    <p:extLst>
      <p:ext uri="{BB962C8B-B14F-4D97-AF65-F5344CB8AC3E}">
        <p14:creationId xmlns:p14="http://schemas.microsoft.com/office/powerpoint/2010/main" val="476467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5131D-9DC2-4A5C-A0EC-AECB9E72BD83}"/>
              </a:ext>
            </a:extLst>
          </p:cNvPr>
          <p:cNvSpPr>
            <a:spLocks noGrp="1"/>
          </p:cNvSpPr>
          <p:nvPr>
            <p:ph type="title"/>
          </p:nvPr>
        </p:nvSpPr>
        <p:spPr/>
        <p:txBody>
          <a:bodyPr/>
          <a:lstStyle/>
          <a:p>
            <a:r>
              <a:rPr lang="en-US" dirty="0"/>
              <a:t>THE RIGHT TO WAGE WAR: SUMMARY OF BASIC PRINCIPLES</a:t>
            </a:r>
          </a:p>
        </p:txBody>
      </p:sp>
      <p:sp>
        <p:nvSpPr>
          <p:cNvPr id="3" name="Content Placeholder 2">
            <a:extLst>
              <a:ext uri="{FF2B5EF4-FFF2-40B4-BE49-F238E27FC236}">
                <a16:creationId xmlns:a16="http://schemas.microsoft.com/office/drawing/2014/main" id="{E2170B56-EC85-AD82-9313-CE92EE6A429D}"/>
              </a:ext>
            </a:extLst>
          </p:cNvPr>
          <p:cNvSpPr>
            <a:spLocks noGrp="1"/>
          </p:cNvSpPr>
          <p:nvPr>
            <p:ph idx="1"/>
          </p:nvPr>
        </p:nvSpPr>
        <p:spPr>
          <a:xfrm>
            <a:off x="668215" y="1825625"/>
            <a:ext cx="10354827" cy="4351338"/>
          </a:xfrm>
        </p:spPr>
        <p:txBody>
          <a:bodyPr>
            <a:normAutofit/>
          </a:bodyPr>
          <a:lstStyle/>
          <a:p>
            <a:pPr marL="0" indent="0">
              <a:buNone/>
            </a:pPr>
            <a:r>
              <a:rPr lang="en-US" dirty="0"/>
              <a:t>Any threat or use of force in international relations must conform to the provisions of the United Nations Charter. Those provisions reflect and are influenced by a parallel body of customary international law norms, and vice versa.</a:t>
            </a:r>
          </a:p>
          <a:p>
            <a:pPr marL="0" indent="0">
              <a:buNone/>
            </a:pPr>
            <a:endParaRPr lang="en-US" dirty="0"/>
          </a:p>
          <a:p>
            <a:pPr marL="0" indent="0">
              <a:buNone/>
            </a:pPr>
            <a:r>
              <a:rPr lang="en-US" dirty="0"/>
              <a:t>The U.N. Charter is generally regarded as not providing domestic authority for U.S. troop deployments. And since 1945, Congress has been reluctant to give open-ended approval for such deployments on United Nations missions.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98705CD-678C-CFAC-AB22-85D6CCD2BF28}"/>
                  </a:ext>
                </a:extLst>
              </p14:cNvPr>
              <p14:cNvContentPartPr/>
              <p14:nvPr/>
            </p14:nvContentPartPr>
            <p14:xfrm>
              <a:off x="738360" y="2113200"/>
              <a:ext cx="9848880" cy="2837520"/>
            </p14:xfrm>
          </p:contentPart>
        </mc:Choice>
        <mc:Fallback xmlns="">
          <p:pic>
            <p:nvPicPr>
              <p:cNvPr id="4" name="Ink 3">
                <a:extLst>
                  <a:ext uri="{FF2B5EF4-FFF2-40B4-BE49-F238E27FC236}">
                    <a16:creationId xmlns:a16="http://schemas.microsoft.com/office/drawing/2014/main" id="{898705CD-678C-CFAC-AB22-85D6CCD2BF28}"/>
                  </a:ext>
                </a:extLst>
              </p:cNvPr>
              <p:cNvPicPr/>
              <p:nvPr/>
            </p:nvPicPr>
            <p:blipFill>
              <a:blip r:embed="rId3"/>
              <a:stretch>
                <a:fillRect/>
              </a:stretch>
            </p:blipFill>
            <p:spPr>
              <a:xfrm>
                <a:off x="729000" y="2103840"/>
                <a:ext cx="9867600" cy="2856240"/>
              </a:xfrm>
              <a:prstGeom prst="rect">
                <a:avLst/>
              </a:prstGeom>
            </p:spPr>
          </p:pic>
        </mc:Fallback>
      </mc:AlternateContent>
    </p:spTree>
    <p:extLst>
      <p:ext uri="{BB962C8B-B14F-4D97-AF65-F5344CB8AC3E}">
        <p14:creationId xmlns:p14="http://schemas.microsoft.com/office/powerpoint/2010/main" val="328274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2953FF-05D4-B05D-09DB-9D981FCA6450}"/>
              </a:ext>
            </a:extLst>
          </p:cNvPr>
          <p:cNvSpPr>
            <a:spLocks noGrp="1"/>
          </p:cNvSpPr>
          <p:nvPr>
            <p:ph idx="1"/>
          </p:nvPr>
        </p:nvSpPr>
        <p:spPr>
          <a:xfrm>
            <a:off x="507442" y="693336"/>
            <a:ext cx="10505551" cy="5483627"/>
          </a:xfrm>
        </p:spPr>
        <p:txBody>
          <a:bodyPr>
            <a:normAutofit/>
          </a:bodyPr>
          <a:lstStyle/>
          <a:p>
            <a:pPr marL="0" indent="0">
              <a:buNone/>
            </a:pPr>
            <a:r>
              <a:rPr lang="en-US" dirty="0"/>
              <a:t>The International Court of Justice may rule on the legality of armed conflicts when the states involved have submitted to the jurisdiction of the Court, and parties are bound to abide by its rulings, which may be enforced by the Security Council.</a:t>
            </a:r>
          </a:p>
          <a:p>
            <a:pPr marL="0" indent="0">
              <a:buNone/>
            </a:pPr>
            <a:endParaRPr lang="en-US" dirty="0"/>
          </a:p>
          <a:p>
            <a:pPr marL="0" indent="0">
              <a:buNone/>
            </a:pPr>
            <a:r>
              <a:rPr lang="en-US" dirty="0"/>
              <a:t>Both the Charter and customary international law permit the use of force in only two circumstances: unilateral or collective self-defense in response to an armed attack, and collective action with the approval of the U.N. Security Council. But states have often used force in situations that do not strictly comply with these limits, suggesting an evolving flexibility in the rules.</a:t>
            </a:r>
          </a:p>
        </p:txBody>
      </p:sp>
    </p:spTree>
    <p:extLst>
      <p:ext uri="{BB962C8B-B14F-4D97-AF65-F5344CB8AC3E}">
        <p14:creationId xmlns:p14="http://schemas.microsoft.com/office/powerpoint/2010/main" val="2042957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3E58B-CC8E-10C3-B887-E3AE4C3B867A}"/>
              </a:ext>
            </a:extLst>
          </p:cNvPr>
          <p:cNvSpPr>
            <a:spLocks noGrp="1"/>
          </p:cNvSpPr>
          <p:nvPr>
            <p:ph idx="1"/>
          </p:nvPr>
        </p:nvSpPr>
        <p:spPr>
          <a:xfrm>
            <a:off x="478972" y="657225"/>
            <a:ext cx="10729572" cy="5722143"/>
          </a:xfrm>
        </p:spPr>
        <p:txBody>
          <a:bodyPr>
            <a:normAutofit/>
          </a:bodyPr>
          <a:lstStyle/>
          <a:p>
            <a:pPr marL="0" indent="0">
              <a:buNone/>
            </a:pPr>
            <a:r>
              <a:rPr lang="en-US" dirty="0"/>
              <a:t>Direct, substantial attacks by one state’s regular military forces against another state will violate the prohibition on the use of force. So will arming and training paramilitary forces to engage in civil strife in another state, if that support produces a sufficient measure of dependency and control. Financing of such forces alone, however, is not a violation.</a:t>
            </a:r>
          </a:p>
          <a:p>
            <a:pPr marL="0" indent="0">
              <a:buNone/>
            </a:pPr>
            <a:endParaRPr lang="en-US" dirty="0"/>
          </a:p>
          <a:p>
            <a:pPr marL="0" indent="0">
              <a:buNone/>
            </a:pPr>
            <a:r>
              <a:rPr lang="en-US" dirty="0"/>
              <a:t>Force may be used in self-defense, in the absence of Security Council approval, only in response to an armed attack. If one state “sends” paramilitary forces into another state, it may be guilty of an armed attack if the scale and effects of the invasion are sufficiently great. But not if it merely furnishes weapons and other support to rebels there.</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CD999EE-0D80-4B48-1E1B-9FEC1420C5DF}"/>
                  </a:ext>
                </a:extLst>
              </p14:cNvPr>
              <p14:cNvContentPartPr/>
              <p14:nvPr/>
            </p14:nvContentPartPr>
            <p14:xfrm>
              <a:off x="541800" y="826200"/>
              <a:ext cx="9859320" cy="749880"/>
            </p14:xfrm>
          </p:contentPart>
        </mc:Choice>
        <mc:Fallback xmlns="">
          <p:pic>
            <p:nvPicPr>
              <p:cNvPr id="2" name="Ink 1">
                <a:extLst>
                  <a:ext uri="{FF2B5EF4-FFF2-40B4-BE49-F238E27FC236}">
                    <a16:creationId xmlns:a16="http://schemas.microsoft.com/office/drawing/2014/main" id="{3CD999EE-0D80-4B48-1E1B-9FEC1420C5DF}"/>
                  </a:ext>
                </a:extLst>
              </p:cNvPr>
              <p:cNvPicPr/>
              <p:nvPr/>
            </p:nvPicPr>
            <p:blipFill>
              <a:blip r:embed="rId3"/>
              <a:stretch>
                <a:fillRect/>
              </a:stretch>
            </p:blipFill>
            <p:spPr>
              <a:xfrm>
                <a:off x="532440" y="816840"/>
                <a:ext cx="9878040" cy="768600"/>
              </a:xfrm>
              <a:prstGeom prst="rect">
                <a:avLst/>
              </a:prstGeom>
            </p:spPr>
          </p:pic>
        </mc:Fallback>
      </mc:AlternateContent>
    </p:spTree>
    <p:extLst>
      <p:ext uri="{BB962C8B-B14F-4D97-AF65-F5344CB8AC3E}">
        <p14:creationId xmlns:p14="http://schemas.microsoft.com/office/powerpoint/2010/main" val="1416378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810A7-3CA3-C0B3-91BD-CC31ABDA646F}"/>
              </a:ext>
            </a:extLst>
          </p:cNvPr>
          <p:cNvSpPr>
            <a:spLocks noGrp="1"/>
          </p:cNvSpPr>
          <p:nvPr>
            <p:ph idx="1"/>
          </p:nvPr>
        </p:nvSpPr>
        <p:spPr>
          <a:xfrm>
            <a:off x="527538" y="673240"/>
            <a:ext cx="10651253" cy="5727559"/>
          </a:xfrm>
        </p:spPr>
        <p:txBody>
          <a:bodyPr>
            <a:normAutofit fontScale="92500" lnSpcReduction="10000"/>
          </a:bodyPr>
          <a:lstStyle/>
          <a:p>
            <a:pPr marL="0" indent="0">
              <a:buNone/>
            </a:pPr>
            <a:r>
              <a:rPr lang="en-US" dirty="0"/>
              <a:t>Legitimate uses of force in self-defense must be necessary (no time for deliberation and no reasonable alternative) and proportional (no nuclear weapons in response to a minor border incursion), and they may continue only until the U.N. Security Council has “taken measures necessary to maintain international peace and security.”</a:t>
            </a:r>
          </a:p>
          <a:p>
            <a:pPr marL="0" indent="0">
              <a:buNone/>
            </a:pPr>
            <a:endParaRPr lang="en-US" dirty="0"/>
          </a:p>
          <a:p>
            <a:pPr marL="0" indent="0">
              <a:buNone/>
            </a:pPr>
            <a:r>
              <a:rPr lang="en-US" dirty="0"/>
              <a:t>States may not use coercion to intervene in matters that other sovereign states must be free to choose, including political, economic, social, and cultural systems, and the formulation of foreign policy. Whether intervention is permitted on purely humanitarian grounds is subject to vigorous current debate.</a:t>
            </a:r>
          </a:p>
          <a:p>
            <a:pPr marL="0" indent="0">
              <a:buNone/>
            </a:pPr>
            <a:endParaRPr lang="en-US" dirty="0"/>
          </a:p>
          <a:p>
            <a:pPr marL="0" indent="0">
              <a:buNone/>
            </a:pPr>
            <a:r>
              <a:rPr lang="en-US" dirty="0"/>
              <a:t>Uses of force falling short of an armed attack may be met by proportionate countermeasures by the victim state, but collective armed responses are not permitted.</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214FC417-E198-3430-5B18-4C35E441DBBD}"/>
                  </a:ext>
                </a:extLst>
              </p14:cNvPr>
              <p14:cNvContentPartPr/>
              <p14:nvPr/>
            </p14:nvContentPartPr>
            <p14:xfrm>
              <a:off x="546840" y="3103920"/>
              <a:ext cx="10412280" cy="1469160"/>
            </p14:xfrm>
          </p:contentPart>
        </mc:Choice>
        <mc:Fallback xmlns="">
          <p:pic>
            <p:nvPicPr>
              <p:cNvPr id="2" name="Ink 1">
                <a:extLst>
                  <a:ext uri="{FF2B5EF4-FFF2-40B4-BE49-F238E27FC236}">
                    <a16:creationId xmlns:a16="http://schemas.microsoft.com/office/drawing/2014/main" id="{214FC417-E198-3430-5B18-4C35E441DBBD}"/>
                  </a:ext>
                </a:extLst>
              </p:cNvPr>
              <p:cNvPicPr/>
              <p:nvPr/>
            </p:nvPicPr>
            <p:blipFill>
              <a:blip r:embed="rId3"/>
              <a:stretch>
                <a:fillRect/>
              </a:stretch>
            </p:blipFill>
            <p:spPr>
              <a:xfrm>
                <a:off x="537480" y="3094560"/>
                <a:ext cx="10431000" cy="1487880"/>
              </a:xfrm>
              <a:prstGeom prst="rect">
                <a:avLst/>
              </a:prstGeom>
            </p:spPr>
          </p:pic>
        </mc:Fallback>
      </mc:AlternateContent>
    </p:spTree>
    <p:extLst>
      <p:ext uri="{BB962C8B-B14F-4D97-AF65-F5344CB8AC3E}">
        <p14:creationId xmlns:p14="http://schemas.microsoft.com/office/powerpoint/2010/main" val="234816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0286C-A21C-4897-83EE-86D923CC6BF3}"/>
              </a:ext>
            </a:extLst>
          </p:cNvPr>
          <p:cNvSpPr>
            <a:spLocks noGrp="1"/>
          </p:cNvSpPr>
          <p:nvPr>
            <p:ph type="title"/>
          </p:nvPr>
        </p:nvSpPr>
        <p:spPr>
          <a:xfrm>
            <a:off x="478972" y="242661"/>
            <a:ext cx="10019375" cy="1325563"/>
          </a:xfrm>
        </p:spPr>
        <p:txBody>
          <a:bodyPr/>
          <a:lstStyle/>
          <a:p>
            <a:r>
              <a:rPr lang="en-US" dirty="0"/>
              <a:t>The War to End All Wars (World War I) and the Formation of the UN</a:t>
            </a:r>
          </a:p>
        </p:txBody>
      </p:sp>
      <p:sp>
        <p:nvSpPr>
          <p:cNvPr id="3" name="Content Placeholder 2">
            <a:extLst>
              <a:ext uri="{FF2B5EF4-FFF2-40B4-BE49-F238E27FC236}">
                <a16:creationId xmlns:a16="http://schemas.microsoft.com/office/drawing/2014/main" id="{8602AF51-B5BC-430F-AD3E-738DE68518AB}"/>
              </a:ext>
            </a:extLst>
          </p:cNvPr>
          <p:cNvSpPr>
            <a:spLocks noGrp="1"/>
          </p:cNvSpPr>
          <p:nvPr>
            <p:ph idx="1"/>
          </p:nvPr>
        </p:nvSpPr>
        <p:spPr>
          <a:xfrm>
            <a:off x="838200" y="1825625"/>
            <a:ext cx="10557294" cy="4351338"/>
          </a:xfrm>
        </p:spPr>
        <p:txBody>
          <a:bodyPr>
            <a:normAutofit fontScale="92500" lnSpcReduction="20000"/>
          </a:bodyPr>
          <a:lstStyle/>
          <a:p>
            <a:r>
              <a:rPr lang="en-US" altLang="en-US" dirty="0"/>
              <a:t>The League of Nations was formed after WW I to prevent future wars.</a:t>
            </a:r>
          </a:p>
          <a:p>
            <a:r>
              <a:rPr lang="en-US" altLang="en-US" dirty="0"/>
              <a:t>It did not work for many reasons, including the terms of the Treaty of Versailles, which obligated Germany to pay reparations for the damages caused by the war. </a:t>
            </a:r>
          </a:p>
          <a:p>
            <a:r>
              <a:rPr lang="en-US" altLang="en-US" dirty="0"/>
              <a:t>The use of nuclear weapons by the US at the end of WWII strengthened the resolve of the major powers to form an international agency to reduce the chance of the next global conflict.</a:t>
            </a:r>
          </a:p>
          <a:p>
            <a:r>
              <a:rPr lang="en-US" altLang="en-US" dirty="0"/>
              <a:t>The core purpose of the UN is to guarantee the sovereignty of the member nations against attack by other nations.</a:t>
            </a:r>
          </a:p>
          <a:p>
            <a:pPr lvl="1"/>
            <a:r>
              <a:rPr lang="en-US" altLang="en-US" dirty="0"/>
              <a:t>The social programs are important but are divorced from this function.</a:t>
            </a:r>
          </a:p>
          <a:p>
            <a:r>
              <a:rPr lang="en-US" altLang="en-US" dirty="0">
                <a:highlight>
                  <a:srgbClr val="FFFF00"/>
                </a:highlight>
              </a:rPr>
              <a:t>The power to protect sovereignty by force rests with the UN Security Counsel.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FCE6CA5-1C44-B494-CABA-376ACEB9E0CB}"/>
                  </a:ext>
                </a:extLst>
              </p14:cNvPr>
              <p14:cNvContentPartPr/>
              <p14:nvPr/>
            </p14:nvContentPartPr>
            <p14:xfrm>
              <a:off x="878040" y="1632960"/>
              <a:ext cx="10446120" cy="1894320"/>
            </p14:xfrm>
          </p:contentPart>
        </mc:Choice>
        <mc:Fallback xmlns="">
          <p:pic>
            <p:nvPicPr>
              <p:cNvPr id="4" name="Ink 3">
                <a:extLst>
                  <a:ext uri="{FF2B5EF4-FFF2-40B4-BE49-F238E27FC236}">
                    <a16:creationId xmlns:a16="http://schemas.microsoft.com/office/drawing/2014/main" id="{5FCE6CA5-1C44-B494-CABA-376ACEB9E0CB}"/>
                  </a:ext>
                </a:extLst>
              </p:cNvPr>
              <p:cNvPicPr/>
              <p:nvPr/>
            </p:nvPicPr>
            <p:blipFill>
              <a:blip r:embed="rId3"/>
              <a:stretch>
                <a:fillRect/>
              </a:stretch>
            </p:blipFill>
            <p:spPr>
              <a:xfrm>
                <a:off x="868680" y="1623600"/>
                <a:ext cx="10464840" cy="1913040"/>
              </a:xfrm>
              <a:prstGeom prst="rect">
                <a:avLst/>
              </a:prstGeom>
            </p:spPr>
          </p:pic>
        </mc:Fallback>
      </mc:AlternateContent>
    </p:spTree>
    <p:extLst>
      <p:ext uri="{BB962C8B-B14F-4D97-AF65-F5344CB8AC3E}">
        <p14:creationId xmlns:p14="http://schemas.microsoft.com/office/powerpoint/2010/main" val="28495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2B12-BDB0-40FF-96EF-C1799D6BEA68}"/>
              </a:ext>
            </a:extLst>
          </p:cNvPr>
          <p:cNvSpPr>
            <a:spLocks noGrp="1"/>
          </p:cNvSpPr>
          <p:nvPr>
            <p:ph type="title"/>
          </p:nvPr>
        </p:nvSpPr>
        <p:spPr/>
        <p:txBody>
          <a:bodyPr/>
          <a:lstStyle/>
          <a:p>
            <a:r>
              <a:rPr lang="en-US" dirty="0"/>
              <a:t>The UN Security Counsel</a:t>
            </a:r>
          </a:p>
        </p:txBody>
      </p:sp>
      <p:sp>
        <p:nvSpPr>
          <p:cNvPr id="3" name="Content Placeholder 2">
            <a:extLst>
              <a:ext uri="{FF2B5EF4-FFF2-40B4-BE49-F238E27FC236}">
                <a16:creationId xmlns:a16="http://schemas.microsoft.com/office/drawing/2014/main" id="{EA3A3125-02B1-4121-94F3-7E5ED65CE006}"/>
              </a:ext>
            </a:extLst>
          </p:cNvPr>
          <p:cNvSpPr>
            <a:spLocks noGrp="1"/>
          </p:cNvSpPr>
          <p:nvPr>
            <p:ph idx="1"/>
          </p:nvPr>
        </p:nvSpPr>
        <p:spPr>
          <a:xfrm>
            <a:off x="838200" y="1388853"/>
            <a:ext cx="10263996" cy="4788110"/>
          </a:xfrm>
        </p:spPr>
        <p:txBody>
          <a:bodyPr>
            <a:normAutofit fontScale="77500" lnSpcReduction="20000"/>
          </a:bodyPr>
          <a:lstStyle/>
          <a:p>
            <a:r>
              <a:rPr lang="en-US" dirty="0"/>
              <a:t>The United States, the Soviet Union, and the United Kingdom were the winners of WWII and were logical permanent members of the Security Counsel.</a:t>
            </a:r>
          </a:p>
          <a:p>
            <a:r>
              <a:rPr lang="en-US" dirty="0"/>
              <a:t>The US pushed the inclusion of China (Taiwan) and the UK pushed for the inclusion of France, as a buffer against Germany and the Soviet Union. </a:t>
            </a:r>
          </a:p>
          <a:p>
            <a:r>
              <a:rPr lang="en-US" dirty="0">
                <a:highlight>
                  <a:srgbClr val="FFFF00"/>
                </a:highlight>
              </a:rPr>
              <a:t>Any permanent member can veto action by the Counsel.</a:t>
            </a:r>
          </a:p>
          <a:p>
            <a:pPr lvl="1"/>
            <a:r>
              <a:rPr lang="en-US" dirty="0">
                <a:highlight>
                  <a:srgbClr val="FFFF00"/>
                </a:highlight>
              </a:rPr>
              <a:t>This was the key political compromise that underlies the UN.</a:t>
            </a:r>
          </a:p>
          <a:p>
            <a:r>
              <a:rPr lang="en-US" dirty="0">
                <a:highlight>
                  <a:srgbClr val="FFFF00"/>
                </a:highlight>
              </a:rPr>
              <a:t>This is why the UN Security Counsel will never act against the US.</a:t>
            </a:r>
          </a:p>
          <a:p>
            <a:r>
              <a:rPr lang="en-US" dirty="0"/>
              <a:t>In 1971, the UN General Assembly forced the substation of the PRC for Taiwan’s seat on the Security Counsel.</a:t>
            </a:r>
          </a:p>
          <a:p>
            <a:pPr lvl="1"/>
            <a:r>
              <a:rPr lang="en-US" dirty="0"/>
              <a:t>Had the PRC been on the security Counsel in 1950, the UN would not have authorized the defense of South Korea when it was invaded by the North in 1950.</a:t>
            </a:r>
          </a:p>
          <a:p>
            <a:r>
              <a:rPr lang="en-US" dirty="0">
                <a:highlight>
                  <a:srgbClr val="FFFF00"/>
                </a:highlight>
              </a:rPr>
              <a:t>The permanent members are now the US, the UK/England, France, the PRC (China), and Russia.</a:t>
            </a:r>
          </a:p>
          <a:p>
            <a:r>
              <a:rPr lang="en-US" dirty="0"/>
              <a:t>There are 10 elected member of the Security Counsel, but they do not have the veto and thus have little effect on Security Counsel policy.</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16DE0BE-EEAD-C209-B799-03591FCB594B}"/>
                  </a:ext>
                </a:extLst>
              </p14:cNvPr>
              <p14:cNvContentPartPr/>
              <p14:nvPr/>
            </p14:nvContentPartPr>
            <p14:xfrm>
              <a:off x="840600" y="636120"/>
              <a:ext cx="10292040" cy="5475960"/>
            </p14:xfrm>
          </p:contentPart>
        </mc:Choice>
        <mc:Fallback xmlns="">
          <p:pic>
            <p:nvPicPr>
              <p:cNvPr id="4" name="Ink 3">
                <a:extLst>
                  <a:ext uri="{FF2B5EF4-FFF2-40B4-BE49-F238E27FC236}">
                    <a16:creationId xmlns:a16="http://schemas.microsoft.com/office/drawing/2014/main" id="{616DE0BE-EEAD-C209-B799-03591FCB594B}"/>
                  </a:ext>
                </a:extLst>
              </p:cNvPr>
              <p:cNvPicPr/>
              <p:nvPr/>
            </p:nvPicPr>
            <p:blipFill>
              <a:blip r:embed="rId3"/>
              <a:stretch>
                <a:fillRect/>
              </a:stretch>
            </p:blipFill>
            <p:spPr>
              <a:xfrm>
                <a:off x="831240" y="626760"/>
                <a:ext cx="10310760" cy="5494680"/>
              </a:xfrm>
              <a:prstGeom prst="rect">
                <a:avLst/>
              </a:prstGeom>
            </p:spPr>
          </p:pic>
        </mc:Fallback>
      </mc:AlternateContent>
    </p:spTree>
    <p:extLst>
      <p:ext uri="{BB962C8B-B14F-4D97-AF65-F5344CB8AC3E}">
        <p14:creationId xmlns:p14="http://schemas.microsoft.com/office/powerpoint/2010/main" val="341566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DF7EA7-DBC2-4473-BE89-36B927EAD7A2}"/>
              </a:ext>
            </a:extLst>
          </p:cNvPr>
          <p:cNvSpPr>
            <a:spLocks noGrp="1"/>
          </p:cNvSpPr>
          <p:nvPr>
            <p:ph type="ctrTitle"/>
          </p:nvPr>
        </p:nvSpPr>
        <p:spPr/>
        <p:txBody>
          <a:bodyPr>
            <a:normAutofit fontScale="90000"/>
          </a:bodyPr>
          <a:lstStyle/>
          <a:p>
            <a:r>
              <a:rPr lang="en-US" dirty="0"/>
              <a:t>The Framework for UN Security Council Sanctions and Military Intervention</a:t>
            </a:r>
          </a:p>
        </p:txBody>
      </p:sp>
      <p:sp>
        <p:nvSpPr>
          <p:cNvPr id="5" name="Subtitle 4">
            <a:extLst>
              <a:ext uri="{FF2B5EF4-FFF2-40B4-BE49-F238E27FC236}">
                <a16:creationId xmlns:a16="http://schemas.microsoft.com/office/drawing/2014/main" id="{DCDD2E8D-D2C7-419F-96A1-290AF847646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272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425D6A03-4220-4D72-B3AD-F1117F9F40A1}"/>
              </a:ext>
            </a:extLst>
          </p:cNvPr>
          <p:cNvSpPr>
            <a:spLocks noGrp="1" noChangeArrowheads="1"/>
          </p:cNvSpPr>
          <p:nvPr>
            <p:ph type="title"/>
          </p:nvPr>
        </p:nvSpPr>
        <p:spPr/>
        <p:txBody>
          <a:bodyPr/>
          <a:lstStyle/>
          <a:p>
            <a:r>
              <a:rPr lang="en-US" altLang="en-US" dirty="0"/>
              <a:t>ARTICLE 39</a:t>
            </a:r>
          </a:p>
        </p:txBody>
      </p:sp>
      <p:sp>
        <p:nvSpPr>
          <p:cNvPr id="159747" name="Rectangle 3">
            <a:extLst>
              <a:ext uri="{FF2B5EF4-FFF2-40B4-BE49-F238E27FC236}">
                <a16:creationId xmlns:a16="http://schemas.microsoft.com/office/drawing/2014/main" id="{8A452085-DF59-4823-A494-AA9FC926CDA0}"/>
              </a:ext>
            </a:extLst>
          </p:cNvPr>
          <p:cNvSpPr>
            <a:spLocks noGrp="1" noChangeArrowheads="1"/>
          </p:cNvSpPr>
          <p:nvPr>
            <p:ph idx="1"/>
          </p:nvPr>
        </p:nvSpPr>
        <p:spPr>
          <a:xfrm>
            <a:off x="854015" y="1568225"/>
            <a:ext cx="9185335" cy="4756376"/>
          </a:xfrm>
        </p:spPr>
        <p:txBody>
          <a:bodyPr/>
          <a:lstStyle/>
          <a:p>
            <a:r>
              <a:rPr lang="en-US" altLang="en-US" dirty="0"/>
              <a:t>The Security Council shall determine the existence of any threat to the peace, breach of the peace, or act of aggression and shall make recommendations, or decide what measures shall be taken in accordance with Articles 41 and 42, to maintain and restore international peace and security.</a:t>
            </a:r>
          </a:p>
          <a:p>
            <a:endParaRPr lang="en-US" altLang="en-US" dirty="0"/>
          </a:p>
          <a:p>
            <a:r>
              <a:rPr lang="en-US" altLang="en-US" dirty="0">
                <a:highlight>
                  <a:srgbClr val="FFFF00"/>
                </a:highlight>
              </a:rPr>
              <a:t>Access the situation</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98949A3-E40C-8154-BDA5-DB45011B95DB}"/>
                  </a:ext>
                </a:extLst>
              </p14:cNvPr>
              <p14:cNvContentPartPr/>
              <p14:nvPr/>
            </p14:nvContentPartPr>
            <p14:xfrm>
              <a:off x="483120" y="1215360"/>
              <a:ext cx="11079360" cy="4600080"/>
            </p14:xfrm>
          </p:contentPart>
        </mc:Choice>
        <mc:Fallback xmlns="">
          <p:pic>
            <p:nvPicPr>
              <p:cNvPr id="2" name="Ink 1">
                <a:extLst>
                  <a:ext uri="{FF2B5EF4-FFF2-40B4-BE49-F238E27FC236}">
                    <a16:creationId xmlns:a16="http://schemas.microsoft.com/office/drawing/2014/main" id="{B98949A3-E40C-8154-BDA5-DB45011B95DB}"/>
                  </a:ext>
                </a:extLst>
              </p:cNvPr>
              <p:cNvPicPr/>
              <p:nvPr/>
            </p:nvPicPr>
            <p:blipFill>
              <a:blip r:embed="rId3"/>
              <a:stretch>
                <a:fillRect/>
              </a:stretch>
            </p:blipFill>
            <p:spPr>
              <a:xfrm>
                <a:off x="473760" y="1206000"/>
                <a:ext cx="11098080" cy="461880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26101396-59A0-4A17-A0AC-E8A937131CFA}"/>
              </a:ext>
            </a:extLst>
          </p:cNvPr>
          <p:cNvSpPr>
            <a:spLocks noGrp="1" noChangeArrowheads="1"/>
          </p:cNvSpPr>
          <p:nvPr>
            <p:ph type="title"/>
          </p:nvPr>
        </p:nvSpPr>
        <p:spPr/>
        <p:txBody>
          <a:bodyPr/>
          <a:lstStyle/>
          <a:p>
            <a:r>
              <a:rPr lang="en-US" altLang="en-US" dirty="0"/>
              <a:t>ARTICLE 40</a:t>
            </a:r>
          </a:p>
        </p:txBody>
      </p:sp>
      <p:sp>
        <p:nvSpPr>
          <p:cNvPr id="160771" name="Rectangle 3">
            <a:extLst>
              <a:ext uri="{FF2B5EF4-FFF2-40B4-BE49-F238E27FC236}">
                <a16:creationId xmlns:a16="http://schemas.microsoft.com/office/drawing/2014/main" id="{8D79A34C-423F-4244-9975-5A7DEA6AE917}"/>
              </a:ext>
            </a:extLst>
          </p:cNvPr>
          <p:cNvSpPr>
            <a:spLocks noGrp="1" noChangeArrowheads="1"/>
          </p:cNvSpPr>
          <p:nvPr>
            <p:ph idx="1"/>
          </p:nvPr>
        </p:nvSpPr>
        <p:spPr>
          <a:xfrm>
            <a:off x="602673" y="1402773"/>
            <a:ext cx="10079181" cy="4774190"/>
          </a:xfrm>
        </p:spPr>
        <p:txBody>
          <a:bodyPr>
            <a:normAutofit/>
          </a:bodyPr>
          <a:lstStyle/>
          <a:p>
            <a:r>
              <a:rPr lang="en-US" altLang="en-US" dirty="0"/>
              <a:t>In order to prevent an aggravation of the situation, </a:t>
            </a:r>
            <a:r>
              <a:rPr lang="en-US" altLang="en-US" dirty="0">
                <a:highlight>
                  <a:srgbClr val="FFFF00"/>
                </a:highlight>
              </a:rPr>
              <a:t>the Security Council may, before making the recommendations or deciding upon the measures provided for in Article 39, call upon the parties concerned to comply with such provisional measures as it deems necessary or desirable. </a:t>
            </a:r>
            <a:r>
              <a:rPr lang="en-US" altLang="en-US" dirty="0"/>
              <a:t>Such provisional measures shall be without prejudice to the rights, claims, or position of the parties concerned. The Security Council shall duly take account of failure to comply with such provisional measures.</a:t>
            </a:r>
          </a:p>
          <a:p>
            <a:endParaRPr lang="en-US" altLang="en-US" dirty="0"/>
          </a:p>
          <a:p>
            <a:r>
              <a:rPr lang="en-US" altLang="en-US" dirty="0">
                <a:highlight>
                  <a:srgbClr val="FFFF00"/>
                </a:highlight>
              </a:rPr>
              <a:t>Ask for voluntary compliances with mitigation measures.</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EDD6EA64-3BED-0996-E206-4AFA68EA5845}"/>
                  </a:ext>
                </a:extLst>
              </p14:cNvPr>
              <p14:cNvContentPartPr/>
              <p14:nvPr/>
            </p14:nvContentPartPr>
            <p14:xfrm>
              <a:off x="473760" y="2034000"/>
              <a:ext cx="9837000" cy="2584080"/>
            </p14:xfrm>
          </p:contentPart>
        </mc:Choice>
        <mc:Fallback xmlns="">
          <p:pic>
            <p:nvPicPr>
              <p:cNvPr id="2" name="Ink 1">
                <a:extLst>
                  <a:ext uri="{FF2B5EF4-FFF2-40B4-BE49-F238E27FC236}">
                    <a16:creationId xmlns:a16="http://schemas.microsoft.com/office/drawing/2014/main" id="{EDD6EA64-3BED-0996-E206-4AFA68EA5845}"/>
                  </a:ext>
                </a:extLst>
              </p:cNvPr>
              <p:cNvPicPr/>
              <p:nvPr/>
            </p:nvPicPr>
            <p:blipFill>
              <a:blip r:embed="rId3"/>
              <a:stretch>
                <a:fillRect/>
              </a:stretch>
            </p:blipFill>
            <p:spPr>
              <a:xfrm>
                <a:off x="464400" y="2024640"/>
                <a:ext cx="9855720" cy="260280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E1E1278A-5CDC-4024-A277-52B42649889C}"/>
              </a:ext>
            </a:extLst>
          </p:cNvPr>
          <p:cNvSpPr>
            <a:spLocks noGrp="1" noChangeArrowheads="1"/>
          </p:cNvSpPr>
          <p:nvPr>
            <p:ph type="title"/>
          </p:nvPr>
        </p:nvSpPr>
        <p:spPr/>
        <p:txBody>
          <a:bodyPr/>
          <a:lstStyle/>
          <a:p>
            <a:r>
              <a:rPr lang="en-US" altLang="en-US" dirty="0"/>
              <a:t>ARTICLE 41</a:t>
            </a:r>
          </a:p>
        </p:txBody>
      </p:sp>
      <p:sp>
        <p:nvSpPr>
          <p:cNvPr id="161795" name="Rectangle 3">
            <a:extLst>
              <a:ext uri="{FF2B5EF4-FFF2-40B4-BE49-F238E27FC236}">
                <a16:creationId xmlns:a16="http://schemas.microsoft.com/office/drawing/2014/main" id="{43BAF727-C0C1-4C7C-B39B-0CE1B9299804}"/>
              </a:ext>
            </a:extLst>
          </p:cNvPr>
          <p:cNvSpPr>
            <a:spLocks noGrp="1" noChangeArrowheads="1"/>
          </p:cNvSpPr>
          <p:nvPr>
            <p:ph idx="1"/>
          </p:nvPr>
        </p:nvSpPr>
        <p:spPr>
          <a:xfrm>
            <a:off x="665018" y="1433945"/>
            <a:ext cx="10536381" cy="5058929"/>
          </a:xfrm>
        </p:spPr>
        <p:txBody>
          <a:bodyPr>
            <a:normAutofit/>
          </a:bodyPr>
          <a:lstStyle/>
          <a:p>
            <a:r>
              <a:rPr lang="en-US" altLang="en-US" dirty="0"/>
              <a:t>The Security Council may decide what </a:t>
            </a:r>
            <a:r>
              <a:rPr lang="en-US" altLang="en-US" dirty="0">
                <a:highlight>
                  <a:srgbClr val="FFFF00"/>
                </a:highlight>
              </a:rPr>
              <a:t>measures not involving the use of armed force are to be employed </a:t>
            </a:r>
            <a:r>
              <a:rPr lang="en-US" altLang="en-US" dirty="0"/>
              <a:t>to give effect to its decisions, and it may call upon the Members of the United Nations to apply such measures. These may include complete or partial interruption of economic relations and of rail, sea, air, postal, telegraphic, radio, and other means of communication, and the severance of diplomatic relations.</a:t>
            </a:r>
          </a:p>
          <a:p>
            <a:endParaRPr lang="en-US" altLang="en-US" dirty="0"/>
          </a:p>
          <a:p>
            <a:r>
              <a:rPr lang="en-US" altLang="en-US" dirty="0">
                <a:highlight>
                  <a:srgbClr val="FFFF00"/>
                </a:highlight>
              </a:rPr>
              <a:t>Impose non-military sanctions.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166D354F-3761-4E46-A0A4-8A2A26F19DA0}"/>
              </a:ext>
            </a:extLst>
          </p:cNvPr>
          <p:cNvSpPr>
            <a:spLocks noGrp="1" noChangeArrowheads="1"/>
          </p:cNvSpPr>
          <p:nvPr>
            <p:ph type="title"/>
          </p:nvPr>
        </p:nvSpPr>
        <p:spPr/>
        <p:txBody>
          <a:bodyPr/>
          <a:lstStyle/>
          <a:p>
            <a:r>
              <a:rPr lang="en-US" altLang="en-US" dirty="0"/>
              <a:t>ARTICLE 42</a:t>
            </a:r>
          </a:p>
        </p:txBody>
      </p:sp>
      <p:sp>
        <p:nvSpPr>
          <p:cNvPr id="162819" name="Rectangle 3">
            <a:extLst>
              <a:ext uri="{FF2B5EF4-FFF2-40B4-BE49-F238E27FC236}">
                <a16:creationId xmlns:a16="http://schemas.microsoft.com/office/drawing/2014/main" id="{95A199BA-664E-49A7-80BA-0427AE4DA026}"/>
              </a:ext>
            </a:extLst>
          </p:cNvPr>
          <p:cNvSpPr>
            <a:spLocks noGrp="1" noChangeArrowheads="1"/>
          </p:cNvSpPr>
          <p:nvPr>
            <p:ph idx="1"/>
          </p:nvPr>
        </p:nvSpPr>
        <p:spPr>
          <a:xfrm>
            <a:off x="478972" y="1433945"/>
            <a:ext cx="10857510" cy="4743018"/>
          </a:xfrm>
        </p:spPr>
        <p:txBody>
          <a:bodyPr>
            <a:normAutofit/>
          </a:bodyPr>
          <a:lstStyle/>
          <a:p>
            <a:r>
              <a:rPr lang="en-US" altLang="en-US" dirty="0"/>
              <a:t>Should the Security Council consider that measures provided for in Article 41 would be inadequate or have proved to be inadequate, </a:t>
            </a:r>
            <a:r>
              <a:rPr lang="en-US" altLang="en-US" dirty="0">
                <a:highlight>
                  <a:srgbClr val="FFFF00"/>
                </a:highlight>
              </a:rPr>
              <a:t>it may take such action by air, sea, or land forces as may be necessary to maintain or restore international peace and security.</a:t>
            </a:r>
            <a:r>
              <a:rPr lang="en-US" altLang="en-US" dirty="0"/>
              <a:t> Such actions may include demonstrations, blockade, and other operations by air, sea, or land forces of Members of the United Nations. </a:t>
            </a:r>
          </a:p>
          <a:p>
            <a:endParaRPr lang="en-US" altLang="en-US" dirty="0"/>
          </a:p>
          <a:p>
            <a:r>
              <a:rPr lang="en-US" altLang="en-US" dirty="0">
                <a:highlight>
                  <a:srgbClr val="FFFF00"/>
                </a:highlight>
              </a:rPr>
              <a:t>Take military action</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16EE3B50-D80B-A2BD-9375-23E4AF845B43}"/>
                  </a:ext>
                </a:extLst>
              </p14:cNvPr>
              <p14:cNvContentPartPr/>
              <p14:nvPr/>
            </p14:nvContentPartPr>
            <p14:xfrm>
              <a:off x="913680" y="2635920"/>
              <a:ext cx="9169200" cy="1189080"/>
            </p14:xfrm>
          </p:contentPart>
        </mc:Choice>
        <mc:Fallback xmlns="">
          <p:pic>
            <p:nvPicPr>
              <p:cNvPr id="2" name="Ink 1">
                <a:extLst>
                  <a:ext uri="{FF2B5EF4-FFF2-40B4-BE49-F238E27FC236}">
                    <a16:creationId xmlns:a16="http://schemas.microsoft.com/office/drawing/2014/main" id="{16EE3B50-D80B-A2BD-9375-23E4AF845B43}"/>
                  </a:ext>
                </a:extLst>
              </p:cNvPr>
              <p:cNvPicPr/>
              <p:nvPr/>
            </p:nvPicPr>
            <p:blipFill>
              <a:blip r:embed="rId3"/>
              <a:stretch>
                <a:fillRect/>
              </a:stretch>
            </p:blipFill>
            <p:spPr>
              <a:xfrm>
                <a:off x="904320" y="2626560"/>
                <a:ext cx="9187920" cy="1207800"/>
              </a:xfrm>
              <a:prstGeom prst="rect">
                <a:avLst/>
              </a:prstGeom>
            </p:spPr>
          </p:pic>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DCF1A82-0E3F-48FE-843A-8254F22E656F}" vid="{DCB8EE7F-0FD7-4D85-9775-2B891E685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 Blank Slide for Zoom</Template>
  <TotalTime>522</TotalTime>
  <Words>2595</Words>
  <Application>Microsoft Office PowerPoint</Application>
  <PresentationFormat>Widescreen</PresentationFormat>
  <Paragraphs>115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Atkinson Hyperlegible</vt:lpstr>
      <vt:lpstr>Calibri</vt:lpstr>
      <vt:lpstr>Office Theme</vt:lpstr>
      <vt:lpstr>Chapter 8</vt:lpstr>
      <vt:lpstr>Learning Objectives</vt:lpstr>
      <vt:lpstr>The War to End All Wars (World War I) and the Formation of the UN</vt:lpstr>
      <vt:lpstr>The UN Security Counsel</vt:lpstr>
      <vt:lpstr>The Framework for UN Security Council Sanctions and Military Intervention</vt:lpstr>
      <vt:lpstr>ARTICLE 39</vt:lpstr>
      <vt:lpstr>ARTICLE 40</vt:lpstr>
      <vt:lpstr>ARTICLE 41</vt:lpstr>
      <vt:lpstr>ARTICLE 42</vt:lpstr>
      <vt:lpstr>The First Gulf War (1991)</vt:lpstr>
      <vt:lpstr>ARTICLE 43</vt:lpstr>
      <vt:lpstr>ARTICLE 51</vt:lpstr>
      <vt:lpstr>Effect of the Articles</vt:lpstr>
      <vt:lpstr>United Nations Participation Act 22 U.S.C. 287d. in Practical Terms</vt:lpstr>
      <vt:lpstr>ATS - Nestlé USA, Inc. v. Doe, 141 S. Ct. 1931 (2021) (supp. Chap 7, p. 237)</vt:lpstr>
      <vt:lpstr>Where Must Plaintiffs look for Substantive Law when Using ATS Jurisdiction?</vt:lpstr>
      <vt:lpstr>What Did Sosa say are Potential Uses of the ATS?</vt:lpstr>
      <vt:lpstr>Is the ATS Frozen in Time like Bivens?</vt:lpstr>
      <vt:lpstr>The Value and Limitations of Security Council Actions as a Matter of Law</vt:lpstr>
      <vt:lpstr>The ICJ: Nicaragua v. United States of America</vt:lpstr>
      <vt:lpstr>What have we learned about accountability for the US through the UN or the International Court of Justice?  Do you think the it will be any easier to hold Russia or Russian nationals liable?</vt:lpstr>
      <vt:lpstr>THE RIGHT TO WAGE WAR: SUMMARY OF BASIC PRINCIPLES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creator>Edward P Richards</dc:creator>
  <cp:lastModifiedBy>Edward Richards</cp:lastModifiedBy>
  <cp:revision>30</cp:revision>
  <dcterms:created xsi:type="dcterms:W3CDTF">2022-02-05T18:33:32Z</dcterms:created>
  <dcterms:modified xsi:type="dcterms:W3CDTF">2023-02-16T14:37:04Z</dcterms:modified>
</cp:coreProperties>
</file>