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455" r:id="rId3"/>
    <p:sldId id="409" r:id="rId4"/>
    <p:sldId id="463" r:id="rId5"/>
    <p:sldId id="464" r:id="rId6"/>
    <p:sldId id="432" r:id="rId7"/>
    <p:sldId id="412" r:id="rId8"/>
    <p:sldId id="411" r:id="rId9"/>
    <p:sldId id="410" r:id="rId10"/>
    <p:sldId id="405" r:id="rId11"/>
    <p:sldId id="420" r:id="rId12"/>
    <p:sldId id="421" r:id="rId13"/>
    <p:sldId id="447" r:id="rId14"/>
    <p:sldId id="465" r:id="rId15"/>
    <p:sldId id="448" r:id="rId16"/>
    <p:sldId id="407" r:id="rId17"/>
    <p:sldId id="433" r:id="rId18"/>
    <p:sldId id="423" r:id="rId19"/>
    <p:sldId id="424" r:id="rId20"/>
    <p:sldId id="426" r:id="rId21"/>
    <p:sldId id="428" r:id="rId22"/>
    <p:sldId id="430" r:id="rId23"/>
    <p:sldId id="438" r:id="rId24"/>
    <p:sldId id="442" r:id="rId25"/>
    <p:sldId id="466" r:id="rId26"/>
    <p:sldId id="468" r:id="rId27"/>
    <p:sldId id="441" r:id="rId28"/>
    <p:sldId id="437" r:id="rId29"/>
    <p:sldId id="443" r:id="rId30"/>
    <p:sldId id="444" r:id="rId31"/>
    <p:sldId id="449" r:id="rId32"/>
    <p:sldId id="456" r:id="rId33"/>
    <p:sldId id="450" r:id="rId34"/>
    <p:sldId id="469" r:id="rId35"/>
    <p:sldId id="451" r:id="rId36"/>
    <p:sldId id="457" r:id="rId37"/>
    <p:sldId id="458" r:id="rId38"/>
    <p:sldId id="445" r:id="rId39"/>
    <p:sldId id="461" r:id="rId40"/>
    <p:sldId id="460" r:id="rId41"/>
    <p:sldId id="459" r:id="rId42"/>
    <p:sldId id="256" r:id="rId43"/>
    <p:sldId id="452" r:id="rId44"/>
    <p:sldId id="453" r:id="rId45"/>
    <p:sldId id="45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6" autoAdjust="0"/>
    <p:restoredTop sz="86384" autoAdjust="0"/>
  </p:normalViewPr>
  <p:slideViewPr>
    <p:cSldViewPr snapToGrid="0">
      <p:cViewPr varScale="1">
        <p:scale>
          <a:sx n="70" d="100"/>
          <a:sy n="70" d="100"/>
        </p:scale>
        <p:origin x="235" y="48"/>
      </p:cViewPr>
      <p:guideLst/>
    </p:cSldViewPr>
  </p:slideViewPr>
  <p:outlineViewPr>
    <p:cViewPr>
      <p:scale>
        <a:sx n="33" d="100"/>
        <a:sy n="33" d="100"/>
      </p:scale>
      <p:origin x="0" y="-40424"/>
    </p:cViewPr>
  </p:outlineViewPr>
  <p:notesTextViewPr>
    <p:cViewPr>
      <p:scale>
        <a:sx n="1" d="1"/>
        <a:sy n="1" d="1"/>
      </p:scale>
      <p:origin x="0" y="0"/>
    </p:cViewPr>
  </p:notesTextViewPr>
  <p:sorterViewPr>
    <p:cViewPr varScale="1">
      <p:scale>
        <a:sx n="1" d="1"/>
        <a:sy n="1" d="1"/>
      </p:scale>
      <p:origin x="0" y="-1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02:52.421"/>
    </inkml:context>
    <inkml:brush xml:id="br0">
      <inkml:brushProperty name="width" value="0.05292" units="cm"/>
      <inkml:brushProperty name="height" value="0.05292" units="cm"/>
      <inkml:brushProperty name="color" value="#FF0000"/>
    </inkml:brush>
  </inkml:definitions>
  <inkml:trace contextRef="#ctx0" brushRef="#br0">9393 7334 1489 0,'0'0'0'0,"28"-15"49"16,-2 1 1-16,6 3 46 16,0 6 0-16,3-4-40 15,-3 4 0-15,-13 4-32 0,4 1 1 16,9 0-13-16,3 0 1 15,2 0 0-15,2 0 1 16,-2 0-1-16,4 1 1 16,-1 1-2-16,4 1 1 15,-7 1-2-15,-5 1 1 16,0-1-2-16,0-1 1 16,-1 2-1-16,5-1 0 15,1-3 6-15,7 3 1 16,2 1 2-16,7 2 0 15,1-2 2-15,5-3 1 16,-5-4-4-16,-4 0 1 16,1 2-2-16,2 4 1 15,5 1-2-15,2 0 1 16,-5 2-3-16,-3 2 1 0,-2 0-1 16,-4-1 1-1,-6 1-1-15,3-2 1 0,4-2-2 16,3 2 1-16,6-4-2 15,2 3 0-15,0-10-3 16,-3 1 1-16,-5-3-2 16,2 1 1-16,7 2 2 15,1 3 1-15,0-4-1 16,1 3 0-16,-1 1 1 16,-1 0 0-16,-5-2 1 15,3 0 1-15,-1 2-2 0,6 2 0 16,5 0 1-16,-4-4 0 15,1-3-3-15,-1-1 1 16,-1 3 2-16,7 0 0 16,7-1-1-16,1 1 0 15,-1 1 1-15,-5-2 0 16,-4 3-1-16,0 1 0 16,2 1-1-16,1 3 0 15,-3-4-1-15,-2 2 0 16,-3 5-2-16,2-4 0 15,3 0-2-15,1 3 1 16,0-3-1-16,-1 6 1 16,-2-4-2-16,-3 2 1 15,1-2-3-15,1-1 1 16,-1-4-1-16,4 1 1 16,-3 6-1-16,-6-2 0 15,2 2-1-15,0 0 1 0,5 0-1 16,0 0 1-16,2 0 0 15,0 0 0-15,-3 3-1 16,-6-5 1-16,-3-1-1 16,-2-1 1-16,3 8-1 15,6-1 0-15,1-1 0 16,-4-6 0-16,-5 2-1 16,-3 1 0-16,-1-6 0 15,-3 0 0-15,3 7 0 16,-1-4 0-16,2 6 0 15,-1-6 0-15,-4-1 1 0,-2 1 0 16,-4 1 0-16,-8 1 1 16,-4 0-1-16,0-1 1 15,2-1 0-15,2-3 0 16,0 4-1-16,-6-3 1 16,3 3 0-16,1-1 1 15,-4-6-1-15,4-2 0 16,2-4 0-16,-1 0 1 15,-1 6 0-15,0-1 0 16,-1-3 1-16,-6 2 0 16,0 4 0-16,-1-3 1 15,5-3 0-15,-1-2 0 16,-3 1-1-16,4-1 1 16,6 1-1-16,-1-3 1 15,-9 1 0-15,3-4 0 0,6-5-2 16,0 0 0-16,-7 3-1 15,-1-1 1-15,3-6-1 16,-1 3 1-16,-8 4-1 16,-8-3 0-16,3 0 1 15,-11 3 0-15,-2-1-1 16,-7-2 1-16,-4-7-2 16,-8-5 0-16,-10 2 0 15,-11-1 0-15,-8 1-1 16,-3-4 1-16,-7 0-1 15,-6 4 0-15,-5 1 0 0,-10 2 0 16,-13-5 0-16,-12 5 0 16,-2 2 0-16,-5 6 1 15,-10-1-2-15,-8 5 1 16,-9 2-1-16,-6 4 1 16,-5-1-1-16,-9-1 0 15,-17-1 0-15,-1-1 0 16,3 2 0-16,4 3 0 15,-8 5-1-15,-1 0 1 16,-2 2-1-16,-5 0 1 16,0-3-1-16,-6 3 0 15,-12 3 0-15,0 3 0 16,-5-1-1-16,-3 5 0 16,3 7-1-16,-8 2 0 15,6 4-4-15,13 5 1 16,5-4-3-16,19 5 0 0,14 1-2 15,9 4 0-15,11 6-2 16,19 2 0-16,23-3 1 16,17 0 0-16,15-1 1 15,16 1 0-15,17-1-1 16,23 2 0-16,18 0-3 16,24 3 1-16,22 4-4 15,26 2 1-15,30-4 1 16,25-2 0-16,27-7 0 0,39 0 0 15,38-3 2-15,21-2 1 16,20-8 0-16,26-6 1 16,31-10 2-16,24-10 1 15,26-15 0-15,5-8 1 16,18-8 4-16,-1-13 1 16,6-6 0-16,-19-5 1 15,-22 1 1-15,-27 0 0 16,-18 2 0-16,-39 10 0 15,-27 8-1-15,-61-13 1 16,-203 50-2033-16</inkml:trace>
  <inkml:trace contextRef="#ctx0" brushRef="#br0" timeOffset="144165.98">10070 9608 1411 0,'0'0'0'15,"0"0"41"-15,14 16 0 16,-5-9 36-16,2 5 0 15,10 8-21-15,2-1 1 16,-4-6-33-16,11-1 1 0,19 2-12 16,10 1 0-1,4-8-6-15,6-2 1 0,7-3-2 16,10 0 1-16,22-1 2 16,10-4 0-16,0-9 0 15,16-4 1-15,11 1 2 16,12-6 1-16,16 0 3 15,3-3 0-15,-1-2 4 16,-8-2 1-16,-4-1-1 16,-1-1 0-16,-2 5 1 15,-3 2 1-15,-16-3 14 0,-10 2 0 16,-15 0 2-16,-12-4 1 16,-12 4-2-16,-2-6 0 15,-5-1-5-15,-18 0 1 16,-12 2-7-16,-15-4 1 15,-8-4-4-15,-15 1 0 16,-11-2-3-16,-12 2 0 16,-6 1-2-16,-11-5 1 15,-12 0-4-15,-14-3 1 16,-17-7-1-16,-10-4 1 16,-5 9-3-16,-9 2 1 15,-10 3-2-15,-8 0 0 16,-5 6-1-16,-10 4 0 15,-11-1-3-15,-14 5 1 16,-2 5-2-16,-13 1 0 16,-9 1-1-16,-8 7 1 15,-20 5-2-15,-15 12 1 0,-4 7-2 16,-5 10 1-16,2 6-1 16,-2 8 0-16,7 8 0 15,13 2 0-15,10 6-1 16,19 2 1-16,20 0 0 15,21-2 0-15,19-2-2 16,25-5 1-16,19-4-1 16,20 1 1-16,16-6-1 15,24-1 1-15,31 5-1 0,20 1 0 16,24 4-1-16,26-2 1 16,28 1-1-16,25-3 0 15,24 1-1-15,31-6 1 16,38 6-1-16,18-4 1 15,25-5-1-15,24-6 0 16,34 1 0-16,16 0 1 16,12-1-1-16,15 4 1 15,16 6-1-15,7 6 0 16,-403-43-2103-16</inkml:trace>
  <inkml:trace contextRef="#ctx0" brushRef="#br0" timeOffset="150416.1">18380 9971 1254 0,'24'-3'0'0,"45"-7"51"15,19-2 1-15,11-2 76 16,14 0 1-16,14 5-38 15,12-1 0-15,17 5-28 16,1 1 0-16,7 2-26 16,10-3 0-16,8 3-6 15,16 2 0-15,11 0-1 0,17 0 1 16,14 0-6 0,14-1 0-16,25-3-3 0,5-1 0 15,14-2 2-15,2-1 1 16,15-5-3-16,8 7 0 15,12 4 8-15,-1-2 0 16,-4-4 10-16,-1-1 1 16,7 6 10-16,-8-3 0 15,-7 3 4-15,-7 3 0 16,-4 5-6-16,-12-1 0 16,-14-4-16-16,-14 0 0 15,-16 3-4-15,-23-6 0 16,-21-1-3-16,-18-1 0 15,-22-4-4-15,-22 1 1 16,-14 1-3-16,-21 3 1 16,-23 2-3-16,-14 2 1 15,-11 6-17-15,-18 1 0 16,-47-7-2297-16</inkml:trace>
  <inkml:trace contextRef="#ctx0" brushRef="#br0" timeOffset="151535.19">2145 10473 1254 0,'25'0'0'0,"54"-3"51"15,13-1 1-15,3-4 60 16,9 4 0-16,21 1-29 16,6-1 0-16,5 3-24 15,-1-5 0-15,5 1-18 16,10-3 1-16,15-1-11 16,12 4 0-16,8-2-1 15,2 2 1-15,2-4 2 0,0 4 0 16,6 0 0-16,15-2 0 15,-2-7-3-15,2 0 0 16,0-5 0-16,-11 3 1 16,-8 4 2-16,-6 2 1 15,-5-4-1-15,-18 4 1 16,-12-1-1-16,-19 1 0 16,-15 1-1-16,-19 1 1 15,-12 1 2-15,-9 1 1 16,-13 6-2-16,-17 4 0 15,-19-1-6-15,-8 1 0 16,-7 1-11-16,-3 0 0 16,0 11-7-16,-9 5 1 15,2 11-6-15,-2-4 0 16,0-28-2142-16</inkml:trace>
  <inkml:trace contextRef="#ctx0" brushRef="#br0" timeOffset="-135977.96">1658 12688 1399 0,'0'0'0'15,"-23"7"44"-15,5 5 0 16,1 9 38-16,-1 14 1 0,9 15-24 16,1 7 0-16,2 7-41 15,1 9 1-15,-7 20-6 16,3 15 0-16,-2 16-6 15,-1 18 1-15,3 10-4 16,-2 20 1-16,3 8-2 16,4 1 1-16,8-8-2 15,1-10 1-15,7-9 0 0,2-3 0 16,1 1-1-16,7-1 1 16,10-1-1-16,5-4 0 15,13-3-1-15,11-1 1 16,17 3-1-16,3-3 0 15,6-3-1-15,15-1 1 16,21 1-1-16,11-8 0 16,6-4 0-16,10-6 1 15,8-11-1-15,10-4 0 16,15-9 0-16,11-11 0 16,2-8-4-16,12-10 1 15,2-11-7-15,4-9 1 16,11-6-6-16,1-2 1 15,9-2-1-15,5 0 1 16,3 0 0-16,6-3 1 16,8-3 8-16,19 0 0 15,8 2 4-15,10-3 0 0,17-3 1 16,-3-6 1 0,-3-4 2-16,8-3 1 0,6-3 3 15,2-5 0-15,-9-3 1 16,4-1 1-16,8 3 0 15,-1-1 0-15,0 0-2 16,-6-2 1-16,8 1-1 16,5 1 0-16,3 4 3 15,-1 3 0-15,-8 0 2 16,10 0 0-16,15 2-2 16,0 0 0-16,1-4-1 15,2-3 1-15,17-4-5 0,1-4 0 16,4-8-2-16,4-3 0 15,1-5-2-15,6-6 0 16,4-3-1-16,21-5 1 16,9-7 0-16,5-2 0 15,4-1 0-15,3-1 0 16,3 1 1-16,1-4 0 16,8-2 1-16,-4 9 1 15,-1 7 0-15,-4-2 1 16,-2-2-1-16,-7 4 1 15,-3 7 0-15,-12 1 0 16,1 4-1-16,-1 5 1 16,-5 2-1-16,-8 4 1 15,-3 2 0-15,-10 0 0 16,-5-3 0-16,-3-5 1 0,-11-5 0 16,-5-5 0-16,-4-9-1 15,-13-5 1-15,-14-5 0 16,-4-4 0-16,-11-9 0 15,-7-8 0-15,-9-12 0 16,-3-7 1-16,-3-9-2 16,-6-10 1-16,-2-7-2 15,-18-7 1-15,-10-6 0 16,-18-7 0-16,-17-11-1 16,-25 2 0-16,-24-4 3 15,-22 0 0-15,-23-9 7 16,-26-4 0-16,-29-13 6 0,-28-10 0 15,-30-8 5-15,-24-2 1 16,-24-4-3-16,-6-4 1 16,-8 1-3-16,-1-10 1 15,1 1-9-15,-1 12 1 16,-6 10-3-16,-8 13 1 16,-13 15-5-16,-20 8 0 15,-18 24-3-15,-22 9 1 16,-23 20-2-16,-17 18 1 15,-25 22-2-15,-25 11 1 16,-19 16-3-16,-25 7 1 16,-12 3-1-16,-16 3 0 15,-6 0-3-15,-8-6 1 16,-4-3-8-16,-5-1 0 0,-12 4-10 16,-15-3 0-16,-8-1 0 15,-7-4 1-15,-9-3 2 16,-2 3 0-16,-2 8 3 15,0 3 0-15,4-1 3 16,-9 5 1-16,-12 3 2 16,-6 2 0-16,-12 4 1 15,-2-1 1-15,2 2 3 16,-7 2 0-16,-7-5 2 16,-7-2 0-16,-5-5 1 15,-13 3 0-15,-16 4 0 0,0 2 0 16,3-1 0-1,-5-3 1-15,-6-1 2 0,-8-1 0 16,-1 4 3-16,-6 1 1 16,6 3 1-16,5-1 0 15,-5 0 2-15,-1-1 0 16,3 6 0-16,-15 1 0 16,-1 3-3-16,3 0 0 15,-2 5-3-15,2 0 1 16,-1 2-3-16,2 5 1 15,3-2-2-15,5 2 1 16,2 2-2-16,5-2 0 16,5 0 0-16,14-4 0 15,-1 3-1-15,-4-1 1 16,-5-1-1-16,3-4 0 16,6 0 0-16,3-7 0 15,-3-3-1-15,3 1 1 0,7 1 0 16,-2 6 1-16,4 9 0 15,-7 16 0-15,-2 24 0 16,2 25 0-16,13 34 0 16,-495 123 0-16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25:30.470"/>
    </inkml:context>
    <inkml:brush xml:id="br0">
      <inkml:brushProperty name="width" value="0.05292" units="cm"/>
      <inkml:brushProperty name="height" value="0.05292" units="cm"/>
      <inkml:brushProperty name="color" value="#FF0000"/>
    </inkml:brush>
  </inkml:definitions>
  <inkml:trace contextRef="#ctx0" brushRef="#br0">1875 3459 1097 0,'19'0'0'0,"34"0"24"16,28-3 1-16,27 6 35 16,10 6 1-16,9 7-17 15,14 6 0-15,29 9-20 16,25 4 1-16,29 5-8 0,25-2 1 16,26 2-6-16,23-2 0 15,20-5-3-15,21-1 0 16,8-7-2-16,18-5 0 15,14 1 5-15,24-7 1 16,11-4 3-16,17-1 0 16,6 0 5-16,9-6 1 15,2 2 3-15,23-8 1 16,20-6-1-16,4-8 1 16,20-7-1-16,11-2 1 15,-2 2 2-15,-9-6 0 16,-11-6 1-16,-15 3 0 15,-15 0 10-15,-24-9 0 16,-33-8-5-16,-26-3 0 16,-43 1 3-16,-34 5 0 15,-41 2-2-15,-51 3 0 0,-42 1-2 16,-42-1 1-16,-32-3-4 16,-41-7 0-16,-26-6-5 15,-38-8 1-15,-32-5-4 16,-33 2 0-16,-36-2-5 15,-31-7 1-15,-40-14-4 16,-34-3 1-16,-24 5-4 16,-32-9 0-16,-30-8-3 15,-20 3 1-15,-18 9-3 16,-10 2 1-16,-28 4-1 0,-7 3 0 16,-5-4 0-16,-9 7 1 15,-4 10-2-15,-13-3 1 16,-3-14-2-16,1 7 1 15,-3 0-3-15,3 8 0 16,0 10-1-16,4-5 0 16,-1-13-1-16,-7 11 1 15,-10 13-1-15,1 14 0 16,0 15 0-16,4 10 0 16,-4 7 0-16,0 13 0 15,-3 6-1-15,9 9 0 16,10 6-3-16,-2 21 1 15,4 27-4-15,-4 9 1 16,4 13-8-16,1 20 0 16,17 26-9-16,40 12 1 15,55 0-5-15,42 6 0 16,47 6 2-16,59 5 0 16,69 2 0-16,42-2 1 0,30-8 2 15,41-11 0-15,38-14 6 16,36-7 1-16,27-4 1 15,40-12 1-15,44-2 3 16,40 2 0-16,32 8 1 16,29 0 0-16,20-11-1 15,27 6 0-15,28 3-16 16,18-35 1-16,-420-81-1538 16</inkml:trace>
  <inkml:trace contextRef="#ctx0" brushRef="#br0" timeOffset="33636.14">4674 12778 1063 0,'0'0'0'0,"0"0"23"16,0 0 0-16,0 0 24 15,0 0 0-15,6 18-10 16,-1-8 1-16,7 6-19 16,6 3 0-16,1 2-9 15,8-1 0-15,8 1-3 16,7-2 0-16,17-5-2 15,4-4 1-15,4 1-3 16,2-1 1-16,-2-8-2 16,9 1 0-16,14 2 2 15,1 1 0-15,-1-1 1 0,9-5 1 16,14-4 0-16,5-1 1 16,0-3 10-16,8-1 1 15,9 5 8-15,5-1 0 16,1-2 4-16,2-3 0 15,1 1-4-15,6 4 1 16,7 5 3-16,2 2 1 16,5-2-3-16,-3-4 1 15,-8-1-2-15,6 0 0 16,5 2-4-16,2 1 1 16,5 4 1-16,-7 1 1 15,-4 2-6-15,-1 0 1 16,3 2-2-16,6 0 0 15,12-2-1-15,7-3 0 16,2 3-3-16,-1-5 0 16,-2 0-2-16,-1-3 0 15,0-1-2-15,0 3 1 0,-5 1-2 16,5 0 1-16,0 0-1 16,6 1 0-16,7 6-1 15,-4-5 1-15,0 2-1 16,1-3 0-16,-1 3 1 15,0-1 0-15,-5 1 0 16,2 1 0-16,-3 0-1 16,3 2 1-16,-2 0 2 15,1 5 1-15,1-2 4 16,-1 2 1-16,4-1 0 0,-2-1 0 16,-6 6 0-16,-5-1 0 15,1-1-1-15,-7 2 1 16,-11-1-3-16,5 4 0 15,2 4 0-15,7 1 0 16,6-1 0-16,-8-1 0 16,-5 1-2-16,-1-3 1 15,-8-2-2-15,5-4 0 16,3-2-1-16,-1 0 0 16,9 2-3-16,-1-2 1 15,-8-7-2-15,0-2 0 16,-6-3-2-16,-1-3 1 15,7 1 0-15,2 0 1 16,4 2 1-16,-6-1 1 16,1-6 1-16,-8 2 0 15,0-4 2-15,-3 2 0 16,-4 2-1-16,-3-2 1 16,-6 3-1-16,-6 3 0 0,-13-6-1 15,-4 0 0-15,4 2-1 16,-9 0 1-16,-5-4-1 15,-7-5 0-15,1-2-1 16,-2 1 1-16,-7-6-1 16,-1-3 1-16,4-2 1 15,-4 0 0-15,-4 2-2 0,-4-2 1 16,-7-4-1-16,-6 1 0 16,-2 3 1-16,-3-5 1 15,-9 1-1-15,-6-4 1 16,-10-3-3-16,-7 1 1 15,-9-2-1-15,-11 0 1 16,-6 2-2-16,-10-4 0 16,-8 5-1-16,-9 2 0 15,-9-5 0-15,-7 2 1 16,-7-4-4-16,-7 2 1 16,-11-4-2-16,-7-2 1 15,-7 0-1-15,1 4 0 16,-5-1-1-16,-8-2 1 15,-7-1-1-15,-7-1 1 16,-2 11-1-16,-2-1 0 16,-14-6 0-16,-5-1 0 15,-2 4 0-15,-7 2 0 0,-18 1 0 16,-12 4 0-16,-5 1 0 16,-7 5 0-16,-9 5-1 15,-13 3 1-15,-5-2-1 16,-14 5 1-16,-5 0-1 15,-5 4 0-15,-15 1-1 16,-3 3 1-16,-7 0 0 16,-11 1 0-16,-2 2 0 15,-1-4 0-15,-5 5 0 16,-8 2 0-16,-5 2 0 0,0 1 0 16,-5 1 0-16,-9-1 0 15,-6 1-1-15,-9 1 1 16,4-3-1-16,-5 4 0 15,5 0-1-15,-6 2 1 16,-15 3-2-16,2-3 1 16,-2-1-1-16,-14 2 0 15,-12 0 0-15,-2-1 0 16,7 4-1-16,-12-1 1 16,-20 3-1-16,6 3 0 15,13-2 0-15,4 3 1 16,11-1 0-16,-2-1 0 15,2-3-2-15,12 3 1 16,2 5 0-16,5 3 1 16,8 0-4-16,-1 0 1 15,4-3-8-15,14 5 0 16,24 7-8-16,20 3 0 0,20 15-11 16,20 4 1-16,214-55-1983 15</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27:00.404"/>
    </inkml:context>
    <inkml:brush xml:id="br0">
      <inkml:brushProperty name="width" value="0.05292" units="cm"/>
      <inkml:brushProperty name="height" value="0.05292" units="cm"/>
      <inkml:brushProperty name="color" value="#FF0000"/>
    </inkml:brush>
  </inkml:definitions>
  <inkml:trace contextRef="#ctx0" brushRef="#br0">1533 3496 795 0,'0'0'0'16,"39"-12"20"-16,3 0 0 16,11 3 29-16,16 5 0 15,12-1-5-15,5 3 0 16,8 1-18-16,10-3 1 16,14 1-8-16,7 1 0 15,11-1-6-15,3-1 0 16,11-4-4-16,16 2 1 15,7-6 0-15,16 2 0 16,15-1 4-16,12-4 1 16,9-6 5-16,10 0 0 0,10 1 7 15,13-5 1-15,8-1 2 16,4 6 0-16,16 4-2 16,1 0 1-16,4 3 1 15,-3 0 0-15,-8-2-2 16,4 6 0-16,9 1-2 15,7 8 1-15,7 3-4 16,-4-3 0-16,-7 0-5 16,2-7 1-16,4 2-2 15,10 2 0-15,9-4-3 0,-5 1 1 16,-9 1 1-16,18-5 1 16,13-1-1-16,3 1 1 15,-13 5 1-15,10-4 1 16,15 2-3-16,0 2 0 15,-9-4 0-15,7 6 0 16,9 3-4-16,8-3 0 16,1 1 0-16,-9-5 1 15,0 2-2-15,8 1 1 16,3 4-2-16,-3 9 1 16,-8 6-3-16,0 3 1 15,7-1-1-15,2 7 0 16,1 4-2-16,-5-2 1 15,-8-7-1-15,8-2 1 16,9 4-2-16,3 0 1 16,2-4-1-16,-5-5 1 15,-3-8-1-15,-1-4 0 0,4 0 0 16,-14 0 0-16,-16-7 0 16,-18 2 1-16,-22-4 0 15,-28-3 0-15,-34-6 1 16,-32-1 1-16,-32-3 3 15,-28-6 0-15,-25-5 2 16,-29 1 0-16,-33-7 1 16,-22 0 0-16,-22-6 3 0,-22 1 0 15,-27 5-2 1,-29 1 0-16,-31-4-5 0,-17-10 0 16,-18-7-4-16,-17 0 1 15,-29 2-4-15,-32 4 1 16,-22 2-2-16,-26-2 0 15,-19 1-1-15,-19-4 1 16,-14-4-2-16,-8 3 1 16,-8 7-1-16,-11 3 1 15,-19-5-1-15,-2 10 0 16,-4 8 0-16,-6 1 0 16,-13 0 0-16,-2-3 0 15,0-2 0-15,-5 5 0 16,-3-4 0-16,-4 5 0 15,-20 2-1-15,-1 2 1 16,-7 6-1-16,-4 3 1 16,0-2-1-16,-8 4 1 15,2 5-1-15,3-4 0 0,7-1 0 16,-2 1 0-16,5 2 0 16,4-1 0-16,5-6 0 15,2-3 1-15,0 7-1 16,5-1 1-16,0-3 0 15,5 2 0-15,13 7 0 16,7 4 0-16,3 2 0 16,-3 3 0-16,-2 0 0 15,0 1 0-15,13-2 0 16,-1 4 0-16,-3 4 0 0,-2 1 0 16,2 4 0-16,8 3 0 15,19-4 0-15,-6 5 0 16,2-1 0-16,15 5 0 15,17 7 0-15,7 4 0 16,4 1-1-16,7 8 1 16,8 4-1-16,12 15 1 15,11 16-2-15,12 11 1 16,15 4-2-16,20 8 1 16,17 12-2-16,17 6 1 15,21 4-3-15,18 12 1 16,7 11-15-16,33-10 0 15,34-16-24-15,27-7 1 16,40-107-1574-16</inkml:trace>
  <inkml:trace contextRef="#ctx0" brushRef="#br0" timeOffset="132.36">1623 3475 1131 0,'102'0'0'0,"149"2"3"16,54-4 1-16,21-5 0 15,36 2 1-15,29 5 5 16,25 9 0-16,24-1 2 15,4-8 0-15,-444 0-906 16</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27:58.655"/>
    </inkml:context>
    <inkml:brush xml:id="br0">
      <inkml:brushProperty name="width" value="0.05292" units="cm"/>
      <inkml:brushProperty name="height" value="0.05292" units="cm"/>
      <inkml:brushProperty name="color" value="#FF0000"/>
    </inkml:brush>
  </inkml:definitions>
  <inkml:trace contextRef="#ctx0" brushRef="#br0">4254 9340 727 0,'0'0'0'0,"18"-12"15"15,-4 3 1-15,6 0 31 16,6 2 1-16,11 2 29 16,7-2 0-16,9 4-16 15,-2 1 1-15,4 2-18 16,-2 2 1-16,-7 0-12 16,7-2 1-16,10-4-10 15,15 1 0-15,15 1-6 0,-1 0 0 16,-2 1-2-16,5 1 1 15,22 0 1-15,-3 0 0 16,-3-4-1-16,4 1 1 16,16 3-1-16,4 0 1 15,3 0-1-15,7 0 0 16,-1 3 8-16,10 1 1 16,4-3 2-16,10 6 1 15,7 5-4-15,-6 0 1 16,-3-1-4-16,-4-1 1 15,6 2-3-15,8 2 0 16,4-2 1-16,5-5 0 16,4-2-2-16,1-1 1 15,1-8-2-15,12-3 1 16,0-3 1-16,-1-2 0 16,7-4 1-16,-1-1 0 0,7-7-2 15,2 3 1-15,-4-3 1 16,3 1 0-16,-3 4-2 15,4 4 1-15,-5 1-2 16,-8 5 1-16,-6 2-1 16,-18 4 0-16,-11 1-3 15,-16-5 0-15,-15 2-5 16,-11-4 0-16,-12-3-3 16,-8 0 1-16,-11 0-3 15,-8-2 1-15,-14 0-2 16,-12 0 1-16,-25-3-2 0,-18-4 1 15,-17-6 1-15,-20-3 0 16,-21-8 0-16,-19-2 1 16,-14-1 1-16,-18-1 1 15,-20-3 0-15,-8 4 0 16,-12-4 0-16,-10 3 1 16,-18-6-2-16,-15-8 0 15,-12-6 0-15,-13-4 0 16,-7-3 0-16,-1 3 0 15,-9 9 0-15,-13 7 0 16,-10 3-1-16,-11 6 0 16,-8 8-1-16,-11 5 0 15,-16 8-1-15,-14 2 0 16,-9 10-2-16,-16 6 1 16,0 5-1-16,-5 13 0 15,-7 13 0-15,-4 4 0 16,1-3-1-16,-1 6 0 0,-5 2 0 15,5 5 0-15,6 7-1 16,3 6 1-16,14 8-1 16,18 0 0-16,20-4 0 15,32 3 0-15,38-6 0 16,32 5 0-16,28 0 0 16,30 4 0-16,33 2 0 15,27-4 0-15,29-9-1 0,29 2 1 16,29 4-1-16,38 3 0 15,32 0-1-15,28-10 0 16,44-9-4-16,42-7 0 16,43-12-3-16,35-7 1 15,28-14-3-15,29-7 0 16,33-7-2-16,23-6 0 16,12-9-1-16,5-9 0 15,17-9-5-15,-1 1 1 16,-3 1-5-16,-9-5 0 15,-425 45-1665-15</inkml:trace>
  <inkml:trace contextRef="#ctx0" brushRef="#br0" timeOffset="8015.75">19463 8341 1243 0,'0'0'0'15,"-55"-27"34"-15,0 4 1 16,-3 1 25-16,-9 4 1 16,-5 4-16-16,-9-1 0 15,-9-2-22-15,-6 4 1 16,-2 1-8-16,-3 0 1 15,-12-2-9-15,-3 4 1 16,1 8-2-16,-5-1 1 16,-12-6-4-16,-6-1 1 15,4 5-3-15,-5-2 1 16,-22-4-1-16,-11-1 0 16,-12 0-1-16,-10 0 1 15,-3 3 0-15,-10 4 0 16,-8-2 4-16,0 2 0 0,0 7 5 15,-8 5 1-15,3 5 4 16,-2 5 0-16,1 4 3 16,4 3 1-16,2 5-1 15,10 8 0-15,4-3-3 16,14 11 1-16,4 13-1 16,10-1 0-16,5 5-4 15,10-5 0-15,18-7-3 16,20-1 0-16,16-3-1 15,23-1 1-15,16-1-5 16,7 4 1-16,12 6-3 0,16-1 1 16,19-4-1-16,13-2 0 15,19 1-1-15,7 2 1 16,11 7-2-16,11 2 1 16,13 5-1-16,17 0 1 15,17-7-1-15,12-10 0 16,9-4 0-16,16-5 0 15,7-1 0-15,27-6 0 16,17 0 0-16,16-7 0 16,7-3 0-16,18-9 0 15,2-7 0-15,19-12 0 16,5-13 0-16,11-8 0 16,6-3 0-16,8-4 0 15,-1-1 0-15,-3-4 0 16,-5-3 0-16,-10-14 0 15,-10-21 0-15,-4 0 1 16,-6 4 1-16,-16 8 1 0,-14 3 4 16,-19-4 1-16,-27-11 8 15,-24 4 1-15,-22 8 5 16,-24 5 1-16,-30 6 4 16,-22-2 1-16,-19 3 1 15,-19-5 1-15,-19-5-5 16,-26 6 1-16,-33 4-4 15,-19 5 1-15,-21 11-3 16,-22-1 0-16,-38 4-2 0,-36 2 1 16,-23 4-4-16,-36 4 1 15,-31 10-3-15,-22 13 1 16,-13 16-2-16,-23 10 0 16,-28 9-3-16,-13 16 0 15,10 13-3-15,6 21 0 16,6 24-6-16,3 9 1 15,-6 10-2-15,41-1 1 16,341-125-1837-16</inkml:trace>
  <inkml:trace contextRef="#ctx0" brushRef="#br0" timeOffset="91433.74">11959 7969 1556 0,'0'0'0'0,"0"0"70"16,-16-22 0-16,16 22 23 15,-3-7 0-15,3 7-41 16,0 0 1-16,0 0-33 16,9 14 0-16,-9 3-10 15,-4 12 0-15,1 6-4 16,1 7 1-16,-2 3-3 16,8 13 0-16,-1 8-1 15,8 17 0-15,-2 11-2 0,0 9 1 16,5 17-1-16,3 4 1 15,-4 1-1-15,2 1 0 16,7 2 0-16,1-3 0 16,3-14 0-16,-3-7 1 15,-5-11 0-15,1-6 0 16,2-16 2-16,-5-14 0 16,0-19 2-16,-2-16 0 15,-3-3 3-15,-3-7 1 16,5-6 3-16,-4-3 1 15,1-8 1-15,3-6 0 16,-1-6 3-16,-2-7 0 16,3-11 1-16,-4-1 1 15,-4-9-5-15,-3 0 0 16,-4 0-4-16,-3-2 1 16,-2-6-4-16,-2 1 1 15,-2 0-4-15,-3-9 1 16,0-18-3-16,2-6 0 0,-3-3-1 15,7-2 1-15,-5-6-1 16,3-2 0-16,-8 6-1 16,-3-3 1-16,2 5-2 15,-3 7 1-15,-2-2-1 16,-6 9 1-16,-7 10-1 16,-7 6 0-16,-6 13 0 15,-10-2 1-15,-12 4-1 16,-15 4 1-16,-10 6-1 15,-12-1 1-15,-9 6 0 0,-13 6 0 16,-10-2 1-16,-16 6 0 16,-16 0 2-16,-14 5 0 15,-15 3 2-15,-3 1 1 16,-16 3 1-16,-1 1 1 16,-16 3 2-16,-2 3 0 15,0 1-1-15,-8 1 1 16,-1 6-1-16,-7-3 1 15,-1 1-2-15,-3-2 1 16,-6 3-1-16,-4-3 1 16,4-1-1-16,3 0 0 15,5 3-2-15,11-2 0 16,13-3-1-16,6 2 0 16,8 5-1-16,8 5 0 15,18-3-2-15,14 3 0 16,16 2-1-16,7 6 1 15,9 3-2-15,7 6 0 0,16 1-1 16,12 3 1-16,3 3-1 16,15 5 1-16,5 1-1 15,9-1 0-15,0-2-1 16,7 9 0-16,12 2-3 16,11 7 0-16,16 4-3 15,12 1 0-15,10 0-3 0,13 6 1 16,13 1-3-1,19 6 1-15,13-3 0 0,22 1 0 16,20-4 2-16,17-1 0 16,21-4 0-16,13-5 1 15,19-2-2-15,19 0 0 16,15-7 0-16,20-5 1 16,19-10 1-16,9 1 0 15,10 0 4-15,9-3 0 16,6-7 1-16,3-7 1 15,13-7 1-15,1-7 1 16,-1-5 0-16,8-7 0 16,15-1 0-16,4-4 0 15,-7-6 1-15,-9 1 1 16,-11 5 1-16,-21 3 1 16,-12-3 8-16,-12 7 0 15,-18 7 5-15,-9 5 0 16,-16 3 8-16,-19 6 0 0,-23 8-2 15,-16-3 1-15,-19-4 2 16,-16-1 1-16,-15-8-4 16,-3 1 1-16,1-1-3 15,-5-1 0-15,1-7-4 16,-8-17 0-16,-70 17-2065 16</inkml:trace>
  <inkml:trace contextRef="#ctx0" brushRef="#br0" timeOffset="98781.84">13647 8229 1108 0,'0'0'0'0,"0"0"59"0,-17-14 1 16,17 14 52-16,-11-9 0 15,2 8-30-15,-7 1 0 16,-3 3-40-16,-4 4 1 16,0 9-15-16,2 8 0 15,3 12-8-15,2 6 0 16,8 11-7-16,0 6 1 15,8 2-4-15,4 1 0 16,1 4-3-16,4 3 1 16,3 5-1-16,6-3 0 15,5-5-1-15,0-4 0 16,3-6 0-16,-1-4 0 16,0-7-1-16,-2-2 0 15,0-3 0-15,0-4 1 16,-6-6 2-16,1-6 0 15,-2-7 4-15,5-3 0 16,5 0 3-16,1-6 1 0,1-8 2 16,0-3 1-16,8-2 4 15,4-6 0-15,4-4-2 16,-1-3 1-16,1 3-2 16,2 5 0-16,6-1-3 15,12 2 0-15,8 4-1 16,6 0 0-16,7 3 0 15,3 4 0-15,9 3-3 0,9-1 1 16,8-4-2 0,6-4 1-16,5-4-4 0,6-1 1 15,-1 2-1-15,8 2 0 16,14 1-2-16,10 1 0 16,0 1-2-16,2 0 1 15,2 2-2-15,2 0 1 16,-4 0 1-16,5 2 0 15,0 0-2-15,-1-2 0 16,1-5 3-16,-5-2 0 16,-1-2-1-16,-5 1 0 15,1 1 1-15,-4 0 1 16,-8 0 1-16,-10 2 1 16,-11 3 5-16,-12 0 0 15,-10 2 1-15,-12 0 0 16,-11 0 0-16,-9 2 1 15,-10 5-1-15,-11-2 1 0,-12 4 1 16,-9 1 1 0,-5-1-1-16,-6-6 0 0,-6-1-3 15,-5-2 1-15,-1 0-1 16,-7 0 1-16,13-2-1 16,-4-1 1-16,-1-3-3 15,0-4 1-15,-3-4-2 16,0 2 1-16,-1 0 0 15,-3-2 0-15,-1-1-2 16,0-4 1-16,4-2-3 16,-2 3 0-16,-1-2-2 0,-1-5 1 15,-1 1-2-15,-1 0 0 16,2 2-2-16,0-6 1 16,0-3 0-16,-5 0 0 15,1 5-1-15,4 1 0 16,0-1 0-16,-3 0 1 15,-1 9-1-15,-7 0 0 16,-3-4-1-16,-9-3 1 16,0 7-2-16,-3-3 0 15,-6-2-1-15,-3 1 0 16,-2 6-1-16,-7 1 0 16,-11-2 0-16,-12-5 0 15,-10-6 0-15,-5 1 0 16,0-4 0-16,-12 3 0 15,-14-3 0-15,-6 3 0 16,-6-3 0-16,-7 2 0 0,-13 3 0 16,-13 4 0-16,-11-5 0 15,-14 5 0-15,-7 5-1 16,-11 4 1-16,-12 0-1 16,-22 7 0-16,-24 7 0 15,-24 8 0-15,-12 9-1 16,-22 12 1-16,-18 11-1 15,-7 17 0-15,-7 17-1 16,1 7 1-16,6 9-14 16,16-1 0-16,321-91-2162 15</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30:04.337"/>
    </inkml:context>
    <inkml:brush xml:id="br0">
      <inkml:brushProperty name="width" value="0.05292" units="cm"/>
      <inkml:brushProperty name="height" value="0.05292" units="cm"/>
      <inkml:brushProperty name="color" value="#FF0000"/>
    </inkml:brush>
  </inkml:definitions>
  <inkml:trace contextRef="#ctx0" brushRef="#br0">8232 4204 929 0,'0'0'0'16,"0"0"29"-16,14-21 0 16,-14 21 35-16,0-5 0 15,0 5-20-15,-5 0 1 16,5 0-26-16,0 0 0 16,-12-9-9-16,3 5 0 0,3 4-3 15,-2-3 0-15,8 3-3 16,-9-2 0-16,9 2-1 15,-9-7 0-15,0 2-1 16,4 2 1-16,-4-3 0 16,0 3 1-16,0 0 3 15,1-6 0-15,-3 5 2 16,2 3 0-16,0 1 4 16,-5-4 0-16,-2-3 3 15,-1-1 1-15,1-1 4 0,-5 0 1 16,1 2 3-16,-1 6 1 15,-2-3-1-15,2-1 1 16,5 2-3-16,-5-6 0 16,2 2 0-16,-4 2 0 15,-2 1 0-15,-3-4 0 16,-9-1 0-16,-7 0 1 16,-1 3-3-16,3-3 1 15,-4-8-5-15,2 1 1 16,-2 4 7-16,6 3 1 15,-1 1 5-15,-5-1 0 16,-3 2-2-16,-4-2 1 16,-7 4-5-16,2-2 1 15,-4-1-4-15,-1 2 1 16,3 5-3-16,-4-1 0 16,-3-5-6-16,-5 2 1 15,-6 1-1-15,2 4 0 0,8-3-3 16,1 1 0-16,-13-1 0 15,1-1 0-15,-2 2-1 16,5 2 1-16,7 2-1 16,-2 5 0-16,-6-2-1 15,-4 2 1-15,-4 2-1 16,4 0 0-16,7-1 0 16,-2 4 0-16,-14 4-2 15,-2-2 0-15,8 7-2 16,2 3 0-16,-4 0-1 0,-4 0 0 15,-5 2-1-15,5 4 0 16,12 6-1-16,-3-3 1 16,-4 0-1-16,-1-4 0 15,8 7 0-15,3 6 0 16,11 3-1-16,-3 2 1 16,-2 5-1-16,2-2 1 15,5-14-1-15,6 2 1 16,3 4-2-16,7 3 1 15,9 0-1-15,2 0 1 16,8 5-1-16,8 0 0 16,1-1 0-16,10-11 0 15,2-2 0-15,3-3 0 16,6 0 0-16,3 8 0 16,8-3 0-16,0 4 0 15,7 3 0-15,-2 0 0 0,4 5 0 16,7-1 0-1,4-8 0-15,10 1 0 0,5-6-1 16,11 2 1-16,7-9-1 16,0 1 1-16,6-2-1 15,10-8 1-15,19 1 0 16,2-4 0-16,4-5 0 16,6-3 0-16,17-2 0 15,3-5 0-15,-2-2 0 16,2-2 0-16,7-1 0 15,7-6 0-15,11-8 0 0,-2 1 0 16,2-5 0-16,-2 1 1 16,3-10 1-16,6 1 0 15,-2 1 1-15,6-5 0 16,-3-5 3-16,-8-10 1 16,-11-6-1-16,-9 4 1 15,-1-2 1-15,-9 5 0 16,-11 2 2-16,-10 4 0 15,-8 4 3-15,-6-4 1 16,-17-6 0-16,-8-1 1 16,-6 1 0-16,-8 2 1 15,-7-4 1-15,-11 4 1 16,-9 2 1-16,-10 3 1 16,-10 2-1-16,-9-3 0 15,-8-4-1-15,-12 0 1 16,-6 0-2-16,-6 3 1 0,-3 6-1 15,-4 1 0-15,-4 8-1 16,1-3 1-16,3 6-1 16,-4 3 1-16,3 4 1 15,1-2 1-15,3 5-1 16,0-2 0-16,5 8-1 16,2-1 1-16,7 0-3 15,0 6 0-15,5-2-4 16,4 1 0-16,5 4-3 15,1-3 1-15,8 3-2 0,-9 3 0 16,9-3-1-16,-11 4 1 16,11-4-3-16,-12 17 0 15,7 7-2-15,1 2 0 16,4-26-2271-16</inkml:trace>
  <inkml:trace contextRef="#ctx0" brushRef="#br0" timeOffset="60733.61">2792 8952 1243 0,'0'0'0'16,"0"0"31"-16,0 0 1 16,23-17 26-16,-10 5 0 15,9-4-14-15,1 1 0 16,0 4-24-16,4 1 1 15,13-1-10-15,10 5 0 16,1 4-4-16,11 0 1 16,10 0-3-16,4-8 1 15,-2-7-1-15,11-4 1 0,15 0 4 16,2-3 0-16,2 0 4 16,6 3 0-16,8 7 5 15,2-2 1-15,-5 4-1 16,6 2 1-16,6 1-1 15,2 2 0-15,-2 4 1 16,5 1 1-16,4 0 7 16,7 2 1-16,16 0 4 15,-2 2 1-15,-7 0-3 16,0 1 0-16,3 3-5 16,13 1 1-16,5-6-4 0,7 6 0 15,11 0-5-15,-6 2 0 16,3 1-1-16,-8 1 0 15,2-1-3-15,0 0 0 16,1 1-2-16,4 3 1 16,13 3-2-16,-4 0 0 15,0-1-1-15,5 1 1 16,-3 0 0-16,7-1 1 16,3-4-2-16,2-7 1 15,13 2-1-15,-1-5 0 16,4 0-1-16,4-4 1 15,7-3-1-15,5 3 1 16,8 7-1-16,-3 4 0 16,-5 3-1-16,4-3 1 15,3-3-1-15,5 3 1 0,-2 1-1 16,8 1 1 0,6-2 2-16,12-1 1 0,4-3-1 15,6 2 0-15,-2-5-1 16,2 0 1-16,-1-4-1 15,20 2 0-15,15 3-1 16,1-3 1-16,12-5-3 16,8 5 1-1,6 2-1-15,4 0 1 0,-7-9 1 16,11 5 0-16,15 7 1 16,7 0 1-16,-4-3-1 15,4-2 0-15,9 0 0 0,6 2 0 16,3 1-2-16,4-1 0 15,-1-2 4-15,5-2 1 16,-7-3-3-16,-4-2 1 16,-6 0 0-16,-14 6 1 15,1-3 4-15,-14-3 1 16,-16 0 0-16,-19 4 0 16,-19 3 0-16,-19 2 0 15,-25-1-2-15,-26 1 0 16,-29 3-2-16,-26 2 0 15,-28 5-3-15,-25 4 0 16,-27 3-9-16,-22 2 1 16,-18 3-3-16,-27-9 1 15,-33-15-2187-15</inkml:trace>
  <inkml:trace contextRef="#ctx0" brushRef="#br0" timeOffset="61820.26">2905 10115 1332 0,'30'-3'0'16,"58"-15"40"-16,32 3 0 15,18-4 45-15,15 5 1 16,17 2-27-16,8 3 0 16,11 0-33-16,13-1 1 15,12 3-9-15,6 0 0 16,18 0-4-16,2 2 0 15,4 0-2-15,15 1 0 16,14-1 0-16,18-2 1 16,16 0 2-16,13-3 0 15,1-6 5-15,14 3 0 16,30 2-1-16,0-3 1 16,0-5 1-16,14 0 1 15,6 4-2-15,8 3 0 16,8 0 3-16,15-2 0 0,6-2 8 15,4-3 1-15,1-3 6 16,2-1 1-16,3 1 1 16,-2 4 0-16,-1 8-6 15,3-2 1-15,6 1-2 16,-8 1 1-16,2 0-4 16,-5-1 0-16,3 1-3 15,-12 6 1-15,-14 6 6 16,-10 7 0-16,-15 5-3 0,-21 5 0 15,-30 0 0-15,-10-2 1 16,-17 4-6-16,-17-6 1 16,-19-6-5-16,-18-4 1 15,-27-3-5-15,-24-6 0 16,-18-8-1-16,-19 0 0 16,-20-2-3-16,-19 1 1 15,-23-1-3-15,-14-7 1 16,-7-3-5-16,-11 3 0 15,-5 2-3-15,-2-4 0 16,-58 23-2268-16</inkml:trace>
  <inkml:trace contextRef="#ctx0" brushRef="#br0" timeOffset="115691.37">21327 17183 1971 0,'0'0'0'0,"0"0"82"15,0 0 0-15,-30-9 30 0,7-39 1 16,-8-30-60-16,-7-24 0 16,-6-28-44-16,-5-17 1 15,-2-11-9-15,-2-11 1 16,7-1-2-16,4 4 0 15,3 14-1-15,7 3 1 16,9 7-6-16,7 0 1 16,16 5-2-16,16-5 0 15,14-3 0-15,21 3 0 16,22 11 1-16,17 15 0 16,14 22 2-16,9 27 0 15,1 29 1-15,-3 24 0 16,-5 24 0-16,-7 21 1 15,-14 23 0-15,-17 12 0 16,-22 8 1-16,-28 4 0 16,-29 5 1-16,-26 5 0 0,-17 6 0 15,-17-6 1-15,-22-5 1 16,-6-2 1-16,7-4 6 16,11-15 1-16,14-17 1 15,18-14 0-15,24-15-4 16,16-28 0-16,9 12-1861 15</inkml:trace>
  <inkml:trace contextRef="#ctx0" brushRef="#br0" timeOffset="116133.6">22109 15215 1859 0,'0'0'0'16,"5"-9"23"-16,2 1 1 16,0 1 16-16,0 7 0 15,2 3 62-15,1 15 0 16,-1 20-42-16,-7 15 0 16,-9 17-10-16,-2 7 1 15,-5 8-13-15,5-3 0 16,6-20-14-16,6-15 1 15,8-20-7-15,10-13 0 16,7-16-6-16,9-17 1 16,6-20-4-16,6-19 1 15,11-21-2-15,2-13 1 0,-2-10 0 16,-11-4 1-16,-14-3 2 16,-19 4 1-16,-19 11 0 15,-27 15 1-15,-27 18 1 16,-13 27 0-16,-11 28-2 15,-4 27 1-15,-3 26-2 16,10 15 0-16,13 11-4 16,21-9 0-16,28-19-5 15,35-21 0-15,43-24-3 0,10-33 0 16,-72 33-2106-16</inkml:trace>
  <inkml:trace contextRef="#ctx0" brushRef="#br0" timeOffset="116450.04">22789 13793 1993 0,'0'0'0'15,"15"-9"48"-15,-3 9 1 16,7 10 42-16,2 18 1 15,9 19-30-15,4 22 0 16,3 23-10-16,-2 17 1 16,-5 17-13-16,-7 11 0 15,-5 8-6-15,-1 2 0 0,1-14-6 16,-2-15 1 0,0-21-6-16,2-16 1 0,3-18-1 15,5-18 0-15,6-14-7 16,1-19 1-16,4-22-14 15,-1-22 0-15,-36 32-2133 16</inkml:trace>
  <inkml:trace contextRef="#ctx0" brushRef="#br0" timeOffset="116683.47">23544 14457 2251 0,'-3'19'0'15,"-2"23"63"-15,5 10 0 16,10 5 26-16,2 2 0 16,6-2 24-16,0 1 1 15,-2 1-52-15,0-2 0 16,-6-5-12-16,-1-7 0 16,-4-12-22-16,-1-5 1 15,-1-4-16-15,-1-5 1 16,0-10-10-16,-2-9 0 15,0 0-2328-15</inkml:trace>
  <inkml:trace contextRef="#ctx0" brushRef="#br0" timeOffset="117050.23">24181 12875 2004 0,'0'0'0'0,"0"0"49"16,0 0 0-16,-7 19 44 0,-2 23 0 16,-3 29-18-16,0 29 0 15,3 32-44-15,5 22 1 16,4 31-11-1,0 19 0-15,-2 12-1 0,6-11 1 16,7-20-4-16,3-24 0 16,3-26-3-16,3-26 1 15,-1-17-4-15,1-20 0 16,1-18 0-16,-5-18 0 16,-8-17-5-16,-1-24 0 15,4-26-6-15,-11-21 1 16,0 52-2029-16</inkml:trace>
  <inkml:trace contextRef="#ctx0" brushRef="#br0" timeOffset="117300.03">23957 14019 1903 0,'0'0'0'0,"0"0"23"15,9 0 0-15,3 0 28 16,9-3 1-16,11-1 7 15,11 1 0-15,8 1 48 16,10-1 0-16,15-1-11 16,-2-1 0-16,0-4-19 15,-5-6 1-15,-5-1-25 16,-4-1 1-16,-6-2-20 16,-1 0 0-16,-5-2-13 15,-4 0 1-15,-3-3-18 0,-6-16 0 16,-35 40-2222-1</inkml:trace>
  <inkml:trace contextRef="#ctx0" brushRef="#br0" timeOffset="117484.22">24871 13872 2217 0,'0'19'0'16,"2"37"36"-16,1 16 1 15,1 10 23-15,1-1 0 16,4-1 68-16,1-8 1 15,3-11-65-15,-4-14 1 16,-4-16-16-16,4-12 0 16,-1-12-27-16,8-25 0 15,-16 18-2226-15</inkml:trace>
  <inkml:trace contextRef="#ctx0" brushRef="#br0" timeOffset="118135.14">25328 13872 1903 0,'0'0'0'0,"1"7"23"15,-1-7 0-15,11 9 6 16,-11-9 1-16,7 15 60 16,-5-4 1-16,-2-3-35 15,0 3 0-15,-2-1-14 0,0 2 0 16,2 0-9-16,-1 0 1 15,-5 1-10-15,1-3 0 16,5-10-6-16,-9 9 1 16,9-9-5-16,0 0 1 15,0 0-3-15,0 0 1 16,-5-2 0-16,5 2 0 16,-5-7-1-16,5 7 0 15,-2-9-1-15,5-1 0 16,3 0-1-16,1 3 0 15,0-4-1-15,-2 4 1 16,-5 7-3-16,5-8 1 16,-5 8-2-16,0 0 1 15,7-6-4-15,-7 6 0 16,7 2-3-16,-7-2 0 16,7 9-16-16,-7-9 1 15,8 9-30-15,-8-9 1 16,0 0-13-16,0 0 1 0,5 6 7 15,-5-6 1-15,0 0 25 16,0 0 1-16,-11 2 18 16,2-4 1-16,-3 2 3 15,-6 2 1-15,-4 2 12 16,-1-1 1-16,3 9 19 16,6 18 0-16,5 22 14 15,11 13 0-15,14 11 13 0,9 8 1 16,10 2 2-16,5-6 0 15,6-9-11-15,11-14 1 16,10-21-9-16,5-20 0 16,-1-25-22-16,-1-24 0 15,-1-22-9-15,0-20 0 16,5-11-8-16,-5-22 0 16,-69 108-2302-16</inkml:trace>
  <inkml:trace contextRef="#ctx0" brushRef="#br0" timeOffset="118816.95">26277 13460 1836 0,'7'-1'0'16,"12"-6"59"-16,6 0 1 15,10-2 19-15,7 2 1 0,8-2-30 16,3 6 0-16,5 5-26 15,-3 8 0-15,-11 7-12 16,-11 8 0-16,-13 4-4 16,-15 7 0-16,-9-1-2 15,-11 7 1-15,-15 1-2 16,-11-2 0-16,-12-6-2 16,-7-2 0-16,-5-2-1 15,0 0 0-15,8 0-1 16,8-5 1-16,10-1-1 0,9-1 0 15,9-3 5-15,14 3 0 16,12 9 6-16,13 5 0 16,12 7 3-16,10-9 0 15,11-10 8-15,16-10 0 16,18-18 4-16,1-19 0 16,-3-17-1-16,-9-17 1 15,-5-15-8-15,-4-16 0 16,1-9-9-16,-6-18 1 15,-6-8-10-15,-9-12 1 16,-10-23-6-16,-11-17 0 16,-6-19-17-16,-6-12 0 15,-3-9-19-15,-2 7 0 16,-3 9 2-16,3 27 1 16,7 33 16-16,0 47 1 15,-2 37 9-15,-1 25 1 16,1 25 10-16,10 42 0 0,11 53 11 15,6 27 1-15,3 30 25 16,8 33 1-16,6 31 26 16,6 10 1-16,5 4-1 15,7-7 0-15,5-14-4 16,-3-16 1-16,-9-22-10 16,-12-19 0-16,-13-28-15 15,-8-16 0-15,-8-20-15 16,-6-21 0-16,-10-26-12 15,-13-19 0-15,3-19-2307 16</inkml:trace>
  <inkml:trace contextRef="#ctx0" brushRef="#br0" timeOffset="119033.24">26347 10982 2463 0,'0'0'0'16,"0"0"80"-16,-9 12 0 15,9-12 85-15,7 14 0 16,2 9-107-16,-3 15 1 16,-5 15-46-16,-2 10 0 15,1-63-2335-15</inkml:trace>
  <inkml:trace contextRef="#ctx0" brushRef="#br0" timeOffset="120116.77">25040 16240 2363 0,'0'0'0'0,"7"-19"142"15,7-7 0-15,11-19 33 16,12-14 1-16,14-14-89 16,4-10 0-16,8-12-59 15,8-12 0-15,5-9-12 16,8-6 0-16,13-2-4 15,-3 3 1-15,-9 6-6 16,-4 15 1-16,-4 20-4 0,-6 18 1 16,-11 26-2-16,-11 29 1 15,-13 31-1-15,-19 40 0 16,-17 43 0-16,-14 27 0 16,-12 25 0-16,-10 28 0 15,5 12-1-15,4 0 1 16,10-17 0-16,8-11 0 15,10-3 3-15,12-12 0 16,13-13 1-16,6-17 0 16,5-15 1-16,7-3 1 15,4-1-2-15,-9-19 1 16,-39-88-2561-16</inkml:trace>
  <inkml:trace contextRef="#ctx0" brushRef="#br0" timeOffset="120296.81">26448 17911 2931 0,'23'40'10'16,"17"33"1"-16,-40-73-2225 15</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32:40.487"/>
    </inkml:context>
    <inkml:brush xml:id="br0">
      <inkml:brushProperty name="width" value="0.05292" units="cm"/>
      <inkml:brushProperty name="height" value="0.05292" units="cm"/>
      <inkml:brushProperty name="color" value="#FF0000"/>
    </inkml:brush>
  </inkml:definitions>
  <inkml:trace contextRef="#ctx0" brushRef="#br0">2425 6092 1187 0,'29'0'0'0,"46"5"31"0,35-2 1 16,20-3 35-16,18 2 1 16,22 5-21-16,27 0 1 15,24-2-23-15,28-2 1 16,13-3-9-16,35 0 1 15,24 0-8-15,9 0 1 16,3 0-2-16,14 2 0 16,29 5-1-16,17 2 1 15,22-9-2-15,7-5 0 0,11-8 7 16,0-6 1-16,-17 2 5 16,-2-9 1-16,-3-10-1 15,-8-4 1-15,-15-2 17 16,-18-4 1-16,-19-11 1 15,-30-9 1-15,-32-5-3 16,-36-2 0-16,-45 7-5 16,-37 2 1-16,-39-8-5 15,-38-4 1-15,-43-6-3 16,-34 3 0-16,-40 4 1 16,-44-6 1-16,-47-11-5 0,-57-5 1 15,-50 6-6-15,-56 8 1 16,-40 12-6-16,-38 5 0 15,-31 0-2-15,-34 12 0 16,-31 9-6-16,-26 21 0 16,-9 16-4-16,-30 23 1 15,-16 32-2-15,-24 22 1 16,1 23-3-16,-13 27 1 16,-2 37-2-16,25 1 0 15,545-157-1778-15</inkml:trace>
  <inkml:trace contextRef="#ctx0" brushRef="#br0" timeOffset="2884.14">12621 6786 1075 0,'-36'-6'0'15,"-57"-6"34"-15,-22-3 0 16,-12-6 27-16,-2 4 1 16,-3-6-14-16,-7-3 1 15,-11-3-28-15,-11-4 1 16,-1 3-7-16,-2-1 0 16,-11 5-3-16,-6 2 0 15,-4 0-2-15,-10 1 1 16,-4-1-3-16,-9 3 1 0,-12 6-1 15,-12 3 0-15,-16 6-1 16,-13 3 1-16,-9-2-2 16,-5 7 1-16,-11 4 2 15,-3 8 1-15,-4 7-1 16,-11 10 1-16,-10 2 2 16,1 9 1-16,-1-1-1 15,5 4 0-15,11 9-1 0,-4-7 1 16,-10-6-3-16,5 8 0 15,5 8-2-15,10 0 0 16,6 2-2-16,-3 6 1 16,-10 10-3-16,10-4 1 15,9-11-1-15,13 3 0 16,12-1-1-16,11 7 0 16,13 11 0-16,14-2 0 15,14-13 0-15,15 6 0 16,15 4-1-16,19 3 1 15,22 1-1-15,24-4 1 16,24-15-1-16,15-6 0 16,14-9-1-16,23 0 1 15,25-5-1-15,30-8 0 16,30-7 0-16,28-10 0 16,20-10-2-16,24-6 1 15,29-6-5-15,22-2 0 0,32-8-5 16,32 1 0-16,16 1-5 15,12 1 0-15,16-7 1 16,3 0 1-16,8-3 0 16,15 3 1-16,22-5 3 15,10-1 0-15,15-13 5 16,9-2 1-16,26 1 2 16,1-2 1-16,-8-2 1 15,1 1 1-15,-1 10 1 16,3 4 0-16,0 8 5 0,-4 8 0 15,6 5 3-15,-2 2 1 16,-5 6 2-16,-4-3 0 16,0 1 5-16,2 6 0 15,6 6 0-15,-8-2 0 16,-7-2 2-16,-7-2 0 16,0-1-3-16,2 7 0 15,7 1 1-15,-7 2 1 16,-7-8-3-16,-4 1 0 15,6 0-2-15,3 4 0 16,-7 1-2-16,-2-1 0 16,1-1-1-16,3 5 0 15,3 2-1-15,-3-1 0 16,-13-2-1-16,2 4 1 16,4 6-1-16,-5-1 0 15,-20-2-2-15,3-2 1 16,12 4-1-16,-5-2 1 0,-4-2-2 15,-6 4 0-15,7 0-1 16,-2-7 0-16,-6-7 1 16,2-2 1-16,7 2-2 15,-1-7 1-15,2-7 0 16,7 2 0-16,12 5-1 16,2-5 0-16,-5-6 0 15,7-3 1-15,3-3-2 16,0-2 1-16,1-2 1 0,-5-5 0 15,-11 2 2-15,-1-7 0 16,3-2 1-16,-13 2 1 16,-16 3 0-16,-9-1 0 15,-12-1 0-15,-9-1 0 16,-20 0-1-16,-15 3 1 16,-27-1-1-16,-15-4 0 15,-24 0-1-15,-19-5 1 16,-19-7-1-16,-20 0 1 15,-20 7 1-15,-15 2 0 16,-15 3-1-16,-13 0 1 16,-18 0-2-16,-15 4 0 15,-15 4-3-15,-18-4 1 16,-17-4-2-16,-17 4 0 16,-22 1-2-16,-16-7 1 15,-18-1-1-15,-13-6 0 16,-17 3-2-16,-15 4 1 15,-11 2-1-15,-17 0 0 0,-15 0 0 16,-21 1 0-16,-14 0-1 16,-12 1 1-16,-11-2-1 15,-8-6 0-15,-6 0-1 16,-7 1 0-16,-7 4-1 16,-13 3 1-16,-11-2-2 15,-6 3 1-15,-8 3-1 16,-9 2 1-16,-6 5 1 15,-7-1 0-15,0-5 1 0,-13 3 1 16,3 6 0-16,-6 0 0 16,-9-4 0-16,0-3 0 15,-1 7 0-15,-2-4 0 16,-1-10 0-16,-9 5 0 16,-3 1 0-16,0 1 0 15,1 7 0-15,-6 0 0 16,-2 1 0-16,2 0 0 15,0 11 0-15,4-3 0 16,-4-1 0-16,-1 0 1 16,-3 6-1-16,8-1 1 15,1 4-1-15,2-5 1 16,2 2-1-16,4-4 1 16,8 5-1-16,0-1 1 15,-3-3-1-15,2 5 0 16,4-1 0-16,5 2 0 0,-6 0 0 15,2 9 1-15,-2 8-1 16,5 11 0-16,-3 13 0 16,3 4 1-16,9 14-1 15,9 2 1-15,5-8-1 16,24 1 1-16,20 5-2 16,25 12 1-16,16 15-10 15,23-5 1-15,208-81-1718 16</inkml:trace>
  <inkml:trace contextRef="#ctx0" brushRef="#br0" timeOffset="28854.99">2967 9030 1075 0,'0'0'0'16,"5"-24"37"-16,-3 7 0 15,1 6 31-15,3 4 1 16,6-3-25-16,6 1 0 16,5 1-22-16,3-1 1 15,11 0-12-15,4 6 1 16,3 4-4-16,2 3 0 16,0 3-2-16,3-4 0 15,9 3-2-15,6-6 1 16,20 1-1-16,3-1 0 15,-4-7-1-15,5 0 0 16,12 0 0-16,1 2 1 16,7-3-1-16,3-8 0 15,7 2 2-15,4 2 0 0,-1 3 4 16,12 3 1-16,2 0 3 16,5 3 1-16,-6-4-1 15,2 2 1-15,8 1 0 16,3 3 1-16,-5-3-2 15,0 4 0-15,-7 0 4 16,3 5 0-16,12 2 2 16,-2 5 1-16,-7-3 1 15,-1 3 1-15,-3 0-4 16,6 2 0-16,5 2 1 16,-7-4 1-16,-8-4-2 0,1-1 1 15,1 4-1-15,5-1 0 16,1 0-3-16,-2-1 0 15,-5-5-4-15,11-1 1 16,5 1-2-16,3-3 0 16,-3 3-1-16,4-1 1 15,3-8-3-15,5-2 1 16,2 0-1-16,5 5 1 16,4-1-1-16,-9 1 0 15,-3-1 0-15,-2 3 1 16,-2 5 1-16,3 2 0 15,9 3 0-15,1 1 0 16,8-1 1-16,-7 0 1 16,-2-1-1-16,6 0 0 15,1 3 1-15,1 0 1 16,3-9-1-16,1 3 0 16,8 1-3-16,0 1 1 0,7 1-2 15,-2-6 0-15,-6 4 0 16,3 4 0-16,-2-3 0 15,1 1 0-15,-5-2-2 16,0 1 1-16,9-2 1 16,1 1 0-16,11-2 0 15,2-2 1-15,-5-1-2 0,5 1 1 16,5 1-2-16,8-4 1 16,-4 0-2-16,0 0 1 15,-2 0-2-15,4 0 1 16,3-5-1-16,2 1 0 15,-2 1-1-15,2-1 1 16,-1-1 0-16,6-2 0 16,4 2 0-16,3-2 0 15,6 5-1-15,1-3 1 16,1 2-1-16,-1-1 0 16,0 1 0-16,6-1 0 15,5 3 0-15,2-3 0 16,3-1-1-16,0 1 1 15,8 1 0-15,-6-2 0 16,-4-7 0-16,-4 0 1 16,2 3 0-16,-4-3 1 15,3-9 0-15,-4 2 0 16,-1 2 2-16,-11-1 0 0,-2 1 5 16,-3 2 0-16,-5-6 2 15,-4 0 1-15,-7-8 0 16,-11 4 1-16,1 1-2 15,-8 0 1-15,-5-2-2 16,-16 2 1-16,-9 3-2 16,-8-3 0-16,-8-1-1 15,-8 3 0-15,-7 1-2 16,-15 2 0-16,-17 2-2 16,-16 1 1-16,-4 1-1 15,-12 1 1-15,-10-3-1 0,-9 1 1 16,-10 0-2-16,-11 4 1 15,-15 4 0-15,-6 2 0 16,-3-2-1-16,-3-3 0 16,-1 3 0-16,-5-1 0 15,-1 0-1-15,-3-3 1 16,-4 0 0-16,-2-2 0 16,0 2-1-16,0 0 0 15,-3 0 0-15,0 0 1 16,-1 3-2-16,4 2 0 15,4 2-1-15,-2-3 1 16,-2-1-1-16,-5 0 0 16,5 2-1-16,2 4 1 15,-1 1-2-15,-10 7 1 16,-9 11-1-16,-3-2 0 16,30-14-2043-16</inkml:trace>
  <inkml:trace contextRef="#ctx0" brushRef="#br0" timeOffset="37500.82">2074 10631 503 0,'-3'22'0'15,"-2"39"10"-15,-4 13 0 16,7 13 19-16,2 1 1 16,11 7 0-16,1-1 0 15,11-6-11-15,9 4 1 16,3 5-7-16,14-6 1 16,6-6-5-16,5-7 1 15,-7-2-3-15,1 0 0 16,6-3 0-16,13-4 0 15,15-3 1-15,-2-9 0 0,-8-7-1 16,12-3 0-16,14 0-1 16,9-1 0-16,0-4-3 15,3-7 1-15,20-4 3 16,9-7 1-16,3-2 1 16,2-1 1-16,9-2-1 15,12-7 1-15,9 0 11 16,5 1 1-16,5-1 12 0,4-2 0 15,-9 0 10-15,1 1 1 16,-1-1-3-16,4-3 0 16,5-5-4-16,5-2 0 15,6 0 0-15,10-2 1 16,2-3-1-16,14 0 1 16,2 0-3-16,7-2 1 15,8-4-6-15,4 3 1 16,2 1-1-16,13-2 1 15,8-5-4-15,2 0 1 16,-7 2-5-16,1-2 1 16,5-3-6-16,11-2 1 15,11 0-2-15,9-5 0 16,0-7-2-16,-4 1 1 16,4 3-3-16,13-5 1 15,24-2-2-15,-6-6 0 16,1-2-2-16,5 4 0 0,12 5 3 15,11 4 0-15,11 0-1 16,-8-1 0-16,-8-1 0 16,10 3 1-16,9 9-2 15,3 2 1-15,-5 1-2 16,2 4 0-16,0-3-1 16,4 4 1-16,0 4-2 15,6 4 1-15,4 0-1 16,7-1 1-16,-1 2-1 15,-8-3 0-15,-5 3-1 16,2 2 1-16,5 0-1 0,0 2 1 16,4 3-1-16,0 1 1 15,-1 0-2-15,-4 7 0 16,-6 4 0-16,0-2 0 16,0-2 0-16,-14-3 0 15,-4-1 0-15,-1-9 0 16,1-9 0-16,-3-3 0 15,-5-2-1-15,-13-3 0 16,-14-8-1-16,-7 0 1 16,-7-1-2-16,-10-7 1 15,-8-5 2-15,-14-6 0 16,-15 1 0-16,-20-7 0 16,-16-11 1-16,-30-1 0 15,-26-2 0-15,-29 2 0 16,-30 3 5-16,-26 3 0 15,-28-2 5-15,-26-6 0 16,-26-11-2-16,-33 1 1 0,-33 5 2 16,-27 6 0-16,-23-1-3 15,-17 0 1-15,-34-7-10 16,-28 2 1-16,-27 2-6 16,-35 6 0-16,-24 9-2 15,-25 5 0-15,-24 4-1 16,-17 7 0-16,-6-4-2 15,-17 5 1-15,-11 2-4 16,-6 1 1-16,-18-1-2 0,-9 5 1 16,-10 7-1-16,-11 2 0 15,-4-2-1-15,-7 6 1 16,-8 4 1-16,-13 6 0 16,-16 4-2-16,-3 1 1 15,-7 1 0-15,-4 3 1 16,-5-1 0-16,-5 2 1 15,-4 1-1-15,-7 0 0 16,0 3 1-16,0 2 0 16,2-1 1-16,1 2 0 15,5 0 0-15,0-3 1 16,-4-6 0-16,5-3 0 16,2 0 1-16,5-3 1 15,6-2-1-15,1-2 1 16,0-4 0-16,18-1 1 15,7-7-1-15,-6 4 1 16,6-3 0-16,7 1 0 0,5-4 0 16,14-3 0-16,12-2 0 15,8 2 0-15,12 3 0 16,5-3 0-16,5-9 0 16,-3-2 0-16,-3 1-1 15,15-1 1-15,14-5-1 16,15-3 1-16,5-2-1 15,3 0 1-15,13 5 0 16,1-1 0-16,1-3 0 16,13 5 0-16,11 9 0 15,-1 22 0-15,-12 20 0 0,3 26 0 16,10 21-1-16,7 43 1 16,13 45-5-16,1 19 0 15,279-166-1711-15</inkml:trace>
  <inkml:trace contextRef="#ctx0" brushRef="#br0" timeOffset="50016.12">3812 12903 1153 0,'0'0'0'0,"-27"-22"48"0,-1 1 0 16,-11 0 38-16,-7 5 0 15,-8 6-28-15,-4 5 0 16,-1 3-28-16,8 6 0 16,2 4-12-16,-1 4 0 15,-4 4-8-15,-5 0 1 16,-4 3-2-16,-4-2 0 15,3 5-5-15,6 4 1 16,4-3-1-16,-1 8 1 16,-12 0-3-16,0 5 1 15,-5 6-1-15,3 10 0 16,7 8 0-16,7 3 1 16,6-1 0-16,0 0 0 15,-3 1-1-15,3 4 0 16,0 8 0-16,5 1 0 15,6-2-1-15,3-1 0 0,7-4 0 16,7 2 0-16,10 2-1 16,2-4 1-16,6-7-1 15,6-1 1-15,6-4-1 16,9-3 1-16,8-4-1 16,8-4 0-16,6-1 0 15,4 0 0-15,8 0 0 16,1-3 1-16,-4-6-1 15,0-1 1-15,11 0-1 16,11-3 1-16,8 1-1 0,6-5 1 16,0-4-1-16,-3-1 1 15,12-3-1-15,5 1 1 16,5-2-1-16,0 2 1 16,-4 0-1-16,4 3 1 15,13 2-1-15,1-2 1 16,-1-1-1-16,4-1 1 15,1 1 1-15,7 1 0 16,10 0 0-16,4-1 1 16,-2-3-1-16,7 1 1 15,11-2 0-15,7-1 1 16,10-3-1-16,1-3 0 16,-1-1 1-16,0-1 0 15,4 0-1-15,-2-1 1 16,8 1-1-16,2-1 0 15,1-4 3-15,10-1 1 0,4-1 2 16,0 4 0-16,2 5 4 16,1-7 0-1,2 1 0-15,4-3 0 0,-4-1-1 16,9 0 0-16,5 1 0 16,4 0 1-16,-2-1-2 15,4-2 1-15,1 2 0 16,0 1 1-16,2 1-2 15,-1-1 1-15,4-1-1 16,6-5 0-16,3-6 0 16,-1 4 1-16,0 5-1 0,3 1 0 15,2 1 1-15,7-4 0 16,3-4 2-16,8 0 1 16,7 3-2-16,5 1 1 15,1 0 0-15,3-1 1 16,-11-6-2-16,5 1 0 15,5 1-3-15,1 2 0 16,3-2-1-16,1-2 1 16,13-1 0-16,-5 3 0 15,-9 0-2-15,-2 0 1 16,10 0-1-16,-3-2 0 16,9-1 0-16,-5-2 0 15,1 0 0-15,3-2 0 16,-3-2 0-16,10 1 0 15,8 3 0-15,0 1 0 16,-12-3 0-16,-2-1 0 0,5-3-2 16,-1 5 1-1,3 2-1-15,-3-4 1 0,-4-8 0 16,3-3 0-16,6 0 0 16,6-3 0-16,2-2-1 15,1-2 0-15,-13-4 1 16,11-1 1-16,6 0-2 15,-3 2 1-15,2 0-1 16,-1 3 1-16,-1 0-1 16,-1-4 1-16,-4-1 0 0,-8-3 0 15,-20-1 0-15,-9 3 0 16,-12-1-1-16,-18 3 0 16,-14-1 3-16,-19 2 0 15,-18 1 2-15,-20 2 0 16,-22 2-1-16,-23-5 1 15,-25-11-1-15,-21 1 1 16,-22-1-2-16,-16-2 1 16,-19-1-1-16,-22 0 1 15,-24-4-3-15,-22 1 1 16,-23-1-1-16,-18-5 1 16,-16 0-3-16,-21 4 0 15,-19 7-1-15,-24-3 0 16,-18 1-2-16,-31-4 1 15,-17 1-2-15,-22-1 0 16,-10 6-1-16,-25 4 1 16,-21 6-1-16,-17 7 1 0,-9 2-1 15,-10 5 0-15,-11-1 0 16,-8 5 0-16,-8 1 0 16,-16 3 0-16,-6 4 0 15,-5 3 0-15,-7 4 0 16,-16 3 0-16,-1-1 0 15,-3-1 0-15,-1 1 0 16,2 1 0-16,0-3 0 16,-6 2 0-16,-7-1 0 15,-1 4 0-15,-1 4 0 0,-10 1 0 16,0-2 0-16,7 1 0 16,0-1-1-16,6 2 1 15,-1-5-1-15,0 2 1 16,1-2-1-16,8 2 1 15,9 1-1-15,2 1 0 16,-4-1 0-16,5-5 1 16,8-6-1-16,1-3 1 15,7-2-1-15,-3-6 1 16,0-4-1-16,5 4 1 16,9 7-1-16,4 5 1 15,1 3-1-15,-9 10 1 16,-3 6 0-16,-9 9 0 15,2 6-1-15,-2 6 1 16,2 5-1-16,-4 11 0 16,6 4-4-16,1 8 0 15,2 6-15-15,1-8 0 0,6-9-22 16,19-10 0-16,33-12-18 16,18-11 1-16,13-13-9 15,23-1 0-15,284-3-1653 16</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35:02.004"/>
    </inkml:context>
    <inkml:brush xml:id="br0">
      <inkml:brushProperty name="width" value="0.05292" units="cm"/>
      <inkml:brushProperty name="height" value="0.05292" units="cm"/>
      <inkml:brushProperty name="color" value="#FF0000"/>
    </inkml:brush>
  </inkml:definitions>
  <inkml:trace contextRef="#ctx0" brushRef="#br0">16328 13886 1545 0,'0'0'0'0,"0"0"77"0,16-28 0 16,-9 23 40-16,2 3 1 15,0-1-57-15,10 3 1 16,10 3-40-16,9 6 0 15,6 10-4-15,13 5 1 16,13 6-5-16,3 4 0 16,8 6-7-16,14 0 1 15,18 1-3-15,18-2 0 16,6-15 2-16,17-2 0 16,25-4 1-16,21-3 0 15,20 2 2-15,18-1 1 16,20 0-1-16,15-6 1 15,13 2-1-15,10-1 0 16,10-8 3-16,13 6 0 16,18 3 5-16,1 0 0 15,8 2 2-15,7 3 0 16,7 2 12-16,0-2 1 0,-2-5 3 16,10-3 1-16,12-4-1 15,-3-1 0-15,2-4-7 16,-8-4 0-16,-8-6-5 15,0-4 1-15,3-5 1 16,-10-3 0-16,-12-8-3 16,-13-1 0-16,-11-5-3 15,-29-6 1-15,-34-3-2 0,-24-9 0 16,-25-6 3 0,-26-2 1-16,-25 3-2 0,-25-7 0 15,-24 0 0-15,-25-3 1 16,-27 1-2-16,-21-4 0 15,-19 4-3-15,-25-6 0 16,-26-4-5-16,-23 0 1 16,-25-1-4-16,-19 1 1 15,-27 3-3-15,-33 1 0 16,-25-1-2-16,-27 1 1 16,-26-2-2-16,-22 3 1 15,-28 4-3-15,-15 3 1 16,-9 9-2-16,-19 0 1 15,-16-5-1-15,-4 6 0 16,-4 4 0-16,-6 9 0 16,-16 7 0-16,-11 6 0 15,-7 4-1-15,-1 9 1 0,-1 8-1 16,-10 9 1-16,-2 9-1 16,-7 8 0-16,-7 9-1 15,-6 9 1-15,-12 7-1 16,6 13 0-16,-4 12-1 15,7 11 0-15,9 9-1 16,10 11 1-16,13 15 0 16,35 10 0-16,34 5 0 15,26 12 1-15,23 7-1 16,41 2 0-16,42-2-3 16,38-5 1-16,38-16-2 0,49-11 0 15,52-13-7-15,48-11 1 16,52-8-7-16,49-15 1 15,52-21-4-15,57-18 1 16,59-19-3-16,48-13 1 16,52-14-1-16,30-9 0 15,20-4 4-15,21-6 1 16,10 0 3-16,11 1 0 16,1 2-2-16,-7 9 1 15,-8 15-12-15,-7 7 1 16,-464 2-2050-16</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35:11.571"/>
    </inkml:context>
    <inkml:brush xml:id="br0">
      <inkml:brushProperty name="width" value="0.05292" units="cm"/>
      <inkml:brushProperty name="height" value="0.05292" units="cm"/>
      <inkml:brushProperty name="color" value="#FF0000"/>
    </inkml:brush>
  </inkml:definitions>
  <inkml:trace contextRef="#ctx0" brushRef="#br0">2847 3468 1108 0,'-18'-5'0'15,"-28"-11"39"-15,-14-1 0 16,-10 8 37-16,6 9 0 16,10 2-26-16,4 14 1 15,1 8-29-15,-6 9 1 0,-8 13-6 16,-10 3 1-1,1 6-8-15,3 11 0 0,4 8-3 16,0 13 1-16,-11 12-3 16,4-1 0-16,-4 4-2 15,7 6 1-15,11 4-2 16,-2 8 0-16,2-4-1 16,-4 3 1-16,5 0-1 15,4-3 1-15,16 4-1 16,6-10 1-16,10-9-1 15,6-3 0-15,12-8-1 0,12-3 1 16,5 5-1-16,12-6 1 16,6-11-1-16,9-1 0 15,8-5 0-15,4-6 1 16,3-1-1-16,15-3 1 16,10-6-1-16,9-8 1 15,11-8-1-15,6-11 1 16,6-7-1-16,2-2 1 15,6-8-1-15,10-2 1 16,8-6 0-16,1-2 0 16,-8-3 0-16,2 1 1 15,16 1 0-15,7 2 1 16,-2 5-1-16,6-5 0 16,-1-3 0-16,1-1 0 15,-3 2 4-15,10 2 0 16,8 0 1-16,8 2 0 15,6-4 1-15,-4-4 0 0,-5-3 1 16,3 0 1-16,-3 4 1 16,3-2 0-16,3 2 0 15,1-2 0-15,8 5 1 16,5-1 0-16,-1-6-1 16,4 1 0-16,3 1-2 15,1 1 0-15,7 6 1 16,2-3 0-16,9-6 1 0,-4 2 0 15,0 2 0-15,2 2 0 16,2-2 1-16,2 1 0 16,-3-5-1-16,1 2 0 15,0 2 3-15,-2 2 0 16,2 6 1-16,-4 1 0 16,2-8 0-16,0 4 1 15,9 5-1-15,1-1 1 16,6-4 0-16,4 5 0 15,-8 2 0-15,6 2 0 16,6-1-2-16,1 1 0 16,2 1-2-16,4-1 1 15,6 0-2-15,8-4 0 16,2 2-1-16,4-2 0 16,0-2-1-16,4 1 1 15,-9-8-2-15,7 4 0 16,9 0-1-16,10 0 1 15,11 4-2-15,2-4 0 16,-2-4 0-16,0 1 1 0,12 3-2 16,-3 7 1-16,5-4-2 15,0 3 1-15,8-10-2 16,7 8 1-16,0 1-1 16,-6 2 0-16,-2-2 1 15,4 2 1-15,10-2-2 16,-3 0 0-16,-9 2 0 15,8 2 1-15,10-1-1 16,-4-1 1-16,-4-1-1 16,2 0 1-16,8 3-1 0,-1-4 1 15,-2-1 0-15,-1-4 0 16,2 0-1-16,-1 0 1 16,4 3 1-16,-2-6 0 15,-3-6 0-15,0 0 1 16,1 1-1-16,-8 1 0 15,-11-5 0-15,-7-2 1 16,-10 2 0-16,-8-4 0 16,-10 1-1-16,-13-3 0 15,-6-2 1-15,-13-6 1 16,-23-11 0-16,-11-3 0 16,-15-1 0-16,-11-4 1 15,-17-2-1-15,-15-3 1 16,-14-2-1-16,-10-7 1 15,-15-10-2-15,-12-5 1 16,-15-9-1-16,-13 3 1 16,-9-1 1-16,-9-6 0 0,-12-12 2 15,-7 3 0-15,-11 7-2 16,-12-4 1-16,-12-6-1 16,-11 2 0-16,-10 9 0 15,-12 2 0-15,-11 8-2 16,-15-2 1-16,-17-1-3 15,-12 11 1-15,-15 17-1 16,-16 10 1-16,-22 3-1 0,-20 10 0 16,-25 10-2-16,-29-1 1 15,-20 9-3-15,-21 3 1 16,-20 0-1-16,-6 1 0 16,-15-3-1-16,-5 6 1 15,-7 5-2-15,-9 0 0 16,-16-8-2-16,-3-1 1 15,3-7-2-15,-1 4 1 16,-6 4-1-16,-14-5 0 16,-10-13 0-16,-6-1 1 15,-10 6 0-15,-15 4 0 16,-6-4 0-16,-3 0 1 16,-11 6 0-16,-6 2 0 15,-16 1 1-15,-2-2 0 16,-5 2 1-16,-5 0 0 15,-3-7 0-15,-8 5 0 16,-9 2 0-16,-3 0 1 0,-3 0-1 16,-6-2 1-16,-2-1-1 15,-1 6 1 1,-3-3-1-16,0 0 1 0,-7 0-1 16,-3-2 1-16,-5 7-1 15,-19 2 1-15,-8 1-1 16,-1 8 1-16,-4 1-1 15,-7 7 1-15,2 4 0 16,-5 4 0-16,-8-6 0 16,-3 2 0-16,0 1 0 0,2 0 0 15,7 2 0-15,-21-6 0 16,-9-5 0-16,7-4 0 16,10-4 0-16,-5-4 0 15,2 1 0-15,7-6 0 16,23 4 0-16,11 5 0 15,6 9 0-15,11 15 1 16,9 14-1-16,16 33 0 16,11 34-3-16,19 11 0 15,432-116-1907-15</inkml:trace>
  <inkml:trace contextRef="#ctx0" brushRef="#br0" timeOffset="72066.11">21391 8506 1254 0,'0'0'0'15,"0"0"38"-15,30-28 0 16,0 14 39-16,12 4 0 16,11 5-19-16,9-1 1 15,6-1-30-15,10-1 1 16,8-1-14-16,10 6 0 0,8 6-5 15,9-1 0-15,5 5 3 16,2-2 0-16,9 5 11 16,12 4 1-16,14 2 6 15,12-4 1-15,8-2 1 16,7 1 0-16,12-6-6 16,3 0 1-16,8-3-5 15,10 0 0-15,11-4 4 16,12 0 1-16,9 0-2 15,14-1 0-15,9 6-1 0,0-3 0 16,-9 0-1-16,-2-3 1 16,-7 3-4-16,-1-2 1 15,-6-5-1-15,-12 2 1 16,-16 2-3-16,-18-1 1 16,-12-1-4-16,-26-2 0 15,-24-2 1-15,-17-3 1 16,-16 0-1-16,-21-2 0 15,-16-6-5-15,-19 0 1 16,-24 7-3-16,-22-10 1 16,-23-11-2-16,-28-8 1 15,-31 4 0-15,-22 3 1 16,-29 2-3-16,-17-1 0 16,-32-4-1-16,-29-9 1 15,-26-5-2-15,-17-2 0 16,-18 3-1-16,-12 4 0 0,-13-2 0 15,0 11 0-15,-4 7-1 16,-10 5 0-16,-3 5-1 16,-9 4 0-16,-7 10-2 15,-20 7 1-15,-14 7-2 16,4 3 1-16,2 13-1 16,9 6 0-16,10 4 0 15,23 5 0-15,32 4 0 16,33 3 0-16,27 7-1 15,35-2 1-15,42-3-1 16,39-4 1-16,34-1-1 0,40 4 0 16,39 3 0-16,39 6 0 15,33 2 0-15,29-7 0 16,37-6 0-16,38-1 0 16,22-7-1-16,26 1 1 15,16 1-7-15,5-2 0 16,-252-36-1995-16</inkml:trace>
  <inkml:trace contextRef="#ctx0" brushRef="#br0" timeOffset="125598.69">1730 9406 1030 0,'0'0'0'0,"0"0"37"16,-21-13 1-16,21 13 25 16,0 0 1-16,0 0-16 0,16 14 1 15,7 0-32-15,5 3 1 16,4-1-6-16,0 3 0 16,3 0-5-16,6-3 0 15,-1 1-3-15,6 0 0 16,3 1 1-16,10-1 0 15,9-3 0-15,8-2 1 16,0-3 4-16,-2-1 0 16,7 4 4-16,6 2 1 15,15 2 0-15,-3-4 1 16,-7 0 7-16,3 5 0 16,16 2 1-16,-2 0 0 15,-5-3 0-15,9-2 1 16,12 5-1-16,2-4 1 15,-12-4-5-15,5-1 0 16,7 2-4-16,4 0 1 16,-1 2-2-16,1-5 1 0,1-1 3 15,13 1 1-15,12 2 1 16,-7-3 0-16,-6 1-1 16,1-4 0-16,3 4 1 15,5-2 1-15,15 0-4 16,-6-2 0-16,-3-4-1 15,-2 1 0-15,5 0 1 16,2 1 1-16,4 3-5 16,3 0 0-16,9-2 2 15,-9-1 0-15,0-1 0 0,-3-2 0 16,-1 0 0-16,4 4 0 16,7-4 0-16,2 0 0 15,9 0 0-15,-4 0 0 16,1 0-2-16,-1 1 0 15,0 1-2-15,-3 0 1 16,1 0-2-16,-1-1 0 16,-2 4-1-16,5 2 1 15,4-3-3-15,6 4 0 16,7-2 0-16,-3 1 0 16,-5-2-2-16,-4-5 1 15,-1-2-1-15,-4 0 1 16,-3 2-1-16,-6 2 1 15,-1-2 0-15,1-3 0 16,6-6 0-16,0 0 0 0,-4 2 0 16,-7-6 0-1,-5-1-1-15,-6 0 0 0,-10-7 1 16,-2 2 1-16,2 0-2 16,-7-5 1-16,-21-7 1 15,-4-1 0-15,4 1-1 16,-9-5 0-16,-18-7 1 15,-5 1 1-15,-7 1-1 16,-7-1 1-16,-15 6-2 16,-13-1 0-16,-14 10 0 0,-13-3 0 15,-14-4 0-15,-13 1 0 16,-11 2-1-16,-15 1 0 16,-23-1 0-16,-8 3 0 15,-8-1-1-15,-6 5 1 16,-3 0-1-16,-8-1 1 15,-16-1-2-15,-4 2 1 16,-3-4 0-16,-3 6 0 16,-8-9-1-16,-14 5 1 15,-8 0 0-15,-5 3 0 16,-2 4-1-16,-8-3 0 16,-10-9-1-16,-2 0 1 15,-15 5-2-15,1-2 0 16,0 4 0-16,-4 1 0 15,-5 2-1-15,-3 6 1 16,-5-1-1-16,0 4 1 16,-8 2 0-16,-4-2 0 15,-8 0-1-15,2-4 0 0,3 7 0 16,-6 1 0-16,-6-1 0 16,-2 0 0-16,5 6 0 15,-3-2 0-15,-11 1-1 16,5 1 1-16,10 3-1 15,-1-5 1-15,-9 1-1 16,4-3 1-16,5 7 0 16,-3-2 0-16,-2-1 0 15,2 3 0-15,-2 0-1 16,-4 0 1-16,4 0-1 0,2 0 1 16,6 2-1-16,5 5 1 15,-1-2-1-15,-1 5 1 16,-3 1-1-16,6 1 1 15,14 3-1-15,1-3 1 16,-1 1-1-16,3-1 0 16,6 5 0-16,9-1 0 15,-4 6 0-15,4 2 0 16,5 6 0-16,13 1 0 16,13 7 0-16,13-2 0 15,2-3 0-15,12 0 0 16,19 0 0-16,9 5 0 15,18-2 0-15,16 6 0 16,21 5-1-16,21 10 1 16,23 8-4-16,14 6 0 15,23 7-8-15,16 0 1 0,16-3-13 16,7-6 1-16,5-2-6 16,11-6 1-16,21-11-4 15,12-7 1-15,2-6 2 16,17-1 0-16,22 2 4 15,16-2 0-15,26-3-4 16,16-3 0-16,-224-30-1767 16</inkml:trace>
  <inkml:trace contextRef="#ctx0" brushRef="#br0" timeOffset="157434.29">20731 9530 951 0,'0'0'0'16,"23"-8"30"-16,9 2 0 16,17 3 28-16,9 3 1 15,6 0 5-15,12 2 0 16,8 5-22-16,8 1 1 15,5-1-23-15,9 2 1 16,10 3-1-16,9 0 1 16,4-2-5-16,12-1 0 15,9 1 1-15,21 3 1 16,16-3 1-16,4 2 1 16,8 4 13-16,2 3 1 15,9 0 6-15,5 0 1 0,6-9-3 16,6 4 1-16,-3 3-2 15,2-5 0-15,3-12-5 16,3 0 0-16,2 0-1 16,6-3 1-16,3 3-1 15,-1 0 0-15,0-9 0 16,1 2 1-16,6-1 2 16,-2-4 1-16,3-1-4 15,-3 0 0-15,-9-8-3 16,-1-3 1-16,-4-6 0 15,-6 2 1-15,-10 4-5 0,-7-2 0 16,-11-7-3-16,-10 4 0 16,-9-2-4-16,-20 3 0 15,-24 0-4-15,-16-1 1 16,-17 1-3-16,-21-1 1 16,-13-4-2-16,-16-3 0 15,-12 6-1-15,-15 6 1 16,-12 3-3-16,-14-1 0 15,-17-6 0-15,-17 4 0 16,-13 7-1-16,-15-1 1 16,-14 3-2-16,-12-3 1 15,-9 3-3-15,-13-6 1 16,-11 0-2-16,-12 1 1 16,-6 0-2-16,-7 1 1 15,-10-3-1-15,-13-2 1 16,-11-4-1-16,-3 2 0 0,-4 4-1 15,0 1 0 1,3 0 0-16,-1 0 0 0,-2 1 0 16,-5-1 0-16,-4 0-1 15,-1 2 1-15,-6 2-1 16,-4-2 1-16,-3 5-1 16,-7-4 0-16,8 3 0 15,-3 3 0-15,0 3 0 16,2 0 0-16,-1-1 0 15,-1 3 0-15,-1 4 0 16,-4 3 0-16,1 0 0 0,-1 0 0 16,-3 1 0-16,-1 6 0 15,1 2 0-15,-1 5 0 16,-6 1 0-16,1 4 0 16,4 6 0-16,5 1 0 15,7 0 0-15,9 3 0 16,16 6 0-16,17 6 0 15,20 6 0-15,14 1 0 16,12-6-1-16,18-1 1 16,21-1-1-16,13 7 1 15,20 0-1-15,19 5 1 16,13 3-1-16,18 6 1 16,16-3-2-16,21-2 1 15,26-10-1-15,26-4 1 16,29-4-2-16,26-5 1 15,42-2-2-15,45-1 1 0,39-1-2 16,21-8 1-16,23-2-1 16,15-2 0-16,19-5-1 15,-2 0 1-15,8 2 0 16,-12 3 0-16,-19 6-5 16,-18 6 1-16,-24 1-6 15,-11 8 0-15,-270-38-1891 16</inkml:trace>
  <inkml:trace contextRef="#ctx0" brushRef="#br0" timeOffset="174616.03">3501 12145 604 0,'0'0'0'0,"0"0"31"16,-19 2 0-16,7 1 28 15,-3 1 1-15,-2 6-2 16,-1 0 0-16,1-1-8 16,1 3 0-16,-11 9-24 15,4 5 1-15,-3 2-3 0,-1 5 1 16,1-1 6-16,1 5 0 15,-5 3 0-15,2-1 1 16,2-6 0-16,3 0 1 16,-4 0-4-16,4 2 1 15,6-2-2-15,6-2 0 16,4 5-5-16,7 0 1 16,0-1-3-16,7-2 0 15,0 1-4-15,5 3 0 16,1-10-1-16,3 1 1 15,8 0-5-15,-1 0 0 16,5 1 0-16,-1 0 1 16,5-1-2-16,-1-2 1 15,1 2-2-15,0 1 1 16,3 2-1-16,6 0 0 16,5-8-2-16,7-1 0 15,3 8-2-15,6-2 1 0,-4-9 0 16,-3-6 1-16,3-4-1 15,2 1 1-15,12 6-2 16,0 1 1-16,6 1 1 16,1-3 0-16,-1-4-1 15,3-3 0-15,14 1 1 16,-1 0 0-16,1-1 0 16,0 1 1-16,4-2-2 15,5 0 0-15,0 0-1 0,0 0 0 16,6-2 0-16,1-4 0 15,4-2-1-15,1 1 0 16,6 3-1-16,-1-1 0 16,-2-2 2-16,2 0 1 15,13-2 1-15,2-1 1 16,-5-2 0-16,4-2 0 16,3 0 0-16,10 2 1 15,6-1-1-15,-6 1 0 16,-4 2-1-16,1-4 1 15,9 5-1-15,-6 2 1 16,2 2-2-16,-6 1 0 16,1 1 1-16,3-1 1 15,11 1-1-15,3 1 1 16,-3-2 1-16,0 2 0 16,-2-1 0-16,-4-1 0 15,11 3 3-15,2-3 0 0,2 2-1 16,-6 2 0-16,0 0 1 15,-3 0 0-15,1-2-3 16,8-1 1-16,1-1 0 16,9 2 0-16,-1 2-2 15,-1-5 0-15,-8 1-1 16,3 3 1-16,-4-1 1 16,-1 0 0-16,11 0 1 15,-1-1 0-15,0-1 1 16,4 1 1-16,2-1-1 0,-6 0 0 15,1-1-1-15,-3-2 0 16,3-3-1-16,3-1 0 16,3 1-2-16,1 1 0 15,4-5 0-15,8 2 0 16,2-5-2-16,1 1 1 16,-5 4-2-16,2 0 1 15,0-2-2-15,-1-2 1 16,3 4-1-16,1 1 1 15,-3 4 0-15,7-3 0 16,-2-1 0-16,4 1 1 16,1-1 0-16,-3 3 0 15,7 1 0-15,0-2 1 16,-2-1-2-16,3 3 1 16,3 0 0-16,-2 0 0 15,-8 0-1-15,3-4 0 16,2 1 0-16,1 1 0 0,2 2 0 15,-4-2 1-15,-3-1 0 16,1-1 0-16,-3 1-1 16,5-2 1-16,0-2-1 15,0-5 1-15,1-1 0 16,-3 3 0-16,6 0 1 16,1-2 1-16,2-2 1 15,2 0 1-15,-3-2-1 16,1 1 1-16,0-1-2 0,0 1 0 15,-1-4 1-15,1 3 1 16,-2-1-1-16,2 1 0 16,1-5-2-16,2 4 1 15,-8 1-1-15,4 1 1 16,-1-4-1-16,-5 2 0 16,0 1-1-16,2 2 0 15,4 2-1-15,-1 0 0 16,-5-4-1-16,0 1 1 15,2 3-2-15,-2-1 1 16,-3-2-1-16,-6 1 0 16,1 5-1-16,-3 1 1 15,1-3-1-15,-2 1 0 16,-1 0 0-16,1-1 1 16,0 4-1-16,-4-3 1 15,-1 1-1-15,-3-1 0 16,-1-6 0-16,-1-1 0 15,-8-2 0-15,-14-2 1 0,-7-1-1 16,-5-1 1-16,-11 2 1 16,-11 2 0-16,-19 0-1 15,-14 0 1-15,-7 0-1 16,-14-1 1-16,-12-3-1 16,-17 2 0-16,-15 2 0 15,-14-2 1-15,-11-3 0 16,-14 0 0-16,-15-2-1 15,-13-3 1-15,-18-3 0 16,-10 0 0-16,-10-1-1 0,-11-4 1 16,-10 6-1-16,-12-2 0 15,-8 0-1-15,-11 2 0 16,-17 2-1-16,-15 3 1 16,-14 2-1-16,-12-1 1 15,-15 5-2-15,-1-1 1 16,-11 2-1-16,-5 5 1 15,-7-1-1-15,-11 1 0 16,-2 3 0-16,-3-1 0 16,-7-2 0-16,-4 2 0 15,1 4 0-15,-8-6 1 16,-7-4-1-16,-5 3 0 16,-2 1 0-16,-3 4 0 15,-4 3 0-15,-4 0 0 16,1-2 0-16,-6-3 0 0,-12-2 0 15,-6 2 0-15,6 3 0 16,-9 1 0-16,-3-3 0 16,-6 3 0-16,-3-3 0 15,-2 4 0-15,-5 6 0 16,-4-3 1-16,-7-3-1 16,-3 2 0-16,-3 5 0 15,-1 2 1-15,-8 0-1 16,1-1 1-16,-6 3-1 15,1-4 1-15,7 1-1 16,-18 1 1-16,-7 0-1 0,9 0 1 16,3-1 0-16,-3 3 0 15,-5-4-1-15,-1 2 1 16,1-1-1-16,-1 4 1 16,3 4 0-16,-4 0 0 15,-8-2 0-15,1 1 0 16,0 4 0-16,-4-3 1 15,4 5-1-15,3-2 1 16,-7-2 0-16,-6 3 1 16,-5 4-2-16,3-5 1 15,6-10 0-15,2 5 0 16,-1 5 0-16,-13-4 0 16,-9 1 0-16,-1 3 1 15,-8 6 1-15,-1 9 0 16,-4 6 1-16,-12 24 0 0,-7 21-2 15,-16 29 1-15,1 27-2 16,-1 28 0-16,7 34-2 16,-3 10 1-16,451-206-2227 15</inkml:trace>
  <inkml:trace contextRef="#ctx0" brushRef="#br0" timeOffset="206349.67">3762 15125 862 0,'0'0'0'15,"-26"-12"36"-15,3 2 1 16,0-1 32-16,-9 4 0 15,-3 2-16-15,-2 5 1 16,2 4-26-16,-2 6 0 16,-2 9-7-16,2 10 1 0,-4 8-6 15,4 6 1-15,2 9-6 16,0 3 1-16,1 13-2 16,2-1 1-16,1-6-2 15,4-4 1-15,4-2-3 16,2 6 1-16,7 3-2 15,5 0 0-15,6 2-1 16,10-2 0-16,7 2-1 16,3-1 0-16,12-1-2 15,6 0 1-15,2 4-1 16,4-4 0-16,3-10-1 0,5-6 1 16,11-1 0-16,7-8 0 15,19-2-1-15,1-3 1 16,3 1-1-16,3-4 0 15,20-5 0-15,2 0 1 16,1 0-1-16,6-2 1 16,14-1-1-16,8-4 1 15,13-2 0-15,2-3 0 16,-9-2 0-16,12 0 0 16,9 6 0-16,1-3 0 15,13-3-1-15,4-1 1 16,3-3-1-16,5 1 1 15,3 1 0-15,1-1 0 16,3-4 0-16,3 2 1 16,1 3 0-16,14 1 1 15,0-1-2-15,4-1 1 0,0-2-1 16,9 0 0-16,6 0-1 16,13-2 1-16,7-7 0 15,-1-3 0-15,-3-2 1 16,1-3 0-16,8-6-1 15,0 2 1-15,8 6 3 16,1 1 1-16,2 0 2 16,1 1 0-16,3 1 2 15,3 0 0-15,-7-4 2 16,7 3 0-16,3 6 3 0,13 1 0 16,2 3 0-16,-4-3 1 15,-9-1-1-15,0 4 1 16,1 1-1-16,6 5 1 15,2 8-5-15,2 1 1 16,-2 0 0-16,-7 3 0 16,-2 1-2-16,1 1 1 15,10 4-2-15,-1-1 1 16,0 3-3-16,-8-4 1 16,-11-7-1-16,2-2 0 15,2 0-2-15,11 1 1 16,-1-3-2-16,1-6 1 15,-9-11-2-15,-1-3 1 16,-1-4 0-16,2 3 1 16,7 4-1-16,-4 2 0 15,1 0 1-15,-5 0 1 16,3 0 0-16,-1 0 0 0,8 0 0 16,-2 2 1-16,-2-1 1 15,-4 6 1-15,-10 7-1 16,0-4 0-16,-9-4-2 15,4-5 1-15,5-4-1 16,2-6 1-16,-3-5-1 16,3-6 1-16,-2-10 1 15,0-4 0-15,-4-8 0 16,1-1 0-16,-3-6 0 0,3 1 0 16,-4-1-1-16,-4-1 1 15,-8-5-2-15,-10-4 0 16,-11-10 4-16,-15 0 1 15,-21 3 3-15,-14-2 0 16,-18 1 1-16,-21-4 0 16,-12-4 7-16,-21 3 1 15,-22 4 0-15,-17 1 0 16,-14-1 1-16,-13-6 0 16,-10-7-3-16,-12-1 1 15,-13 4-5-15,-12 2 0 16,-9 5-5-16,-13 0 0 15,-13-1-2-15,-12 2 1 16,-13 12-5-16,-12 4 0 16,-15 4-2-16,-10 5 1 15,-11 1-3-15,-10 3 1 16,-18-1-2-16,-11 6 0 0,-14 1-1 16,-8 1 0-16,-13-1-1 15,-14 4 1-15,-11 5-1 16,-14 5 0-16,-1 6 0 15,-17 1 0-15,-10 2 0 16,-10 1 0-16,-4 3 0 16,-5 1 0-16,-13 3 0 15,-3 4 0-15,-1 4 0 16,-2 1 0-16,-3 0 0 16,-6 0 0-16,-5 1 0 0,0-1 0 15,1 0 0-15,-8 2 0 16,3 0 0-16,-13 1 0 15,-5 1 0-15,-3 3 0 16,-6 0 0-16,-5 0 0 16,-6 2 0-16,1 4 0 15,3 2 0-15,-7-1 1 16,-9 4-1-16,0 5 1 16,-8 4-1-16,1-2 1 15,4-4 0-15,-2-4 0 16,-8-3 0-16,7 0 0 15,4 2 0-15,-1-3 0 16,-6-10-1-16,1 1 1 16,6 1-1-16,2-1 1 15,2-4-1-15,-3-1 0 16,-3-4 0-16,10 1 0 16,17 3 0-16,-7-3 1 0,-7-1-1 15,4 0 1-15,10-1-1 16,0-4 1-16,-2 1-1 15,8 2 1-15,3 2 0 16,7 2 0-16,5 3 0 16,1-1 0-16,-3-6 0 15,13-1 0-15,9-1 0 16,3 1 0-16,6-1 0 16,-3 1 0-16,1-3 0 0,-2-2 0 15,0-4-1-15,4 3 1 16,13 2 0-16,6 4 0 15,-2-1 0-15,6 2 0 16,5 2 0-16,-1 2 1 16,-4 0-1-16,3 0 0 15,2-1 0-15,-1 3 0 16,-1-1 0-16,6 1 0 16,6 1 0-16,6 4 0 15,5-4-1-15,5 3 1 16,11 1-1-16,21 7 0 15,17 4 0-15,19 5 0 16,9 1-4-16,8-4 0 16,141-22-1907-16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39:57.920"/>
    </inkml:context>
    <inkml:brush xml:id="br0">
      <inkml:brushProperty name="width" value="0.05292" units="cm"/>
      <inkml:brushProperty name="height" value="0.05292" units="cm"/>
      <inkml:brushProperty name="color" value="#FF0000"/>
    </inkml:brush>
  </inkml:definitions>
  <inkml:trace contextRef="#ctx0" brushRef="#br0">16125 5993 1131 0,'0'0'0'0,"-40"-4"28"16,5 4 1-16,3 4 33 16,5 5 1-16,8-1-18 15,1 10 1-15,8 6-22 16,8 7 1-16,9 2-8 16,7 1 0-16,9-6-5 15,16 2 0-15,14-6-3 0,12-3 0 16,22-4-4-16,11-5 1 15,12 0-2-15,13-3 1 16,15-6-1-16,12-1 1 16,24-2 1-16,26-2 0 15,20-6 8-15,15 1 0 16,5-7 9-16,17 2 0 16,15 1 7-16,13-1 1 15,17-5-1-15,7 1 0 16,15 2-2-16,8 2 1 15,21 4 8-15,0-4 1 16,-1-1-2-16,8 1 0 16,11 4-1-16,4 2 0 15,-1-2-1-15,5 1 0 16,1 0 2-16,8 2 0 16,5-4-2-16,-3-3 1 0,-11 7 7 15,-10-4 1-15,-9 2-10 16,-11 2 0-16,-5 2 5 15,-21-1 1-15,-20-5-9 16,-15 3 1-16,-26 0-6 16,-11 1 0-16,-20-3 2 15,-21 4 0-15,-21-3-2 16,-22 5 1-16,-24 2-4 16,-21 6 1-16,-24-3-5 15,-20 6 1-15,-14-1-2 16,-17 8 0-16,-12 5-8 0,-13 12 1 15,-15 8-8-15,-11-3 0 16,4-38-2126-16</inkml:trace>
  <inkml:trace contextRef="#ctx0" brushRef="#br0" timeOffset="54749.82">20209 9096 1086 0,'0'0'0'16,"-14"-24"44"-16,-2-1 0 16,-4-4 31-16,-2 1 0 15,-3 4-18-15,-5 2 1 16,-5-3-28-16,-6 5 0 16,-1-1-12-16,-15 5 0 15,-8 4-6-15,-11 7 1 16,0 5-1-16,-1 3 0 15,-1 1-3-15,-8 1 1 16,-11 0 0-16,0-1 0 0,-6-1 3 16,-8-3 1-1,-12 2-2-15,-10 5 1 0,-2 0 0 16,-17 7 1-16,-7-6-2 16,-3 1 1-16,-11-2 1 15,-7-4 1-15,-9 6 4 16,2-4 1-16,2 0-1 15,3-1 1-15,-1-1-4 16,0 1 1-16,1-8-3 16,-5 4 1-16,-2 4-1 15,-8-8 0-15,-6-8-2 0,0 3 1 16,-2 1-2-16,-1 1 1 16,-2-7-2-16,-6-2 1 15,1 1 0-15,3 1 1 16,5-2 0-16,3-1 1 15,-10 0 0-15,4-2 1 16,-4-2 2-16,0 0 1 16,3 6-3-16,-3 1 1 15,0-5 2-15,-5 1 0 16,0 1-2-16,2 2 0 16,3 2-4-16,-3 1 1 15,-3 2-2-15,-1-2 0 16,-2 1-1-16,4 3 1 15,9 3-1-15,-3-4 0 16,-5 0-2-16,6-3 0 16,1 2-1-16,0-1 0 15,0 1-1-15,-1 1 0 0,1 1-2 16,5 3 0-16,1-4-1 16,4 5 1-16,-4 4-1 15,9 2 1-15,0-2-1 16,3 4 1-16,3 4-1 15,2 3 0-15,6-3 1 16,4 1 0-16,0 3 0 16,-6 0 1-16,-1 0-1 15,6 0 0-15,6 7-1 16,7 4 0-16,2 3-1 0,-1 2 0 16,1 5-1-16,-5 5 1 15,1 3-1-15,11 4 1 16,10 0-1-16,7 0 0 15,1-3 0-15,-3 3 0 16,5 7 0-16,13-1 0 16,9 5 0-16,9 1 0 15,5 0 0-15,4 0 0 16,1-7 0-16,13 7 0 16,16-1 0-16,12-1 0 15,7-1 0-15,11 0 0 16,9-1-1-16,11 1 1 15,7-7-1-15,15-2 1 16,7-7-1-16,14 0 1 16,7-5-1-16,11-2 1 15,7-2-1-15,19-3 1 0,15 2-2 16,8-4 0 0,0-3-1-16,9-6 1 0,18-1-3 15,3-2 1-15,2-3-2 16,6-4 1-16,9-1-1 15,14-1 0-15,18-3-1 16,6-7 1-16,5-3 0 16,6-2 1-16,-6 0-1 15,4-7 0-15,5-1 1 0,2 1 0 16,3 2 0-16,-1 2 1 16,4 2 1-16,3 1 1 15,1 2 0-15,3 0 1 16,2 1 0-16,1 4 1 15,0 1 0-15,-4 3 0 16,0 1 0-16,-4 1 1 16,-2 4-1-16,-1 2 1 15,1-3 0-15,-4 4 0 16,-4-2 0-16,0 2 0 16,0 3 0-16,5-1 0 15,4 0 0-15,2-1 1 16,5-5 1-16,8 1 0 15,7 3 1-15,-9 3 0 16,1-4-1-16,0 1 1 16,4 5 0-16,5-3 1 15,-1-5-2-15,1 4 0 0,5 6-1 16,0-1 1-16,0 0-1 16,8 3 0-16,4 1 0 15,0 2 0-15,-8-1-1 16,7 0 1-16,8-5-1 15,-1 0 1-15,-6 2-1 16,1 1 0-16,6-5 0 16,2 0 0-16,2-8 0 15,-3 1 0-15,3-5 0 16,-2 0 0-16,2 0 0 0,-2 0 1 16,2-9 1-16,-3-1 1 15,-3-1 2-15,-4-6 0 16,-4-2 2-16,-9-2 1 15,-14-3 0-15,-6-5 0 16,-20-8 3-16,-2-4 0 16,-4-6 0-16,-21-1 0 15,-9-3-1-15,-19 1 0 16,-18-2-1-16,-17-5 1 16,-11-7 2-16,-14-2 0 15,-11-3 1-15,-16-2 0 16,-17 0-1-16,-18-3 0 15,-19-4 0-15,-23 0 1 16,-25 4-2-16,-20 1 1 16,-17 11 0-16,-24 3 0 0,-27 5-3 15,-39-3 1-15,-32 7-2 16,-44 5 1-16,-35 12 0 16,-35 18 1-16,-34 16-4 15,-46 25 0-15,-35 24-4 16,-35 23 1-16,-25 15-4 15,-33 37 0-15,-34 46-2 16,-14 14 1-16,582-185-2033 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41:39.520"/>
    </inkml:context>
    <inkml:brush xml:id="br0">
      <inkml:brushProperty name="width" value="0.05292" units="cm"/>
      <inkml:brushProperty name="height" value="0.05292" units="cm"/>
      <inkml:brushProperty name="color" value="#FF0000"/>
    </inkml:brush>
  </inkml:definitions>
  <inkml:trace contextRef="#ctx0" brushRef="#br0">19343 3632 1411 0,'0'0'0'15,"56"-15"44"-15,-5 1 1 16,8 2 34-16,2 3 0 16,6-1-22-16,7 5 1 15,13-1-30-15,3 3 0 16,5 3-12-16,9 0 1 16,16 0-4-16,7 2 0 15,9 1 4-15,7 1 0 16,8-4 4-16,10 3 0 0,8-3-1 15,4 0 1-15,-3-3 3 16,-8-3 0-16,-7 3 0 16,-5 0 1-16,-4-10-3 15,-10 5 0-15,-11 4-2 16,-12 8 1-16,-9 4-3 16,-10 1 1-16,-17 1-12 15,-13 8 1-15,-23 6-7 0,-17-7 0 16,-24-17-1682-16</inkml:trace>
  <inkml:trace contextRef="#ctx0" brushRef="#br0" timeOffset="1366.77">2074 4946 1019 0,'0'0'0'0,"21"-9"36"16,2 6 1-16,9 5 51 0,11 3 1 15,6 3-39-15,4 5 1 16,1-5-26-16,5 4 1 16,4-5-8-16,15 2 0 15,12 5-3-15,3-2 1 16,3-9-1-16,8 2 0 16,17 2-4-16,10 2 1 15,-2-9 0-15,5 0 1 16,14 4 1-16,7 1 1 15,20 2-2-15,1 1 1 16,4 1 8-16,5-4 1 16,0 2 3-16,2 2 1 15,2 3-3-15,2 2 0 16,11 1 8-16,1-3 1 16,4 2-1-16,10 2 1 15,5-4-6-15,9 0 1 16,4 2-4-16,4 1 0 0,8 3-4 15,6-3 1 1,1 1-6-16,1-2 0 0,3 5-1 16,-1-2 1-16,10-1-3 15,-1 4 1-15,-8-2-2 16,-4-1 1-16,-6-5-2 16,5 0 1-16,1 4 2 15,1-6 0-15,12-3 7 16,-4 2 0-16,6 3 5 15,-6-3 0-15,-5 3-2 0,-10-5 0 16,-4 3 5-16,-13 0 1 16,2-1 4-16,-7 0 0 15,-8-1-3-15,-11-3 1 16,-20 2-3-16,-9-3 1 16,-7-4 3-16,-7 0 0 15,-11 0-3-15,-19 2 1 16,-15-1 3-16,-14 1 0 15,-8 5-3-15,-10-5 0 16,-24-2-2-16,-11 3 0 16,-14 1-7-16,-11-3 1 15,-4 3-5-15,-9-1 1 16,-5 1-6-16,-1 1 1 16,1-2-7-16,0 1 1 15,9 1-5-15,12-1 0 16,12-11-2-16,13-7 0 15,-55 14-2249-15</inkml:trace>
  <inkml:trace contextRef="#ctx0" brushRef="#br0" timeOffset="116518.59">3306 13171 929 0,'22'-1'0'0,"44"-5"19"15,22 3 1-15,25-2 28 16,5 1 1-16,9 1-2 16,4-1 1-16,8 1-19 15,14-1 1-15,15-3-15 0,3 4 0 16,11 0 3-16,3 1 0 16,4-2 5-16,5-1 0 15,1-2 3-15,12 2 1 16,4 2-3-16,3-1 1 15,17 1 7-15,2 1 1 16,10 0 2-16,8 2 0 16,4 0-3-16,5 2 0 15,-4 0 0-15,-4 3 0 16,-2 2-6-16,6 5 1 16,2 2-2-16,8 5 1 15,2-4-2-15,5 3 1 16,3-6-4-16,6 5 1 15,7 2-2-15,2-5 0 16,7-2-4-16,-3-3 1 0,6 3-5 16,3 0 0-16,6-9-3 15,-1 1 1-15,1-2 0 16,8 3 0-16,19 2 8 16,-4 0 1-16,-12-2 4 15,5-3 1-15,17 5 1 16,-5 1 0-16,-4-3 0 15,10 2 1-15,3 5 1 16,-6 0 1-16,-12-1-2 16,-1 1 1-16,8 4 1 15,-3-1 1-15,-8-8-5 0,4 3 1 16,7 6-1-16,-1-4 0 16,2-7-3-16,1 2 1 15,10 4 2-15,3-4 0 16,2-7-2-16,13-4 0 15,3 4-2-15,-2 4 0 16,-9 1-3-16,4-2 0 16,-4-3-3-16,-6 4 0 15,-4-1-4-15,-18-1 1 16,-7-2 10-16,-8 0 0 16,-4-2 4-16,-8 0 1 15,-21 1 0-15,-10 1 0 16,-16 0-5-16,-20-2 1 15,-15-5 2-15,-22 0 0 16,-21 0-3-16,-17 0 1 16,-11 0 0-16,-15 0 0 15,-16 0-4-15,-19 1 1 0,-13-1-2 16,-12-2 0-16,-11 0-3 16,-13 4 1-16,-17 5-2 15,-12-3 0-15,-6-1-5 16,-7 2 1-16,-9 2-3 15,0 0 1-15,9-3-3 16,-9 3 0-16,0 0-2419 16</inkml:trace>
  <inkml:trace contextRef="#ctx0" brushRef="#br0" timeOffset="123816.59">9774 12848 1444 0,'0'0'0'0,"-32"-49"61"0,-5 4 1 15,-16 5 45-15,-12 8 1 16,-23 6-42-16,-8 7 1 16,-2 1-39-16,-7 3 1 15,-13-3-12-15,-5 5 0 16,-2 6-4-16,-6 0 1 16,-10-4-5-16,-16 1 1 15,-2-4-3-15,0 7 1 16,-6 4-2-16,-3-1 0 15,-3-1-2-15,-18-2 1 16,-7 0 1-16,-12 2 0 16,-7 3-1-16,2 2 0 15,-13 5 0-15,-3 4 1 16,3 5 1-16,-4 7 0 0,-1 6 0 16,-5 11 1-16,7 9 1 15,3 7 1-15,9 13-1 16,9 3 1-16,10-5-1 15,13 3 1-15,5 11-1 16,18 13 0-16,21 7-2 16,5-2 1-16,0-4-2 15,25 2 0-15,28 7-1 16,16 1 0-16,12-13-1 0,15-6 0 16,22 6-3-16,22-1 0 15,22-12-1-15,13-6 0 16,17-8-1-16,22-6 1 15,26 0-2-15,18 0 1 16,14 7-2-16,17-2 0 16,22-6-2-16,17-3 0 15,23-1 0-15,25 0 0 16,16-5-1-16,16-14 1 16,4-16-1-16,12-15 0 15,-4-16 0-15,7-12 1 16,14-14 1-16,11-8 1 15,10-8 1-15,-14-25 0 16,-14-28 2-16,-10-3 0 16,-11-6 3-16,-12-7 0 15,-11-8 8-15,-29-11 0 16,-25-8 11-16,-29 2 0 0,-28 8 6 16,-34-4 0-16,-40 1 2 15,-39-4 1-15,-39 5 0 16,-40 11 0-16,-54 19 0 15,-47 17 1-15,-44 17 0 16,-60 29 0-16,-47 32-6 16,-56 39 1-16,-50 43-13 15,-57 51 1-15,-46 50-8 16,-10 32 1-16,520-196-2012 16</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44:42.354"/>
    </inkml:context>
    <inkml:brush xml:id="br0">
      <inkml:brushProperty name="width" value="0.05292" units="cm"/>
      <inkml:brushProperty name="height" value="0.05292" units="cm"/>
      <inkml:brushProperty name="color" value="#FF0000"/>
    </inkml:brush>
  </inkml:definitions>
  <inkml:trace contextRef="#ctx0" brushRef="#br0">3113 7810 772 0,'0'0'0'0,"50"7"24"16,-1-5 0-16,-3-1 36 15,-2-1 1-15,2-1-1 16,3-1 0-16,1 4-14 16,4 1 1-16,5 1-11 15,4-1 0-15,1-1-8 16,-10-2 1-16,-1 0-3 16,5 0 0-16,8-2-8 15,4-1 0-15,6 3 5 16,-4-4 0-16,-8-1-4 0,-1 0 0 15,6 1 1-15,3 4 0 16,10-3 4-16,-10 3 0 16,-2 3-5-16,-4-3 1 15,1 2 3-15,5-2 0 16,6 0-2-16,1 2 0 16,-10 3-2-16,-2 0 1 15,-4-1-2-15,10-1 1 16,10-3-4-16,-2 0 1 15,-5 4-3-15,-9 1 1 16,5-5-3-16,4 0 1 16,7 0 0-16,-2 1 1 15,-5 1 2-15,-4 0 0 16,-5 1-2-16,11-3 1 16,5 0 0-16,1 0 1 0,-8 0-1 15,-2 0 1-15,2 0-2 16,5 0 1-16,4 0-2 15,1 0 0-15,-12 4-1 16,6-4 0-16,3-4 0 16,5-3 1-16,-2 2-3 15,1 2 1-15,-10-2 0 16,8-2 1-16,5 1-1 16,0 3 0-16,-13 1-1 15,1-1 1-15,1-4-1 0,3 2 0 16,4-2 0-16,0 5 0 15,-13-3-1-15,-1 1 1 16,0 1-1-16,6 3 1 16,7-4 1-16,-8 3 0 15,-6-3-1-15,-2-1 1 16,-2 5 1-16,5 5 0 16,2-3-1-16,0 0 1 15,-5-2-1-15,-6 0 0 16,-3 1-1-16,6 3 1 15,6-4-1-15,2 3 1 16,-7-3-3-16,-3 0 1 16,-6-3-1-16,0 3 1 15,2 0-2-15,3 3 0 16,10 1-1-16,-3-2 0 16,-6-4-1-16,-6-2 0 0,0 1-1 15,2 3 1-15,7 0-1 16,-1 3 0-16,4 1-1 15,-3-2 1-15,-3-4-2 16,-6 0 1-16,5 0 0 16,1 2 0-16,5 4-1 15,-2 1 1-15,-9-3-1 16,-3 0 1-16,-1-4-1 16,4 0 1-16,9-3-1 15,6 3 0-15,-4 0 0 16,-8 2 1-16,-1-3-1 0,-2 3 1 15,6-4 0 1,-1 4 0-16,6 0 1 0,-2-1 0 16,-3-3 0-16,-6-3 0 15,0 6 0-15,0 1 1 16,8 0 0-16,4 1 0 16,3 1-1-16,-10 0 1 15,-5-4-1-15,-3 0 1 16,3 1-1-16,2 1 0 15,11 0-1-15,-6 1 1 16,-2 1 0-16,-1 0 0 16,-7-4-1-16,3 2 1 15,0 5-1-15,8-1 1 16,1 1 0-16,0-5 0 16,-6 0-1-16,1 0 1 15,0 3-1-15,5-3 1 16,5 4 0-16,0-2 0 0,-6-2 1 15,-5 0 1-15,-2 3-1 16,-1-3 0-16,5 0 2 16,4 0 0-16,2 5-1 15,-2-1 1-15,-12-4 0 16,3 0 0-16,-1 0 1 16,4 0 1-16,6 0-2 15,0 0 1-15,-1 0-1 16,-3 0 1-16,-5-5 0 0,1 3 0 15,-1 2-1-15,5 3 0 16,6 1-1-16,0-1 0 16,-4-3 0-16,-7 0 0 15,-1 0-1-15,-1 2 1 16,8 5-2-16,-1-4 1 16,1 1 0-16,-4-3 0 15,-4 3-1-15,-1 1 1 16,-1 2-1-16,5-2 0 15,1-1 0-15,7-1 0 16,-2 6-1-16,-3-4 1 16,-8 2 0-16,3-5 0 15,3-1-1-15,5 5 1 16,6-5-1-16,-1 3 1 16,-6-1-1-16,-4-3 0 15,-2 0 0-15,5 0 1 16,3-3-1-16,2 1 1 0,1 4-1 15,-5 1 0-15,-4-3 0 16,-4 0 1-16,1 0-1 16,1 0 1-16,3 0-1 15,3 4 0-15,-8-4 0 16,-3 1 0-16,-3 1 0 16,-1-2 0-16,0 2-1 15,1 1 1-15,-2-3-1 16,3 2 1-16,5 5-1 15,1-4 1-15,-3-6-2 0,-3 0 1 16,-7-1-1-16,6 4 0 16,1 2 0-16,5 0 1 15,4 1-1-15,-1-3 1 16,-5-5-1-16,-4 3 1 16,-1 0-1-16,-1 2 1 15,3-3-1-15,0 1 0 16,-2 4 0-16,3 1 0 15,2-3 0-15,-1 2 0 16,-5 0 0-16,-2 0 0 16,1-4 0-16,3-2 0 15,-1 1 0-15,-1 1 0 16,3-1 0-16,2 3 0 16,-7-4 0-16,-1 4 0 15,1-3 0-15,2-2 1 16,-4-4 0-16,2 0 0 15,0 6 0-15,3-1 1 16,-1-3 0-16,1 1 0 0,-1-1 2 16,-8 0 1-16,-6 0 2 15,5 0 0-15,1 0 0 16,3 2 1-16,2 0 1 16,3 1 1-16,3 1-2 15,-1-3 0-15,-6-2-1 16,0-1 0-16,-2 6-2 15,2-4 1-15,-3 2-2 16,3 1 1-16,4-3-2 0,-1 5 1 16,-1-3 0-16,0 2 0 15,2-8 1-15,-3 3 1 16,-8-1 1-16,0 4 1 16,2-4 1-16,2 6 1 15,-1-4-2-15,-1 5 1 16,2-1-2-16,-1 3 0 15,-4 0-3-15,-6 0 1 16,-6 0 0-16,-1 3 1 16,0-3 0-16,-2 2 0 15,-5 0 0-15,-2-2 1 16,0-2-2-16,1 0 1 16,-5 2 0-16,2 0 0 15,-1 0-1-15,-2 0 0 16,0 0-1-16,-2 0 0 15,-7 0 0-15,9 0 1 0,-9 0 0 16,0 0 0-16,7 0 0 16,-7 0 1-16,0 0-1 15,8 2 0-15,-8-2 0 16,8 7 0-16,-3 5-3 16,4-3 1-16,-9-9-2369 15</inkml:trace>
  <inkml:trace contextRef="#ctx0" brushRef="#br0" timeOffset="83082.8">2074 13742 1086 0,'-19'2'0'16,"-29"5"37"-16,-15 7 1 16,-15 7 31-16,-3 6 1 15,-5 10-3-15,6 13 0 16,15 5-37-16,-2 13 1 16,0 13-12-16,3 4 0 15,15 3-6-15,3 6 0 16,14 4-4-16,9 4 0 15,11-3-1-15,7-4 0 16,14-3-2-16,8-2 1 16,15-5-2-16,14-2 1 15,7-5-3-15,7-4 1 0,2-1-2 16,3-1 1-16,11-6-1 16,10-5 0-16,13-9-1 15,5-9 1-15,4-5-1 16,4-7 0-16,12-10 0 15,6-2 1-15,1-2 0 16,-1-1 0-16,3-4 8 16,10-3 0-16,15-3 9 15,1 1 0-15,2 0 6 16,-3 0 1-16,1-2-2 0,-2-3 0 16,7-2 0-16,2 0 0 15,7 2-3-15,-2-4 1 16,5-6-2-16,-1-1 0 15,-7 2-4-15,3 0 1 16,1-2-1-16,5-1 0 16,8-2-4-16,0-4 0 15,4-3-2-15,-4 2 1 16,6 3 2-16,-3 0 0 16,-2 2 1-16,2 2 0 15,-2-1 0-15,4 1 1 16,4 0 2-16,0 1 1 15,0 4-1-15,-3 1 0 16,6 3 0-16,-1 1 0 16,2 1 0-16,-3 3 0 15,6-1-3-15,-5-3 1 16,2-2-4-16,-8 1 0 0,4 1-1 16,4 0 0-16,1 0-2 15,4 0 0-15,2 0-1 16,1-2 1-16,11-1-1 15,5-1 1-15,2 1-2 16,2-1 0-16,5 1 0 16,4-1 1-16,1 1-2 15,13-6 1-15,1-1-2 16,4 1 1-16,4 2-2 16,5 0 1-16,1 0-1 15,6 2 0-15,-2-3-1 0,2-1 1 16,2-2-1-16,3 3 1 15,4 1-1-15,8 2 1 16,9 0 0-16,6-1 1 16,-2 1-1-16,2 0 0 15,-1 3 0-15,4 0 0 16,9-1-1-16,-7-2 1 16,-7 1-1-16,5 1 0 15,7-1 0-15,6 4 1 16,-1 6-1-16,1-1 1 15,-11-2 0-15,3 2 0 16,11 4 0-16,2 3 1 16,-4 4 0-16,-3-2 1 15,0-2 0-15,7-2 0 16,1 1-1-16,1-3 1 0,-6-6-1 16,6-2 0-16,8 0-1 15,-5 2 1-15,-3-4-1 16,4-3 0-16,3 1 0 15,1-3 1-15,-6-6 0 16,-1 2 0-16,2 8-1 16,-7-4 1-16,-3-4 0 15,-10-1 0-15,1 2-1 16,-9 1 1-16,-6 2 0 16,-1-1 0-16,-5-6 0 15,-11 0 1-15,-13-2-1 0,-8-3 0 16,-4-3 0-16,-8-4 0 15,-13-2 0-15,-14-3 0 16,-11-4 0-16,-15-1 1 16,-15-4-1-16,-21-1 0 15,-14-6-1-15,-21 0 1 16,-19 4-1-16,-22 0 0 16,-19-2 0-16,-21-2 1 15,-18-3-2-15,-21 3 1 16,-19 7-2-16,-20 1 1 15,-19-6-1-15,-15 0 0 16,-15 3-1-16,-16 2 1 16,-14 4-1-16,-13 3 0 15,-11 4 0-15,-24-3 0 16,-21 5-2-16,-28 1 1 16,-22 0-3-16,-13 3 1 0,-13 3-3 15,-16 2 0-15,-15 3-1 16,-3-1 0-16,-3 4-1 15,-14-4 1-15,-1 3-1 16,-3-5 1-16,3-3 2 16,-3 2 0-16,-12-1-1 15,0 1 1-15,-8 1 1 16,-8 3 1-16,-2-1 0 16,-6 4 1-16,-8 2-1 0,-10-1 1 15,0 4-1-15,-4-1 1 16,2 4 1-16,-10-3 1 15,-4-1 0-15,0-1 0 16,-4 4 0-16,2-2 0 16,-1-2 1-16,1 2 0 15,-7 6 1-15,-3 1 0 16,-4 0-1-16,1 0 0 16,0 0 0-16,-1 3 0 15,-6 6 0-15,5-1 0 16,6-1 0-16,-3 2 0 15,0 3 0-15,-2 2 0 16,-5 1 0-16,-4 3 0 16,0-1 0-16,2 2 0 15,9 2 1-15,5-4 0 16,4 2 0-16,5-5 0 16,5-5-1-16,2-4 1 0,-5 0-1 15,19 0 1 1,5-3-1-16,1 2 1 0,-3-1-1 15,10 0 0-15,-3-1 0 16,6-2 0-16,11 4 0 16,6-4 0-16,5-6 0 15,8-2 0-15,7-6 0 16,10 0 1-16,10 5-1 16,10-8 1-16,3-4 0 15,8-1 0-15,10-6-1 16,14-1 0-16,6-6 0 0,8 1 1 15,8 2-1-15,8 1 1 16,9 0 0-16,7-4 0 16,6 4 1-16,10 2 0 15,3-4-1-15,3 5 1 16,-3 4 0-16,-3 9 1 16,-2 8 0-16,-1 10 0 15,10 11-1-15,0 8 1 16,13 8-1-16,8 4 1 15,11 6-3-15,-2 4 1 16,2 1-2-16,17 6 1 16,27 7-3-16,5-12 0 15,99-46-2005-15</inkml:trace>
  <inkml:trace contextRef="#ctx0" brushRef="#br0" timeOffset="92665.51">1198 16702 1141 0,'0'8'53'15,"-9"41"1"-15,4 8-10 16,1 0 1-16,4 4-25 15,5 3 0-15,8 7-9 16,1 5 0-16,0 14-4 0,7 7 1 16,7 1-3-1,4 4 1-15,9 2-2 0,8-7 1 16,4-10-2-16,-2-6 1 16,7 4-1-16,6-2 0 15,12 0 1-15,5-9 1 16,2-8-1-16,5-7 0 15,0-2 0-15,11-3 1 16,14-4-1-16,0-5 0 16,-6-5-1-16,6-9 1 15,9-2-1-15,0-5 0 16,5-3-1-16,0-2 1 16,3-3-1-16,6-1 1 15,12-1-1-15,5-3 1 16,1-5-1-16,-4 0 1 15,-5-3 0-15,11-1 0 16,12-2 0-16,-2-4 0 16,-2-1 1-16,-2-2 1 0,-5-1-1 15,2-3 0-15,8-1 3 16,10-2 0-16,3-1 0 16,5-3 1-16,0 1 0 15,4-2 0-15,-4-5 2 16,6-6 0-16,-3-2-1 15,3-1 1-15,3 2-2 16,5 1 0-16,8 1 0 16,-3 1 0-16,11 2-2 0,-1 2 1 15,3 1-2-15,-2 3 0 16,7 4 0-16,1 0 1 16,1-4 1-16,1 2 0 15,-6 4 0-15,5 6 0 16,4 1 0-16,1 3 1 15,2 1 1-15,-2 0 1 16,-1 1-1-16,-1 2 1 16,4 3-1-16,-3 1 0 15,-2-1 0-15,8-1 0 16,4-2-2-16,-1 2 0 16,-4 3 0-16,-2 2 0 15,2 0 1-15,3 3 1 16,-1 4-1-16,-4 1 1 15,10-2 0-15,4 0 0 16,1 5 1-16,2-3 0 16,5-4-2-16,-1-1 1 0,2 0-1 15,-4 1 0-15,2-1 0 16,2-1 0-16,4-4 0 16,8-1 0-16,1-3-2 15,4-2 1-15,10-5-2 16,6-1 1-16,4-1-1 15,2-3 1-15,9-1 0 16,5-3 0-16,8-8-1 16,8 2 0-16,-2 2-1 15,13-3 1-15,3-6-1 0,-4-1 1 16,4-2 2-16,0 3 1 16,1 4-1-16,5-1 0 15,4 1 3-15,4 0 0 16,4 3 2-16,-6 2 0 15,-9 0-1-15,2 2 0 16,4 0 0-16,-4-2 0 16,-6-2-1-16,-1 0 0 15,5-1-1-15,-10-8 1 16,-18-8-1-16,-3-3 0 16,-6-3-2-16,-1-2 1 15,-4-10-1-15,-16 4 1 16,-14 2-1-16,-5-2 0 15,-7-7 2-15,-13 0 0 16,-12-5 1-16,-12-3 1 16,-21-1-1-16,-20 4 0 15,-18-1 0-15,-19-1 0 0,-15 2-1 16,-17 3 1-16,-17 1-1 16,-20 3 0-16,-15 1 0 15,-19 4 0-15,-18 2-2 16,-22 0 0-16,-19-2-3 15,-18 0 0-15,-17 0-1 16,-19 5 0-16,-20 6-2 16,-18 1 1-16,-12 4-2 15,-16-1 1-15,-27 1-1 0,-26 0 0 16,-19-1 0-16,-23 5 0 16,-18 2-1-16,-22 9 1 15,-9 1-2-15,-15 4 1 16,-4 2-2-16,-15 2 1 15,-9 3-1-15,-5 2 1 16,-11 2-1-16,-4 0 0 16,1-2-1-16,-6 2 1 15,-12 3-1-15,-6-1 1 16,5-2-1-16,-1-1 0 16,-4 3 0-16,-4 1 1 15,-12 0 0-15,-4 2 0 16,-4 0 1-16,-9 2 0 15,-9 3 0-15,4 4 1 16,1 0-1-16,1-1 0 16,-1-1 0-16,-3 0 0 15,-1 0 0-15,-3-2 0 0,-3-5 0 16,-2 0 1-16,2-1-1 16,0-1 1-16,0 2 0 15,-4 3 1-15,-4 8-1 16,6-6 1-16,9-5-1 15,-2 0 1-15,-10 3-1 16,-2 6 1-16,5 5-1 16,4-2 1-16,1-7-1 15,6 0 1-15,7 1 0 16,8-1 0-16,10 0 0 16,-1 0 0-16,-3 0 0 0,0 0 0 15,4 1 0-15,1-3 1 16,12 1-1-16,1-1 1 15,0 1 1-15,-10-1 0 16,-8-6 1-16,-5 1 0 16,1 2 2-16,8 5 1 15,1 7-1-15,-10 11 0 16,-6 8-1-16,2 10 1 16,4 8-4-16,10 16 1 15,18 20-2-15,18 5 0 16,3 2-7-16,1-19 1 15,343-73-1779-15</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08:22.022"/>
    </inkml:context>
    <inkml:brush xml:id="br0">
      <inkml:brushProperty name="width" value="0.05292" units="cm"/>
      <inkml:brushProperty name="height" value="0.05292" units="cm"/>
      <inkml:brushProperty name="color" value="#FF0000"/>
    </inkml:brush>
  </inkml:definitions>
  <inkml:trace contextRef="#ctx0" brushRef="#br0">3600 4622 1332 0,'-23'-3'0'16,"-35"-9"46"-16,-18 0 0 0,2 6 45 15,-16 15 1-15,-18 5-31 16,4 17 0-16,6 11-34 16,-1 11 1-16,-11 18-12 15,6 7 1-15,6 10-6 16,8 14 0-16,3 13-3 16,10 1 0-16,4-9-3 15,12-3 0-15,20 7-2 16,16-8 0-16,13-11-3 15,12-2 0-15,9-3-2 0,19-1 1 16,21-8-6-16,13-2 0 16,10-10-8-16,6-6 1 15,8-4-8-15,8 4 1 16,19 3-3-16,0 2 1 16,0 1 3-16,5 2 1 15,18 4 4-15,12-2 1 16,14 4 3-16,11-3 1 15,2-5 2-15,3-7 1 16,10-9 2-16,10-5 0 16,12-5 2-16,10-8 0 15,10 1 2-15,10-2 1 16,14-3 0-16,7-4 0 16,1-3 0-16,12 0 0 15,1 0 1-15,7-6 1 16,15 3 1-16,18-5 0 15,15 0 1-15,4-7 0 0,2 0 2 16,12 2 1-16,15 3 0 16,4-1 0-16,7 0 0 15,2-4 1-15,0-1-1 16,6-2 1-16,6 1-2 16,9 4 1-16,5 3 1 15,6-1 0-15,1-3 3 16,-1-5 0-16,6-2 0 0,11-2 0 15,14-8 1 1,8-1 1-16,17-4-2 0,1-3 1 16,13-6 0-16,6-12 1 15,9-11-2-15,15-1 1 16,2 1-1-16,12 4 0 16,16 5-3-16,11 1 1 15,6 6-1-15,10-2 0 16,-4 2 0-16,7 5 0 15,7-2 0-15,0 3 0 16,-5-3 0-16,-8 2 0 16,-10-4-2-16,-15 8 1 15,-21 1-3-15,-38 4 1 16,-24 0-1-16,-24-8 1 16,-35 1-2-16,-37-2 1 15,-28-10-2-15,-41-1 1 16,-33 3 1-16,-34-11 1 15,-31-5 3-15,-32-7 0 0,-29-6 0 16,-27-2 1-16,-29-1 1 16,-23-3 1-16,-21-8-5 15,-20-4 0-15,-20-5-3 16,-22 6 0-16,-24-1-2 16,-22-2 0-16,-24-7-1 15,-31-2 0-15,-27-2-2 16,-41 3 1-16,-32-5-4 15,-32 5 0-15,-26-3-4 16,-30 6 1-16,-24 2-2 16,-19-8 1-16,-10-1-1 0,-19 3 1 15,-11 2-1-15,-14 0 1 16,-5-5 4-16,-1 0 0 16,1 0 3-16,-4 3 0 15,-16 7 1-15,-8-1 0 16,-4-3 0-16,-4 3 1 15,-5 15 0-15,-7 5 0 16,-5 4 0-16,-4-4 0 16,-14-3 0-16,-1 3 0 15,-10 12 0-15,4 1 0 16,0 8 0-16,-1 3 0 16,-5 4 0-16,-8-2 0 15,-9-1 0-15,-14 6 1 16,-12 2-1-16,-14 13 1 15,-4 16-1-15,-2 16 1 16,-3 12-1-16,-4 8 1 0,-2 13-1 16,1 12 1-16,-1 12-1 15,-3 19 0-15,-12 18 0 16,-13 15 0-16,11 10 0 16,0 18 0-16,5 24 0 15,-6 30 0-15,-8 18 0 16,11 44 0-16,19 45-2 15,21-6 0-15,554-304-1486 16</inkml:trace>
  <inkml:trace contextRef="#ctx0" brushRef="#br0" timeOffset="15232.67">6228 7611 1254 0,'-31'-5'0'15,"-59"-4"44"1,-27 2 1-16,-15 7 33 0,-13 0 0 16,1 0-23-16,-5 9 1 15,-9 6-33-15,-5-1 0 16,-4-2-7-16,-13 4 0 16,-9 5-5-16,-1 3 0 15,-10 9-3-15,-2 8 0 16,2 10-3-16,3 7 0 15,3 12-1-15,7 8 0 16,12-4-2-16,7 4 1 16,10 7-1-16,13 3 0 15,23-2-1-15,24-6 0 16,13-11 0-16,30-5 0 16,27 0-1-16,30 0 1 15,30 0-1-15,26-10 0 0,26-21-6 16,26-9 0-16,29-5-8 15,20-3 0-15,26-4-8 16,27 0 1-16,28-7-14 16,15 2 0-16,17 2-4 15,17-2 1-15,23-2 9 16,25-5 1-16,13 0 1 16,24-4 0-16,10 1 11 15,22-2 0-15,8 0 14 0,26 1 1 16,11 1 1-16,1-3 1 15,3-1 5-15,19 4 0 16,2 3 8-16,6 3 0 16,5 1 5-16,1-1 0 15,8 1 2-15,19 1 1 16,11 4-2-16,5-6 0 16,1 1 1-16,1 1 1 15,-2-3-2-15,9 1 0 16,12 0-4-16,9-3 1 15,-7-13-3-15,5 2 0 16,11 6 2-16,-1-7 0 16,-3-4 0-16,6 3 0 15,7-5 0-15,-13 3 1 16,-18-10-3-16,-13 6 0 0,-10 6-1 16,-22-5 0-1,-13 1 0-15,-19 3 0 0,-23 9 2 16,-37 1 1-16,-30-1 2 15,-33-3 0-15,-31-8 0 16,-40 4 0-16,-47 3 0 16,-40-3 0-16,-43-3-3 15,-38 1 0-15,-33 2-2 16,-30-2 1-16,-25 2-1 16,-32-4 1-16,-35-13-4 15,-33-3 1-15,-32 7-9 0,-28-5 1 16,-36-6-3-16,-44-9 1 15,-35 0-1-15,-30-11 0 16,-26-6-1-16,-17-5 0 16,-25-6-2-16,-22-5 0 15,-9-8-2-15,-23-10 1 16,-15-6 1-16,-22-9 1 16,-9-4 2-16,-24-5 0 15,-5-1 1-15,-27-7 0 16,-22-12 4-16,-18 12 0 15,-25 5 3-15,-24 2 0 16,-20-2 1-16,-37 10 1 16,-20 23 1-16,-21 19 0 15,-44 11-1-15,-25 23 1 16,-23 25-1-16,-51 31 0 16,-29 28-8-16,-31 40 0 15,-33 44-8-15,-27 54 0 16,958-185-1641-16</inkml:trace>
  <inkml:trace contextRef="#ctx0" brushRef="#br0" timeOffset="16867.96">26896 9072 1153 0,'-23'-9'0'16,"-39"-12"32"-16,-21-3 1 15,-14-5 30-15,-19 4 1 16,-13 5-12-16,-12-5 1 16,-13-2-26-16,-13-1 1 15,-17 9-11-15,-11-2 0 16,-24 2-5-16,-5 9 0 15,-20 1-4-15,-11 6 1 16,-22 3-1-16,-20-4 0 0,-17 4-2 16,-10 4 0-16,-11-4-1 15,-16 1 0-15,-14 1 0 16,-6-4 1-16,-3 1 3 16,-12-3 1-16,0 1 3 15,-13-3 1-15,-7-7 1 16,-13 2 0-16,-7 6 1 15,-6-4 0-15,-7 2 0 0,-7 2 0 16,-15-3-2-16,-1 1 0 16,2 0 0-16,-6 0 1 15,2 0-2-15,-1 0 0 16,-4-3-3-16,3 3 0 16,0 5-2-16,-3-1 0 15,-9-6-2-15,3-2 0 16,-1 1-1-16,5-2 0 15,2-5-1-15,3 1 0 16,6 4 0-16,-2 0 0 16,3 0-1-16,11 3 1 15,6 0-1-15,8 3 1 16,1 2-1-16,5 8 1 16,3 8-1-16,5 3 1 15,12 6-1-15,3 0 0 16,3 6-1-16,22 12 1 15,36 2-2-15,20 9 0 0,12 11-1 16,24 1 0 0,31-3-1-16,27-2 1 0,35 2-1 15,27 1 0-15,25 6-4 16,21 0 0-16,22 8-11 16,28-8 0-16,27-4-21 15,37 1 0-15,34-6-26 16,29 0 0-16,-55-57-1229 15</inkml:trace>
  <inkml:trace contextRef="#ctx0" brushRef="#br0" timeOffset="17547.83">4639 10198 783 0,'116'14'0'16,"179"21"0"-16,61 3 1 15,24-4-1-15,16-1 0 16,21 2 4-16,11-4 1 15,10-3 12-15,15-2 1 16,6 1 15-16,6 6 0 16,5 0 11-16,13 5 0 15,9 0 3-15,23-5 1 16,9-5-4-16,3-9 1 16,4-9-6-16,18-3 1 15,17-2-10-15,20-5 1 16,1-3-3-16,9-8 0 15,15-4-5-15,15-2 1 0,19-4-6 16,3-3 1-16,1-1 0 16,-2-2 1-16,-3 2-2 15,1 3 0-15,5-6 1 16,2 6 1-16,3 6-1 16,-1 4 0-16,2 3-1 15,-10 3 0-15,-15 0-1 16,-22-2 1-16,-24 1-3 15,-50 2 0-15,-43-4-2 16,-51 2 0-16,-42 2-2 16,-54-7 1-16,-47-4-3 0,-54-3 0 15,-50 0 4-15,-46-10 1 16,-39-4 0-16,-38-4 0 16,-34-8 1-16,-33-8 1 15,-36-10-7-15,-32-2 0 16,-34-3-4-16,-28-3 1 15,-36-8-6-15,-34-6 0 16,-31-2-4-16,-34-3 0 16,-27-3-10-16,-28-4 1 15,-31-17-7-15,-27 1 1 16,-32 2-1-16,-26-10 0 16,-39-19 6-16,-33-12 1 15,-18-6 8-15,-50 8 1 16,-59 18 4-16,-70 11 0 15,-57 17 8-15,-87 40 0 16,-88 47 14-16,-57 62 1 0,-72 62 6 16,-93 46 1-16,1155-153-1419 15</inkml:trace>
  <inkml:trace contextRef="#ctx0" brushRef="#br0" timeOffset="19432.7">29378 10833 1086 0,'-27'-12'0'16,"-47"-15"31"-16,-30-3 1 15,-25 6 32-15,-28-2 0 16,-30-5-15-16,-19 1 0 16,-22 4-25-16,-20 2 1 15,-10-4-8-15,-19 2 0 16,-19 2-6-16,-15 2 1 16,-17 1-6-16,-14 0 0 15,-21-1-3-15,-17-4 1 16,-22 2-2-16,-14 1 0 15,-18 1 3-15,-7-3 1 16,-14-1 3-16,-11-1 1 16,-3 1 2-16,-4-7 0 15,-3-5 4-15,-5-5 0 0,-3-4 0 16,-1-2 1-16,-7 3-3 16,0-3 1-16,5 2-1 15,-1-10 1-15,-3-8-2 16,-3-1 0-16,-3 2-1 15,1 3 0-15,6 2-2 16,1 11 1-16,1 6-3 16,-4 1 1-16,-6-11-1 15,3 0 0-15,-3 4 0 16,-3 6 0-16,-5 11-2 16,5 8 1-16,4 8-3 15,10 10 1-15,5 8-3 0,6 9 1 16,-2 11-3-16,3 16 0 15,8 20-1-15,14 0 1 16,-2 2-3-16,8 6 1 16,12 11-6-16,6 17 0 15,6 16-7-15,12 3 0 16,14-1-2-16,35 6 0 16,32 18 1-16,27 6 1 15,14 8-1-15,28-2 1 16,30-2 3-16,33-3 1 15,31 4 2-15,25-2 0 16,22-3 2-16,34-15 0 16,31-15-1-16,29-4 0 15,35-2-9-15,26-6 1 0,-35-101-1166 16</inkml:trace>
  <inkml:trace contextRef="#ctx0" brushRef="#br0" timeOffset="20098.16">4381 12552 716 0,'122'7'0'0,"190"8"2"16,66 3 1-16,24-5-12 15,23-4 0-15,18-5 9 16,8-4 0-16,24-2 1 0,3-2 0 16,9 1 9-1,15-1 0-15,26 1 13 0,5 1 0 16,8 2 18-16,11-2 1 15,16-4 4-15,20-1 1 16,8-2 4-16,5-1 1 16,13 3-8-16,3-5 0 15,-3-7-2-15,14-7 0 16,0-9 2-16,9-12 0 16,14-12-5-16,24 4 1 15,26 0-10-15,32 3 1 16,19 8-6-16,-4 6 1 15,-9 9-5-15,-13 5 1 16,-16 6-3-16,-31 8 1 16,-27 10-4-16,-41 9 0 15,-26 8-4-15,-33 4 0 16,-45-4-2-16,-45-5 1 16,-57-10-3-16,-48-6 0 0,-45-6-2 15,-58-7 1-15,-57-7-1 16,-47-6 1-16,-40-10-1 15,-36-10 1-15,-34-4-2 16,-33-3 1-16,-31-5-2 16,-42-4 1-16,-39-8 0 15,-52-13 0-15,-55-8-5 16,-60-10 0-16,-63-8-3 16,-60-10 0-16,-48-10-9 0,-58-12 0 15,-52-6-16 1,-52 1 0-16,-52-3-11 0,-50 3 1 15,-36-4-3-15,-45 12 0 16,-39 15 11-16,-46 15 1 16,-32 15 1-16,-53 33 1 15,-32 36 8-15,-34 47 1 16,-47 52 10-16,-26 69 0 16,-27 80 4-16,-31 80 1 15,1155-300-992-15</inkml:trace>
  <inkml:trace contextRef="#ctx0" brushRef="#br0" timeOffset="22916.12">15644 15167 1735 0,'0'0'0'15,"-11"-40"80"-15,-5 5 0 16,-5 6 59-16,-10 17 1 15,-12 20-70-15,-13 22 1 16,-25 25-47-16,-13 32 0 16,-6 36-6-16,-17 46 0 15,-24 49-5-15,11 28 1 16,20 20-6-16,27-11 1 16,32-37-2-16,32-49 0 15,29-46-3-15,27-40 0 16,29-34 5-16,29-35 0 15,32-37 7-15,19-30 1 16,20-31 8-16,5-23 0 0,-7-17-10 16,-12-22 1-16,-152 146-1964 15</inkml:trace>
  <inkml:trace contextRef="#ctx0" brushRef="#br0" timeOffset="23315.68">16406 15243 1926 0,'0'0'0'0,"-9"3"26"16,-3 11 1-16,-9 15-2 0,-1 13 0 15,-1 17 73-15,-1 10 1 16,-1 14-33-16,2 7 0 16,-2 9-13-16,6 12 1 15,5 8-4-15,9 0 1 16,13-4-18-16,15-19 0 15,18-18-12-15,8-24 1 16,10-28-6-16,9-31 1 16,19-30-12-16,6-25 1 15,3-23-4-15,-1-21 0 16,-5-24-1-16,1-13 0 16,-2-2-1-16,-24-3 1 15,-33-1-1-15,-29 18 1 16,-26 14 0-16,-26 22 0 15,-23 20 0-15,-18 32 1 16,-6 30-1-16,-2 39 0 16,-10 34-2-16,13 30 1 15,14 31-5-15,14 12 0 0,15-2-9 16,26-7 0-16,26-126-2008 16</inkml:trace>
  <inkml:trace contextRef="#ctx0" brushRef="#br0" timeOffset="23782.84">17424 14450 1836 0,'-2'16'0'0,"0"20"4"0,2 28 0 15,2 33 85-15,7 14 0 16,8 17 8-16,3 3 0 15,4 3-39-15,-1-5 1 16,-5-13-27-16,-7-14 0 16,-11-24-14-16,-7-21 1 15,0-24-7-15,-2-12 1 16,-4-17-6-16,3-25 0 16,1-31-4-16,12-26 1 15,13-29-3-15,13-18 1 16,11-17-2-16,10-5 1 15,1 5 0-15,2 18 0 16,3 25 0-16,4 25 0 16,7 27-1-16,2 28 1 15,1 26 0-15,-6 24 0 0,-11 19 1 16,0 18 0-16,3 16 1 16,4 15 1-16,9 13 1 15,-4 1 1-15,-8-13-1 16,-8-20 1-16,-7-30-3 15,1-29 1-15,-1-28-4 16,0-33 1-16,4-38-10 16,4-34 0-16,-50 112-1877 15</inkml:trace>
  <inkml:trace contextRef="#ctx0" brushRef="#br0" timeOffset="24081.95">19112 12216 1635 0,'-2'-12'0'15,"-3"-24"16"-15,1 6 0 16,-1 15 6-16,5 15 0 16,-9 8 95-16,0 30 1 15,0 33-21-15,2 26 1 16,6 26-18-16,1 29 0 16,1 32-16-16,6 44 0 15,6 40-19-15,6 23 1 16,8 17-11-16,4-3 1 15,6-16-14-15,2-40 1 16,0-47-13-16,-13-54 0 16,-13-48-7-16,-4-36 1 15,-2-28-7-15,-6-22 0 0,-4-26-19 16,-13-42 0-16,-12-51-20 16,-7-28 1-16,35 133-1857 15</inkml:trace>
  <inkml:trace contextRef="#ctx0" brushRef="#br0" timeOffset="24583.66">18713 13893 1534 0,'-9'-7'0'0,"-8"-12"12"16,3 3 1-16,5 11 18 15,9 5 0-15,-6-7 123 0,6 7 1 16,15-8-44 0,7-3 0-16,23-4-20 0,11-10 0 15,16-2-23-15,2-11 1 16,-3-16-12-16,-2-7 1 15,3-3-20-15,7-10 1 16,6-7-20-16,-4-4 1 16,-7-2-12-16,2-3 1 15,9-3-9-15,-4 3 1 16,-3 2-5-16,-11 13 1 16,-14 25-17-16,-11 28 0 15,-9 30-12-15,-8 37 0 16,-9 40-3-16,0 31 0 15,1 40 19-15,12 36 1 16,17 35 10-16,10-3 0 16,4-9 3-16,-7-37 1 15,-14-48 1-15,-13-36 0 0,-5-30 2 16,-7-23 0-16,-3-22 4 16,-4-34 1-16,-7-39 6 15,2-34 0-15,0-39 2 16,3-21 0-16,9-31 5 15,11-18 0-15,17-7 2 16,22 13 1-16,18 30-3 16,5 27 1-16,-8 30-4 15,-6 22 1-15,4 23-10 16,8 18 0-16,-1 13-6 0,-6 11 0 16,-78 17-2064-16</inkml:trace>
  <inkml:trace contextRef="#ctx0" brushRef="#br0" timeOffset="25034.24">21516 12221 2027 0,'14'0'0'16,"27"-2"26"-16,13 4 0 15,10 10 33-15,5 16 0 16,1 19-10-16,4 13 1 15,6 18-9-15,-6 14 1 16,-13 12-18-16,-9 6 1 16,-10 8-12-16,-9-16 1 15,-6-27-6-15,-8-20 0 16,-5-20-7-16,-5-15 0 0,-5-9-1 16,-4-11 0-16,-11-16-1 15,-7-15 1-15,-8-19-2 16,-15-14 0-16,-11-12-4 15,-17-7 0-15,-18-4-1 16,3 14 0-16,10 30 0 16,10 22 1-16,11 27 0 15,6 27 0-15,2 27 5 0,7 23 1 16,8 24 0-16,10 9 0 16,15 6 5-16,14-10 0 15,17-19 7-15,20-23 1 16,12-32 3-16,16-31 0 15,13-32-8-15,12-33 1 16,12-39-8-16,10-31 1 16,-121 128-1880-16</inkml:trace>
  <inkml:trace contextRef="#ctx0" brushRef="#br0" timeOffset="25468.07">23529 11553 1971 0,'-9'9'0'15,"-12"13"57"-15,-18 16 1 16,-16 21 40-16,-10 16 0 16,-11 15-39-16,-11 12 1 15,-8 0-12-15,2 5 1 16,-2 13 9-16,10 2 0 0,20 1-8 16,17-8 1-16,18-15-10 15,16-10 0-15,19-19-10 16,20-23 1-16,12-27-10 15,16-21 1-15,14-26-11 16,10-22 0-16,6-23-5 16,6-19 0-16,9-30-4 15,10-20 0-15,8-16-2 16,-5-13 0-16,-17-8-1 16,-11 6 0-16,-16 12-2 0,-12 17 0 15,-18 26-3-15,-7 28 1 16,-7 25-1-16,-6 22 0 15,-5 20-1-15,-1 33 1 16,3 33-1-16,0 35 0 16,6 37 1-16,1 20 0 15,5 15 1-15,3 6 1 16,2 6 0-16,6-24 1 16,4-24-10-16,10-58 0 15,-51-58-2133-15</inkml:trace>
  <inkml:trace contextRef="#ctx0" brushRef="#br0" timeOffset="25749.84">25561 8594 2139 0,'-4'22'0'16,"-5"25"10"-16,-5 31 0 0,-7 43 39 15,-6 38 0-15,-1 35 56 16,-4 50 0-16,2 33-27 16,0 3 1-16,-1 4 5 15,3-19 1-15,3-21-29 16,4-38 0-16,1-45-26 16,4-28 1-16,4-22-18 15,-2-25 1-15,-7-20-14 0,-7-19 1 16,-6-26-8-16,-8-32 0 15,42 11-2228-15</inkml:trace>
  <inkml:trace contextRef="#ctx0" brushRef="#br0" timeOffset="26016.03">24132 10487 2161 0,'-7'5'0'15,"-9"9"60"-15,0 4 0 16,14-5 99-16,22-1 1 15,24 4-116-15,28-16 1 16,36-24-13-16,26-28 1 16,30-24 21-16,47-32 0 15,47-35-3-15,29-20 0 16,22-6-6-16,5 1 0 16,-2 9-11-16,-17 20 0 15,-24 16-18-15,-34 40 0 0,-45 42-15 16,-56 34 0-16,-50 34-19 15,-47 36 0-15,-39-63-2322 16</inkml:trace>
  <inkml:trace contextRef="#ctx0" brushRef="#br0" timeOffset="26500">17448 17913 2355 0,'0'0'13'0,"55"-42"1"16,28-22-1-16,28-13 1 15,21-15-4-15,34-19 0 16,30-13 15-16,28-17 0 16,28-9 18-16,34-25 1 15,30-21 2-15,36-18 1 16,49-18-5-16,29-21 1 0,25-24-5 15,13-12 0-15,20-17 3 16,13-2 0-16,21-7-1 16,2 4 1-16,2 4 6 15,-15 13 0-15,-17 12-6 16,-12 19 0-16,-13 21-7 16,-19 24 1-16,-30 26 4 15,-27 31 1-15,-40 31-20 16,-27 21 1-16,-14 12-16 0,-36 19 1 15,-276 78-2526-15</inkml:trace>
  <inkml:trace contextRef="#ctx0" brushRef="#br0" timeOffset="28281.96">3473 14313 1287 0,'0'0'0'16,"28"-13"40"-16,4 1 1 15,12-1 30-15,11 1 0 16,8 4-21-16,1-6 0 16,6-2-25-16,13 6 1 15,11 8-11-15,6 2 1 16,8 0-6-16,10 2 1 16,18 0-2-16,16 3 1 15,15 0-3-15,15 2 0 16,7 0 1-16,10-2 1 15,9-3-2-15,16-4 0 16,12-3-1-16,17-2 0 0,13-2-1 16,6-3 0-16,3 0 0 15,18-2 0-15,15 7-1 16,17 7 0-16,8 7 0 16,16 2 1-16,15-1 0 15,-3 5 0-15,3-1 3 16,17 8 0-16,14 10 2 15,11-1 1-15,13-3 1 16,10 2 0-16,0-2 1 0,13-2 1 16,15-5 4-16,16-2 1 15,5 1-1-15,14 3 1 16,20 4 1-16,26 0 0 16,21-3 4-16,5-1 0 15,13-2 0-15,9 0 0 16,10 5 0-16,7 0 1 15,7 1-1-15,-1-3 1 16,-13-3-1-16,2 2 0 16,0 0-2-16,-2-2 0 15,0-5-2-15,-17 3 0 16,-20 0-2-16,-21 4 1 16,-25 5-4-16,-42 2 1 15,-30 1 1-15,-42 6 1 16,-32 3-1-16,-46-2 0 0,-42 0-6 15,-40 1 0 1,-39-3-4-16,-43-6 0 0,-157-28-1910 16</inkml:trace>
  <inkml:trace contextRef="#ctx0" brushRef="#br0" timeOffset="28900.53">2868 15539 2071 0,'9'-25'0'0,"16"-42"91"15,36-16 1-15,49-4 46 16,41 1 1-16,31 10-66 16,26 17 1-16,27 19-56 0,17 23 0 15,9 24-11-15,12 15 0 16,24 21-6-16,10 13 0 16,19 8-8-16,11-4 1 15,3-6-20-15,17-11 1 16,8-8-13-16,14-9 1 15,2-7-23-15,14 2 1 16,7 3-12-16,4-7 1 16,-406-17-1679-16</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46:45.487"/>
    </inkml:context>
    <inkml:brush xml:id="br0">
      <inkml:brushProperty name="width" value="0.05292" units="cm"/>
      <inkml:brushProperty name="height" value="0.05292" units="cm"/>
      <inkml:brushProperty name="color" value="#FF0000"/>
    </inkml:brush>
  </inkml:definitions>
  <inkml:trace contextRef="#ctx0" brushRef="#br0">1924 5077 1377 0,'0'0'0'0,"0"0"36"16,0 0 1-16,0 0 38 15,0 0 0-15,-31 25-27 0,4 16 1 16,1 13-30-16,-2 8 1 16,-4 16-10-16,0 12 0 15,0 14-3-15,2 7 0 16,2 5-3-16,2 3 0 15,6 6-2-15,-1 3 1 16,7 0-1-16,0 8 0 16,1 12-1-16,5-5 0 15,2-1-1-15,1-2 1 16,2 0-1-16,-1 1 1 16,4-1-1-16,0 0 0 15,0-12 0-15,4 0 0 16,1 0 0-16,7-8 0 15,6-11 0-15,5-9 0 16,5 0 0-16,7-11 0 16,15-13 0-16,8-5 0 15,5-6 0-15,1-9 0 0,5-4 0 16,1-7 0-16,8 5 0 16,3-3 1-16,9-8-1 15,-4-6 1-15,-5-8-1 16,6-3 1-16,12 1 0 15,-1-1 0-15,-2-1 0 16,2-6 0-16,12-3 0 16,3-3 0-16,-6 0 0 15,3-2 0-15,11-4 0 16,1-1 0-16,-5-2 0 0,1 0 0 16,9 0 1-1,0 0 0-15,-2 0-1 0,2-4 1 16,9-4-1-16,3-1 1 15,0-3-1-15,-3 3 1 16,-5-6 0-16,6 1 0 16,12-7 0-16,-7 2 1 15,-9 2-1-15,1 0 1 16,2-8 0-16,5-1 0 16,7 4 0-16,2-4 0 15,-7-7 0-15,1 4 1 16,10-1 0-16,-1 6 0 15,2-9 0-15,-6 2 0 16,-14 5 2-16,5 5 1 16,6 2 1-16,-1 2 1 15,1 3 2-15,-10-5 0 16,0-2 3-16,5 4 0 0,16 5 1 16,5-4 1-16,6 2-3 15,-1-5 1-15,4 2-2 16,1-4 1-16,9 0-2 15,3 1 0-15,-1 6-2 16,4 3 0-16,0-1-2 16,-2 2 0-16,4 3-2 15,2 0 1-15,3-2-2 16,-2-1 1-16,-2 3-2 16,1-1 1-16,6 1 1 0,3 1 0 15,3-2 4-15,-1 1 1 16,7 2 4-16,2-2 0 15,-1 5 1-15,9 2 1 16,3 0-2-16,-5 0 0 16,-4 0-1-16,3 0 0 15,6 0-2-15,2-3 1 16,-2-1-2-16,0 2 1 16,-1 4-2-16,8 2 1 15,4-1-2-15,3-6 0 16,6-1-1-16,-4 2 1 15,2 2-2-15,0-1 0 16,3-1 0-16,4-3 1 16,4 1-2-16,5 1 1 15,3-1-1-15,0 1 1 0,4 1-2 16,7-3 1 0,3 1-1-16,1-4 0 0,-3 1 0 15,4 0 1-15,6-2 1 16,3 1 0-16,9 2 2 15,-4 1 0-15,0 2 0 16,-3-6 1-16,3-1 1 16,8 1 0-16,-3 4 0 15,3 1 0-15,-6 1 1 16,-2-2 0-16,-5-4 0 16,0-1 0-16,-4-1-1 15,2 4 0-15,-1 2-2 0,-1 2 0 16,-10-6 0-16,0 1 0 15,-2-3-2-15,-8 6 1 16,-5-4-2-16,-4 1 1 16,-3-3-1-16,-2 3 1 15,-12 2-1-15,-3 1 1 16,-5-5-1-16,0-4 0 16,-6-3 0-16,3-2 1 15,-3 1-2-15,-6-2 1 16,-1-5-1-16,-5-4 0 15,-2-4-1-15,-3 0 1 16,-7-7-2-16,-4-1 1 16,-12-4-1-16,-3-11 1 15,-4-8 0-15,-11-7 0 16,-12-3 0-16,-16 3 1 16,-14-3 1-16,-14-9 0 0,-13-13 1 15,-15-2 0-15,-18-4-1 16,-16-11 1-16,-12-6 1 15,-10 1 0-15,-4 6 1 16,-2-4 1-16,2-4 0 16,-3 4 0-16,-2 0 0 15,-3 0 0-15,1 6-2 16,-4 2 1-16,-3 6-3 16,-6 5 0-16,-5 0-2 0,-6 9 0 15,-8 7-1-15,-9 10 0 16,-10 5 0-16,-13 7 0 15,-12 14-1-15,-15 4 1 16,-12 4-2-16,-10 5 0 16,-18 7-1-16,-16 8 0 15,-12 5-3-15,-18 0 1 16,-15-4-3-16,-19 2 0 16,-13 2-3-16,-16-3 1 15,-11 3-1-15,-9 1 0 16,-10-1-1-16,-9 0 1 15,-8 0-2-15,-9 0 1 16,2-6-2-16,-6 6 1 16,-5 0 1-16,-19 4 1 15,-13-1 1-15,-5-1 0 16,-17 1 2-16,-8 0 0 16,-13 4 0-16,-12 2 0 15,0 3 1-15,0 0 0 0,-7-7-1 16,-9 1 1-16,-5 6 2 15,-13 4 1-15,1 1 0 16,1-1 1-16,-7 4 0 16,1-1 1-16,1 4-1 15,-1-1 1-15,0 4-1 16,-6 1 1-16,-2-3-1 16,2 6 1-16,0-3 0 15,-2 3 0-15,0-3 0 0,3 3 0 16,5-1 0-16,6 7 0 15,7 0 0 1,9-3 0-16,9 0 0 0,4 0 0 16,5-6 0-16,5 2 0 15,-2-1 0-15,14-2 0 16,11-2 0-16,4-5 0 16,-6-2 0-16,7-1 0 15,15 1 0-15,6-9 0 16,-5-1 0-16,9 2 1 15,14 6-1-15,0 1 1 16,-5-3-1-16,14-1 1 16,5 4-1-16,6-1 1 15,3 1-1-15,-2 1 1 16,0 0-1-16,-10 4 1 16,-11-2-1-16,-2-4 1 15,-1 2-1-15,-6 2 1 0,-8-2-1 16,-8-1 1-16,2-2-1 15,11 5 1-15,3 1-1 16,-1 8 1-16,-8 10-1 16,6 14 0-16,19 15 0 15,-2 19 0-15,4 20-8 16,4 13 1-16,1 12-27 16,32-3 1-16,261-116-1899 15</inkml:trace>
  <inkml:trace contextRef="#ctx0" brushRef="#br0" timeOffset="1249.86">24892 7301 1444 0,'0'0'0'0,"53"-26"61"15,10 7 1-15,26 5 50 16,15-1 1-16,19-4-41 16,18-2 0-16,29-1-42 15,31-3 1-15,35-4-11 16,22 5 1-16,24-2-6 15,21 3 1-15,27 1-5 16,12 6 0-16,6 9-1 0,6 7 0 16,-6 7 0-16,-24 2 1 15,-22 6 4-15,-30 8 1 16,-18 5-5-16,-27-1 0 16,-13-1-5-16,-19 0 0 15,-195-26-1654-15</inkml:trace>
  <inkml:trace contextRef="#ctx0" brushRef="#br0" timeOffset="2450.94">2972 8642 1108 0,'0'0'0'16,"32"-7"25"-16,5 2 0 16,18 2 32-16,15-1 1 0,8 3-12 15,12-5 1-15,14 3-29 16,14 3 1-16,16 0-8 16,16 0 1-16,12 0-4 15,29 0 0-15,20 2-4 16,20-4 1-16,25-5 1 15,25 2 0-15,22-2 0 16,18-2 0-16,16-6 0 16,16 1 1-16,23 5 10 15,12-6 0-15,17-6 16 0,6 0 0 16,6 4 19-16,9-2 0 16,-1 7 5-16,-5 3 0 15,-12 0 0-15,-8 6 1 16,-6 6-8-16,-15 1 0 15,-32-8-12-15,-3 3 1 16,4 6-21-16,-22-2 0 16,-21 6-9-16,-16-30 0 15,-289 21-1623-15</inkml:trace>
  <inkml:trace contextRef="#ctx0" brushRef="#br0" timeOffset="22682.96">12515 9650 1142 0,'0'0'0'0,"7"-40"32"16,-2 9 0-16,-5 1 34 15,-5 3 1-15,-8-3-17 16,-1-3 0-16,0-3-26 16,-3 1 1-16,-5 8-6 15,3-6 0-15,-9-5-4 0,-6 1 0 16,-3 4-2-16,-7-3 0 15,-10 1 21 1,-12-1 0-16,-8 0 11 0,-5 5 1 16,-1-2 9-16,-6 0 1 15,-15-3-5-15,-4-3 0 16,1-2-9-16,-8 1 1 16,-13-1-8-16,-9 8 0 15,-3 0-5-15,-12 3 1 16,-1 10-6-16,-10 2 0 15,-11 3-8-15,-2-1 0 16,-3 8-1-16,-6-1 0 16,2 5-3-16,0 4 1 15,-5 4-2-15,0 1 0 16,-6-1-1-16,-10-1 0 16,5 6 1-16,-7 3 0 15,1 2-1-15,-7 8 0 0,-2 8-4 16,3 11 1-16,-1 4-4 15,10 9 1-15,2 1-2 16,6 6 1-16,11 1-1 16,13-3 0-16,8 7-1 15,7 4 1-15,11 7-1 16,16-3 0-16,24-8 0 16,11-2 0-16,13 2 0 15,10 3 0-15,12 0 0 16,16 2 0-16,20-10 0 15,19-3 1-15,17 1-1 0,20 2 1 16,18 6-1-16,12-3 1 16,9-5-2-16,16-12 1 15,29-7-1-15,21-4 0 16,27-1 0-16,21-6 1 16,19-1-1-16,16-7 1 15,22-6-1-15,7-4 1 16,16-8-1-16,2-8 1 15,3-14-2-15,14-5 1 16,15-9-1-16,-1-2 1 16,-3-5-1-16,-11-8 1 15,-14-21-1-15,-3-4 0 16,-9-2 0-16,-11 4 0 16,-9 9 0-16,-11-4 1 15,-17-5-1-15,-16 2 1 0,-8-2 0 16,-20 6 1-16,-27 7-1 15,-19 1 1-15,-22 0 0 16,-22-5 0-16,-16-13 0 16,-22 3 1-16,-22 6 0 15,-21 5 1-15,-21 4 1 16,-31 0 1-16,-38-5 0 16,-28 3 0-16,-30 9 1 15,-46 7 0-15,-62 13 0 0,-40 22 0 16,-32 25-3-16,-32 35 0 15,-30 36-3-15,-21 21 1 16,411-109-1940-16</inkml:trace>
  <inkml:trace contextRef="#ctx0" brushRef="#br0" timeOffset="29316.68">6941 13343 1870 0,'0'0'0'0,"-27"-32"78"16,-8 5 1-16,-11 1 37 16,-17 5 0-16,-15 0-48 15,-3 2 0-15,0 4-44 16,-13 4 0-16,-13 8-12 16,-6 3 0-16,4 3-4 15,-10 1 0-15,-11 3-4 16,-11 0 1-16,-7 8-2 15,-9 2 1-15,1-3-2 0,-9 2 0 16,-3 6-1-16,-8 6 1 16,-17 5-1-16,3 8 0 15,-4 8-1-15,9 10 1 16,12 7-1-16,5 11 1 16,6 12-1-16,8 1 1 15,1-9-1-15,22 4 1 16,24 5-1-16,12-7 1 15,5-9-1-15,12 1 0 16,16-1 0-16,22 2 0 16,20 6 0-16,20-3 0 15,18-4 0-15,23-4 0 16,22 1 0-16,15-1 0 16,8-3 0-16,16-6 0 15,29 0 0-15,14-1 0 16,17-7 0-16,11-8 0 15,8-6 0-15,17-9 0 16,14-12 0-16,10-7 0 0,4-10-1 16,12-12 1-16,-2-13-1 15,-1-11 1-15,-6-10 0 16,-16-11 0-16,-10-9 0 16,-12-11 0-16,-4-8 0 15,-14-7 1-15,-16 0 2 0,-22-3 1 16,-29-11 2-16,-18-1 1 15,-19 4 11-15,-25 1 1 16,-21-6 5-16,-23 6 1 16,-30-4 1-16,-21 2 0 15,-16 7 0-15,-32-2 1 16,-31 3-2-16,-31 8 1 16,-31 5-4-16,-30 13 1 15,-27 16-3-15,-35 26 0 16,-19 21-9-16,-25 31 0 15,-22 24-8-15,-11 40 1 16,-11 33-5-16,-4 17 1 16,376-140-2166-16</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48:05.421"/>
    </inkml:context>
    <inkml:brush xml:id="br0">
      <inkml:brushProperty name="width" value="0.05292" units="cm"/>
      <inkml:brushProperty name="height" value="0.05292" units="cm"/>
      <inkml:brushProperty name="color" value="#FF0000"/>
    </inkml:brush>
  </inkml:definitions>
  <inkml:trace contextRef="#ctx0" brushRef="#br0">22542 8594 1276 0,'22'-4'0'15,"34"-6"56"-15,22-5 1 16,19 1 55-16,16-2 1 15,5-1-43-15,21 1 1 16,20-3-34-16,24 5 0 0,17-3-10 16,13 1 0-16,16 1-5 15,6 3 0-15,12 3-5 16,23-1 1-16,16-2-4 16,20 1 1-16,16 1 3 15,13 3 1-15,-2 2 1 16,11-2 0-16,3-2 14 0,-10 1 1 15,-14-1 20-15,-7 2 1 16,-11 2 1-16,-23-2 1 16,-24 2-17-16,-29-4 0 15,-35 6-1-15,-23-1 1 16,-21 2-5-16,-30 1 1 16,-28-1-6-16,-20-2 0 15,-17 4-8-15,-16 0 1 16,-18 0-10-16,-7 6 0 15,-4 7-13-15,-8 5 1 16,-2-18-2057-16</inkml:trace>
  <inkml:trace contextRef="#ctx0" brushRef="#br0" timeOffset="1750.32">8401 9641 1187 0,'0'0'0'15,"41"-12"50"-15,0 0 0 16,15 3 30-16,4 2 0 15,-2 2-20-15,6-2 0 16,4 2-30-16,14 1 0 16,11 1-12-16,6 1 0 15,1-3-6-15,8 2 1 16,14-1-4-16,5-1 0 16,0-4-2-16,3-1 0 15,1-1 3-15,17 5 1 16,19 0 3-16,6-1 0 15,7-1 8-15,2-1 0 16,7 0-3-16,6 3 1 16,7 2-4-16,2 2 1 0,11-1 5 15,-1-1 1-15,6 4 5 16,6 4 1-16,5-1-4 16,4 3 0-16,3 0-3 15,5 5 1-15,6-1-3 16,3 1 1-16,2-1 0 15,0-1 0-15,7-1 0 16,9-4 1-16,4-3-2 16,8 1 0-16,0 3 4 0,14-3 0 15,17 0 0-15,-1-2 0 16,-5 0-3-16,3 0 1 16,15 0-2-16,-4 0 0 15,10 0-2-15,6 2 1 16,-2-1-1-16,4 5 0 15,0-5-1-15,3 6 0 16,5-2 4-16,1 7 0 16,-4 4 1-16,3 1 1 15,3 4 2-15,-5-4 1 16,-3-6 4-16,2 1 1 16,7 0-2-16,-5 2 0 15,-14 1-1-15,-1-4 0 16,5-4-7-16,-14 0 1 15,-13 1-3-15,-16-2 1 16,-15 0-4-16,-15 0 0 16,-12-3 1-16,-20-3 0 15,-19 0 0-15,-15-3 0 0,-13 6 0 16,-22 1 0-16,-16 1-3 16,-17-3 1-16,-18-8-1 15,-14 1 1-15,-10 5-11 16,-10 2 1-16,-13 0-5 15,-13 3 1-15,-21 0-7 16,-13 2 1-16,-17-7-2335 0</inkml:trace>
  <inkml:trace contextRef="#ctx0" brushRef="#br0" timeOffset="2867.72">2529 10899 1063 0,'0'0'0'0,"-17"5"68"0,-1-1 0 16,9-3 28-16,0 1 0 15,4 3-32-15,0 4 1 16,1 1-32-16,10 4 1 15,10 7-12-15,6-4 0 16,21 1-11-16,10 1 0 16,10-2-5-16,15 0 1 15,7-6 0-15,15-3 0 16,22-1 1-16,12-2 0 16,12-10 0-16,8-2 1 15,17-10 6-15,23 0 1 16,9-1 9-16,5 1 1 15,7 0 25-15,-2 1 1 16,1 4 12-16,-4 3 0 16,-9 4-2-16,-9 5 0 0,-16 5-10 15,-22 2 1 1,-18-3-6-16,-18 3 0 0,2 3-7 16,-16-3 0-16,-18-2-7 15,-4-1 1-15,-5 1-7 16,-5-3 0-16,4-1-7 15,-3-2 1-15,-10-5-12 16,-8-7 1-16,-55 13-1968 16</inkml:trace>
  <inkml:trace contextRef="#ctx0" brushRef="#br0" timeOffset="39500.5">1672 10749 1108 0,'0'0'27'0,"0"0"1"0,-32 36 32 16,1 4 1-16,-5 10-17 15,-1 9 1-15,-3 13-23 16,-10 6 0-16,-8 2-7 16,-2 10 1-16,2 10-5 15,3 2 0-15,11-3-3 0,7 0 0 16,7 1-2-16,7-1 1 15,4-8-1-15,5-4 0 16,1-13 0-16,8 1 0 16,7 3 0-16,7-6 1 15,5-4 0-15,10-3 0 16,5-11-1-16,6-9 0 16,16-3-1-16,11-6 0 15,10-3-1-15,11-2 0 16,5-2-1-16,4-3 1 15,17-3-1-15,4-4 0 16,0-5-1-16,12 0 1 16,11-1-1-16,9-2 0 15,3-4 0-15,5-7 0 16,3 0 1-16,10 0 0 16,10 2 1-16,9-4 0 0,9-5-1 15,4 0 1-15,12 0-1 16,-1-5 1-16,0-4-1 15,13-1 0-15,12 0 0 16,1-1 1-16,0-1-1 16,-1 0 0-16,10 2 1 15,-4 1 1-15,-4 3 0 16,2 4 1-16,0-1 2 16,2 4 1-16,0 5 1 0,-2 1 1 15,2-4 3-15,-5 4 0 16,-1 4 1-16,1-1 1 15,-2 4 0-15,1 0 0 16,8 0-2-16,0 0 0 16,1 0-2-16,-3 1 1 15,-2 4-2-15,2 1 0 16,0-8-1-16,7 3 1 16,0 3-3-16,1-3 0 15,-8-2 1-15,5-5 1 16,2 1-1-16,-3 0 0 15,-3-4-2-15,1 0 1 16,-7 4 2-16,-4 3 1 16,7 2-1-16,-2 5 0 15,2-1 1-15,-7-1 1 16,4-1 1-16,0-1 0 16,-1 8 0-16,1-2 1 15,-4 1-2-15,0 3 1 0,2-1-3 16,-2 0 0-16,-5 2-2 15,-8 0 0-15,-2 4 0 16,-5-1 1-16,3 3-2 16,-3-3 0-16,3-1 0 15,-3 3 0-15,-1-1-1 16,4 1 0-16,-6 0-1 16,4 0 0-16,-1 1-1 15,-1-3 0-15,2-3-1 0,-1-3 1 16,1 1 0-16,-2-7 0 15,2-4-1-15,8-5 1 16,8-1 0-16,5-1 0 16,1-5-1-16,10-2 1 15,1-6 0-15,2-3 0 16,1-4-1-16,1-2 1 16,5 1 0-16,4-2 0 15,11-4 0-15,5 0 1 16,5 0-1-16,-1 1 0 15,4-1-1-15,-5 0 1 16,-8-1 2-16,6-4 1 16,5-3 1-16,4-1 1 15,5 3-1-15,-1-3 1 16,-6-1 0-16,-3 0 0 16,-9 0 1-16,-11 4 1 0,-10 4-1 15,-6-3 0-15,-6-1 0 16,-15 3 0-16,-9 1-1 15,-12-3 1-15,-16-5-3 16,-13-5 1-16,-17-5-1 16,-19-1 1-16,-15 8-1 15,-17-1 0-15,-19 0 2 16,-11-1 0-16,-12 0 0 16,-16 0 0-16,-11-8 1 15,-16-2 1-15,-15-4-1 16,-15 1 0-16,-13 8 0 0,-19 8 0 15,-18-1-2-15,-21 1 0 16,-18 2-3-16,-20 0 0 16,-21-2-2-16,-21 2 0 15,-27 5-1-15,-32-2 1 16,-24 8-2-16,-19 6 1 16,-13 0-1-16,-13 5 0 15,-15 3 0-15,-21 4 0 16,-13 2-1-16,-6 2 1 15,-17-2-1-15,-3-7 0 16,-6 4 0-16,-10 1 0 16,2 0 0-16,-2-1 0 15,-7-6 0-15,-7 1 0 16,-2-6 0-16,-14 0 0 16,-3 2-1-16,-6 2 1 15,0 1-1-15,-2-1 1 16,-1-2-1-16,-9-2 1 0,-5 1-1 15,-1 0 1-15,-6 1 0 16,-3 2 0-16,5-7 0 16,-5 1 0-16,-4 4 0 15,3 4 0-15,-4 1 0 16,1-3 0-16,-1-2 0 16,0 1 0-16,1 6 0 15,-1-5 0-15,-4 1 0 16,0-1 0-16,5 3 0 0,-1 0 0 15,1 0 0-15,-1-1 0 16,1-6 0-16,-6 4 0 16,2 6 0-16,-9 3 0 15,2-1-1-15,-13 2 1 16,-3 5-2-16,-2 6 0 16,2 3-3-16,0 15 1 15,4 11-5-15,-18 21 1 16,-9 20-2-16,-9 27 1 15,-5 37-10-15,0 32 1 16,-4 32-11-16,4 27 1 16,515-229-1837-16</inkml:trace>
  <inkml:trace contextRef="#ctx0" brushRef="#br0" timeOffset="57333.45">17360 15703 1556 0,'0'0'0'0,"-32"-15"58"16,-1 2 0-16,-13 6 32 0,-7 4 1 15,-17 3-33-15,-4 3 1 16,1 3-41-16,1 2 0 15,-6 3-6-15,-5 3 0 16,-8 5-7-16,-5 3 1 16,3 2-4-16,-4 2 0 15,-11 0-2-15,-1 4 1 16,1 3-1-16,-8-2 1 16,-11-12-1-16,0 0 0 15,5-2 0-15,-8-1 0 16,-10-4 0-16,-1-7 0 15,-7-5 0-15,2-2 0 16,6 2 0-16,-4-3 1 16,-3-8 1-16,-3-2 0 15,0-3 1-15,0-1 0 16,2 1 1-16,-10 2 0 16,-10-3 0-16,-3 0 0 15,-9 3 1-15,-5 2 1 0,0-2 3 16,-4 3 0-16,4 6 2 15,-4 2 0-15,-7-1 2 16,-1 3 0-16,-8 2-1 16,-3-1 0-16,1-5 2 15,-6 0 1-15,-6 1-2 16,1 3 1-16,-5-1-2 16,3 0 1-16,-6-1-2 0,-3 1 0 15,-2 2 1-15,-4 2 0 16,4 3-1-16,-4 2 0 15,1 5-1-15,-1 0 1 16,4-1-3-16,5-5 1 16,15-2-3-16,-1-4 1 15,-3 0-2-15,5 2 1 16,-2-1-1-16,4-6 1 16,0-7-2-16,2-2 1 15,6 4 0-15,3-2 0 16,11 0 0-16,5 0 1 15,1 1-2-15,4 2 1 16,-1 3-1-16,6 2 0 16,0 2-1-16,-2 1 1 15,-3 1-1-15,5 3 0 16,5 6-1-16,7-2 1 16,11 3-1-16,1 4 0 15,-6 5 0-15,0 3 0 0,13 8-1 16,4 4 1-16,6 6-1 15,-2 5 1-15,-6 2-1 16,11 1 0-16,18 4-1 16,-3 9 1-16,0 1-1 15,6 11 0-15,12 1 0 16,13 1 0-16,9-6-1 16,7 2 1-16,3 2-1 15,11 1 1-15,7 0-1 16,8 1 0-16,13-4-1 0,9 3 1 15,11 2-2-15,6-1 0 16,15-8-1-16,10-3 0 16,9-3-1-16,13-9 1 15,8-6-2-15,9-1 1 16,2 0 0-16,15-3 0 16,15-6 1-16,5-3 0 15,-3-7-1-15,6-3 1 16,15-3-1-16,5 3 0 15,-11-2 0-15,6-2 1 16,7-2-1-16,10-3 0 16,6-4 1-16,3-1 0 15,-3-2 2-15,3-2 0 16,5-1 1-16,15-1 0 16,-1 2 1-16,-4-1 0 15,-5-4 0-15,-1 0 0 16,6-2 0-16,8 0 0 0,2 4 0 15,7 0 0-15,1-4 0 16,-4 0 1-16,-1 2-1 16,0-2 1-16,-5-4-1 15,4 0 0-15,3 3 0 16,7-1 1-16,4-1-1 16,0 0 1-16,-4 3 0 15,0 1 0-15,-3-3 0 16,1-1 1-16,-1 1-1 0,3 3 1 15,-3 1 0-15,1 0 0 16,6 0 0-16,7 0 0 16,2 0 0-16,4-2 1 15,0-5-1-15,-1 0 0 16,1 0 0-16,-6 0 0 16,2 2-1-16,1-2 1 15,0-1-1-15,4-1 0 16,-3 4-1-16,1 1 1 15,3 1-1-15,-1-1 1 16,2 1 0-16,-2-1 0 16,3 1 0-16,6-1 0 15,-1 3 1-15,3 2 0 16,-11 5 0-16,-1-1 1 16,0-2-1-16,-8-1 1 15,0 2-2-15,-6-1 1 16,-8-1-1-16,5-1 1 0,4 3-2 15,3-2 1-15,6-2 0 16,0 0 1-16,3 1-1 16,1-2 1-16,5-3-1 15,5 2 1-15,-3 2 0 16,1-1 0-16,7-3 0 16,-3 3 0-16,6 2 0 15,-3 1 1-15,7-4-1 16,0-1 1-16,0-1-1 0,2 3 0 15,0 1 0-15,1 1 0 16,-1 1 0-16,0 3 0 16,7 2-1-16,-4 0 1 15,0-2-1-15,-1-1 1 16,3-1 0-16,5 1 1 16,1-3-1-16,-5 1 1 15,-2 3-1-15,1 2 1 16,0 0 0-16,2 2 0 15,-7-1 0-15,3 1 1 16,2 0 0-16,-5-1 0 16,3 1 0-16,-1 0 0 15,1-1-1-15,-3-2 1 16,-6-3-1-16,2 2 0 16,1 4 0-16,1-2 1 15,-7-4-1-15,3-1 0 16,1 3 0-16,-1 0 1 0,-1-3-1 15,-4-2 1-15,2 0 1 16,-2 2 0-16,2-4 0 16,0-3 1-16,-5-2 1 15,3 0 1-15,2 2 0 16,2-2 0-16,-3-5 0 16,0-2 0-16,-1 0 0 15,0 0 0-15,4-1-1 16,-2-3 0-16,-6 1 0 0,1 0 0 15,-6 0 0-15,1-3 0 16,-3-4-2-16,-8-2 1 16,-3 4 0-16,-10-2 0 15,0-2-1-15,-3-2 0 16,-5-2-1-16,-6-1 1 16,-8 0-1-16,-4-2 1 15,-7-3 0-15,-9 1 0 16,-5 4-1-16,-11-3 1 15,-12-3-1-15,-14-3 0 16,-8-5 1-16,-8-5 1 16,-12 2 1-16,-13 3 0 15,-19-4 2-15,-15-1 0 16,-15 2 2-16,-16-6 0 16,-16-7 0-16,-12 4 0 15,-9-1-1-15,-13 0 1 16,-10 3-2-16,-7 1 1 0,-7 3-4 15,-11-3 1-15,-10-2-2 16,-9 3 0-16,-11 1-2 16,-13 2 0-16,-21 1-1 15,-17-1 0-15,-17 2-1 16,-13 1 1-16,-12 9-1 16,-7 1 0-16,-13-1-1 15,-8 0 1-15,-10 2-1 16,-8 5 0-16,-5 3 0 15,-13 0 0-15,-3 4 0 16,-7 0 0-16,-4 2 0 0,-9-1 0 16,2-1 0-16,-3 1 0 15,-7 3 0-15,-6-1 0 16,-5 0 0-16,0 4 0 16,-4 3 1-16,-1 0 0 15,1-2 0-15,-6 3 1 16,1 4 0-16,-5 2 0 15,-9 2 0-15,5 1 1 16,6 3-1-16,-2-3 1 16,-4-1 0-16,2 0 1 15,6 5 0-15,-1-4 0 16,-5-4-1-16,9-4 1 16,10-4 0-16,-1-3 0 15,-2-5 1-15,0-2 0 16,7 3 0-16,2-1 1 15,-2-4-2-15,-7 6 1 0,-11 8 2 16,-3 9 1-16,2 10 0 16,-11 9 0-16,-14 10 2 15,-20 19 0-15,-6 21-2 16,-18 26 1-16,-16 28-7 16,-9 19 0-16,-7 20-4 15,-21 9 0-15,455-166-2308 16</inkml:trace>
</inkml:ink>
</file>

<file path=ppt/ink/ink2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50:17.004"/>
    </inkml:context>
    <inkml:brush xml:id="br0">
      <inkml:brushProperty name="width" value="0.05292" units="cm"/>
      <inkml:brushProperty name="height" value="0.05292" units="cm"/>
      <inkml:brushProperty name="color" value="#FF0000"/>
    </inkml:brush>
  </inkml:definitions>
  <inkml:trace contextRef="#ctx0" brushRef="#br0">3492 7322 1119 0,'0'0'0'0,"-19"-21"36"15,1 4 1-15,1 5 33 16,-1 3 0-16,-14 2-15 16,1-1 1-16,2 8-30 15,-2 0 1-15,-19 5-9 16,1 2 1-16,-6 5-5 16,2 0 0-16,-1 5-4 15,-5 7 1-15,8-3-2 16,-2 3 1-16,-5 6-4 0,-5-1 0 15,-10 9-2-15,1 6 0 16,3 6-1-16,-3-3 0 16,-7 3 1-16,-3 5 0 15,-4 7 2-15,3 9 0 16,11 9 3-16,-4 5 1 16,0-9 1-16,2 2 1 15,2 3-1-15,5 6 1 16,14 1 1-16,3-3 0 15,10-2-3-15,6 0 0 16,2 3-2-16,6-4 0 16,8-6-2-16,4-3 1 15,2-9-2-15,3 0 0 16,13 3-1-16,4-3 0 16,7-2-2-16,2-8 1 0,1-12-1 15,5-8 0 1,5-3 0-16,7-1 1 0,1-3-1 15,6 3 0-15,11 1 0 16,5 0 0-16,11-5-1 16,-2 2 0-16,-4-7 0 15,-3-1 1-15,7-6-1 16,9-2 0-16,7 4 1 16,2-2 0-16,-9-9-1 15,6 2 0-15,12 2 1 16,1-4 1-16,0-7 0 15,-5-1 1-15,-3 1 0 0,6-2 0 16,8 8 4-16,-2-4 1 16,-13-9 4-16,4 6 0 15,9 6 1-15,-4 6 1 16,-5-4 0-16,0 2 1 16,5-7-2-16,-3 2 0 15,7 5-2-15,-6-4 1 16,-1-1 1-16,3-1 1 15,8 5-4-15,-5-3 1 16,-6-6-2-16,2 3 1 16,11 1-3-16,3 1 1 15,-9-5-3-15,-1 3 1 16,7 1-1-16,-5 3 1 16,-5-2-1-16,-1-2 1 15,-2 0-2-15,6 5 1 16,1 3 1-16,0-2 0 0,-4-3 2 15,0 1 0-15,9 4-2 16,-1-3 1-16,-8 2-1 16,0-3 1-16,6 4-2 15,-2 1 1-15,-4-2-1 16,0 2 1-16,2-1-1 16,4 1 1-16,3 0-2 15,-4-2 1-15,-3-2-2 16,4-2 0-16,6 2 0 15,-3 2 0-15,-3-2 0 0,1-1 0 16,11 5 0-16,-3-2 0 16,-12-2-1-16,10 0 1 15,7 2-1-15,1-2 0 16,-3-2-1-16,3-3 1 16,11 4-1-16,0 1 0 15,-8-1 0-15,-1-3 0 16,7 3-1-16,2-1 1 15,0-1-1-15,-2-4 1 16,0-1 0-16,2 1 1 16,9 2-1-16,-3-2 1 15,1-3 0-15,5-7 1 16,11 0-1-16,-2-2 0 16,-2 2 0-16,-3 0 0 15,-3 0 1-15,1-2 0 16,7 2 1-16,-2 1 0 0,1 1 0 15,-4-2 1-15,-1-2-1 16,7 4 0-16,9 3 1 16,-2 2 1-16,-12-8 0 15,3 0 0-15,-3-3 0 16,6-1 1-16,7 1-1 16,-3-3 1-16,-8 0-1 15,2-2 1-15,-3 2 0 16,3 0 0-16,7 4-2 0,-1-1 1 15,-8-1-1 1,4 1 1-16,0-5-2 0,9 2 1 16,7 2 0-16,-1 0 0 15,3-2-1-15,-4 0 0 16,2 3-1-16,-4 1 0 16,2-3-1-16,7 3 1 15,6 6 0-15,-6 2 0 16,-6 0-1-16,0 0 1 15,-9 0-1-15,9 2 0 16,6 3-1-16,0 2 1 16,-2 2-1-16,0 2 0 15,-8 1 0-15,-8-2 0 16,3 1 0-16,-1-3 0 16,2 6-1-16,-2 2 1 15,-3-2-1-15,-4 0 1 16,-5 0-1-16,3 1 0 0,4 1 0 15,-4 0 0-15,-3-2 0 16,-3-4 0-16,-1-1 0 16,0 5 0-16,10 1 0 15,-1 1 0-15,0 1 0 16,-3-1 0-16,3 0 0 16,0-1 0-16,11 1 0 15,1 3 0-15,-1-3 0 16,0 3 0-16,3 2 0 15,4 1 0-15,5 1 0 16,9-4 0-16,8 0 0 0,-1 0 1 16,-1 6-1-16,1-3 1 15,-2-4-1-15,5-1 1 16,1 4-1-16,-6 1 1 16,0-4-1-16,-1-1 0 15,-4-5 0-15,1 4 1 16,-3 3-1-16,4 0 1 15,7 0-1-15,1-5 1 16,1-5 0-16,3-2 0 16,2 3 0-16,1-3 0 15,6 0 0-15,2-6 0 16,6-3-1-16,-1 4 1 16,-3-1 0-16,8 3 0 15,0-7 0-15,2-4 0 16,-2-2 0-16,-5-1 0 15,-4-9 0-15,-6 2 1 0,-6-4-1 16,-11 4 0-16,-6-6 0 16,-3 1 0-16,-4-6 0 15,-15 1 0-15,-7-1-1 16,-14 2 1-16,-12-8-1 16,-9-4 1-16,-2-12-1 15,-12-1 1-15,-13 3-1 16,-8-2 0-16,-11 3 0 15,-14 4 1-15,-11 2-1 16,-12-2 0-16,-11-4 0 0,-12 0 0 16,-10 2-1-16,-17 6 1 15,-18 4-1-15,-14 1 0 16,-15 4 0-16,-16 3 0 16,-19-1-2-16,-12 2 1 15,-15 2-4-15,-12 0 1 16,-20-4-4-16,-19-1 1 15,-17-1-3-15,-20 6 0 16,-14 0 1-16,-20 2 1 16,-8 3-1-16,-20 2 1 15,-14-1 0-15,-5-1 0 16,-2 2 1-16,-14 0 0 16,-5-4 1-16,-7 2 1 15,-20-3 0-15,-5-4 1 16,-3 0 0-16,-6 0 1 15,-11-3 0-15,-4 6 1 16,-17 1 0-16,-7 1 0 0,-17 2 0 16,-5 2 1-16,-6 3 0 15,-7 1 0-15,-5 1 0 16,-4 1 1-16,-10 1-1 16,-3-4 1-16,-2 2 0 15,-4 0 0-15,1 4 0 16,1-4 0-16,3 1 0 15,0 1 0-15,0 0 0 16,-3 1 0-16,0-3 0 16,-1 5 0-16,-1-1 0 0,2 4 0 15,-1 4 0-15,-1 7 0 16,0 0 0-16,-4 4 0 16,1 4 0-16,1 1 0 15,2-2 0-15,1 0 0 16,1 0 0-16,-4-4 0 15,-2-3 0-15,-8-7 1 16,-9-1-1-16,-27-4 1 16,-23-2-1-16,-3-2 1 15,1 8-1-15,-6 2 1 16,-9 12-1-16,-11 26 1 16,2 26-6-16,-6 28 1 15,-5 27-2-15,6 20 0 16,564-133-1902-16</inkml:trace>
  <inkml:trace contextRef="#ctx0" brushRef="#br0" timeOffset="26184.62">21953 3432 1063 0,'22'-5'0'0,"39"-8"42"15,20-4 1-15,11-4 48 0,17 1 1 16,22 4-22-16,14 0 1 15,24 3-29-15,18 0 0 16,16 5-12-16,12-1 0 16,11-1-4-16,7 5 1 15,12 1-5-15,2 2 1 16,10-1-3-16,4-1 1 16,13-1 4-16,19 2 1 15,15-1 2-15,20 1 1 16,7 1 1-16,1-1 0 15,0 3-2-15,-7 0 1 16,-12-9 6-16,-19 0 0 16,-10-6-1-16,-11-6 0 15,-8-5-3-15,-18-2 0 16,-15-10 3-16,-19-7 0 16,-23-3-4-16,-23 1 1 15,-24 2-3-15,-26-5 1 0,-27-4 3 16,-27-6 0-16,-25-11 2 15,-17-7 1-15,-18 4-4 16,-17-1 1-16,-19 1-3 16,-17-4 0-16,-15-5-2 15,-17-4 0-15,-10 6-6 16,-9 1 0-16,-7-1-4 16,-18-7 0-16,-17-6-3 15,-22 8 0-15,-15 10 0 0,-25-2 0 16,-21-9-4-16,-27 6 1 15,-28 17-4-15,-23 3 0 16,-17 11-2-16,-24 14 1 16,-8 15-2-16,-18 12 0 15,-12 6-1-15,-11 6 1 16,-2 13-1-16,8 6 0 16,6 11-2-16,-3 7 1 15,-9 7-1-15,-17 10 0 16,-4 12-1-16,-3 2 0 15,-6-2 0-15,5 11 0 16,6 10 0-16,26 14 0 16,32 12-1-16,43 6 1 15,43 12-1-15,43-6 1 16,45-5-1-16,50 5 0 16,60 8-3-16,46-4 1 15,42-13-3-15,52-11 0 0,66-13-4 16,60-16 0-16,61-15-3 15,45-10 1-15,42-7-4 16,20-7 0-16,3-11-27 16,-13-3 1-16,-357-26-1978 15</inkml:trace>
</inkml:ink>
</file>

<file path=ppt/ink/ink2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51:44.171"/>
    </inkml:context>
    <inkml:brush xml:id="br0">
      <inkml:brushProperty name="width" value="0.05292" units="cm"/>
      <inkml:brushProperty name="height" value="0.05292" units="cm"/>
      <inkml:brushProperty name="color" value="#FF0000"/>
    </inkml:brush>
  </inkml:definitions>
  <inkml:trace contextRef="#ctx0" brushRef="#br0">3591 4169 1299 0,'0'0'0'16,"-28"-30"34"-16,-7 10 1 15,-9 8 31-15,-2 12 1 16,-4 12-16-16,-8 14 1 15,-11 10-33-15,1 18 0 16,-3 17-6-16,2 12 1 16,11 15-6-16,9 6 0 0,8 10-4 15,-3 2 1-15,-2 0-2 16,-3 7 1-16,-6 9-2 16,4 1 1-16,-2 0-1 15,7 6 1-15,2 3-1 16,7 6 0-16,5 8 0 15,1-4 0-15,1-6-1 16,5 1 0-16,-2 3 0 16,10 3 0-16,8-1-1 15,4-5 1-15,10-10-1 0,7 0 1 16,8-6-1-16,6-12 1 16,6-10-1-16,8-6 0 15,10-5 0-15,17-6 1 16,16-7-1-16,7-11 1 15,3-12 0-15,8-4 0 16,20-7 0-16,3-6 0 16,1-8 0-16,2-4 0 15,18-4 0-15,7-5 0 16,3-1 0-16,-2-4 1 16,1-2 0-16,3-1 1 15,10-2-1-15,6-1 1 16,12 1 1-16,4-5 1 15,5-11 0-15,5 0 1 16,4 2 1-16,9-1 0 16,5-11 0-16,9 0 1 15,5-4 0-15,2 4 0 0,-2 0 0 16,8 1 0-16,10-1-1 16,-5 0 0-16,-6 0-2 15,-4-2 1-15,6 7 1 16,0-1 0-16,-2 4 0 15,2-3 0-15,0 5 2 16,0-4 0-16,-2 4 1 16,2 2 1-16,9-4-1 15,5-3 1-15,3 1-1 16,8-1 0-16,5-6-1 0,3-2 1 16,6-2-1-16,-4-4 0 15,-9-7 0-15,6 6 0 16,3-3-1-16,11 5 1 15,5-1-2-15,7 0 0 16,-4 0 3-16,-1 1 0 16,-3-1 1-16,8 2 1 15,14-2-1-15,0 4 0 16,0-2 1-16,-3 1 1 16,3 5 0-16,6 2 1 15,13 13-2-15,-3-4 0 16,-8-7 1-16,-3 4 0 15,13 7-1-15,-5-2 0 16,-3-5-1-16,5 3 0 16,11 7-1-16,-3-1 0 15,-14 1-1-15,0-2 1 0,2-1-2 16,2 2 0-16,6-1-2 16,-2-6 1-16,-3-1-1 15,5-1 0-15,5-7 3 16,-3-5 0-16,-7-11 0 15,1-2 1-15,6-2 1 16,-5-7 0-16,-2-2 1 16,1-9 1-16,3 1 0 15,-8-4 1-15,-15-6 0 0,-3-2 0 16,-6-10-1 0,-9-3 0-16,-10-2-1 0,-15 0 0 15,-11-2-2-15,-21-9 1 16,-9-5 2-16,-29 2 1 15,-27 4 0-15,-24-1 0 16,-21-1-1-16,-25 7 0 16,-30 3 1-16,-23 7 0 15,-21 0-2-15,-21-2 1 16,-20-10 2-16,-21 5 0 16,-15 11-2-16,-22 10 1 15,-20 0 0-15,-18 3 0 16,-26 7-8-16,-25 2 1 15,-35 4-2-15,-24-1 0 16,-19 6-2-16,-18-4 0 16,-14 6-1-16,-20 2 0 15,-8 1-1-15,-13 4 0 0,-3-3-1 16,3 2 1-16,2 2-1 16,-4 2 0-16,-8-5 0 15,-4-9 0-15,0-2 0 16,-5-2 0-16,-10 1 0 15,-1-1 0-15,-2 1 0 16,-17-1 0-16,-14 6 0 16,-4 3 0-16,-3 9 0 15,-6 7 0-15,-6-4 0 16,-15 5 0-16,-5 1 0 16,-4 4 0-16,-6 4 0 0,-4 4 0 15,-1 1 0-15,-4 4 0 16,-2 5 0-16,1-4 0 15,-11-6 0-15,4-1 0 16,4 1 0-16,2 1 0 16,-2-1 0-16,5-3 0 15,8 0 0-15,1 0 0 16,19-6 0-16,3-3 0 16,6-3-1-16,-1 3 1 15,-4 6 0-15,-11 4 0 16,1 5-1-16,-6 0 1 15,-2 5-1-15,-6-1 0 16,-10 1 0-16,-5 7 0 16,-12 9 0-16,2 3 0 15,1 0 0-15,6-1 0 16,0-8 0-16,3-3 0 0,4 6 0 16,5-3 0-16,5-1-2 15,11 5 1-15,25 2-4 16,9 12 0-16,10 15-10 15,-2 25 1-15,-3 32-20 16,12 4 0-16,367-109-1972 16</inkml:trace>
  <inkml:trace contextRef="#ctx0" brushRef="#br0" timeOffset="2898.27">21671 6083 1209 0,'46'-4'0'0,"81"-8"89"15,34 0 0-15,17 0 45 16,23 3 0-16,17 1-55 0,22-1 1 16,11 9-35-16,6-3 1 15,4-6-18-15,0 0 1 16,-7 8-11-16,-3 2 0 16,-8 8-6-16,-5 0 1 15,-6 3 12-15,-15 0 0 16,-8 2 5-16,-22 1 1 15,-16-1-6-15,-14-2 0 16,-15-5-9-16,-21-3 0 16,-11-3-14-16,-24-9 1 15,-86 8-1669-15</inkml:trace>
  <inkml:trace contextRef="#ctx0" brushRef="#br0" timeOffset="4132.13">3276 7114 694 0,'0'0'0'16,"45"-15"16"-16,8 3 0 15,20 3 31-15,8 6 1 16,14 3-6-16,7 0 1 16,-1-4-17-16,8-1 1 15,11-4-5-15,12 1 0 16,8 4 1-16,13-3 1 15,10-3-1-15,15-4 1 16,14 0-9-16,7 2 1 16,13 0-2-16,5 3 1 0,12 1-1 15,8-1 1-15,10 5-1 16,10 1 1-16,6 0-2 16,7 1 1-16,-2 2-1 15,11 0 1-15,-3 0 0 16,3 2 0-16,7 4 3 15,7 3 0-15,17-2 0 16,-3 2 0-16,2-4 0 16,1 2 0-16,6 1-3 0,10-4 1 15,16 1-1-15,6-1 1 16,1 1-2-16,6 0 0 16,12 2 4-16,14-4 1 15,10-3 1-15,-1 0 1 16,0 0 8-16,0 2 1 15,-1 0-6-15,7 3 1 16,11-2-7-16,4 3 0 16,9-3 8-16,3 2 0 15,-3-1 2-15,2-1 1 16,-3 1-1-16,-8-6 0 16,-14-3-3-16,-12-4 0 15,-15 2-3-15,-22 7 1 16,-11 7-5-16,-32-2 0 15,-23 6-5-15,-30 3 1 16,-30 3-11-16,-45-10 0 16,-177-7-1508-16</inkml:trace>
  <inkml:trace contextRef="#ctx0" brushRef="#br0" timeOffset="25048.26">16568 9708 918 0,'27'-1'0'16,"45"-6"37"-16,23-2 0 16,18 0 43-16,18 1 0 15,13-1-6-15,19 1 0 16,22-3-30-16,18 2 0 16,10 1-16-16,22 3 1 15,10 3-10-15,28 2 0 16,17 7-4-16,23-4 0 0,10 6-1 15,25 0 0-15,24 3 0 16,7-4 0-16,15-4 3 16,6-1 0-16,9-3 4 15,16-1 0-15,9-1 4 16,5-9 0-16,6 1 11 16,1-2 1-16,13 0 2 15,-8-4 0-15,-4-1 4 16,-15 3 1-16,-12 7-2 0,-34 0 1 15,-32 6-1 1,-34 4 0-16,-31 7-5 0,-40 6 1 16,-36 3-16-16,-33 7 1 15,-32 3-13-15,-39 4 0 16,-109-33-1692-16</inkml:trace>
  <inkml:trace contextRef="#ctx0" brushRef="#br0" timeOffset="26315.35">3473 11107 1108 0,'18'-2'0'0,"36"-5"30"0,20-2 0 15,11-3 33-15,14-2 1 16,16 8-12-16,6-3 1 16,8 2-25-16,9 2 0 15,19-4-11-15,14 6 0 16,23-3-5-16,14 3 0 15,12-4-4-15,6 2 1 16,0 0-3-16,10 3 1 16,4 0-2-16,12-1 1 15,4 6 4-15,11-1 1 16,13 1 5-16,18 1 1 16,9-1 5-16,9-1 1 15,1-2 1-15,8 0 0 16,28 2-2-16,-6-2 0 15,-14 0-2-15,11 2 1 16,18 3-5-16,3 2 1 0,6-2-3 16,-1 2 0-16,4-7 0 15,10 2 0-15,15 1-2 16,10-1 1-16,11-6 2 16,2 1 0-16,-3-4 4 15,5-2 1-15,10-3-3 16,5-2 1-16,7 2-1 15,13-3 0-15,3-3-3 16,-7 3 1-16,-9 4-2 16,4 4 0-16,9-1 2 15,-6 1 0-15,0 5 2 0,1 2 1 16,-6 0-1-16,-9-2 1 16,-5 1-1-16,-11-5 1 15,-10 3-1-15,-11-1 0 16,-9-2-1-16,-6-3 1 15,-10-5 1-15,-33-3 1 16,-28 1 3-16,-25-1 1 16,-19 1-2-16,-26 1 0 15,-30 1 1-15,-24 4 0 16,-16 4-4-16,-28 10 1 16,-17 4-2-16,-13-8 0 15,-118 0-1919-15</inkml:trace>
</inkml:ink>
</file>

<file path=ppt/ink/ink2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52:36.071"/>
    </inkml:context>
    <inkml:brush xml:id="br0">
      <inkml:brushProperty name="width" value="0.05292" units="cm"/>
      <inkml:brushProperty name="height" value="0.05292" units="cm"/>
      <inkml:brushProperty name="color" value="#FF0000"/>
    </inkml:brush>
  </inkml:definitions>
  <inkml:trace contextRef="#ctx0" brushRef="#br0">2080 8635 1355 0,'0'0'0'15,"-29"-8"51"-15,-2 6 0 16,-6 12 35-16,-11 10 1 16,-7 0-27-16,1 8 0 15,-6 10-36-15,1 7 0 16,10 9-10-16,0 5 1 15,3-1-6-15,2 3 1 16,-6-2-4-16,1 5 0 16,-6 7-2-16,4-2 1 0,-2 2-2 15,4-2 1-15,8 11-2 16,1 3 0-16,3 7 0 16,5 2 0-16,-3-8-1 15,3 1 1-15,0 5-1 16,4 0 1-16,1 0-1 15,6-5 0-15,4-2 0 16,2 2 0-16,7 5 0 0,2-4 0 16,6-4 0-1,0-4 1-15,4-6-1 0,1 3 1 16,8-1-1-16,1 0 1 16,9-3 0-16,0-5 0 15,-1 0-1-15,1 5 1 16,7 10 0-16,-1-6 0 15,-3-10 0-15,-3-2 0 16,0-4 1-16,3-2 0 16,3 0-1-16,6-2 0 15,2-1-1-15,7-2 0 16,5-2 0-16,1-5 0 16,-4-2 0-16,-1 0 0 15,-4 4 1-15,3 2 1 16,-2 1 0-16,6-2 1 15,7 6 1-15,-1-7 1 16,8-2 1-16,-7-2 1 0,-9-2 0 16,0-1 0-16,-1 0-1 15,3-2 0-15,3 2 0 16,7-6 0-16,6-4 0 16,-1-4 0-16,-1 0-1 15,-7-5 0-15,0-2-1 16,3 0 0-16,5-2-1 15,6-3 0-15,3 5 1 16,-1 2 1-16,-11-2-1 16,2-4 0-16,6-1 1 0,5-2 1 15,8 0 3-15,-3 0 0 16,-8-6 0-16,-1-1 0 16,-2-2 5-16,5 1 1 15,4 3 2-15,-2 1 1 16,-3 1 1-16,-6 3 1 15,0 5-4-15,4 2 1 16,3 0-3-16,4 0 0 16,-4-5-2-16,-3 0 0 15,-2-5-2-15,6-2 1 16,4 3-3-16,1 2 0 16,1-7-1-16,-6-1 1 15,-5-4-3-15,5 2 1 16,11 3-1-16,-3 2 1 15,-3 0 0-15,-2 0 0 16,-2-1 0-16,5 1 0 16,13-1-1-16,-2-3 0 0,-9-3-1 15,0 2 0-15,6 1-1 16,6 1 0-16,-1-1-1 16,1-3 1-16,-10-3 1 15,7-1 0-15,9 4 0 16,0 2 1-16,-7-4-1 15,1 1 0-15,11 2 0 16,0 1 1-16,-5-4-2 16,2-1 1-16,3-1-1 0,3 1 0 15,-3-2 0-15,6-2 0 16,1-7 0-16,-2 4 1 16,-5 3 0-16,4 0 1 15,1 0-2-15,2-2 1 16,2-1 0-16,0 3 0 15,5 0-1-15,-1 0 1 16,1 0 0-16,0-2 0 16,4-1-1-16,-1 1 0 15,-4 2 2-15,1 0 0 16,-2 2-1-16,3 0 0 16,-6-4 2-16,-1 1 0 15,7 3-1-15,-7 1 0 16,-4 1 1-16,0-3 1 15,10 0 0-15,-5-1 0 16,-4 0-2-16,2 3 1 16,7-1 2-16,-3 0 1 15,-9-2-2-15,3 0 0 0,4 4 1 16,0 1 1-16,-5 0-4 16,-3 0 1-16,12-1 1 15,-4-1 0-15,0 1-2 16,3-2 1-16,4 0-1 15,0-8 1-15,-4 3-2 16,4 3 1-16,9 0-1 16,-2-1 0-16,-9-1-1 0,4 0 0 15,0 6-1 1,3-1 1-16,-2-1-2 0,3 0 1 16,6 3 0-16,-2 1 0 15,1 1 1-15,-4-2 0 16,-5-3-1-16,-1 3 1 15,10 4-1-15,-2 1 0 16,-6-3-1-16,1 0 1 16,6 7-2-16,1-2 1 15,-4-3-1-15,-2 0 1 16,4 3-1-16,5-2 0 16,-4 3 0-16,-1-1 0 15,0-2 0-15,1 1 1 16,6 3 0-16,-5-2 0 15,-4-4 2-15,-2 1 0 16,7 3 0-16,-1 1 1 16,-3 0-1-16,3-4 1 15,5 2 0-15,7-1 0 16,0 1-1-16,-1-10 1 16,-2-1-1-16,-3 2 1 0,8 4-1 15,-2-1 0-15,-4-2-1 16,-5-1 1-16,4 2 1 15,5 3 0-15,-2 0 0 16,2-4 1-16,-4-3 0 16,2 0 1-16,0 4-2 15,4-4 1-15,1 4 0 16,1-3 0-16,-4-2 0 16,3-1 0-16,4 4 0 0,2 0 1 15,10 0-2-15,-3-1 1 16,-6-6 0-16,-1-2 0 15,3 4 1-15,4 3 0 16,0 4-2-16,1-3 1 16,-6-2 0-16,-5-3 1 15,3 1 1-15,5 5 1 16,7-2-1-16,-3 2 1 16,1-1-1-16,0 0 1 15,1-1-1-15,4 0 1 16,4 0-1-16,6 2 1 15,3 1-2-15,-1-3 0 16,-2 2-1-16,3-4 0 16,3-3-2-16,-3-3 1 15,0 3 0-15,3 1 0 16,8 1 0-16,3-1 0 0,0 1-1 16,-5-4 1-16,1-1 0 15,1-3 0-15,-3 3 0 16,-1-3 1-16,-3-4 1 15,-4-6 0-15,-2-5 0 16,-3-3 1-16,1-2 1 16,-8-4 1-16,-3-6-1 15,-2-9 1-15,-3-5-2 16,-3-1 0-16,-7-8 1 0,0-1 0 16,-2-8 0-16,-8-5 0 15,-12-3 0-15,-4 1 0 16,-3-4-1-16,-2-6 1 15,-5 0-1-15,-1-3 1 16,-3-1-2-16,-8-1 0 16,-9-7-1-16,-8 5 0 15,-4 9 0-15,-9-4 0 16,-6-3-1-16,-13 9 0 16,-11 5-1-16,-10 1 0 15,-11 4-2-15,-11 5 1 16,-10 0 0-16,-8 9 0 15,-8 10-1-15,-11 5 0 16,-6 1-2-16,-11 3 1 16,-11 3-1-16,-7 2 0 15,-8 0 0-15,-6 5 0 0,-7 4-1 16,-7 3 1 0,-5 2-1-16,-8 7 0 0,-4 5-2 15,-4-1 0-15,-9 1-1 16,-5 2 0-16,-8 2-1 15,-6 1 0-15,-7-4 0 16,-10 3 1-16,-6-1-1 16,-6-1 0-16,-1 5 0 15,-2-4 0-15,2 2 0 16,-8-5 1-16,3 6 0 16,-1-7 0-16,-7-2-1 0,-1-2 1 15,-2 0 0-15,-9 3 0 16,-2 0 0-16,2 0 0 15,-5 0 1-15,-1 2 0 16,-1 2 0-16,0 0 1 16,2 5 0-16,-6 0 0 15,-7-2 1-15,-3-2 0 16,-2 1-1-16,2 1 1 16,0 2-1-16,-2-6 1 15,-9-4-1-15,-1 5 1 16,3-1 0-16,-6 3 0 15,-8-3 0-15,-3 3 0 16,4-1 0-16,-3 2 1 16,-3 2-1-16,-2 0 0 15,0 3 0-15,-2 1 0 16,-7 1 0-16,-4 2 0 16,-3 5-1-16,-5 0 1 0,-4 3-1 15,3 1 0-15,-2-4 1 16,-5 1 0-16,-5 6 0 15,-1-2 0-15,0-1 0 16,-4 1 0-16,3 7 0 16,-6 0 0-16,-8-6 0 15,0 0 1-15,8 3-1 16,-2-9 1-16,1 0-1 16,2-3 1-16,2 3 0 15,-1 3 0-15,2-3 0 0,-2 5 0 16,-10 2 0-16,4-3 0 15,5 4 0-15,6 3 0 16,-1 8 0-16,-3-2 0 16,-5-7 0-16,5-3 0 15,-5 0-1-15,8 5 1 16,3 1-1-16,3-1 0 16,3-4-1-16,-3-1 1 15,-2 4-2-15,-2-3 1 16,0-1-1-16,3 2 1 15,4-6-1-15,2-1 0 16,7-2-1-16,2 2 1 16,-2 3-1-16,-3-5 1 15,5 0-1-15,-5-7 0 16,3 2 0-16,2 5 1 16,8 0 0-16,5 3 0 15,10 1 1-15,5 1 0 0,0-5 1 16,11 2 0-16,-1 5 0 15,8-4 0-15,7-3 0 16,5-5 0-16,9 0 0 16,13-6 1-16,4-4-1 15,6-6 0-15,0-3 0 16,-2-1 0-16,7 3 0 16,8 1 0-16,13 9 0 15,6 9 0-15,3 18 0 16,-4 3 1-16,-4 1-1 15,19 7 0-15,19 6-2 0,7 10 1 16,9-1-8-16,5-1 1 16,11 7-12-16,20-12 0 15,54-35-2405-15</inkml:trace>
  <inkml:trace contextRef="#ctx0" brushRef="#br0" timeOffset="55099.04">1997 5161 873 0,'-9'32'0'0,"-12"46"15"0,-2 26 0 16,-5 22 23-16,-4 11 0 15,-3 9-4-15,-8 9 1 0,-4 10-18 16,4 4 0-16,3-6-4 16,8-4 0-16,2-1-2 15,7-4 0-15,9 1-3 16,9-2 0-16,10-10 0 15,13-4 0-15,6-9-1 16,20 1 1-16,15 2-1 16,13-5 1-16,5-5 3 15,10-2 0-15,10 4 0 0,12-11 0 16,13-10 2-16,14-9 1 16,14-12 3-16,12-7 0 15,4-10 0-15,5-7 0 16,14-10-2-16,9-6 0 15,20-10 0-15,17-4 1 16,10-1-5-16,27-9 1 16,20-2-2-16,15-8 1 15,1-9-2-15,29-4 1 16,25-1-3-16,16-7 1 16,-3 0-2-16,20-5 0 15,11-2-1-15,11 1 0 16,19-3 4-16,14 1 0 15,11-1 3-15,23 2 1 16,10 0 1-16,3 5 1 16,9 5 4-16,12-1 1 15,-12 0 4-15,-3 4 0 16,-5 1 0-16,2 2 1 0,-4-1-3 16,2 6 1-16,5 8-5 15,0 3 1-15,6-1-2 16,5 5 0-16,1 0-1 15,2 7 1-15,-1 1 1 16,7 4 1-16,8-3 1 16,-3-5 0-16,-11-11-1 15,-1-10 0-15,-6-12-1 0,4-7 1 16,1-3-6-16,2-6 1 16,2-2 4-16,-10-11 0 15,-6-13-3-15,-8-11 1 16,-8-13-1-16,-9-2 1 15,-6-10-1-15,-6-5 1 16,-4-9-3-16,3-7 1 16,-1-3-2-16,-6-2 1 15,-15-5-4-15,-9 7 1 16,-8 5-3-16,-20 3 1 16,-25 2-5-16,-31 6 1 15,-23 3-3-15,-37 11 1 16,-36 12-2-16,-31 1 1 15,-29 0-1-15,-31 0 0 16,-35 7 0-16,-27 5 1 16,-30 5 1-16,-22 1 0 15,-15-13 2-15,-23-3 0 0,-19 1 0 16,-23-3 1-16,-22-1 0 16,-20-8 0-16,-27-6-3 15,-22-1 1-15,-29-6-2 16,-28-3 1-16,-29 1-2 15,-28 0 1-15,-23 0-1 16,-29 1 0-16,-31 6-1 16,-35-2 1-16,-37 0-2 15,-30 4 1-15,-29 9-2 16,-18 3 1-16,-29 8-3 0,-16-3 1 16,-23-5-2-16,-9-1 1 15,-4 4 0-15,-15 9 0 16,-2 5 0-16,-5 3 1 15,-5 1 0-15,-18-10 1 16,-20-2 0-16,-26 2 0 16,-14 11 1-16,-14 9 0 15,-19 3 0-15,-25 11 1 16,-6 5-1-16,6 6 1 16,2-1-1-16,3 2 0 15,9 3 0-15,-5-1 1 16,3 2-1-16,-3-4 1 15,-10 2-1-15,-2 1 1 16,1 3 0-16,0 6 0 16,5 9 0-16,-1 6 1 15,-4 18-1-15,0 5 1 16,0 12-1-16,0 5 1 0,0 7-1 16,18 21 1-16,14 22-1 15,28 14 1-15,30 2-1 16,20 30 1-16,29 23-1 15,46 25 1-15,50 17-1 16,-196 89 1-16</inkml:trace>
  <inkml:trace contextRef="#ctx0" brushRef="#br0" timeOffset="75467.38">4697 15113 1119 0,'0'0'0'16,"-32"-14"53"-16,1-1 0 16,-10-6 35-16,-5 0 1 15,-10 2-23-15,-1-2 1 16,-1 0-22-16,4 1 1 16,-5-1-18-16,-2 2 1 15,-8 3-8-15,-9 4 1 0,-1 2-6 16,1 3 1-16,1 3 10 15,-5 6 0-15,-6 5 2 16,0 3 1-16,3 4-2 16,4 4 1-16,-3 4-4 15,-5 6 0-15,-9 5-3 16,2-4 0-16,6 9-3 16,4 4 1-16,-16 3-4 15,6 3 0-15,10 6-2 16,7 12 0-16,10 6-4 0,5 6 1 15,1-7-2 1,1 2 1-16,13 3-3 0,10 7 1 16,5 2-3-16,11-4 0 15,9-3-2-15,6 0 1 16,11 5-2-16,8-5 0 16,15-2-1-16,9-7 0 15,17-7 0-15,6-6 1 16,3-3-1-16,3-2 0 15,5-1-1-15,8-3 1 16,17-2-1-16,5-4 0 16,1-3 0-16,8-3 1 15,22-4-1-15,6-3 0 16,0-2 0-16,5-2 0 16,20-3 0-16,10-1 1 15,5-2-1-15,11-4 1 16,5-4-1-16,4-5 0 0,10-5 0 15,8 0 0-15,3-2-1 16,12 1 1-16,6 1-1 16,1 1 0-16,6 1 0 15,12 2 0-15,-2 1 0 16,6 2 0-16,8 3-1 16,14 0 1-16,10 4-1 15,-1 0 1-15,4-4-1 16,-1-1 1-16,3 2 0 15,8-1 1-15,8 0-1 16,6-3 1-16,8-5 0 0,8 1 0 16,6 1 0-16,0 1 0 15,8 0 0-15,9 0 1 16,6-1-1-16,-4-1 1 16,5 1-1-16,10 1 1 15,11 4-1-15,8-2 1 16,13-6-1-16,-2-1 1 15,4 0-1-15,2 4 1 16,2-1 0-16,4 1 0 16,1-1 0-16,6 1 1 15,1-1-1-15,2 4 1 16,0 3-1-16,0 3 0 16,2-3 0-16,-5 0 0 15,1 1 0-15,-3-4 1 16,0-6 0-16,-1-1 0 15,-2 0 0-15,3-1 0 0,-2-5 0 16,-2-1 0-16,-5-1 0 16,0 1 1-16,5 3-1 15,0-2 1-15,-3-3-1 16,-5 0 1-16,-1 4 3 16,-14-9 0-16,-12-14 3 15,-12-3 1-15,-16 0 2 16,-20 0 0-16,-17-2 4 15,-21 4 0-15,-19 3 7 0,-22-2 0 16,-21-5 1-16,-18 0 0 16,-15 0 1-16,-15-1 0 15,-14-4-5-15,-14-4 0 16,-14-1-2-16,-11-5 1 16,-10-4-4-16,-9 0 1 15,-13 3-6-15,-11 1 0 16,-7-2-4-16,-7-9 0 15,-15-2-3-15,-13 1 1 16,-8-1-2-16,-14 4 1 16,-22-5 1-16,-15 1 0 15,-13 2 0-15,-17-1 1 16,-20-6 0-16,-16 0 1 16,-17 4 1-16,-14 3 0 15,-22 2 0-15,-13 1 1 16,-24-8 0-16,-15-3 0 0,-18 1-2 15,-16 6 1 1,-13 1-3-16,-17 2 1 0,-14 0-2 16,-12-1 1-16,-13-2-1 15,-7 6 0-15,-15 4-1 16,-10 5 1-16,-13 5-2 16,-19 2 1-16,-8 5-2 15,-14 2 1-15,-16 3-1 16,-9 4 1-16,-5 5-1 15,-16 7 1-15,-4 5-1 16,-1 5 1-16,-4 2-1 0,-5 6 1 16,-7-1-1-1,-4 0 1-15,4-2-1 0,-13 3 1 16,-3-1-1-16,4 2 1 16,1-4-1-16,-2 1 1 15,1-4-1-15,-1-2 1 16,6-3-1-16,-2 0 1 15,0 5-1-15,0-2 1 16,3-2 0-16,1 3 0 16,-2 4 0-16,-1-1 0 15,8-6 0-15,-4 4 0 16,-8 6-1-16,5-1 1 16,-2-2-1-16,5 1 1 15,2-1-1-15,-2 2 1 16,-12 6-1-16,11-1 1 15,3 1-1-15,1-5 1 16,-2-6-1-16,-5-3 0 0,1-4 0 16,-2-3 0-16,-4-2 0 15,-11-2 0-15,-7 0 0 16,-9 5 0-16,-10 4 0 16,2 8 0-16,-1 15 0 15,-8 16 0-15,7 24 0 16,25 25 0-16,36 20-2 15,20 15 1-15,29 10-5 16,5-2 1-16,374-126-2056 0</inkml:trace>
  <inkml:trace contextRef="#ctx0" brushRef="#br0" timeOffset="87326.72">3320 16013 1254 0,'0'0'0'0,"0"0"6"16,14 22 0-16,3-1-6 15,6 5 0-15,-23-26-950 16</inkml:trace>
</inkml:ink>
</file>

<file path=ppt/ink/ink2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55:08.636"/>
    </inkml:context>
    <inkml:brush xml:id="br0">
      <inkml:brushProperty name="width" value="0.05292" units="cm"/>
      <inkml:brushProperty name="height" value="0.05292" units="cm"/>
      <inkml:brushProperty name="color" value="#FF0000"/>
    </inkml:brush>
  </inkml:definitions>
  <inkml:trace contextRef="#ctx0" brushRef="#br0">7989 1755 1287 0,'0'0'0'0,"-55"-33"50"0,6 3 0 16,-15 3 38-16,-15 1 1 16,-11 2-26-16,-7-1 1 15,-7 5-33-15,-13-1 0 16,-10 0-15-16,-3 0 1 16,-13 6-4-16,-7 3 0 0,-4 1-4 15,-4-1 1-15,-22 0-3 16,-5 5 0-16,-9 11 1 15,-15-1 0-15,-4 9 1 16,-13 2 1-16,-8 5-3 16,-1 4 0-16,-3 8 0 15,2 15 0-15,-3 11-1 16,14 14 1-16,4 16 0 16,13-4 0-16,5-2 0 0,21 6 0 15,20 20-1-15,14-8 0 16,21-13 0-16,18 3 0 15,19 1 0-15,17 0 1 16,15-2-2-16,18-5 1 16,17 3-3-16,23 8 1 15,28 5-1-15,20-13 0 16,15-3-2-16,20-5 1 16,30 2-1-16,23 1 0 15,21 11-1-15,19-9 1 16,23-12-1-16,25-11 0 15,22-11 0-15,15-11 0 16,23-14 0-16,7-10 0 16,5-11 0-16,-10-15 0 15,1-21 0-15,-12-13 0 16,-3-11 0-16,-11-13 1 16,-7-21 1-16,-11-12 1 0,-11-6 7 15,-17-13 1-15,-25-15 9 16,-19 0 0-16,-21 2 1 15,-28-2 1-15,-23-11 3 16,-32-5 1-16,-25 1-1 16,-33 8 1-16,-32 20 4 15,-32 11 0-15,-35 3-2 16,-37 20 1-16,-42 27-4 16,-36 22 0-16,-29 23-3 15,-29 27 0-15,-21 33-20 0,4 20 0 16,280-62-1835-16</inkml:trace>
  <inkml:trace contextRef="#ctx0" brushRef="#br0" timeOffset="2702.2">28767 1781 1467 0,'0'0'0'16,"-14"-44"55"-16,-5 5 0 16,-9 1 35-16,-6 5 0 15,-1 0-33-15,-8 3 1 0,-8 3-36 16,-9 1 1-16,-10-5-8 15,-6-4 1-15,0-5-7 16,-5 2 0-16,-2 0-3 16,-7 5 1-16,-9 2-3 15,-7 9 0-15,-1 1-1 16,-15 5 0-16,-15 4-1 16,-15 0 1-16,-19-2-2 15,-18 2 1-15,-12 0-1 16,-5 0 0-16,-13 3-1 0,-2-6 1 15,-4 1-1-15,-5-2 1 16,-4 4-1-16,-4 0 1 16,3-2-1-16,-10-2 1 15,-6 4-1-15,-3 4 1 16,-1 8 0-16,-8-4 0 16,-14-4 0-16,-5-5 0 15,-1 5 0-15,-2-1 1 16,-5-3-1-16,3 3 0 15,-6 3 0-15,2 0 0 16,-5-1 0-16,-1-1 0 16,-3-1 0-16,6 4 0 15,5 7 0-15,-1 1 0 16,3 1-1-16,-6-8 1 16,2 1-1-16,-4 6 1 15,10 2-1-15,2 6 1 16,3-6-1-16,5 4 1 0,5-3-1 15,0 0 1-15,-2-3-1 16,1 1 1-16,-1-3-1 16,7 6 1-16,11-2 0 15,2 7 0-15,7 4 0 16,-2 1 1-16,16-1 0 16,-4-2 0-16,10 1 1 15,-1 3 0-15,4-3 1 16,3 3 0-16,4 6-1 15,8 5 1-15,-1 8-1 16,5 4 0-16,13 4-1 0,5 5 0 16,14-1-1-16,3-3 1 15,6 3-1-15,1-8 1 16,2-2-1-16,6 5 0 16,12 5 0-16,7 6 1 15,10 8-1-15,3 1 1 16,13-5-1-16,4-2 1 15,9-4-1-15,14 6 0 16,8 14-1-16,12-2 1 16,6-6-1-16,13-2 1 15,8-6-1-15,15-3 0 16,6 8 0-16,12 0 0 16,9 4 0-16,6-4 0 15,8-8-1-15,8 0 1 16,3-13-1-16,8 4 1 15,5 0-1-15,12 0 1 16,14 2-1-16,9 1 0 0,9-3 0 16,11-7 0-16,6-5 0 15,6-3 1-15,5-6-1 16,13 0 1-16,14-7-1 16,12 4 1-16,10-5-1 15,9 1 1-15,1-5 0 16,8 4 0-16,9-8 0 15,5 1 0-15,13 0 0 16,9-2 1-16,10-2 1 0,3-2 0 16,6 6 1-16,4-6 0 15,6 3 1-15,9-3 0 16,-1-1 0-16,5 5 1 16,-1-2-1-16,8 2 1 15,-9 1-1-15,-1-2 0 16,4 1-1-16,3 1 0 15,4 1-1-15,6 3 1 16,11-3-1-16,-1 3 1 16,1 3 0-16,-3-3 0 15,-6-1-1-15,14 1 1 16,7 7-1-16,5-2 1 16,5-5 0-16,-3-6 0 15,0 0-1-15,4 0 1 16,15 6-1-16,-5-5 1 15,5-7 0-15,8 5 0 0,3 2-1 16,0 1 1 0,-1-6 0-16,3 2 0 0,9-1 0 15,-8-3 0-15,-7-3 0 16,-4 3 1-16,-7 0 0 16,1-6 0-16,3-2-1 15,-1 1 1-15,-9 3 0 16,-4-1 1-16,-2-3 0 15,-13-8 0-15,-13-5 0 16,-6-3 1-16,-4-2 0 0,-3-2 0 16,-6 2 1-16,-15-3 1 15,-15-7 0-15,-16 3 0 16,-15-5 0-16,-11 1 0 16,-12-4-1-16,-17 1 0 15,-15 2 0-15,-15-11 0 16,-20-9 1-16,-11-1 0 15,-15 2 2-15,-12 3 0 16,-9 0 0-16,-9-3 0 16,-11-5-2-16,-13-7 0 15,-15-2 0-15,-15 0 0 16,-13 7 0-16,-12 5 0 16,-13 0-2-16,-13-1 1 15,-13-11-1-15,-11 5 1 16,-10 7-2-16,-14 2 1 15,-18 3-1-15,-14 6 1 16,-12-2-2-16,-13-1 0 0,-14-9-1 16,-16 4 0-16,-10 5-1 15,-11 4 0-15,-10 5-2 16,-15 6 1-16,-13 3-1 16,-6 0 1-16,-14 0-1 15,-2-3 0-15,-10-7 0 16,-4 3 0-16,-7 10 0 15,-4 3 0-15,-8 13-1 16,-8 5 1-16,1 15-1 0,-2 9 1 16,0 11-2-1,0 10 0-15,3 15-5 0,-7-1 0 16,309-50-1860-16</inkml:trace>
  <inkml:trace contextRef="#ctx0" brushRef="#br0" timeOffset="102200.68">17198 1912 1198 0,'-11'-17'0'15,"-22"-28"47"-15,-17-14 1 16,-8-5 49-16,-9 9 0 15,0 10-28-15,-9 3 0 16,-14 6-35-16,-7 0 1 16,-7 6-17-16,-9 1 1 15,-8-1-5-15,-10 3 0 16,1 1 1-16,-11 5 0 16,-22 2-2-16,-11 1 1 0,-13 6-2 15,-11 0 0-15,-1 0-3 16,-16 10 1-16,-4 4-3 15,-7 14 1-15,-7 8-2 16,-1 2 0-16,-12 2-2 16,-2 4 1-16,-4 1-1 15,3 2 0-15,-9 1-2 16,4 9 1-16,-7 9-1 16,9 12 1-16,5 13-2 15,11 8 1-15,10-1-1 0,18 4 1 16,19 11-1-16,7-3 0 15,15-8-1-15,20 6 1 16,34 2-1-16,22-3 0 16,13-3-3-16,22-5 0 15,26-13-8-15,26 4 0 16,24 5-15-16,24-2 1 16,10-10-12-16,19-2 1 15,17-3-4-15,19 2 0 16,25-2 2-16,30 4 1 15,28 5 1-15,20-2 0 16,21-11 7-16,16-8 1 16,24-4 4-16,11-5 0 15,30 3 11-15,9-10 0 16,-9-17 10-16,5-12 0 0,14-15 3 16,2-13 0-16,-6-7 2 15,0-6 0-15,10-7 4 16,-7-4 0-16,-10-7 13 15,-13-4 0-15,-11-13 17 16,-10-6 1-16,-20-6 4 16,-12 1 0-16,-25-4-2 15,-20-4 0-15,-25-11-6 16,-19 2 1-16,-12-2-7 16,-26 0 0-16,-25-10-2 15,-23-1 1-15,-21 3 0 0,-19-2 1 16,-23-6 4-16,-22 2 0 15,-21 4-2-15,-21 0 1 16,-15-1-2-16,-35-2 0 16,-38 9-4-16,-30 6 0 15,-30 0-8-15,-30 5 1 16,-21-2-3-16,-30 11 0 16,-25 15-4-16,-19 12 0 15,-29 13-2-15,-22 15 0 16,-9 26-2-16,-18 14 0 15,-9 15-1-15,-1 20 0 16,-13 25-4-16,5 28 1 16,3 35-1-16,8 27 0 15,10 23-1-15,27 24 1 16,367-211-1702-16</inkml:trace>
</inkml:ink>
</file>

<file path=ppt/ink/ink2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59:24.719"/>
    </inkml:context>
    <inkml:brush xml:id="br0">
      <inkml:brushProperty name="width" value="0.05292" units="cm"/>
      <inkml:brushProperty name="height" value="0.05292" units="cm"/>
      <inkml:brushProperty name="color" value="#FF0000"/>
    </inkml:brush>
  </inkml:definitions>
  <inkml:trace contextRef="#ctx0" brushRef="#br0">1490 5465 951 0,'0'0'0'0,"41"-12"30"15,1 0 0-15,13 7 36 0,12 5 0 16,14 3-17-16,-3 6 0 15,1-1-19-15,2 5 1 16,15 4-12-16,4 0 0 16,4-1-6-16,9-1 0 15,18 3-4-15,3-5 1 16,2 0-3-16,13-3 0 16,19-5-2-16,17-5 1 15,18-5 0-15,5-5 1 16,13-3 1-16,-1 0 0 15,15-8 0-15,-4-3 1 16,3-6 3-16,1-3 0 16,5-5 5-16,-11-7 0 15,-3-8 3-15,-4-1 0 16,-10 4 4-16,-9 1 1 16,-9 1 0-16,-16 1 0 0,-25-5 0 15,-15-3 0-15,-18-6-1 16,-18 2 1-16,-21-1 4 15,-17 5 1-15,-13-3 0 16,-16 8 1-16,-17-3-3 16,-18-8 1-16,-19-6 1 15,-17 1 0-15,-17 5-7 16,-12 6 0-16,-20 3-1 16,-13 2 1-16,-15-4-3 15,-18-3 1-15,-13 7 2 16,-20-4 1-16,-11 6-3 0,-3 4 1 15,-11 8-2-15,-5 3 0 16,-21 7-4-16,-4 4 1 16,-14 8-3-16,-3 5 0 15,-4 1-4-15,2 4 1 16,-6 4-2-16,1 9 1 16,1 3-3-16,-5 5 1 15,2 11-2-15,-2 10 0 16,11 12-2-16,-6 16 0 15,6 15-1-15,5 6 0 16,10 1-1-16,19 14 1 16,25 11-2-16,20 1 1 15,18 2-1-15,19 0 0 16,12 10-1-16,27-1 1 16,19-6-1-16,29-8 1 15,26-7-1-15,33-13 0 16,38-9 0-16,29-18 0 15,25-12 0-15,45-14 0 0,48-11-1 16,33-18 1-16,19-12-1 16,12-10 0-16,11-4-1 15,15-7 1-15,10 0-1 16,6-11 0-16,-317 35-1795 16</inkml:trace>
  <inkml:trace contextRef="#ctx0" brushRef="#br0" timeOffset="1367.08">6391 6296 1366 0,'-9'-18'0'16,"-14"-27"45"-16,-14-10 0 16,-16-7 42-16,-2 5 0 15,-7 5-24-15,-3 5 1 16,-7 9-36-16,-13 2 0 15,-15-9-11-15,-3 3 0 0,-4 4-6 16,-3 3 1-16,-17 4-3 16,-8 0 1-16,-14 5-1 15,-1 2 0-15,-1 7-1 16,-4 5 1-16,-13-1-1 16,-7 1 1-16,-10 7-1 15,-5 2 0-15,-4-3 0 16,-4 6 0-16,-1 6-1 15,-4 2 0-15,0 8-2 0,4 5 1 16,-4 3 0 0,4 10 0-16,-13 18-1 0,9 4 0 15,9 1 0-15,9 0 0 16,8-3 0-16,15 8 1 16,12 4 0-16,20 1 0 15,20 8-1-15,17-1 0 16,10-5-1-16,11-6 1 15,5 6-1-15,17 0 0 16,18 2-3-16,20-5 1 16,28-7 0-16,17 1 0 15,20-1-2-15,16-2 1 16,12 9-1-16,23-11 0 16,27-3 0-16,22-10 0 15,27-1-1-15,28-4 1 16,27-8-2-16,14-7 1 15,12-8-2-15,19-5 1 0,10-7-2 16,13-6 1-16,7-6-1 16,-3-6 1-16,-3-8 0 15,-3-2 1-15,6-5 0 16,2-4 0-16,-7-6 1 16,-13-11 1-16,-19-2 0 15,-13-1 0-15,-22 1 1 16,-9 1 0-16,-24-5 3 15,-20-4 1-15,-28-9 3 16,-24-2 1-16,-21 3 2 0,-24-3 1 16,-28-3 7-16,-24-7 0 15,-26-7 5-15,-26-2 0 16,-27 2 4-16,-35-2 0 16,-32-10-1-16,-41 0 0 15,-43 10-3-15,-43 9 0 16,-41 17-7-16,-40 21 0 15,-38 16-1-15,-44 33 0 16,-36 37-8-16,-25 42 1 16,-15 49-4-16,-22 49 0 15,-23 55-2-15,5 25 0 16,519-261-1840-16</inkml:trace>
  <inkml:trace contextRef="#ctx0" brushRef="#br0" timeOffset="45516.55">2588 13005 1052 0,'0'0'0'0,"31"-5"42"0,1 5 0 15,9 0 34-15,-4 0 1 16,-6 5-20-16,-2 2 1 16,4 2-30-16,1 1 0 15,5 2-11-15,3 0 0 16,4 0-9-16,12-1 1 15,9-4-5-15,5-4 1 16,1-1-2-16,-1-2 1 16,4 0-2-16,7 2 0 15,10 1 0-15,2 1 0 16,-3 4 5-16,2-3 0 16,13 2 6-16,-3 2 0 15,0 0 4-15,4-1 0 0,15 3-3 16,-1-4 1-16,-5-4-1 15,4-1 1-15,17-2-1 16,5-2 1-16,1-3 0 16,-3-2 0-16,2 2-2 15,2 1 1-15,8 1-2 16,6-1 0-16,-2 3 8 16,2-3 1-16,-6-4 1 15,1 1 1-15,8 5 1 16,0 0 0-16,6-1 8 0,-13-1 1 15,-3 1-8-15,-2 3 0 16,3 3-1-16,4-1 1 16,6 1-1-16,-5-3 0 15,-4-5-3-15,-1 0 1 16,-3 5-3-16,7-2 1 16,7-1-4-16,2 1 1 15,2-3-1-15,-6 1 0 16,-3-1-1-16,3-2 1 15,5 0-3-15,10 2 1 16,3 2-2-16,0-2 1 16,5-2-2-16,0 1 0 15,-9 0-1-15,4 0 0 16,-3 1-1-16,-4 2 1 16,7 3 2-16,1 0 1 0,-3 1-1 15,1-1 0-15,-3-5-1 16,-1 0 0-16,1 2 1 15,4-1 0-15,-4-1-3 16,2-2 1-16,8 2-1 16,-3-4 0-16,2 2-1 15,0 2 1-15,4 5-2 16,-2-5 0-16,-3-4 0 16,-4 2 0-16,1 0 0 15,-4 2 0-15,2 0-1 0,7 2 0 16,-1-1 0-16,2 1 0 15,7 1-1-15,-2 0 1 16,-5 0-1-16,2-1 1 16,-4 3-2-16,0-2 1 15,-3-5 0-15,1 2 0 16,4 5 0-16,2 0 1 16,5 0 0-16,0 2 0 15,-2 0-1-15,2-1 0 16,2 1-1-16,0-2 1 15,2 0-1-15,-4-2 0 16,-4-1-1-16,4 1 0 16,4 4-1-16,1 1 1 15,-1-1-2-15,-1-2 1 16,10 0-1-16,2 2 1 16,-4 3-1-16,3 0 1 15,9-1-1-15,4-3 1 0,-1 3 0 16,-3-1 0-16,4 1 0 15,3-1 0-15,3 1 0 16,-1-1 1-16,0 2-1 16,1-5 1-16,6 2-1 15,0 0 1-15,-6 1 0 16,3-1 0-16,-3-2-1 16,11 0 1-16,2 2-1 15,2-2 1-15,0 0 0 16,-3 1 0-16,3 1-1 0,-2 2 1 15,2-1-1 1,-2 1 1-16,1-1-1 0,-4 0 0 16,-1 1 0-16,-1-1 1 15,1 3-1-15,-3-1 1 16,-7 0 2-16,-4-2 0 16,-12 3 2-16,-6-1 0 15,-6 2 2-15,-6-6 1 16,-8-1 3-16,-8 2 0 15,-12 2 1-15,-12-3 1 16,-15-6 0-16,-13 2 1 16,-13-2-3-16,-16-1 1 15,-8-2 0-15,-15-1 0 16,-12 4-8-16,-16-4 1 16,-16 2-7-16,-14 2 0 15,-14 5-2257-15</inkml:trace>
  <inkml:trace contextRef="#ctx0" brushRef="#br0" timeOffset="47501.07">2138 14040 1153 0,'0'0'0'15,"21"17"29"-15,-2-1 1 0,11-2 34 16,-1 1 1-16,6 1-8 16,2-1 0-16,-2-4-30 15,-1-4 0-15,1-11-11 16,0 4 1-16,8 0-6 15,10 2 1-15,5 0-4 16,11 0 1-16,3-1-2 0,0-1 1 16,4-3-2-16,2-1 0 15,17-4 1-15,2 4 1 16,-5 1-1-16,3 1 1 16,7 2 0-16,8 0 0 15,2-2 0-15,5-5 0 16,15 0 3-16,-5-5 0 15,-7 4 3-15,2 1 1 16,10 7-2-16,-1 0 1 16,-8-2 0-16,2-1 1 15,11 1-2-15,-2 5 0 16,7 8-2-16,0-3 1 16,-7 4 0-16,2-5 1 15,12 0-3-15,-3 0 0 16,0-3-1-16,-6 4 0 15,6 1-1-15,5 3 1 16,12 0 1-16,0 0 0 0,-3-3 0 16,-2-2 0-16,-4-2-1 15,6 0 1-15,9 4-1 16,-1 1 0-16,8-1 0 16,1 0 0-16,-8-1-2 15,3 1 0-15,-3 0-1 16,-1-1 0-16,13 1 4 15,0 1 0-15,2 4 2 16,-2-2 0-16,-1-1 1 16,-6 2 1-16,-2 5-2 0,2-1 1 15,7-5-2-15,2 0 1 16,5 2 0-16,0-3 1 16,10-3-2-16,-3 3 1 15,0 4-2-15,-3 1 1 16,-6 1-1-16,4 0 0 15,-2 1-1-15,5-1 1 16,4 4-1-16,3-2 0 16,8-5 1-16,4-2 1 15,6-4-1-15,4 1 0 16,1 0-1-16,4-2 1 16,3-2-1-16,6-2 1 15,6 1 0-15,6-1 1 16,2-1-1-16,0-2 0 15,8-4 0-15,1 1 0 16,3-1-1-16,-2-1 1 0,6-3-1 16,-4-3 0-16,0-1-1 15,3 0 1-15,8 2 2 16,7-1 1-16,6 1 1 16,3 0 0-16,5-3 3 15,5 1 0-15,-5 4-2 16,1-1 1-16,6 2 0 15,-2 2 0-15,-7 5 0 16,-9 0 1-16,-8 3-5 16,-11 1 1-16,-2-6 2 0,-2-3 0 15,0-4 0-15,1 1 1 16,-5 1 0-16,-6-2 1 16,-9-7-1-16,-14 1 1 15,-6 1-3-15,-10 4 1 16,-7-4-2-16,-11 0 1 15,-10 0 1-15,-11 0 1 16,-7 0 0-16,-14 2 1 16,-5-2 1-16,-10 2 1 15,-2 0-1-15,-12 2 1 16,-6 1-1-16,-11 4 1 16,-5 2-1-16,-9-6 0 15,-18-2-3-15,-10 3 1 16,-11 3-1-16,-9 5 1 15,-12-4-2-15,-7 2 0 16,-2-1-3-16,-5 0 0 16,-3-1 1-16,-4 1 0 0,-9 3-1 15,12-7 0-15,2-4-3 16,7-13 0-16,-21 24-2401 16</inkml:trace>
  <inkml:trace contextRef="#ctx0" brushRef="#br0" timeOffset="58266.89">25292 13157 1377 0,'0'0'0'15,"-37"-22"49"-15,-5 3 0 16,-18 0 37-16,-7 2 1 15,-9 1-28-15,-10 2 1 16,-11 5-34-16,-7-1 1 16,-9 3-11-16,-9-1 0 15,-16-3-6-15,-4 1 1 16,-10 3-3-16,-12-5 0 16,-5 0-2-16,-10 1 0 15,-11 4-1-15,-8-5 0 16,-10-9-1-16,-5 2 0 15,-4 0-1-15,-9-1 0 0,-9-3 4 16,-1 4 0-16,-11 3 3 16,-3 1 1-16,-4-2 6 15,-7-2 0-15,-2 1 3 16,-11 4 0-16,3 6 2 16,1 1 0-16,-2 2 3 15,-1 1 1-15,-2 2-1 16,1 2 1-16,-1 4-6 15,-5 3 0-15,-10 7-1 16,5 1 0-16,2 1-7 0,6 6 0 16,2 8-4-16,4 1 1 15,4-7-3-15,6 6 1 16,9 2-3-16,9 1 0 16,1 9-2-16,21 3 1 15,8 3-1-15,17 6 0 16,18 5-1-16,16 3 0 15,17 0-1-15,27-1 1 16,30-4-1-16,24-3 1 16,22-2-4-16,17 5 1 15,20 3-8-15,23-1 1 16,19-10-14-16,24-1 1 16,26 1-7-16,20-1 1 15,15-5-1-15,19 4 1 16,23 8 3-16,29 2 0 15,23-10 9-15,21-2 1 0,15-2 7 16,27-4 0-16,21-7 4 16,17-2 1-16,18-3 2 15,18-4 0-15,26-6 0 16,11 1 1-16,12-1 0 16,6 2 0-16,6 0 0 15,13-2 1-15,5-5 0 16,4-3 1-16,7-7 2 15,5-2 0-15,14 0 5 16,4-2 1-16,6-3 4 0,-1-4 0 16,-9-3 8-16,-5-5 1 15,-9-7 6-15,-12-2 1 16,-16 0 1-16,-15-9 1 16,-25-8-5-16,-28 0 0 15,-29-4 1-15,-37-3 1 16,-37-9 3-16,-41-4 0 15,-37 1 3-15,-35 0 0 16,-36 0-1-16,-33-8 1 16,-31-11 2-16,-42-6 0 15,-38-4-5-15,-42-8 0 16,-50-10-6-16,-58-2 1 16,-50-5-4-16,-55 2 0 15,-51 3-7-15,-54 2 0 16,-45 6-6-16,-38 9 0 15,-42 4-6-15,-31 9 0 0,-39 8-4 16,-42 19 1-16,-24 23-1 16,-35 31 0-16,-18 33-1 15,-26 33 0-15,-4 36-2 16,-12 43 0-16,-13 49-5 16,-8 24 0-16,781-218-2135 15</inkml:trace>
  <inkml:trace contextRef="#ctx0" brushRef="#br0" timeOffset="93118.08">20687 16302 1579 0,'0'0'0'16,"-37"-23"75"-16,-4 3 1 15,-12-1 52-15,-7 4 1 16,-10 6-65-16,-4-1 0 16,-6 0-36-16,-1-4 0 15,-2 1-12-15,-5-3 0 16,-7 3-5-16,-2 1 0 16,-12 0-5-16,-8 2 1 15,-5 2-1-15,-8 1 0 16,3 0 0-16,-11-4 0 15,-6-8-1-15,-8-2 0 16,-2 1 0-16,-1 1 1 16,-3 0 1-16,-5-1 0 0,-6-8-1 15,-11-1 0-15,0-2 2 16,-2 4 0-16,-3 1 3 16,-9 4 0-16,-9 0 3 15,-1 3 1-15,-10 0 1 16,-13 0 0-16,-4 2 2 15,-9 6 1-15,-7-1 1 16,-11 0 0-16,-3-2-3 16,-7 2 0-16,-5 4 0 0,-4 3 0 15,2-1-3-15,-13-3 1 16,-6-6-3-16,-10-4 1 16,3 0-4-16,6 4 1 15,2 1 2-15,-1 1 0 16,-5 1-2-16,1 4 0 15,-1 3 1-15,4 3 0 16,6-3 1-16,-6 0 0 16,-7 0-1-16,-4 2 0 15,4 0 0-15,2 2 0 16,7 1-1-16,-3 2 0 16,-2 0-1-16,0-2 1 15,-2-1-1-15,11 1 0 16,1 5-2-16,4-1 1 15,-5-2-1-15,5 2 0 16,3 1-2-16,6 3 0 0,7 0 0 16,2 8 0-16,5 7-1 15,3 5 0-15,6 5-1 16,0 6 1-16,-2-1 0 16,5 9 0-16,2 5-1 15,11 7 1-15,13 11-1 16,12 6 0-16,13 7 0 15,13-1 1-15,5 0-2 16,16 4 1-16,25 5-1 16,17 4 0-16,13-1-1 15,22 1 0-15,20 4-1 0,18 0 0 16,14-3-3-16,15-3 1 16,25-1-5-16,18-3 0 15,21-4-3-15,20-4 0 16,31-4-9-16,22-8 1 15,20-6-6-15,33 1 1 16,20 4-2-16,27-4 1 16,18-3-2-16,17-5 1 15,23-1 0-15,2-6 1 16,17-7 2-16,8-5 0 16,14-6 2-16,14-1 0 15,21-2 3-15,10-6 1 16,19-2 3-16,9-1 1 15,8 0 2-15,4-1 1 16,15-2 3-16,7-2 1 16,4-4 1-16,9-1 1 0,7-1 0 15,5-6 1-15,15-2 0 16,3-3 1-16,12-4 0 16,11 2 1-16,3 0-1 15,5-3 1-15,22-6 0 16,1-1 0-16,2 0 0 15,4-2 0-15,14-2 0 16,-1-5 1-16,-2-2-1 16,-6 0 1-16,-9-1 1 15,0-4 0-15,3 0 2 16,-11-1 1-16,-17-4 4 0,-21-9 1 16,-22-14 2-16,-33-3 0 15,-26-1 0-15,-28-5 0 16,-33 1 1-16,-54-7 1 15,-42-7 10-15,-47 0 1 16,-43 1 8-16,-51 1 1 16,-44-4 4-16,-43-3 0 15,-43-7-1-15,-52-4 0 16,-56-1-2-16,-62-6 0 16,-67-3-7-16,-54 9 1 15,-66 10-10-15,-49 19 0 16,-55 12-11-16,-46 19 1 15,-47 18-6-15,-36 24 0 16,-31 25-3-16,-11 27 1 16,-16 24-1-16,5 31 0 0,6 28-3 15,10 32 1-15,15 28-6 16,22 16 1-16,623-213-2246 16</inkml:trace>
  <inkml:trace contextRef="#ctx0" brushRef="#br0" timeOffset="119501.07">859 3951 1017 0,'0'0'42'0,"-35"28"0"16,3 1-5-16,4 6 1 0,5 10-16 15,5 12 0-15,9 12-8 16,6 11 0-16,15 22-6 16,11 10 1-16,14 13-2 15,7 15 1-15,16 16-2 16,7 17 0-16,-3 14-1 16,-6 22 0-16,-9 18-1 15,1 17 0-15,-8 15-4 16,-3 3 1-16,-7 1-2 15,-4 0 1-15,-11-7-1 0,5-24 1 16,6-23 0-16,-2-31 1 16,-3-25 11-16,-3-32 1 15,-3-28 17-15,1-18 0 16,-4-13 9-16,0-17 1 16,-1-16-5-16,4-13 0 15,3-7-9-15,10-13 0 16,10-10-13-16,11-13 1 15,11-11-6-15,7-7 0 16,-2-4-2-16,10-5 0 16,13-3-3-16,14-2 1 15,13-3-2-15,15 3 0 16,22 4-2-16,17 8 0 16,14 6-2-16,18 4 0 15,23 4-5-15,8 4 0 16,18 3-4-16,2 0 0 0,4-3-4 15,-6-1 0-15,-7 4 1 16,-10 2 0-16,-6-5 8 16,-8-4 1-16,-13-7 4 15,-9 2 0-15,-5 5 1 16,-14-3 1-16,-21 1 6 16,-14 4 0-16,-10 2 6 15,-9 3 0-15,-21 1 14 16,-11 6 0-16,-8 5 33 15,-10 1 1-15,-18 6 4 0,-12 0 0 16,-19 5-10-16,-4 2 1 16,-4 2-11-16,2 1 1 15,-7 1-7-15,0-1 1 16,9-3-18-16,4-10 0 16,-1-13-7-16,10-22 1 15,6-26-6-15,11-22 1 16,1-30-5-16,10-22 1 15,12-37-3-15,14-46 0 16,19-32-1-16,-5-12 1 16,-12 4 0-16,5-4 0 15,3 11-1-15,-10 14 1 16,-8 16 0-16,-15 29 0 16,-13 20 3-16,-11 26 0 15,-5 27 2-15,-11 18 1 16,-8 17 3-16,-1 18 0 15,-7 14 1-15,-3 10 1 0,-1 17-4 16,-7 11 1-16,-3 5-3 16,-15 5 1-16,-8-1-7 15,-8 10 0-15,-6 5-3 16,-4 3 1-16,-8-1-1 16,-15-4 0-16,-14-8-1 15,-9-2 1-15,-3-2 0 16,-13 2 0-16,-19-6 0 15,-15 6 0-15,-6 0 0 0,-25 5 0 16,-14 2 0-16,-32 0 0 16,-23-6 0-16,-21 1 0 15,-23-2 0-15,-5 1 0 16,-10 1 0-16,-16-2 0 16,-24-4 0-16,-5 1 0 15,-7-6-1-15,-5 4 0 16,-11 5-2-16,-4 3 1 15,6-3-3-15,9 0 0 16,9 7-3-16,20 5 1 16,17 12 0-16,1 17 0 15,7 28 1-15,22 19 0 16,33 30 1-16,71 3 0 16,-260 163 5-16</inkml:trace>
</inkml:ink>
</file>

<file path=ppt/ink/ink2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1:51.552"/>
    </inkml:context>
    <inkml:brush xml:id="br0">
      <inkml:brushProperty name="width" value="0.05292" units="cm"/>
      <inkml:brushProperty name="height" value="0.05292" units="cm"/>
      <inkml:brushProperty name="color" value="#FF0000"/>
    </inkml:brush>
  </inkml:definitions>
  <inkml:trace contextRef="#ctx0" brushRef="#br0">1330 2234 724 0,'0'0'49'0,"39"-3"1"16,1-3-11-16,-3 3 1 15,-1 1-22-15,-8-1 1 16,-2-1-6-16,1-1 1 16,10 2-8-16,7-6 1 15,2-3-4-15,3 0 1 16,11 0-2-16,2 0 0 16,-2-6 2-16,-2 3 1 15,0-3 9-15,9 6 1 16,6-3 7-16,1 1 0 15,2 2 8-15,-4-4 0 16,-5 2 5-16,7 2 0 16,7 4-6-16,0-3 0 15,0 6-2-15,-5-4 0 0,2 1-2 16,7 1 1-16,13 2-4 16,-2-4 1-16,-14-3-3 15,8 0 1-15,6 8-5 16,2-1 1-16,-2-2-3 15,-1-1 0-15,2 4-2 16,-2 2 1-16,6 2-4 16,-6-3 1-16,-5 3 0 15,3 0 0-15,12 12 0 16,-10-3 0-16,-5-9-1 16,5 3 1-16,9 2-1 0,0-1 0 15,-5-8-2-15,0 4 1 16,10 7-1-16,-1-5 0 15,-4 1 0-15,0-3 0 16,5 0-1-16,4 4 0 16,0-2-1-16,-2 1 0 15,-2 0-1-15,4 1 1 16,4-2 0-16,-3 1 1 16,6 4-1-16,-5-2 0 15,1-1 0-15,-3 1 1 16,0 2-2-16,0 1 1 15,-4 5 1-15,3-5 0 16,2 4-1-16,-1-3 1 16,-2-4 2-16,2 4 1 15,2 1-2-15,1 2 1 16,-3-3 2-16,0 0 1 0,2-1 1 16,-1 1 1-16,-4 7 0 15,2 1 1-15,3-2-2 16,2 3 1-16,-6-1-2 15,7 2 1-15,5-2 0 16,6-5 1-16,-11-8 0 16,6-2 0-16,10 8-1 15,-4-1 0-15,1 3-1 16,-1-4 0-16,8-2-2 16,10-3 0-16,0 1-1 0,-3 1 1 15,-7-2-1-15,4-3 0 16,12 0-2-16,-4-3 1 15,0 3-1-15,1 0 1 16,-2 0 1-16,4-5 0 16,8 1 0-16,4 1 1 15,3-3 1-15,3 3 0 16,-7-6 0-16,2 1 0 16,5-1 3-16,5-1 0 15,4 1-1-15,7-5 0 16,2 2 1-16,0-3 0 15,-4 2-3-15,5-4 1 16,-1-11-2-16,0 2 1 16,1 2-3-16,-3-2 1 15,-1-1-2-15,-3-3 0 16,-3 1 1-16,-4 1 1 16,-12 2 1-16,-12-10 0 15,-11-6-2-15,-19 1 1 16,-13 1 0-16,-21 5 0 0,-13 2-1 15,-14 0 1-15,-13 9-2 16,-16-2 1-16,-16 2-2 16,-16 3 1-16,-16-6-1 15,-14 2 1-15,-18 8-1 16,-17-4 1-16,-23 4-3 16,-13-2 0-16,-8 5-2 0,-13-1 1 15,-16-3 0-15,-8 1 0 16,-25-6-1-16,-14 3 1 15,-13-1-2-15,-12 0 1 16,-10 0-1-16,-6-3 0 16,-12 3 0-16,0 4 0 15,-7-4 0-15,-4 4 0 16,-3 5 0-16,1-4 0 16,-1-8-1-16,-4 7 1 15,-3 5-1-15,-6 0 1 16,-1-9 0-16,-2 3 0 15,-14 3 0-15,-1-2 0 16,-1-4 0-16,4-3 0 16,5 3 0-16,0 0 0 15,-6 0 0-15,-8-3 0 16,-4-2 0-16,4 2 0 16,5 8 0-16,0 2 0 15,3 8 0-15,-8 0 0 0,0 6 0 16,-9 0 0-16,-4 0 0 15,0 6 0-15,3 2 0 16,-8 11 0-16,-7 2-1 16,1 8 1-16,-4 1-1 15,6 3 1-15,13 8-1 16,0-1 0-16,0-7 0 16,18-4 0-16,19 9 0 15,24-1 0-15,22-1 0 0,21 6 0 16,27 8-1-16,10 3 1 15,15 1-1-15,12-4 0 16,12-1 0-16,7-8 0 16,7 1 0-1,12 3 0-15,16 0 0 0,7 10 0 16,7 6 0-16,8-2 1 16,8-6-1-16,11-1 0 15,15-9 0-15,17 2 0 16,15-3-1-16,11 6 1 15,18 10-2-15,10-8 1 16,16-9 1-16,14-4 0 16,28-5-2-16,22-6 1 15,12-5-3-15,21-9 1 16,35 0-1-16,39-6 0 16,34-3-1-16,21-3 0 15,22-3 0-15,24-3 0 16,17 3-4-16,-7 1 1 0,-3 2-8 15,-11 9 0-15,8 12-5 16,-17-9 0-16,-326-12-1655 16</inkml:trace>
  <inkml:trace contextRef="#ctx0" brushRef="#br0" timeOffset="26434.2">1446 6240 1455 0,'0'0'0'0,"0"0"32"15,0 0 0-15,0 0 33 16,-26 33 0-16,3 9-13 16,0 15 0-16,-5 23-32 0,-2 15 1 15,-2 24-10-15,4 18 0 16,1 20-4-16,1 11 1 16,7 5-4-16,1 2 1 15,4-11-2-15,-2 1 1 16,2-4-2-16,0 7 0 15,-4 3 0-15,4 5 0 16,5 3 0-16,-3-1 0 16,5-3-1-16,-6 3 0 15,-1 5 0-15,0 10 0 16,2-3 0-16,-1-5 0 16,3-3-1-16,1-21 1 15,0-18-1-15,0-16 1 16,4-22-1-16,7-13 1 15,10-11 0-15,2-10 0 16,8-3 1-16,0-11 1 0,7-16 0 16,-3-9 1-16,2-10 0 15,6-6 0-15,3-9 1 16,9-6 0-16,8-4-1 16,8-6 1-16,11-5 0 15,-1-10 0-15,-3-9 1 16,8 0 1-16,13 4 0 15,0-4 0-15,-5 4 0 16,1-4 1-16,4 2-2 16,2 5 1-16,7 1-1 0,3 1 1 15,-7 2-2-15,6-1 1 16,6 6-1-16,1 3 1 16,-13-5 0-16,6 5 0 15,12 2-1-15,-2 3 0 16,-16 1-1-16,9 1 1 15,9 2-1-15,-4 1 0 16,-6 1-1-16,1 3 0 16,9 5-1-16,-4 2 1 15,-1 1 0-15,4 1 0 16,7 1 0-16,-1-1 1 16,-7 0 0-16,2-2 1 15,14 5-1-15,-5-2 0 16,-10-3-1-16,10 2 1 15,9-1-1-15,1-1 0 16,-7-1 0-16,8-1 1 0,6 2-1 16,9 1 0-16,2 1 0 15,7-2 1-15,-4-2-1 16,-3-5 1-16,7 5 2 16,7 2 0-16,7 0-1 15,2-2 1-15,2-3 0 16,1 1 0-16,-8 4 2 15,3 2 0-15,5-5 0 16,1 1 0-16,12-5 3 16,-1 5 1-16,3 2-1 0,12-2 0 15,1-3 0-15,8-2 0 16,-4-2-3-16,4-1 1 16,13 1-4-16,-2-3 1 15,10-1-2-15,-1 1 1 16,3-3-2-16,3-1 1 15,0 0-1-15,7 1 0 16,-5-3-1-16,4 1 1 16,-1 0 1-16,9-1 0 15,2 1 3-15,9-1 0 16,11-1 0-16,1-2 1 16,2-3 0-16,7 0 1 15,-6-4-1-15,3-3 1 16,-6-6-1-16,5-3 0 15,11 4-1-15,8 0 0 16,-1-1 0-16,-6 3 0 0,-2 2 1 16,-1-1 0-16,11 2 0 15,0 3 1-15,3 6-2 16,-3-1 0-16,0-1-1 16,-2 0 0-16,4 4 0 15,3 7 0-15,3 6-1 16,-1 0 0-16,-7-2 0 15,2 4 1-15,3 8-2 16,0 0 1-16,2 1 0 16,-2 1 0-16,4 0-1 15,1-2 0-15,6-3-1 0,0 2 1 16,0-4-1-16,-4-1 0 16,-4-1 0-16,-4 2 1 15,-3 2-1-15,-4-3 0 16,-4-3 1-16,-8-2 0 15,-1-3-1-15,-10-3 1 16,-3 7 0-16,-13-3 0 16,-6-8-1-16,-10-4 1 15,-11-3 0-15,-16-2 0 16,-2 1 0-16,-4-6 1 16,-15-4-1-16,-9-7 0 15,-14-6 0-15,-12-1 1 16,-11-6 0-16,-11 3 0 15,-13-3-1-15,-9 3 1 16,-8 1-1-16,-5-7 0 0,-5-7 0 16,-5-7 1-16,-5 0-2 15,-1 0 1-15,-1 4-1 16,-6 0 1-16,-5-7-1 16,-3-2 0-16,-1-12-1 15,-1 0 1-15,-7 1 0 16,-4-1 1-16,-5-10 0 15,-5-4 1-15,-6-2-1 16,-3-6 0-16,-2-8 1 16,-4-1 0-16,-1-2-1 15,0-3 0-15,0-11 0 0,1 3 1 16,-3 3-1-16,-2-1 0 16,-5-1-1-16,-2 1 1 15,-3 9-2-15,-2 2 0 16,0 2 0-16,-4 10 0 15,-7 13-1-15,-3 3 1 16,-4 3-1-16,-8 8 1 16,-10 11-2-16,-10 18 1 15,-12 9-1-15,-16 13 1 16,-14 10-1-16,-18 5 0 16,-18 6-1-16,-14 6 0 15,-10 3-5-15,-13 2 0 16,-20 3-7-16,-22-3 0 15,-18 1-5-15,-16-4 1 16,-6 2 0-16,-16-7 1 16,-8-3 1-16,-21-3 1 15,-12 3 3-15,-15-4 0 0,-5-5 3 16,-19-2 0-16,-12-1 1 16,-21 6 1-16,-16-3 1 15,-22 0 0-15,-15 0 2 16,-9 3 0-16,-18 0 1 15,-6 4 0-15,-10-4 0 16,-5 2 1-16,-10-8 0 16,-2 1 0-16,-2 2 0 15,-2-7 0-15,-3-4 0 0,0-8 0 16,-2 0 0-16,-6-2 0 16,3 4 0-16,-13 1 1 15,-7-1 0-15,-5-2 0 16,-2 5 0-16,-4 8 0 15,-3 11 0-15,-16 6 0 16,-17 1 0-16,-8 10 0 16,-9 9 0-16,1-2 0 15,-4 4 0-15,7-2 0 16,2 2 0-16,9 1 0 16,-2 6 0-16,1-7 0 15,1-9 0-15,3 0 0 16,9-7 0-16,-3-5 0 15,-6-17 0-15,11 5 0 16,15 3 0-16,13 2 0 16,5 4 0-16,6-2 0 15,16-1 0-15,15 0 0 0,18 4-1 16,28 12 0-16,14 14-1 16,4 9 1-16,402-33-1919 15</inkml:trace>
  <inkml:trace contextRef="#ctx0" brushRef="#br0" timeOffset="35974.17">16076 9172 862 0,'0'0'0'15,"21"-14"36"-15,-1 2 1 16,-8 3 49-16,4 2 1 15,9-1-19-15,3-1 0 16,-5 2-19-16,5 5 1 16,11 2-13-16,-2 0 0 15,-2 0-12-15,2 0 1 16,7 2-4-16,7 2 0 16,11 3-1-16,3 1 1 15,6-1 5-15,7 0 0 16,6 3-1-16,8-1 1 15,17 3-1-15,6-3 0 16,-2-6 13-16,9 6 1 0,15 3 0 16,10 2 1-16,13-2 3 15,15 0 1-15,10 0-5 16,4 4 0-16,8 3-3 16,1-4 0-16,12-2-6 15,0-1 1-15,-2 3 8 16,7 3 0-16,2-5 3 15,-2 6 1-15,-2-3 2 16,-1 1 0-16,2 1-2 0,-6 1 0 16,-2 0-5-16,-5 0 1 15,-7 2-7-15,-10-9 0 16,-8 0-6-16,-10-7 0 16,-15 0-4-16,-8 0 0 15,-10 2 2-15,-20 0 0 16,-16 0-3-16,-7 0 0 15,-8 0 0-15,-9 2 1 16,-15 1 2-16,-14 0 1 16,-7-3-6-16,-14-2 1 15,-5 2-2-15,-4 2 0 16,-2-4-1-16,-3 0 0 16,-9-5-5-16,0 0 0 15,7 6-3-15,-7-6 0 16,7 5-4-16,-7-5 0 15,0 0-4-15,9-9 0 0,-9 9-2357 16</inkml:trace>
  <inkml:trace contextRef="#ctx0" brushRef="#br0" timeOffset="38701.17">21925 8032 1500 0,'0'0'0'0,"-2"-42"82"15,-3 9 0-15,-4 0 52 16,0 9 1-16,-6 3-63 16,-8 13 1-16,-11 4-42 15,-6 20 1-15,-13 13-12 0,-13 13 1 16,-17 4-8-16,-3 10 1 15,5 6-4-15,2-3 0 16,6-5-4-16,11-6 0 16,11-6-3-16,18-10 1 15,19-16-2-15,24-9 0 16,27-9-2-16,14-10 0 16,15-14 0-16,11-2 0 15,19 1-1-15,8 4 1 16,5-1-1-16,-7 5 0 15,-6 5-1-15,-12 5 1 16,-10 9 0-16,-23 6 0 16,-28 2 0-16,-33 15 1 15,-36 20 0-15,-21 14 0 16,-12 9 0-16,-17-4 1 16,-13-8 1-16,3 3 1 0,13 0-3 15,6-10 0-15,87-47-1687 16</inkml:trace>
</inkml:ink>
</file>

<file path=ppt/ink/ink2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3:03.420"/>
    </inkml:context>
    <inkml:brush xml:id="br0">
      <inkml:brushProperty name="width" value="0.05292" units="cm"/>
      <inkml:brushProperty name="height" value="0.05292" units="cm"/>
      <inkml:brushProperty name="color" value="#FF0000"/>
    </inkml:brush>
  </inkml:definitions>
  <inkml:trace contextRef="#ctx0" brushRef="#br0">2101 5024 907 0,'0'0'0'16,"0"0"36"-16,0 0 0 15,0 0 30-15,-18-4 1 16,18 4-15-16,0 0 1 15,0 0-27-15,0 0 1 16,0 0-9-16,9-1 1 0,-4 2-6 16,8 6 0-16,1 2-5 15,3 3 0-15,15 9-2 16,0-6 0-16,5-3 1 16,3-3 0-16,8 0 4 15,-2-6 0-15,0-1 2 16,0 1 1-16,12-3 2 15,5 4 1-15,8-4 4 16,-2 2 1-16,-6 1 1 16,4-3 0-16,0 4 5 0,6-4 1 15,10 3 1-15,1-1 1 16,3-2 0-16,-3-2 1 16,8-1-3-16,1-1 0 15,8-5-2-15,-2 1 1 16,-4-8 0-16,0 2 1 15,8 2 0-15,1 0 1 16,-9 0 0-16,0 3 1 16,9 1-3-16,-9 4 1 15,-8 4-5-15,-2 0 1 16,-4 2-6-16,5 5 1 16,8-4-2-16,-8 3 0 15,-10 1-3-15,2-2 0 16,3-2-2-16,5-3 0 15,-1 0-2-15,-4 0 1 16,-9-3-2-16,6-2 1 0,12 5-2 16,0 0 1-16,-9 0-1 15,-3 0 1-15,3-4-3 16,0 4 1-16,14 0-1 16,-5 0 1-16,-9 0-1 15,2-3 0-15,5 6-1 16,2 1 0-16,-3-3 0 15,-4 3 1-15,-8-4-1 16,1 0 1-16,7 0-1 16,-2 3 1-16,0-3-1 0,-5 2 0 15,-3 0 0-15,2-1 0 16,3 3 0-16,3-4 0 16,-9 3-1-16,-3-3 1 15,-2 0-1-15,2 0 1 16,7 2 0-16,2 1 0 15,-3-3-2-15,-8 0 0 16,-3 0 0-16,-1 4 1 16,6-4-1-16,7 5 0 15,0 2-1-15,-4 2 0 16,1-6 0-16,-6-3 0 16,7 5 0-16,5 1 0 15,4 0 0-15,-5 3 0 16,-3-5-1-16,1-1 1 15,5-1-1-15,2 1 1 16,2-3-1-16,-7 4 0 16,-1-1 0-16,4 2 0 0,4-1 0 15,-4 1 0-15,-5 0 0 16,-2 2 0-16,2-3 0 16,5 4 1-16,9 1 0 15,-4-4 1-15,-1 2 0 16,-6-4 0-16,4 6 1 15,4 0 0-15,3-6-1 16,-9 2 1-16,-2 1 0 16,4 1 0-16,9-4-1 0,0 2 0 15,-8 2 0-15,1 2 1 16,-2-6-1-16,3-3 0 16,8-2 1-16,-1 2 1 15,-5 4 0-15,1-4 0 16,-1-4 1-16,2 3 0 15,-2 2-1-15,-2 3 0 16,-1-4 0-16,2-2 0 16,8 0-1-16,0 2 0 15,-10 0 0-15,1-1 1 16,4-3-2-16,0-1 1 16,2 2-1-16,-2-3 0 15,-9 3 1-15,4-4 1 16,10 5 1-16,-5-1 0 15,-4-1 0-15,-5-1 1 16,6 2 0-16,3-1 0 16,-4 4 0-16,-5 4 0 0,-3-1-1 15,-1-3 0-15,6 0-3 16,4 2 1-16,-1 1-2 16,-5-3 1-16,1-3-1 15,-1 1 0-15,9-1-1 16,0-1 1-16,-4-1 0 15,-3 2 0-15,2-3-1 16,5 3 1-16,-1 3-1 16,-2-5 1-16,-6 1 0 0,2-4 0 15,5 4 0-15,2 1 1 16,-3-2 0-16,-5 1 0 16,7-1 1-16,-1 1 0 15,2-2 0-15,0 0 1 16,-6 1 1-16,-2 2 1 15,4-1-1-15,4 4 1 16,-9-3 0-16,0 1 0 16,0 0 0-16,1 1 0 15,-1 1-1-15,0 0 0 16,-7 0-2-16,-4 0 1 16,-3-4 1-16,2 1 0 15,0 1-3-15,2 2 1 16,1 0 0-16,-2 0 0 15,-4-7 1-15,-3 2 1 16,6-4-1-16,3 6 0 16,4 3 1-16,-3-6 1 15,-6 3-2-15,-2-4 1 0,5 4 1 16,4 1 0-16,8 2-1 16,-3-4 0-16,-10 1 0 15,1 1 0-15,1-5 0 16,-1 2 0-16,-3-2-1 15,0 6 0-15,2-3 1 16,-5-1 0-16,-4 1-2 16,1-3 0-16,1 7 0 15,7 0 1-15,3-3-2 0,1-2 1 16,-15-4-1-16,4 1 0 16,6 1-1-16,10 1 0 15,1 1-1-15,1-2 1 16,1-1 0-16,0-1 0 15,11 2 1-15,3 2 0 16,2 1-1-16,2-1 1 16,7-3-1-16,3 1 0 15,0 1-1-15,2 3 0 16,2 0-1-16,2 3 1 16,1-4-1-16,8 4 0 15,3 7-1-15,5-5 1 16,4-4-1-16,7 2 0 15,5 9 0-15,9-2 0 16,4 1 0-16,3-3 0 16,3-1 0-16,2-1 0 0,4 6 0 15,7 0 0 1,5-1 0-16,4 8 0 0,7-4 0 16,10 2 0-16,4-2 0 15,9 0 0-15,7 0 0 16,8-3 0-16,6-4 0 15,9 2 0-15,7 2 0 16,1-4 1-16,6-2-1 16,-2 1 0-16,4-4 0 15,1 3 0-15,-3-6 0 0,-13 3 0 16,-12 0 0 0,-10 3 0-16,-9-3 0 0,-18 2 0 15,-18 5 0-15,-15 1 0 16,-16 5-3-16,-25-1 1 15,-25-9-7-15,-23-3 0 16,-79 0-2422-16</inkml:trace>
  <inkml:trace contextRef="#ctx0" brushRef="#br0" timeOffset="1100.49">2371 6330 1086 0,'16'-3'0'15,"40"-6"58"-15,30-3 0 16,27 0 36-16,14 0 1 15,4-4-14-15,10-1 1 16,16-7-34-16,14 0 1 16,7 1-21-16,11-1 0 15,1 5-6-15,3 0 1 16,10 3-4-16,5-1 1 16,17 1-4-16,12-4 0 15,6-5-3-15,9 1 1 16,2-2-2-16,11-3 0 15,15 1 4-15,10 7 1 16,8 1 1-16,0 2 1 16,5-3-5-16,3 2 1 15,0 6-1-15,8-3 1 16,14 4-2-16,11 0 0 16,-9 3 8-16,9 0 1 15,3 1 9-15,2 4 0 0,-2-4-1 16,2-1 0-16,-2-3 1 15,-7 0 1-15,-17-4 2 16,-2 8 1-16,-4-5-4 16,-12 1 0-16,-20-1 0 15,-22 0 1-15,-24 1-4 16,-17-5 1-16,-30 1-2 16,-25-1 0-16,-28 5-4 15,-19 0 1-15,-13 3-6 0,-17-1 1 16,-13-1-4-16,-8-4 1 15,-64 15-2023-15</inkml:trace>
  <inkml:trace contextRef="#ctx0" brushRef="#br0" timeOffset="35150.08">2764 6735 1321 0,'-18'-3'0'0,"-27"-14"52"16,-17-4 1-16,-2-7 58 16,1-1 0-16,-1-4-45 15,-6 3 0-15,-11 3-34 16,-2 6 1-16,5 4-12 15,-3 8 1-15,0 2-6 16,-9 11 1-16,-9 1-7 16,4 7 0-16,14 5-3 15,3 6 1-15,-3 3-3 0,0 1 1 16,5 8-2-16,9 1 1 16,16-8-1-16,1 5 0 15,6 7-1-15,-2 5 0 16,6 7-1-16,5 6 0 15,12 8-1-15,3 9 0 16,11-5 0-16,9 3 0 16,9-2-1-16,2 0 1 15,10 10-1-15,2-1 1 16,3-2-1-16,6 0 0 16,0-4 0-16,5 4 0 15,7-2 0-15,7-3 0 16,11-16-1-16,7-7 1 15,12-8-1-15,5-9 0 16,2-9 0-16,4-3 0 16,12-4 0-16,0-2 1 15,-8-4 0-15,6 1 0 0,11 0 0 16,0-2 0-16,-13-4 0 16,11-1 0-16,13 2 0 15,-3-2 1-15,-4-2 0 16,1 1 0-16,13-1 0 15,-4 3 0-15,0-1 0 16,-2 2 1-16,2-4 1 16,3 6 0-16,3 1 1 0,-5 2 0 15,-9-1 1 1,4-1 0-16,11 2 1 0,2-1 0 16,0-3 0-16,3-3 0 15,6 7-1-15,-1-3 1 16,6 2 1-16,-2-1 0 15,-12 0 1-15,-2 1 1 16,13 4 0-16,1-3 0 16,0 0 0-16,2-6 0 15,-9 1 0-15,7 1 0 16,15 1-2-16,2-4 0 16,5 2 0-16,-1-2 0 15,-1-5-1-15,3 0 0 16,-2 0-1-16,9 0 0 15,4 0 1-15,0 0 1 16,10 0-1-16,-2-2 1 16,10-1 1-16,3-2 1 15,3-2-1-15,-5-2 1 16,5 6 0-16,-8-1 0 0,1 1-2 16,-3 1 0-16,2-3 0 15,4 1 0-15,1 1-1 16,2 0 0-16,7 1 0 15,-4 2 0-15,9 0-1 16,0 0 0-16,3 0 0 16,1 0 1-16,-1 0-2 0,4 2 1 15,-3 4-1 1,1-2 0-16,2 1-1 16,-2 4 1-16,-1-4 0 0,-1 2 0 15,1-2-1-15,1-3 1 16,4 3-1-16,-1-2 0 15,-6 3 0-15,5-3 1 16,2-3-1-16,3 0 0 16,-1 4-1-16,1-3 1 15,-3-4-1-15,-6 1 1 16,4 2-1-16,0 2 0 16,-1 0 0-16,2-2 0 15,8-4-1-15,-2-5 1 16,-3 3-1-16,5 2 1 15,3 2-1-15,6-5 1 16,-1 2-1-16,6-3 1 16,-3 4-1-16,1-3 1 15,-4 2 0-15,-1 2 0 0,2-1 0 16,0 2 0-16,-2-1 1 16,-1 3 0-16,0 3 0 15,-7-1 1-15,3-2-1 16,0 0 0-16,3 2-1 15,2-2 0-15,-2 0 0 16,-2 2 0-16,-3 1-1 16,2-3 1-16,-4 3 0 15,-2-3 0-15,-3 0 0 0,-1 0 0 16,12 2-1-16,-6 0 1 16,-5 0 0-16,-9 1 0 15,3 1 0-15,4 1 0 16,2-2 0-16,3 1 0 15,0 1 0-15,4 0 0 16,-2-3-1-16,-3 0 1 16,-6 3-1-16,-5 2 0 15,-3-4-1-15,-6 1 1 16,-5 1-1-16,-9-5 1 16,-13-4-1-16,-4-4 0 15,-4-6 0-15,-11-2 0 16,-3-5 0-16,-8-6 1 15,-6-3 0-15,-6-15 0 16,-1-10 0-16,-6-6 1 16,-8-6 0-16,-15-2 0 15,-12-14 1-15,-9-7 0 16,-7-12 1-16,-10 1 0 0,-15-1 0 16,-1-2 1-16,-6-3-1 15,-3-4 0-15,-5 2 0 16,-2 2 0-16,-2 5-1 15,-6 3 0-15,-8 7-1 16,-9 6 1-16,-12 5-2 16,-12 13 0-16,-13 7-1 15,-18 15 1-15,-19 6-1 16,-16 11 0-16,-19-1-1 16,-11 9 1-16,-12 9-3 0,-14 4 1 15,-15 1-3-15,-15 1 0 16,-18 3-2-16,-16 3 1 15,-10 3-1-15,-15 1 0 16,-6 5 0-16,-13 3 0 16,-5-4 1-16,-11 1 0 15,-10 3 0-15,-2-7 1 16,-11-1 1-16,-10-4 0 16,-9 3 1-16,-20 1 1 15,-5 1 0-15,-7-5 1 16,-1-5 0-16,-15 1 1 15,-8 1 0-15,-5-6 0 16,-6 0 0-16,-19-1 0 16,-8 1 0-16,1 1 0 0,3 3 0 15,-9-8 0 1,-2-2 0-16,-12 1 1 0,-3 2 0 16,-6 3 0-16,-7 6 0 15,-5-6 0-15,-7-6 0 16,-1 2 1-16,3 5 0 15,-6-4 0-15,0-4 1 16,10-5 0-16,7-1 1 16,1 3 0-16,-3 5-1 15,10-2 1-15,5-4 0 16,2-1 0-16,5-3 2 16,-5-2 0-16,6-7 0 0,2 2 1 15,5 5-1-15,4-2 0 16,12 2 11-16,6 5 1 15,7 1 1-15,2 2 0 16,-10 6 2-16,5 2 1 16,7 5 1-16,-4 5 0 15,-3 5-2-15,-2-2 0 16,-5-3-4-16,13 11 1 16,17 8-4-16,-5 0 1 15,-1-4-4-15,4 3 0 16,7-1-1-16,6 7 0 15,-1 0-3-15,11 2 1 16,7 2-2-16,-4 5 0 16,-1-2-1-16,10 12 0 15,13 0-1-15,1 6 0 16,4-4-1-16,12 2 1 0,4 1-1 16,16 2 0-16,15 4 0 15,22-2 0-15,21-2 0 16,23-3 0-16,26-4 0 15,14-10 1-15,15-7-4 16,31-5 1-16,27 5-2 16,8-7 0-16,64-19-2204 15,-116-9 2205-15</inkml:trace>
  <inkml:trace contextRef="#ctx0" brushRef="#br0" timeOffset="57250.21">16554 9662 1287 0,'0'0'0'16,"0"0"40"-16,28-18 1 15,-14 11 26-15,8 1 0 16,9-3-19-16,1 2 0 16,5 5-19-16,7 2 1 15,6 4-10-15,8 3 0 0,14 1-6 16,11 3 0-16,12 3-2 16,9-2 0-16,13-7 2 15,4 3 0-15,12 1 9 16,10-4 0-16,14-6 7 15,16-8 0-15,10 0 8 16,2-1 0-16,13-4 8 16,3 2 0-16,7 0-2 15,4 3 1-15,-1-3-8 16,3 3 0-16,-3 2 0 16,3 2 1-16,1 2-3 0,-7-1 0 15,-3 3-1-15,1 1 0 16,-3 0-7-16,2 0 1 15,-3 0-5-15,3-2 1 16,0 0-6-16,5-5 1 16,1 2-4-16,1 0 1 15,5 1-2-15,-2-4 1 16,0-3-2-16,0 3 0 16,-1-1 2-16,1 4 1 15,-5-4 1-15,2 2 1 16,-1 2-1-16,-1-2 1 15,4 2-3-15,-6 0 1 16,5 1-3-16,4-3 1 16,0 2-1-16,0 0 1 15,-4 0-2-15,-1-2 1 16,-4-3-2-16,-7 1 0 0,-3 0 1 16,-9 2 0-16,-6 0-3 15,-5 2 1-15,-10 3-1 16,-16-3 0-16,-8-7 6 15,-10 2 1-15,-9 5 0 16,-8-4 1-16,-13-1 0 16,-5-1 0-16,-4 8-2 15,-7-6 0-15,-12-7-2 16,-7 4 1-16,-9 7-3 16,-9 2 1-16,-5-1-2 0,-6 3 1 15,-3 2-3-15,-7 3 1 16,-7-1-1-16,-3-1 0 15,-1-2-1-15,-1 2 1 16,-4 3-1-16,-4 2 1 16,-1-2-2-16,-2-2 1 15,-7-3-2-15,9 4 1 16,0 3-3-16,-4 0 1 16,-5-7-2-16,6 8 0 15,-6-8-1-15,5 7 1 16,-5-7-1-16,0 0 0 15,0 0 0-15,5 9 0 16,2 0-1-16,11-4 1 16,-18-5-2440-16</inkml:trace>
  <inkml:trace contextRef="#ctx0" brushRef="#br0" timeOffset="89017.9">1983 10212 1052 0,'0'0'0'0,"0"0"30"0,-27-14 0 15,27 14 27-15,-9 0 1 16,9 0-16-16,-8 7 1 16,-1 3-22-16,-14 6 1 15,-5 8-9-15,-2 7 1 16,-2 11-5-16,4 6 1 15,5 10-3-15,1 4 0 16,8 4-3-16,2-4 0 16,1 0-1-16,-1-1 1 15,7 1-2-15,1 0 0 16,3 13-1-16,2 3 1 16,3-4-1-16,1 0 1 15,0 1-2-15,4 5 1 0,7 6-1 16,-2-1 1-16,6-4-1 15,3-1 1-15,7-1-1 16,3 3 0-16,2 4 0 16,1-10 0-16,-1-15 0 15,2-11 1-15,9-1-1 16,12-4 1-16,9-6-1 16,7-4 1-16,5-4-1 15,3-3 1-15,4-4 0 16,6-3 0-16,15-2 0 0,1 0 1 15,0-4 0-15,1-1 0 16,13 0 0-16,1-2 0 16,2-3 0-16,-3-2 1 15,5-2 2-15,4 2 0 16,8 7 3-16,-2-2 1 16,1-7 0-16,7-1 1 15,8 1 1-15,2 2 1 16,11 0-1-16,-2 0 0 15,-7-2-1-15,0-2 1 16,2 1-1-16,3 3 0 16,11 3-1-16,-2 0 1 15,6-1-1-15,-3-2 0 16,-4 0-2-16,-1-2 0 16,4-3-1-16,7 0 0 15,5 1 4-15,5 0 0 16,4-1 2-16,6-2 0 0,6 0 1 15,-3-2 1-15,0-3-2 16,5 0 1-16,0 3 2 16,4-3 1-16,1 2-1 15,1-1 1-15,1 1 0 16,-7-1 0-16,4-1-2 16,1-4 0-16,6 1 0 15,3-3 1-15,-5 4-2 16,0 1 0-16,3-3 0 15,-1-3 1-15,2 3-2 0,-4-3 0 16,3 0-1-16,-3-2 0 16,5 4 1-16,-3-1 0 15,-6 1 1-15,-1 1 0 16,1 1 0-16,3-3 1 16,-6-3-2-16,-4 6 1 15,2 1-2-15,-2 2 1 16,3-4-2-16,-5-1 1 15,-4-1-1-15,-6 4 0 16,-2-1-1-16,-7 1 1 16,4 0-1-16,-4 3 0 15,-7-3-2-15,2 2 1 16,0 0 0-16,5 2 1 16,4-4-1-16,-2 3 1 15,2 2-1-15,-2-3 1 16,5 4-2-16,-3-1 0 15,-4-2-1-15,-4 4 0 0,-4 6-1 16,-4-3 0-16,3-3-1 16,4 3 0-16,3 4-1 15,-4 7 0-15,-1 4-1 16,0-3 1-16,2-6-1 16,-4-1 1-16,4-1-1 15,-3 2 0-15,2 5 0 16,5 0 0-16,-1-2 0 15,3-2 0-15,-1 1 0 16,-5-3 0-16,-2-3 0 0,4-3 0 16,3 3 0-16,2 0 0 15,-2 1 0-15,9-1 0 16,4 0 1-16,-4 4 0 16,1 1-1-16,-2-3 1 15,-6-2-1-15,3-1 0 16,4-1-1-16,-2-1 1 15,2-4-1-15,-1 2 1 16,2 0-1-16,5 0 0 16,3 0 0-16,5 0 0 15,7-5 0-15,7 3 1 16,7 2-1-16,1 0 1 16,1 0 0-16,0 2 0 15,7 0 0-15,4 1 0 16,1 2 0-16,1 2 1 0,-1 2-1 15,2-4 1 1,-3 2 0-16,-1 2 0 0,-4-1 0 16,-4-1 1-16,-8-5 0 15,-6-2 1-15,-12-2 0 16,-10-5 0-16,-5-5 0 16,-8-3 1-16,-8-4 1 15,-6-4 1-15,-14-5 0 16,-11-8 0-16,-14-14 0 15,-11-2 0-15,-15-3 1 16,-11-6 1-16,-11-3-1 0,-9-9 1 16,-9-5-1-16,-10-8 1 15,-9 1-1-15,-9 2 0 16,-7 3-1-16,-9-3 1 16,-9-3-2-16,-6 3 0 15,-12 8-1-15,-11 6 0 16,-15 2-1-16,-14 6 0 15,-14-3-2-15,-14 12 0 16,-20 9-2-16,-18 5 0 16,-17 5-1-16,-21 7 0 15,-28 2-1-15,-16-1 1 16,-16 3-2-16,-11-2 0 16,1 1-1-16,-9 1 1 15,-3 1 0-15,0-3 1 16,2-6-1-16,-8-6 1 15,-3 0 0-15,-5-2 1 0,-2-4-1 16,-5 1 1-16,-4 4 0 16,-15 1 0-16,-8 1 0 15,-15 2 0-15,-12 9 0 16,-14 3 0-16,-12 2 0 16,-15 0 0-16,-4-5 0 15,1-2 0-15,-2-2 0 16,0-4 0-16,-9-1 0 15,3-4 0-15,-8 4 0 16,3 1 0-16,1-1 0 0,-6 7 0 16,1-4 0-16,-8 3 0 15,-9 1 0-15,4 3 0 16,2 6 0-16,0 3 1 16,-4 2-1-16,-3 3 1 15,-7 6-1-15,-11-2 1 16,0-2 0-16,2 5 0 15,3 9 0-15,-1 3 0 16,4 8 0-16,3-6 0 16,1 0 0-16,1-4 1 15,-4-8-1-15,12 4 1 16,14 1-1-16,6 0 1 16,1-3-1-16,-3 0 0 15,-5 1 0-15,8 2 1 16,10 2-1-16,-5-3 1 15,-6 4-1-15,14 3 1 0,19 8 0 16,-9-4 0 0,2-1 0-16,-1 5 0 0,6 6-1 15,2 6 1-15,-9 5-1 16,11 6 0-16,13 6 0 16,-3-3 0-16,-3-7 0 15,5-2 0-15,15 6-1 16,6-1 1-16,15-8-1 15,-3 2 1-15,1-2-1 16,7-5 1-16,9-3-1 16,13 3 1-16,14-4-1 0,6 2 1 15,19 2-1-15,8-2 1 16,15-2-1-16,10-1 1 16,15-2 0-16,2 1 0 15,-7-5 0-15,12-1 0 16,6-1 0-16,17 1 0 15,5 3 0-15,-5 2 0 16,-10 3-3-16,14-1 0 16,14 8-12-16,-2 10 0 15,120-41-1973-15</inkml:trace>
  <inkml:trace contextRef="#ctx0" brushRef="#br0" timeOffset="103402.55">3064 13941 1366 0,'0'0'0'0,"-51"-32"51"16,7 2 1-16,-6-1 36 16,-4 2 1-16,-10-3-29 15,-8 6 0-15,-1 7-31 0,-2 9 0 16,6 8-12 0,-7 11 1-16,-7 6-5 0,-5 10 1 15,1 6-3-15,1 5 1 16,8 9-7-16,-3 7 0 15,-3 7-3-15,2 5 0 16,5 5-2-16,4 0 1 16,6 2-1-16,-1 2 0 15,-3 5 0-15,6 2 0 16,7 4 0-16,8 3 0 16,13-4-1-16,11 2 1 15,12 1-1-15,10-4 1 16,9-13-1-16,13-2 0 15,14 1 0-15,12-2 0 16,21-8-1-16,7 1 1 16,8-3-1-16,6-8 0 15,22-5-1-15,7-3 0 0,1-5 0 16,11-8 0-16,21 1-1 16,20-5 1-16,17-8-1 15,4-6 1-15,6-4-1 16,6-1 0-16,4-1 0 15,7 0 1-15,8-1 0 16,11-4 0-16,9-3 0 16,7 4 1-16,7 2 0 15,7 3 0-15,2-1 0 16,-2 1 1-16,-3 1 0 16,10 2 1-16,5 0 0 0,4 1 0 15,2 4 0-15,5 2 1 16,-4 5 0-16,1 0 1 15,-6-1 0-15,0 1 1 16,9 0 0-16,16 1 1 16,14 0 0-16,-6-3 0 15,-6-7 1-15,2-3 0 16,6-2 0-16,11 4 1 16,11 7 0-16,-1-6 0 15,-13-7 0-15,6 1 1 16,15-1 1-16,-9-1 0 15,-4-5 2-15,7 3 0 16,10 5 0-16,-3 0 0 16,-8-5 1-16,3 2 1 15,12 1-3-15,-6-1 1 0,-10-2-2 16,5 5 1-16,2 5-2 16,-8 1 0-16,-9-2 1 15,0-4 1-15,11-2-1 16,-6 1 1-16,-10 1-2 15,5-2 0-15,5 1 0 16,2-1 0-16,-5 1-1 16,2-1 0-16,6-1 0 15,4-4 0-15,0-1 0 16,8-1 0-16,-1 1-1 0,2-1 1 16,-4 1 1-16,4-1 0 15,7 3 0-15,-7-5 0 16,-7 0-1-16,3 0 0 15,6 3 1-15,-2-4 1 16,-5-2-2-16,-1-3 1 16,5-7 0-16,-10-2 0 15,-8-5-2-15,-8-1 1 16,-14-1 1-16,-13-5 0 16,-20-1 0-16,-16-5 1 15,-20 0-1-15,-15-3 1 16,-23-1 1-16,-20-2 1 15,-17-2-1-15,-27-5 1 16,-22-5-1-16,-24 0 0 16,-21 0 3-16,-17 0 0 15,-18-6 1-15,-18-2 1 16,-17-6 4-16,-16 0 1 16,-16 3-1-16,-11 4 1 0,-12 5-1 15,-10 6 0-15,-13 4-5 16,-11 4 1-16,-13-5-4 15,-15-2 1-15,-10 4-5 16,-8 5 1-16,-6-1-3 16,-15 8 0-16,-8 1-2 15,-6 6 0-15,-12-4-1 16,-1 7 0-16,-1 7-1 16,-9 3 1-16,-1 3-1 15,0 1 0-15,-4 3 0 0,2-2 0 16,-2 5 0-16,-3 0 0 15,-4-1 0-15,-9 1 0 16,2 2 0-16,-2-1 0 16,-1-2-1-16,-6 5 1 15,-9 2-1-15,-3 0 1 16,-12 0-1-16,-2 0 1 16,-8 2 0-16,-1 5 0 15,-12 5 0-15,-1 2 0 16,-4 1 0-16,-1 3 0 15,-3-1 0-15,-9-1 1 16,-13-1-1-16,-1 2 1 16,0 2-1-16,-2 1 1 15,-2-3-1-15,-6 0 1 16,-6 0 0-16,1 1 0 16,3-4 0-16,-8-4 1 0,-12 0 0 15,4 4 0-15,7 4 0 16,-8-1 1-16,-6 2 0 15,-4-2 0-15,2 6-1 16,-6-3 1-16,-12-2-1 16,6-1 1-16,3 2-1 15,-2 0 0-15,-8-2 0 16,4-3 0-16,4-5 0 16,6-4 0-16,10-7-1 15,11-6 1-15,5-8 0 16,-4-5 0-16,-3-6 1 0,11-6 1 15,13-5 0-15,6 0 1 16,-2 1 0-16,9 6 1 16,2 7 0-16,1 1 0 15,11 4-1-15,8 2 0 16,2 0-1-16,6-1 1 16,-2 1-2-16,-8-2 1 15,4-2 0-15,1 2 0 16,9 2-1-16,1-4 1 15,5-1-1-15,4-4 0 16,2-4 0-16,4 6 1 16,9 3-1-16,1 2 0 15,2-3 1-15,7-2 0 16,5 1-1-16,5-1 1 16,6 7 0-16,6-1 0 0,10 4 0 15,15 6 1-15,17-1 0 16,4 4 0-16,-5-2 0 15,6 4 1-15,12 1-1 16,7 2 0-16,21 7-5 16,5 7 1-16,4 5-1 15,9-5 0-15,95-14-2102 16</inkml:trace>
</inkml:ink>
</file>

<file path=ppt/ink/ink2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5:51.802"/>
    </inkml:context>
    <inkml:brush xml:id="br0">
      <inkml:brushProperty name="width" value="0.05292" units="cm"/>
      <inkml:brushProperty name="height" value="0.05292" units="cm"/>
      <inkml:brushProperty name="color" value="#FF0000"/>
    </inkml:brush>
  </inkml:definitions>
  <inkml:trace contextRef="#ctx0" brushRef="#br0">25208 6097 1142 0,'0'0'0'16,"21"-5"40"-16,-3 1 1 16,-6 1 34-16,7-1 0 15,10-1-14-15,6 0 1 16,4-4-28-16,3 2 0 15,4-1-4-15,5-1 1 16,5 5-4-16,6-2 1 16,5 0-9-16,7 1 0 15,6 2 0-15,6 3 1 16,11 0 7-16,5 0 1 16,1 0 20-16,10 0 1 15,8 0 1-15,6 0 0 16,2-4-3-16,5 1 1 15,2-2 3-15,9-2 1 16,6 1 1-16,8-2 0 0,3 1-6 16,6 2 1-16,3-4-7 15,5 4 0-15,6 1-7 16,3 1 0-16,0-1-1 16,-8 3 0-16,-6-3-4 15,-5 1 0-15,-6-1-5 16,-8 4 1-16,0 4-1 15,-8-4 0-15,-10 0-3 16,-10-5 1-16,-8-4-5 16,-12 6 1-16,-7-1-2 0,-5-1 1 15,-7 1 1-15,-11-1 0 16,-13-2 0-16,-13-1 0 16,-16-1-5-16,-11 2 1 15,-7 2-2-15,-5 1 0 16,-9 4-6-16,0 0 1 15,-11-8-4-15,-15 13 1 16,-18 11-4-16,-13-3 1 16,57-13-2277-16</inkml:trace>
  <inkml:trace contextRef="#ctx0" brushRef="#br0" timeOffset="2101.53">2312 7301 1030 0,'0'0'0'0,"60"-8"40"15,4 4 1-15,21-10 51 16,6 2 1-16,17 2-18 16,0 1 0-16,1 4-24 15,7-4 0-15,6 2-17 0,5 2 1 16,0 5-6-16,-5 0 1 16,3 0-8-16,4 0 1 15,14 4-4-15,1 1 1 16,4-3-4-16,-3-2 0 15,5 0-3-15,7 3 1 16,11 0-2-16,-1 1 0 16,1-8 8-16,-3-2 0 15,-6 0 2-15,-2 3 1 16,11 1 1-16,-1 4 0 16,4 5 3-16,-3-4 0 15,-6 2-6-15,-7-1 1 16,2-1 4-16,0 6 1 15,6 5-6-15,6 1 0 16,7-2-2-16,-1-8 1 16,-13 0-2-16,1-2 0 15,1 1-5-15,1 1 1 16,7 2-3-16,0-4 1 0,0-3 0 16,-7 0 0-16,-9-3-3 15,-3 3 1-15,0 0 2 16,10 0 1-16,-1 3-2 15,-3-1 1-15,-2 2-1 16,-4-1 0-16,2-3-1 16,6 0 0-16,7 5-1 15,-4 2 1-15,5-5-1 16,-2 0 1-16,-11-4-3 16,2 0 1-16,7 2 0 0,2 2 1 15,-3 1-2-15,4 1 1 16,-3-1 0-16,1-1 1 15,4-2-2-15,4 0 1 16,3-2-1-16,1-1 0 16,9-6 0-16,0 6 1 15,1-2-1-15,1 1 1 16,-4-1-2-16,8-2 0 16,2-5 0-16,5-2 1 15,-6 2-2-15,0 0 1 16,2 1-1-16,1 1 1 15,1 0 2-15,6-1 1 16,3 3 0-16,3 1 0 16,-2-2 0-16,3 2 0 15,6 2 1-15,-1-4 1 0,1-6-1 16,0 1 0-16,1 2-2 16,6-9 1-16,-1-2 0 15,1 1 1-15,-2-6-1 16,0 4 1-16,2 2-1 15,-2 3 0-15,9 1 1 16,-5 1 1-16,0-2 0 16,-9 5 1-16,-7-2-1 15,-6 8 0-15,-4-4 3 16,-8 0 0-16,-16-1 1 16,-13 3 0-16,-10 3 2 0,-8-1 1 15,-13 4 3-15,-17 4 1 16,-13-5 1-16,-9 1 0 15,-10-1 1-15,-7 3 0 16,-7 2-3-16,-11-1 1 16,-8-3-2-16,-10-1 0 15,-12-2-6-15,-3 2 1 16,-4 2-3-16,-1-1 1 16,-6 1-2-16,-2 1 0 15,0-2-1-15,-3 1 0 16,-2 1-1-16,2-1 1 15,0-2-1-15,-2 3 0 16,0 0-2-16,-7 2 1 16,7-3-1-16,-7 3 0 15,0 0-1-15,7-6 0 16,-7 6-1-16,13-3 0 16,-13 3-1-16,0 0 0 0,7-9 0 15,-7 9 1-15,15 0-1 16,-2 2 0-16,10 7-4 15,12-6 0-15,-35-3-2542 16</inkml:trace>
  <inkml:trace contextRef="#ctx0" brushRef="#br0" timeOffset="9320.1">17073 11685 1142 0,'0'0'0'16,"0"0"40"-16,28-5 1 16,-10 5 34-16,4 0 0 15,10 0-14-15,-5 0 1 16,-1 0-25-16,4 0 0 16,12 0-18-16,6 0 1 15,5 3 1-15,7 0 1 16,12 3 2-16,8-5 0 15,-3 1-2-15,10 0 0 16,17 1 3-16,5-3 1 16,4 0 1-16,9 0 1 15,15-3-6-15,10 1 0 16,8-1 2-16,9-4 1 16,7 2-1-16,11-2 1 15,8 1-1-15,11-2 0 0,13 4 3 16,3 1 0-16,7 1-1 15,10 0 0-15,10 1-1 16,12-5 1-16,8 3-1 16,6 3 0-16,16 0 2 15,-1-3 0-15,3-1-1 16,3 2 0-16,18 2-3 16,5 2 0-16,7 5-5 15,0-4 1-15,-6 3 3 16,15-3 0-16,7 6 0 0,-3-1 1 15,-3-8 2-15,3 6 1 16,10 1 2-16,-6-1 0 16,-10 0-1-16,-5-6 0 15,-9 3-3-15,-12 2 0 16,-18 1 2-16,-14-5 0 16,-13-4 7-16,-22-4 0 15,-13 2 0-15,-25-2 1 16,-24 2-1-16,-17-2 1 15,-17-4-6-15,-17 3 0 16,-17 2-2-16,-15 1 0 16,-16 0-4-16,-12 0 1 15,-18 0-5-15,-14-1 0 16,-10 1-3-16,-8 4 0 16,-3 1-7-16,-9 0 0 15,0 0-5-15,0 0 0 16,0 0-2424-16</inkml:trace>
  <inkml:trace contextRef="#ctx0" brushRef="#br0" timeOffset="19550.88">20202 14087 1086 0,'0'0'0'15,"37"-26"37"-15,-2 0 1 16,4 3 44-16,3 3 1 15,2 1-23-15,9 3 1 16,13 4-27-16,11 1 0 16,13 5-11-16,7 4 0 15,2 9-8-15,9 3 1 16,15 2-2-16,11 0 1 16,11 0-3-16,12 1 1 15,23-7-2-15,15-2 1 0,15-4 8 16,20-4 0-16,9-2-7 15,23-3 1-15,13-1 6 16,7 3 1-16,9 0 3 16,7 5 1-16,2 4 10 15,7 5 1-15,2-2 0 16,-8 10 0-16,-5 1 5 16,-8 5 0-16,-11 1 3 0,-13 2 1 15,-13 2-9-15,-15-3 1 16,-12-9-5-16,-19-4 0 15,-15 1-6-15,-11-3 0 16,-19 1-6-16,-19-6 0 16,-21-6-10-16,-12-2 1 15,-8-1-9-15,-11 1 1 16,-12-2-3-16,-19-19 0 16,-58 26-1797-16</inkml:trace>
  <inkml:trace contextRef="#ctx0" brushRef="#br0" timeOffset="20834">2286 15675 1131 0,'0'0'0'0,"-26"-1"34"16,11-3 0-16,7 2 26 15,8 2 1-15,8 4-10 16,15 1 0-16,21 2-29 0,8 0 0 15,1 0-10-15,19 2 0 16,23-1-5-16,6-1 0 16,12-2-1-16,12-1 0 15,19-2-2-15,19-4 1 16,17-5-2-16,10-4 0 16,15-2 3-16,1-1 1 15,11 0 4-15,4 2 1 16,15 1 4-16,6 1 0 15,-3 1 1-15,10 4 0 16,3 5 5-16,6 0 0 16,5-5 1-16,12 3 0 15,11 2 11-15,12 4 0 16,7-1 3-16,7-3 1 16,-5-2-2-16,0 1 1 15,9 4-5-15,5-3 0 0,3 0-8 16,-3 0 0-16,4-5-4 15,6 0 1-15,12 1 2 16,-5 1 1-16,-3-1-6 16,4 3 1-16,12-1 3 15,2-1 1-15,3-3-5 16,1 1 1-16,8 2 3 16,2-1 0-16,8 1-2 15,3-4 1-15,-3-2-2 16,3 2 1-16,6 4-2 0,1 1 0 15,7 2-3 1,-4 4 1-16,-2-1-1 0,-10 0 1 16,-8 1-3-16,-1 5 1 15,2 4-1-15,-8 0 1 16,-8-5-2-16,-9-1 1 16,-12 0-2-16,-17-4 0 15,-11-4 9-15,-13-1 0 16,-9-1 4-16,-17 1 1 15,-11 2 3-15,-21-2 0 16,-13-1-1-16,-17 1 1 16,-18 2-4-16,-14 2 0 15,-26 3-3-15,-23 0 1 16,-20 0-9-16,-16 4 1 16,-13 8-9-16,-8 7 1 15,-9 6-6-15,-3-18 1 16,-53-12-2185-16</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09:04.804"/>
    </inkml:context>
    <inkml:brush xml:id="br0">
      <inkml:brushProperty name="width" value="0.05292" units="cm"/>
      <inkml:brushProperty name="height" value="0.05292" units="cm"/>
      <inkml:brushProperty name="color" value="#FF0000"/>
    </inkml:brush>
  </inkml:definitions>
  <inkml:trace contextRef="#ctx0" brushRef="#br0">3094 3880 1052 0,'0'0'0'16,"-35"-16"30"-16,3 4 0 16,0 7 35-16,0 2 0 15,-3 6-19-15,-7 6 0 16,-6 11-25-16,-3 8 0 15,-11 14-7-15,-3 13 1 16,1 11-5-16,3 12 0 16,6 3-4-16,6 6 1 15,-1 9-3-15,1 7 0 16,-6-8-2-16,6 0 0 0,8 7-1 16,4-7 0-16,5-15-1 15,11-2 1-15,7-4-1 16,11-5 1-16,10-6-1 15,3-6 0-15,8-4 0 16,8-2 0-16,10-6 0 16,9-7 0-16,10-2 1 15,3-3 0-15,-6 0 1 0,0 0 0 16,7-2 1-16,4 2 0 16,18 3 2-16,-3 2 1 15,-2-3 0-15,-2-4 0 16,5-3-1-16,13-8 1 15,10-2-1-15,2-3 0 16,-3-3 0-16,3 0 0 16,12-3 6-16,-3 3 0 15,-12-3 0-15,3-1 0 16,7 8 6-16,2-2 0 16,-7 5 2-16,5-2 1 15,12 1 1-15,-1 1 1 16,0-2 0-16,3 0 1 15,11 7-5-15,8 1 1 16,13-12-3-16,-1-2 0 16,-3-2-3-16,9-4 1 15,6 2-3-15,7-2 1 0,6 7-2 16,3 0 1-16,3 2-3 16,1-2 1-16,-2-5-3 15,-5 5 1-15,3 2-1 16,1 1 1-16,-3-6-2 15,15 3 1-15,2 4-1 16,4-2 1-16,5 1-1 16,4-1 0-16,7-2-1 15,0-1 0-15,-2-1-1 16,-1 2 1-16,1 4 0 16,6-4 0-16,6 2 0 0,-3 1 0 15,1-3 2-15,3 0 0 16,-1 6 2-16,2 1 0 15,7-2 4-15,-2-1 0 16,4-3-1-16,4 3 1 16,8 1-1-16,6 4 0 15,-1-4 1-15,18-1 1 16,2-7-2-16,5-2 0 16,-1-7-1-16,5 0 1 15,12 0-3-15,14 1 1 16,11 3-1-16,-8-8 0 15,1-1-2-15,5-2 1 16,18 5-1-16,0-1 1 16,-8-4-1-16,6-3 1 15,12 3 3-15,2-5 0 16,-1-9 3-16,15-3 1 16,9-2 0-16,1-4 1 0,3-3 0 15,-8 4 1-15,-3-4 0 16,0 0 0-16,2 0-2 15,-13 0 0-15,-14-5-4 16,-7-1 1-16,-14-3 4 16,-21 1 0-16,-23-10 0 15,-23 6 1-15,-18 0 4 16,-24 0 0-16,-28 4-3 16,-19-8 1-16,-15 3-1 15,-21-11 0-15,-23-2-2 0,-16-7 0 16,-20-3-2-16,-11-2 0 15,-13 0-2-15,-13-5 1 16,-12-4-2-16,-16-3 1 16,-12 5-2-16,-16 4 1 15,-17 3-2-15,-18-4 0 16,-20-6-2-16,-17 0 1 16,-16 6-3-16,-22 8 0 15,-32 1-3-15,-22-5 0 16,-25-2-1-16,-23 6 0 15,-15 6 0-15,-20 11 0 16,-9 5 0-16,-17-2 0 16,-11-1-1-16,-12 3 0 15,-4-2-1-15,-12 4 1 16,-18 0-1-16,-3 1 1 16,0 6-2-16,-15-2 1 0,-5 1-1 15,-8 5 0-15,-11-1 0 16,-4 5 0-16,-12 2 0 15,-2 2 1-15,-3 3-1 16,-4-5 1-16,-5-2 0 16,-3-1 1-16,-3 5-1 15,-6-1 0-15,-10 3 0 16,3 1 1-16,3 2-1 16,-2 5 0-16,-8 4 0 15,4-2 0-15,5 1 0 0,-6 5 0 16,-4 0-1-16,-6 6 1 15,-5 6 0-15,-11-3 0 16,-13 2 0-16,-9 6 0 16,-12 6-1-16,0 0 1 15,-3 4-2-15,5 8 1 16,-1 8-1-16,-6 2 0 16,-5 8 0-16,6-5 1 15,6-6-2-15,5 9 1 16,3 17 0-16,8 28 0 15,16 32-4-15,13 14 1 16,24 23-2-16,43-22 1 16,-768 268 8-16</inkml:trace>
  <inkml:trace contextRef="#ctx0" brushRef="#br0" timeOffset="14966.36">15363 7364 1601 0,'0'0'0'0,"0"0"47"16,18 12 0-16,0-9 12 15,8 1 0-15,11 6-25 16,13 0 0-16,13-1-31 15,13-4 0-15,21 2-3 16,9 2 0-16,12-1-1 16,5 5 0-16,15-3 0 15,16 0 1-15,20-1-1 0,22 3 1 16,14 5 0-16,14-1 1 16,3-11 1-16,20-1 1 15,14-1 5-15,23-6 0 16,22-3 2-16,9-1 0 15,19-8 7-15,-1 1 1 16,13-5 2-16,-1 2 0 16,-2-1 2-16,4-2 1 15,6-1 8-15,-7 0 0 16,-9 2-9-16,-6 2 0 16,1-4 5-16,-13 0 0 15,-10 0 7-15,-24-3 1 16,-27 0-4-16,-27 0 0 15,-28 1 7-15,-30-4 0 16,-32-3-2-16,-34-3 0 16,-29-3-10-16,-29-2 0 15,-22 0 2-15,-29-5 0 0,-31-4 0 16,-26 0 1-16,-20 7-5 16,-27-1 1-16,-30-4-10 15,-31 3 1-15,-34-3-5 16,-36-1 0-16,-29 4-4 15,-32 2 0-15,-32-1-2 16,-17 1 0-16,-13 10-2 16,-19-2 0-16,-20-3-1 15,-7-1 1-15,-1-2-2 0,-13 1 1 16,5 4-1-16,3 9 1 16,1 7-1-16,3 8 1 15,1 9-1-15,-1 21 1 16,-3 20-1-16,11 13 0 15,12 12-1-15,33 12 1 16,41 13-1-16,46 1 0 16,34 3-2-16,43-8 0 15,54-9-12-15,48-7 1 16,54-6-26-16,44-1 1 16,46-1-21-16,36-8 0 15,38-3-18-15,42-10 0 16,44-8-26-16,36-6 0 15,-251-28-1559-15</inkml:trace>
  <inkml:trace contextRef="#ctx0" brushRef="#br0" timeOffset="25185.06">14970 7763 1523 0,'0'0'0'16,"-30"-33"55"-16,-3 4 1 0,-11-2 41 16,-8 1 0-16,-4 4-33 15,-1 6 0-15,-6-1-37 16,-4-2 0-16,-5 1-11 16,-13 1 0-16,-3 2-5 15,-4 5 0-15,4 2-5 16,-7 4 1-16,-4 1-3 15,-3 3 0-15,1 2-2 16,-10 4 0-16,-9 9-1 0,-2 1 1 16,-3 8-1-16,-2 6 1 15,-9 4-1-15,-7 6 0 16,-10 4 4-16,8 10 0 16,15 4 6-16,10 3 0 15,3 10 4-15,17 3 1 16,19-3 1-16,15 2 0 15,19-3-2-15,13 0 1 16,15 5-5-16,10 3 1 16,21 6-2-16,6-4 1 15,12-2-3-15,12 2 0 16,18 6-2-16,16-4 1 16,14-4-2-16,19-8 0 15,13-12 0-15,14-9 0 16,19-6-2-16,16-11 1 15,13-12-3-15,17-13 1 0,10-10-2 16,5-19 1-16,-5-10-1 16,-11-13 0-16,-1-4 0 15,-10-11 0-15,-22-12 0 16,-12-4 0-16,-17-7 0 16,-23-4 1-16,-22-4 0 15,-24-2 1-15,-25 5 3 16,-26 2 1-16,-27-9 5 15,-30 1 1-15,-26 4 4 16,-30 8 0-16,-31 8 3 0,-32 5 1 16,-36 14-3-16,-36 18 0 15,-29 20-3-15,-32 30 1 16,-25 23-4-16,-10 22 0 16,-13 14-10-16,13-3 0 15,326-65-1895-15</inkml:trace>
  <inkml:trace contextRef="#ctx0" brushRef="#br0" timeOffset="32983.1">17803 7727 1310 0,'0'0'0'16,"2"-36"32"-16,3 1 1 16,-5-10 44-16,0 3 0 15,-4 1-18-15,-1 3 1 16,0 5-33-16,-9 5 0 15,-6 8-9-15,-4-1 1 16,-5 5-6-16,-6 4 0 16,-5 2-2-16,-8-1 0 15,-1 1-3-15,-4-2 0 0,0-2-2 16,-2 4 1-16,-3-3-1 16,0 1 1-16,-6-8-1 15,-8-1 1-15,-11 0 2 16,-2 0 1-16,4-3 7 15,-12-2 0-15,-13-2 8 16,0 2 0-16,0 4 1 16,-5 1 0-16,-11 4 0 15,-1 1 1-15,-1 11-2 0,1 9 1 16,-6 8-4-16,0 8 1 16,-3 10-5-16,2 3 0 15,4 1-5-15,3 6 1 16,-4-3-3-16,2 6 1 15,15 2-5-15,11 8 0 16,8 10-2-16,8 2 1 16,9 5-2-16,5-5 1 15,18 1-2-15,17 5 1 16,11 7-1-16,11-4 0 16,16 1-2-16,10-6 0 15,12-1-1-15,15 1 0 16,8 5 0-16,15 2 0 15,4 2 0-15,8-5 0 16,0-7 0-16,12-4 0 16,18 0 0-16,7 4 0 15,2-4 0-15,6-6 0 0,19-10 0 16,13-6 0-16,9-9-1 16,8-1 1-16,6-11-1 15,-1-5 1-15,-2-7 0 16,-1-6 0-16,1-4 0 15,-2-2 0-15,1-7 1 16,-8-6 0-16,-13-13 1 16,-8-3 1-16,-4-15 0 15,-3-5 1-15,-7-8 0 16,-16-5 1-16,-18-3 4 0,-17-4 1 16,-16-13 3-16,-15-6 1 15,-15-4 5-15,-14-8 0 16,-20-1 2-16,-16-1 1 15,-19 5 1-15,-21 3 0 16,-25 0-2-16,-21 13 1 16,-21 6 0-16,-22 7 0 15,-26 15-4-15,-15 9 0 16,-8 15-3-16,-5 4 0 16,-4 11-6-16,2 7 1 15,8 7-4-15,11 7 0 16,11 11-2-16,16 13 1 15,13 4-3-15,8-3 1 16,136-27-2008-16</inkml:trace>
  <inkml:trace contextRef="#ctx0" brushRef="#br0" timeOffset="41967.07">22368 7947 1444 0,'0'0'0'16,"26"-2"50"-16,-5-1 0 16,-5 1 40-16,-3 4 0 15,-1 3-21-15,-1 5 0 16,-4 4-32-16,-6 8 1 16,-2 8-14-16,-6 4 1 15,-7 10-9-15,-8 9 1 16,-4 11-4-16,-4 11 1 15,-9 10-3-15,-3-1 1 0,-8-2-2 16,-4-10 1-16,-15-4-2 16,-7-7 1-16,-9-1 4 15,-5-1 1-15,-1-11 0 16,-13-8 1-16,-9-16 11 16,-4-10 1-16,1-2 5 15,-6-8 0-15,-3-11 10 16,-4-10 1-16,-3-9-7 15,-2-11 0-15,2-8 1 0,-4-10 0 16,-2-6-5-16,6-1 0 16,7 0-4-16,5-4 0 15,0-12-7-15,5-1 1 16,13 1-6-16,8 3 1 16,11 1-6-16,8-4 1 15,15-5-4-15,14-4 1 16,19 6-2-16,24-2 1 15,22 0-3-15,31-7 1 16,32-2-5-16,33 6 1 16,33-1-3-16,39 2 0 15,32 1-1-15,24 9 1 16,13 11-5-16,9 26 0 16,-11 24-6-16,-6 31 1 15,-9 25-14-15,-10 27 0 16,-12 23-3-16,-23 17 1 15,-21 21-1-15,-25-2 1 0,-23-7 2 16,-21-3 0-16,-23-2 5 16,-24-9 1-16,-25-12 8 15,-29-12 0-15,-38-2 7 16,-38-6 0-16,-41-8 2 16,-48-8 1-16,-55-5 0 15,-53 1 0-15,-44 4 1 16,-30-14 1-16,344-45-1889 15</inkml:trace>
  <inkml:trace contextRef="#ctx0" brushRef="#br0" timeOffset="83534.07">3256 11003 1343 0,'0'0'0'16,"20"-17"44"-16,1 4 0 15,2 3 32-15,5 3 0 16,4 2-24-16,8 5 0 16,1 3-29-16,8 4 1 0,9 2-10 15,2 3 0-15,7 0-4 16,0-3 0-16,2-4-5 16,7-1 0-16,10-6-1 15,4-3 1-15,-5-6-3 16,1-1 1-16,13 0-2 15,5 3 1-15,0-3-2 16,0 4 1-16,6-5 0 16,1 5 0-16,-2 4 2 15,-1-1 1-15,1 5 3 0,-1 5 1 16,1-1 5-16,1 1 1 16,2-2 8-16,5 1 1 15,-1 5 4-15,3-1 0 16,2-6-3-16,3 1 1 15,1 4-3-15,0 2 0 16,7-2-2-16,-1 0 0 16,-6 0-4-16,4 0 1 15,7 0-3-15,3 0 0 16,6-1-2-16,-2 0 0 16,-2-5 4-16,7-1 1 15,14-1 1-15,2-8 1 16,2 2 4-16,-4 2 0 15,1-4-4-15,-1 1 1 16,5 4 3-16,5-3 0 16,6 2-2-16,2-2 0 15,-4 0-2-15,-1 2 1 0,-6 0 1 16,2 1 0-16,0 3-2 16,6-6 1-16,2 1-2 15,-2-2 1-15,-1 4-2 16,4-4 1-16,-9-3 1 15,0 1 0-15,-3 0-3 16,-6 1 1-16,6 4-5 16,-1 5 1-16,-3-5-1 15,2 1 1-15,-7-5-2 0,-6 2 0 16,-1 2-1-16,7 2 1 16,8 3-1-16,-1 0 0 15,-2-2-1-15,-5-3 1 16,-7-2-3-16,1 2 1 15,6 3-2-15,3-1 0 16,-3 6-1-16,0-3 0 16,-6 2 0-16,-1-2 0 15,1 0-1-15,6 0 1 16,3 0-2-16,2 2 1 16,-3-1 0-16,-2-1 0 15,-2-5 0-15,5 5 1 16,7 0-1-16,2 0 0 15,9 2-1-15,-2-4 1 16,-3-5 0-16,1 2 0 16,4 2-1-16,6-3 1 15,2-2 0-15,5 1 0 0,4 5-1 16,4 2 1-16,-1 2-1 16,2 1 1-16,5 1-2 15,3-1 0-15,3 2 0 16,8-1 1-16,-1 6-2 15,2 4 1-15,1 3-1 16,4-1 0-16,2-1-1 16,4-1 1-16,2-2-1 15,5-3 1-15,1 0 0 16,-4-1 0-16,-1 1 0 0,-1-4 0 16,-1-5 1-16,-4 0 1 15,-3 2 0-15,-12-2 0 16,-3-4-1-16,-9 4 1 15,-11 0 0-15,-17 0 1 16,-15 2-3-16,-20 3 0 16,-19 2 0-16,-20 0 0 15,-24-7-2-15,-18-8 1 16,-59 8-2246-16</inkml:trace>
  <inkml:trace contextRef="#ctx0" brushRef="#br0" timeOffset="84451.72">2593 12166 1489 0,'0'0'0'0,"0"0"72"15,0 0 1-15,0 0 28 16,37 3 1-16,7 11-40 0,14 2 0 16,2-2-36-16,13-2 1 15,8-4-12-15,14-1 1 16,18 2-6-16,17-4 1 15,15-1-1-15,8-4 1 16,10 1-1-16,17-2 0 16,7-5 3-16,14 3 0 15,7 3 16-15,5 2 1 16,4-1 15-16,-5 5 1 16,3-3-1-16,-7 0 1 15,9-1-2-15,-3-4 1 16,-8-3-3-16,-1-2 1 15,-8-3-5-15,-6 0 0 16,-11-1-2-16,-13 1 0 16,-19-2-5-16,-8 1 0 15,-8 6-3-15,-19-2 1 16,-23 4-5-16,-4 1 0 0,1 4-10 16,-3 5 1-16,-3 1-6 15,-8-1 0-15,-73-7-2192 16</inkml:trace>
  <inkml:trace contextRef="#ctx0" brushRef="#br0" timeOffset="135299.09">25137 13948 1276 0,'0'0'0'0,"7"-15"39"16,-1 1 1-16,-5 4 30 16,-1-3 1-16,-3-4-15 15,-1 2 1-15,1 4-32 16,-4 1 1-16,-6-2-9 16,-4-2 1-16,-3 2-6 15,-3 3 0-15,-7 2-3 16,2 4 0-16,2 1-2 15,-3 0 0-15,-8-3-2 16,-1 0 1-16,1 1-1 16,-8-1 1-16,0-7-1 15,-3 0 1-15,-1-5-1 0,1-1 0 16,-1 1 1-16,-1 0 1 16,-3-2 1-16,-5 1 0 15,-4 8 2-15,-5 1 0 16,-3 1 3-16,-3-1 1 15,3 4 1-15,-8 3 0 16,-6 2 0-16,-5 0 1 16,-1 0 0-16,0 0 0 15,2 0-2-15,-5 0 0 16,-4 0-2-16,3-9 1 16,1-1 0-16,1-2 0 15,-8-2-2-15,1 5 1 16,4-3-1-16,-3 4 0 15,-6-1-3-15,4 2 1 16,-2 0-1-16,-4 2 0 16,-11 2 1-16,-3 4 1 0,4 4 4 15,-4 1 1-15,-7-5 2 16,0 1 1-16,2 3 0 16,-8 0 0-16,-4 1-2 15,-1-1 0-15,-6 0-3 16,1 0 1-16,2 0 0 15,-2-1 0-15,-4-2-2 16,-3 1 1-16,2 1-2 16,5-1 0-16,2 2-2 0,-3-5 0 15,-10 0-2-15,4-3 0 16,4 3-2-16,0-2 1 16,-3-3-1-16,-6 0 1 15,-7-1-2-15,0 0 1 16,3 0-1-16,4 1 0 15,3 0 0-15,-3 0 1 16,-9-4-1-16,-7 0 0 16,3 1 0-16,0 1 0 15,8 3 1-15,1-1 0 16,2-2 0-16,-3 0 1 16,-6-1 0-16,0-3 0 15,-7 1-1-15,6 0 0 16,4-1 0-16,5 1 1 15,-5-1 0-15,-3-1 0 16,-3-2-1-16,-2 2 0 0,3 2-1 16,11 1 1-16,-1 1-2 15,-3 1 1-15,-3-4 0 16,-3 3 0-16,-4-1-2 16,3 0 1-16,0 1-1 15,6 1 0-15,-4 7 0 16,-1 0 1-16,-1-2-2 15,-8-3 1-15,-4 1-1 16,-2 1 1-16,11 1-1 16,2 2 1-16,1 2-1 15,-1-2 0-15,-2 0 0 0,-9-5 1 16,-2 1-1-16,4 1 1 16,2-1-1-16,3 1 1 15,-4-1-1-15,6 3 1 16,-3 1-1-16,-3 1 0 15,-4 5 2-15,-5-1 0 16,-4-2 2-16,5-3 1 16,5 0 1-16,3-7 1 15,10 0 0-15,-3 1 1 16,1-1-1-16,-2 1 1 16,-9-4-3-16,-2 0 0 15,2-1-1-15,6 3 0 16,1-1-1-16,5 0 0 15,1 2-1-15,1 2 0 16,-14 0-1-16,2 0 1 16,3 0 0-16,3-1 0 15,0 1 0-15,7 5 0 0,1 5-1 16,-2 2 0-16,-5 2-1 16,-6-2 1-16,1 2-1 15,-1-1 0-15,6 3 0 16,4 8 0-16,-1 5-1 15,-3 5 1-15,4-3-1 16,-1 2 1-16,-3-7-1 16,9 3 1-16,12 5-1 0,10 1 1 15,5 6-1-15,0-1 0 16,3 1 0-16,10 6 0 16,15 6 0-16,-1 6 0 15,2-1 0-15,8 6 0 16,11 2 0-16,8 1 0 15,15 0 0-15,4 6 0 16,2 6-1-16,5 1 1 16,6-3-2-16,6 1 1 15,6 0-3-15,12 3 1 16,9 7-4-16,7 2 0 16,10-2-3-16,8-5 1 15,6 1-1-15,10 1 0 16,8 0 0-16,11-4 0 15,3-4-3-15,3-1 1 16,6-1 0-16,9-3 0 16,14 2 1-16,5-5 0 0,8-8 0 15,1-4 1-15,9-7 0 16,4 1 0-16,5 3 2 16,5-6 0-16,12 0 3 15,1 1 0-15,-2-5 1 16,10 1 0-16,9-2 1 15,6-3 0-15,-1-6 0 16,2-1 1-16,6-4-1 16,3-1 0-16,2-1-1 15,10 1 0-15,6-1 1 0,1-3 1 16,4-2 0-16,2 1 0 16,-4-3 0-16,13-3 0 15,5-5 1-15,1-1 0 16,13-3 0-16,5-1 0 15,11-6 0-15,2-1 1 16,8-2-1-16,6 0 1 16,5 2 0-16,-2-4 0 15,2-3 0-15,7 0 0 16,-3 5 0-16,-1-1 0 16,6-3 0-16,10 3 0 15,-1-3 0-15,7 1 0 16,1-2-1-16,1 0 1 15,-1 1 0-15,-3-1 0 16,0-2 0-16,-4 2 0 16,3 2 0-16,-1 1 0 15,9 2 0-15,-6 5 0 0,3 2 0 16,-4 7 0-16,-2 4 0 16,-9 3 0-16,-5 1 0 15,0 4 1-15,4 2 0 16,-4 1 1-16,0 1 0 15,-3 1 0-15,-1 0 0 16,-8 2 0-16,-2 2 0 16,-5 2 0-16,-4-3 0 15,-4-1 1-15,3-2 0 16,-1 1 0-16,4-3 0 0,-4-1 0 16,-1-2 1-16,5 3 1 15,0-3 0-15,3-5 1 16,-1-2 0-16,1-1 0 15,2-3 0-15,0-2 1 16,4-6 0-16,-2-4 0 16,-2-1-1-16,-3-4 0 15,3-3-1-15,-1-3 0 16,-5-6 0-16,-7-3 0 16,-5-2 0-16,-3-7 1 15,-3-7 0-15,-3-3 0 16,-4-2 1-16,-11-4 1 15,-6-4 0-15,-3-3 0 16,-3-4 0-16,-11-3 0 16,-8-2 2-16,-16-5 0 15,-19-6 1-15,-13 2 0 0,-8 3 1 16,-12-2 1-16,-23-5 2 16,-8-1 1-16,-10-3 2 15,-8 3 0-15,-8-1 0 16,-8-3 0-16,-9-9 0 15,-7 2 0-15,-9 2-1 16,-7 0 0-16,-8 1-2 16,-5-3 0-16,1 4-4 15,-9-2 0-15,-6 6-1 16,-4 1 0-16,-6 1-1 16,-5 6 1-16,-8 3-3 15,-4 5 1-15,-6 7-2 0,-11 9 0 16,-12 12-1-16,-10 5 0 15,-15 6-1-15,-12 6 0 16,-21 7-1-16,-17 14 1 16,-24 12-3-16,-26 12 0 15,-25 14-2-15,-21 11 1 16,-23 11-4-16,0-22 1 16,270-38-2276-16</inkml:trace>
</inkml:ink>
</file>

<file path=ppt/ink/ink3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6:19.788"/>
    </inkml:context>
    <inkml:brush xml:id="br0">
      <inkml:brushProperty name="width" value="0.05292" units="cm"/>
      <inkml:brushProperty name="height" value="0.05292" units="cm"/>
      <inkml:brushProperty name="color" value="#FF0000"/>
    </inkml:brush>
  </inkml:definitions>
  <inkml:trace contextRef="#ctx0" brushRef="#br0">29886 5024 1679 0,'0'0'0'16,"-37"-38"59"-16,-8 1 1 15,-16-1 41-15,-19 5 1 16,-22 4-27-16,-16 5 0 16,-22 3-46-16,-15 2 0 15,-21 7-14-15,-22 7 1 16,-20 5-7-16,-15 3 0 16,-9 6-3-16,-12-1 0 15,-12 8-2-15,-8 1 1 16,-10-1-2-16,-10 1 0 0,-13-8-1 15,-12 3 1-15,-6 0-2 16,-5-3 1-16,-12-2-1 16,-9 1 0-16,0-2 0 15,-16-1 1-15,-17-5-1 16,-3 7 1-16,-6 0 0 16,-4 3 0-16,-7 6 1 15,-12-4 1-15,-6 1 0 16,-6 0 0-16,-13-3 2 15,-7 0 1-15,-9 2 0 0,-4-1 0 16,3-1-1-16,-1 1 0 16,-1-1 0-16,3-3 1 15,2-5-2-15,3-2 1 16,3-2-2-16,4-5 1 16,2-2-1-16,2 1 0 15,11-4 0-15,-4 3 0 16,2 2 0-16,0 2 1 15,1-4 1-15,-1 2 1 16,2 2 1-16,14-4 0 16,-3 1 0-16,12-4 1 15,5 5 0-15,1 5 0 16,5 2-1-16,2 0 1 16,4 2-2-16,-1 1 0 15,-3 1 0-15,10 8 0 16,14 5-1-16,17 4 0 0,5 7-1 15,10 3 0-15,4 2 0 16,10 10 0-16,11 7-2 16,12 12 1-16,12 8-1 15,13 4 0-15,10-3-1 16,12 3 1-16,11 13-2 16,26-1 1-16,17 1-1 15,17-9 0-15,15-4 0 16,24 6 0-16,34 10 0 15,17-9 0-15,17-10-1 16,16-9 1-16,23 1-1 0,19 2 1 16,29 5-1-16,24-3 1 15,23-6-2-15,15-11 1 16,13-5-3-16,22-4 0 16,19-3-6-16,21-1 1 15,20-1-6-15,29 2 0 16,17-10 0-16,20-2 0 15,11-11-3-15,8-2 1 16,16-5 1-16,7 1 0 16,18 3 3-16,10 0 1 15,20-2 2-15,-8 3 1 16,-15-1 2-16,12 3 1 16,11 3 1-16,1-3 0 15,5-1 0-15,1 2 1 16,11 4 0-16,1-1 1 15,1-5 0-15,8 2 1 16,28-2 0-16,-6-4 1 0,-8-1 0 16,8-4 0-16,6-2 0 15,4 6 0-15,13 0 0 16,2 3 1-16,5 3-1 16,3 3 1-16,8-6 0 15,1 3 0-15,4 3 1 16,5-5 0-16,12 0 1 15,1-5 0-15,4-1 0 16,10-7 0-16,-4-3-1 0,7-2 1 16,2-4 0-16,3-2 0 15,1-1 0-15,4-1 0 16,8-5-1-16,1 3 0 16,-1 3 0-16,0-4 0 15,-2 2 2-15,-4 2 1 16,-3-4 0-16,-3 3 1 15,-1-12 0-15,-3 1 1 16,-7 0 0-16,-11 0 0 16,-12 1 0-16,-6-5 0 15,1-1 0-15,-20-4 1 16,-9-5-2-16,-12-2 0 16,-10 6 0-16,-27-8 1 15,-16-6-1-15,-11 3 1 16,-22 0 0-16,-20-11 0 15,-28-9-1-15,-14-10 0 0,-23-3 0 16,-18 4 0-16,-12 3 0 16,-23-7 0-16,-23-12 0 15,-26 0 1-15,-26 4 0 16,-25-3 0-16,-25-2-1 16,-27-3 0-16,-26-5 0 15,-32-4 0-15,-35-1-1 16,-41-12 0-16,-46-2-1 15,-54-3 1-15,-55-7-2 16,-65 0 1-16,-71 5-1 16,-56 7 0-16,-54 2 0 0,-59 17 1 15,-58 12 0-15,-57 23 0 16,-54 24 0-16,-59 29 1 16,-40 26-1-16,-62 49 1 15,-48 50-4-15,-61 54 0 16,-39 51-1-16,-55 65 0 15,-35 53-2-15,-34 56 1 16,1191-395-2020-16</inkml:trace>
  <inkml:trace contextRef="#ctx0" brushRef="#br0" timeOffset="21933.77">6482 7846 1343 0,'0'0'0'16,"-51"0"40"-16,-4 4 1 15,-12-1 36-15,0 2 1 16,4-5-14-16,-1 0 0 16,6 4-31-16,-5-4 1 15,-6 0-16-15,-3-4 0 0,-1-1 4 16,3-5 1-16,4-4-7 15,-4-2 0-15,-2-1 6 16,-10 0 0-16,1 1 3 16,0-4 1-16,7-1 2 15,-7 0 1-15,-9 2 1 16,-9 5 0-16,4 5-2 16,-9 6 1-16,-9-2-5 15,0 3 0-15,-7 9 0 16,-3-2 0-16,-13 2-1 0,5 5 1 15,4 6-5-15,0-1 0 16,-10-2-1-16,1 3 0 16,5 6-3-16,3 2 0 15,-3 5-2-15,-3 5 0 16,-2 6-3-16,9 8 0 16,11 4-1-16,-2-4 0 15,-8-3-2-15,12 5 0 16,15 5-1-16,0 10 0 15,-1 8-1-15,6 2 0 16,8-7-1-16,8 6 0 16,15 5-1-16,1 2 0 15,2 0-1-15,7-1 1 16,4-8-2-16,12-3 1 16,7 0-1-16,10 2 1 15,15 1-1-15,10-8 0 0,4-11 0 16,14-3 0-16,5 2 0 15,11-1 0-15,10 1 0 16,2 0 0-16,4-6-1 16,12-1 1-16,11-9-1 15,10-3 0-15,9-4 0 16,5-4 0-16,2-4 0 16,9-1 0-16,0-1 0 15,9-4 0-15,14-1 0 0,0 1 0 16,3-5 0-16,6 1 0 15,11-8 0-15,12-2 0 16,3-3 0-16,6 0 0 16,-5-7 0-16,3 2 0 15,7-4 0-15,-1 3 0 16,8-5 0-16,5 1 0 16,9 1 0-16,2 0 0 15,5-3 0-15,6 0 0 16,7-2 0-16,6 2 1 15,-3 0-1-15,5 0 0 16,-2-2 0-16,2 4 0 16,4 5 0-16,5 1 0 15,3-1 0-15,-3 2 0 16,-5 3 0-16,5 0 1 16,6 5-1-16,5-2 1 15,8-3 0-15,4 0 0 0,12 4 0 16,-3-8 1-1,3-1 1-15,0-2 1 0,14-2 0 16,6 3 0-16,24 4 1 16,-6-3 0-16,-10-9-1 15,7 2 1-15,1 3-1 16,12 4 0-16,13-2 0 16,-2 0 1-16,-6 0 0 15,5-5 0-15,18-2 0 16,-3 4 1-16,-10-1 0 0,6 1 0 15,13 1 1-15,-1 2 1 16,-7 6-1-16,2 1 0 16,-3 5 2-16,-1 2 1 15,6-6 0-15,-4 1 0 16,-6 3-1-16,8 1 1 16,1 0-1-16,-4 3 1 15,-4-4-3-15,3 2 1 16,15-7-1-16,-2 0 1 15,-8-3-2-15,5-6 0 16,1-5 0-16,-4 0 0 16,-1 4 0-16,0 0 1 15,-6-1 1-15,1 3 0 16,1-3 0-16,-14-4 1 16,-5-8-2-16,-4-1 0 15,1 3 0-15,-3-3 0 16,-10-2-1-16,-7-3 0 0,-16-3 0 15,-14 3 0-15,-9 0 0 16,-12-3 0-16,-13-2-2 16,-11-8 1-16,-15-3-1 15,-22 4 1-15,-24 1 0 16,-21 7 0-16,-21 4-1 16,-21-4 0-16,-18-2 1 15,-20-1 0-15,-15 3-1 16,-15-3 0-16,-13-6-2 15,-18 1 1-15,-18-1-1 0,-18 4 0 16,-17-2 0-16,-17 2 0 16,-17-2-2-16,-17 6 0 15,-15 2 0-15,-17 3 0 16,-15 3-2-16,-24-2 0 16,-23 2-3-16,-17-1 1 15,-18 3-3-15,-20 1 0 16,-13-5-1-16,-20 6 0 15,-11 6-1-15,-10-1 1 16,-5-6 0-16,-8 3 0 16,-1 2 0-16,-2 3 0 15,-3 1 1-15,-8-5 0 16,-8-4 1-16,-6 3 1 16,-3 1 0-16,-2 1 1 15,-7 1-1-15,-5-2 0 0,-17-3 2 16,-4-1 0-1,1 9 0-15,-5-1 1 0,-5 1 0 16,-9 2 0-16,0 0 0 16,-15-1 0-16,3 5 0 15,0-1 1-15,6-1-1 16,-1-1 1-16,0-4-1 16,-7-3 1-16,-1 1 0 15,-4 7 0-15,-6 1 0 16,-7 0 0-16,0 3 0 15,-5 0 0-15,2-2 0 16,-2 1 0-16,1 2 0 0,-3-4 1 16,2-7-1-16,-11 4 1 15,4 2 0-15,-2-2 0 16,-2 0 0-16,-3-4 0 16,0-1 0-16,-2-1 0 15,-4-1 0-15,-3 2 0 16,4 2 0-16,-3 9 0 15,-9 6 0-15,-3 18 0 16,-5 11 0-16,-2 25 0 16,7 24 0-16,6 20 1 15,9 25-1-15,8 17 0 16,443-140-2095-16,-764 286 2095 16</inkml:trace>
  <inkml:trace contextRef="#ctx0" brushRef="#br0" timeOffset="45598.94">7939 10011 1478 0,'0'0'0'0,"-49"-27"59"16,-6-1 1-16,-12 2 29 15,-14-2 0-15,-11 4-24 16,-6 2 0-16,-7-4-35 16,-7 1 0-16,-8 5-12 15,-4 1 0-15,-3 1-8 16,2 3 1-16,-6-1-1 15,-4 2 1-15,-19 2-2 16,-5 3 1-16,2 1-1 16,-1 8 0-16,-5 0 3 0,-8 2 0 15,-7 4 1-15,-16 7 1 16,-9-1-2-16,-14 10 1 16,2 9 0-16,-2-1 1 15,-3 3 4-15,3 8 0 16,-6 6 4-16,6 13 1 15,6 18-2-15,3 5 1 16,5 11-4-16,14 6 0 16,16 8-3-16,11 2 0 15,12 6-4-15,11 4 0 16,8-4-1-16,15 3 0 16,20-1-5-16,24-4 1 15,21-3-3-15,16-9 0 16,8-7-2-16,17-3 0 15,18-1-1-15,12-1 0 16,10 0 0-16,16-5 0 0,26-7-1 16,18-2 0-16,16-1-2 15,24-4 1-15,27-4-3 16,16-1 1-16,11-11-3 16,15-6 1-16,14-10-1 15,26-4 0-15,15-4-3 16,15-7 1-16,7 2-1 15,16-1 1-15,17-6 1 16,16-2 1-16,8-5 2 0,7-2 0 16,15-1 1-16,8-5 0 15,11-8 1-15,18 2 1 16,12-3 0-16,7 3 0 16,16 2 0-16,8 0 1 15,6 0-1-15,2 7 1 16,0 4 0-16,14 3 1 15,7-2 0-15,5-2 0 16,5 0 0-16,6 3 0 16,12-3 0-16,6 6 0 15,18 1 0-15,5 0 1 16,3-5 0-16,3-5 0 16,-3-10 1-16,9 1 0 15,17-1 1-15,2-6 0 16,7-7 0-16,6 1 0 15,10-1 0-15,-6-12 1 16,-10-11 2-16,2-3 1 0,4 4 2 16,-11-2 0-16,-18-3 0 15,-9 0 1-15,-6 1 1 16,-19 4 0-16,-6 0 3 16,-13-7 0-16,-12-7 1 15,-19 0 0-15,-27 0 0 16,-26 4 1-16,-25 3-2 15,-31 2 0-15,-21-8-2 16,-28 3 1-16,-29-6-2 16,-31 1 0-16,-33-10-3 0,-30 3 1 15,-29 3-1-15,-40 7 1 16,-33 3-1-16,-29-3 0 16,-22-4-2-16,-29-7 1 15,-29-1-2-15,-33-4 1 16,-32 7-2-16,-28 2 1 15,-33-1-3-15,-36-3 0 16,-37-8-1-16,-30 1 0 16,-28 4-1-16,-20 4 1 15,-22 4-1-15,-12 1 0 16,-19-2 0-16,-17-2 0 16,-17-3 0-16,-10 5 0 15,-20 5 0-15,-10 5 0 16,-12 2 0-16,-18 9 0 15,-6 6 0-15,-5 4 0 16,-7 5 0-16,-18 2 0 0,-7 4 0 16,-1 8 0-16,-3 12 0 15,-1-5 0-15,-2 0 0 16,4 0 0-16,-2 2 0 16,7-4 0-16,7-5 0 15,5-5 0-15,9-5 0 16,-1-11 0-16,3-12 0 15,-1-1 0-15,3-1 0 16,-6 2 0-16,-10 4 0 16,-7 7 1-16,-2 11-1 15,-23 11 1-15,-21 18 0 0,-25 22 0 16,-11 20-1-16,-18 30 0 16,-35 28 0-16,-15 31 0 15,-14 28-1-15,-6 18 0 16,683-188-1993-16</inkml:trace>
</inkml:ink>
</file>

<file path=ppt/ink/ink3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7:54.903"/>
    </inkml:context>
    <inkml:brush xml:id="br0">
      <inkml:brushProperty name="width" value="0.05292" units="cm"/>
      <inkml:brushProperty name="height" value="0.05292" units="cm"/>
      <inkml:brushProperty name="color" value="#FF0000"/>
    </inkml:brush>
  </inkml:definitions>
  <inkml:trace contextRef="#ctx0" brushRef="#br0">2445 6585 940 0,'0'0'0'15,"39"10"32"-15,-1-1 1 16,19 3 39-16,12-3 0 16,6-4-14-16,0 2 1 15,0-7-24-15,1 0 0 16,14 1-14-16,2 3 1 15,3-1-8-15,4-3 0 16,5 4-2-16,4-4 0 16,10 0 3-16,3-4 1 15,15-1 4-15,-2-2 0 16,-1-1 4-16,6-1 1 16,11-3-2-16,3 5 0 15,4 5-2-15,-3-1 1 0,-13-1 4 16,4 3 1-16,6-1 1 15,3 0 1-15,4-1-2 16,1 3 1-16,-11 0-7 16,2 0 1-16,9 0 5 15,7-4 0-15,-2-1-6 16,2-2 0-16,-9 7 0 16,-2-2 1-16,2-1-4 0,2 3 0 15,6 5-1 1,3 2 0-16,3-4-3 0,-3 6 1 15,-10 0-3-15,-1-2 1 16,6 1-4-16,1 1 1 16,7 0-1-16,-9 3 0 15,-7 0-2-15,-6 0 0 16,-1-3 3-16,0 3 0 16,2-4-3-16,3-2 0 15,1-3 2-15,-6 0 1 16,2 1 1-16,3 1 0 15,11-5 2-15,-1 0 0 16,-3 0 0-16,-1 4 1 16,-6-4-1-16,1 1 0 15,8 3 0-15,6-1 1 16,-4 1 0-16,1-3 0 16,-2-4-2-16,-6-2 1 15,7-4 2-15,0 0 1 16,5 9-3-16,8 0 1 0,-1 6-2 15,-1-3 1-15,-3-12 0 16,0 6 0-16,-3 3 0 16,5 0 1-16,6 3-2 15,0-6 1-15,6-2-2 16,0 1 1-16,3 4-3 16,2-3 0-16,-3-1-1 15,1-1 1-15,2 0-1 16,-3 2 0-16,3-1 0 15,-2 1 0-15,1 1 0 0,-1 2 0 16,3 5 0-16,6-1 0 16,-1 4 0-16,3-4 0 15,-12-4 0-15,3 3 0 16,-2 6 0-16,-2-4 0 16,1-2-2-16,3-3 1 15,-2 0 0-15,5 0 0 16,-2 2 0-16,9-2 0 15,2-5 0-15,-4 0 0 16,4-2-1-16,2 3 0 16,-3 3-1-16,5-3 0 15,-6-1 1-15,0-2 1 16,2-2-1-16,-4-3 1 16,6 4 0-16,-2 1 0 15,1 2-1-15,3-2 0 16,8-4 0-16,2 1 1 0,-4 5-2 15,4 0 1-15,2 1-3 16,-2 1 1-16,3 3-1 16,4 0 1-16,4 0 0 15,-1 0 0-15,-3 5-1 16,4-2 1-16,5-3 0 16,1 4 0-16,3 4 1 15,-3 1 0-15,-4-2 0 16,-3-7 1-16,-8 0 2 15,-8 0 1-15,-2 0 0 0,-8-7 0 16,-4-2 1-16,-6 1 1 16,-10-1 1-16,-2 0 0 15,-8-3-1-15,-18-3 1 16,-13 1-1-16,-17 3 0 16,-14 3-7-16,-15 3 0 15,-13 1-3-15,-9 1 1 16,-10 1-2-16,-11-7 0 15,-51 9-2306-15</inkml:trace>
  <inkml:trace contextRef="#ctx0" brushRef="#br0" timeOffset="12634.06">2459 7879 918 0,'0'0'0'16,"44"-12"25"-16,5 0 1 16,15 0 34-16,8 2 0 15,4-1-3-15,-2 2 0 16,-3 4-26-16,10-2 1 15,11 4-10-15,1 1 0 16,-3-6-6-16,5-1 1 16,18 2-1-16,9-2 0 15,0-3-1-15,5-3 1 16,8 2 3-16,10 1 1 16,0-5 1-16,3 0 1 15,-4-2 0-15,6 8 1 16,13 3 0-16,-10 4 0 15,1-3 0-15,-5 2 1 16,0 0-5-16,1 1 1 0,12 4-4 16,4 0 0-16,1-6-1 15,4 0 1-15,-3-2-1 16,5-1 0-16,7 2 0 16,3 0 1-16,2-1-1 15,2-1 1-15,6 4-3 16,2 0 1-16,3 1 0 15,-8 4 0-15,-1 4-1 16,5 2 0-16,0 5-2 0,-3-1 1 16,3-3-2-16,0 0 1 15,5-2-1-15,4 2 0 16,0-2 1-16,5-3 0 16,5-4-1-16,13 2 1 15,7 0-1-15,-6 0 0 16,3-3-1-16,-1-2 1 15,11 1-3-15,3 4 1 16,6 4-1-16,2-3 1 16,4 6-2-16,-2-1 0 15,8 4 0-15,1-3 0 16,7-5-1-16,-1-2 1 16,3 0-1-16,4 1 1 15,11 3 0-15,7-4 0 16,14 0-1-16,2-5 0 15,1-4 0-15,1 2 1 16,10 4 1-16,8-3 0 16,14-1 0-16,6 2 1 0,7 5-1 15,0-7 1-15,6 2-2 16,14 0 1-16,8 5-1 16,8 0 1-16,5-4-2 15,0-2 1-15,5 4 0 16,9-2 0-16,0-4 0 15,2 3 0-15,5 3 0 16,-2 2 1-16,2 3 1 16,2 4 0-16,-2 4 0 0,-2 1 1 15,-3-2-1-15,-9-1 1 16,-7-1-1-16,-13-2 1 16,-10 0-2-16,-18 7 0 15,-12 4-2-15,-9 4 1 16,-6-6-4-16,-19 6 0 15,-10 0-2-15,-14 5 0 16,-286-26-1778-16</inkml:trace>
  <inkml:trace contextRef="#ctx0" brushRef="#br0" timeOffset="14199.92">2764 8918 772 0,'0'0'0'0,"19"0"19"16,3 1 1-16,9 4 24 16,10-1 0-16,5-4-4 15,12 3 1-15,20 4-16 16,8-1 0-16,7-6-7 15,12-6 0-15,11 6-5 16,4 0 0-16,9-7 1 16,7-1 1-16,8 3-1 15,18 1 1-15,11-5 2 16,4-6 0-16,6-6 4 0,2 4 1 16,6 6 9-16,-1-1 0 15,13-7 4-15,4 5 0 16,1 6 0-16,9 3 0 15,3 1-4-15,11-1 1 16,4-4-6-16,8-1 0 16,8-4-4-16,8 2 1 15,4 3-5-15,5-3 0 16,7 4-4-16,4 1 1 16,-9 1-4-16,10-2 0 15,4 1 2-15,23 2 0 16,14-4 1-16,0 0 0 15,4-5-2-15,15 4 1 16,15 7 0-16,3-6 1 16,-9-8-2-16,14 3 1 0,22 2-4 15,3 1 1-15,5 1-1 16,4 0 0-16,-4-1-1 16,13 3 1-16,2-1-1 15,8 5 0-15,11 4-1 16,3 7 0-16,6-3 1 15,12 1 0-15,16 2 0 16,7 2 1-16,1 1-1 16,10-3 1-16,8-2 1 15,2 2 0-15,1-4-2 16,9 3 0-16,-4-3-2 0,1-3 1 16,-3 4-1-16,4 1 1 15,3-4-3-15,-7 6 1 16,-11 2-2-16,-9 0 1 15,-8-2 2-15,-22 1 0 16,-21 4 2-16,-21 4 0 16,-32 3 0-16,-24 5 1 15,-33 6 0-15,-38 4 0 16,-40 4-3-16,-43-17 0 16,-194-21-1577-16</inkml:trace>
  <inkml:trace contextRef="#ctx0" brushRef="#br0" timeOffset="15033.35">3080 9475 1052 0,'42'-4'0'0,"83"-8"25"15,34 0 0-15,21 5 26 16,23 5 1-16,16-1-9 16,22 6 1-16,13 6-22 15,35 3 0-15,31 4-9 0,24 1 1 16,8-6-5-16,28-5 1 15,25-2-3-15,26-4 0 16,27-7-2-16,13-2 1 16,30-5-2-16,23-8 1 15,32-4-2-15,17-10 0 16,29-6-1-16,1-5 0 16,-5-3 7-16,10 2 1 15,10 3 6-15,-12 7 0 16,-15 8 9-16,-23 11 0 15,-30 11 7-15,-37 8 0 16,-49 5-18-16,-48 10 1 16,-50 6 2-16,-71-14 1 15,-283-7-1260-15</inkml:trace>
  <inkml:trace contextRef="#ctx0" brushRef="#br0" timeOffset="15668.34">3965 11143 1119 0,'69'-5'0'0,"116"-2"28"15,53 0 0-15,38 7 29 16,23 7 1-16,12-4-18 15,19 1 0-15,31-4-2 16,18-2 1-16,24-3-19 16,16-2 1-16,33-2 7 15,23-4 0-15,34-10-1 16,19-3 0-16,29-7-1 16,15 0 0-16,24 2 7 15,9 0 1-15,5 2 8 16,-10-3 1-16,-18 6 3 0,-12 9 0 15,-11 10-2-15,-25 11 0 16,-20 6-8-16,-28 9 1 16,-9 9-6-16,-17-2 1 15,-460-26-1621-15</inkml:trace>
</inkml:ink>
</file>

<file path=ppt/ink/ink3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8:22.937"/>
    </inkml:context>
    <inkml:brush xml:id="br0">
      <inkml:brushProperty name="width" value="0.05292" units="cm"/>
      <inkml:brushProperty name="height" value="0.05292" units="cm"/>
      <inkml:brushProperty name="color" value="#FF0000"/>
    </inkml:brush>
  </inkml:definitions>
  <inkml:trace contextRef="#ctx0" brushRef="#br0">3348 6002 1254 0,'0'0'0'16,"-27"-30"62"-16,12 9 1 15,2 9 28-15,8 5 0 16,-4 7-31-16,-9 19 1 16,-5 14-34-16,1 26 1 15,-1 31-10-15,1 19 1 16,5 9-9-16,-3 12 1 0,6 25-4 15,-2 15 1-15,2 12-1 16,0 10 0-16,5 7-4 16,-3 7 0-16,-2 10-3 15,0 14 0-15,1 9-1 16,8 19 1-16,0 8-1 16,8 18 0-16,3 16-1 15,-1 13 0-15,-1 3 0 16,-4 15 0-16,-4 20 1 0,-1 8 0 15,1-1 0 1,-5 2 1-16,-5 7 0 0,0-9 0 16,-7-12 0-16,2-29 1 15,-8-28 0-15,1-19 1 16,-3-26 2-16,1-25 1 16,-5-20 5-16,-4-26 0 15,-4-24 4-15,4-17 1 16,-2-9 1-16,6-18 0 15,-3-13 0-15,5-9 1 16,8-2-1-16,2-6 1 16,6-8-1-16,5-4 1 15,1-5-1-15,6-6 0 16,6-3 0-16,6-4 0 16,10-2-2-16,8 0 0 0,8 4 0 15,14-4 1 1,15-6-2-16,14-8 0 0,6-6-3 15,13-8 0-15,20-4-1 16,13-6 1-16,6-7-2 16,12-1 1-16,25-1-2 15,18 1 0-15,11 1-3 16,19 0 1-16,13-1-2 16,15 3 0-16,12 7-2 15,14 3 1-15,11 0-1 16,12-4 0-16,4-6 0 0,19-4 0 15,9-5 0 1,5 3 0-16,16 4-1 0,7-3 1 16,16-6-1-16,14-3 1 15,-5 1-1-15,5 0 0 16,10 3 0-16,5 1 1 16,20 1 0-16,6-6 0 15,4-9 0-15,7 1 1 16,6 3-1-16,9 2 1 15,4-1 0-15,5-1 1 16,5-2 0-16,5 2 0 16,10 2 0-16,6 3 0 15,9 2-1-15,7 5 1 16,-1 4-1-16,-6 6 1 16,-5 8-1-16,-7 4 0 15,-11 8 0-15,-5 6 1 0,-4 9 0 16,-15 5 0-16,-6 6 0 15,-3-6 0-15,-9-3-1 16,-6 0 1 0,-6-2-1-16,-11-2 1 0,-16-1-1 15,-7-2 0-15,-3-2 0 16,-10 0 0-16,-6 4 1 16,-16-3 0-16,-6 0 0 15,1-6 0-15,-8-6 0 16,-6 1 1-16,-17 0 0 0,-6 1 1 15,-3 1-1-15,-10-2 0 16,-15-6-1-16,-17-1 1 16,-12 0-1-16,-21-4 0 15,-8-1 1-15,-16-6 1 16,-7-6 0-16,-16-2 0 16,-15-4-1-16,-16-1 1 15,-12-4 0-15,-13 2 0 16,-6-2-1-16,-11 0 1 15,-11 2-1-15,-5 2 0 16,-3-1-1-16,-13 3 0 16,-7 1-1-16,-7-2 0 15,-67 9-1833-15</inkml:trace>
  <inkml:trace contextRef="#ctx0" brushRef="#br0" timeOffset="1432.92">31221 16563 1310 0,'0'0'0'16,"26"-31"55"-16,1 0 1 15,3-9 51-15,1-7 1 16,-1-5-31-16,0-5 1 15,2-7-42-15,0-3 1 0,-4-9-13 16,2-7 0-16,5-11-10 16,1-8 0-16,-3-5-5 15,-1-7 1-15,1-20-4 16,3-6 0-16,1-14 2 16,2-5 0-16,1-4 1 15,-1 1 1-15,-2-8 1 16,0-7 1-16,2-3 4 15,-4 0 1-15,0-5 2 16,-6-9 1-16,-6 2-1 0,-4-1 0 16,-5-13-5-16,-3-2 1 15,-2-8-4-15,-1-9 0 16,1-4-3-16,-4-3 0 16,-3 0-1-16,0-8 1 15,-2-2-2-15,-2 1 0 16,-3 4 0-16,-2 0 0 15,-2 2-1-15,-2-3 1 16,-1 5-3-16,-4-1 1 16,-3-1-2-16,-2-1 0 15,-2 1 0-15,-2 7 0 16,0-1 0-16,6 4 1 16,3 2-1-16,0 10 1 15,-1 14-1-15,-3 7 1 16,1 12 0-16,-4 19 0 15,-7 14-1-15,-4 12 1 0,-3 14-2 16,-9 8 0-16,-8 23-1 16,-10 7 1-16,-8 6-1 15,-7 11 1-15,-11 12-1 16,-11 4 0-16,-14 8 0 16,-12 6 0-16,-7 0-1 15,-14-1 0-15,-11-2-2 16,-13-6 1-16,-19 0-3 15,-12 0 0-15,-14 3-1 16,-17 4 0-16,-8 7-1 16,-14 5 0-16,-5-2 0 0,-12 6 0 15,-15 3 1-15,-8-7 0 16,-4-2-1-16,-16-1 1 16,-5 4 0-16,-21 1 1 15,-16 0 0-15,-7 1 1 16,-16 3 0-16,-14 1 1 15,-11 5 0-15,-23 5 0 16,-19 0 0-16,-10 6 1 16,-18 0-1-16,-4 3 1 15,0 3 0-15,-3-3 0 16,-2-7-1-16,-4 2 1 16,0 5-1-16,-1 0 1 15,-9-9 0-15,0 9 0 16,-2 0 0-16,-2 5 0 15,-5 1 0-15,0 6 1 16,2 8-1-16,3 5 1 0,4 4 0 16,-6 2 0-16,-4-1 0 15,-1 3 1-15,2-4-1 16,7 0 1-16,14-1 0 16,7 2 0-16,6 8-1 15,6 1 1-15,8 3-1 16,12 3 0-16,-7 2 0 15,3 1 0-15,8-3 0 16,1 0 1-16,2 5-1 16,-1 9 1-16,8 7-1 0,5 7 1 15,4 10-1-15,2 3 1 16,6 6-1-16,3 10 1 16,6 14-4-16,15-5 0 15,393-111-1591-15</inkml:trace>
</inkml:ink>
</file>

<file path=ppt/ink/ink3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09:31.770"/>
    </inkml:context>
    <inkml:brush xml:id="br0">
      <inkml:brushProperty name="width" value="0.05292" units="cm"/>
      <inkml:brushProperty name="height" value="0.05292" units="cm"/>
      <inkml:brushProperty name="color" value="#FF0000"/>
    </inkml:brush>
  </inkml:definitions>
  <inkml:trace contextRef="#ctx0" brushRef="#br0">2579 10899 1388 0,'0'0'0'0,"-41"2"57"16,1 5 1-16,-4 3 34 16,-8 9 1-16,-9 9-35 15,-12 10 0-15,-8 3-33 16,0 10 1-16,-2 4-13 15,-5 4 1-15,-7 10-5 0,-1 7 0 16,10 11-3-16,8-1 1 16,4 1-4-16,6-1 0 15,4 3-2-15,9 4 1 16,11-5-1-16,13-3 0 16,13-4-1-16,16-1 1 15,16 0-1-15,18-2 1 16,17-4-1-16,18-5 0 15,15-12 0-15,13-5 0 16,23-5 0-16,9 3 0 16,12 0 0-16,20 0 0 15,26-6 0-15,15-8 0 16,20-5 0-16,15-7 0 16,26-1 0-16,16-7 1 15,19-10-1-15,11-7 1 16,19-8 1-16,13 0 0 0,28 2 0 15,10 1 1-15,-6-3 1 16,17 2 1-16,9 4 0 16,10 3 1-16,4 5 0 15,14 0 1-15,4 2 1 16,8 1 0-16,9 3 0 16,15-4 1-16,5-2-1 15,8-5 1-15,6-9-1 16,12 1 1-16,12-6-1 15,20-2 0-15,14 1 2 0,-2-6 0 16,-10-7-1-16,14-1 1 16,12-4 8-16,9 5 1 15,-13 2 9-15,8 2 1 16,10 0 0-16,-1 3 0 16,-8 5-6-16,4 6 1 15,12 5-1-15,-8 5 0 16,-13 5-3-16,2 0 1 15,1 4-7-15,-3 8 1 16,-8 7-1-16,-5 6 1 16,-2 3-2-16,-15-6 0 15,-23-4-4-15,-10-6 1 16,-4-8-1-16,-20-6 0 16,-17-6-2-16,-35-6 0 15,-16-3 0-15,-21-5 0 16,-17-9 0-16,-37-4 0 15,-37-1 0-15,-38-2 0 0,-33-1-1 16,-40-1 0-16,-41-1 1 16,-35 1 1-16,-32 1 0 15,-31-8 0-15,-33-10-3 16,-36 0 1-16,-36 4-3 16,-33 5 1-16,-31 4-2 15,-39 0 0-15,-44-3-2 16,-40-6 0-16,-38 1-1 15,-27 2 0-15,-28-5-3 16,-18-4 1-16,-15-1-2 0,-19-1 0 16,-13 3-3-16,-13 4 1 15,-8 3-1-15,-3-3 0 16,-9-3-2-16,-25 0 1 16,-10 2-1-16,-10 7 1 15,-9 3 1-15,-22 5 0 16,-5 8 0-16,-6 4 0 15,-8 2 1-15,-7 1 1 16,-20-6 1-16,0 1 0 16,11 6 1-16,-12-1 0 15,-10-1 0-15,4-3 1 16,9 1 0-16,2-8 0 16,-5-5 0-16,6-1 1 15,11 1 0-15,-5-4 1 16,-10 2-1-16,1 2 0 15,3-2 1-15,-5 0 1 16,-5-7 0-16,-5 3 0 0,-14 9 0 16,-8 14 0-16,-3 12 0 15,-21 23 0-15,-7 24 0 16,-13 22 0-16,-10 24 0 16,-11 39 1-16,-7 43-1 15,-15 41 0-15,6 39-2 16,23 30 0-16,660-278-1828 15</inkml:trace>
  <inkml:trace contextRef="#ctx0" brushRef="#br0" timeOffset="8700.02">6272 13185 1343 0,'0'0'0'0,"-40"-24"50"0,-1 0 1 16,-3 1 49-16,-5 6 1 15,-2 5-34-15,-11 1 1 16,-16-1-39-16,-8 5 1 15,1 7-12-15,-10 7 0 16,-9 5-6-16,-9 4 0 16,0 3-2-16,-9 5 0 15,-8 6-1-15,-1-1 0 16,-10 0-2-16,-7-3 1 16,-5-3-2-16,-15 1 0 15,-3 0 1-15,-5 1 0 16,-6-3 5-16,-3 1 0 15,5 3 4-15,0 1 0 16,-5 3 0-16,-6-3 1 16,-3 5 2-16,4 0 1 15,-3 12-2-15,6 6 1 0,7 5-1 16,18 6 0-16,26-1-3 16,2 10 1-16,2 14-5 15,16 3 1-15,26-2-2 16,7 1 0-16,10-1-2 15,15 3 0-15,12 7-2 16,11 1 1-16,17-6-4 16,18-4 0-16,14 6-2 15,18 0 1-15,21-4-2 16,11-5 1-16,8-7-1 16,18-3 0-16,23-1 0 0,19 3 0 15,22-11 0-15,17-2 0 16,12-5-1-16,16-5 1 15,15-2-1-15,20 2 1 16,19-1-1-16,13 0 0 16,14 0 0-16,13-5 0 15,5-16 0-15,18-1 1 16,19-1-1-16,4-6 0 16,3-1 0-16,11-4 0 15,21-1 0-15,10-6 0 16,4-4-1-16,9 1 1 15,11-1 0-15,12 1 1 16,8 0-1-16,10 2 1 16,13-7-1-16,17 1 1 15,10-1 0-15,8 0 0 16,12 3 0-16,3 3 0 0,10 1 0 16,3-2 1-16,-3 2-1 15,11-2 1-15,6-1-1 16,6 3 0-16,4 0 0 15,7-1 1-15,2 1-1 16,17 0 1-16,6 3 0 16,-2 0 0-16,2 0 1 15,1-5 0-15,8-5 0 16,10-2 0-16,11-4 0 16,-2-3 1-16,-6-5-1 0,5 0 1 15,-1-2 0-15,-9 0 0 16,-6 1 0-16,-12-1 0 15,-6-4 0-15,-9-1 1 16,-11-3 0-16,-17-4 0 16,-24-2 0-16,-29-6 0 15,-16-3-1-15,-30 1 1 16,-43-6 1-16,-40-1 0 16,-30-5 0-16,-46-1 1 15,-42 3 0-15,-48-3 0 16,-42-5 0-16,-37 1 1 15,-37 3 0-15,-32-6 0 16,-30-10-1-16,-32-4 0 16,-32-1-1-16,-29-6 0 15,-32 1-1-15,-36-10 0 16,-38-9 0-16,-39-4 1 16,-34 5-1-16,-30 3 1 0,-34-8 0 15,-26 4 1-15,-26 7-2 16,-25 1 1-16,-8 4 0 15,-27 0 0-15,-18 3-1 16,-24 6 1-16,-17 10-1 16,-17 7 0-16,-5 3-1 15,-10 1 1-15,-17-17-2 16,-12 5 0-16,7 1-1 0,-5 0 1 16,-7-7-1-1,1-4 1-15,8 1-1 0,-3-6 0 16,-9-6 4-16,6 6 0 15,2 13 6-15,-11 9 0 16,-17 3 4-16,-9 10 1 16,-18 9 1-16,-1 18 0 15,-4 18 0-15,-12 12 1 16,-15 18-5-16,-10 11 0 16,-19 13-2-16,-9 7 1 15,-18 13-3-15,2 14 0 16,-2 16-7-16,7 3 1 15,13-3-3-15,19 5 1 16,26 12-1-16,27-3 0 16,37-9-1-16,23 9 0 15,33 8-5-15,53-6 0 16,54-11-5-16,31-28 1 0,388-81-2003 16</inkml:trace>
</inkml:ink>
</file>

<file path=ppt/ink/ink3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1:01.390"/>
    </inkml:context>
    <inkml:brush xml:id="br0">
      <inkml:brushProperty name="width" value="0.05292" units="cm"/>
      <inkml:brushProperty name="height" value="0.05292" units="cm"/>
      <inkml:brushProperty name="color" value="#FF0000"/>
    </inkml:brush>
  </inkml:definitions>
  <inkml:trace contextRef="#ctx0" brushRef="#br0">4431 10755 1567 0,'-21'-5'0'0,"-30"-10"63"16,-25-1 0-16,-16 6 41 16,-12 6 0-16,-12 6-38 15,-11 8 1 1,-16 8-45-16,-13 11 1 0,-1 13-8 16,-10 15 1-16,-4 15-6 15,-11 17 0-15,-7 6-3 16,-1 16 1-16,-2 17-2 0,13 5 0 15,17 4-1-15,18 5 0 16,18 6-2-16,17-2 0 16,10 1-1-16,13 0 1 15,10 2-2-15,25-7 1 16,21-2-2-16,19-7 1 16,25-5-1-16,27 0 0 15,28-3 0-15,17-4 0 16,22-7-1-16,22-7 1 15,27-1-2-15,21-14 1 16,29-7-2-16,18-4 1 16,19-7-2-16,28-8 1 15,29-7-2-15,11-16 1 16,18-17 0-16,14-7 0 16,35-5-1-16,18-4 1 15,14-4-1-15,18-3 0 16,17-5 1-16,16-1 1 0,22-2 0 15,2-1 0-15,7 6 0 16,7-5 1-16,10-9 0 16,25 2 1-16,15 7 0 15,6-4 1-15,-1-3 0 16,24-3 0-16,21-3 0 16,1-4 1-16,-1-11 0 15,8-5 1-15,22-4 0 16,0 3 1-16,3 1 0 0,4 1 1 15,5 6 0-15,2-3 0 16,-11-3 1-16,-2-3 0 16,-13-3 0-16,-4-7 1 15,-4-11 0-15,-5-3 0 16,-7-7 1-16,-13 2 1 16,-24 0-1-16,-28-9 0 15,-16-12 1-15,-23-3 0 16,-27 3 0-16,-35-4 1 15,-30-4 1-15,-38-1 0 16,-41 2 0-16,-46 2 0 16,-43-6 1-16,-47 8 0 15,-39 0-1-15,-38 4 1 16,-40 6-1-16,-35-3 0 16,-33-10-1-16,-32 3 1 15,-31 6-2-15,-35-4 0 0,-32-3-3 16,-33 1 0-16,-28 5-4 15,-31 3 0-15,-27 7-1 16,-28 5 0-16,-16 2-1 16,-30 2 0-16,-29 3-3 15,-18 4 1-15,-8 7-2 16,-17 1 0-16,-11 6-1 16,-11-1 0-16,-15-5 1 15,-8 1 0-15,-3 6 0 16,-1-1 1-16,-12 1 0 0,-1 2 1 15,-2 5 0-15,-5 5 1 16,0 3 0-16,-16-1 1 16,-9-2 0-16,-5 4 0 15,-11 3 0-15,-6 1 1 16,-1-1 0-16,-2-3 0 16,-8 5 0-16,-6 2 0 15,-8-1 0-15,-11 6 0 16,2 4 0-16,-17-1 0 15,0 2 0-15,-8 6 0 16,-6 6 0-16,-10 5 1 16,-6 4 2-16,-7 16 0 15,1 11 4-15,-9 20 1 16,-12 20 0-16,-11 18 1 16,-5 7 0-16,1 29 1 15,4 24-6-15,9 35 0 16,14 31-1-16,16 2 0 15,589-220-1789-15</inkml:trace>
</inkml:ink>
</file>

<file path=ppt/ink/ink3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1:29.821"/>
    </inkml:context>
    <inkml:brush xml:id="br0">
      <inkml:brushProperty name="width" value="0.05292" units="cm"/>
      <inkml:brushProperty name="height" value="0.05292" units="cm"/>
      <inkml:brushProperty name="color" value="#FF0000"/>
    </inkml:brush>
  </inkml:definitions>
  <inkml:trace contextRef="#ctx0" brushRef="#br0">7537 6413 1108 0,'0'0'0'15,"28"-10"45"-15,2 5 1 16,7 5 35-16,4 3 1 15,-1 1-26-15,1 1 1 16,0 4-30-16,-1-2 0 16,3 5-9-16,6-2 1 15,9-1-9-15,9 1 1 16,5 2 3-16,4-1 0 16,4-4 2-16,8-2 1 15,16-2 4-15,0 2 1 0,-5 2-1 16,5-2 0-16,11 6-2 15,4 1 1-15,-9 2 5 16,3 1 1-16,8-2 4 16,1-3 1-16,-9-3-2 15,5-7 0-15,9 0-1 16,7-5 0-16,-3 1-4 16,1 1 0-16,2-1-3 15,7-1 1-15,11-4 2 16,-2 1 0-16,-9 1-3 0,2 2 1 15,1 1-2-15,1-1 0 16,3 2-4-16,-1-1 1 16,-6-5 1-16,2 6 0 15,7-2-1-15,8 1 1 16,3-4-3-16,-6 1 0 16,-3 2 0-16,1-1 0 15,1 5-2-15,13-1 1 16,4 2-4-16,0 0 0 15,-3-4-1-15,0 1 1 16,-4 3-2-16,10 0 1 16,8 0-2-16,1 0 0 15,3 0 0-15,-1 3 0 16,-5-3-1-16,3 4 0 16,1-4 1-16,-4 2 0 15,-2 5 2-15,2-4 0 16,3 2 0-16,4 2 0 0,2 2 0 15,-8-1 1-15,8 1-1 16,-4 3 0-16,-3 0-1 16,2-3 1-16,-8-6-1 15,2 6 1-15,6 3-2 16,-1 0 0-16,-1 2 0 16,8 2 0-16,1 1-1 15,1-1 0-15,2-4-1 16,-4-4 0-16,-1-2 1 0,2 0 0 15,3-6 2-15,3 0 0 16,3 0 0-16,2-3 0 16,8 0 2-16,2-1 0 15,8-1 3-15,6 0 1 16,2 1-2-16,5-3 1 16,1 6-1-16,11 1 0 15,1 5 0-15,1 2 1 16,-6-6-2-16,1 6 1 15,-8-1 0-15,1 4 1 16,0 4-2-16,-10-6 1 16,-4 1-1-16,-11-2 0 15,-2 2-1-15,-2-6 0 16,-5-1 3-16,-5 0 0 16,-14-1-3-16,-6 3 0 15,-3-4-2-15,-16 0 1 16,-12 3 2-16,-18-3 0 15,-16 0 1-15,-16 0 0 0,-14 0-8 16,-12 0 1-16,-21 2-5 16,-17 1 0-16,-13 1-4 15,-18 1 1-15,0-5-2298 16</inkml:trace>
  <inkml:trace contextRef="#ctx0" brushRef="#br0" timeOffset="915.73">2833 7872 1399 0,'21'-5'0'16,"25"-7"47"-16,26-2 1 0,32 2 46 15,9-4 1-15,4 1-7 16,6 1 1-16,13-2-38 16,12 3 0-16,16-8-30 15,14 2 1-15,9 2 9 16,7-3 0-16,0 0 5 15,0-1 1-15,-5-2 1 16,-7 3 0-16,-2 9 5 16,-4 6 1-16,-10 9-2 0,-7 4 0 15,-20 4-13-15,-3 9 1 16,8 14-8-16,-20-11 1 16,-124-24-1892-16</inkml:trace>
</inkml:ink>
</file>

<file path=ppt/ink/ink3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1:46.788"/>
    </inkml:context>
    <inkml:brush xml:id="br0">
      <inkml:brushProperty name="width" value="0.05292" units="cm"/>
      <inkml:brushProperty name="height" value="0.05292" units="cm"/>
      <inkml:brushProperty name="color" value="#FF0000"/>
    </inkml:brush>
  </inkml:definitions>
  <inkml:trace contextRef="#ctx0" brushRef="#br0">4408 3591 1052 0,'-30'-7'0'0,"-48"-14"32"15,-31 0 1-15,-18 4 48 16,-12 8 0-16,-1 15-18 16,-4 9 0-16,-5 15-27 0,-4 11 0 15,-15 1-21-15,-8 11 1 16,5 13-3-16,7 15 1 15,16 23-3-15,0 7 1 16,-11 7-2-16,0 8 0 16,2 6-1-16,18 10 1 15,15 10-2-15,3 0 0 16,-6-3-2-16,10 5 1 16,18 9-2-16,9 3 0 15,0 7-1-15,13 2 0 16,17 1-1-16,12-6 1 15,15-2-2-15,15-7 0 16,23-1-1-16,13 5 1 16,10 4-1-16,20 1 0 15,21-7-1-15,8-11 1 16,4-17-1-16,22-12 0 16,29-7 0-16,13-11 0 15,17-11 0-15,18-8 0 0,14-6 0 16,11-6 0-16,19-4 0 15,15-10 0-15,22-13 0 16,11-6 0-16,9-4 0 16,17-10 0-16,9-1 0 15,17-8 0-15,10-3 0 16,9-3 0-16,10-3 0 16,4-2 1-16,8-5 1 15,24-6 1-15,17-1 3 16,10-4 1-16,22-3 4 0,3 4 0 15,2-3 4-15,5 4 1 16,12 0 0-16,-5 7 1 16,2 6-3-16,-2 2 1 15,4 3-2-15,5 1 0 16,-2 0 0-16,2 0 1 16,1-5-4-16,8 3 1 15,1 2-2-15,8-1 1 16,7-4-1-16,12-6 0 15,5-1-1-15,0-1 1 16,0-4 4-16,-1 1 1 16,-6 1 0-16,2-3 1 15,10-1-2-15,3-1 1 16,1-1-3-16,-7-3 0 16,-11 0 2-16,-8-5 0 15,-8-8 3-15,-6 5 0 16,-6-6-2-16,-17 1 0 0,-1 1 1 15,-5-3 0-15,-10-8 0 16,-13-1 0-16,-8-4 0 16,-22-3 1-16,-24-2-3 15,-16-4 1-15,-20 2 0 16,-19-1 0-16,-21-9-2 16,-23-6 1-16,-27-4-2 15,-14-6 1-15,-17 2-3 16,-23-3 0-16,-11 0-1 0,-18-10 1 15,-15-9-2 1,-14 1 0-16,-15 6-2 0,-15-1 1 16,-22-8-4-16,-16-4 0 15,-15 4-2-15,-21-7 0 16,-24-3 0-16,-19-3 0 16,-21-2-2-16,-28-5 0 15,-29-1-2-15,-31-3 1 16,-27 3-2-16,-31-5 1 15,-32-9-2-15,-32 9 1 16,-30 7-2-16,-30 5 0 16,-26-9-2-16,-29 6 0 15,-21 11-1-15,-29 3 1 16,-31 2-1-16,-18 6 1 16,-22-8 1-16,-20 15 1 15,-29 10 1-15,-20-1 0 16,-25-15 1-16,-37 3 0 0,-17 11 1 15,-31 6 0-15,-22 12 0 16,-20 10 1-16,-30 2 1 16,-19-5 0-16,-20-2-1 15,-6 2 1-15,-22 0 0 16,-7 5 1-16,-9 7 0 16,-10 10 1-16,2 4-1 15,-19 10 1-15,-6 14-1 16,-16 14 1-16,-33 27-2 0,-4 56 1 15,-9 52-2 1,-18 50 1-16,930-199-1645 0</inkml:trace>
  <inkml:trace contextRef="#ctx0" brushRef="#br0" timeOffset="27248.99">4142 9331 1299 0,'-30'-8'0'0,"-48"-17"51"16,-17 1 0-16,0 12 38 16,-22 15 0-16,-19 10-21 15,-17 12 0-15,-9 15-39 16,-6 14 1-16,2 20-12 15,7 22 0-15,4 19-4 16,-5 14 0-16,4 2-3 16,12 2 1-16,19 7-5 15,3 1 1-15,0 2-2 16,13-11 0-16,31-13-2 16,16-6 1-16,13 3-2 0,17-9 1 15,9-15-1-15,18 1 0 16,14-1 0-16,16-2 1 15,13-12-1-15,14-7 0 16,18-6-1-16,17-2 0 16,17-4-1-16,12-1 0 15,16 1-1-15,8 0 1 16,13-7-1-16,18-5 0 16,14-1 0-16,20-4 0 15,16-4 0-15,18-2 0 16,8 1 0-16,20-6 0 15,4-9-1-15,13-3 1 16,7-5 0-16,0-7 0 16,-5-3 0-16,16 1 0 15,14 0 0-15,1 4 0 0,4-1 0 16,0 3 0-16,12 1 0 16,6-2 0-16,3 2 0 15,6 0 0-15,8 2 1 16,-1 0 0-16,-4 0 0 15,19 2 1-15,9 1 0 16,-3 2 0-16,-6-4 0 16,-1 5 1-16,-2-1-1 15,10 3 1-15,13 2 3 16,4-5 0-16,3-3 1 16,8-1 0-16,-3 4 2 15,1 1 1-15,11-5-1 0,6-1 1 16,5-4-1-16,0-1 1 15,9-4 0-15,2 0 1 16,3 1-1-16,-2-1 0 16,15 0 0-16,-8 0 0 15,-1-5-1-15,-2 2 1 16,2 7 2-16,3 1 1 16,7-5 0-16,1 4 1 15,3 1-2-15,1-1 1 16,3-2-2-16,-8 3 1 15,-9 2-2-15,1-1 1 16,-6-6-1-16,-9-2 0 16,-3-3-1-16,-5-1 1 15,-13-5-3-15,-8-1 1 16,-8-1-1-16,-9-10 1 16,-8-6-1-16,-21-2 1 0,-15-3-1 15,-15-4 1-15,-27-3-1 16,-20-2 1-16,-29 1-2 15,-18-4 1-15,-23 3-1 16,-24-7 1-16,-27-6-2 16,-27-2 1-16,-20-6-1 15,-27 4 1-15,-29-6-1 16,-20 2 0-16,-20-8 0 16,-25-1 0-16,-26-6 0 15,-23-1 1-15,-23 4-1 0,-17 2 0 16,-18 7-1-16,-25-4 0 15,-32-10 0-15,-22-5 1 16,-29 1-2-16,-30-1 0 16,-21 1-1-16,-23-1 1 15,-15-6-1-15,-24 4 0 16,-25 0 0-16,-6 7 0 16,-14 0-1-16,-12-11 0 15,-15-6-1-15,-15 6 1 16,-7 11-1-16,-13 5 0 15,-18 2 0-15,-7-2 0 16,-7-3 0-16,-10 6 0 16,-24 6 0-16,-1 5 0 15,-2 3 0-15,-9-1 0 16,-3-8-1-16,-11 1 1 16,-13 1-1-16,-10 4 1 15,-3 5-1-15,-8 1 1 0,-10-5 0 16,2 1 0-16,0-9 0 15,-8-2 0-15,-10 0 0 16,-7 9 0-16,-16 7 0 16,6 8 0-16,4 13 0 15,-2 8 0-15,-10 11 0 16,-5 8 0-16,-9 12 0 16,-8 20 0-16,-15 24-1 15,-8 39 1-15,-5 49-1 16,-9 41 0-16,10 37-3 0,14 40 1 15,19 36-4-15,22 17 0 16,617-313-1829-16</inkml:trace>
</inkml:ink>
</file>

<file path=ppt/ink/ink3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3:03.371"/>
    </inkml:context>
    <inkml:brush xml:id="br0">
      <inkml:brushProperty name="width" value="0.05292" units="cm"/>
      <inkml:brushProperty name="height" value="0.05292" units="cm"/>
      <inkml:brushProperty name="color" value="#FF0000"/>
    </inkml:brush>
  </inkml:definitions>
  <inkml:trace contextRef="#ctx0" brushRef="#br0">4240 4685 1388 0,'-61'13'0'0,"-95"27"43"15,-29 14 1-15,-7 20 37 16,-4 6 1-16,7 10-28 15,4 10 1-15,14 18-31 16,9 7 0-16,12 3-11 16,11 15 0-16,12 15-7 0,19 15 0 15,27 9-2-15,23 3 0 16,29-7-1-16,24-8 0 16,25-6-1-16,25-17 0 15,35-5-1-15,20-7 1 16,17-2-1-16,27-1 0 15,33-11-1-15,31-5 1 16,35-11-1-16,38-3 0 16,43-10 0-16,29-9 1 15,35-12-1-15,32-10 1 16,28-20 1-16,34-8 0 16,33-12 1-16,8-12 0 15,24-13 2-15,23-6 0 16,33-2 2-16,39-4 0 15,27-5-1-15,38-6 1 16,27 1 1-16,38 1 0 16,26 8 0-16,-6 5 1 0,14 0-1 15,9-4 1-15,8-6 2 16,19-9 1-16,17-4 2 16,7-3 1-16,0 2 5 15,7 4 0-15,-12 3 0 16,-21 8 0-16,-18 7-1 15,-23-1 0-15,-30-6-3 16,-43-5 0-16,-41 4-2 16,-57-9 0-16,-41-9-2 15,-51-9 0-15,-42-4-1 16,-51-13 0-16,-53-14-1 16,-46-11 0-16,-41-17-2 0,-56-8 0 15,-55-12-1-15,-56-2 1 16,-51-3-3-16,-48-14 0 15,-44-12 0-15,-53-9 0 16,-51-17-3-16,-60-9 0 16,-53-2-2-16,-60-9 0 15,-52-1-1-15,-68-12 0 16,-61-2-2-16,-52 2 0 16,-49-6-2-16,-60 10 1 15,-54 8-3-15,-57 3 1 16,-55 6-3-16,-44 19 1 15,-62 17 0-15,-40 12 1 16,-55 4-3-16,-36 27 1 16,-50 42 0-16,-23 31 0 15,-24 33 6-15,-29 45 0 16,-55 55 2-16,-9 80 0 0,-19 85 0 16,12 93 1-16,14 95-1 15,14 83 1-15,1198-524-1649 16</inkml:trace>
  <inkml:trace contextRef="#ctx0" brushRef="#br0" timeOffset="2085.6">29702 12015 1411 0,'-40'-10'0'0,"-72"-18"47"15,-45-1 1-15,-35-4 38 16,-42 0 1-16,-45 4-23 16,-35 4 0-16,-30 10-39 15,-21 10 0-15,-30-1-10 16,-23 12 0-16,-14 6-3 16,-24 5 0-16,-11 2-4 15,-20 2 1-15,-8 3-2 0,-15-3 0 16,-34-6-1-16,-8 1 1 15,-5 5-1-15,-11-2 1 16,-14-2 0-16,2-3 0 16,5-4-1-16,-4-6 0 15,-5-6-2-15,-1-3 0 16,4-7-1-16,-1-6 0 16,0-8-1-16,0-6 1 15,-4-10-1-15,6 2 0 16,9-1 0-16,-4-1 0 15,-13 4-1-15,8 4 1 16,10 8 1-16,-8-2 0 16,-13 5 1-16,5 10 0 15,11 11 0-15,-7 9 1 16,-5 7-1-16,-4 18 0 16,0 22 1-16,7 27 0 0,11 34-1 15,-20 25 0 1,-1 21-1-16,24 24 1 0,23 26-2 15,46 16 0-15,27 20-1 16,40 1 1-16,42-11-2 16,53-5 1-16,64-16-1 15,49-14 1-15,36-9-1 16,42-10 0-16,53-3 0 16,31-2 0-16,29-8 0 0,29 5 0 15,29-2-1-15,46-2 1 16,53-3-1-16,40-11 0 15,38-4-1-15,38-6 0 16,33-4-1-16,41-2 1 16,43-6-3-16,26-11 1 15,28-13-11-15,34-16 1 16,28-17-6-16,33-19 1 16,17-18-3-16,38-11 0 15,32-8 3-15,37-4 0 16,28-10 11-16,42-4 1 15,34-8 4-15,22-1 1 16,1-2 2-16,22 0 0 16,26 0 1-16,28-8 0 15,1-10 3-15,20-25 0 16,23-33 9-16,46-15 0 16,30-8 17-16,6 7 1 0,3 6 9 15,0 5 1-15,8 8-2 16,11 2 0-16,-7 7-8 15,-60 5 0-15,-48 8-3 16,-49 0 1-16,-55 0-16 16,-81-12 0-16,-68-13 1 15,-65-14 0-15,-55-19-7 16,-61-17 1-16,-54-26-4 16,-62-14 1-16,-65-16-2 15,-73-17 1-15,-77-19 1 16,-80-13 1-16,-74-15 0 0,-98-10 1 15,-101-2-5-15,-99-1 1 16,-97 1-2-16,-96 23 0 16,-96 18-11-16,-87 34 0 15,-82 26-35-15,-75 39 0 16,886 125-1665-16</inkml:trace>
</inkml:ink>
</file>

<file path=ppt/ink/ink3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3:13.022"/>
    </inkml:context>
    <inkml:brush xml:id="br0">
      <inkml:brushProperty name="width" value="0.05292" units="cm"/>
      <inkml:brushProperty name="height" value="0.05292" units="cm"/>
      <inkml:brushProperty name="color" value="#FF0000"/>
    </inkml:brush>
  </inkml:definitions>
  <inkml:trace contextRef="#ctx0" brushRef="#br0">2051 2091 1366 0,'0'0'0'0,"-58"43"35"15,4 10 1-15,-6 18 25 16,7 21 1-16,3 19-12 15,13 17 0-15,5 24-30 16,15 25 0-16,8 22-8 0,18 12 0 16,14 10-4-16,21-1 1 15,16 0-3-15,7-16 1 16,5-13-2-16,23-17 0 16,27-13-1-16,17-17 0 15,8-30-2-15,27-14 1 16,35-10-1-16,25-13 0 15,36-10 0-15,19-12 1 16,9-13-1-16,32-6 0 16,32 1 1-16,26-8 0 15,18 1 2-15,15-3 1 16,31 3 3-16,17-6 1 16,20 2 1-16,10-5 1 15,3-4 1-15,22 2 1 16,14-2-2-16,11-13 1 15,14-13 0-15,26-3 1 0,12 0 8 16,13-4 0-16,19-10 6 16,30 2 1-16,18 3-1 15,11 1 1-15,12-1-1 16,8 3 0-16,3 3-4 16,-5 6 0-16,12 6-5 15,-4 6 0-15,-6 6-4 16,3 3 1-16,-1 5 1 15,-7-1 0-15,-6-4-1 16,-22-3 1-16,-21-13-3 16,-37-8 1-16,-18-14 0 0,-26-10 0 15,-27-11-2-15,-42-5 0 16,-25-7-1-16,-36-10 0 16,-26-11 0-16,-45-6 1 15,-39-8-2-15,-44-9 1 16,-45-13-2-16,-43-7 1 15,-45-2-1-15,-45-3 0 16,-41-3-1-16,-46-10 1 16,-44-7-1-16,-51-17 0 15,-51-1-5-15,-53-7 0 16,-60 7 1-16,-53-2 0 16,-56-8-2-16,-57-3 0 15,-64-2-3-15,-50-6 0 16,-46 1-1-16,-52 5 1 15,-54 4-2-15,-41 11 0 16,-33 14-3-16,-43 3 0 0,-35 0-1 16,-32 18 0-16,-17 35-1 15,-21 22 0-15,-36 20 0 16,-23 48 0-16,-28 57 1 16,-37 65 0-16,-52 71-2 15,-19 69 1-15,-14 75-2 16,-17 96 0-16,5 98-24 15,18 58 0-15,1088-583-1782 16</inkml:trace>
  <inkml:trace contextRef="#ctx0" brushRef="#br0" timeOffset="2230.98">30658 10025 1198 0,'-19'-9'0'0,"-34"-20"32"15,-14 1 0-15,-7 1 32 16,-16-1 1-16,-23 0-15 16,-12-1 0-16,-8 5-26 15,-15-1 0-15,-16 1-10 0,-16 3 1 16,-14 4-7-16,-14 8 1 16,-18 9-4-16,-14 6 0 15,-10 1-2-15,-15 3 0 16,-13 2-1-16,-17 0 0 15,-10-1-1-15,-21-1 1 16,-13-1-1-16,-23-2 1 16,-10-4-1-16,-28 2 1 15,-18 6-1-15,-27 2 0 16,-15 8 0-16,-11 5 1 16,-19 5 1-16,-4-1 0 15,-2-6 4-15,-1 5 1 16,-13 4 4-16,0-3 0 15,-5 1 0-15,2 3 1 16,3 3 0-16,-7-3 1 16,-14-4-2-16,-2-6 1 0,-1-3-3 15,3 3 0-15,7 4 0 16,-1-4 1-16,-3-7 0 16,3-5 1-16,8-3 1 15,7-6 0-15,11 3-3 16,8-6 1-16,15-4 2 15,-2 11 0-15,-5 14 3 16,1 8 0-16,8 11 0 16,-1 15 0-16,-4 16 0 15,-3 11 1-15,2 4-4 0,2 18 0 16,9 21-4-16,7 13 1 16,10 2-5-16,29 11 0 15,12 10-3-15,19 8 0 16,17 8-1-16,18-1 0 15,19 1-1-15,20-4 0 16,29-2 0-16,28-1 0 16,26 0-1-16,45-8 0 15,42-15-1-15,29-10 1 16,29-16-1-16,32-10 0 16,32-11-1-16,21-10 0 15,24-1-1-15,25-3 0 16,32 2-1-16,19-5 0 15,14-5-1-15,31 2 1 16,31-6-3-16,28 4 1 16,31-2-1-16,27-3 0 15,27-2 0-15,14-2 0 16,11-6 1-16,30-5 0 0,40 1 1 16,14-12 1-16,16-21 1 15,20-7 1-15,38-9 0 16,15-6 0-16,19-11 1 15,9 0 0-15,10 0 1 16,36 4 0-16,26 1 0 16,17 2 1-16,3 3 0 15,6 4 0-15,12 5 0 16,4-5 0-16,25-9 0 0,16-13 0 16,19-16 0-16,17-16 0 15,31-17 0-15,17-5 1 16,15-2-1-16,11-2 1 15,16-10 0-15,12-3 1 16,10-4 2-16,-7 10 0 16,-15 7 1-16,-17-8 1 15,-17-7 6-15,-20-6 1 16,-24-11 3-16,-26-13 1 16,-16-24 2-16,-17-12 1 15,-26-14-1-15,-26-17 1 16,-38-19-4-16,-35-7 1 15,-42-6-3-15,-64-1 0 16,-68-5-2-16,-75 5 0 16,-70 3-1-16,-79 13 0 15,-75 8-3-15,-81 7 1 16,-82 11-4-16,-107 3 1 0,-108 12-6 16,-123 22 1-16,-110 37-17 15,-128 42 1-15,683 60-1609 16</inkml:trace>
</inkml:ink>
</file>

<file path=ppt/ink/ink3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3:34.371"/>
    </inkml:context>
    <inkml:brush xml:id="br0">
      <inkml:brushProperty name="width" value="0.05292" units="cm"/>
      <inkml:brushProperty name="height" value="0.05292" units="cm"/>
      <inkml:brushProperty name="color" value="#FF0000"/>
    </inkml:brush>
  </inkml:definitions>
  <inkml:trace contextRef="#ctx0" brushRef="#br0">16947 7678 1500 0,'0'0'0'15,"-12"-31"50"-15,2 0 1 16,-13-3 46-16,-4-3 0 16,-8-1-48-16,-2 2 0 15,-11-2-30-15,-7 5 1 0,-4 2-5 16,-12 5 0-1,0 5-7-15,-3 2 1 0,-3 5-4 16,-8-3 1-16,-8-2 0 16,-1-2 1-16,1 0 2 15,-6-1 1-15,-11-6-1 16,1-5 1-16,-2-3 1 16,-4 1 0-16,-12-5 3 15,-3 6 1-15,-6 1 2 16,-9 0 0-16,-3 2 0 15,-11 5 1-15,-12 5 1 0,-9 0 1 16,-10 4 3-16,-4 5 1 16,-4 0-3-16,-6 8 1 15,-8 8-2-15,-3 5 0 16,1 3-3-16,1 5 0 16,5 0-3-16,5 6 0 15,0 8-4-15,9 9 1 16,9 1-3-16,1 4 0 15,8 9-1-15,3 1 1 16,6 2-2-16,22 4 0 16,20-2-1-16,12 10 0 15,11 5-2-15,15 1 1 16,18-6-2-16,15 4 1 16,18 3-2-16,13 7 0 15,18 0-1-15,19 4 1 16,20-13-1-16,22 0 0 0,22-1 0 15,12 1 0-15,9 1-1 16,15-8 1-16,29-6-1 16,16-2 1-16,26-2-1 15,18-10 0-15,17-11 0 16,17-7 0-16,19-1-1 16,26-18 1-16,23-11-1 15,11-8 1-15,13-12-1 16,-2-3 0-16,-3-9 0 0,-4-7 0 15,15-3 2 1,-11-14 0-16,-20-14 0 0,-10-7 1 16,-10-5 1-16,-23 2 1 15,-26 3 5-15,-32-5 0 16,-32-5 5-16,-35 6 0 16,-32 1 1-16,-30 6 1 15,-28 5 7-15,-30-5 1 16,-38-17 3-16,-38 8 0 15,-44 9 0-15,-58 8 0 16,-64-4-3-16,-75 7 1 16,-52 14-7-16,-56 20 0 15,-43 23-5-15,-54 37 0 16,-46 35-11-16,-32 55 1 16,-16 56-4-16,-5-10 1 15,605-166-2093-15</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11:52.238"/>
    </inkml:context>
    <inkml:brush xml:id="br0">
      <inkml:brushProperty name="width" value="0.05292" units="cm"/>
      <inkml:brushProperty name="height" value="0.05292" units="cm"/>
      <inkml:brushProperty name="color" value="#FF0000"/>
    </inkml:brush>
  </inkml:definitions>
  <inkml:trace contextRef="#ctx0" brushRef="#br0">14984 11671 1041 0,'0'0'0'16,"-60"-16"35"-16,11 2 0 15,-1 2 35-15,10 2 0 16,8 1-12-16,11 4 1 16,10-2-22-16,3 2 0 15,8 5-18-15,8-3 1 16,24 6-7-16,9 0 1 0,13 10 0 15,10 4 1 1,8-2-1-16,15 5 1 0,18-1 0 16,17-6 1-16,12 1-4 15,18-3 0-15,19-6-3 16,28-3 0-16,22-6 2 16,22-1 1-16,17 1 2 15,18-2 1-15,12-3 0 16,8 0 1-16,-4 4 16 15,4 5 1-15,13 3 11 16,4 8 0-16,7 8-4 0,-1 0 1 16,-6 0 22-16,15-5 0 15,14 5 0-15,-3-7 1 16,-13-3-11-16,8-4 0 16,8 2-9-16,-5-2 1 15,-14-5-9-15,1 3 0 16,9 1-11-16,0-2 1 15,-8-2-2-15,-1 1 0 16,-3 4-6-16,-6-1 1 16,-5 1 5-16,-6 2 0 15,-10 5 0-15,-2 4 1 16,3-1-3-16,-1 3 1 16,-7 1-1-16,-5 0 1 15,-8-2-5-15,0 0 1 16,3 1-2-16,0-1 1 15,-9 2-4-15,-13-7 1 16,-8-12-2-16,-11 0 0 0,-19-3 0 16,-4-9 1-16,-2-6-2 15,-13-3 0-15,-8-10-1 16,-10-7 0-16,-20-7-3 16,-12-2 1-16,-20 1-1 15,-15-1 0-15,-7-8 0 16,-17-11 0-16,-16 0-3 15,-10-8 1-15,-11-1-2 16,-13 1 1-16,-13-1-3 0,-12-1 0 16,-12-3-1-16,-11-1 0 15,-9 4-1-15,-11 2 1 16,-10 1-1-16,-12-2 0 16,-15 1 0-16,-17 1 0 15,-23 2 0-15,-19 6 0 16,-29 1 0-16,-28 1 0 15,-28 1 0-15,-32-2 0 16,-21 7 0-16,-7 3 0 16,2 6-1-16,1 10 0 15,-8 13-1-15,-6 1 0 16,-3 3-2-16,-4 4 0 16,-2 5-3-16,3 5 1 15,9 14-3-15,12 7 0 16,19 12-1-16,15 8 1 15,29 11 1-15,25 9 0 16,19 8 1-16,18 4 1 0,19 3-1 16,14 8 1-16,18 4-3 15,19 7 0-15,16 7-2 16,18 4 0-16,20 3-4 16,24-3 1-16,27 3-2 15,31-5 1-15,31-14 1 16,51-2 0-16,53-6-1 15,63-10 1-15,47-18 3 16,48-5 0-16,39-15 2 16,19-8 1-16,14-12 0 0,-2-3 0 15,4-4-5-15,-5 3 1 16,-13 2-4-16,-21-27 0 16,-395 22-2009-16</inkml:trace>
  <inkml:trace contextRef="#ctx0" brushRef="#br0" timeOffset="5549.08">16835 10226 1209 0,'0'0'0'16,"40"-7"32"-16,2 0 1 15,13 5 49-15,10-1 1 16,11 1-26-16,4 2 1 15,-6 5-23-15,9-1 0 16,8 3-16-16,12 0 0 0,2-2 9 16,12 2 0-16,17 0-13 15,7 5 1-15,7-4 5 16,7 1 1-16,22-5-2 16,15-3 0-16,13-2 3 15,15-1 1-15,6-2 2 16,14-1 1-16,7 0-3 15,16-4 0-15,6 8-3 16,3 1 1-16,7 3 7 16,3-1 0-16,2-2 4 0,12 1 1 15,17 3-9-15,11-2 1 16,11-2-1-16,13 1 1 16,5 1-2-16,3-2 0 15,9-3-3-15,14-3 1 16,0 3-2-16,-1 1 0 15,-4 1-2-15,-4 1 1 16,-6 0 0-16,-13 5 1 16,-13 3-2-16,-24 5 1 15,-14 0 6-15,-19-1 0 16,-22 1 0-16,-25 4 0 16,-15 4-2-16,-28 3 0 15,-24-3-2-15,-24-6 0 16,-21 3-2-16,-22 2 0 15,-18-2-10-15,-17-3 0 16,-65-15-2063-16</inkml:trace>
  <inkml:trace contextRef="#ctx0" brushRef="#br0" timeOffset="6501.23">3193 11616 1265 0,'0'0'0'16,"-27"-30"36"-16,4 1 0 15,2-6 56-15,3 2 1 16,8 9-28-16,6 5 0 15,4 7-41-15,18 5 0 16,23 3-11-16,8-1 0 16,14 5-3-16,10 5 0 15,17 8-4-15,17-1 0 16,20-2-1-16,18-3 0 16,23-5-1-16,29-8 0 15,25-6-1-15,22-5 0 16,15-9 0-16,20 2 1 15,15 0-1-15,17 3 0 16,4 2 5-16,19 10 1 16,10 7 3-16,12 6 1 15,6 6 30-15,8 2 0 0,18 2 17 16,-3 5 1-16,-11 6-4 16,-4 1 1-16,-8 6-4 15,-10 0 1-15,-1 2-11 16,-15-6 0-16,-21-9-6 15,-22-5 1-15,-16-2-7 16,-21-5 1-16,-11-2-4 16,-21 0 0-16,-23-5-5 15,-16 2 1-15,-14 5-4 0,-26-5 1 16,-20-2-9-16,-17 3 1 16,-8 6-10-16,-10-4 1 15,-90-5-2018-15</inkml:trace>
  <inkml:trace contextRef="#ctx0" brushRef="#br0" timeOffset="14365.03">24908 6964 1254 0,'35'-2'0'15,"67"-5"93"-15,33 7 0 16,18 5 23-16,16 6 0 16,13-3-31-16,10 4 1 15,9-3-30-15,-1-5 1 16,2-4-27-16,0 0 1 15,-5 0-9-15,-1 1 0 16,-4 6 4-16,-5-2 0 16,-9 4-1-16,-14 7 0 15,-8 1-9-15,-14 7 0 16,-15 7-9-16,-26-1 1 16,-101-30-1666-16</inkml:trace>
  <inkml:trace contextRef="#ctx0" brushRef="#br0" timeOffset="15632.98">4733 7846 1243 0,'0'0'0'15,"0"0"34"-15,31 7 1 16,10 2 46-16,10 3 0 15,12 0-24-15,8-1 0 16,3 4-31-16,11-3 1 16,14-3-9-16,10-4 1 15,7 2-7-15,11 2 1 16,18 3 1-16,12-9 0 16,11-6 4-16,22-2 1 15,22 3 9-15,1 0 0 0,16-10-3 16,10 3 1-1,9-3 2-15,10 4 0 0,1 4-4 16,2-1 1-16,-9 3-4 16,9 4 1-16,2 3 4 15,18 0 1-15,3 2 1 16,0-2 1-16,7-1-4 16,-4 5 0-16,-6 8-3 15,-1-2 1-15,8-2 4 16,4-1 1-16,12 1-9 15,-6 3 1-15,-5 1 2 16,-2-1 1-16,0-9 2 0,14 2 1 16,14 1 1-16,-3 0 1 15,-14-5-1-15,5 2 0 16,5-1-4-16,0 1 1 16,4 5-1-16,-9-4 1 15,-6-3-1-15,-4 1 1 16,-1 1-3-16,2 1 0 15,0-3-4-15,-7 2 1 16,-9-1-4-16,-6 0 1 16,-15-6 5-16,1 0 1 15,-4 0 1-15,-8 2 0 16,-8-2 1-16,-13-2 1 16,-12-1-3-16,-7 0 1 15,-12 1-2-15,-13-2 0 16,-14 1-2-16,-10-2 1 15,-19-4-2-15,-11 0 1 0,-16 2-3 16,-17-5 0-16,-13 4-2 16,-9-1 0-16,-11 6 0 15,-3 3 1-15,-9 0-7 16,-6 3 1-16,-2 2-5 16,-5 4 1-16,1 1-2 15,-41-10-2378-15</inkml:trace>
</inkml:ink>
</file>

<file path=ppt/ink/ink4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7:13:55.070"/>
    </inkml:context>
    <inkml:brush xml:id="br0">
      <inkml:brushProperty name="width" value="0.05292" units="cm"/>
      <inkml:brushProperty name="height" value="0.05292" units="cm"/>
      <inkml:brushProperty name="color" value="#FF0000"/>
    </inkml:brush>
  </inkml:definitions>
  <inkml:trace contextRef="#ctx0" brushRef="#br0">1961 3274 929 0,'-19'12'0'15,"-30"21"29"-15,-10 24 0 16,-4 18 27-16,1 11 1 0,8 9-6 16,2 1 0-16,8 7-20 15,-2 5 1-15,-3 3-11 16,-4 1 1-16,2 6-5 16,2-6 0-16,8 4-3 15,6 0 0-15,12 7-2 16,12-11 0-16,11-9-3 15,11-12 1-15,12-1-2 16,16-10 1-16,15-4-2 16,11-9 0-16,11-9 0 15,14-13 0-15,20-7 0 0,6-9 0 16,6-5-2-16,10-3 1 16,22 0 0-16,17-2 0 15,9 2-1-15,8-4 0 16,-1 0-1-16,5-1 1 15,8-2-2-15,3 1 1 16,5 1-1-16,0-4 0 16,9-2-1-16,12-6 1 15,2-6-1-15,9-1 0 16,12-1 0-16,1-5 0 16,-1-6 0-16,2 1 0 15,7 5 0-15,-2 2 0 16,-1-5 0-16,15 4 0 15,2-1 1-15,11 2 1 16,7 5 0-16,0-1 1 16,-8 3 2-16,-1 3 1 15,-12 3 2-15,3-3 0 0,-3 1 0 16,7 4 0-16,-4 1 0 16,5 3 0-16,1-3-1 15,-6-1 1-15,-5-4 2 16,-2 1 1-16,-4 2 0 15,4-4 1-15,8-4 0 16,4 1 1-16,8 6-2 16,1-2 1-16,-3-4-2 15,-6 2 0-15,-1 1 0 0,5 1 1 16,14-8-2-16,4 4 1 16,3 5-1-16,-4-1 0 15,-3-4-1-15,13 3 0 16,5 1-2-16,5-3 0 15,-4-1-2-15,-1 0 1 16,3-1-2-16,11 2 0 16,2 10 0-16,-4 1 1 15,-7-2-2-15,12 2 1 16,9 1 1-16,6-10 0 16,1-3-1-16,7 0 1 15,16 2-2-15,9-1 1 16,4 5-1-16,-6-3 0 15,-8-3 0-15,3-3 0 16,3 3 1-16,8 3 1 16,6 1-1-16,-8 1 1 0,-13-9 1 15,-1-4 0-15,1-4 1 16,-1-4 1-16,0 6 0 16,-8-11 0-16,-10-7 0 15,-8-1 0-15,-7-9 0 16,-16-2 0-16,-8-5-1 15,-10-2 1-15,-13-1-2 16,-18-1 0-16,-17-6 3 16,-21-7 0-16,-16-16 0 15,-26 0 0-15,-22 3 3 16,-19-4 0-16,-19-8 1 0,-20 1 0 16,-21-4-1-16,-18 7 0 15,-16 5 1-15,-19-5 0 16,-15-7-5-16,-19-2 1 15,-19 5-3-15,-17 1 0 16,-17-9-3-16,-17 5 1 16,-21-2-3-16,-12 7 0 15,-17 2-2-15,-20-3 1 16,-22-6-1-16,-23 2 0 16,-19 19 0-16,-25 2 0 15,-19 6-1-15,-30 1 1 16,-27 0-1-16,-15 5 0 15,-15 3-1-15,-22 9 1 16,-20 10-2-16,-20 8 1 16,-10 1-1-16,-14 7 1 15,-23 5-1-15,-14 2 0 16,-9 0 0-16,-17 0 0 0,-9-4 0 16,-4 7 1-16,-6 4 0 15,-9 2 0-15,-1-2-1 16,-7-2 1-16,-9-5-2 15,-4-2 1-15,-3 7-1 16,-3 2 0-16,-2 1 0 16,-9-1 0-16,-18-7 0 15,-3 8 1-15,7 13 1 16,-3-2 0-16,-13-7-1 16,13 0 1-16,12 5 0 0,-7-5 1 15,-6 0-1-15,9 9 0 16,19 3 1-16,-5 5 1 15,-8 2-1-15,5-1 1 16,14-3 0-16,-2 8 0 16,-9 8 0-16,3 3 0 15,-1 6 0-15,9 7 0 16,11 10 0-16,-4 2 0 16,-12 1 0-16,6-3 0 15,7-3-1-15,22 2 1 16,8 13-1-16,19 14 1 15,14 12-2-15,17 4 1 16,23-9-1-16,27 22 0 16,33 28 0-16,97-20 0 15,-289 124 2-15</inkml:trace>
  <inkml:trace contextRef="#ctx0" brushRef="#br0" timeOffset="12866.98">20244 8258 996 0,'69'-3'0'16,"116"-1"24"-16,53-1 1 0,27-4 25 15,22-3 0 1,29-8-5-16,23-1 1 0,24 0-21 15,16 2 1-15,22 2-10 16,10-1 0-16,7 6 2 16,17 5 1-16,10 4 6 15,10 3 0-15,27 2 0 16,8-1 1-16,9 3-3 16,4-4 0-16,0 0 8 15,3 0 0-15,-9 7 0 16,-21 1 1-16,-24 1 0 0,-25 5 1 15,-27 5-6-15,-31 5 0 16,-30 7-6-16,-57-8 0 16,-282-23-1363-16</inkml:trace>
  <inkml:trace contextRef="#ctx0" brushRef="#br0" timeOffset="14384.19">2792 9077 649 0,'23'-5'0'16,"39"-8"33"-16,30-4 1 15,29 2 25-15,13 2 0 16,-1 5-12-16,6-1 1 15,11 1-14-15,7 4 1 16,11 1-14-16,8 6 1 16,6 2-6-16,6 4 1 15,1 1 0-15,2-1 1 16,8-4-2-16,11 2 1 16,-2-7-3-16,2 0 1 15,5 0-2-15,5-3 0 16,6-1 6-16,2-1 1 0,10 0 1 15,14 1 0 1,6-6 4-16,5 0 0 0,-1-6-2 16,12 2 0-16,-3-1-4 15,5-6 0-15,-1-9-4 16,7 6 1-16,14 5 1 16,4 7 0-16,0 7 1 15,-5 1 1-15,-1 3 1 16,8-3 1-16,13 4 1 15,1 4 0-15,-4-4-2 16,6 0 1-16,5-9-4 0,12 7 0 16,0 2-3-16,-3 4 1 15,-3-1-3-15,7 1 1 16,11-8-2-16,2 4 0 16,2 4 1-16,0 4 0 15,4 1 1-15,14 3 0 16,3 0 0-16,2-3 1 15,-7-6-3-15,5 1 0 16,7 10-1-16,6-2 0 16,3 3-2-16,5 3 0 15,4-5-2-15,14 1 1 16,-6 0 0-16,5 2 1 16,6 1-1-16,4 0 1 15,1 2 0-15,8 2 0 16,8 0 0-16,4 0 0 15,9-4 0-15,-5 4 0 16,-11 5 0-16,-2 5 0 0,3-2-2 16,3 4 1-16,3 0-1 15,-5-5 1-15,-4 1 0 16,0-3 0-16,-4-2-2 16,-20-3 1-16,-13-5-1 15,-12 1 0-15,-11 4-1 16,-21-4 0-16,-19-1 0 15,-15-1 1-15,-17 4 2 16,-25 2 0-16,-30 1 1 16,-33-1 0-16,-29 3-7 0,-24-6 0 15,-159-18-1578-15</inkml:trace>
  <inkml:trace contextRef="#ctx0" brushRef="#br0" timeOffset="15319.78">2193 10854 1131 0,'26'-3'0'0,"46"-4"26"15,32-4 0-15,30 1 37 16,22 3 0-16,24 0-17 16,28 2 0-16,26 5-24 0,10 2 1 15,17 1-11-15,2-3 1 16,12 2-3-16,14 0 0 16,21-1-4-16,26-2 0 15,20-10-3-15,28-3 1 16,33-6 11-16,3-5 1 15,-1-4 13-15,8-7 0 16,-2-1 16-16,-3-1 1 16,1 0 0-16,-8 7 1 15,-13 1 0-15,0 8 1 16,-5 10-7-16,-2 10 1 16,2 7-11-16,-6 2 1 15,-11 0-19-15,-24-7 0 16,-356 0-1551-16</inkml:trace>
  <inkml:trace contextRef="#ctx0" brushRef="#br0" timeOffset="25383.71">16524 16702 1444 0,'44'1'0'0,"69"5"53"15,42-1 1-15,20-2 43 16,14-1 1-16,22 1-35 15,24 4 1-15,14 5-34 0,22-1 0 16,15-4-12-16,24 1 0 16,24 6-6-16,5-2 0 15,4-5-3-15,10 0 0 16,12 2 5-16,23-7 1 16,8-8 4-16,6-1 1 15,3 1 2-15,15-5 0 16,7-8-1-16,-2-3 0 15,-5-8-4-15,-9-1 1 16,-9-2 3-16,-10 0 0 16,-15 2 1-16,-31-5 0 15,-25-4-2-15,-34 2 1 16,-22 2 0-16,-43-2 1 16,-42-2-2-16,-42 0 0 15,-43 0-4-15,-33 2 1 0,-25 3-6 16,-25-8 0-1,-28-5-6-15,-28 1 1 0,-26 4-3 16,-31 1 0-16,-33-1-2 16,-30 0 1-16,-39-2-2 15,-40 3 1-15,-27 8-1 16,-35 1 0-16,-23 1 0 16,-16 5 0-16,-9 6 0 15,-14 0 0-15,-10 2 0 16,-19-2 0-16,-6 1 0 0,-3-6 0 15,-10-7 0 1,-1 0 0-16,1 2 0 0,-1 0 0 16,-2-4 0-16,-2 2 0 15,-1 2-1-15,-8 0 1 16,4-4-1-16,-9 1 1 16,-11-1 0-16,3 2 0 15,-1 0 0-15,4 6 0 16,-4 6 0-16,0-2 0 15,1-10 0-15,-1 6 0 16,2 6 0-16,3 4 0 16,1-1 0-16,3 5 1 15,7 4-1-15,13 7 1 16,6 7-1-16,8 11 1 16,6 6 0-16,3 3 1 15,3-1-1-15,7 5 0 16,7 8-1-16,16 4 1 0,19 4-1 15,7 7 0-15,10 3 0 16,24 8 0-16,22 9 0 16,24 3 0-16,18 1-1 15,29 2 1-15,27 0-1 16,23 7 1-16,21 3-2 16,29-2 1-16,24-3-1 15,27 6 0-15,25 1-4 16,22 1 0-16,29 3-3 15,22-2 1-15,28-6-5 0,29-5 1 16,38-1-5-16,43-7 1 16,33-8-3-16,35-6 0 15,43-7-2-15,35-3 0 16,25-3 1-16,23-8 0 16,29-5 7-16,15-3 0 15,9-1 8-15,22-3 1 16,17-5 2-16,17-2 0 15,7-3 0-15,19-4 1 16,34-4 1-16,11-9 0 16,10-12 0-16,29-9 0 15,15-11 2-15,0-10 0 16,8-9 2-16,11-3 1 16,3-8 2-16,3 1 0 15,7 1 4-15,2 2 0 0,3 6 0 16,-17 3 0-1,-20 5 1-15,-26 10 1 0,-37 9 0 16,-43 12 1-16,-31 9 2 16,-43 14 0-16,-35 11-13 15,-56-6 1-15,-339-14-1802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12:43.288"/>
    </inkml:context>
    <inkml:brush xml:id="br0">
      <inkml:brushProperty name="width" value="0.05292" units="cm"/>
      <inkml:brushProperty name="height" value="0.05292" units="cm"/>
      <inkml:brushProperty name="color" value="#FF0000"/>
    </inkml:brush>
  </inkml:definitions>
  <inkml:trace contextRef="#ctx0" brushRef="#br0">3754 7274 1243 0,'0'0'0'0,"0"0"44"0,-22-26 0 16,17 17 37-16,0 2 0 16,1 2-13-16,4 5 1 15,-1-9-30-15,1 9 0 16,0 0-16-16,0 0 0 15,14 17-6-15,3 4 1 16,11 7-4-16,8 1 0 16,6 1-4-16,15-1 1 15,11-1-2-15,10-2 1 16,8 2-1-16,11-6 0 16,16-3-2-16,5-7 0 15,4 0 4-15,14 0 1 16,17 2 1-16,10 2 0 15,13-6-1-15,6 2 1 0,-6 2-1 16,8 3 0 0,3 1 0-16,5-1 1 0,12 2-2 15,12-5 1-15,6-2-3 16,13-2 0-16,8 1-1 16,18-1 1-16,5-3-2 15,6-3 0-15,3-1 0 16,2-3 0-16,-5-3-2 15,3-1 1-15,4 2-2 16,1 2 1-16,9 0 3 16,4 0 1-16,5-5 9 0,-10-2 1 15,-8-1 2-15,-17-1 1 16,-2 2 2-16,-9 2 0 16,-7-4-2-16,-19 2 0 15,-18 2-4-15,-15-2 0 16,-19 2-1-16,-22-2 0 15,-22-7-1-15,-20-1 1 16,-11-3-1-16,-27-2 0 16,-21-12 4-16,-17-7 0 15,-15-6-1-15,-19 0 1 16,-14-7 1-16,-23 0 0 16,-21-2-1-16,-18-3 0 15,-14-12 1-15,-18 1 0 16,-15 6-2-16,-20 5 1 15,-19-4-2-15,-25-1 1 16,-21 0-2-16,-13-4 1 0,-14-5-5 16,-4 2 1-16,-10 7-1 15,-3 1 1-15,-4 2-2 16,2 0 0-16,-13 2-3 16,5 0 0-16,-8 3-2 15,-7 4 1-15,-14 9-1 16,-18-1 0-16,-15 9-2 15,-10 6 1-15,-6 9-2 16,-22 10 0-16,-12 8-1 0,-23 5 0 16,-8 10-1-1,-3 11 1-15,-8 23-2 0,-4 18 1 16,-3 27-1-16,3 22 0 16,0 19 0-16,0 27 0 15,13 24-1-15,7 21 1 16,10 20-1-16,42 19 0 15,54 15 0-15,38 7 0 16,256-268-2190-16</inkml:trace>
  <inkml:trace contextRef="#ctx0" brushRef="#br0" timeOffset="2315.87">12839 8154 1355 0,'0'0'0'0,"-23"-24"41"16,4 0 0-16,-4-4 51 15,-7 2 0-15,-10-3-31 16,-6 1 1-16,-7-1-32 15,-2-4 0-15,-3 0-14 16,-2 4 0-16,-4 4 0 16,-8-1 1-16,-7 2-7 15,-8 3 0-15,-4-3 2 16,-8 3 1-16,-5-3-2 16,-7 3 1-16,-4-3 10 15,-7 0 1-15,-14-2 7 0,-12-2 0 16,-11 2 2-16,-3-1 0 15,-5 1-2-15,-13 0 0 16,-9 2-5-16,-5-1 1 16,-14 1-4-16,-4 3 1 15,-5 1-4-15,-5 2 1 16,1-1-6-16,-1 5 1 16,2-3-3-16,-3 5 1 15,-2 0-2-15,-5 0 0 16,-1 0-4-16,0 3 0 15,-7 9-2-15,-2 3 1 16,0 3-1-16,2 2 1 16,4 4-2-16,-1 9 1 15,4 0 0-15,2 7 0 16,6 6-1-16,3 8 0 16,3 8-1-16,4 2 1 0,10-2-1 15,5-2 0-15,9 6-1 16,20-4 1-16,17 4-1 15,15 3 1-15,8 0-2 16,23 2 1-16,21-5-2 16,13-6 1-16,9-1-1 15,10-7 1-15,19-2-1 16,18-2 0-16,20 4 0 0,17 0 0 16,20-2 0-16,10-2 0 15,7-8 0-15,18-2 0 16,12-2-1-16,20-3 1 15,8-9-2-15,15 0 1 16,15 2-2-16,20 1 1 16,19 1-1-16,14-2 1 15,13-7-1-15,14 3 1 16,3 6-1-16,7-3 0 16,3 7-1-16,-3-5 1 15,11 2 0-15,2-1 0 16,8-6 0-16,6 2 0 15,12 4 1-15,9-4 0 16,9 2 1-16,1-5 0 16,3-8 0-16,6-1 1 15,-5 6-1-15,6-6 1 16,8-7-1-16,-7 1 1 0,-12 3-1 16,-4-2 1-16,-3-7 0 15,-2 0 0-15,2 3 0 16,1-7 0-16,-3 3 0 15,-3-8 0-15,-12 0 1 16,-15-7 0-16,-23 2 1 16,-19-7 0-16,-9-8 1 15,-30 1 1-15,-29-5 0 16,-18-2 0-16,-13-6 1 16,-29-4 0-16,-24 0 9 15,-23-9 1-15,-23-14 4 0,-29-3 0 16,-35-3 0-16,-35 4 1 15,-40 8 1-15,-62-1 1 16,-74 1-6-16,-86 17 0 16,-66 34-1-16,-74 41 1 15,-72 41-8-15,-57 55 1 16,-52 55-5-16,-76 17 0 16,744-186-2016-16</inkml:trace>
  <inkml:trace contextRef="#ctx0" brushRef="#br0" timeOffset="7899.85">14766 9310 1455 0,'0'0'0'15,"-39"-31"54"-15,-4 2 1 16,-6-4 53-16,-16 4 1 16,-9 3-43-16,-11 1 1 15,-7 5-36-15,-7 4 1 16,-10 2-16-16,-2 6 1 0,-11 4-6 16,-10 1 0-16,-18-1-3 15,-7 4 0-15,-11 4-2 16,-6-1 0-16,1-1 0 15,-16-6 0-15,-5-1 0 16,-5 0 0-16,-15 1 2 16,-1-2 0-16,-2-8 0 15,-8 0 0-15,-1 3-1 16,-5-1 0-16,-4-1-1 0,-8-8 0 16,-6 0 1-16,-3 0 0 15,0 0 1-15,-11 1 1 16,-9-3 0-16,-7 2 0 15,8 8 0-15,-1-5 0 16,2 4-1-16,4 1 1 16,0 0-2-16,-1 1 0 15,1 4 0-15,-4 1 0 16,2 5-1-16,3 2 0 16,11-3 0-16,2 3 0 15,3 5-2-15,4 9 0 16,11 5-1-16,10 1 1 15,10 8-2-15,17 2 1 16,10-1-1-16,19 6 1 16,16 4-1-16,8 3 0 15,4 1 0-15,26-5 0 0,29 4 0 16,18 3 0-16,18 5 0 16,12 4 0-16,10-1-1 15,16-3 1-15,26-3-2 16,11 3 1-16,16 1-1 15,20-1 0-15,19 7 0 16,18-4 0-16,14 5-1 16,23-1 1-16,17 2-1 15,29-4 0-15,30 0-1 16,22-3 1-16,24 0-2 16,22-7 1-16,13-3-1 15,23-9 1-15,24-11 0 0,6-3 0 16,7-10 0-16,5-2 0 15,3-2 1-15,22-5 0 16,9 0 0-16,6 0 1 16,4 0-1-16,16-16 1 15,8-8 0-15,11-18 0 16,20-15 0-16,9-7 0 16,-3 0 1-16,-15 0 0 15,-10-5 1-15,-24-7 0 16,-18-12 0-16,-31 8 1 15,-18 2 2-15,-31 11 1 16,-39 4 7-16,-39-1 0 16,-48-10 4-16,-47 5 0 15,-56 10 5-15,-38 9 1 16,-35 0 3-16,-46-4 1 16,-54-10 13-16,-64 0 1 0,-69 0 1 15,-88 8 0-15,-77 11-10 16,-71 25 1-16,-53 21-15 15,-74 48 0-15,-58 41-14 16,-48 55 0-16,-39 49-3 16,-32 24 0-16,759-218-2065 15</inkml:trace>
  <inkml:trace contextRef="#ctx0" brushRef="#br0" timeOffset="31883.78">11375 7651 1500 0,'0'0'0'0,"0"0"69"16,-17-2 1-16,17 2 62 16,-6-5 0-16,6 5-52 15,0 0 1-15,0 0-42 16,0 0 1-16,16 0-17 0,11 0 0 15,17 0-8-15,10 0 1 16,22 0-6-16,14 0 1 16,20-9-3-16,15 2 0 15,21 4-2-15,20-2 0 16,28-4 5-16,27 0 1 16,20 1 7-16,17 4 1 15,15-8 4-15,16 0 1 16,27 0 3-16,16-2 1 15,15-10 4-15,22-4 1 16,5 4 18-16,-5 1 1 16,-4-6 2-16</inkml:trace>
  <inkml:trace contextRef="#ctx0" brushRef="#br0" timeOffset="33232.79">18351 6538 1926 0,'0'0'0'0,"-17"-33"101"16,-6 4 1-16,-16 5 58 16,-12 6 0-16,-18 15-85 0,-15 11 0 15,-28 11-42-15,-13 16 0 16,-9 17-16-16,-7 10 0 16,2 9-8-16,1-3 1 15,9-3-5-15,18 0 1 16,28-3-2-16,20-3 0 15,19-2-2-15,22-9 0 16,22-13 0-16,22-7 0 16,22-11-2-16,21-5 1 15,29-3-1-15,10-6 0 16,12-3 0-16,7 2 0 16,17 5 0-16,1 0 0 15,-3 6-1-15,-6 5 1 16,-14 1-1-16,-16 2 1 15,-26 8 0-15,-30 9 0 0,-30 12 0 16,-36 7 0-16,-31 7 0 16,-39-1 1-16,-37-1 1 15,-21-3 1-15,-26 10 5 16,-8-1 1-16,7-3 4 16,22-11 0-16,21-13 2 15,33-13 1-15,32-12-11 16,24-11 1-16,26-9-6 15,26-25 0-15,-9 29-2127 16</inkml:trace>
  <inkml:trace contextRef="#ctx0" brushRef="#br0" timeOffset="34149.66">18563 7528 1713 0,'0'0'0'0,"18"12"69"15,3-8 1-15,7-6 51 16,9-3 0-16,13-4-41 16,10-7 0-16,10-1-52 15,10-7 1-15,-1-6-13 0,-3-1 1 16,-2-3-4-16,0-6 0 16,0 5-5-16,-11 2 0 15,-18 4-1-15,-17-2 0 16,-28 10 0-16,-32 7 0 15,-40 7-1-15,-27 14 0 16,-28 17 1-16,-14 14 1 16,-11 16 1-16,-5 12 0 15,-5 20 3-15,26 3 1 16,37-8 5-16,34-10 0 16,28-10 12-16,28-15 1 15,29-9 7-15,29-24 1 16,29-23-5-16,20-23 1 15,19-29-25-15,10-13 0 16,10-9-11-16,1-8 0 0,-13-3-22 16,-10 8 0-16,-8 13-33 15,-27 8 0-15,-18 16 0 16,-18 14 1-16,-21 20 31 16,-20 32 1-16,-15 30 20 15,-16 20 0-15,-17 12 4 16,-9 8 0-16,-1 17 12 15,2-7 1-15,16-14 12 16,7-16 1-16,14-21 2 16,13-20 1-16,8-9-4 15,23-21 0-15,25-18-4 0,16-15 1 16,14-22-3-16,3-8 0 16,-3-15-6-16,2 5 1 15,0 9-3-15,-6 14 1 16,-17 18-5-16,-15 17 0 15,-20 20-2-15,-20 20 0 16,-21 34-2-16,-13 17 1 16,-20 22-1-16,-6 6 0 15,-7 1 0-15</inkml:trace>
  <inkml:trace contextRef="#ctx0" brushRef="#br0" timeOffset="34748.62">20235 8023 2389 0,'53'17'7'0,"7"-8"-1"16,7-6 0-16,6-10 0 16,8-3 1-16,9-2-2 15,-4-11 1-15,-8-8-4 16,-2-9 1-16,-2-6-3 15,5-6 0-15,-79 52-1828 16</inkml:trace>
  <inkml:trace contextRef="#ctx0" brushRef="#br0" timeOffset="35848.94">20398 7260 1489 0,'0'0'0'16,"0"0"1"-16,0 0 0 15,-6-7-1-15,6 7 0 16,0 0 27-16,0 0 0 15,18-14 28-15,5-7 1 16,9-1 5-16,10-1 1 16,13-1-12-16,6 7 1 15,10-4-15-15,-1 0 1 0,-4-3-12 16,-5 3 0 0,-4 9-2-16,-6 5 0 0,2 14-3 15,-9 10 1-15,-5 16-2 16,-9 12 0-16,-7 5 1 15,-13 11 0-15,-11 1 3 16,-10 6 1-16,-7 4-3 16,-6-4 1-16,-10-2-2 15,-3-6 0-15,-2-6-1 16,-1-4 0-16,3-12-1 16,5-7 0-16,7-10-1 0,4-9 0 15,-2-7 4-15,-7-8 0 16,-7-11 6-16,-3-10 0 15,-4-6 0-15,-2-6 0 16,-7-2-3-16,2 10 0 16,5 13-5-16,3 13 1 15,1 5-4-15,1 11 0 16,10 11-6-16,1 2 0 16,10 8-3-16,17 3 0 15,19 2-2-15,14-4 1 16,12-7-2-16,14-8 1 15,13-7-3-15,11-5 1 16,10-9-2-16,-6-9 1 16,-6-8-1-16,-11-7 0 15,2-6 0-15,-8-4 0 16,1-3-1-16,0-3 1 0,-4 6-1 16,-7-6 0-16,-7-2-10 15,-3-1 1-15,-6 3-20 16,-1-1 1-16,-34 41-1972 15</inkml:trace>
  <inkml:trace contextRef="#ctx0" brushRef="#br0" timeOffset="36632.01">21819 6007 1444 0,'-3'-38'0'15,"-3"-66"0"-15,-4-12 0 16,-1 9-3-16,1 17 0 15,1 24 34-15,-3 12 1 16,3 21 24-16,-2 13 1 16,-5 16 29-16,0 32 1 15,-1 38-6-15,8 29 0 16,12 29-18-16,6 25 1 16,5 23-16-16,-1 23 1 15,6 11-5-15,-3 0 0 16,-4-16-6-16,1-20 0 15,1-32 0-15,-2-23 1 16,-3-27 6-16,-4-17 1 16,-5-25 0-16,-3-14 1 15,-1-19-3-15,-10-26 0 16,-12-36-5-16,-11-20 1 16,-7-11-26-16,-6-10 1 0,-1 2-11 15,0 10 1-15,5 18-5 16,12 15 0-16,17 19-2 15,6 8 0-15,8 11-2 16,15 11 1-16,20 12 0 16,17 6 0-16,18 14 1 15,11 2 1-15,5 6 0 16,14-1 0-16,21-2 0 16,5-1 1-16,1-10 0 15,-1-6 0-15,1-8 0 0,-8-6 0 16,-13-8 1-16,-10-2 0 15,-7-2 7-15,-11-3 1 16,-17-7 14-16,-25-6 1 16,-15 1 6-16,-23-7 0 15,-18-13 2-15,-16-2 1 16,-14-1-3-16,-9 9 0 16,-5 13-5-16,-5 11 1 15,-6 14-11-15,-3 11 1 16,-7 11-12-16,2 11 1 15,11 5-5-15,5 5 1 16,6-3-2-16,15 5 1 16,17-6-3-16,18 8 0 15,19 7-3-15,17 4 1 16,15 6-2-16,16 0 0 16,19 2 2-16,21-11 0 0,26-5 2 15,18-15 0-15,27-18 2 16,0-13 0-16,-19-17 0 15,-38-2 1-15,-34-10-3 16,-45-1 0-16,-28 19-2297 16</inkml:trace>
  <inkml:trace contextRef="#ctx0" brushRef="#br0" timeOffset="37114.81">20844 7590 1769 0,'-21'-3'0'16,"-30"-9"83"-16,-8-2 0 16,10-3 26-16,12 3 0 15,16 5-35-15,8 4 1 16,6 0-41-16,7 5 0 16,-8-4-15-16,8 4 1 15,0 21-5-15,1 5 0 16,8 10-4-16,9 1 0 15,12 6-3-15,12-2 0 16,15-6-3-16,4-6 0 16,1-8-1-16,7-5 0 15,15-6 3-15,8-10 1 16,2-12 2-16,1-12 0 16,0-14 7-16,-1-7 1 15,-1-5 5-15,-5-8 0 0,-17-6 1 16,-16-5 1-16,-22-2-11 15,-15 2 0-15,-20 3-1 16,-23 13 1-16,-28 6-9 16,-26 23 0-16,-30 17-4 15,-18 26 0-15,-9 19-1 16,-2 24 0-16,2 23 0 16,9 19 0-16,14 12-1 15,32-4 1-15,44 2-3 0,51-10 1 16,50-17-6-16,45-34 0 15,-109-53-2021-15</inkml:trace>
  <inkml:trace contextRef="#ctx0" brushRef="#br0" timeOffset="37683.18">16875 8580 1646 0,'-23'0'0'0,"-39"-10"33"15,2-1 1-15,15-4 20 16,15-3 1-16,24 1 68 16,24-2 0-16,37-5-53 15,19-2 1-15,25-5-12 16,26 8 1-16,25 8 4 0,33 6 0 15,53-7-12 1,43 3 0-16,33-5 1 0,38 6 1 16,27 4-7-16,22 4 1 15,14 4 6-15,13 4 0 16,3 6-3-16,-2 7 1 16,-11 6 5-16,-23-2 1 15,-17-4-9-15,-34 2 1 16,-26 3-8-16,-34-1 1 15,-21-5-5-15,-31-4 0 16,-27-4-9-16,-27 5 0 16,-28-1-10-16,-19-2 1 15,-25-3-13-15,-23-4 1 16,-17 6-7-16,-17-5 1 16,-47-4-2600-16</inkml:trace>
  <inkml:trace contextRef="#ctx0" brushRef="#br0" timeOffset="44733.19">8915 14808 1254 0,'0'0'0'0,"40"-15"35"15,-4 1 0-15,6 2 34 0,2 1 1 16,-3 1-14-16,-4 1 1 16,-2-1-27-16,2 1 1 15,3 1-3-15,10 3 1 16,3 5-5-16,1 3 0 16,-2 4-5-16,1 2 0 15,-4-1 3-15,2-3 0 16,7-5 8-16,4 2 0 15,7 2-4-15,3 1 0 16,-3 2 0-16,1-2 0 16,3-2-1-16,8-1 1 15,5 0-4-15,4 0 0 16,0-1-2-16,6 3 0 16,2-1-4-16,6 1 1 15,-3 1-3-15,3 2 0 16,4 3 2-16,-1 2 0 0,3 2 2 15,-3 2 0-15,8-1-2 16,1 1 0-16,2-2 0 16,4 1 0-16,3 4 0 15,-1-1 0-15,1-6-1 16,6-2 1-16,10 1-2 16,12-1 0-16,1-1 0 15,-1-3 0-15,9 0 0 16,6 1 1-16,7 5-2 15,6-4 0-15,8 1-1 16,-4-2 0-16,-3-2-1 16,8 0 0-16,13-3 0 0,4 2 1 15,-8-3-1-15,4-1 0 16,8 0 1-16,1 2 0 16,14 0 2-16,5-4 1 15,3-1 2-15,8 1 1 16,9 2-2-16,1 0 0 15,2 0 0-15,0-2 0 16,-7-5 1-16,2 0 1 16,-6-1-1-16,-1 1 1 15,-1 5 1-15,3 0 1 16,-1-6 3-16,0-5 0 16,-1 1 3-16,-7 2 0 15,-2 0-2-15,-8-1 0 16,-2 1-3-16,-14 1 1 15,-6 0-5-15,-10 3 1 16,-17 0-4-16,-17 3 1 0,-22 1-3 16,-18 2 1-16,-17 0 0 15,-12 2 0-15,-18 0-2 16,-15 1 1-16,-17 1-3 16,-13-1 1-16,-8 0-4 15,-5 3 0-15,-2 1-6 16,-12 5 1-16,-15 5-5 15,-19-12 1-15,34-5-2393 16</inkml:trace>
  <inkml:trace contextRef="#ctx0" brushRef="#br0" timeOffset="45817.66">3464 15848 1366 0,'36'-6'0'0,"59"-15"48"16,23 0 1-16,7 0 40 15,4 6 1-15,14 1-21 16,16 2 0-16,12 0-37 16,14 3 0-16,5 2-11 15,8 4 1-15,1 1-6 16,9 2 1-16,1 2-5 15,8 1 0-15,12 2 0 16,0 0 0-16,6 2 0 16,-4 2 1-16,9 1-2 0,7 4 1 15,3 7 1 1,2-2 0-16,4-2 11 0,7-1 0 16,12-1 12-16,0 1 1 15,9-4 3-15,2 0 0 16,-2 0-5-16,-7 6 0 15,-7 1-4-15,-9 1 0 16,-4 0-6-16,-6-3 1 16,-4-3-2-16,-16 0 1 15,-7 1 6-15,-16-1 1 16,-9-2 0-16,-8-2 0 16,-15-1-5-16,-19-4 1 15,-26-3 9-15,-18 1 1 16,-18 1 3-16,-10-1 1 15,-22 1-4-15,-14-1 1 16,-12 1-3-16,-10-1 1 16,-11-1-3-16,-6-2 1 15,-3 0-15-15,0 3 1 0,2 3-10 16,5 2 0-16,9 1-8 16,4-2 0-16,-27-7-2331 15</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14:04.087"/>
    </inkml:context>
    <inkml:brush xml:id="br0">
      <inkml:brushProperty name="width" value="0.05292" units="cm"/>
      <inkml:brushProperty name="height" value="0.05292" units="cm"/>
      <inkml:brushProperty name="color" value="#FF0000"/>
    </inkml:brush>
  </inkml:definitions>
  <inkml:trace contextRef="#ctx0" brushRef="#br0">12298 2456 895 0,'0'0'0'15,"0"0"36"-15,0 0 0 16,0 0 25-16,0 0 1 16,0 0-9-16,0 0 1 15,0 0-22-15,0 0 1 16,25-16-13-16,-11 13 0 15,0 3-5-15,3 0 1 0,6 3-3 16,6-3 0 0,-3 4-2-16,6-4 0 0,8 1-2 15,1 3 0-15,-4-4 8 16,2 3 0-16,-2 1 15 16,3 1 1-16,1-2 4 15,-1-1 1-15,-2 2-1 16,6-1 1-16,7 2-2 15,5 2 0-15,2-2-3 16,2-1 1-16,-1-1-9 0,-3 2 0 16,0-1 1-16,1-1 1 15,8-3-2-15,8 2 1 16,-1 2-1-16,-3-1 0 16,-8 2-3-16,3-5 0 15,8 0-2-15,6 0 0 16,5 0-4-16,-4-3 1 15,-5 1-1-15,2 2 0 16,3-3 0-16,4 3 0 16,2-4-3-16,-4 4 1 15,-3 0-2-15,3 4 1 16,5-4-2-16,2 3 0 16,-3-3-1-16,-2 0 0 15,0 0-1-15,3 2 1 16,3 5 1-16,-3-4 0 15,-5-3 1-15,2 0 0 0,5 5 1 16,4 0 0-16,-2 2-1 16,-4 2 1-16,-1-6-4 15,0 1 1-15,3 1 0 16,2 4 1-16,-6-2-1 16,3 1 0-16,-2 1-1 15,5 0 1-15,-2-2-1 16,0-2 1-16,-2 3-3 15,1-1 1-15,12-1-3 16,-2-3 0-16,-7 2-1 0,1 2 0 16,5-2-1-1,4 2 0-15,-1-2-1 0,-7 1 1 16,-8 4 0-16,6-1 0 16,7-4 0-16,0 4 1 15,-10 1 0-15,3-1 1 16,5-1-1-16,4-3 0 15,-9 2 0-15,1-5 1 16,3 2-1-16,1-1 0 16,6 0 0-16,-4-3 1 15,-6-3 1-15,-1 3 0 16,6 0-1-16,-3 3 1 16,-3-3 0-16,2 2 0 15,-2 2-1-15,5-1 0 16,-2 1-1-16,1 1 1 15,-2-9-1-15,1 4 1 0,4 4 0 16,-2-1 0-16,-8 2 0 16,1-1 1-16,5-1-1 15,1 3 0-15,-4-10 0 16,-4 2 1-16,3 2-2 16,4 2 1-16,4-2 0 15,-2-2 0-15,-1-5 0 16,-3-1 1-16,1-1-1 15,2 0 1-15,-1-3 0 16,-1-3 0-16,-2-6-1 16,2-3 1-16,1-6-2 15,-6-3 1-15,-6-3 0 0,-4 5 0 16,3 3-1-16,-3 2 0 16,-4-5-1-16,-5-3 1 15,-2 1 0-15,-5 0 0 16,-1 0-1-16,-5 0 1 15,-4-3-1-15,-3-6 0 16,-1 1 0-16,-2-4 0 16,-5 3 0-16,-3 4 0 15,-5-4 0-15,-6-1 0 16,-5 5 2-16,-1 0 1 16,-1-3 0-16,-3 1 1 15,-2-10 0-15,-5 1 0 16,-4 8-1-16,-1-1 0 15,-4 9 0-15,-4 0 1 16,-1 4-1-16,-4-1 1 16,-10 1-2-16,-2 1 1 0,-8 2 0 15,0 2 0-15,-7 0-2 16,-4 0 0-16,-10-2-3 16,-3-2 1-16,-5 2-2 15,-2 5 1-15,-2 1-1 16,-3 4 0-16,-4-1 0 15,-6 5 0-15,-8 3-1 16,-2 2 1-16,-3 2-1 16,-6 1 1-16,-10 1-1 0,-2 3 0 15,1 7 0-15,-8-2 0 16,-6-2-2-16,1 1 1 16,4 1-1-16,1-1 0 15,-5-4 0-15,1-4 0 16,8 1-1-16,-1-3 0 15,-2 0 0-15,-1-3 1 16,10 0 0-16,3-3 0 16,-10 3 0-16,3-3 1 15,-3 4 0-15,-1-4 0 16,-7 3 0-16,0 0 0 16,2 2 0-16,-4 2 0 15,-7-4 0-15,-2 6 0 16,4 3 0-16,-6 0 0 15,-3-5 0-15,0 1 0 16,0-3-1-16,3 6 1 16,4-3-1-16,0-4 1 0,-7-8 0 15,4 4 1-15,8 7-1 16,-5-4 0-16,-9-12 0 16,0 1 1-16,4 1-1 15,0 6 1-15,3 8-1 16,-7-2 1-16,-1-3 0 15,3-6 0-15,5 4 0 16,2 4 0-16,-9 1 0 16,6 5 1-16,11-2 0 0,-2-1 0 15,-10-7 0-15,6 0 0 16,10 3 0-16,-5-1 0 16,-3 1 0-16,-2 4 0 15,3-2 0-15,0 2 0 16,8 2 0-16,-3-3 0 15,4-1 0-15,4 2 0 16,0 2 0-16,3-6 0 16,5 4 0-16,1-2 0 15,-4 2 0-15,1 5 0 16,10 0-1-16,-3 0 1 16,-8 0-1-16,6 0 1 15,6 2-1-15,-2 4 0 16,3 3 0-16,-3 0 0 15,4 3 0-15,7 0 1 16,6 5-1-16,1 2 1 16,-9 2-1-16,6 9 1 15,3 2-1-15,9 7 1 16,7-3-1-16,2 0 1 0,-6 2-1 16,-1-1 1-16,9 1 0 15,1 0 0-15,6 5 0 16,4-1 0-16,10 8 0 15,7-4 0-15,1 3 0 16,8-1 0-16,3-6 0 16,6-4 0-16,1-2-1 15,0-1 1-15,5 5-1 0,8 1 0 16,0 9-1 0,1-1 1-16,4-4-1 0,-1-7 1 15,7 0-1-15,-3 2 1 16,4-6-1-16,5 6 1 15,2-5 0-15,5-2 0 16,4 0-1-16,7 3 0 16,10-3 0-16,0 0 1 15,6-4 0-15,3-5 0 16,-3-6 0-16,5-6 0 16,3 0 0-16,10 0 1 15,8 4-1-15,0-3 1 16,-2-4-1-16,3 0 1 15,13-2-1-15,2-2 1 16,7-2 0-16,11 1 0 16,12 1 0-16,3-2 0 15,2-3 0-15,4-3 0 16,9 3 0-16,-2 0 0 16,3 0 0-16,-3 0 1 0,-11-5 2 15,-3 5 0-15,3 3 2 16,-15-1 0-16,-13 1 1 15,-4 1 0-15,1 5 1 16,-2 3 0-16,-6 8 0 16,-3 1 1-16,0 3-3 15,5 9 0-15,9 2-3 16,0-11 1-16,-104-24-2147 0</inkml:trace>
  <inkml:trace contextRef="#ctx0" brushRef="#br0" timeOffset="52982.82">2503 14168 537 0,'0'0'0'0,"-32"0"4"15,0-5 0-15,-3 3 13 16,-5 4 1-16,-15 3 8 15,-3 2 0-15,3 2-2 16,0 5 0-16,6 6-7 16,3 8 1-16,2 5-4 15,-2 1 1-15,0 3-1 16,-7 3 0-16,4 1 0 16,-2 2 1-16,7 6-2 15,7-1 0-15,7-3 11 0,1-3 0 16,8-2 6-16,5-1 1 15,-1 0 7-15,4 0 1 16,3 1 15-16,3 3 0 16,2-1 5-16,8 5 1 15,-1 1-9-15,7-1 1 16,-1-7-2-16,10-6 0 16,5-3-8-16,5-1 1 15,11-3-9-15,7-2 1 16,9-3-8-16,6-1 1 15,-1-4 5-15,-1 2 1 16,-1 2-1-16,0-2 0 16,11-3-13-16,7 3 1 15,5 5-1-15,2 0 1 16,-11-6 2-16,9-5 1 16,14 3-3-16,4-2 0 15,-5-4-1-15,1-3 0 0,14 7-4 16,8-2 1-16,-8-7-3 15,2 0 0-15,9 6 2 16,5-8 0-16,-8-3 2 16,4 2 0-16,17 3 0 15,1-1 0-15,-3-6-3 16,3 0 1-16,6 2-3 16,9 2 1-16,8 1-1 15,-5-1 1-15,-7-2 0 16,-6 0 0-16,-2-2 0 0,0-3 1 15,5-2 2-15,-8-3 0 16,-12-7 0-16,-5-4 0 16,7-3 0-16,-11-4 0 15,-19-5 0-15,-2-3 0 16,0-1 1-16,-11 1 1 16,-14 1-1-16,-17-1 0 15,-11-2-3-15,-10-2 1 16,-11-1-1-16,-11-1 1 15,-12 1 6-15,-9-3 0 16,-10-4 3-16,-13-4 1 16,-9 2-1-16,-12 5 1 15,-10-5-3-15,-13-1 1 16,2 3-1-16,-11-4 1 16,-6-7-1-16,-12 0 0 15,-6 6-4-15,-4 6 0 0,-3 2-5 16,-6 5 0-16,-5 7-4 15,-14-3 0-15,-11 0-4 16,-3-4 1-16,-6-3-2 16,6 6 0-16,2 4-2 15,-10 6 1-15,-8 6-1 16,-14 5 0-16,0 4-1 16,-9 9 1-16,-9 10-1 15,-5 12 1-15,-4 12-1 0,-15 16 0 16,-6 15 0-1,-11 17 0-15,-1 15-1 0,2 13 1 16,-2 21-2-16,10 5 1 16,15 1-2-16,17-27 1 15,203-107-2253-15</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16:17.103"/>
    </inkml:context>
    <inkml:brush xml:id="br0">
      <inkml:brushProperty name="width" value="0.05292" units="cm"/>
      <inkml:brushProperty name="height" value="0.05292" units="cm"/>
      <inkml:brushProperty name="color" value="#FF0000"/>
    </inkml:brush>
  </inkml:definitions>
  <inkml:trace contextRef="#ctx0" brushRef="#br0">6581 5960 1411 0,'0'0'0'0,"-14"-40"66"0,0 6 1 16,-4-3 58-16,1 1 1 15,-3 1-52-15,-6-4 1 16,-6 4-40-16,-9 2 0 16,-8 5-15-16,-9 6 1 15,-2 3-6-15,-4 5 1 16,3-2-5-16,2 4 0 15,-1-3-3-15,-7 1 1 16,-10-7-3-16,-4 4 1 16,5 1-2-16,-11 4 0 15,-8-3-1-15,-9 2 0 16,-4 3 0-16,-10-2 1 16,-12 8 3-16,-6 1 1 15,-3 6 3-15,-11 10 1 16,-16 0 1-16,-14 8 1 15,-5 7 0-15,-2 0 1 0,-2 10-2 16,9 7 0-16,12 1-2 16,6 8 1-16,18 3-5 15,2-3 0-15,8-6-2 16,16-5 0-16,23 1-1 16,14-1 0-16,17 2-1 15,15 0 0-15,14 0-3 16,15 0 1-16,11-7-1 15,20 0 1-15,19 2-2 16,7-4 1-16,18-1-1 0,15 1 0 16,26 1 0-16,8 4 0 15,9-3 0-15,14 7 0 16,17 2-1-16,18 1 1 16,20-3-1-16,16-10 0 15,13-7 0-15,12-8 1 16,6-7-1-16,7-10 0 15,8-13 0-15,-6-11 0 16,2-5 0-16,-4-12 0 16,-7-14 1-16,-12-7 0 15,-9-7 0-15,-19 1 0 16,-27 6 0-16,-20-11 1 16,-21-4 1-16,-25-6 0 15,-29 3 4-15,-23 2 1 16,-21-3 7-16,-23 0 1 0,-30 1 2 15,-36 6 1 1,-47 10 2-16,-40 18 0 0,-46 10-9 16,-52 21 1-16,-40 15-5 15,-39 27 1-15,-40 23-4 16,-27 34 0-16,0 29-2 16,18 24 1-16,379-140-1905 15</inkml:trace>
  <inkml:trace contextRef="#ctx0" brushRef="#br0" timeOffset="79552.99">2909 7755 1153 0,'0'0'0'0,"0"0"29"15,28 1 1-15,-10 1 34 16,4 3 1-16,10-1-12 15,9 1 1-15,-1-2-24 16,10-3 1-16,3 0-12 16,1 2 0-16,-4-4-6 15,1-1 0-15,7-4-1 16,6 5 1-16,11-3-4 16,7 2 1-16,-8-1 0 15,1-4 1-15,7 4 0 0,8-1 1 16,5 1-1-16,0-4 0 15,0-4 5-15,4 0 0 16,10 6 5-16,3 3 0 16,-8-8-1-16,3 5 0 15,11 2 4-15,-5 1 0 16,-9-4-4-16,6-2 0 16,11 4 0-16,1 0 1 15,-11 1-6-15,4 4 1 16,10-3 1-16,2-2 0 15,-5-4-3-15,1 2 1 16,8 7-4-16,3 3 0 16,2 1-1-16,-4-2 0 15,2-4-1-15,5 2 1 16,15 5-2-16,-8 0 1 16,-1-1-2-16,3-1 0 15,0-3 0-15,6 0 0 0,13 5 0 16,-3 2 0-16,6 2 3 15,-8 0 1-15,-3-2-3 16,-1 1 1-16,8 3-2 16,11 2 1-16,3 5 0 15,3-1 1-15,-3-1-1 16,0-3 1-16,0-2-2 16,0 3 0-16,3-2 0 15,6 0 0-15,8-3-1 16,3-2 0-16,-1-2 0 0,2-2 0 15,4 6 0-15,-1-6 0 16,6-1 0-16,-2-2 1 16,1 0 0-16,8 3 0 15,3-3 0-15,0 4 0 16,5-1 2-16,0 3 0 16,8-10 0-16,-4 2 0 15,8 2 0-15,6 0 0 16,1 0-2-16,1-1 0 15,-4-1 0-15,8-2 0 16,5 4 0-16,0 4 0 16,4-4-1-16,6 0 0 15,11-4-1-15,6-4 0 16,-4 1 0-16,5-2 1 16,-1-3-2-16,4 0 1 15,10 2-1-15,10-2 0 0,2-4 1 16,0-1 1-16,-6 1 0 15,5 0 0-15,9 6 0 16,-2-2 1-16,1 0-1 16,-4 0 1-16,0 3-1 15,1 0 0-15,-1 3 0 16,-12-7 0-16,-12-4-1 16,-7 0 0-16,-4 1 0 15,-10 1 1-15,-10-8-1 16,-11-1 1-16,-8-9 0 15,-22 2 0-15,-20 0-1 0,-18-2 1 16,-12 0-1-16,-25 0 1 16,-24-5-1-16,-22 5 0 15,-18 5 1-15,-17-4 1 16,-21-6 0-16,-21-11 0 16,-22-5-1-16,-20 1 0 15,-22 8-1-15,-19 3 0 16,-19 4 0-16,-20-2 0 15,-24 2-1-15,-20 5 1 16,-25-3 0-16,-30 1 0 16,-22-1-2-16,-17-2 0 15,-11 5-1-15,-21 0 1 16,-4 6-1-16,-15 1 0 16,-3 1 0-16,-2 1 0 15,-8 2-1-15,1 3 0 16,-7 1 0-16,-2-2 0 0,-7-1-1 15,2 0 1-15,6 5-1 16,-12 1 1-16,-1-8-1 16,-5 4 0-16,1 6 0 15,1-3 0-15,-6-1 0 16,0 1 0-16,2 2 0 16,-8 7 0-16,5-1 0 15,-1 1 0-15,0 5 0 16,-1 2 0-16,-6-3 0 0,4 3 0 15,11 3 0-15,-8 0 0 16,0-3 0-16,1 6 1 16,1 7-1-16,1-2 1 15,-7-6-1-15,0 2 0 16,17 3 0-16,-4 1 0 16,-7-1 0-16,7 2 0 15,9 0 0-15,6 0 0 16,-3 1 0-16,2-5 0 15,6 1 0-15,0 1 0 16,10 8 0-16,-4-5 0 16,-3 3 0-16,6 0 0 15,-1-3 0-15,8 6 0 16,1 2 0-16,3 2 0 16,-4-3 0-16,3 5 0 15,9 6 0-15,6 7 0 16,7 3 0-16,2 4 0 0,10 0 0 15,3 0 0-15,1-3 0 16,7 0 0-16,6 4 0 16,17 6 0-16,15 7 0 15,11 2 0-15,15 1 0 16,20 0 0-16,19-6 0 16,19-3 0-16,13-4 0 15,25 4 0-15,21 4 0 16,12 1 0-16,21-7-1 15,18-6 1-15,23-5-2 16,19-5 1-16,30-4-1 0,23-10 0 16,32 0 0-16,19-6 0 15,29-5-3-15,24 1 1 16,32-2-3-16,19-4 0 16,29-5-1-16,15-4 1 15,27-1-3-15,20-4 1 16,24-3-1-16,21 0 1 15,5 0 1-15,3-4 0 16,-380 16-1963-16</inkml:trace>
  <inkml:trace contextRef="#ctx0" brushRef="#br0" timeOffset="107433.49">1912 8918 1119 0,'0'0'0'0,"0"0"31"0,0 0 0 0,-41 34 25 16,15-1 1-16,1 5-15 15,2 11 1-15,2 4-22 16,4 13 0-16,-1 14-10 15,4 6 0-15,0 4-3 16,0 5 0-16,1 16-2 16,-1-2 0-16,-3 5-2 15,2 6 1-15,1 11-1 16,2 6 0-16,-2 0-1 0,0-1 0 16,1 3 0-16,3 1 1 15,6 2 1-15,4-2 0 16,0-7 1-16,4 2 0 15,1-1 0-15,7-6 1 16,3-11 0-16,4-9 0 16,7-11 0-16,6-4 0 15,5-10-1-15,11 2 0 16,3 0 1-16,2-4 1 16,-4-10 0-16,2-5 0 15,8-7-2-15,13-2 1 16,18-4-2-16,2-1 1 15,-2-7-2-15,3-3 1 16,8-2 0-16,6-4 0 16,-3 0-1-16,0-6 0 15,0 6 0-15,9-3 1 16,-3 0 2-16,6 0 1 16,9-1 5-16,-1 0 0 0,1-6 3 15,6 0 1-15,10 0 0 16,7-6 1-16,2-2 0 15,0-5 0-15,12-4-3 16,7 0 0-16,-1-6-2 16,5 2 1-16,12 2-3 15,-2 0 1-15,-13-2 0 16,-1-3 1-16,0-2-2 16,6 0 0-16,10 4-1 15,6-4 1-15,15-6-1 0,2 0 0 16,4-3-2-16,1-7 0 15,13-1-1-15,-5-4 1 16,-1 0 1-16,-3 6 0 16,0-1-2-16,-4 2 1 15,3 4-1-15,1 0 1 16,1-1-1-16,3 3 1 16,-1-1-1-16,-3 4 1 15,9 1 1-15,0 1 1 16,8-6-1-16,-3 1 0 15,13 1 0-15,-1-2 0 16,-3-1 0-16,4-1 0 16,-1 1 1-16,6-1 0 15,3-1-2-15,2 0 1 0,2 2-2 16,3-1 0 0,7 1-2-16,-3 1 1 0,-7 3-1 15,3 2 1-15,1 2 0 16,-3-1 0-16,-6-2 0 15,1-1 0-15,0 6-1 16,2-1 1-16,2-6-1 16,3 2 1-16,2 5-1 15,4-2 0-15,-1-2 0 16,3-1 0-16,-3-2 0 16,-1-1 1-16,0-3 0 15,1-1 0-15,-1-3 0 0,4 1 1 16,2 3 0-16,7 1 0 15,4 0 0-15,4-3 0 16,-2-2 0-16,-3-1 0 16,-7 11 0-16,-1-4 1 15,-1-1-1-15,2-4 1 16,-2 0-3-16,3 4 1 16,2 3-2-16,2 4 0 15,-14-1 0-15,2 1 1 16,-8-1 0-16,2 1 0 15,-3 1-1-15,0 2 0 16,-2 4 1-16,2-3 0 16,-2-4-1-16,0-1 0 15,-11 3 0-15,1-3 1 16,-5 4-1-16,1 0 0 16,-7 0-1-16,-2 0 1 15,-7 0 0-15,-5 0 0 0,-7 0-1 16,-8 0 1-16,1 0-1 15,-8-2 0-15,-11-1 0 16,-5 1 1-16,-3 2 0 16,-14-2 0-16,-7-4 0 15,-5-3 1-15,-11-1-1 16,-1-1 1-16,-5 1-1 16,-9-2 0-16,-12-7 0 15,-8-2 0-15,-2-2-1 16,-3-4 1-16,-6-6-1 0,-3-4 0 15,-2-4 0-15,0-4 0 16,-2-7 0-16,-3 0 0 16,-4-3 0-16,-5-1 0 15,-4 4-1-15,-2-3 1 16,-3-4-2-16,-1-5 1 16,-6 0 0-16,-2-2 0 15,0 1-1-15,-1 4 0 16,-3 2 0-16,-3-7 1 15,-3-8-1-15,-4 3 1 16,-3 5 0-16,-6 4 0 16,-3 1 0-16,-6 3 0 15,-10 0 0-15,-5 3 0 16,-6 0-1-16,-7 3 1 16,-8 3-1-16,-10 4 1 15,-8 7-1-15,-11-3 1 0,-12 4-2 16,-11-4 1-16,-10-1-1 15,-13-1 1-15,-8 3-1 16,-13 4 0-16,-14 0-1 16,-11 1 1-16,-11 0-2 15,-17 1 1-15,-16 1-1 16,-14-5 1-16,-17-2 0 16,-13 2 0-16,-12-5-1 15,-12-1 1-15,-11-6-1 0,-7 5 1 16,-6 0-1-1,-13 4 0-15,-6 3 0 0,-7 1 0 16,-13-3-1-16,-8 4 1 16,-13-2 0-16,-13 0 0 15,-6-4 0-15,-7-1 1 16,-3 5-1-16,-18-3 0 16,-3-3 1-16,-1 8 0 15,-8 3 0-15,-4 4 0 16,-9-2 0-16,-10-2 1 15,0 0 0-15,-4 0 0 16,-3 2 0-16,-4 0 0 16,0-4 0-16,-5 4 0 15,-7 5 0-15,-7 0 1 16,-18 2-1-16,2-1 1 16,-5 5-1-16,-4 2 1 15,-2 6-1-15,-5 0 1 16,-5 0-1-16,1-7 1 0,4-2-1 15,-5 0 0-15,0 4 0 16,-8-12 1-16,-11-16-1 16,-10-5 1-16,-8-4-1 15,-11-3 1-15,-10 7-1 16,-13 1 1-16,-23 8 0 16,-8 8 0-16,-13 3-1 15,-14 25 1-15,-18 26-1 16,-19 39 0-16,-4 41 0 15,4 32 0-15,7 35-8 0,16 2 1 16,619-170-1939-16</inkml:trace>
  <inkml:trace contextRef="#ctx0" brushRef="#br0" timeOffset="118784.38">15820 15717 1747 0,'0'0'0'0,"-28"-7"85"15,-5 2 1-15,-15 3 34 0,-7 2 0 16,-6 4-48-16,-5-1 0 15,-11 4-46-15,-4 0 0 16,-4-2-13-16,-5 0 1 16,3 2-6-16,1-2 1 15,-9-5-3-15,-4 0 1 16,0 0-2-16,0-1 0 16,1-5 0-16,-3 0 0 15,-6-5-2-15,-1 1 1 16,2 1-1-16,-7-5 1 15,-8 0 2-15,-6-1 1 16,-4-1 6-16,-3 1 1 16,2 3 5-16,-6-2 1 15,-15-4 2-15,-3 1 1 16,-9 2-2-16,4-1 1 16,9 0-2-16,-5-3 0 0,-7-5-4 15,-3-4 1-15,-15-1-1 16,2 1 0-16,0 6-3 15,4-1 1-15,-6 3 0 16,-1-1 0-16,-11 2-2 16,-4 5 1-16,-1 0-5 15,0 2 1-15,-4 2-3 16,3-1 1-16,-6 4-2 16,1-3 0-16,-3 0-1 15,2-1 0-15,7 1-1 0,-1-1 1 16,3 1-1-16,6 0 1 15,1-1-1-15,4 1 1 16,1-1-1-16,2 1 0 16,-2-2-1-16,-6 0 1 15,-3 1 0-15,4 3 0 16,-4 1-1-16,5 3 1 16,9 4-1-16,3 4 1 15,10-1-2-15,-1 3 1 16,-3 0-1-16,-5 5 0 15,-4-1 0-15,-5 4 0 16,-4 2 0-16,4 4 0 16,-2 6 0-16,3 7 0 15,8 4 0-15,0 6 0 16,8 4-1-16,6 1 1 16,-1 7-1-16,14 3 1 15,9-1-1-15,15 0 0 0,10-2 0 16,13-1 0-16,19-6 0 15,7 4 0-15,-1 7-1 16,6 0 0-16,16 0-1 16,13-6 0-16,16-4-2 15,13-4 0-15,26-5-2 16,15-4 0-16,25-3-1 16,14 0 0-16,2-4-4 15,8-3 1-15,17-3-10 0,11-3 0 16,15-2-8-16,13-1 0 15,11-2 0-15,17-1 0 16,12-2 3-16,7-1 0 16,5-3 3-16,9 1 0 15,5 0 2-15,13-4 1 16,-4-5 4-16,5 0 1 16,4 3 5-16,4 1 0 15,-1-1 2-15,1 3 0 16,5-1 3-16,1-2 0 15,4-3 2-15,4 2 1 16,-1 1 0-16,10 1 1 16,3-1 0-16,2 1 0 15,-1-3 0-15,10-2 0 16,-1-3 0-16,10 3 0 16,3 1 0-16,-4 1 0 15,-7 1 0-15,2 1 1 0,-3 1-1 16,8 1 1-16,0 2 0 15,10 5 1-15,8 2 1 16,-2 5 1-16,-7 0 1 16,-2 2 1-16,-10 1 0 15,4 4 1-15,-6 0-1 16,5-1 0-16,-3-5 0 16,8 1 0-16,1 2 0 15,1-6 1-15,-6-5-2 16,-1-3 1-16,-3-6-2 0,-2-1 1 15,-9-2-1-15,2-2 0 16,-9-5 0-16,-8-3 0 16,-13-4 4-16,-9-3 1 15,-16-2 1-15,-17-2 1 16,-21 0 2-16,-29-3 0 16,-25-4 1-16,-25-3 0 15,-19-5 0-15,-21-9 1 16,-26-7 6-16,-25-7 1 15,-22-7 3-15,-33-5 1 16,-33-5 2-16,-28 0 1 16,-37-12-4-16,-45-8 0 15,-41 0-5-15,-36 4 0 16,-27 14-4-16,-35 12 1 16,-36 14-6-16,-29 18 1 15,-23 23-7-15,-27 29 0 16,-11 28-5-16,-20 20 0 0,492-66-2270 15</inkml:trace>
  <inkml:trace contextRef="#ctx0" brushRef="#br0" timeOffset="196166.77">2805 17982 1399 0,'0'0'75'15,"31"-21"1"-15,-2 9-21 16,1 5 1-16,-6 1-29 16,8-1 1-16,7 0-7 15,7 1 0-15,8 1-7 0,1 0 1 16,7-4-6-16,-2 1 0 16,3 1-4-16,13 0 1 15,9-2-1-15,6-1 0 16,3-2-2-16,-2 1 0 15,12 3-1-15,-2-3 1 16,7 1-1-16,1 0 0 16,6-1 6-16,1 1 0 15,1-1 5-15,9 3 0 16,12-1 6-16,-3-1 0 16,-6-8 3-16,6 5 0 15,12 2 1-15,2 1 0 16,-1-1-4-16,0 1 0 15,0 0-3-15,4-1 0 16,11-1-5-16,2 2 1 16,-4 3 0-16,-3 2 0 15,-2 0-3-15,2 1 1 0,-4 2-2 16,11 2 1-16,5 0-1 16,-4 0 1-16,1 0 1 15,-2 2 0-15,1 0-2 16,6 1 0-16,4 1 0 15,1-4 0-15,7-5 0 16,2 3 0-16,2 2 1 16,5 3 1-16,1 2-1 15,-2 1 0-15,-3-3-2 0,1 1 1 16,1-1-1-16,7 0 1 16,-5 1-2-16,2 1 0 15,0 0 0-15,0 1 1 16,7-5-1-16,-1-1 1 15,1 0-1-15,0 4 1 16,2-1-3-16,6-1 1 16,10-6 1-16,1-1 0 15,0-3-1-15,2-3 0 16,4-1-1-16,1-3 1 16,6-6-1-16,8 0 0 15,2 0-1-15,2 2 0 16,-3 0-1-16,5 2 0 15,1 1-1-15,2 2 1 16,-3 1-1-16,-2-1 1 16,-9 0-1-16,-3 2 0 15,-8-2 0-15,-6 0 0 0,-4 0 1 16,-15-1 0-16,-2-6 2 16,-10 0 0-16,-15 2 2 15,-16-2 0-15,-16-3 1 16,-20-4 0-16,-10-1 0 15,-20 0 1-15,-12-1 4 16,-12 4 1-16,-21-3 1 16,-15 3 0-16,-17 3 1 15,-17-1 1-15,-17-7 2 16,-14 0 0-16,-14 3-3 0,-17 4 1 16,-13 3-1-16,-10-3 1 15,-15-6-3-15,-7-1 1 16,-12 2-2-16,-7 1 0 15,-5-1-1-15,-7-1 0 16,-23 4-3-16,-13 0 1 16,-7-1-4-16,-12-1 1 15,0 4-3-15,-5 5 1 16,-8 0-2-16,-2 0 1 16,-3-2-1-16,-17 0 0 15,-1 2 0-15,-3 2 0 16,4 1 0-16,-14 1 0 15,-1 1 0-15,1-2 0 16,-6-1 0-16,-1 1 0 16,-3 4 0-16,-4 4 1 15,-4 2-1-15,-11 3 1 0,-3 1-1 16,0 2 0-16,-6 0 1 16,-3 2 1-16,-8 0 1 15,1-1 1-15,-2 1 0 16,-5 0 0-16,8 0 1 15,-6 1 0-15,2 1 0 16,-5-4 0-16,10-6-1 16,2 1 0-16,-3 2 0 15,-2 3 1-15,-8 7-2 0,2 0 1 16,-4-2-1-16,7 3 1 16,-1 10-1-16,2 1 0 15,-5 3-1-15,1-1 0 16,9-2-1-16,5 0 1 15,9 4 0-15,3 1 0 16,2 0-1-16,8 0 1 16,0-1-2-16,5 3 0 15,5 1 0-15,-1 8 0 16,14 7-1-16,2 3 1 16,17 3-1-16,12 2 1 15,14 0-1-15,17 1 0 16,10-1 0-16,10-2 1 15,3 1-2-15,27 3 1 16,25 1-1-16,10 4 1 16,-1 0-1-16,10-3 1 15,19-5-1-15,11-3 1 16,18 3-1-16,21-3 0 16,14-1 0-16,21 2 0 0,16 2 0 15,21-4 0-15,15-9-1 16,13-5 1-16,18-7-1 15,14-3 0-15,16-4-2 16,11-1 1-16,21-2-2 16,19-4 1-16,14-5-3 15,20-6 0-15,16-8 0 16,17-3 1-16,9-4 0 16,14-1 1-16,9-2-1 0,20 0 0 15,8 5 1-15,12-5 1 16,-6-7 1-16,13 9 1 15,22 5 0-15,-9 3 1 16,-10 0 0-16,4 8 0 16,6 6 0-16,-2 4 0 15,-6 1 0-15,-1 4 1 16,10 7-1-16,-4 1 1 16,-8 1-1-16,9 4 0 15,6 8-1-15,13-4 1 16,5-10-8-16,-3-9 1 15,-363-12-2171-15</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20:25.154"/>
    </inkml:context>
    <inkml:brush xml:id="br0">
      <inkml:brushProperty name="width" value="0.05292" units="cm"/>
      <inkml:brushProperty name="height" value="0.05292" units="cm"/>
      <inkml:brushProperty name="color" value="#FF0000"/>
    </inkml:brush>
  </inkml:definitions>
  <inkml:trace contextRef="#ctx0" brushRef="#br0">4507 2580 1175 0,'0'0'0'0,"-30"-21"43"15,-2 1 0-15,-5-4 30 0,2 3 1 16,3 3-9-16,0 3 0 16,6-2-36-16,-3-2 1 15,-6 5-10-15,-5 2 0 16,-6 3-5-16,-9 2 1 15,-3-2-5-15,0 4 0 16,-6 5-3-16,6 0 1 16,-2 5-1-16,-3-1 0 15,-19-8-4-15,1 4 0 16,2 0 0-16,5 4 0 16,-11-1-1-16,-7-1 1 15,-5 1-1-15,0 6 0 16,4 0 6-16,1 3 1 15,-15 3 5-15,-1-1 1 16,9 5 3-16,-1-1 1 16,-8 2 0-16,-1 5 0 0,5 7 1 15,0 7 1 1,-9 0-7-16,2 8 1 0,10 2-1 16,2 1 0-16,-10-5-2 15,5 1 1-15,9 6-3 16,5 2 1-16,8 5-3 15,7-2 0-15,-1-10-3 16,10 1 0-16,8-6-2 16,14-1 1-16,11-1-2 15,6-2 1-15,10 0-2 16,4 2 0-16,11 2 0 0,4-1 0 16,11-5-1-16,6-3 1 15,16-3-1-15,11-6 0 16,12-2-1-16,9-1 1 15,6-2-1-15,2-1 1 16,0-3-1-16,13-3 0 16,12 2 0-16,10-5 0 15,1-2 0-15,2 1 0 16,5 1 0-16,7-2 0 16,7-2 0-16,4-5 0 15,4 0 0-15,4 0 0 16,18-5-1-16,1-2 1 15,4 3-1-15,-3 3 1 16,-7-6-1-16,0 2 1 16,11-2-1-16,-1 7 1 15,10 7-1-15,3-2 1 0,5-2-1 16,0-3 1-16,4 4 0 16,5 1 0-16,2-5 0 15,3 3 0-15,-1 1 0 16,-8 1 0-16,2-5 0 15,2 0 0-15,6 5 0 16,-1 6 0-16,-5-1 0 16,4 2 0-16,1-2 0 15,0 1 0-15,4-1 0 0,0 1 0 16,0-4 0-16,5 1 0 16,0-1 0-16,6-2 0 15,-3 4 0-15,1-2 0 16,8-2 0-16,-1-1 0 15,5 4 0-15,-3 1 0 16,3-6 0-16,5-3 1 16,4 0-1-16,15-3 1 15,1-2 0-15,0 5 0 16,-6 0 0-16,-3 1 0 16,-5 3 0-16,1-4 1 15,2 0 0-15,-3 0 1 16,-1 7 0-16,3-5 0 15,3-2 1-15,-4 6 0 16,0 3 2-16,3 3 0 16,0 0 0-16,1-6 1 15,4-6-2-15,-4 3 1 16,-2 6-1-16,3-1 0 0,3-1 0 16,-1-2 0-16,-8 11 0 15,-1-4 1-15,-3-2-1 16,4 1 0-16,3-1-1 15,-1 6 0-15,-3-4 0 16,-1 3 1-16,2-2 0 16,-1 0 0-16,3-6-1 15,1-1 1-15,7-1-1 16,2-2 0-16,-2-3 0 16,4 4 0-16,3-1-1 15,0-1 1-15,-7-4-1 0,2-1 0 16,-2-1 1-16,2 4 1 15,-1 0-2-15,2 4 1 16,1-4-1-16,1 0 0 16,-1 0-1-16,3 0 1 15,4 0-1-15,5 0 0 16,6-4 0-16,-3-1 0 16,-8-4 1-16,-2-1 0 15,0 0 1-15,-7-3 0 16,-2-6 0-16,-3-1 1 15,1-1 0-15,-6-5 1 16,-6 2-1-16,-11-6 0 16,-8-1 0-16,-18-2 0 15,-13 2-1-15,-17-5 1 16,-15-1-1-16,-22 3 0 0,-11-2 0 16,-17-4 0-16,-20 2 0 15,-8-7 1-15,-18-2 0 16,-15-5 1-16,-11 5 0 15,-16 2 0-15,-13 4 0 16,-12 3 0-16,-13-2 0 16,-13 4 1-16,-15 1 0 15,-14 2 0-15,-16-9-1 16,-13 3 0-16,-12 4-1 16,-11 2 0-16,-19 4-1 0,-10 1 0 15,-12 2-2-15,-16 4 1 16,-9 4-1-16,-7 1 0 15,-5-2-1-15,-11 5 0 16,0 2 0-16,-4 0 0 16,4-5 0-16,-6 1 0 15,-1 4-1-15,-2 3 1 16,-7-8-1-16,-1 1 1 16,-6 3 0-16,-2-6 0 15,-5-2 0-15,-1 3 0 16,-1 6 0-16,-5 4 1 15,-2-1-1-15,-3 2 0 16,3-7 0-16,-8 2 0 16,-1 0 0-16,-6 0 0 15,4-4-1-15,5-1 1 16,6-4-1-16,0 0 1 0,2 1-1 16,4-4 0-16,1-4 0 15,-1 2 0-15,-4-2-1 16,2 2 1-16,-4-3-1 15,-12-1 1-15,-9 6-2 16,2 0 1-16,-4-2-2 16,1 3 1-16,-6 13-3 15,-6 0 1-15,-8 1-2 16,-8 0 0-16,0 1-1 16,-2-1 1-16,3-3 0 15,0 0 1-15,5 0-1 0,-2 3 0 16,-8-3 2-16,1 3 0 15,4 2 1-15,0 2 1 16,0 2 0-16,0-2 0 16,-6 1 0-16,6 8 0 15,2 4 0-15,-2 1 0 16,3-2 0-16,-1 1 0 16,1 6-1-16,1 5 1 15,6-1 0-15,3 2 0 16,1-2 0-16,-4 1 0 15,-1 1 0-15,0-2 0 16,3-6 0-16,2 0 1 16,0 4-1-16,3 1 0 15,-6 0 0-15,-8-5 1 16,-20 0 0-16,-6 4 0 16,-8 10 0-16,-23 2 0 15,-19 1 0-15,-10 9 1 0,-5 12-2 16,10 20 0-16,9 11-5 15,8-14 0-15,359-67-1764 16</inkml:trace>
  <inkml:trace contextRef="#ctx0" brushRef="#br0" timeOffset="150834">11813 5609 1243 0,'0'0'0'16,"40"0"44"-16,-3 0 0 15,9 5 37-15,9 2 0 16,8 3-24-16,8 6 0 15,3-1-29-15,2 3 1 16,0-1-12-16,7 4 1 16,14 3-3-16,7 0 1 15,0 0-3-15,2-1 0 16,14 5-3-16,1-8 0 0,6-4-1 16,4-2 1-16,17 1 0 15,16-1 0-15,11 2 0 16,6-4 0-16,13-5 1 15,6-2 0-15,11-10 7 16,6-2 0-16,4-2 5 16,10-3 0-16,0 4 1 15,2-5 1-15,8 5 0 16,3-4 0-16,-1-4-5 0,-5 7 0 16,2 1 0-16,-5 1 1 15,-9-4 3-15,-1-1 0 16,-6-7-3-16,-12 5 1 15,-13 4-2-15,-18-4 0 16,-12-12-1-16,-12 2 0 16,-13 3-3-16,-17-3 0 15,-20-4-1-15,-14 2 1 16,-12-3 5-16,-16-2 1 16,-18-2 1-16,-15-2 0 15,-15-10 1-15,-22-5 0 16,-26-7-2-16,-17 0 0 15,-15 0-2-15,-21 7 0 16,-13 3-4-16,-14-2 1 16,-17 4-5-16,-9 0 0 15,-26-6-3-15,-17 2 1 0,-9-5-3 16,-9 9 0-16,-11 4-3 16,-4 3 1-16,-8 5-3 15,-2 0 1-15,-4 5-2 16,-5 8 1-16,-10-5-2 15,-7 5 1-15,-9 2-1 16,-10 6 1-16,-9 4-1 16,-9 1 0-16,-16 10 0 0,-2 9 0 15,4 12 0-15,7 9 0 16,7 9-2-16,2 17 0 16,10 19-9-16,9 17 0 15,270-95-1981-15</inkml:trace>
  <inkml:trace contextRef="#ctx0" brushRef="#br0" timeOffset="165400.04">3507 7706 1041 0,'0'0'0'15,"56"0"32"-15,-1 0 0 0,-1 0 35 16,5-2 0-16,-5-1-6 15,5 3 1-15,8 0-15 16,-2 0 1-16,7 5-21 16,-1-1 1-16,-8-4-12 15,1 1 1-15,3 6 0 16,5 0 0-16,11 2 1 16,-2 0 0-16,0-6-3 15,4 6 1-15,10-1-3 16,4-3 1-16,1 2-2 0,-1-5 0 15,14 0-1-15,0-2 0 16,0 0-1-16,0 2 0 16,8 1-1-16,1-3 1 15,-4 0-1-15,4 0 0 16,3 2 1-16,2 1 1 16,-9 1 0-16,8-1 1 15,6 2-1-15,2 2 0 16,-5-5 0-16,5 1 0 15,2 4-1-15,8 2 0 16,5 0-1-16,0-1 1 16,-9-4-1-16,4 1 0 15,6 2-2-15,11 2 1 16,3-4-2-16,2 2 0 16,-8-4 0-16,-1 2 0 15,8-1 0-15,0 4 0 0,8-2-2 16,7 1 0-16,0 1 1 15,-2 1 1-15,2-2-1 16,5 1 0-16,-1 1-1 16,12 0 0-16,1-1-1 15,6-1 1-15,2-1 0 16,-3-3 0-16,10-1 1 16,0-2 1-16,10 0 0 15,4 1 1-15,0 1 0 0,3 2 0 16,2 4 0-1,-2-3 0-15,4 2 0 0,10 6 1 16,4-1-1-16,-1-4 1 16,8 1-2-16,1-4 1 15,3 2-1-15,3-3 1 16,11-3 1-16,-1 1 0 16,8-5 0-16,-2-4 0 15,10-2 0-15,3 2 1 16,17 5-2-16,1-3 0 15,3-9 0-15,6 0 0 16,1 6 0-16,3-4 0 16,14 3 0-16,-2-3 0 15,2-4 0-15,0 8 0 16,6 2 2-16,-1 5 0 16,-5 1 3-16,2 1 0 15,6 1 1-15,1 2 1 16,-2-4 5-16,0 3 0 0,-7-3 12 15,0 5 0-15,-5 2-4 16,-9-3 1-16,0 3 4 16,-10 0 1-16,-13-4-1 15,-14 2 1-15,-4 0-6 16,-14 6 0-16,-17 1-4 16,-14-3 1-16,-22-1-1 15,-15-1 0-15,-15 7-3 16,-19 2 1-16,-19 1-10 15,-16 0 1-15,-18 2-10 0,-16 2 1 16,-14 1-3-16,-10-9 0 16,-71-13-2116-16</inkml:trace>
  <inkml:trace contextRef="#ctx0" brushRef="#br0" timeOffset="166450.12">3641 8478 929 0,'0'0'0'0,"44"5"37"16,-2-3 1-16,7-6 26 0,19 4 0 16,13 0-12-16,10 4 0 15,12 1-24-15,10-1 1 16,19 1-5-16,7-2 1 16,11-3-4-16,18 0 0 15,20 4 0-15,15-1 1 16,18-1 7-16,13-2 1 15,20 0 1-15,0 3 0 16,20-3-4-16,-3 4 0 16,1 1 23-16,3-2 0 15,0-1 11-15,1 2 0 16,-1-1-5-16,0 1 1 16,0 1-4-16,-12 0 1 15,-11-2-3-15,-21 1 0 16,-16-8-6-16,-22 3 1 15,-19-3-6-15,-15 4 0 16,-11 5-10-16,-21-1 1 0,-25-4-1 16,-10 3 1-16,-2 8-9 15,-5-1 1-15,-8-1-9 16,-10-1 0-16,-7 5-1 16,-7-13 1-16,-53 0-1919 15</inkml:trace>
  <inkml:trace contextRef="#ctx0" brushRef="#br0" timeOffset="193850.85">3831 12538 1332 0,'0'0'0'0,"-32"-7"46"15,1 4 0-15,-12 3 41 0,-10 3 0 16,-5 4-28-16,-5 0 1 15,-1 7-34-15,10 5 1 16,-1 10-9-16,-3 9 0 16,-1 5-6-16,-4 9 1 15,-4 5-6-15,7 2 1 16,2-2-1-16,8 1 0 16,6 2-3-16,11 4 1 15,-3 4-3-15,5 1 1 16,1 2-1-16,5 1 0 15,4-1-1-15,7 0 1 16,10 2-1-16,11 1 0 16,7-3-1-16,6-5 1 15,6-7-1-15,6-4 1 16,3-4-1-16,6-5 0 0,5-1 0 16,12-5 0-16,14-5 0 15,4-6 0-15,2-3 0 16,-1-7 0-16,4-7 0 15,6-3 0-15,12-2-1 16,3-2 1-16,2-3 0 16,0 0 0-16,14 1 0 15,-1-1 0-15,-8-4 0 16,4 2 0-16,9 5 0 16,-4-1 0-16,-2-4 0 15,2 0 1-15,9 1 0 16,2 1 1-16,-2 2 1 0,-5-1 0 15,0 0 0-15,-1-1 1 16,15-2 0-16,0 0 0 16,-9-2 0-16,3 2 0 15,12 4 0-15,6 1 0 16,-4-1 0-16,-3-1 0 16,2 2 2-16,6 4 1 15,9 1 3-15,1 2 0 16,-2-1 0-16,-4 1 1 15,-8 2 1-15,2 1 0 16,6 1-1-16,7-2 1 16,3 0-1-16,-4-1 0 15,-6-2-1-15,0-1 0 16,10 2-2-16,6 2 0 16,0 3-1-16,1-1 1 15,-4-2-1-15,-9-2 1 0,1 7 1 16,6-2 0-16,11-1-2 15,-4 1 1-15,5 4 2 16,-8 0 1-16,-11-2 1 16,2-4 1-16,3-1 0 15,2 0 1-15,7 2-2 16,6-3 1-16,2 0 0 16,1-5 1-16,-3 1-1 15,-4-2 1-15,7-4 0 0,-1-1 1 16,1 0-2-16,7 1 0 15,4 1-1-15,3 1 0 16,2 3-3-16,-2-1 1 16,1-1-2-16,-1-3 1 15,4 1 0-15,3 1 1 16,2-2-1-16,3-1 1 16,2-4-1-16,4 0 1 15,0 2-1-15,12 2 0 16,9-2-1-16,1 0 1 15,3 0-1-15,10 0 1 16,-4 0-2-16,6 0 0 16,-6 0 0-16,6 2 0 15,-6 3 1-15,6 4 1 16,-4-2 2-16,2 3 1 16,7 2-1-16,0 0 1 0,5 0 1 15,4-1 0-15,2 6-1 16,-1-1 0-16,12-3-3 15,-3 1 1-15,2-2 0 16,-3-5 1-16,1-3-1 16,1-2 0-16,-3 3-1 15,4 2 1-15,4 1-3 16,3-1 1-16,2 0-2 16,-5 0 0-16,-7 2 3 15,-4-2 0-15,-4-6 1 16,3 1 1-16,-1 5 1 0,6-3 0 15,-1-8-1-15,3 2 1 16,-4 2-1-16,-4 2 0 16,-10 0 2-16,-2-4 1 15,-7 0 0-15,1-3 1 16,3 2 0-16,-8-1 1 16,-3-1-3-16,-7-2 1 15,-4-2 0-15,-8-4 0 16,-10-5 0-16,-15-2 1 15,-5-3-2-15,-15-6 0 16,-12-3-1-16,-12-2 0 16,-9-4 0-16,-15-2 1 15,-11-2-2-15,-13-4 1 16,-12-13-2-16,-11-5 1 16,-9-4-3-16,-7-1 1 15,-5-4-1-15,-7-3 0 0,0-5-2 16,-3-2 1-16,-6 2-3 15,-4 1 1-15,-3 2-2 16,-7-3 1-16,-5-2-2 16,-7 1 1-16,-6 6-2 15,-3 7 0-15,-6 1-1 16,-5 1 0-16,-8 0 0 16,-8 4 0-16,-3 10-1 15,-11 4 1-15,-10 6-3 0,-13 3 1 16,-10 4-4-1,-11 5 0-15,-5 6-5 0,-11 6 1 16,-12 2-3-16,-9 1 0 16,-7 6 0-16,-10 1 1 15,-18 1-2-15,-16 1 1 16,-9 2-1-16,-12-1 0 16,-11-1 3-16,-2 1 0 15,-8-1 1-15,-7 1 0 16,-6 5 0-16,-11-1 1 15,-1 2 0-15,-1-2 0 16,1-1 0-16,-6 1 1 16,-5 2 1-16,-6 0 0 15,-12 0-2-15,-1 2 1 16,-7 3-1-16,-10-3 1 16,-3-6-1-16,-3-1 1 15,2 3 1-15,-6 2 0 16,-1-1 2-16,-9-6 1 0,4-2 0 15,-3 0 1-15,-1-1 0 16,0-2 0-16,-4 1 1 16,2-4 0-16,2 1 1 15,-3 4 0-15,-3 1 0 16,-8 4 1-16,-4-4-1 16,-3 4 1-16,3 3 0 15,-13 1 0-15,-7 1 0 16,7 0 0-16,-1 0 0 0,5-2 0 15,-8 0 0-15,7-5 0 16,4 2 0-16,7-2 0 16,1-2 0-16,-2 1 0 15,-3-3 0-15,3 1 0 16,7-4 0-16,4 0 0 16,-9 0 0-16,11 6 0 15,-1-3 0-15,1 3 0 16,7-3 0-16,-2 3 0 15,-2 3 0-15,0 1 0 16,9-1 0-16,2-2 0 16,5 2 0-16,3 3 0 15,-3-5 0-15,-3 0 0 16,1 0 0-16,2 2 0 16,3 3-1-16,10 2 1 15,1 7-1-15,-2-2 1 16,-12 4-1-16,4 0 0 0,-4 1 0 15,5-6 1 1,11-1-1-16,3 1 1 0,6-1-1 16,3-1 1-16,8-4-1 15,4-3 1-15,13-2 0 16,0-5 0-16,2-6 0 16,7-2 0-16,1-3 0 15,1-1 0-15,3 0 1 16,3 3 0-16,6 5 1 0,-11 11 1 15,1 10 3 1,1 11 0-16,2 1 5 0,6 6 1 16,-2 4 6-16,11 8 0 15,6 5-4-15,18 1 1 16,8 4-2-16,10 4 1 16,-5 6-9-16,10 9 0 15,5 9-7-15,8-6 1 16,140-67-2270-16</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7T16:25:24.574"/>
    </inkml:context>
    <inkml:brush xml:id="br0">
      <inkml:brushProperty name="width" value="0.05292" units="cm"/>
      <inkml:brushProperty name="height" value="0.05292" units="cm"/>
      <inkml:brushProperty name="color" value="#FF0000"/>
    </inkml:brush>
  </inkml:definitions>
  <inkml:trace contextRef="#ctx0" brushRef="#br0">10975 4240 1153 0,'0'0'0'16,"-51"-35"35"-16,-7 4 1 16,-6-2 30-16,-8-1 0 15,-4 1-9-15,-5 0 1 16,-6 9-31-16,-8-1 0 16,-9 5-13-16,-7 8 1 15,-7 10-5-15,-6 7 0 16,-5 11-4-16,-8 4 0 15,-24 3-3-15,-15 8 1 16,-11 7-3-16,-7 7 1 16,-4 0-2-16,-8 9 1 15,-2 8-1-15,-6 4 0 0,-8 12 0 16,-4-2 1-16,-12 5 0 16,4 9 1-16,8 19 1 15,0 5 0-15,0-6 0 16,4 16 1-16,2 20 0 15,8 8 0-15,7 2 0 16,8-2 1-16,3 1 0 16,0 8 1-16,9 12-2 15,3 5 1-15,5 4 1 0,24-1 1 16,19 6-2-16,10-3 1 16,12-15 0-16,27 1 0 15,21-6-1-15,24-3 0 16,12-3-2-16,15-2 1 15,22-6-2-15,14-6 1 16,12-16-2-16,20 3 1 16,26-1-1-16,20 0 0 15,10-14-1-15,25-9 1 16,26 0-1-16,23-11 0 16,18-13 0-16,23-5 0 15,14-4 0-15,26-8 0 16,18-4 0-16,23-5 0 15,23-12 0-15,5-3 0 16,16-11 0-16,10 0 0 16,12-7 0-16,27-1 0 15,15-1 0-15,27-5 0 16,10-4 0-16,10-10 1 0,27 2-1 16,10-3 1-16,11 1 0 15,19-1 1-15,5-5 0 16,6-1 0-16,-2-8 1 15,16 3 1-15,30-3 0 16,3-5 1-16,6 1 8 16,10-3 0-16,5-3 6 15,12-2 1-15,16-1 0 16,6 3 0-16,4 1 2 0,-4-3 0 16,-7-5-2-16,-3-8 0 15,-3-4 3-15,-4-4 1 16,-8 0-3-16,-8 5 1 15,-4 5-2-15,-23 1 0 16,-16 3 3-16,-26 3 1 16,-13 5 7-16,-30 3 0 15,-38-5 1-15,-34-2 1 16,-42-6-3-16,-41 5 1 16,-33 6-3-16,-38-1 1 15,-38-1-8-15,-30 0 1 16,-28 3-3-16,-27-3 1 15,-21 1-4-15,-25-3 0 16,-19-5-3-16,-18-2 1 16,-15-7-1-16,-19-10 1 15,-11-12 0-15,-15-13 0 16,-10-2-2-16,-13-6 1 0,-10-11-2 16,-9-1 1-16,-7-9-3 15,-11-12 0-15,-10-3 1 16,-9-9 0-16,-11-7-3 15,-12-7 0-15,-10-11-2 16,-19-4 1-16,-15 1-2 16,-14-1 1-16,-18 4-2 15,-17-4 1-15,-22-7-1 16,-16-3 0-16,-26 3-1 0,-26 0 0 16,-25 15-1-1,-25-7 0-15,-10-5-1 0,-31-2 1 16,-19 4-1-16,-29 14 0 15,-21 10 0-15,-29-4 0 16,-16-1 0-16,-35 5 0 16,-29 16-1-16,-22 6 1 15,-36 6-1-15,-26 8 1 16,-39 18-2-16,-25 14 1 16,-25 4-1-16,-43 18 1 15,-24 16-1-15,-45 29 0 16,-34 33 0-16,-26 20 0 15,-44 22 0-15,-24 29 0 16,-10 32 0-16,-12 37 1 16,-27 46-1-16,18 45 1 15,21 46-1-15,972-310-1993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2/7/2023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2/7/2023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9B076B6-2EF9-432C-8B30-7BBD4B36C2B6}"/>
              </a:ext>
            </a:extLst>
          </p:cNvPr>
          <p:cNvSpPr>
            <a:spLocks noGrp="1" noChangeArrowheads="1"/>
          </p:cNvSpPr>
          <p:nvPr>
            <p:ph type="ctrTitle"/>
          </p:nvPr>
        </p:nvSpPr>
        <p:spPr/>
        <p:txBody>
          <a:bodyPr/>
          <a:lstStyle/>
          <a:p>
            <a:r>
              <a:rPr lang="en-US" altLang="en-US" dirty="0"/>
              <a:t>Chapter 6 - The Domestic Effect of International Law</a:t>
            </a:r>
          </a:p>
        </p:txBody>
      </p:sp>
      <p:sp>
        <p:nvSpPr>
          <p:cNvPr id="3075" name="Rectangle 4">
            <a:extLst>
              <a:ext uri="{FF2B5EF4-FFF2-40B4-BE49-F238E27FC236}">
                <a16:creationId xmlns:a16="http://schemas.microsoft.com/office/drawing/2014/main" id="{54CBF9EE-EB42-4FD1-A17A-0F62A415A0DA}"/>
              </a:ext>
            </a:extLst>
          </p:cNvPr>
          <p:cNvSpPr>
            <a:spLocks noGrp="1" noChangeArrowheads="1"/>
          </p:cNvSpPr>
          <p:nvPr>
            <p:ph type="subTitle" idx="1"/>
          </p:nvPr>
        </p:nvSpPr>
        <p:spPr bwMode="auto"/>
        <p:txBody>
          <a:bodyPr wrap="square" numCol="1" anchor="t" anchorCtr="0" compatLnSpc="1">
            <a:prstTxWarp prst="textNoShape">
              <a:avLst/>
            </a:prstTxWarp>
          </a:bodyPr>
          <a:lstStyle/>
          <a:p>
            <a:endParaRPr lang="en-US" altLang="en-US"/>
          </a:p>
        </p:txBody>
      </p:sp>
      <p:sp>
        <p:nvSpPr>
          <p:cNvPr id="3076" name="Rectangle 16">
            <a:extLst>
              <a:ext uri="{FF2B5EF4-FFF2-40B4-BE49-F238E27FC236}">
                <a16:creationId xmlns:a16="http://schemas.microsoft.com/office/drawing/2014/main" id="{141F62BF-579B-4666-AB00-4943835C339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487AD2-A4CF-40D5-AD61-DEF97B438FC9}" type="slidenum">
              <a:rPr lang="en-US" altLang="en-US" sz="1400">
                <a:solidFill>
                  <a:schemeClr val="bg2"/>
                </a:solidFill>
                <a:latin typeface="Tahoma" panose="020B0604030504040204" pitchFamily="34" charset="0"/>
              </a:rPr>
              <a:pPr fontAlgn="base">
                <a:spcBef>
                  <a:spcPct val="0"/>
                </a:spcBef>
                <a:spcAft>
                  <a:spcPct val="0"/>
                </a:spcAft>
              </a:pPr>
              <a:t>1</a:t>
            </a:fld>
            <a:endParaRPr lang="en-US" altLang="en-US" sz="1400">
              <a:solidFill>
                <a:schemeClr val="bg2"/>
              </a:solidFill>
              <a:latin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705597A-C31D-4A69-ABF2-0F3EFC9CD3DF}"/>
              </a:ext>
            </a:extLst>
          </p:cNvPr>
          <p:cNvSpPr>
            <a:spLocks noGrp="1" noChangeArrowheads="1"/>
          </p:cNvSpPr>
          <p:nvPr>
            <p:ph type="title"/>
          </p:nvPr>
        </p:nvSpPr>
        <p:spPr/>
        <p:txBody>
          <a:bodyPr>
            <a:normAutofit fontScale="90000"/>
          </a:bodyPr>
          <a:lstStyle/>
          <a:p>
            <a:r>
              <a:rPr lang="en-US" altLang="en-US" dirty="0"/>
              <a:t>Presidential Abrogation of Treaties </a:t>
            </a:r>
            <a:r>
              <a:rPr lang="en-US" altLang="en-US" i="1" dirty="0"/>
              <a:t>Goldwater v. Carter</a:t>
            </a:r>
            <a:r>
              <a:rPr lang="en-US" altLang="en-US" dirty="0"/>
              <a:t>, 617 F.2d 697 (1979)</a:t>
            </a:r>
          </a:p>
        </p:txBody>
      </p:sp>
      <p:sp>
        <p:nvSpPr>
          <p:cNvPr id="13316" name="Rectangle 3">
            <a:extLst>
              <a:ext uri="{FF2B5EF4-FFF2-40B4-BE49-F238E27FC236}">
                <a16:creationId xmlns:a16="http://schemas.microsoft.com/office/drawing/2014/main" id="{98361F83-E0B1-4686-9ACB-241A03A261F5}"/>
              </a:ext>
            </a:extLst>
          </p:cNvPr>
          <p:cNvSpPr>
            <a:spLocks noGrp="1" noChangeArrowheads="1"/>
          </p:cNvSpPr>
          <p:nvPr>
            <p:ph idx="1"/>
          </p:nvPr>
        </p:nvSpPr>
        <p:spPr>
          <a:xfrm>
            <a:off x="571500" y="1676400"/>
            <a:ext cx="10782300" cy="4500563"/>
          </a:xfrm>
        </p:spPr>
        <p:txBody>
          <a:bodyPr>
            <a:normAutofit lnSpcReduction="10000"/>
          </a:bodyPr>
          <a:lstStyle/>
          <a:p>
            <a:pPr>
              <a:defRPr/>
            </a:pPr>
            <a:r>
              <a:rPr lang="en-US" altLang="en-US" dirty="0"/>
              <a:t>This was a challenge by Senator Goldwater against President Carter’s abrogation of the Panama Canal Treaty.</a:t>
            </a:r>
          </a:p>
          <a:p>
            <a:pPr lvl="1">
              <a:defRPr/>
            </a:pPr>
            <a:r>
              <a:rPr lang="en-US" altLang="en-US" dirty="0"/>
              <a:t>Vacated by United States Supreme Court as a non-justiciable political question.</a:t>
            </a:r>
          </a:p>
          <a:p>
            <a:pPr>
              <a:defRPr/>
            </a:pPr>
            <a:r>
              <a:rPr lang="en-US" altLang="en-US" dirty="0"/>
              <a:t>Abrogating a treaty does not change any legislation enabling it.</a:t>
            </a:r>
          </a:p>
          <a:p>
            <a:pPr>
              <a:defRPr/>
            </a:pPr>
            <a:r>
              <a:rPr lang="en-US" altLang="en-US" dirty="0"/>
              <a:t>Why is abrogating a treaty the President’s unilateral call?</a:t>
            </a:r>
          </a:p>
          <a:p>
            <a:pPr lvl="1">
              <a:defRPr/>
            </a:pPr>
            <a:r>
              <a:rPr lang="en-US" altLang="en-US" dirty="0"/>
              <a:t>There is no constitutional provision for ending or modifying a treaty.</a:t>
            </a:r>
          </a:p>
          <a:p>
            <a:pPr lvl="1">
              <a:defRPr/>
            </a:pPr>
            <a:r>
              <a:rPr lang="en-US" altLang="en-US" dirty="0"/>
              <a:t>Governments can change in signatory states, undermining the original purpose of the treaty. This is a clear foreign policy decision.</a:t>
            </a:r>
          </a:p>
          <a:p>
            <a:pPr>
              <a:defRPr/>
            </a:pPr>
            <a:r>
              <a:rPr lang="en-US" altLang="en-US" dirty="0"/>
              <a:t>Presidents can also terminate executive agreements at will.</a:t>
            </a:r>
          </a:p>
        </p:txBody>
      </p:sp>
      <p:sp>
        <p:nvSpPr>
          <p:cNvPr id="12292" name="Slide Number Placeholder 5">
            <a:extLst>
              <a:ext uri="{FF2B5EF4-FFF2-40B4-BE49-F238E27FC236}">
                <a16:creationId xmlns:a16="http://schemas.microsoft.com/office/drawing/2014/main" id="{AAD2D7E8-0E8A-4785-A972-A97C995A92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2974A4E-1C9A-4A33-B08E-9F3DB7BA6053}" type="slidenum">
              <a:rPr lang="en-US" altLang="en-US" sz="1400">
                <a:latin typeface="Tahoma" panose="020B0604030504040204" pitchFamily="34" charset="0"/>
              </a:rPr>
              <a:pPr fontAlgn="base">
                <a:spcBef>
                  <a:spcPct val="0"/>
                </a:spcBef>
                <a:spcAft>
                  <a:spcPct val="0"/>
                </a:spcAft>
              </a:pPr>
              <a:t>10</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6C338BA-9CCB-376F-ACD0-122D96F60823}"/>
                  </a:ext>
                </a:extLst>
              </p14:cNvPr>
              <p14:cNvContentPartPr/>
              <p14:nvPr/>
            </p14:nvContentPartPr>
            <p14:xfrm>
              <a:off x="248760" y="758160"/>
              <a:ext cx="11022120" cy="4665600"/>
            </p14:xfrm>
          </p:contentPart>
        </mc:Choice>
        <mc:Fallback>
          <p:pic>
            <p:nvPicPr>
              <p:cNvPr id="2" name="Ink 1">
                <a:extLst>
                  <a:ext uri="{FF2B5EF4-FFF2-40B4-BE49-F238E27FC236}">
                    <a16:creationId xmlns:a16="http://schemas.microsoft.com/office/drawing/2014/main" id="{F6C338BA-9CCB-376F-ACD0-122D96F60823}"/>
                  </a:ext>
                </a:extLst>
              </p:cNvPr>
              <p:cNvPicPr/>
              <p:nvPr/>
            </p:nvPicPr>
            <p:blipFill>
              <a:blip r:embed="rId3"/>
              <a:stretch>
                <a:fillRect/>
              </a:stretch>
            </p:blipFill>
            <p:spPr>
              <a:xfrm>
                <a:off x="239400" y="748800"/>
                <a:ext cx="11040840" cy="468432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5E7671-DF15-4109-B953-FB549B21A137}"/>
              </a:ext>
            </a:extLst>
          </p:cNvPr>
          <p:cNvSpPr>
            <a:spLocks noGrp="1" noChangeArrowheads="1"/>
          </p:cNvSpPr>
          <p:nvPr>
            <p:ph type="ctrTitle"/>
          </p:nvPr>
        </p:nvSpPr>
        <p:spPr/>
        <p:txBody>
          <a:bodyPr/>
          <a:lstStyle/>
          <a:p>
            <a:r>
              <a:rPr lang="en-US" altLang="en-US" dirty="0"/>
              <a:t>Enforcement of Treaties in the US Courts</a:t>
            </a:r>
          </a:p>
        </p:txBody>
      </p:sp>
      <p:sp>
        <p:nvSpPr>
          <p:cNvPr id="2" name="Subtitle 1">
            <a:extLst>
              <a:ext uri="{FF2B5EF4-FFF2-40B4-BE49-F238E27FC236}">
                <a16:creationId xmlns:a16="http://schemas.microsoft.com/office/drawing/2014/main" id="{271C214C-CA08-42D3-BA06-E5CE5D7253D1}"/>
              </a:ext>
            </a:extLst>
          </p:cNvPr>
          <p:cNvSpPr>
            <a:spLocks noGrp="1"/>
          </p:cNvSpPr>
          <p:nvPr>
            <p:ph type="subTitle" idx="1"/>
          </p:nvPr>
        </p:nvSpPr>
        <p:spPr/>
        <p:txBody>
          <a:bodyPr/>
          <a:lstStyle/>
          <a:p>
            <a:endParaRPr lang="en-US"/>
          </a:p>
        </p:txBody>
      </p:sp>
      <p:sp>
        <p:nvSpPr>
          <p:cNvPr id="6148" name="Slide Number Placeholder 5">
            <a:extLst>
              <a:ext uri="{FF2B5EF4-FFF2-40B4-BE49-F238E27FC236}">
                <a16:creationId xmlns:a16="http://schemas.microsoft.com/office/drawing/2014/main" id="{0E07BB79-723C-4AAA-8490-C5C07E61707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5ACCC7-12A5-40C6-9BF6-88B8186559AC}" type="slidenum">
              <a:rPr lang="en-US" altLang="en-US" sz="1400">
                <a:latin typeface="Tahoma" panose="020B0604030504040204" pitchFamily="34" charset="0"/>
              </a:rPr>
              <a:pPr fontAlgn="base">
                <a:spcBef>
                  <a:spcPct val="0"/>
                </a:spcBef>
                <a:spcAft>
                  <a:spcPct val="0"/>
                </a:spcAft>
              </a:pPr>
              <a:t>11</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06D383BE-5967-8171-F758-3272CF1AB664}"/>
                  </a:ext>
                </a:extLst>
              </p14:cNvPr>
              <p14:cNvContentPartPr/>
              <p14:nvPr/>
            </p14:nvContentPartPr>
            <p14:xfrm>
              <a:off x="1362600" y="1413000"/>
              <a:ext cx="9790200" cy="2203200"/>
            </p14:xfrm>
          </p:contentPart>
        </mc:Choice>
        <mc:Fallback>
          <p:pic>
            <p:nvPicPr>
              <p:cNvPr id="3" name="Ink 2">
                <a:extLst>
                  <a:ext uri="{FF2B5EF4-FFF2-40B4-BE49-F238E27FC236}">
                    <a16:creationId xmlns:a16="http://schemas.microsoft.com/office/drawing/2014/main" id="{06D383BE-5967-8171-F758-3272CF1AB664}"/>
                  </a:ext>
                </a:extLst>
              </p:cNvPr>
              <p:cNvPicPr/>
              <p:nvPr/>
            </p:nvPicPr>
            <p:blipFill>
              <a:blip r:embed="rId3"/>
              <a:stretch>
                <a:fillRect/>
              </a:stretch>
            </p:blipFill>
            <p:spPr>
              <a:xfrm>
                <a:off x="1353240" y="1403640"/>
                <a:ext cx="9808920" cy="222192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BC625F0-8D8D-4FB2-BA02-A9071E8BCC3E}"/>
              </a:ext>
            </a:extLst>
          </p:cNvPr>
          <p:cNvSpPr>
            <a:spLocks noGrp="1" noChangeArrowheads="1"/>
          </p:cNvSpPr>
          <p:nvPr>
            <p:ph type="title"/>
          </p:nvPr>
        </p:nvSpPr>
        <p:spPr/>
        <p:txBody>
          <a:bodyPr/>
          <a:lstStyle/>
          <a:p>
            <a:r>
              <a:rPr lang="en-US" altLang="en-US" dirty="0"/>
              <a:t>Self-Executing Treaties</a:t>
            </a:r>
          </a:p>
        </p:txBody>
      </p:sp>
      <p:sp>
        <p:nvSpPr>
          <p:cNvPr id="8196" name="Rectangle 3">
            <a:extLst>
              <a:ext uri="{FF2B5EF4-FFF2-40B4-BE49-F238E27FC236}">
                <a16:creationId xmlns:a16="http://schemas.microsoft.com/office/drawing/2014/main" id="{3B133046-08BE-4AE3-A01A-AA40B439FE6E}"/>
              </a:ext>
            </a:extLst>
          </p:cNvPr>
          <p:cNvSpPr>
            <a:spLocks noGrp="1" noChangeArrowheads="1"/>
          </p:cNvSpPr>
          <p:nvPr>
            <p:ph idx="1"/>
          </p:nvPr>
        </p:nvSpPr>
        <p:spPr>
          <a:xfrm>
            <a:off x="539646" y="1987498"/>
            <a:ext cx="10062860" cy="4368852"/>
          </a:xfrm>
        </p:spPr>
        <p:txBody>
          <a:bodyPr>
            <a:normAutofit/>
          </a:bodyPr>
          <a:lstStyle/>
          <a:p>
            <a:pPr>
              <a:lnSpc>
                <a:spcPct val="80000"/>
              </a:lnSpc>
              <a:defRPr/>
            </a:pPr>
            <a:r>
              <a:rPr lang="en-US" altLang="en-US" dirty="0"/>
              <a:t>Treaties with enough detail on their face for domestic enforcement by the courts are called self-executing treaties.</a:t>
            </a:r>
          </a:p>
          <a:p>
            <a:pPr lvl="1">
              <a:lnSpc>
                <a:spcPct val="80000"/>
              </a:lnSpc>
              <a:defRPr/>
            </a:pPr>
            <a:r>
              <a:rPr lang="en-US" altLang="en-US" dirty="0"/>
              <a:t>This is a judicial call, not a bright line.</a:t>
            </a:r>
          </a:p>
          <a:p>
            <a:pPr>
              <a:lnSpc>
                <a:spcPct val="80000"/>
              </a:lnSpc>
              <a:defRPr/>
            </a:pPr>
            <a:r>
              <a:rPr lang="en-US" altLang="en-US" dirty="0"/>
              <a:t>Most treaties do not contain enough specific detail to allow private enforcement though the courts.</a:t>
            </a:r>
          </a:p>
          <a:p>
            <a:pPr lvl="1">
              <a:lnSpc>
                <a:spcPct val="80000"/>
              </a:lnSpc>
              <a:defRPr/>
            </a:pPr>
            <a:r>
              <a:rPr lang="en-US" altLang="en-US" dirty="0"/>
              <a:t>An example is when a treaty preempts some state action, such as regulating emissions from foreign ships in its ports, because it is the subject of a treaty.</a:t>
            </a:r>
          </a:p>
        </p:txBody>
      </p:sp>
      <p:sp>
        <p:nvSpPr>
          <p:cNvPr id="7172" name="Slide Number Placeholder 5">
            <a:extLst>
              <a:ext uri="{FF2B5EF4-FFF2-40B4-BE49-F238E27FC236}">
                <a16:creationId xmlns:a16="http://schemas.microsoft.com/office/drawing/2014/main" id="{84167334-50CF-47FB-81F7-FF81E508C95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7558182-1371-48B2-9988-05E79FFCB976}" type="slidenum">
              <a:rPr lang="en-US" altLang="en-US" sz="1400">
                <a:latin typeface="Tahoma" panose="020B0604030504040204" pitchFamily="34" charset="0"/>
              </a:rPr>
              <a:pPr fontAlgn="base">
                <a:spcBef>
                  <a:spcPct val="0"/>
                </a:spcBef>
                <a:spcAft>
                  <a:spcPct val="0"/>
                </a:spcAft>
              </a:pPr>
              <a:t>12</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31DFC4D-6C3A-A041-B586-4EFA8BE05F74}"/>
                  </a:ext>
                </a:extLst>
              </p14:cNvPr>
              <p14:cNvContentPartPr/>
              <p14:nvPr/>
            </p14:nvContentPartPr>
            <p14:xfrm>
              <a:off x="252720" y="248400"/>
              <a:ext cx="7775280" cy="4562640"/>
            </p14:xfrm>
          </p:contentPart>
        </mc:Choice>
        <mc:Fallback>
          <p:pic>
            <p:nvPicPr>
              <p:cNvPr id="2" name="Ink 1">
                <a:extLst>
                  <a:ext uri="{FF2B5EF4-FFF2-40B4-BE49-F238E27FC236}">
                    <a16:creationId xmlns:a16="http://schemas.microsoft.com/office/drawing/2014/main" id="{A31DFC4D-6C3A-A041-B586-4EFA8BE05F74}"/>
                  </a:ext>
                </a:extLst>
              </p:cNvPr>
              <p:cNvPicPr/>
              <p:nvPr/>
            </p:nvPicPr>
            <p:blipFill>
              <a:blip r:embed="rId3"/>
              <a:stretch>
                <a:fillRect/>
              </a:stretch>
            </p:blipFill>
            <p:spPr>
              <a:xfrm>
                <a:off x="243360" y="239040"/>
                <a:ext cx="7794000" cy="4581360"/>
              </a:xfrm>
              <a:prstGeom prst="rect">
                <a:avLst/>
              </a:prstGeom>
            </p:spPr>
          </p:pic>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CD9EA-EB1A-4324-B64A-78D20D460299}"/>
              </a:ext>
            </a:extLst>
          </p:cNvPr>
          <p:cNvSpPr>
            <a:spLocks noGrp="1"/>
          </p:cNvSpPr>
          <p:nvPr>
            <p:ph type="title"/>
          </p:nvPr>
        </p:nvSpPr>
        <p:spPr/>
        <p:txBody>
          <a:bodyPr/>
          <a:lstStyle/>
          <a:p>
            <a:r>
              <a:rPr lang="en-US" dirty="0"/>
              <a:t>Congressional Enabling of Treaties</a:t>
            </a:r>
          </a:p>
        </p:txBody>
      </p:sp>
      <p:sp>
        <p:nvSpPr>
          <p:cNvPr id="3" name="Content Placeholder 2">
            <a:extLst>
              <a:ext uri="{FF2B5EF4-FFF2-40B4-BE49-F238E27FC236}">
                <a16:creationId xmlns:a16="http://schemas.microsoft.com/office/drawing/2014/main" id="{B0E201FD-CBCF-4909-8200-520687639FCA}"/>
              </a:ext>
            </a:extLst>
          </p:cNvPr>
          <p:cNvSpPr>
            <a:spLocks noGrp="1"/>
          </p:cNvSpPr>
          <p:nvPr>
            <p:ph idx="1"/>
          </p:nvPr>
        </p:nvSpPr>
        <p:spPr>
          <a:xfrm>
            <a:off x="685800" y="1384300"/>
            <a:ext cx="10668000" cy="5080000"/>
          </a:xfrm>
        </p:spPr>
        <p:txBody>
          <a:bodyPr>
            <a:normAutofit/>
          </a:bodyPr>
          <a:lstStyle/>
          <a:p>
            <a:pPr>
              <a:lnSpc>
                <a:spcPct val="80000"/>
              </a:lnSpc>
              <a:defRPr/>
            </a:pPr>
            <a:r>
              <a:rPr lang="en-US" altLang="en-US" dirty="0"/>
              <a:t>Most treaties are general statements of policy  on domestic obligations.</a:t>
            </a:r>
          </a:p>
          <a:p>
            <a:pPr>
              <a:lnSpc>
                <a:spcPct val="80000"/>
              </a:lnSpc>
              <a:defRPr/>
            </a:pPr>
            <a:r>
              <a:rPr lang="en-US" altLang="en-US" dirty="0"/>
              <a:t>These treaties must be enabled by Congress passing specific legislation to enact the provisions into domestic law.</a:t>
            </a:r>
          </a:p>
          <a:p>
            <a:pPr lvl="1">
              <a:lnSpc>
                <a:spcPct val="80000"/>
              </a:lnSpc>
              <a:defRPr/>
            </a:pPr>
            <a:r>
              <a:rPr lang="en-US" altLang="en-US" dirty="0">
                <a:highlight>
                  <a:srgbClr val="FFFF00"/>
                </a:highlight>
              </a:rPr>
              <a:t>The legislation is discretionary – a treaty cannot force Congress to legislate or a president to sign legislation.</a:t>
            </a:r>
          </a:p>
        </p:txBody>
      </p:sp>
      <p:sp>
        <p:nvSpPr>
          <p:cNvPr id="4" name="Slide Number Placeholder 3">
            <a:extLst>
              <a:ext uri="{FF2B5EF4-FFF2-40B4-BE49-F238E27FC236}">
                <a16:creationId xmlns:a16="http://schemas.microsoft.com/office/drawing/2014/main" id="{4176050B-2D8F-4E9A-B7DB-1039154A2174}"/>
              </a:ext>
            </a:extLst>
          </p:cNvPr>
          <p:cNvSpPr>
            <a:spLocks noGrp="1"/>
          </p:cNvSpPr>
          <p:nvPr>
            <p:ph type="sldNum" sz="quarter" idx="12"/>
          </p:nvPr>
        </p:nvSpPr>
        <p:spPr/>
        <p:txBody>
          <a:bodyPr/>
          <a:lstStyle/>
          <a:p>
            <a:pPr>
              <a:defRPr/>
            </a:pPr>
            <a:fld id="{8962DC40-7267-4A44-9624-757FFC2F41C5}" type="slidenum">
              <a:rPr lang="en-US" altLang="en-US" smtClean="0"/>
              <a:pPr>
                <a:defRPr/>
              </a:pPr>
              <a:t>13</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8583FCC-12B7-FFD9-209B-DEA5426281CF}"/>
                  </a:ext>
                </a:extLst>
              </p14:cNvPr>
              <p14:cNvContentPartPr/>
              <p14:nvPr/>
            </p14:nvContentPartPr>
            <p14:xfrm>
              <a:off x="259200" y="484560"/>
              <a:ext cx="8578440" cy="774360"/>
            </p14:xfrm>
          </p:contentPart>
        </mc:Choice>
        <mc:Fallback>
          <p:pic>
            <p:nvPicPr>
              <p:cNvPr id="5" name="Ink 4">
                <a:extLst>
                  <a:ext uri="{FF2B5EF4-FFF2-40B4-BE49-F238E27FC236}">
                    <a16:creationId xmlns:a16="http://schemas.microsoft.com/office/drawing/2014/main" id="{38583FCC-12B7-FFD9-209B-DEA5426281CF}"/>
                  </a:ext>
                </a:extLst>
              </p:cNvPr>
              <p:cNvPicPr/>
              <p:nvPr/>
            </p:nvPicPr>
            <p:blipFill>
              <a:blip r:embed="rId3"/>
              <a:stretch>
                <a:fillRect/>
              </a:stretch>
            </p:blipFill>
            <p:spPr>
              <a:xfrm>
                <a:off x="249840" y="475200"/>
                <a:ext cx="8597160" cy="793080"/>
              </a:xfrm>
              <a:prstGeom prst="rect">
                <a:avLst/>
              </a:prstGeom>
            </p:spPr>
          </p:pic>
        </mc:Fallback>
      </mc:AlternateContent>
    </p:spTree>
    <p:extLst>
      <p:ext uri="{BB962C8B-B14F-4D97-AF65-F5344CB8AC3E}">
        <p14:creationId xmlns:p14="http://schemas.microsoft.com/office/powerpoint/2010/main" val="81267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605F-D959-DC2C-C375-D5CB1F2D0381}"/>
              </a:ext>
            </a:extLst>
          </p:cNvPr>
          <p:cNvSpPr>
            <a:spLocks noGrp="1"/>
          </p:cNvSpPr>
          <p:nvPr>
            <p:ph type="title"/>
          </p:nvPr>
        </p:nvSpPr>
        <p:spPr/>
        <p:txBody>
          <a:bodyPr/>
          <a:lstStyle/>
          <a:p>
            <a:r>
              <a:rPr lang="en-US" dirty="0"/>
              <a:t>What if a Legislatively</a:t>
            </a:r>
            <a:r>
              <a:rPr lang="en-US" baseline="0" dirty="0"/>
              <a:t> Enabled Treaty is Abrogated?</a:t>
            </a:r>
            <a:endParaRPr lang="en-US" dirty="0"/>
          </a:p>
        </p:txBody>
      </p:sp>
      <p:sp>
        <p:nvSpPr>
          <p:cNvPr id="3" name="Content Placeholder 2">
            <a:extLst>
              <a:ext uri="{FF2B5EF4-FFF2-40B4-BE49-F238E27FC236}">
                <a16:creationId xmlns:a16="http://schemas.microsoft.com/office/drawing/2014/main" id="{F9DF9ED8-D444-D48C-0804-62326AFF610B}"/>
              </a:ext>
            </a:extLst>
          </p:cNvPr>
          <p:cNvSpPr>
            <a:spLocks noGrp="1"/>
          </p:cNvSpPr>
          <p:nvPr>
            <p:ph idx="1"/>
          </p:nvPr>
        </p:nvSpPr>
        <p:spPr>
          <a:xfrm>
            <a:off x="838200" y="1825625"/>
            <a:ext cx="10194985" cy="4713198"/>
          </a:xfrm>
        </p:spPr>
        <p:txBody>
          <a:bodyPr/>
          <a:lstStyle/>
          <a:p>
            <a:pPr>
              <a:lnSpc>
                <a:spcPct val="80000"/>
              </a:lnSpc>
              <a:defRPr/>
            </a:pPr>
            <a:r>
              <a:rPr lang="en-US" altLang="en-US" dirty="0"/>
              <a:t>This legislation is separate from the treaty and remains enforceable if the treaty is abrogated.</a:t>
            </a:r>
          </a:p>
          <a:p>
            <a:pPr lvl="1">
              <a:lnSpc>
                <a:spcPct val="80000"/>
              </a:lnSpc>
              <a:defRPr/>
            </a:pPr>
            <a:r>
              <a:rPr lang="en-US" altLang="en-US" dirty="0"/>
              <a:t>It can only be changed by passing a new law.</a:t>
            </a:r>
          </a:p>
          <a:p>
            <a:pPr lvl="1">
              <a:lnSpc>
                <a:spcPct val="80000"/>
              </a:lnSpc>
              <a:defRPr/>
            </a:pPr>
            <a:r>
              <a:rPr lang="en-US" altLang="en-US" dirty="0"/>
              <a:t>Treaties like NAFTA and New NAFTA, which affect domestic enforcement in areas such as standards for licensing foreign truck drivers, require substantial statutory scaffolding. </a:t>
            </a:r>
          </a:p>
          <a:p>
            <a:pPr>
              <a:lnSpc>
                <a:spcPct val="80000"/>
              </a:lnSpc>
              <a:defRPr/>
            </a:pPr>
            <a:r>
              <a:rPr lang="en-US" dirty="0">
                <a:highlight>
                  <a:srgbClr val="FFFF00"/>
                </a:highlight>
              </a:rPr>
              <a:t>Treaties do not expand the power of Congress in either the domestic or international sphere.</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229DABE-5729-1A29-18B5-B54F0F4473C1}"/>
                  </a:ext>
                </a:extLst>
              </p14:cNvPr>
              <p14:cNvContentPartPr/>
              <p14:nvPr/>
            </p14:nvContentPartPr>
            <p14:xfrm>
              <a:off x="1165680" y="2791800"/>
              <a:ext cx="5841360" cy="771480"/>
            </p14:xfrm>
          </p:contentPart>
        </mc:Choice>
        <mc:Fallback>
          <p:pic>
            <p:nvPicPr>
              <p:cNvPr id="4" name="Ink 3">
                <a:extLst>
                  <a:ext uri="{FF2B5EF4-FFF2-40B4-BE49-F238E27FC236}">
                    <a16:creationId xmlns:a16="http://schemas.microsoft.com/office/drawing/2014/main" id="{9229DABE-5729-1A29-18B5-B54F0F4473C1}"/>
                  </a:ext>
                </a:extLst>
              </p:cNvPr>
              <p:cNvPicPr/>
              <p:nvPr/>
            </p:nvPicPr>
            <p:blipFill>
              <a:blip r:embed="rId3"/>
              <a:stretch>
                <a:fillRect/>
              </a:stretch>
            </p:blipFill>
            <p:spPr>
              <a:xfrm>
                <a:off x="1156320" y="2782440"/>
                <a:ext cx="5860080" cy="790200"/>
              </a:xfrm>
              <a:prstGeom prst="rect">
                <a:avLst/>
              </a:prstGeom>
            </p:spPr>
          </p:pic>
        </mc:Fallback>
      </mc:AlternateContent>
    </p:spTree>
    <p:extLst>
      <p:ext uri="{BB962C8B-B14F-4D97-AF65-F5344CB8AC3E}">
        <p14:creationId xmlns:p14="http://schemas.microsoft.com/office/powerpoint/2010/main" val="4209140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4D5A-47D4-4210-95BE-06A9F5A394A2}"/>
              </a:ext>
            </a:extLst>
          </p:cNvPr>
          <p:cNvSpPr>
            <a:spLocks noGrp="1"/>
          </p:cNvSpPr>
          <p:nvPr>
            <p:ph type="title"/>
          </p:nvPr>
        </p:nvSpPr>
        <p:spPr/>
        <p:txBody>
          <a:bodyPr/>
          <a:lstStyle/>
          <a:p>
            <a:pPr lvl="0"/>
            <a:r>
              <a:rPr lang="en-US" dirty="0"/>
              <a:t>Changing Treaties</a:t>
            </a:r>
          </a:p>
        </p:txBody>
      </p:sp>
      <p:sp>
        <p:nvSpPr>
          <p:cNvPr id="3" name="Content Placeholder 2">
            <a:extLst>
              <a:ext uri="{FF2B5EF4-FFF2-40B4-BE49-F238E27FC236}">
                <a16:creationId xmlns:a16="http://schemas.microsoft.com/office/drawing/2014/main" id="{3F8F6C9D-C037-44E6-B8E6-56571926E5A4}"/>
              </a:ext>
            </a:extLst>
          </p:cNvPr>
          <p:cNvSpPr>
            <a:spLocks noGrp="1"/>
          </p:cNvSpPr>
          <p:nvPr>
            <p:ph idx="1"/>
          </p:nvPr>
        </p:nvSpPr>
        <p:spPr>
          <a:xfrm>
            <a:off x="622300" y="1460500"/>
            <a:ext cx="10291506" cy="4716463"/>
          </a:xfrm>
        </p:spPr>
        <p:txBody>
          <a:bodyPr/>
          <a:lstStyle/>
          <a:p>
            <a:pPr lvl="0"/>
            <a:r>
              <a:rPr lang="en-US" altLang="en-US" dirty="0"/>
              <a:t>Are unratified amendments legally enforceable - assuming any of the treaty is?</a:t>
            </a:r>
          </a:p>
          <a:p>
            <a:pPr lvl="1"/>
            <a:r>
              <a:rPr lang="en-US" altLang="en-US" dirty="0"/>
              <a:t>What if the President adopts them as executive agreements?</a:t>
            </a:r>
          </a:p>
          <a:p>
            <a:r>
              <a:rPr lang="en-US" altLang="en-US" dirty="0"/>
              <a:t>What if Congress amends the laws enabling the treaty so that it effectively changes the effect of the treaty?</a:t>
            </a:r>
          </a:p>
          <a:p>
            <a:pPr lvl="0"/>
            <a:r>
              <a:rPr lang="en-US" altLang="en-US" dirty="0"/>
              <a:t>It is not clear that a President needs to go through the Senate for an amendment since the treaty can be extended by executive agreements – if the other parties to the treaty accept the amendment.</a:t>
            </a:r>
            <a:endParaRPr lang="en-US" dirty="0"/>
          </a:p>
        </p:txBody>
      </p:sp>
      <p:sp>
        <p:nvSpPr>
          <p:cNvPr id="4" name="Slide Number Placeholder 3">
            <a:extLst>
              <a:ext uri="{FF2B5EF4-FFF2-40B4-BE49-F238E27FC236}">
                <a16:creationId xmlns:a16="http://schemas.microsoft.com/office/drawing/2014/main" id="{5DE98270-AE96-427F-9946-F846AC819CBA}"/>
              </a:ext>
            </a:extLst>
          </p:cNvPr>
          <p:cNvSpPr>
            <a:spLocks noGrp="1"/>
          </p:cNvSpPr>
          <p:nvPr>
            <p:ph type="sldNum" sz="quarter" idx="12"/>
          </p:nvPr>
        </p:nvSpPr>
        <p:spPr/>
        <p:txBody>
          <a:bodyPr/>
          <a:lstStyle/>
          <a:p>
            <a:pPr>
              <a:defRPr/>
            </a:pPr>
            <a:fld id="{8962DC40-7267-4A44-9624-757FFC2F41C5}" type="slidenum">
              <a:rPr lang="en-US" altLang="en-US" smtClean="0"/>
              <a:pPr>
                <a:defRPr/>
              </a:pPr>
              <a:t>15</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D6A06B8-893F-3A5E-E886-97185F23FA80}"/>
                  </a:ext>
                </a:extLst>
              </p14:cNvPr>
              <p14:cNvContentPartPr/>
              <p14:nvPr/>
            </p14:nvContentPartPr>
            <p14:xfrm>
              <a:off x="1005120" y="1386000"/>
              <a:ext cx="9117720" cy="5103000"/>
            </p14:xfrm>
          </p:contentPart>
        </mc:Choice>
        <mc:Fallback>
          <p:pic>
            <p:nvPicPr>
              <p:cNvPr id="5" name="Ink 4">
                <a:extLst>
                  <a:ext uri="{FF2B5EF4-FFF2-40B4-BE49-F238E27FC236}">
                    <a16:creationId xmlns:a16="http://schemas.microsoft.com/office/drawing/2014/main" id="{3D6A06B8-893F-3A5E-E886-97185F23FA80}"/>
                  </a:ext>
                </a:extLst>
              </p:cNvPr>
              <p:cNvPicPr/>
              <p:nvPr/>
            </p:nvPicPr>
            <p:blipFill>
              <a:blip r:embed="rId3"/>
              <a:stretch>
                <a:fillRect/>
              </a:stretch>
            </p:blipFill>
            <p:spPr>
              <a:xfrm>
                <a:off x="995760" y="1376640"/>
                <a:ext cx="9136440" cy="5121720"/>
              </a:xfrm>
              <a:prstGeom prst="rect">
                <a:avLst/>
              </a:prstGeom>
            </p:spPr>
          </p:pic>
        </mc:Fallback>
      </mc:AlternateContent>
    </p:spTree>
    <p:extLst>
      <p:ext uri="{BB962C8B-B14F-4D97-AF65-F5344CB8AC3E}">
        <p14:creationId xmlns:p14="http://schemas.microsoft.com/office/powerpoint/2010/main" val="4288949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B1FA526-B179-4A58-A98F-995EBF1D0808}"/>
              </a:ext>
            </a:extLst>
          </p:cNvPr>
          <p:cNvSpPr>
            <a:spLocks noGrp="1" noChangeArrowheads="1"/>
          </p:cNvSpPr>
          <p:nvPr>
            <p:ph type="title"/>
          </p:nvPr>
        </p:nvSpPr>
        <p:spPr/>
        <p:txBody>
          <a:bodyPr>
            <a:normAutofit/>
          </a:bodyPr>
          <a:lstStyle/>
          <a:p>
            <a:r>
              <a:rPr lang="en-US" altLang="en-US" dirty="0"/>
              <a:t>How does a Court Decide what a Treaty Means for Domestic Enforcement?</a:t>
            </a:r>
          </a:p>
        </p:txBody>
      </p:sp>
      <p:sp>
        <p:nvSpPr>
          <p:cNvPr id="9219" name="Rectangle 3">
            <a:extLst>
              <a:ext uri="{FF2B5EF4-FFF2-40B4-BE49-F238E27FC236}">
                <a16:creationId xmlns:a16="http://schemas.microsoft.com/office/drawing/2014/main" id="{952D90CA-515E-48BA-91EB-52BB8CA025E4}"/>
              </a:ext>
            </a:extLst>
          </p:cNvPr>
          <p:cNvSpPr>
            <a:spLocks noGrp="1" noChangeArrowheads="1"/>
          </p:cNvSpPr>
          <p:nvPr>
            <p:ph idx="1"/>
          </p:nvPr>
        </p:nvSpPr>
        <p:spPr bwMode="auto">
          <a:xfrm>
            <a:off x="838200" y="1825624"/>
            <a:ext cx="10336967" cy="4222907"/>
          </a:xfrm>
        </p:spPr>
        <p:txBody>
          <a:bodyPr wrap="square" numCol="1" anchor="t" anchorCtr="0" compatLnSpc="1">
            <a:prstTxWarp prst="textNoShape">
              <a:avLst/>
            </a:prstTxWarp>
            <a:normAutofit/>
          </a:bodyPr>
          <a:lstStyle/>
          <a:p>
            <a:r>
              <a:rPr lang="en-US" altLang="en-US" dirty="0"/>
              <a:t>The text of the treaty.</a:t>
            </a:r>
          </a:p>
          <a:p>
            <a:r>
              <a:rPr lang="en-US" altLang="en-US" dirty="0"/>
              <a:t>Any modifications that the Senate attaches as part of approval.</a:t>
            </a:r>
          </a:p>
          <a:p>
            <a:r>
              <a:rPr lang="en-US" altLang="en-US" dirty="0"/>
              <a:t>Any statutes that have been passed to enable the treaty.</a:t>
            </a:r>
          </a:p>
          <a:p>
            <a:r>
              <a:rPr lang="en-US" altLang="en-US" dirty="0"/>
              <a:t>If the treaty is ambiguous, should the president be allowed to introduce secret notes from the negotiation that were not presented to the senate?</a:t>
            </a:r>
          </a:p>
          <a:p>
            <a:r>
              <a:rPr lang="en-US" altLang="en-US" dirty="0"/>
              <a:t>Why is the president’s disavowal of a part of the treaty more persuasive than his trying to add to the treaty?</a:t>
            </a:r>
          </a:p>
        </p:txBody>
      </p:sp>
      <p:sp>
        <p:nvSpPr>
          <p:cNvPr id="9220" name="Slide Number Placeholder 5">
            <a:extLst>
              <a:ext uri="{FF2B5EF4-FFF2-40B4-BE49-F238E27FC236}">
                <a16:creationId xmlns:a16="http://schemas.microsoft.com/office/drawing/2014/main" id="{A2A5AF1A-DE13-44D5-AC33-52E634C7B08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67E815-F5F3-49D7-AFC5-38BF3B194C54}" type="slidenum">
              <a:rPr lang="en-US" altLang="en-US" sz="1400">
                <a:latin typeface="Tahoma" panose="020B0604030504040204" pitchFamily="34" charset="0"/>
              </a:rPr>
              <a:pPr fontAlgn="base">
                <a:spcBef>
                  <a:spcPct val="0"/>
                </a:spcBef>
                <a:spcAft>
                  <a:spcPct val="0"/>
                </a:spcAft>
              </a:pPr>
              <a:t>16</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84C1E45-B951-8462-B561-ECFDEE3B9C9A}"/>
                  </a:ext>
                </a:extLst>
              </p14:cNvPr>
              <p14:cNvContentPartPr/>
              <p14:nvPr/>
            </p14:nvContentPartPr>
            <p14:xfrm>
              <a:off x="168120" y="1562040"/>
              <a:ext cx="10874160" cy="3989880"/>
            </p14:xfrm>
          </p:contentPart>
        </mc:Choice>
        <mc:Fallback>
          <p:pic>
            <p:nvPicPr>
              <p:cNvPr id="2" name="Ink 1">
                <a:extLst>
                  <a:ext uri="{FF2B5EF4-FFF2-40B4-BE49-F238E27FC236}">
                    <a16:creationId xmlns:a16="http://schemas.microsoft.com/office/drawing/2014/main" id="{E84C1E45-B951-8462-B561-ECFDEE3B9C9A}"/>
                  </a:ext>
                </a:extLst>
              </p:cNvPr>
              <p:cNvPicPr/>
              <p:nvPr/>
            </p:nvPicPr>
            <p:blipFill>
              <a:blip r:embed="rId3"/>
              <a:stretch>
                <a:fillRect/>
              </a:stretch>
            </p:blipFill>
            <p:spPr>
              <a:xfrm>
                <a:off x="158760" y="1552680"/>
                <a:ext cx="10892880" cy="400860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D955CDF3-16F1-499D-9AC1-425ABDB1B5CC}"/>
              </a:ext>
            </a:extLst>
          </p:cNvPr>
          <p:cNvSpPr>
            <a:spLocks noGrp="1" noChangeArrowheads="1"/>
          </p:cNvSpPr>
          <p:nvPr>
            <p:ph type="title"/>
          </p:nvPr>
        </p:nvSpPr>
        <p:spPr>
          <a:xfrm>
            <a:off x="478972" y="242661"/>
            <a:ext cx="10486271" cy="1325563"/>
          </a:xfrm>
        </p:spPr>
        <p:txBody>
          <a:bodyPr rtlCol="0">
            <a:normAutofit/>
          </a:bodyPr>
          <a:lstStyle/>
          <a:p>
            <a:pPr>
              <a:defRPr/>
            </a:pPr>
            <a:r>
              <a:rPr lang="en-US" altLang="en-US" dirty="0"/>
              <a:t>Can Statutes Abrogate Treaty Provisions?</a:t>
            </a:r>
          </a:p>
        </p:txBody>
      </p:sp>
      <p:sp>
        <p:nvSpPr>
          <p:cNvPr id="29700" name="Rectangle 3">
            <a:extLst>
              <a:ext uri="{FF2B5EF4-FFF2-40B4-BE49-F238E27FC236}">
                <a16:creationId xmlns:a16="http://schemas.microsoft.com/office/drawing/2014/main" id="{FD408CDC-EF24-456A-8D53-F3486B99A566}"/>
              </a:ext>
            </a:extLst>
          </p:cNvPr>
          <p:cNvSpPr>
            <a:spLocks noGrp="1" noChangeArrowheads="1"/>
          </p:cNvSpPr>
          <p:nvPr>
            <p:ph idx="1"/>
          </p:nvPr>
        </p:nvSpPr>
        <p:spPr>
          <a:xfrm>
            <a:off x="838200" y="1825625"/>
            <a:ext cx="10614285" cy="4351338"/>
          </a:xfrm>
        </p:spPr>
        <p:txBody>
          <a:bodyPr>
            <a:normAutofit/>
          </a:bodyPr>
          <a:lstStyle/>
          <a:p>
            <a:pPr>
              <a:defRPr/>
            </a:pPr>
            <a:r>
              <a:rPr lang="en-US" altLang="en-US" dirty="0"/>
              <a:t>With the support of the US, the UN Security Council required an economic boycott of Rhodesia.</a:t>
            </a:r>
          </a:p>
          <a:p>
            <a:pPr>
              <a:defRPr/>
            </a:pPr>
            <a:r>
              <a:rPr lang="en-US" altLang="en-US" dirty="0"/>
              <a:t>Senator Byrd amended a statute to block the boycott</a:t>
            </a:r>
          </a:p>
          <a:p>
            <a:pPr lvl="1">
              <a:defRPr/>
            </a:pPr>
            <a:r>
              <a:rPr lang="en-US" dirty="0">
                <a:highlight>
                  <a:srgbClr val="FFFF00"/>
                </a:highlight>
              </a:rPr>
              <a:t>“Congress can denounce treaties if it sees fit to do so, and there is nothing the other branches of government can do about it</a:t>
            </a:r>
            <a:r>
              <a:rPr lang="en-US" dirty="0"/>
              <a:t>…[; thus] the complaint [states] no tenable claim in law.” </a:t>
            </a:r>
            <a:r>
              <a:rPr lang="en-US" altLang="en-US" i="1" dirty="0"/>
              <a:t>Diggs v. Shultz</a:t>
            </a:r>
            <a:r>
              <a:rPr lang="en-US" altLang="en-US" dirty="0"/>
              <a:t>, 470 F.2d 461 (D.C. Cir. 1972)</a:t>
            </a:r>
          </a:p>
          <a:p>
            <a:pPr>
              <a:defRPr/>
            </a:pPr>
            <a:r>
              <a:rPr lang="en-US" altLang="en-US" dirty="0"/>
              <a:t>Congress can end treaties or limit them by legislation, but it takes 2/3 of each house if the president chooses to fight the change.</a:t>
            </a:r>
          </a:p>
        </p:txBody>
      </p:sp>
      <p:sp>
        <p:nvSpPr>
          <p:cNvPr id="28676" name="Slide Number Placeholder 5">
            <a:extLst>
              <a:ext uri="{FF2B5EF4-FFF2-40B4-BE49-F238E27FC236}">
                <a16:creationId xmlns:a16="http://schemas.microsoft.com/office/drawing/2014/main" id="{DF3C303E-570F-4488-B827-DC410F78E6B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5420013-DD1F-4BD9-9E76-7399D25A4A5C}" type="slidenum">
              <a:rPr lang="en-US" altLang="en-US" sz="1400">
                <a:latin typeface="Tahoma" panose="020B0604030504040204" pitchFamily="34" charset="0"/>
              </a:rPr>
              <a:pPr fontAlgn="base">
                <a:spcBef>
                  <a:spcPct val="0"/>
                </a:spcBef>
                <a:spcAft>
                  <a:spcPct val="0"/>
                </a:spcAft>
              </a:pPr>
              <a:t>17</a:t>
            </a:fld>
            <a:endParaRPr lang="en-US" altLang="en-US" sz="1400">
              <a:latin typeface="Tahom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C6D125D-70A8-4078-8A31-BF86E2D7BC59}"/>
              </a:ext>
            </a:extLst>
          </p:cNvPr>
          <p:cNvSpPr>
            <a:spLocks noGrp="1" noChangeArrowheads="1"/>
          </p:cNvSpPr>
          <p:nvPr>
            <p:ph type="ctrTitle"/>
          </p:nvPr>
        </p:nvSpPr>
        <p:spPr/>
        <p:txBody>
          <a:bodyPr/>
          <a:lstStyle/>
          <a:p>
            <a:r>
              <a:rPr lang="en-US" altLang="en-US" dirty="0"/>
              <a:t>Executive and Other Agreements</a:t>
            </a:r>
          </a:p>
        </p:txBody>
      </p:sp>
      <p:sp>
        <p:nvSpPr>
          <p:cNvPr id="16387" name="Rectangle 3">
            <a:extLst>
              <a:ext uri="{FF2B5EF4-FFF2-40B4-BE49-F238E27FC236}">
                <a16:creationId xmlns:a16="http://schemas.microsoft.com/office/drawing/2014/main" id="{25A5035C-59B7-45A5-A2B3-CE688A8A65C9}"/>
              </a:ext>
            </a:extLst>
          </p:cNvPr>
          <p:cNvSpPr>
            <a:spLocks noGrp="1" noChangeArrowheads="1"/>
          </p:cNvSpPr>
          <p:nvPr>
            <p:ph type="subTitle" idx="1"/>
          </p:nvPr>
        </p:nvSpPr>
        <p:spPr/>
        <p:txBody>
          <a:bodyPr>
            <a:normAutofit fontScale="85000" lnSpcReduction="10000"/>
          </a:bodyPr>
          <a:lstStyle/>
          <a:p>
            <a:pPr>
              <a:defRPr/>
            </a:pPr>
            <a:r>
              <a:rPr lang="en-US" altLang="en-US" dirty="0"/>
              <a:t>The US signs very few treaties. Presidents prefer to use executive agreements which are not subject to Advice and Consent.</a:t>
            </a:r>
          </a:p>
        </p:txBody>
      </p:sp>
      <p:sp>
        <p:nvSpPr>
          <p:cNvPr id="15364" name="Slide Number Placeholder 5">
            <a:extLst>
              <a:ext uri="{FF2B5EF4-FFF2-40B4-BE49-F238E27FC236}">
                <a16:creationId xmlns:a16="http://schemas.microsoft.com/office/drawing/2014/main" id="{B17E50C9-5E3E-4B2C-ACC3-BC719C581D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0EFEC87-79C6-492F-B3DF-2C73970C756F}" type="slidenum">
              <a:rPr lang="en-US" altLang="en-US" sz="1400">
                <a:latin typeface="Tahoma" panose="020B0604030504040204" pitchFamily="34" charset="0"/>
              </a:rPr>
              <a:pPr fontAlgn="base">
                <a:spcBef>
                  <a:spcPct val="0"/>
                </a:spcBef>
                <a:spcAft>
                  <a:spcPct val="0"/>
                </a:spcAft>
              </a:pPr>
              <a:t>18</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66B1DC29-0D59-81AE-15C0-42C8835188A5}"/>
                  </a:ext>
                </a:extLst>
              </p14:cNvPr>
              <p14:cNvContentPartPr/>
              <p14:nvPr/>
            </p14:nvContentPartPr>
            <p14:xfrm>
              <a:off x="5468760" y="4359600"/>
              <a:ext cx="4796280" cy="832320"/>
            </p14:xfrm>
          </p:contentPart>
        </mc:Choice>
        <mc:Fallback>
          <p:pic>
            <p:nvPicPr>
              <p:cNvPr id="2" name="Ink 1">
                <a:extLst>
                  <a:ext uri="{FF2B5EF4-FFF2-40B4-BE49-F238E27FC236}">
                    <a16:creationId xmlns:a16="http://schemas.microsoft.com/office/drawing/2014/main" id="{66B1DC29-0D59-81AE-15C0-42C8835188A5}"/>
                  </a:ext>
                </a:extLst>
              </p:cNvPr>
              <p:cNvPicPr/>
              <p:nvPr/>
            </p:nvPicPr>
            <p:blipFill>
              <a:blip r:embed="rId3"/>
              <a:stretch>
                <a:fillRect/>
              </a:stretch>
            </p:blipFill>
            <p:spPr>
              <a:xfrm>
                <a:off x="5459400" y="4350240"/>
                <a:ext cx="4815000" cy="851040"/>
              </a:xfrm>
              <a:prstGeom prst="rect">
                <a:avLst/>
              </a:prstGeom>
            </p:spPr>
          </p:pic>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922AB1A-DED8-4590-94D6-57FAC452B04C}"/>
              </a:ext>
            </a:extLst>
          </p:cNvPr>
          <p:cNvSpPr>
            <a:spLocks noGrp="1" noChangeArrowheads="1"/>
          </p:cNvSpPr>
          <p:nvPr>
            <p:ph type="title"/>
          </p:nvPr>
        </p:nvSpPr>
        <p:spPr/>
        <p:txBody>
          <a:bodyPr/>
          <a:lstStyle/>
          <a:p>
            <a:r>
              <a:rPr lang="en-US" altLang="en-US" dirty="0"/>
              <a:t>Types of Executive Agreements</a:t>
            </a:r>
          </a:p>
        </p:txBody>
      </p:sp>
      <p:sp>
        <p:nvSpPr>
          <p:cNvPr id="16387" name="Rectangle 3">
            <a:extLst>
              <a:ext uri="{FF2B5EF4-FFF2-40B4-BE49-F238E27FC236}">
                <a16:creationId xmlns:a16="http://schemas.microsoft.com/office/drawing/2014/main" id="{865716CB-BD44-44E4-933E-FFE1FCAA55D5}"/>
              </a:ext>
            </a:extLst>
          </p:cNvPr>
          <p:cNvSpPr>
            <a:spLocks noGrp="1" noChangeArrowheads="1"/>
          </p:cNvSpPr>
          <p:nvPr>
            <p:ph idx="1"/>
          </p:nvPr>
        </p:nvSpPr>
        <p:spPr bwMode="auto">
          <a:xfrm>
            <a:off x="660400" y="1384300"/>
            <a:ext cx="10439816" cy="4972050"/>
          </a:xfrm>
        </p:spPr>
        <p:txBody>
          <a:bodyPr wrap="square" numCol="1" anchor="t" anchorCtr="0" compatLnSpc="1">
            <a:prstTxWarp prst="textNoShape">
              <a:avLst/>
            </a:prstTxWarp>
            <a:normAutofit fontScale="92500" lnSpcReduction="10000"/>
          </a:bodyPr>
          <a:lstStyle/>
          <a:p>
            <a:r>
              <a:rPr lang="en-US" altLang="en-US" dirty="0"/>
              <a:t>The Constitution does not mention executive agreements, thus there are no constitutional guidelines on their use, beyond the general limits on presidential powers.</a:t>
            </a:r>
          </a:p>
          <a:p>
            <a:r>
              <a:rPr lang="en-US" altLang="en-US" dirty="0"/>
              <a:t>Most executive agreements have no specific authorization by Congress. Examples are the initial Iran hostage settlement in </a:t>
            </a:r>
            <a:r>
              <a:rPr lang="en-US" altLang="en-US" i="1" dirty="0"/>
              <a:t>Dames v. Moore</a:t>
            </a:r>
            <a:r>
              <a:rPr lang="en-US" altLang="en-US" dirty="0"/>
              <a:t>, the Iranian nuclear arms agreement, and joining the Paris Climate Accord.</a:t>
            </a:r>
          </a:p>
          <a:p>
            <a:r>
              <a:rPr lang="en-US" altLang="en-US" dirty="0"/>
              <a:t>Congressional-executive agreements</a:t>
            </a:r>
          </a:p>
          <a:p>
            <a:pPr lvl="1"/>
            <a:r>
              <a:rPr lang="en-US" altLang="en-US" dirty="0"/>
              <a:t>Congress either approves them or delegates approval to the president.</a:t>
            </a:r>
          </a:p>
          <a:p>
            <a:pPr lvl="1"/>
            <a:r>
              <a:rPr lang="en-US" altLang="en-US" dirty="0"/>
              <a:t>These have no additional legal force after </a:t>
            </a:r>
            <a:r>
              <a:rPr lang="en-US" altLang="en-US" i="1" dirty="0"/>
              <a:t>Chadha </a:t>
            </a:r>
            <a:r>
              <a:rPr lang="en-US" altLang="en-US" dirty="0"/>
              <a:t>unless enacted as a statute.</a:t>
            </a:r>
          </a:p>
          <a:p>
            <a:r>
              <a:rPr lang="en-US" altLang="en-US" dirty="0"/>
              <a:t>Agreements made pursuant to treaty.</a:t>
            </a:r>
          </a:p>
          <a:p>
            <a:pPr lvl="1"/>
            <a:r>
              <a:rPr lang="en-US" altLang="en-US" dirty="0"/>
              <a:t>Probably implicitly authorized by the treaty, but again, no additional legal force over pure executive agreements.</a:t>
            </a:r>
          </a:p>
        </p:txBody>
      </p:sp>
      <p:sp>
        <p:nvSpPr>
          <p:cNvPr id="16388" name="Slide Number Placeholder 5">
            <a:extLst>
              <a:ext uri="{FF2B5EF4-FFF2-40B4-BE49-F238E27FC236}">
                <a16:creationId xmlns:a16="http://schemas.microsoft.com/office/drawing/2014/main" id="{014CFD92-9679-4E6C-8BA0-C755884589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62E0D1C-B390-4DD4-BD7F-87CB26615E3B}" type="slidenum">
              <a:rPr lang="en-US" altLang="en-US" sz="1400">
                <a:latin typeface="Tahoma" panose="020B0604030504040204" pitchFamily="34" charset="0"/>
              </a:rPr>
              <a:pPr fontAlgn="base">
                <a:spcBef>
                  <a:spcPct val="0"/>
                </a:spcBef>
                <a:spcAft>
                  <a:spcPct val="0"/>
                </a:spcAft>
              </a:pPr>
              <a:t>19</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84001F5-0D6B-31FC-8011-560413ED5437}"/>
                  </a:ext>
                </a:extLst>
              </p14:cNvPr>
              <p14:cNvContentPartPr/>
              <p14:nvPr/>
            </p14:nvContentPartPr>
            <p14:xfrm>
              <a:off x="441360" y="1231560"/>
              <a:ext cx="11139480" cy="4999320"/>
            </p14:xfrm>
          </p:contentPart>
        </mc:Choice>
        <mc:Fallback>
          <p:pic>
            <p:nvPicPr>
              <p:cNvPr id="2" name="Ink 1">
                <a:extLst>
                  <a:ext uri="{FF2B5EF4-FFF2-40B4-BE49-F238E27FC236}">
                    <a16:creationId xmlns:a16="http://schemas.microsoft.com/office/drawing/2014/main" id="{E84001F5-0D6B-31FC-8011-560413ED5437}"/>
                  </a:ext>
                </a:extLst>
              </p:cNvPr>
              <p:cNvPicPr/>
              <p:nvPr/>
            </p:nvPicPr>
            <p:blipFill>
              <a:blip r:embed="rId3"/>
              <a:stretch>
                <a:fillRect/>
              </a:stretch>
            </p:blipFill>
            <p:spPr>
              <a:xfrm>
                <a:off x="432000" y="1222200"/>
                <a:ext cx="11158200" cy="501804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CC71-2BED-48C7-9D82-061EA1086DEB}"/>
              </a:ext>
            </a:extLst>
          </p:cNvPr>
          <p:cNvSpPr>
            <a:spLocks noGrp="1"/>
          </p:cNvSpPr>
          <p:nvPr>
            <p:ph type="title"/>
          </p:nvPr>
        </p:nvSpPr>
        <p:spPr/>
        <p:txBody>
          <a:bodyPr/>
          <a:lstStyle/>
          <a:p>
            <a:r>
              <a:rPr lang="en-US" dirty="0"/>
              <a:t>The Importance of Treaties and International Agreements</a:t>
            </a:r>
          </a:p>
        </p:txBody>
      </p:sp>
      <p:sp>
        <p:nvSpPr>
          <p:cNvPr id="3" name="Content Placeholder 2">
            <a:extLst>
              <a:ext uri="{FF2B5EF4-FFF2-40B4-BE49-F238E27FC236}">
                <a16:creationId xmlns:a16="http://schemas.microsoft.com/office/drawing/2014/main" id="{6381F68C-E888-4688-B2E8-17B04DBAAFA8}"/>
              </a:ext>
            </a:extLst>
          </p:cNvPr>
          <p:cNvSpPr>
            <a:spLocks noGrp="1"/>
          </p:cNvSpPr>
          <p:nvPr>
            <p:ph idx="1"/>
          </p:nvPr>
        </p:nvSpPr>
        <p:spPr>
          <a:xfrm>
            <a:off x="478972" y="1792007"/>
            <a:ext cx="10809834" cy="4513902"/>
          </a:xfrm>
        </p:spPr>
        <p:txBody>
          <a:bodyPr>
            <a:normAutofit fontScale="92500" lnSpcReduction="20000"/>
          </a:bodyPr>
          <a:lstStyle/>
          <a:p>
            <a:r>
              <a:rPr lang="en-US" dirty="0"/>
              <a:t>Treaties and international non-treaty agreements (usually executive agreements) are critical in the foreign policy world.</a:t>
            </a:r>
          </a:p>
          <a:p>
            <a:r>
              <a:rPr lang="en-US" dirty="0"/>
              <a:t>Treaties such as the WTO treaty contain their own enforcement mechanisms, which are as effective as the signatories allow them to be. </a:t>
            </a:r>
          </a:p>
          <a:p>
            <a:r>
              <a:rPr lang="en-US" dirty="0"/>
              <a:t>The signatories to the NATO treaty promise mutual defense and military cooperation.</a:t>
            </a:r>
          </a:p>
          <a:p>
            <a:pPr lvl="1"/>
            <a:r>
              <a:rPr lang="en-US" dirty="0"/>
              <a:t>These are not legally enforceable promises but depend on the signatory governments to honor them. </a:t>
            </a:r>
          </a:p>
          <a:p>
            <a:r>
              <a:rPr lang="en-US" dirty="0"/>
              <a:t>Other treaties and agreements create the framework for international trade and transportation. </a:t>
            </a:r>
          </a:p>
          <a:p>
            <a:pPr lvl="1"/>
            <a:r>
              <a:rPr lang="en-US" dirty="0"/>
              <a:t>These also depend on the voluntary cooperation of the signatory governments, but this is usually forthcoming because of the aggregate benefit to all of keeping the system working and the individual benefit to the trading nations.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5B3632B-89AF-EF9F-1BC0-D6C0CA7F36A2}"/>
                  </a:ext>
                </a:extLst>
              </p14:cNvPr>
              <p14:cNvContentPartPr/>
              <p14:nvPr/>
            </p14:nvContentPartPr>
            <p14:xfrm>
              <a:off x="0" y="2423520"/>
              <a:ext cx="11552760" cy="4059000"/>
            </p14:xfrm>
          </p:contentPart>
        </mc:Choice>
        <mc:Fallback>
          <p:pic>
            <p:nvPicPr>
              <p:cNvPr id="4" name="Ink 3">
                <a:extLst>
                  <a:ext uri="{FF2B5EF4-FFF2-40B4-BE49-F238E27FC236}">
                    <a16:creationId xmlns:a16="http://schemas.microsoft.com/office/drawing/2014/main" id="{D5B3632B-89AF-EF9F-1BC0-D6C0CA7F36A2}"/>
                  </a:ext>
                </a:extLst>
              </p:cNvPr>
              <p:cNvPicPr/>
              <p:nvPr/>
            </p:nvPicPr>
            <p:blipFill>
              <a:blip r:embed="rId3"/>
              <a:stretch>
                <a:fillRect/>
              </a:stretch>
            </p:blipFill>
            <p:spPr>
              <a:xfrm>
                <a:off x="-9360" y="2414160"/>
                <a:ext cx="11571480" cy="4077720"/>
              </a:xfrm>
              <a:prstGeom prst="rect">
                <a:avLst/>
              </a:prstGeom>
            </p:spPr>
          </p:pic>
        </mc:Fallback>
      </mc:AlternateContent>
    </p:spTree>
    <p:extLst>
      <p:ext uri="{BB962C8B-B14F-4D97-AF65-F5344CB8AC3E}">
        <p14:creationId xmlns:p14="http://schemas.microsoft.com/office/powerpoint/2010/main" val="2176957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7D9AA36-39E5-44BD-8ED4-FB85894452B9}"/>
              </a:ext>
            </a:extLst>
          </p:cNvPr>
          <p:cNvSpPr>
            <a:spLocks noGrp="1" noChangeArrowheads="1"/>
          </p:cNvSpPr>
          <p:nvPr>
            <p:ph type="title"/>
          </p:nvPr>
        </p:nvSpPr>
        <p:spPr>
          <a:xfrm>
            <a:off x="478972" y="235166"/>
            <a:ext cx="9261021" cy="1325563"/>
          </a:xfrm>
        </p:spPr>
        <p:txBody>
          <a:bodyPr/>
          <a:lstStyle/>
          <a:p>
            <a:r>
              <a:rPr lang="en-US" altLang="en-US" dirty="0"/>
              <a:t>Case-</a:t>
            </a:r>
            <a:r>
              <a:rPr lang="en-US" altLang="en-US" dirty="0" err="1"/>
              <a:t>Zablocki</a:t>
            </a:r>
            <a:r>
              <a:rPr lang="en-US" altLang="en-US" dirty="0"/>
              <a:t> Act: Congressional Limits on Executive Agreements</a:t>
            </a:r>
          </a:p>
        </p:txBody>
      </p:sp>
      <p:sp>
        <p:nvSpPr>
          <p:cNvPr id="18435" name="Rectangle 3">
            <a:extLst>
              <a:ext uri="{FF2B5EF4-FFF2-40B4-BE49-F238E27FC236}">
                <a16:creationId xmlns:a16="http://schemas.microsoft.com/office/drawing/2014/main" id="{95FFE528-6D81-4B51-8928-B34003CCEEF7}"/>
              </a:ext>
            </a:extLst>
          </p:cNvPr>
          <p:cNvSpPr>
            <a:spLocks noGrp="1" noChangeArrowheads="1"/>
          </p:cNvSpPr>
          <p:nvPr>
            <p:ph idx="1"/>
          </p:nvPr>
        </p:nvSpPr>
        <p:spPr bwMode="auto">
          <a:xfrm>
            <a:off x="838200" y="1825625"/>
            <a:ext cx="10404423" cy="4351338"/>
          </a:xfrm>
        </p:spPr>
        <p:txBody>
          <a:bodyPr wrap="square" numCol="1" anchor="t" anchorCtr="0" compatLnSpc="1">
            <a:prstTxWarp prst="textNoShape">
              <a:avLst/>
            </a:prstTxWarp>
            <a:normAutofit/>
          </a:bodyPr>
          <a:lstStyle/>
          <a:p>
            <a:r>
              <a:rPr lang="en-US" altLang="en-US" dirty="0"/>
              <a:t>The Case-</a:t>
            </a:r>
            <a:r>
              <a:rPr lang="en-US" altLang="en-US" dirty="0" err="1"/>
              <a:t>Zablocki</a:t>
            </a:r>
            <a:r>
              <a:rPr lang="en-US" altLang="en-US" dirty="0"/>
              <a:t> Act requires reporting agreements to Congress</a:t>
            </a:r>
          </a:p>
          <a:p>
            <a:r>
              <a:rPr lang="en-US" altLang="en-US" dirty="0"/>
              <a:t>What if the president does not comply?</a:t>
            </a:r>
          </a:p>
          <a:p>
            <a:pPr lvl="1"/>
            <a:r>
              <a:rPr lang="en-US" altLang="en-US" dirty="0"/>
              <a:t>Calls them arrangements, rather than agreements?</a:t>
            </a:r>
          </a:p>
          <a:p>
            <a:pPr lvl="1"/>
            <a:r>
              <a:rPr lang="en-US" altLang="en-US" dirty="0"/>
              <a:t>Does not tell anyone other than Putin?</a:t>
            </a:r>
          </a:p>
          <a:p>
            <a:pPr lvl="1"/>
            <a:r>
              <a:rPr lang="en-US" altLang="en-US" dirty="0"/>
              <a:t>Does that make the agreements void?</a:t>
            </a:r>
          </a:p>
          <a:p>
            <a:r>
              <a:rPr lang="en-US" altLang="en-US" dirty="0"/>
              <a:t>The key question is whether the President has the power to carry the agreement without Congress.</a:t>
            </a:r>
          </a:p>
          <a:p>
            <a:r>
              <a:rPr lang="en-US" altLang="en-US" dirty="0"/>
              <a:t>As with treaties, Congress can pass a law limiting an executive agreement, but this will take a veto override if the president fights.</a:t>
            </a:r>
          </a:p>
        </p:txBody>
      </p:sp>
      <p:sp>
        <p:nvSpPr>
          <p:cNvPr id="18436" name="Slide Number Placeholder 5">
            <a:extLst>
              <a:ext uri="{FF2B5EF4-FFF2-40B4-BE49-F238E27FC236}">
                <a16:creationId xmlns:a16="http://schemas.microsoft.com/office/drawing/2014/main" id="{B6F75DF9-4753-429E-8A14-482F57EBC91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D1029AF-B9DF-44E1-82E2-6B931987F1BC}" type="slidenum">
              <a:rPr lang="en-US" altLang="en-US" sz="1400">
                <a:latin typeface="Tahoma" panose="020B0604030504040204" pitchFamily="34" charset="0"/>
              </a:rPr>
              <a:pPr fontAlgn="base">
                <a:spcBef>
                  <a:spcPct val="0"/>
                </a:spcBef>
                <a:spcAft>
                  <a:spcPct val="0"/>
                </a:spcAft>
              </a:pPr>
              <a:t>20</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367E765-17A0-3FC1-CB14-B62D1D18B173}"/>
                  </a:ext>
                </a:extLst>
              </p14:cNvPr>
              <p14:cNvContentPartPr/>
              <p14:nvPr/>
            </p14:nvContentPartPr>
            <p14:xfrm>
              <a:off x="999000" y="2156040"/>
              <a:ext cx="9480240" cy="1581120"/>
            </p14:xfrm>
          </p:contentPart>
        </mc:Choice>
        <mc:Fallback>
          <p:pic>
            <p:nvPicPr>
              <p:cNvPr id="2" name="Ink 1">
                <a:extLst>
                  <a:ext uri="{FF2B5EF4-FFF2-40B4-BE49-F238E27FC236}">
                    <a16:creationId xmlns:a16="http://schemas.microsoft.com/office/drawing/2014/main" id="{4367E765-17A0-3FC1-CB14-B62D1D18B173}"/>
                  </a:ext>
                </a:extLst>
              </p:cNvPr>
              <p:cNvPicPr/>
              <p:nvPr/>
            </p:nvPicPr>
            <p:blipFill>
              <a:blip r:embed="rId3"/>
              <a:stretch>
                <a:fillRect/>
              </a:stretch>
            </p:blipFill>
            <p:spPr>
              <a:xfrm>
                <a:off x="989640" y="2146680"/>
                <a:ext cx="9498960" cy="1599840"/>
              </a:xfrm>
              <a:prstGeom prst="rect">
                <a:avLst/>
              </a:prstGeom>
            </p:spPr>
          </p:pic>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F9F02D9-A82C-43FD-AC9F-2F8771294FCE}"/>
              </a:ext>
            </a:extLst>
          </p:cNvPr>
          <p:cNvSpPr>
            <a:spLocks noGrp="1" noChangeArrowheads="1"/>
          </p:cNvSpPr>
          <p:nvPr>
            <p:ph type="title"/>
          </p:nvPr>
        </p:nvSpPr>
        <p:spPr>
          <a:xfrm>
            <a:off x="606388" y="437533"/>
            <a:ext cx="9261021" cy="1325563"/>
          </a:xfrm>
        </p:spPr>
        <p:txBody>
          <a:bodyPr>
            <a:normAutofit fontScale="90000"/>
          </a:bodyPr>
          <a:lstStyle/>
          <a:p>
            <a:r>
              <a:rPr lang="en-US" altLang="en-US" dirty="0"/>
              <a:t>Can Treaties and Executive Agreements Supersede the Constitution? - </a:t>
            </a:r>
            <a:r>
              <a:rPr lang="en-US" altLang="en-US" i="1" dirty="0"/>
              <a:t>Reid v. Covert</a:t>
            </a:r>
            <a:r>
              <a:rPr lang="en-US" altLang="en-US" dirty="0"/>
              <a:t>, 354 US 1 (1957)</a:t>
            </a:r>
          </a:p>
        </p:txBody>
      </p:sp>
      <p:sp>
        <p:nvSpPr>
          <p:cNvPr id="20483" name="Rectangle 3">
            <a:extLst>
              <a:ext uri="{FF2B5EF4-FFF2-40B4-BE49-F238E27FC236}">
                <a16:creationId xmlns:a16="http://schemas.microsoft.com/office/drawing/2014/main" id="{588A3CAF-415C-455F-817B-C8DCA36552F7}"/>
              </a:ext>
            </a:extLst>
          </p:cNvPr>
          <p:cNvSpPr>
            <a:spLocks noGrp="1" noChangeArrowheads="1"/>
          </p:cNvSpPr>
          <p:nvPr>
            <p:ph idx="1"/>
          </p:nvPr>
        </p:nvSpPr>
        <p:spPr bwMode="auto">
          <a:xfrm>
            <a:off x="526211" y="2098623"/>
            <a:ext cx="10446589" cy="4078340"/>
          </a:xfrm>
        </p:spPr>
        <p:txBody>
          <a:bodyPr wrap="square" numCol="1" anchor="t" anchorCtr="0" compatLnSpc="1">
            <a:prstTxWarp prst="textNoShape">
              <a:avLst/>
            </a:prstTxWarp>
            <a:normAutofit/>
          </a:bodyPr>
          <a:lstStyle/>
          <a:p>
            <a:r>
              <a:rPr lang="en-US" altLang="en-US" dirty="0"/>
              <a:t>US citizen spouses of military personnel who murder their husbands on a US base outside the US. </a:t>
            </a:r>
          </a:p>
          <a:p>
            <a:r>
              <a:rPr lang="en-US" altLang="en-US" dirty="0"/>
              <a:t>By </a:t>
            </a:r>
            <a:r>
              <a:rPr lang="en-US" altLang="en-US" dirty="0">
                <a:highlight>
                  <a:srgbClr val="FFFF00"/>
                </a:highlight>
              </a:rPr>
              <a:t>executive agreement, </a:t>
            </a:r>
            <a:r>
              <a:rPr lang="en-US" altLang="en-US" dirty="0"/>
              <a:t>military dependents outside the US could be tried by a courts-marshal, without a jury of their peers.</a:t>
            </a:r>
          </a:p>
          <a:p>
            <a:r>
              <a:rPr lang="en-US" altLang="en-US" dirty="0"/>
              <a:t>At this point, we are only looking at the case for question of whether a treaty or executive agreement can change constitutional rights.</a:t>
            </a:r>
          </a:p>
          <a:p>
            <a:pPr lvl="1"/>
            <a:r>
              <a:rPr lang="en-US" altLang="en-US" dirty="0"/>
              <a:t>They cannot. </a:t>
            </a:r>
          </a:p>
          <a:p>
            <a:r>
              <a:rPr lang="en-US" altLang="en-US" dirty="0"/>
              <a:t>We will look at the harder question later – how much of the constitution applies outside of the US?</a:t>
            </a:r>
          </a:p>
        </p:txBody>
      </p:sp>
      <p:sp>
        <p:nvSpPr>
          <p:cNvPr id="20484" name="Slide Number Placeholder 5">
            <a:extLst>
              <a:ext uri="{FF2B5EF4-FFF2-40B4-BE49-F238E27FC236}">
                <a16:creationId xmlns:a16="http://schemas.microsoft.com/office/drawing/2014/main" id="{ACF076E8-B9B7-439A-8705-A003E16EB20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73666C5-E211-4EE6-8360-F6A33C1DBAA5}" type="slidenum">
              <a:rPr lang="en-US" altLang="en-US" sz="1400">
                <a:latin typeface="Tahoma" panose="020B0604030504040204" pitchFamily="34" charset="0"/>
              </a:rPr>
              <a:pPr fontAlgn="base">
                <a:spcBef>
                  <a:spcPct val="0"/>
                </a:spcBef>
                <a:spcAft>
                  <a:spcPct val="0"/>
                </a:spcAft>
              </a:pPr>
              <a:t>21</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7AB4322-15D6-BBBE-76B2-F9AF85FDACB9}"/>
                  </a:ext>
                </a:extLst>
              </p14:cNvPr>
              <p14:cNvContentPartPr/>
              <p14:nvPr/>
            </p14:nvContentPartPr>
            <p14:xfrm>
              <a:off x="746640" y="1270800"/>
              <a:ext cx="9403560" cy="4094280"/>
            </p14:xfrm>
          </p:contentPart>
        </mc:Choice>
        <mc:Fallback>
          <p:pic>
            <p:nvPicPr>
              <p:cNvPr id="2" name="Ink 1">
                <a:extLst>
                  <a:ext uri="{FF2B5EF4-FFF2-40B4-BE49-F238E27FC236}">
                    <a16:creationId xmlns:a16="http://schemas.microsoft.com/office/drawing/2014/main" id="{F7AB4322-15D6-BBBE-76B2-F9AF85FDACB9}"/>
                  </a:ext>
                </a:extLst>
              </p:cNvPr>
              <p:cNvPicPr/>
              <p:nvPr/>
            </p:nvPicPr>
            <p:blipFill>
              <a:blip r:embed="rId3"/>
              <a:stretch>
                <a:fillRect/>
              </a:stretch>
            </p:blipFill>
            <p:spPr>
              <a:xfrm>
                <a:off x="737280" y="1261440"/>
                <a:ext cx="9422280" cy="4113000"/>
              </a:xfrm>
              <a:prstGeom prst="rect">
                <a:avLst/>
              </a:prstGeom>
            </p:spPr>
          </p:pic>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0B9AE8B-406B-41C8-88A7-41670FFF47A6}"/>
              </a:ext>
            </a:extLst>
          </p:cNvPr>
          <p:cNvSpPr>
            <a:spLocks noGrp="1" noChangeArrowheads="1"/>
          </p:cNvSpPr>
          <p:nvPr>
            <p:ph type="title"/>
          </p:nvPr>
        </p:nvSpPr>
        <p:spPr>
          <a:xfrm>
            <a:off x="478972" y="242661"/>
            <a:ext cx="10246490" cy="1325563"/>
          </a:xfrm>
        </p:spPr>
        <p:txBody>
          <a:bodyPr>
            <a:normAutofit/>
          </a:bodyPr>
          <a:lstStyle/>
          <a:p>
            <a:r>
              <a:rPr lang="en-US" altLang="en-US" i="1" dirty="0"/>
              <a:t>Committee of US Citizens living in Nicaragua v. Reagan</a:t>
            </a:r>
            <a:r>
              <a:rPr lang="en-US" altLang="en-US" dirty="0"/>
              <a:t>, 859 F2d 929 (1988)</a:t>
            </a:r>
          </a:p>
        </p:txBody>
      </p:sp>
      <p:sp>
        <p:nvSpPr>
          <p:cNvPr id="25603" name="Rectangle 3">
            <a:extLst>
              <a:ext uri="{FF2B5EF4-FFF2-40B4-BE49-F238E27FC236}">
                <a16:creationId xmlns:a16="http://schemas.microsoft.com/office/drawing/2014/main" id="{25023996-7EA7-4956-B07C-5BBFF2F453C4}"/>
              </a:ext>
            </a:extLst>
          </p:cNvPr>
          <p:cNvSpPr>
            <a:spLocks noGrp="1" noChangeArrowheads="1"/>
          </p:cNvSpPr>
          <p:nvPr>
            <p:ph idx="1"/>
          </p:nvPr>
        </p:nvSpPr>
        <p:spPr bwMode="auto">
          <a:xfrm>
            <a:off x="478972" y="1881265"/>
            <a:ext cx="10681205" cy="4840210"/>
          </a:xfrm>
        </p:spPr>
        <p:txBody>
          <a:bodyPr wrap="square" numCol="1" anchor="t" anchorCtr="0" compatLnSpc="1">
            <a:prstTxWarp prst="textNoShape">
              <a:avLst/>
            </a:prstTxWarp>
            <a:normAutofit/>
          </a:bodyPr>
          <a:lstStyle/>
          <a:p>
            <a:r>
              <a:rPr lang="en-US" altLang="en-US" dirty="0"/>
              <a:t>[We are reading this for limited purposes]</a:t>
            </a:r>
          </a:p>
          <a:p>
            <a:r>
              <a:rPr lang="en-US" altLang="en-US" dirty="0"/>
              <a:t>In 1986, the International Court of Justice (ICJ) ruled that U.S. support for paramilitary activities against the government of Nicaragua violated both an international treaty and customary international law.</a:t>
            </a:r>
          </a:p>
          <a:p>
            <a:pPr lvl="1"/>
            <a:r>
              <a:rPr lang="en-US" altLang="en-US" dirty="0"/>
              <a:t>The US terminated its agreement to accept the jurisdiction of the ICJ, which prevented the court from enforcing its judgment.</a:t>
            </a:r>
          </a:p>
          <a:p>
            <a:pPr lvl="1"/>
            <a:r>
              <a:rPr lang="en-US" altLang="en-US" dirty="0"/>
              <a:t>Private citizens tried to enforce the judgment in the US courts.</a:t>
            </a:r>
          </a:p>
          <a:p>
            <a:r>
              <a:rPr lang="en-US" altLang="en-US" dirty="0"/>
              <a:t>The court found that there was no enforceable action in the absence of the US’s agreement.</a:t>
            </a:r>
          </a:p>
          <a:p>
            <a:r>
              <a:rPr lang="en-US" altLang="en-US" dirty="0"/>
              <a:t>More fundamentally, it found no standing to enforce an international action that the US has not consented to.</a:t>
            </a:r>
          </a:p>
        </p:txBody>
      </p:sp>
      <p:sp>
        <p:nvSpPr>
          <p:cNvPr id="25604" name="Slide Number Placeholder 5">
            <a:extLst>
              <a:ext uri="{FF2B5EF4-FFF2-40B4-BE49-F238E27FC236}">
                <a16:creationId xmlns:a16="http://schemas.microsoft.com/office/drawing/2014/main" id="{1CD00F9A-3494-4BF7-AE12-C25A7780E12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0DD9E42-AD19-456F-86FD-75FBB0C8B5DC}" type="slidenum">
              <a:rPr lang="en-US" altLang="en-US" sz="1400">
                <a:latin typeface="Tahoma" panose="020B0604030504040204" pitchFamily="34" charset="0"/>
              </a:rPr>
              <a:pPr fontAlgn="base">
                <a:spcBef>
                  <a:spcPct val="0"/>
                </a:spcBef>
                <a:spcAft>
                  <a:spcPct val="0"/>
                </a:spcAft>
              </a:pPr>
              <a:t>22</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33680EE-9022-26D1-EB8B-FFC224176C06}"/>
                  </a:ext>
                </a:extLst>
              </p14:cNvPr>
              <p14:cNvContentPartPr/>
              <p14:nvPr/>
            </p14:nvContentPartPr>
            <p14:xfrm>
              <a:off x="424800" y="2759400"/>
              <a:ext cx="11309040" cy="4006800"/>
            </p14:xfrm>
          </p:contentPart>
        </mc:Choice>
        <mc:Fallback>
          <p:pic>
            <p:nvPicPr>
              <p:cNvPr id="2" name="Ink 1">
                <a:extLst>
                  <a:ext uri="{FF2B5EF4-FFF2-40B4-BE49-F238E27FC236}">
                    <a16:creationId xmlns:a16="http://schemas.microsoft.com/office/drawing/2014/main" id="{A33680EE-9022-26D1-EB8B-FFC224176C06}"/>
                  </a:ext>
                </a:extLst>
              </p:cNvPr>
              <p:cNvPicPr/>
              <p:nvPr/>
            </p:nvPicPr>
            <p:blipFill>
              <a:blip r:embed="rId3"/>
              <a:stretch>
                <a:fillRect/>
              </a:stretch>
            </p:blipFill>
            <p:spPr>
              <a:xfrm>
                <a:off x="415440" y="2750040"/>
                <a:ext cx="11327760" cy="4025520"/>
              </a:xfrm>
              <a:prstGeom prst="rect">
                <a:avLst/>
              </a:prstGeom>
            </p:spPr>
          </p:pic>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38C231A-4FE3-4AB6-9FB2-E92D2953BA34}"/>
              </a:ext>
            </a:extLst>
          </p:cNvPr>
          <p:cNvSpPr>
            <a:spLocks noGrp="1" noChangeArrowheads="1"/>
          </p:cNvSpPr>
          <p:nvPr>
            <p:ph type="title"/>
          </p:nvPr>
        </p:nvSpPr>
        <p:spPr/>
        <p:txBody>
          <a:bodyPr>
            <a:normAutofit/>
          </a:bodyPr>
          <a:lstStyle/>
          <a:p>
            <a:r>
              <a:rPr lang="en-US" altLang="en-US" dirty="0"/>
              <a:t>The “</a:t>
            </a:r>
            <a:r>
              <a:rPr lang="en-US" altLang="en-US" i="1" dirty="0"/>
              <a:t>Charming Betsy</a:t>
            </a:r>
            <a:r>
              <a:rPr lang="en-US" altLang="en-US" dirty="0"/>
              <a:t>” Rule of Avoiding Conflict with International Law</a:t>
            </a:r>
          </a:p>
        </p:txBody>
      </p:sp>
      <p:sp>
        <p:nvSpPr>
          <p:cNvPr id="22531" name="Content Placeholder 2">
            <a:extLst>
              <a:ext uri="{FF2B5EF4-FFF2-40B4-BE49-F238E27FC236}">
                <a16:creationId xmlns:a16="http://schemas.microsoft.com/office/drawing/2014/main" id="{87DCBC1B-3D4C-4BAC-B164-87BF7404AB1A}"/>
              </a:ext>
            </a:extLst>
          </p:cNvPr>
          <p:cNvSpPr>
            <a:spLocks noGrp="1" noChangeArrowheads="1"/>
          </p:cNvSpPr>
          <p:nvPr>
            <p:ph idx="1"/>
          </p:nvPr>
        </p:nvSpPr>
        <p:spPr bwMode="auto">
          <a:xfrm>
            <a:off x="838200" y="1825624"/>
            <a:ext cx="10719216" cy="4590165"/>
          </a:xfrm>
        </p:spPr>
        <p:txBody>
          <a:bodyPr wrap="square" numCol="1" anchor="t" anchorCtr="0" compatLnSpc="1">
            <a:prstTxWarp prst="textNoShape">
              <a:avLst/>
            </a:prstTxWarp>
          </a:bodyPr>
          <a:lstStyle/>
          <a:p>
            <a:r>
              <a:rPr lang="en-US" altLang="en-US" dirty="0"/>
              <a:t>“an Act of Congress </a:t>
            </a:r>
            <a:r>
              <a:rPr lang="en-US" altLang="en-US" dirty="0">
                <a:highlight>
                  <a:srgbClr val="FFFF00"/>
                </a:highlight>
              </a:rPr>
              <a:t>ought never </a:t>
            </a:r>
            <a:r>
              <a:rPr lang="en-US" altLang="en-US" dirty="0"/>
              <a:t>to be construed to violate the law of nations if any other possible construction remains.…” </a:t>
            </a:r>
            <a:r>
              <a:rPr lang="en-US" altLang="en-US" i="1" dirty="0"/>
              <a:t>Murray v. The Schooner Charming Betsy</a:t>
            </a:r>
          </a:p>
          <a:p>
            <a:r>
              <a:rPr lang="en-US" altLang="en-US" dirty="0"/>
              <a:t>“Where </a:t>
            </a:r>
            <a:r>
              <a:rPr lang="en-US" altLang="en-US" dirty="0">
                <a:highlight>
                  <a:srgbClr val="FFFF00"/>
                </a:highlight>
              </a:rPr>
              <a:t>fairly possible</a:t>
            </a:r>
            <a:r>
              <a:rPr lang="en-US" altLang="en-US" dirty="0"/>
              <a:t>, a United States statute is to be construed so as not to conflict with international law or with an international agreement of the United States.” Restatement.</a:t>
            </a:r>
          </a:p>
          <a:p>
            <a:endParaRPr lang="en-US" altLang="en-US" dirty="0"/>
          </a:p>
          <a:p>
            <a:r>
              <a:rPr lang="en-US" altLang="en-US" dirty="0"/>
              <a:t>Old dicta. The current majority of the Supreme Court does not defer to international law. </a:t>
            </a:r>
          </a:p>
          <a:p>
            <a:endParaRPr lang="en-US" altLang="en-US" dirty="0"/>
          </a:p>
          <a:p>
            <a:endParaRPr lang="en-US" altLang="en-US" dirty="0"/>
          </a:p>
          <a:p>
            <a:endParaRPr lang="en-US" altLang="en-US" dirty="0"/>
          </a:p>
        </p:txBody>
      </p:sp>
      <p:sp>
        <p:nvSpPr>
          <p:cNvPr id="22532" name="Slide Number Placeholder 3">
            <a:extLst>
              <a:ext uri="{FF2B5EF4-FFF2-40B4-BE49-F238E27FC236}">
                <a16:creationId xmlns:a16="http://schemas.microsoft.com/office/drawing/2014/main" id="{B60113B0-98BC-4A2D-88E7-BA0F307696F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8B1B65-A4F2-47B4-A578-06DEA3B52B96}" type="slidenum">
              <a:rPr lang="en-US" altLang="en-US" sz="1400">
                <a:latin typeface="Tahoma" panose="020B0604030504040204" pitchFamily="34" charset="0"/>
              </a:rPr>
              <a:pPr fontAlgn="base">
                <a:spcBef>
                  <a:spcPct val="0"/>
                </a:spcBef>
                <a:spcAft>
                  <a:spcPct val="0"/>
                </a:spcAft>
              </a:pPr>
              <a:t>23</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EA45C7D-BF2D-3F16-67E0-87818C496AC1}"/>
                  </a:ext>
                </a:extLst>
              </p14:cNvPr>
              <p14:cNvContentPartPr/>
              <p14:nvPr/>
            </p14:nvContentPartPr>
            <p14:xfrm>
              <a:off x="548640" y="1619640"/>
              <a:ext cx="10931400" cy="3906720"/>
            </p14:xfrm>
          </p:contentPart>
        </mc:Choice>
        <mc:Fallback>
          <p:pic>
            <p:nvPicPr>
              <p:cNvPr id="2" name="Ink 1">
                <a:extLst>
                  <a:ext uri="{FF2B5EF4-FFF2-40B4-BE49-F238E27FC236}">
                    <a16:creationId xmlns:a16="http://schemas.microsoft.com/office/drawing/2014/main" id="{AEA45C7D-BF2D-3F16-67E0-87818C496AC1}"/>
                  </a:ext>
                </a:extLst>
              </p:cNvPr>
              <p:cNvPicPr/>
              <p:nvPr/>
            </p:nvPicPr>
            <p:blipFill>
              <a:blip r:embed="rId3"/>
              <a:stretch>
                <a:fillRect/>
              </a:stretch>
            </p:blipFill>
            <p:spPr>
              <a:xfrm>
                <a:off x="539280" y="1610280"/>
                <a:ext cx="10950120" cy="392544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64F9084-E4BC-4BCC-871B-D7AD66F8F5FA}"/>
              </a:ext>
            </a:extLst>
          </p:cNvPr>
          <p:cNvSpPr>
            <a:spLocks noGrp="1" noChangeArrowheads="1"/>
          </p:cNvSpPr>
          <p:nvPr>
            <p:ph type="title"/>
          </p:nvPr>
        </p:nvSpPr>
        <p:spPr/>
        <p:txBody>
          <a:bodyPr/>
          <a:lstStyle/>
          <a:p>
            <a:r>
              <a:rPr lang="en-US" altLang="en-US" dirty="0"/>
              <a:t>Effect of Treaties and Executive Agreements on State Law</a:t>
            </a:r>
          </a:p>
        </p:txBody>
      </p:sp>
      <p:sp>
        <p:nvSpPr>
          <p:cNvPr id="23555" name="Content Placeholder 2">
            <a:extLst>
              <a:ext uri="{FF2B5EF4-FFF2-40B4-BE49-F238E27FC236}">
                <a16:creationId xmlns:a16="http://schemas.microsoft.com/office/drawing/2014/main" id="{BCD99805-5166-45B4-AEEA-CD9718F8D0A2}"/>
              </a:ext>
            </a:extLst>
          </p:cNvPr>
          <p:cNvSpPr>
            <a:spLocks noGrp="1" noChangeArrowheads="1"/>
          </p:cNvSpPr>
          <p:nvPr>
            <p:ph idx="1"/>
          </p:nvPr>
        </p:nvSpPr>
        <p:spPr bwMode="auto">
          <a:xfrm>
            <a:off x="299803" y="1825625"/>
            <a:ext cx="11053997" cy="4789714"/>
          </a:xfrm>
        </p:spPr>
        <p:txBody>
          <a:bodyPr wrap="square" numCol="1" anchor="t" anchorCtr="0" compatLnSpc="1">
            <a:prstTxWarp prst="textNoShape">
              <a:avLst/>
            </a:prstTxWarp>
            <a:normAutofit/>
          </a:bodyPr>
          <a:lstStyle/>
          <a:p>
            <a:r>
              <a:rPr lang="en-US" altLang="en-US" dirty="0"/>
              <a:t>What is the conflict if California decides to have its own foreign policy and passes laws that affect international affairs?</a:t>
            </a:r>
          </a:p>
          <a:p>
            <a:pPr lvl="1"/>
            <a:r>
              <a:rPr lang="en-US" altLang="en-US" dirty="0"/>
              <a:t>If challenged, the court will strike these laws as implicitly preempted because the federal government fully occupies the foreign policy space.</a:t>
            </a:r>
          </a:p>
          <a:p>
            <a:r>
              <a:rPr lang="en-US" altLang="en-US" dirty="0"/>
              <a:t>Treaties can preempt state laws on domestic matters through the commerce clause if they are sufficiently specific. </a:t>
            </a:r>
          </a:p>
          <a:p>
            <a:r>
              <a:rPr lang="en-US" altLang="en-US" dirty="0"/>
              <a:t>An executive agreement can preempt to the extent that it relies on the president’s intrinsic foreign powers.</a:t>
            </a:r>
          </a:p>
          <a:p>
            <a:pPr lvl="1"/>
            <a:r>
              <a:rPr lang="en-US" altLang="en-US" dirty="0"/>
              <a:t>This is usually left to enabling legislation, such as overruling state truck licensing laws as part of NAFTA.</a:t>
            </a:r>
          </a:p>
        </p:txBody>
      </p:sp>
      <p:sp>
        <p:nvSpPr>
          <p:cNvPr id="23556" name="Slide Number Placeholder 3">
            <a:extLst>
              <a:ext uri="{FF2B5EF4-FFF2-40B4-BE49-F238E27FC236}">
                <a16:creationId xmlns:a16="http://schemas.microsoft.com/office/drawing/2014/main" id="{CAC01F18-EC8B-4196-AA60-9BDD0216EE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F872B78-A5E5-462B-AEEA-0CCAB46BB35C}" type="slidenum">
              <a:rPr lang="en-US" altLang="en-US">
                <a:latin typeface="Tahoma" panose="020B0604030504040204" pitchFamily="34" charset="0"/>
              </a:rPr>
              <a:pPr fontAlgn="base">
                <a:spcBef>
                  <a:spcPct val="0"/>
                </a:spcBef>
                <a:spcAft>
                  <a:spcPct val="0"/>
                </a:spcAft>
              </a:pPr>
              <a:t>24</a:t>
            </a:fld>
            <a:endParaRPr lang="en-US" altLang="en-US">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09AAC69-BB6A-CB30-FA2F-661D9F69FE1A}"/>
                  </a:ext>
                </a:extLst>
              </p14:cNvPr>
              <p14:cNvContentPartPr/>
              <p14:nvPr/>
            </p14:nvContentPartPr>
            <p14:xfrm>
              <a:off x="370800" y="2974680"/>
              <a:ext cx="11368080" cy="3488760"/>
            </p14:xfrm>
          </p:contentPart>
        </mc:Choice>
        <mc:Fallback>
          <p:pic>
            <p:nvPicPr>
              <p:cNvPr id="2" name="Ink 1">
                <a:extLst>
                  <a:ext uri="{FF2B5EF4-FFF2-40B4-BE49-F238E27FC236}">
                    <a16:creationId xmlns:a16="http://schemas.microsoft.com/office/drawing/2014/main" id="{C09AAC69-BB6A-CB30-FA2F-661D9F69FE1A}"/>
                  </a:ext>
                </a:extLst>
              </p:cNvPr>
              <p:cNvPicPr/>
              <p:nvPr/>
            </p:nvPicPr>
            <p:blipFill>
              <a:blip r:embed="rId3"/>
              <a:stretch>
                <a:fillRect/>
              </a:stretch>
            </p:blipFill>
            <p:spPr>
              <a:xfrm>
                <a:off x="361440" y="2965320"/>
                <a:ext cx="11386800" cy="350748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31B7-70E2-D8EA-88CC-3BB68DFA9706}"/>
              </a:ext>
            </a:extLst>
          </p:cNvPr>
          <p:cNvSpPr>
            <a:spLocks noGrp="1"/>
          </p:cNvSpPr>
          <p:nvPr>
            <p:ph type="title"/>
          </p:nvPr>
        </p:nvSpPr>
        <p:spPr>
          <a:xfrm>
            <a:off x="478972" y="242661"/>
            <a:ext cx="10260915" cy="1325563"/>
          </a:xfrm>
        </p:spPr>
        <p:txBody>
          <a:bodyPr>
            <a:normAutofit/>
          </a:bodyPr>
          <a:lstStyle/>
          <a:p>
            <a:r>
              <a:rPr lang="en-US" dirty="0"/>
              <a:t>Al-</a:t>
            </a:r>
            <a:r>
              <a:rPr lang="en-US" dirty="0" err="1"/>
              <a:t>Bihani</a:t>
            </a:r>
            <a:r>
              <a:rPr lang="en-US" dirty="0"/>
              <a:t> v. Obama,  619 F. 3d 1 (DCC 2010)</a:t>
            </a:r>
          </a:p>
        </p:txBody>
      </p:sp>
      <p:sp>
        <p:nvSpPr>
          <p:cNvPr id="3" name="Content Placeholder 2">
            <a:extLst>
              <a:ext uri="{FF2B5EF4-FFF2-40B4-BE49-F238E27FC236}">
                <a16:creationId xmlns:a16="http://schemas.microsoft.com/office/drawing/2014/main" id="{9CE41655-D5DB-CA79-F81D-B5400846B066}"/>
              </a:ext>
            </a:extLst>
          </p:cNvPr>
          <p:cNvSpPr>
            <a:spLocks noGrp="1"/>
          </p:cNvSpPr>
          <p:nvPr>
            <p:ph idx="1"/>
          </p:nvPr>
        </p:nvSpPr>
        <p:spPr>
          <a:xfrm>
            <a:off x="838200" y="1825625"/>
            <a:ext cx="10134600" cy="4351338"/>
          </a:xfrm>
        </p:spPr>
        <p:txBody>
          <a:bodyPr>
            <a:normAutofit/>
          </a:bodyPr>
          <a:lstStyle/>
          <a:p>
            <a:r>
              <a:rPr lang="en-US" dirty="0"/>
              <a:t>Guantanamo detainee challenging his confinement under international law.</a:t>
            </a:r>
          </a:p>
          <a:p>
            <a:r>
              <a:rPr lang="en-US" dirty="0"/>
              <a:t>Future Justice Kavanaugh states the strong case that international law has no role in the US courts unless incorporated by statute. </a:t>
            </a:r>
          </a:p>
          <a:p>
            <a:r>
              <a:rPr lang="en-US" altLang="en-US" dirty="0"/>
              <a:t>Congress can incorporate international law as part of legislation necessary to comply with treaty obligations. (</a:t>
            </a:r>
            <a:r>
              <a:rPr lang="en-US" altLang="en-US" i="1" dirty="0"/>
              <a:t>Al-</a:t>
            </a:r>
            <a:r>
              <a:rPr lang="en-US" altLang="en-US" i="1" dirty="0" err="1"/>
              <a:t>Bihani</a:t>
            </a:r>
            <a:r>
              <a:rPr lang="en-US" altLang="en-US" i="1" dirty="0"/>
              <a:t> v. Obama</a:t>
            </a:r>
            <a:r>
              <a:rPr lang="en-US" alt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D5FEBFE-7B35-5496-81C7-3B9027227844}"/>
                  </a:ext>
                </a:extLst>
              </p14:cNvPr>
              <p14:cNvContentPartPr/>
              <p14:nvPr/>
            </p14:nvContentPartPr>
            <p14:xfrm>
              <a:off x="507960" y="375120"/>
              <a:ext cx="10674000" cy="3239280"/>
            </p14:xfrm>
          </p:contentPart>
        </mc:Choice>
        <mc:Fallback>
          <p:pic>
            <p:nvPicPr>
              <p:cNvPr id="4" name="Ink 3">
                <a:extLst>
                  <a:ext uri="{FF2B5EF4-FFF2-40B4-BE49-F238E27FC236}">
                    <a16:creationId xmlns:a16="http://schemas.microsoft.com/office/drawing/2014/main" id="{FD5FEBFE-7B35-5496-81C7-3B9027227844}"/>
                  </a:ext>
                </a:extLst>
              </p:cNvPr>
              <p:cNvPicPr/>
              <p:nvPr/>
            </p:nvPicPr>
            <p:blipFill>
              <a:blip r:embed="rId3"/>
              <a:stretch>
                <a:fillRect/>
              </a:stretch>
            </p:blipFill>
            <p:spPr>
              <a:xfrm>
                <a:off x="498600" y="365760"/>
                <a:ext cx="10692720" cy="3258000"/>
              </a:xfrm>
              <a:prstGeom prst="rect">
                <a:avLst/>
              </a:prstGeom>
            </p:spPr>
          </p:pic>
        </mc:Fallback>
      </mc:AlternateContent>
    </p:spTree>
    <p:extLst>
      <p:ext uri="{BB962C8B-B14F-4D97-AF65-F5344CB8AC3E}">
        <p14:creationId xmlns:p14="http://schemas.microsoft.com/office/powerpoint/2010/main" val="3286438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8023-E6B1-CA16-A1FB-CE1635F43C3C}"/>
              </a:ext>
            </a:extLst>
          </p:cNvPr>
          <p:cNvSpPr>
            <a:spLocks noGrp="1"/>
          </p:cNvSpPr>
          <p:nvPr>
            <p:ph type="title"/>
          </p:nvPr>
        </p:nvSpPr>
        <p:spPr>
          <a:xfrm>
            <a:off x="478972" y="242661"/>
            <a:ext cx="9795088" cy="1325563"/>
          </a:xfrm>
        </p:spPr>
        <p:txBody>
          <a:bodyPr/>
          <a:lstStyle/>
          <a:p>
            <a:r>
              <a:rPr lang="en-US" dirty="0"/>
              <a:t>Evidence of Congressional Incorporation</a:t>
            </a:r>
          </a:p>
        </p:txBody>
      </p:sp>
      <p:sp>
        <p:nvSpPr>
          <p:cNvPr id="3" name="Content Placeholder 2">
            <a:extLst>
              <a:ext uri="{FF2B5EF4-FFF2-40B4-BE49-F238E27FC236}">
                <a16:creationId xmlns:a16="http://schemas.microsoft.com/office/drawing/2014/main" id="{7D4F8E48-393A-8E5D-67C6-6A2EEFC95457}"/>
              </a:ext>
            </a:extLst>
          </p:cNvPr>
          <p:cNvSpPr>
            <a:spLocks noGrp="1"/>
          </p:cNvSpPr>
          <p:nvPr>
            <p:ph idx="1"/>
          </p:nvPr>
        </p:nvSpPr>
        <p:spPr>
          <a:xfrm>
            <a:off x="838200" y="1825625"/>
            <a:ext cx="9927566" cy="4351338"/>
          </a:xfrm>
        </p:spPr>
        <p:txBody>
          <a:bodyPr>
            <a:normAutofit/>
          </a:bodyPr>
          <a:lstStyle/>
          <a:p>
            <a:pPr lvl="0"/>
            <a:r>
              <a:rPr lang="en-US" altLang="en-US" dirty="0"/>
              <a:t>This may be by detailed statute, as was done to criminalize war crimes as part of the legislation passed to comply with the Geneva Convention obligations.</a:t>
            </a:r>
          </a:p>
          <a:p>
            <a:pPr lvl="0"/>
            <a:r>
              <a:rPr lang="en-US" altLang="en-US" dirty="0"/>
              <a:t>Congress may also incorporate general international law concepts into US law and leave the courts to figure out what they.</a:t>
            </a:r>
          </a:p>
          <a:p>
            <a:pPr lvl="1"/>
            <a:r>
              <a:rPr lang="en-US" altLang="en-US" dirty="0"/>
              <a:t>The problem is that international law tends to be general.</a:t>
            </a:r>
          </a:p>
          <a:p>
            <a:pPr lvl="1"/>
            <a:r>
              <a:rPr lang="en-US" altLang="en-US" dirty="0"/>
              <a:t>The court will either have broad  discretion or will find that the law is not specific enough – no intelligible principle – to effectively delegate power to the executive branch.</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8C1D0307-414C-6F10-7D62-66AC01E573C7}"/>
                  </a:ext>
                </a:extLst>
              </p14:cNvPr>
              <p14:cNvContentPartPr/>
              <p14:nvPr/>
            </p14:nvContentPartPr>
            <p14:xfrm>
              <a:off x="595080" y="1478520"/>
              <a:ext cx="10008000" cy="2520360"/>
            </p14:xfrm>
          </p:contentPart>
        </mc:Choice>
        <mc:Fallback>
          <p:pic>
            <p:nvPicPr>
              <p:cNvPr id="4" name="Ink 3">
                <a:extLst>
                  <a:ext uri="{FF2B5EF4-FFF2-40B4-BE49-F238E27FC236}">
                    <a16:creationId xmlns:a16="http://schemas.microsoft.com/office/drawing/2014/main" id="{8C1D0307-414C-6F10-7D62-66AC01E573C7}"/>
                  </a:ext>
                </a:extLst>
              </p:cNvPr>
              <p:cNvPicPr/>
              <p:nvPr/>
            </p:nvPicPr>
            <p:blipFill>
              <a:blip r:embed="rId3"/>
              <a:stretch>
                <a:fillRect/>
              </a:stretch>
            </p:blipFill>
            <p:spPr>
              <a:xfrm>
                <a:off x="585720" y="1469160"/>
                <a:ext cx="10026720" cy="2539080"/>
              </a:xfrm>
              <a:prstGeom prst="rect">
                <a:avLst/>
              </a:prstGeom>
            </p:spPr>
          </p:pic>
        </mc:Fallback>
      </mc:AlternateContent>
    </p:spTree>
    <p:extLst>
      <p:ext uri="{BB962C8B-B14F-4D97-AF65-F5344CB8AC3E}">
        <p14:creationId xmlns:p14="http://schemas.microsoft.com/office/powerpoint/2010/main" val="1484936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DB1CB89-AE90-48A4-9801-5858BF7DC87D}"/>
              </a:ext>
            </a:extLst>
          </p:cNvPr>
          <p:cNvSpPr>
            <a:spLocks noGrp="1" noChangeArrowheads="1"/>
          </p:cNvSpPr>
          <p:nvPr>
            <p:ph type="title"/>
          </p:nvPr>
        </p:nvSpPr>
        <p:spPr/>
        <p:txBody>
          <a:bodyPr/>
          <a:lstStyle/>
          <a:p>
            <a:r>
              <a:rPr lang="en-US" altLang="en-US" dirty="0"/>
              <a:t>Presidential Abrogation of Multilateral Agreements</a:t>
            </a:r>
          </a:p>
        </p:txBody>
      </p:sp>
      <p:sp>
        <p:nvSpPr>
          <p:cNvPr id="33795" name="Content Placeholder 2">
            <a:extLst>
              <a:ext uri="{FF2B5EF4-FFF2-40B4-BE49-F238E27FC236}">
                <a16:creationId xmlns:a16="http://schemas.microsoft.com/office/drawing/2014/main" id="{EF3DB375-9FC9-41E6-9C25-410A4AC4B601}"/>
              </a:ext>
            </a:extLst>
          </p:cNvPr>
          <p:cNvSpPr>
            <a:spLocks noGrp="1" noChangeArrowheads="1"/>
          </p:cNvSpPr>
          <p:nvPr>
            <p:ph idx="1"/>
          </p:nvPr>
        </p:nvSpPr>
        <p:spPr bwMode="auto">
          <a:xfrm>
            <a:off x="478972" y="1827213"/>
            <a:ext cx="10455640" cy="4788126"/>
          </a:xfrm>
        </p:spPr>
        <p:txBody>
          <a:bodyPr wrap="square" numCol="1" anchor="t" anchorCtr="0" compatLnSpc="1">
            <a:prstTxWarp prst="textNoShape">
              <a:avLst/>
            </a:prstTxWarp>
            <a:normAutofit fontScale="92500" lnSpcReduction="10000"/>
          </a:bodyPr>
          <a:lstStyle/>
          <a:p>
            <a:r>
              <a:rPr lang="en-US" altLang="en-US" dirty="0"/>
              <a:t>Trump abrogated the multinational agreement the Obama administration struck with Iran and other nations in 2015, the Joint Comprehensive Plan of Action (JCPOA), and reimposing U.S. sanctions on Iran.</a:t>
            </a:r>
          </a:p>
          <a:p>
            <a:pPr lvl="1"/>
            <a:r>
              <a:rPr lang="en-US" altLang="en-US" dirty="0"/>
              <a:t>This agreement was “recognized” by the UN Security Council.</a:t>
            </a:r>
          </a:p>
          <a:p>
            <a:r>
              <a:rPr lang="en-US" altLang="en-US" dirty="0"/>
              <a:t>Does the US abrogation of the agreement affect its legal status between the remaining signers?</a:t>
            </a:r>
          </a:p>
          <a:p>
            <a:pPr lvl="1"/>
            <a:r>
              <a:rPr lang="en-US" altLang="en-US" dirty="0"/>
              <a:t>Only if there is a specific provision in the treaty that all must participate, or the agreement fails.</a:t>
            </a:r>
          </a:p>
          <a:p>
            <a:r>
              <a:rPr lang="en-US" altLang="en-US" dirty="0"/>
              <a:t>What if the US tries to punish allies for continuing to support the agreement?</a:t>
            </a:r>
          </a:p>
          <a:p>
            <a:pPr lvl="1"/>
            <a:r>
              <a:rPr lang="en-US" altLang="en-US" dirty="0"/>
              <a:t>Congress has given the President broad powers to control access to the US banking system and to trade with the US.</a:t>
            </a:r>
          </a:p>
        </p:txBody>
      </p:sp>
      <p:sp>
        <p:nvSpPr>
          <p:cNvPr id="33796" name="Slide Number Placeholder 3">
            <a:extLst>
              <a:ext uri="{FF2B5EF4-FFF2-40B4-BE49-F238E27FC236}">
                <a16:creationId xmlns:a16="http://schemas.microsoft.com/office/drawing/2014/main" id="{C0481605-F8AC-4583-A52D-DD5D5D45662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48CBA4A-3B7A-4F1E-8963-E5298CC7E3F9}" type="slidenum">
              <a:rPr lang="en-US" altLang="en-US" sz="1400">
                <a:latin typeface="Tahoma" panose="020B0604030504040204" pitchFamily="34" charset="0"/>
              </a:rPr>
              <a:pPr fontAlgn="base">
                <a:spcBef>
                  <a:spcPct val="0"/>
                </a:spcBef>
                <a:spcAft>
                  <a:spcPct val="0"/>
                </a:spcAft>
              </a:pPr>
              <a:t>27</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D9AE885A-AE69-E66E-90F5-AA9550C72BA9}"/>
                  </a:ext>
                </a:extLst>
              </p14:cNvPr>
              <p14:cNvContentPartPr/>
              <p14:nvPr/>
            </p14:nvContentPartPr>
            <p14:xfrm>
              <a:off x="0" y="1431000"/>
              <a:ext cx="11829600" cy="4816080"/>
            </p14:xfrm>
          </p:contentPart>
        </mc:Choice>
        <mc:Fallback>
          <p:pic>
            <p:nvPicPr>
              <p:cNvPr id="2" name="Ink 1">
                <a:extLst>
                  <a:ext uri="{FF2B5EF4-FFF2-40B4-BE49-F238E27FC236}">
                    <a16:creationId xmlns:a16="http://schemas.microsoft.com/office/drawing/2014/main" id="{D9AE885A-AE69-E66E-90F5-AA9550C72BA9}"/>
                  </a:ext>
                </a:extLst>
              </p:cNvPr>
              <p:cNvPicPr/>
              <p:nvPr/>
            </p:nvPicPr>
            <p:blipFill>
              <a:blip r:embed="rId3"/>
              <a:stretch>
                <a:fillRect/>
              </a:stretch>
            </p:blipFill>
            <p:spPr>
              <a:xfrm>
                <a:off x="-9360" y="1421640"/>
                <a:ext cx="11848320" cy="4834800"/>
              </a:xfrm>
              <a:prstGeom prst="rect">
                <a:avLst/>
              </a:prstGeom>
            </p:spPr>
          </p:pic>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7074E38-4FED-4AE4-B2AE-0682E53D9195}"/>
              </a:ext>
            </a:extLst>
          </p:cNvPr>
          <p:cNvSpPr>
            <a:spLocks noGrp="1" noChangeArrowheads="1"/>
          </p:cNvSpPr>
          <p:nvPr>
            <p:ph type="title"/>
          </p:nvPr>
        </p:nvSpPr>
        <p:spPr/>
        <p:txBody>
          <a:bodyPr/>
          <a:lstStyle/>
          <a:p>
            <a:r>
              <a:rPr lang="en-US" altLang="en-US" dirty="0"/>
              <a:t>Can Congress Abrogate Customary International Law?</a:t>
            </a:r>
          </a:p>
        </p:txBody>
      </p:sp>
      <p:sp>
        <p:nvSpPr>
          <p:cNvPr id="34819" name="Rectangle 3">
            <a:extLst>
              <a:ext uri="{FF2B5EF4-FFF2-40B4-BE49-F238E27FC236}">
                <a16:creationId xmlns:a16="http://schemas.microsoft.com/office/drawing/2014/main" id="{B1CDFC3F-1717-4CFD-91F4-6A31D216D7C8}"/>
              </a:ext>
            </a:extLst>
          </p:cNvPr>
          <p:cNvSpPr>
            <a:spLocks noGrp="1" noChangeArrowheads="1"/>
          </p:cNvSpPr>
          <p:nvPr>
            <p:ph idx="1"/>
          </p:nvPr>
        </p:nvSpPr>
        <p:spPr bwMode="auto">
          <a:xfrm>
            <a:off x="284813" y="1708878"/>
            <a:ext cx="10695481" cy="4774367"/>
          </a:xfrm>
        </p:spPr>
        <p:txBody>
          <a:bodyPr wrap="square" numCol="1" anchor="t" anchorCtr="0" compatLnSpc="1">
            <a:prstTxWarp prst="textNoShape">
              <a:avLst/>
            </a:prstTxWarp>
            <a:normAutofit/>
          </a:bodyPr>
          <a:lstStyle/>
          <a:p>
            <a:r>
              <a:rPr lang="en-US" altLang="en-US" dirty="0"/>
              <a:t>Can a US court issue an order based on the customary international law to enforce judgments of the International Court of Justice, in the face of legislation rejecting jurisdiction of the court?</a:t>
            </a:r>
          </a:p>
          <a:p>
            <a:pPr lvl="1"/>
            <a:r>
              <a:rPr lang="en-US" altLang="en-US" dirty="0"/>
              <a:t>But even [so]…there is nothing in [a treaty] which makes it irrepealable or unchangeable. The Constitution gives it no superiority over an act of Congress in this respect, which may be repealed or modified by an act of a later date.…</a:t>
            </a:r>
            <a:r>
              <a:rPr lang="en-US" altLang="en-US" dirty="0">
                <a:highlight>
                  <a:srgbClr val="FFFF00"/>
                </a:highlight>
              </a:rPr>
              <a:t>In short, we are of the opinion that, so far as a treaty made by the United States with any foreign nation can become the subject of judicial cognizance in the courts of this country, it is subject to such acts as Congress may pass for its enforcement, modification, or repeal.</a:t>
            </a:r>
          </a:p>
        </p:txBody>
      </p:sp>
      <p:sp>
        <p:nvSpPr>
          <p:cNvPr id="34820" name="Slide Number Placeholder 5">
            <a:extLst>
              <a:ext uri="{FF2B5EF4-FFF2-40B4-BE49-F238E27FC236}">
                <a16:creationId xmlns:a16="http://schemas.microsoft.com/office/drawing/2014/main" id="{607150EB-74F5-4DFA-BFFC-6D2DAC55B6F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13488FD-6C07-430B-8D6B-EEB316D7CEA8}" type="slidenum">
              <a:rPr lang="en-US" altLang="en-US" sz="1400">
                <a:latin typeface="Tahoma" panose="020B0604030504040204" pitchFamily="34" charset="0"/>
              </a:rPr>
              <a:pPr fontAlgn="base">
                <a:spcBef>
                  <a:spcPct val="0"/>
                </a:spcBef>
                <a:spcAft>
                  <a:spcPct val="0"/>
                </a:spcAft>
              </a:pPr>
              <a:t>28</a:t>
            </a:fld>
            <a:endParaRPr lang="en-US" altLang="en-US" sz="1400">
              <a:latin typeface="Tahom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05F53D06-1E2F-4787-88B1-A83DBF998571}"/>
              </a:ext>
            </a:extLst>
          </p:cNvPr>
          <p:cNvSpPr>
            <a:spLocks noGrp="1" noChangeArrowheads="1"/>
          </p:cNvSpPr>
          <p:nvPr>
            <p:ph type="title"/>
          </p:nvPr>
        </p:nvSpPr>
        <p:spPr>
          <a:xfrm>
            <a:off x="478972" y="242661"/>
            <a:ext cx="11048464" cy="1325563"/>
          </a:xfrm>
        </p:spPr>
        <p:txBody>
          <a:bodyPr/>
          <a:lstStyle/>
          <a:p>
            <a:r>
              <a:rPr lang="en-US" altLang="en-US" i="1" dirty="0"/>
              <a:t>Jus Cogens </a:t>
            </a:r>
            <a:r>
              <a:rPr lang="en-US" altLang="en-US" dirty="0"/>
              <a:t>vs Customary International Law</a:t>
            </a:r>
          </a:p>
        </p:txBody>
      </p:sp>
      <p:sp>
        <p:nvSpPr>
          <p:cNvPr id="35843" name="Content Placeholder 2">
            <a:extLst>
              <a:ext uri="{FF2B5EF4-FFF2-40B4-BE49-F238E27FC236}">
                <a16:creationId xmlns:a16="http://schemas.microsoft.com/office/drawing/2014/main" id="{B13D2EE1-FF12-4373-B254-F3A5F76A4F0F}"/>
              </a:ext>
            </a:extLst>
          </p:cNvPr>
          <p:cNvSpPr>
            <a:spLocks noGrp="1" noChangeArrowheads="1"/>
          </p:cNvSpPr>
          <p:nvPr>
            <p:ph idx="1"/>
          </p:nvPr>
        </p:nvSpPr>
        <p:spPr bwMode="auto">
          <a:xfrm>
            <a:off x="314793" y="1843789"/>
            <a:ext cx="10845383" cy="4354644"/>
          </a:xfrm>
        </p:spPr>
        <p:txBody>
          <a:bodyPr wrap="square" numCol="1" anchor="t" anchorCtr="0" compatLnSpc="1">
            <a:prstTxWarp prst="textNoShape">
              <a:avLst/>
            </a:prstTxWarp>
            <a:normAutofit lnSpcReduction="10000"/>
          </a:bodyPr>
          <a:lstStyle/>
          <a:p>
            <a:r>
              <a:rPr lang="en-US" altLang="en-US" dirty="0"/>
              <a:t>Customary international law, like international law defined by treaties and other international agreements, rests on the consent of states. </a:t>
            </a:r>
            <a:r>
              <a:rPr lang="en-US" altLang="en-US" dirty="0">
                <a:highlight>
                  <a:srgbClr val="FFFF00"/>
                </a:highlight>
              </a:rPr>
              <a:t>A state that persistently objects to a norm of customary international law…is not bound.…</a:t>
            </a:r>
          </a:p>
          <a:p>
            <a:r>
              <a:rPr lang="en-US" altLang="en-US" dirty="0">
                <a:highlight>
                  <a:srgbClr val="FFFF00"/>
                </a:highlight>
              </a:rPr>
              <a:t>In contrast, </a:t>
            </a:r>
            <a:r>
              <a:rPr lang="en-US" altLang="en-US" i="1" dirty="0">
                <a:highlight>
                  <a:srgbClr val="FFFF00"/>
                </a:highlight>
              </a:rPr>
              <a:t>jus cogens</a:t>
            </a:r>
            <a:r>
              <a:rPr lang="en-US" altLang="en-US" dirty="0">
                <a:highlight>
                  <a:srgbClr val="FFFF00"/>
                </a:highlight>
              </a:rPr>
              <a:t> “embraces customary laws considered binding on all nations” and is “derived from values taken to be fundamental by the international community, rather than from the fortuitous or self-interested choices of nations”.…[</a:t>
            </a:r>
            <a:r>
              <a:rPr lang="en-US" altLang="en-US" dirty="0"/>
              <a:t>T]he fundamental and universal norms constituting </a:t>
            </a:r>
            <a:r>
              <a:rPr lang="en-US" altLang="en-US" i="1" dirty="0"/>
              <a:t>jus cogens</a:t>
            </a:r>
            <a:r>
              <a:rPr lang="en-US" altLang="en-US" dirty="0"/>
              <a:t> transcend such consent, as exemplified by the theories underlying the judgments of the Nuremberg tribunals following World War II.</a:t>
            </a:r>
          </a:p>
          <a:p>
            <a:endParaRPr lang="en-US" altLang="en-US" dirty="0"/>
          </a:p>
        </p:txBody>
      </p:sp>
      <p:sp>
        <p:nvSpPr>
          <p:cNvPr id="35844" name="Slide Number Placeholder 3">
            <a:extLst>
              <a:ext uri="{FF2B5EF4-FFF2-40B4-BE49-F238E27FC236}">
                <a16:creationId xmlns:a16="http://schemas.microsoft.com/office/drawing/2014/main" id="{A0E483DA-EFB3-4822-B030-C0D4019257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2E3DEF6-A9AC-4772-AFE7-0DC1D777F7BB}" type="slidenum">
              <a:rPr lang="en-US" altLang="en-US">
                <a:latin typeface="Tahoma" panose="020B0604030504040204" pitchFamily="34" charset="0"/>
              </a:rPr>
              <a:pPr fontAlgn="base">
                <a:spcBef>
                  <a:spcPct val="0"/>
                </a:spcBef>
                <a:spcAft>
                  <a:spcPct val="0"/>
                </a:spcAft>
              </a:pPr>
              <a:t>29</a:t>
            </a:fld>
            <a:endParaRPr lang="en-US" altLang="en-US">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0988E2B-C9A3-2B3E-4367-33D5C9E1F54B}"/>
                  </a:ext>
                </a:extLst>
              </p14:cNvPr>
              <p14:cNvContentPartPr/>
              <p14:nvPr/>
            </p14:nvContentPartPr>
            <p14:xfrm>
              <a:off x="797040" y="324000"/>
              <a:ext cx="10275840" cy="1106280"/>
            </p14:xfrm>
          </p:contentPart>
        </mc:Choice>
        <mc:Fallback>
          <p:pic>
            <p:nvPicPr>
              <p:cNvPr id="2" name="Ink 1">
                <a:extLst>
                  <a:ext uri="{FF2B5EF4-FFF2-40B4-BE49-F238E27FC236}">
                    <a16:creationId xmlns:a16="http://schemas.microsoft.com/office/drawing/2014/main" id="{A0988E2B-C9A3-2B3E-4367-33D5C9E1F54B}"/>
                  </a:ext>
                </a:extLst>
              </p:cNvPr>
              <p:cNvPicPr/>
              <p:nvPr/>
            </p:nvPicPr>
            <p:blipFill>
              <a:blip r:embed="rId3"/>
              <a:stretch>
                <a:fillRect/>
              </a:stretch>
            </p:blipFill>
            <p:spPr>
              <a:xfrm>
                <a:off x="787680" y="314640"/>
                <a:ext cx="10294560" cy="112500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E8B63CF-65EE-4551-99E8-6D180777C1D4}"/>
              </a:ext>
            </a:extLst>
          </p:cNvPr>
          <p:cNvSpPr>
            <a:spLocks noGrp="1" noChangeArrowheads="1"/>
          </p:cNvSpPr>
          <p:nvPr>
            <p:ph type="ctrTitle"/>
          </p:nvPr>
        </p:nvSpPr>
        <p:spPr/>
        <p:txBody>
          <a:bodyPr/>
          <a:lstStyle/>
          <a:p>
            <a:r>
              <a:rPr lang="en-US" altLang="en-US" dirty="0"/>
              <a:t>What Makes a Treaty?</a:t>
            </a:r>
          </a:p>
        </p:txBody>
      </p:sp>
      <p:sp>
        <p:nvSpPr>
          <p:cNvPr id="2" name="Subtitle 1">
            <a:extLst>
              <a:ext uri="{FF2B5EF4-FFF2-40B4-BE49-F238E27FC236}">
                <a16:creationId xmlns:a16="http://schemas.microsoft.com/office/drawing/2014/main" id="{5666388A-FF55-8934-AAED-858BFA90D95C}"/>
              </a:ext>
            </a:extLst>
          </p:cNvPr>
          <p:cNvSpPr>
            <a:spLocks noGrp="1"/>
          </p:cNvSpPr>
          <p:nvPr>
            <p:ph type="subTitle" idx="1"/>
          </p:nvPr>
        </p:nvSpPr>
        <p:spPr/>
        <p:txBody>
          <a:bodyPr/>
          <a:lstStyle/>
          <a:p>
            <a:endParaRPr lang="en-US"/>
          </a:p>
        </p:txBody>
      </p:sp>
      <p:sp>
        <p:nvSpPr>
          <p:cNvPr id="4100" name="Slide Number Placeholder 5">
            <a:extLst>
              <a:ext uri="{FF2B5EF4-FFF2-40B4-BE49-F238E27FC236}">
                <a16:creationId xmlns:a16="http://schemas.microsoft.com/office/drawing/2014/main" id="{C969C34B-D72A-4306-9196-31A512D8F33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24F6D9-1CCD-4176-AC8D-054A4476D810}" type="slidenum">
              <a:rPr lang="en-US" altLang="en-US" sz="1400">
                <a:latin typeface="Tahoma" panose="020B0604030504040204" pitchFamily="34" charset="0"/>
              </a:rPr>
              <a:pPr fontAlgn="base">
                <a:spcBef>
                  <a:spcPct val="0"/>
                </a:spcBef>
                <a:spcAft>
                  <a:spcPct val="0"/>
                </a:spcAft>
              </a:pPr>
              <a:t>3</a:t>
            </a:fld>
            <a:endParaRPr lang="en-US" altLang="en-US" sz="1400">
              <a:latin typeface="Tahoma" panose="020B060403050404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10232EB-9037-49A0-87A8-762A7B7E9B5A}"/>
              </a:ext>
            </a:extLst>
          </p:cNvPr>
          <p:cNvSpPr>
            <a:spLocks noGrp="1" noChangeArrowheads="1"/>
          </p:cNvSpPr>
          <p:nvPr>
            <p:ph type="title"/>
          </p:nvPr>
        </p:nvSpPr>
        <p:spPr/>
        <p:txBody>
          <a:bodyPr/>
          <a:lstStyle/>
          <a:p>
            <a:r>
              <a:rPr lang="en-US" altLang="en-US" dirty="0"/>
              <a:t>Examples of </a:t>
            </a:r>
            <a:r>
              <a:rPr lang="en-US" altLang="en-US" i="1" dirty="0"/>
              <a:t>Jus Cogens</a:t>
            </a:r>
            <a:endParaRPr lang="en-US" altLang="en-US" dirty="0"/>
          </a:p>
        </p:txBody>
      </p:sp>
      <p:sp>
        <p:nvSpPr>
          <p:cNvPr id="36867" name="Content Placeholder 2">
            <a:extLst>
              <a:ext uri="{FF2B5EF4-FFF2-40B4-BE49-F238E27FC236}">
                <a16:creationId xmlns:a16="http://schemas.microsoft.com/office/drawing/2014/main" id="{6F27EC19-B3F0-429A-8232-B0EFC33623D3}"/>
              </a:ext>
            </a:extLst>
          </p:cNvPr>
          <p:cNvSpPr>
            <a:spLocks noGrp="1" noChangeArrowheads="1"/>
          </p:cNvSpPr>
          <p:nvPr>
            <p:ph idx="1"/>
          </p:nvPr>
        </p:nvSpPr>
        <p:spPr bwMode="auto">
          <a:xfrm>
            <a:off x="478972" y="1568224"/>
            <a:ext cx="10874828" cy="4788126"/>
          </a:xfrm>
        </p:spPr>
        <p:txBody>
          <a:bodyPr wrap="square" numCol="1" anchor="t" anchorCtr="0" compatLnSpc="1">
            <a:prstTxWarp prst="textNoShape">
              <a:avLst/>
            </a:prstTxWarp>
            <a:normAutofit/>
          </a:bodyPr>
          <a:lstStyle/>
          <a:p>
            <a:r>
              <a:rPr lang="en-US" altLang="en-US" dirty="0"/>
              <a:t>Torture</a:t>
            </a:r>
          </a:p>
          <a:p>
            <a:r>
              <a:rPr lang="en-US" altLang="en-US" dirty="0"/>
              <a:t>Geocide</a:t>
            </a:r>
          </a:p>
          <a:p>
            <a:r>
              <a:rPr lang="en-US" altLang="en-US" dirty="0"/>
              <a:t>Are these well-defined terms that would pass a vagueness challenge if used as the basis for a criminal trial in the United States?</a:t>
            </a:r>
          </a:p>
          <a:p>
            <a:pPr lvl="1"/>
            <a:r>
              <a:rPr lang="en-US" altLang="en-US" dirty="0"/>
              <a:t>That was the basis for the torture memos and the defense when the drafter was sued for enabling war crimes.</a:t>
            </a:r>
          </a:p>
          <a:p>
            <a:r>
              <a:rPr lang="en-US" altLang="en-US" dirty="0"/>
              <a:t>Congress has defined torture by statute as being what would violate the constitutional prohibition on cruel and unusual punishment.</a:t>
            </a:r>
          </a:p>
          <a:p>
            <a:pPr lvl="1"/>
            <a:r>
              <a:rPr lang="en-US" altLang="en-US" dirty="0"/>
              <a:t>Is that consistent with international norms? </a:t>
            </a:r>
          </a:p>
          <a:p>
            <a:pPr lvl="1"/>
            <a:r>
              <a:rPr lang="en-US" altLang="en-US" dirty="0"/>
              <a:t>Neither is solitary confinement in prisons.</a:t>
            </a:r>
          </a:p>
        </p:txBody>
      </p:sp>
      <p:sp>
        <p:nvSpPr>
          <p:cNvPr id="36868" name="Slide Number Placeholder 3">
            <a:extLst>
              <a:ext uri="{FF2B5EF4-FFF2-40B4-BE49-F238E27FC236}">
                <a16:creationId xmlns:a16="http://schemas.microsoft.com/office/drawing/2014/main" id="{49073738-DD87-4695-BA10-3B35C1C7D13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C9F7B2-6BDE-4E0C-A5DC-37199DABDE1A}" type="slidenum">
              <a:rPr lang="en-US" altLang="en-US">
                <a:latin typeface="Tahoma" panose="020B0604030504040204" pitchFamily="34" charset="0"/>
              </a:rPr>
              <a:pPr fontAlgn="base">
                <a:spcBef>
                  <a:spcPct val="0"/>
                </a:spcBef>
                <a:spcAft>
                  <a:spcPct val="0"/>
                </a:spcAft>
              </a:pPr>
              <a:t>30</a:t>
            </a:fld>
            <a:endParaRPr lang="en-US" altLang="en-US">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7188430-861E-3E23-819A-7469871A670C}"/>
                  </a:ext>
                </a:extLst>
              </p14:cNvPr>
              <p14:cNvContentPartPr/>
              <p14:nvPr/>
            </p14:nvContentPartPr>
            <p14:xfrm>
              <a:off x="0" y="1087920"/>
              <a:ext cx="11144520" cy="5438520"/>
            </p14:xfrm>
          </p:contentPart>
        </mc:Choice>
        <mc:Fallback>
          <p:pic>
            <p:nvPicPr>
              <p:cNvPr id="2" name="Ink 1">
                <a:extLst>
                  <a:ext uri="{FF2B5EF4-FFF2-40B4-BE49-F238E27FC236}">
                    <a16:creationId xmlns:a16="http://schemas.microsoft.com/office/drawing/2014/main" id="{F7188430-861E-3E23-819A-7469871A670C}"/>
                  </a:ext>
                </a:extLst>
              </p:cNvPr>
              <p:cNvPicPr/>
              <p:nvPr/>
            </p:nvPicPr>
            <p:blipFill>
              <a:blip r:embed="rId3"/>
              <a:stretch>
                <a:fillRect/>
              </a:stretch>
            </p:blipFill>
            <p:spPr>
              <a:xfrm>
                <a:off x="-9360" y="1078560"/>
                <a:ext cx="11163240" cy="5457240"/>
              </a:xfrm>
              <a:prstGeom prst="rect">
                <a:avLst/>
              </a:prstGeom>
            </p:spPr>
          </p:pic>
        </mc:Fallback>
      </mc:AlternateContent>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276B8-F3FC-404E-BBC4-F6AEBC734B4E}"/>
              </a:ext>
            </a:extLst>
          </p:cNvPr>
          <p:cNvSpPr>
            <a:spLocks noGrp="1"/>
          </p:cNvSpPr>
          <p:nvPr>
            <p:ph type="title"/>
          </p:nvPr>
        </p:nvSpPr>
        <p:spPr>
          <a:xfrm>
            <a:off x="489322" y="429474"/>
            <a:ext cx="11213356" cy="1325563"/>
          </a:xfrm>
        </p:spPr>
        <p:txBody>
          <a:bodyPr>
            <a:normAutofit fontScale="90000"/>
          </a:bodyPr>
          <a:lstStyle/>
          <a:p>
            <a:r>
              <a:rPr lang="en-US" i="1" dirty="0"/>
              <a:t>Al </a:t>
            </a:r>
            <a:r>
              <a:rPr lang="en-US" i="1" dirty="0" err="1"/>
              <a:t>Shimari</a:t>
            </a:r>
            <a:r>
              <a:rPr lang="en-US" i="1" dirty="0"/>
              <a:t> v. CACI Premier Tech., Inc</a:t>
            </a:r>
            <a:r>
              <a:rPr lang="en-US" dirty="0"/>
              <a:t>., 368 F. Supp. 3d 935 (E.D. Va.), appeal dismissed, 775 F. </a:t>
            </a:r>
            <a:r>
              <a:rPr lang="en-US" dirty="0" err="1"/>
              <a:t>App'x</a:t>
            </a:r>
            <a:r>
              <a:rPr lang="en-US" dirty="0"/>
              <a:t> 758 (4th Cir. 2019)</a:t>
            </a:r>
          </a:p>
        </p:txBody>
      </p:sp>
      <p:sp>
        <p:nvSpPr>
          <p:cNvPr id="3" name="Content Placeholder 2">
            <a:extLst>
              <a:ext uri="{FF2B5EF4-FFF2-40B4-BE49-F238E27FC236}">
                <a16:creationId xmlns:a16="http://schemas.microsoft.com/office/drawing/2014/main" id="{F7146B86-BB6E-4F94-81C0-CC1782B7AB1E}"/>
              </a:ext>
            </a:extLst>
          </p:cNvPr>
          <p:cNvSpPr>
            <a:spLocks noGrp="1"/>
          </p:cNvSpPr>
          <p:nvPr>
            <p:ph idx="1"/>
          </p:nvPr>
        </p:nvSpPr>
        <p:spPr>
          <a:xfrm>
            <a:off x="382249" y="2369574"/>
            <a:ext cx="11040255" cy="4237703"/>
          </a:xfrm>
        </p:spPr>
        <p:txBody>
          <a:bodyPr>
            <a:normAutofit/>
          </a:bodyPr>
          <a:lstStyle/>
          <a:p>
            <a:r>
              <a:rPr lang="en-US" sz="3600" dirty="0"/>
              <a:t>Prisoners from Abu Ghraib prison in Iraq are suing the US contractor (CACI) under the Alien Tort Act for alleged torture performed on foreign soil.</a:t>
            </a:r>
          </a:p>
          <a:p>
            <a:pPr lvl="1"/>
            <a:r>
              <a:rPr lang="en-US" sz="3600" dirty="0"/>
              <a:t>We will revisit the ATC in Chapter 7</a:t>
            </a:r>
          </a:p>
          <a:p>
            <a:r>
              <a:rPr lang="en-US" sz="3600" dirty="0"/>
              <a:t>The torture victims are not suing the US directly in this case. </a:t>
            </a:r>
          </a:p>
        </p:txBody>
      </p:sp>
      <p:sp>
        <p:nvSpPr>
          <p:cNvPr id="4" name="Slide Number Placeholder 3">
            <a:extLst>
              <a:ext uri="{FF2B5EF4-FFF2-40B4-BE49-F238E27FC236}">
                <a16:creationId xmlns:a16="http://schemas.microsoft.com/office/drawing/2014/main" id="{AEBA1DAC-017E-4909-A5B2-C744DDD6645D}"/>
              </a:ext>
            </a:extLst>
          </p:cNvPr>
          <p:cNvSpPr>
            <a:spLocks noGrp="1"/>
          </p:cNvSpPr>
          <p:nvPr>
            <p:ph type="sldNum" sz="quarter" idx="12"/>
          </p:nvPr>
        </p:nvSpPr>
        <p:spPr/>
        <p:txBody>
          <a:bodyPr/>
          <a:lstStyle/>
          <a:p>
            <a:pPr>
              <a:defRPr/>
            </a:pPr>
            <a:fld id="{8962DC40-7267-4A44-9624-757FFC2F41C5}" type="slidenum">
              <a:rPr lang="en-US" altLang="en-US" smtClean="0"/>
              <a:pPr>
                <a:defRPr/>
              </a:pPr>
              <a:t>31</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F7F797E-6B62-B0A4-CBFA-AEF8DFEC60DA}"/>
                  </a:ext>
                </a:extLst>
              </p14:cNvPr>
              <p14:cNvContentPartPr/>
              <p14:nvPr/>
            </p14:nvContentPartPr>
            <p14:xfrm>
              <a:off x="338400" y="276480"/>
              <a:ext cx="10881720" cy="3737160"/>
            </p14:xfrm>
          </p:contentPart>
        </mc:Choice>
        <mc:Fallback>
          <p:pic>
            <p:nvPicPr>
              <p:cNvPr id="5" name="Ink 4">
                <a:extLst>
                  <a:ext uri="{FF2B5EF4-FFF2-40B4-BE49-F238E27FC236}">
                    <a16:creationId xmlns:a16="http://schemas.microsoft.com/office/drawing/2014/main" id="{CF7F797E-6B62-B0A4-CBFA-AEF8DFEC60DA}"/>
                  </a:ext>
                </a:extLst>
              </p:cNvPr>
              <p:cNvPicPr/>
              <p:nvPr/>
            </p:nvPicPr>
            <p:blipFill>
              <a:blip r:embed="rId3"/>
              <a:stretch>
                <a:fillRect/>
              </a:stretch>
            </p:blipFill>
            <p:spPr>
              <a:xfrm>
                <a:off x="329040" y="267120"/>
                <a:ext cx="10900440" cy="3755880"/>
              </a:xfrm>
              <a:prstGeom prst="rect">
                <a:avLst/>
              </a:prstGeom>
            </p:spPr>
          </p:pic>
        </mc:Fallback>
      </mc:AlternateContent>
    </p:spTree>
    <p:extLst>
      <p:ext uri="{BB962C8B-B14F-4D97-AF65-F5344CB8AC3E}">
        <p14:creationId xmlns:p14="http://schemas.microsoft.com/office/powerpoint/2010/main" val="671163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B389-1538-A0E9-2EC0-01FE77413D57}"/>
              </a:ext>
            </a:extLst>
          </p:cNvPr>
          <p:cNvSpPr>
            <a:spLocks noGrp="1"/>
          </p:cNvSpPr>
          <p:nvPr>
            <p:ph type="title"/>
          </p:nvPr>
        </p:nvSpPr>
        <p:spPr>
          <a:xfrm>
            <a:off x="478972" y="242661"/>
            <a:ext cx="10965776" cy="1325563"/>
          </a:xfrm>
        </p:spPr>
        <p:txBody>
          <a:bodyPr/>
          <a:lstStyle/>
          <a:p>
            <a:r>
              <a:rPr lang="en-US" dirty="0"/>
              <a:t>Is this Opinion Just Dicta?</a:t>
            </a:r>
          </a:p>
        </p:txBody>
      </p:sp>
      <p:sp>
        <p:nvSpPr>
          <p:cNvPr id="3" name="Content Placeholder 2">
            <a:extLst>
              <a:ext uri="{FF2B5EF4-FFF2-40B4-BE49-F238E27FC236}">
                <a16:creationId xmlns:a16="http://schemas.microsoft.com/office/drawing/2014/main" id="{9B710D56-FC62-10D8-E421-90AB3458AB6A}"/>
              </a:ext>
            </a:extLst>
          </p:cNvPr>
          <p:cNvSpPr>
            <a:spLocks noGrp="1"/>
          </p:cNvSpPr>
          <p:nvPr>
            <p:ph idx="1"/>
          </p:nvPr>
        </p:nvSpPr>
        <p:spPr>
          <a:xfrm>
            <a:off x="478972" y="1568225"/>
            <a:ext cx="10965776" cy="4608738"/>
          </a:xfrm>
        </p:spPr>
        <p:txBody>
          <a:bodyPr>
            <a:normAutofit fontScale="92500" lnSpcReduction="10000"/>
          </a:bodyPr>
          <a:lstStyle/>
          <a:p>
            <a:r>
              <a:rPr lang="en-US" dirty="0"/>
              <a:t>CACI is suing US for indemnification claiming that US personnel directed its actions and should be liable. </a:t>
            </a:r>
          </a:p>
          <a:p>
            <a:r>
              <a:rPr lang="en-US" dirty="0"/>
              <a:t>The US says that all claims are barred by sovereign immunity and that the US has not waived sovereign immunity for international law-based claims. </a:t>
            </a:r>
          </a:p>
          <a:p>
            <a:r>
              <a:rPr lang="en-US" dirty="0"/>
              <a:t>The court is looking at the claims that sovereign immunity bars jus cogens claims.</a:t>
            </a:r>
          </a:p>
          <a:p>
            <a:r>
              <a:rPr lang="en-US" dirty="0"/>
              <a:t>The procedural problem is that CACI has already settled a contracts case with the US which the court determined ended all of CACI’s claims.</a:t>
            </a:r>
          </a:p>
          <a:p>
            <a:r>
              <a:rPr lang="en-US" dirty="0"/>
              <a:t>This means that there are no consequences from the legal analysis in the case.</a:t>
            </a:r>
          </a:p>
          <a:p>
            <a:r>
              <a:rPr lang="en-US" dirty="0"/>
              <a:t>It is also unlikely that any contractor will get past the limitations in its contracts with the US so that it can sue for tort indemnification.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CA035E3-135A-2675-3082-7D15A6E579AD}"/>
                  </a:ext>
                </a:extLst>
              </p14:cNvPr>
              <p14:cNvContentPartPr/>
              <p14:nvPr/>
            </p14:nvContentPartPr>
            <p14:xfrm>
              <a:off x="189360" y="1768680"/>
              <a:ext cx="11312280" cy="4028760"/>
            </p14:xfrm>
          </p:contentPart>
        </mc:Choice>
        <mc:Fallback>
          <p:pic>
            <p:nvPicPr>
              <p:cNvPr id="4" name="Ink 3">
                <a:extLst>
                  <a:ext uri="{FF2B5EF4-FFF2-40B4-BE49-F238E27FC236}">
                    <a16:creationId xmlns:a16="http://schemas.microsoft.com/office/drawing/2014/main" id="{CCA035E3-135A-2675-3082-7D15A6E579AD}"/>
                  </a:ext>
                </a:extLst>
              </p:cNvPr>
              <p:cNvPicPr/>
              <p:nvPr/>
            </p:nvPicPr>
            <p:blipFill>
              <a:blip r:embed="rId3"/>
              <a:stretch>
                <a:fillRect/>
              </a:stretch>
            </p:blipFill>
            <p:spPr>
              <a:xfrm>
                <a:off x="180000" y="1759320"/>
                <a:ext cx="11331000" cy="4047480"/>
              </a:xfrm>
              <a:prstGeom prst="rect">
                <a:avLst/>
              </a:prstGeom>
            </p:spPr>
          </p:pic>
        </mc:Fallback>
      </mc:AlternateContent>
    </p:spTree>
    <p:extLst>
      <p:ext uri="{BB962C8B-B14F-4D97-AF65-F5344CB8AC3E}">
        <p14:creationId xmlns:p14="http://schemas.microsoft.com/office/powerpoint/2010/main" val="3704363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D2E9-C208-422A-B442-503EDD2DE29D}"/>
              </a:ext>
            </a:extLst>
          </p:cNvPr>
          <p:cNvSpPr>
            <a:spLocks noGrp="1"/>
          </p:cNvSpPr>
          <p:nvPr>
            <p:ph type="title"/>
          </p:nvPr>
        </p:nvSpPr>
        <p:spPr/>
        <p:txBody>
          <a:bodyPr/>
          <a:lstStyle/>
          <a:p>
            <a:r>
              <a:rPr lang="en-US" dirty="0"/>
              <a:t>The Court’s Reasoning</a:t>
            </a:r>
          </a:p>
        </p:txBody>
      </p:sp>
      <p:sp>
        <p:nvSpPr>
          <p:cNvPr id="3" name="Content Placeholder 2">
            <a:extLst>
              <a:ext uri="{FF2B5EF4-FFF2-40B4-BE49-F238E27FC236}">
                <a16:creationId xmlns:a16="http://schemas.microsoft.com/office/drawing/2014/main" id="{BB185B08-C735-4BB3-9290-8FE2600ADAC4}"/>
              </a:ext>
            </a:extLst>
          </p:cNvPr>
          <p:cNvSpPr>
            <a:spLocks noGrp="1"/>
          </p:cNvSpPr>
          <p:nvPr>
            <p:ph idx="1"/>
          </p:nvPr>
        </p:nvSpPr>
        <p:spPr>
          <a:xfrm>
            <a:off x="478972" y="1386590"/>
            <a:ext cx="10985441" cy="5228749"/>
          </a:xfrm>
        </p:spPr>
        <p:txBody>
          <a:bodyPr>
            <a:normAutofit/>
          </a:bodyPr>
          <a:lstStyle/>
          <a:p>
            <a:r>
              <a:rPr lang="en-US" dirty="0"/>
              <a:t>This right, which is created by international law, is binding on the federal government and enforceable in the federal courts, and the </a:t>
            </a:r>
            <a:r>
              <a:rPr lang="en-US" dirty="0">
                <a:highlight>
                  <a:srgbClr val="FFFF00"/>
                </a:highlight>
              </a:rPr>
              <a:t>basic axiom that where there is a right, there must be a remedy </a:t>
            </a:r>
            <a:r>
              <a:rPr lang="en-US" dirty="0"/>
              <a:t>leads to the conclusion that the government has waived its sovereign immunity with respect to alleged jus cogens violations. …</a:t>
            </a:r>
          </a:p>
          <a:p>
            <a:r>
              <a:rPr lang="en-US" dirty="0">
                <a:highlight>
                  <a:srgbClr val="FFFF00"/>
                </a:highlight>
              </a:rPr>
              <a:t>Once it is determined that jus cogens violations infringe on federal rights, it becomes clear that there must be a remedy available to the victims. </a:t>
            </a:r>
          </a:p>
          <a:p>
            <a:r>
              <a:rPr lang="en-US" dirty="0">
                <a:highlight>
                  <a:srgbClr val="FFFF00"/>
                </a:highlight>
              </a:rPr>
              <a:t>Indeed, the “ancient legal maxim” ubi jus, </a:t>
            </a:r>
            <a:r>
              <a:rPr lang="en-US" dirty="0" err="1">
                <a:highlight>
                  <a:srgbClr val="FFFF00"/>
                </a:highlight>
              </a:rPr>
              <a:t>ibi</a:t>
            </a:r>
            <a:r>
              <a:rPr lang="en-US" dirty="0">
                <a:highlight>
                  <a:srgbClr val="FFFF00"/>
                </a:highlight>
              </a:rPr>
              <a:t> </a:t>
            </a:r>
            <a:r>
              <a:rPr lang="en-US" dirty="0" err="1">
                <a:highlight>
                  <a:srgbClr val="FFFF00"/>
                </a:highlight>
              </a:rPr>
              <a:t>remedium</a:t>
            </a:r>
            <a:r>
              <a:rPr lang="en-US" dirty="0">
                <a:highlight>
                  <a:srgbClr val="FFFF00"/>
                </a:highlight>
              </a:rPr>
              <a:t>—“[w]here there is a right, there should be a remedy”—is as “basic and universally embraced” today as it was two hundred years ago.</a:t>
            </a:r>
          </a:p>
        </p:txBody>
      </p:sp>
      <p:sp>
        <p:nvSpPr>
          <p:cNvPr id="4" name="Slide Number Placeholder 3">
            <a:extLst>
              <a:ext uri="{FF2B5EF4-FFF2-40B4-BE49-F238E27FC236}">
                <a16:creationId xmlns:a16="http://schemas.microsoft.com/office/drawing/2014/main" id="{5568014F-8F49-4D9B-874D-96145018397A}"/>
              </a:ext>
            </a:extLst>
          </p:cNvPr>
          <p:cNvSpPr>
            <a:spLocks noGrp="1"/>
          </p:cNvSpPr>
          <p:nvPr>
            <p:ph type="sldNum" sz="quarter" idx="12"/>
          </p:nvPr>
        </p:nvSpPr>
        <p:spPr/>
        <p:txBody>
          <a:bodyPr/>
          <a:lstStyle/>
          <a:p>
            <a:pPr>
              <a:defRPr/>
            </a:pPr>
            <a:fld id="{8962DC40-7267-4A44-9624-757FFC2F41C5}" type="slidenum">
              <a:rPr lang="en-US" altLang="en-US" smtClean="0"/>
              <a:pPr>
                <a:defRPr/>
              </a:pPr>
              <a:t>33</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44FA6F8D-8231-7365-451B-B9ADAE68D500}"/>
                  </a:ext>
                </a:extLst>
              </p14:cNvPr>
              <p14:cNvContentPartPr/>
              <p14:nvPr/>
            </p14:nvContentPartPr>
            <p14:xfrm>
              <a:off x="805320" y="2107080"/>
              <a:ext cx="10291680" cy="3557160"/>
            </p14:xfrm>
          </p:contentPart>
        </mc:Choice>
        <mc:Fallback>
          <p:pic>
            <p:nvPicPr>
              <p:cNvPr id="5" name="Ink 4">
                <a:extLst>
                  <a:ext uri="{FF2B5EF4-FFF2-40B4-BE49-F238E27FC236}">
                    <a16:creationId xmlns:a16="http://schemas.microsoft.com/office/drawing/2014/main" id="{44FA6F8D-8231-7365-451B-B9ADAE68D500}"/>
                  </a:ext>
                </a:extLst>
              </p:cNvPr>
              <p:cNvPicPr/>
              <p:nvPr/>
            </p:nvPicPr>
            <p:blipFill>
              <a:blip r:embed="rId3"/>
              <a:stretch>
                <a:fillRect/>
              </a:stretch>
            </p:blipFill>
            <p:spPr>
              <a:xfrm>
                <a:off x="795960" y="2097720"/>
                <a:ext cx="10310400" cy="3575880"/>
              </a:xfrm>
              <a:prstGeom prst="rect">
                <a:avLst/>
              </a:prstGeom>
            </p:spPr>
          </p:pic>
        </mc:Fallback>
      </mc:AlternateContent>
    </p:spTree>
    <p:extLst>
      <p:ext uri="{BB962C8B-B14F-4D97-AF65-F5344CB8AC3E}">
        <p14:creationId xmlns:p14="http://schemas.microsoft.com/office/powerpoint/2010/main" val="45697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3734-1B7E-3B11-938B-75DB93737D8B}"/>
              </a:ext>
            </a:extLst>
          </p:cNvPr>
          <p:cNvSpPr>
            <a:spLocks noGrp="1"/>
          </p:cNvSpPr>
          <p:nvPr>
            <p:ph type="title"/>
          </p:nvPr>
        </p:nvSpPr>
        <p:spPr/>
        <p:txBody>
          <a:bodyPr/>
          <a:lstStyle/>
          <a:p>
            <a:r>
              <a:rPr lang="en-US" dirty="0"/>
              <a:t>Does US Jurisprudence Recognize that Every Right Must have a Remedy?</a:t>
            </a:r>
          </a:p>
        </p:txBody>
      </p:sp>
      <p:sp>
        <p:nvSpPr>
          <p:cNvPr id="3" name="Content Placeholder 2">
            <a:extLst>
              <a:ext uri="{FF2B5EF4-FFF2-40B4-BE49-F238E27FC236}">
                <a16:creationId xmlns:a16="http://schemas.microsoft.com/office/drawing/2014/main" id="{76114426-2794-6E00-390F-AF615D29663A}"/>
              </a:ext>
            </a:extLst>
          </p:cNvPr>
          <p:cNvSpPr>
            <a:spLocks noGrp="1"/>
          </p:cNvSpPr>
          <p:nvPr>
            <p:ph idx="1"/>
          </p:nvPr>
        </p:nvSpPr>
        <p:spPr>
          <a:xfrm>
            <a:off x="838200" y="1825624"/>
            <a:ext cx="9539377" cy="4540669"/>
          </a:xfrm>
        </p:spPr>
        <p:txBody>
          <a:bodyPr/>
          <a:lstStyle/>
          <a:p>
            <a:r>
              <a:rPr lang="en-US" dirty="0"/>
              <a:t>How does this notion that all rights have remedies square with the Supreme Court’s refusal to extend Bivens?</a:t>
            </a:r>
          </a:p>
          <a:p>
            <a:r>
              <a:rPr lang="en-US" dirty="0"/>
              <a:t>What about the exclusion from the FTCA for injuries from governmental policy choices?</a:t>
            </a:r>
          </a:p>
          <a:p>
            <a:r>
              <a:rPr lang="en-US" dirty="0"/>
              <a:t>The general principle that non-US persons outside the US have no constitutional rights?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4FF002E-1A27-99C8-463F-03F4D60155E0}"/>
                  </a:ext>
                </a:extLst>
              </p14:cNvPr>
              <p14:cNvContentPartPr/>
              <p14:nvPr/>
            </p14:nvContentPartPr>
            <p14:xfrm>
              <a:off x="452160" y="1509480"/>
              <a:ext cx="10494360" cy="3147120"/>
            </p14:xfrm>
          </p:contentPart>
        </mc:Choice>
        <mc:Fallback>
          <p:pic>
            <p:nvPicPr>
              <p:cNvPr id="4" name="Ink 3">
                <a:extLst>
                  <a:ext uri="{FF2B5EF4-FFF2-40B4-BE49-F238E27FC236}">
                    <a16:creationId xmlns:a16="http://schemas.microsoft.com/office/drawing/2014/main" id="{A4FF002E-1A27-99C8-463F-03F4D60155E0}"/>
                  </a:ext>
                </a:extLst>
              </p:cNvPr>
              <p:cNvPicPr/>
              <p:nvPr/>
            </p:nvPicPr>
            <p:blipFill>
              <a:blip r:embed="rId3"/>
              <a:stretch>
                <a:fillRect/>
              </a:stretch>
            </p:blipFill>
            <p:spPr>
              <a:xfrm>
                <a:off x="442800" y="1500120"/>
                <a:ext cx="10513080" cy="3165840"/>
              </a:xfrm>
              <a:prstGeom prst="rect">
                <a:avLst/>
              </a:prstGeom>
            </p:spPr>
          </p:pic>
        </mc:Fallback>
      </mc:AlternateContent>
    </p:spTree>
    <p:extLst>
      <p:ext uri="{BB962C8B-B14F-4D97-AF65-F5344CB8AC3E}">
        <p14:creationId xmlns:p14="http://schemas.microsoft.com/office/powerpoint/2010/main" val="474352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0BC8B-E8D9-4F4B-AF48-414E70CF6232}"/>
              </a:ext>
            </a:extLst>
          </p:cNvPr>
          <p:cNvSpPr>
            <a:spLocks noGrp="1"/>
          </p:cNvSpPr>
          <p:nvPr>
            <p:ph type="title"/>
          </p:nvPr>
        </p:nvSpPr>
        <p:spPr/>
        <p:txBody>
          <a:bodyPr/>
          <a:lstStyle/>
          <a:p>
            <a:r>
              <a:rPr lang="en-US" dirty="0"/>
              <a:t>The Consent Argument For Waiving Sovereign Immunity for Jus Cogens</a:t>
            </a:r>
          </a:p>
        </p:txBody>
      </p:sp>
      <p:sp>
        <p:nvSpPr>
          <p:cNvPr id="3" name="Content Placeholder 2">
            <a:extLst>
              <a:ext uri="{FF2B5EF4-FFF2-40B4-BE49-F238E27FC236}">
                <a16:creationId xmlns:a16="http://schemas.microsoft.com/office/drawing/2014/main" id="{A7F44651-64FB-482E-B29D-F98F2945C6A6}"/>
              </a:ext>
            </a:extLst>
          </p:cNvPr>
          <p:cNvSpPr>
            <a:spLocks noGrp="1"/>
          </p:cNvSpPr>
          <p:nvPr>
            <p:ph idx="1"/>
          </p:nvPr>
        </p:nvSpPr>
        <p:spPr>
          <a:xfrm>
            <a:off x="478972" y="1971772"/>
            <a:ext cx="10636235" cy="4161610"/>
          </a:xfrm>
        </p:spPr>
        <p:txBody>
          <a:bodyPr>
            <a:normAutofit/>
          </a:bodyPr>
          <a:lstStyle/>
          <a:p>
            <a:r>
              <a:rPr lang="en-US" dirty="0"/>
              <a:t>Accordingly, both by participating in the Nuremberg trials and the parallel development of peremptory norms of international law and by continuing to recognize the existence of such peremptory norms, the United States has waived its sovereign immunity for any claims arising from the violations of such norms. </a:t>
            </a:r>
          </a:p>
        </p:txBody>
      </p:sp>
      <p:sp>
        <p:nvSpPr>
          <p:cNvPr id="4" name="Slide Number Placeholder 3">
            <a:extLst>
              <a:ext uri="{FF2B5EF4-FFF2-40B4-BE49-F238E27FC236}">
                <a16:creationId xmlns:a16="http://schemas.microsoft.com/office/drawing/2014/main" id="{B4E74A1F-87C8-4BBD-969F-89064CBA83A4}"/>
              </a:ext>
            </a:extLst>
          </p:cNvPr>
          <p:cNvSpPr>
            <a:spLocks noGrp="1"/>
          </p:cNvSpPr>
          <p:nvPr>
            <p:ph type="sldNum" sz="quarter" idx="12"/>
          </p:nvPr>
        </p:nvSpPr>
        <p:spPr/>
        <p:txBody>
          <a:bodyPr/>
          <a:lstStyle/>
          <a:p>
            <a:pPr>
              <a:defRPr/>
            </a:pPr>
            <a:fld id="{8962DC40-7267-4A44-9624-757FFC2F41C5}" type="slidenum">
              <a:rPr lang="en-US" altLang="en-US" smtClean="0"/>
              <a:pPr>
                <a:defRPr/>
              </a:pPr>
              <a:t>35</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88F12FA-E659-A45C-6CF5-94405A63CAD2}"/>
                  </a:ext>
                </a:extLst>
              </p14:cNvPr>
              <p14:cNvContentPartPr/>
              <p14:nvPr/>
            </p14:nvContentPartPr>
            <p14:xfrm>
              <a:off x="880200" y="2336760"/>
              <a:ext cx="9604800" cy="1675080"/>
            </p14:xfrm>
          </p:contentPart>
        </mc:Choice>
        <mc:Fallback>
          <p:pic>
            <p:nvPicPr>
              <p:cNvPr id="5" name="Ink 4">
                <a:extLst>
                  <a:ext uri="{FF2B5EF4-FFF2-40B4-BE49-F238E27FC236}">
                    <a16:creationId xmlns:a16="http://schemas.microsoft.com/office/drawing/2014/main" id="{388F12FA-E659-A45C-6CF5-94405A63CAD2}"/>
                  </a:ext>
                </a:extLst>
              </p:cNvPr>
              <p:cNvPicPr/>
              <p:nvPr/>
            </p:nvPicPr>
            <p:blipFill>
              <a:blip r:embed="rId3"/>
              <a:stretch>
                <a:fillRect/>
              </a:stretch>
            </p:blipFill>
            <p:spPr>
              <a:xfrm>
                <a:off x="870840" y="2327400"/>
                <a:ext cx="9623520" cy="1693800"/>
              </a:xfrm>
              <a:prstGeom prst="rect">
                <a:avLst/>
              </a:prstGeom>
            </p:spPr>
          </p:pic>
        </mc:Fallback>
      </mc:AlternateContent>
    </p:spTree>
    <p:extLst>
      <p:ext uri="{BB962C8B-B14F-4D97-AF65-F5344CB8AC3E}">
        <p14:creationId xmlns:p14="http://schemas.microsoft.com/office/powerpoint/2010/main" val="681355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4EDE-F873-96A7-840E-356E68DDEFD1}"/>
              </a:ext>
            </a:extLst>
          </p:cNvPr>
          <p:cNvSpPr>
            <a:spLocks noGrp="1"/>
          </p:cNvSpPr>
          <p:nvPr>
            <p:ph type="title"/>
          </p:nvPr>
        </p:nvSpPr>
        <p:spPr/>
        <p:txBody>
          <a:bodyPr/>
          <a:lstStyle/>
          <a:p>
            <a:r>
              <a:rPr lang="en-US" dirty="0"/>
              <a:t>Has the US Consented to Liability</a:t>
            </a:r>
            <a:r>
              <a:rPr lang="en-US" baseline="0" dirty="0"/>
              <a:t> for Jus Cogens Violations?</a:t>
            </a:r>
            <a:endParaRPr lang="en-US" dirty="0"/>
          </a:p>
        </p:txBody>
      </p:sp>
      <p:sp>
        <p:nvSpPr>
          <p:cNvPr id="3" name="Content Placeholder 2">
            <a:extLst>
              <a:ext uri="{FF2B5EF4-FFF2-40B4-BE49-F238E27FC236}">
                <a16:creationId xmlns:a16="http://schemas.microsoft.com/office/drawing/2014/main" id="{07BFEA81-F504-8143-EEF7-9A730ADD9338}"/>
              </a:ext>
            </a:extLst>
          </p:cNvPr>
          <p:cNvSpPr>
            <a:spLocks noGrp="1"/>
          </p:cNvSpPr>
          <p:nvPr>
            <p:ph idx="1"/>
          </p:nvPr>
        </p:nvSpPr>
        <p:spPr>
          <a:xfrm>
            <a:off x="478972" y="1825625"/>
            <a:ext cx="11231247" cy="4351338"/>
          </a:xfrm>
        </p:spPr>
        <p:txBody>
          <a:bodyPr>
            <a:normAutofit lnSpcReduction="10000"/>
          </a:bodyPr>
          <a:lstStyle/>
          <a:p>
            <a:r>
              <a:rPr lang="en-US" dirty="0"/>
              <a:t>d. Consent Through Membership in the Community of Nations</a:t>
            </a:r>
          </a:p>
          <a:p>
            <a:pPr lvl="1"/>
            <a:r>
              <a:rPr lang="en-US" dirty="0"/>
              <a:t>The United States has also consented to suit with respect to jus cogens violations by holding itself out as a member of the international community because the respect and enforcement of jus cogens norms are fundamental to the existence of a functioning community of nations. Jus cogens norms have been developed not only to safeguard the rights of individuals but also to provide an obligatory framework for ordering the relations of states because, as in any community, the “absolute protection” of “certain norms and values” is necessary for the “public order of the international community.” Belsky et al., supra, at 387. : :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E113319-743D-1CC4-8B8D-B111068C7D88}"/>
                  </a:ext>
                </a:extLst>
              </p14:cNvPr>
              <p14:cNvContentPartPr/>
              <p14:nvPr/>
            </p14:nvContentPartPr>
            <p14:xfrm>
              <a:off x="883440" y="1883880"/>
              <a:ext cx="10705680" cy="4080960"/>
            </p14:xfrm>
          </p:contentPart>
        </mc:Choice>
        <mc:Fallback>
          <p:pic>
            <p:nvPicPr>
              <p:cNvPr id="4" name="Ink 3">
                <a:extLst>
                  <a:ext uri="{FF2B5EF4-FFF2-40B4-BE49-F238E27FC236}">
                    <a16:creationId xmlns:a16="http://schemas.microsoft.com/office/drawing/2014/main" id="{AE113319-743D-1CC4-8B8D-B111068C7D88}"/>
                  </a:ext>
                </a:extLst>
              </p:cNvPr>
              <p:cNvPicPr/>
              <p:nvPr/>
            </p:nvPicPr>
            <p:blipFill>
              <a:blip r:embed="rId3"/>
              <a:stretch>
                <a:fillRect/>
              </a:stretch>
            </p:blipFill>
            <p:spPr>
              <a:xfrm>
                <a:off x="874080" y="1874520"/>
                <a:ext cx="10724400" cy="4099680"/>
              </a:xfrm>
              <a:prstGeom prst="rect">
                <a:avLst/>
              </a:prstGeom>
            </p:spPr>
          </p:pic>
        </mc:Fallback>
      </mc:AlternateContent>
    </p:spTree>
    <p:extLst>
      <p:ext uri="{BB962C8B-B14F-4D97-AF65-F5344CB8AC3E}">
        <p14:creationId xmlns:p14="http://schemas.microsoft.com/office/powerpoint/2010/main" val="3632898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DC363-BEC8-AA16-8C6F-8AA78C5B81FE}"/>
              </a:ext>
            </a:extLst>
          </p:cNvPr>
          <p:cNvSpPr>
            <a:spLocks noGrp="1"/>
          </p:cNvSpPr>
          <p:nvPr>
            <p:ph type="title"/>
          </p:nvPr>
        </p:nvSpPr>
        <p:spPr/>
        <p:txBody>
          <a:bodyPr/>
          <a:lstStyle/>
          <a:p>
            <a:r>
              <a:rPr lang="en-US" dirty="0"/>
              <a:t>What Type of Consent?</a:t>
            </a:r>
          </a:p>
        </p:txBody>
      </p:sp>
      <p:sp>
        <p:nvSpPr>
          <p:cNvPr id="3" name="Content Placeholder 2">
            <a:extLst>
              <a:ext uri="{FF2B5EF4-FFF2-40B4-BE49-F238E27FC236}">
                <a16:creationId xmlns:a16="http://schemas.microsoft.com/office/drawing/2014/main" id="{C263B84E-734A-7405-CCF6-FF2421C7602A}"/>
              </a:ext>
            </a:extLst>
          </p:cNvPr>
          <p:cNvSpPr>
            <a:spLocks noGrp="1"/>
          </p:cNvSpPr>
          <p:nvPr>
            <p:ph idx="1"/>
          </p:nvPr>
        </p:nvSpPr>
        <p:spPr>
          <a:xfrm>
            <a:off x="478972" y="1396181"/>
            <a:ext cx="10483997" cy="4780782"/>
          </a:xfrm>
        </p:spPr>
        <p:txBody>
          <a:bodyPr>
            <a:normAutofit/>
          </a:bodyPr>
          <a:lstStyle/>
          <a:p>
            <a:r>
              <a:rPr lang="en-US" dirty="0"/>
              <a:t>Accordingly, by holding itself out as a member of the international community, the United States </a:t>
            </a:r>
            <a:r>
              <a:rPr lang="en-US" dirty="0">
                <a:highlight>
                  <a:srgbClr val="FFFF00"/>
                </a:highlight>
              </a:rPr>
              <a:t>has impliedly waived its sovereign immunity for jus cogens violations </a:t>
            </a:r>
            <a:r>
              <a:rPr lang="en-US" dirty="0"/>
              <a:t>because the continued deployment of such immunity would be fundamentally inconsistent with any desire to maintain an international legal order.</a:t>
            </a:r>
          </a:p>
          <a:p>
            <a:r>
              <a:rPr lang="en-US" b="1" dirty="0"/>
              <a:t>Is this a stronger argument than all rights have remedies?</a:t>
            </a:r>
          </a:p>
          <a:p>
            <a:r>
              <a:rPr lang="en-US" b="1" dirty="0"/>
              <a:t>Is it consistent with the treatment of international law in the US courts?</a:t>
            </a:r>
          </a:p>
          <a:p>
            <a:r>
              <a:rPr lang="en-US" b="1" dirty="0"/>
              <a:t>In the next chapter we will look at treaties the US signed which are a stronger argument for consent.</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47594D8-5C68-C0E2-FEA1-10C4B36D2608}"/>
                  </a:ext>
                </a:extLst>
              </p14:cNvPr>
              <p14:cNvContentPartPr/>
              <p14:nvPr/>
            </p14:nvContentPartPr>
            <p14:xfrm>
              <a:off x="302760" y="3828240"/>
              <a:ext cx="10975320" cy="2052720"/>
            </p14:xfrm>
          </p:contentPart>
        </mc:Choice>
        <mc:Fallback>
          <p:pic>
            <p:nvPicPr>
              <p:cNvPr id="4" name="Ink 3">
                <a:extLst>
                  <a:ext uri="{FF2B5EF4-FFF2-40B4-BE49-F238E27FC236}">
                    <a16:creationId xmlns:a16="http://schemas.microsoft.com/office/drawing/2014/main" id="{D47594D8-5C68-C0E2-FEA1-10C4B36D2608}"/>
                  </a:ext>
                </a:extLst>
              </p:cNvPr>
              <p:cNvPicPr/>
              <p:nvPr/>
            </p:nvPicPr>
            <p:blipFill>
              <a:blip r:embed="rId3"/>
              <a:stretch>
                <a:fillRect/>
              </a:stretch>
            </p:blipFill>
            <p:spPr>
              <a:xfrm>
                <a:off x="293400" y="3818880"/>
                <a:ext cx="10994040" cy="2071440"/>
              </a:xfrm>
              <a:prstGeom prst="rect">
                <a:avLst/>
              </a:prstGeom>
            </p:spPr>
          </p:pic>
        </mc:Fallback>
      </mc:AlternateContent>
    </p:spTree>
    <p:extLst>
      <p:ext uri="{BB962C8B-B14F-4D97-AF65-F5344CB8AC3E}">
        <p14:creationId xmlns:p14="http://schemas.microsoft.com/office/powerpoint/2010/main" val="25837291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E22008C-7DB7-4C98-A75E-D990335BD22B}"/>
              </a:ext>
            </a:extLst>
          </p:cNvPr>
          <p:cNvSpPr>
            <a:spLocks noGrp="1" noChangeArrowheads="1"/>
          </p:cNvSpPr>
          <p:nvPr>
            <p:ph type="ctrTitle"/>
          </p:nvPr>
        </p:nvSpPr>
        <p:spPr>
          <a:xfrm>
            <a:off x="845573" y="1122363"/>
            <a:ext cx="10235381" cy="2387600"/>
          </a:xfrm>
        </p:spPr>
        <p:txBody>
          <a:bodyPr>
            <a:normAutofit fontScale="90000"/>
          </a:bodyPr>
          <a:lstStyle/>
          <a:p>
            <a:r>
              <a:rPr lang="en-US" altLang="en-US" dirty="0"/>
              <a:t>Supreme Court Justices on International Law Norms as US Law</a:t>
            </a:r>
          </a:p>
        </p:txBody>
      </p:sp>
      <p:sp>
        <p:nvSpPr>
          <p:cNvPr id="2" name="Subtitle 1">
            <a:extLst>
              <a:ext uri="{FF2B5EF4-FFF2-40B4-BE49-F238E27FC236}">
                <a16:creationId xmlns:a16="http://schemas.microsoft.com/office/drawing/2014/main" id="{C7427267-FC01-2334-2B8D-F34F28272D8C}"/>
              </a:ext>
            </a:extLst>
          </p:cNvPr>
          <p:cNvSpPr>
            <a:spLocks noGrp="1"/>
          </p:cNvSpPr>
          <p:nvPr>
            <p:ph type="subTitle" idx="1"/>
          </p:nvPr>
        </p:nvSpPr>
        <p:spPr/>
        <p:txBody>
          <a:bodyPr/>
          <a:lstStyle/>
          <a:p>
            <a:endParaRPr lang="en-US"/>
          </a:p>
        </p:txBody>
      </p:sp>
      <p:sp>
        <p:nvSpPr>
          <p:cNvPr id="37892" name="Slide Number Placeholder 3">
            <a:extLst>
              <a:ext uri="{FF2B5EF4-FFF2-40B4-BE49-F238E27FC236}">
                <a16:creationId xmlns:a16="http://schemas.microsoft.com/office/drawing/2014/main" id="{92E6A745-DE3A-4819-9276-68A67E88291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EBE44C-037A-498A-8E97-60EA0992B99E}" type="slidenum">
              <a:rPr lang="en-US" altLang="en-US">
                <a:latin typeface="Tahoma" panose="020B0604030504040204" pitchFamily="34" charset="0"/>
              </a:rPr>
              <a:pPr fontAlgn="base">
                <a:spcBef>
                  <a:spcPct val="0"/>
                </a:spcBef>
                <a:spcAft>
                  <a:spcPct val="0"/>
                </a:spcAft>
              </a:pPr>
              <a:t>38</a:t>
            </a:fld>
            <a:endParaRPr lang="en-US" altLang="en-US">
              <a:latin typeface="Tahom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47DA-36E2-A1FB-24A4-4D1C7143805A}"/>
              </a:ext>
            </a:extLst>
          </p:cNvPr>
          <p:cNvSpPr>
            <a:spLocks noGrp="1"/>
          </p:cNvSpPr>
          <p:nvPr>
            <p:ph type="title"/>
          </p:nvPr>
        </p:nvSpPr>
        <p:spPr/>
        <p:txBody>
          <a:bodyPr/>
          <a:lstStyle/>
          <a:p>
            <a:pPr lvl="0"/>
            <a:r>
              <a:rPr lang="en-US" altLang="en-US" dirty="0"/>
              <a:t>Judge Kavanaugh</a:t>
            </a:r>
            <a:endParaRPr lang="en-US" dirty="0"/>
          </a:p>
        </p:txBody>
      </p:sp>
      <p:sp>
        <p:nvSpPr>
          <p:cNvPr id="3" name="Content Placeholder 2">
            <a:extLst>
              <a:ext uri="{FF2B5EF4-FFF2-40B4-BE49-F238E27FC236}">
                <a16:creationId xmlns:a16="http://schemas.microsoft.com/office/drawing/2014/main" id="{98B29DC9-BE9C-A9E2-2C66-3DC675196314}"/>
              </a:ext>
            </a:extLst>
          </p:cNvPr>
          <p:cNvSpPr>
            <a:spLocks noGrp="1"/>
          </p:cNvSpPr>
          <p:nvPr>
            <p:ph idx="1"/>
          </p:nvPr>
        </p:nvSpPr>
        <p:spPr>
          <a:xfrm>
            <a:off x="838200" y="1425677"/>
            <a:ext cx="10055942" cy="4751286"/>
          </a:xfrm>
        </p:spPr>
        <p:txBody>
          <a:bodyPr/>
          <a:lstStyle/>
          <a:p>
            <a:pPr lvl="0"/>
            <a:r>
              <a:rPr lang="en-US" altLang="en-US" i="1" dirty="0"/>
              <a:t>“First,</a:t>
            </a:r>
            <a:r>
              <a:rPr lang="en-US" altLang="en-US" dirty="0"/>
              <a:t> international-law norms are not domestic U.S. law in the absence of action by the political branches to codify those norms. Congress and the President can and often do incorporate international-law principles into domestic U.S. law by way of a statute (or executive regulations issued pursuant to statutory authority) or a self-executing treaty.” (Al-</a:t>
            </a:r>
            <a:r>
              <a:rPr lang="en-US" altLang="en-US" dirty="0" err="1"/>
              <a:t>Bihani</a:t>
            </a:r>
            <a:r>
              <a:rPr lang="en-US" altLang="en-US" dirty="0"/>
              <a:t> v. Obama)</a:t>
            </a:r>
          </a:p>
          <a:p>
            <a:pPr lvl="0"/>
            <a:r>
              <a:rPr lang="en-US" altLang="en-US" dirty="0"/>
              <a:t>They are not implicitly incorporated in statutes. Incorporation must be explicit.</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84D325F-342F-4B61-6D78-F8D4FE04D7AF}"/>
                  </a:ext>
                </a:extLst>
              </p14:cNvPr>
              <p14:cNvContentPartPr/>
              <p14:nvPr/>
            </p14:nvContentPartPr>
            <p14:xfrm>
              <a:off x="440640" y="3567960"/>
              <a:ext cx="9743760" cy="1590840"/>
            </p14:xfrm>
          </p:contentPart>
        </mc:Choice>
        <mc:Fallback>
          <p:pic>
            <p:nvPicPr>
              <p:cNvPr id="4" name="Ink 3">
                <a:extLst>
                  <a:ext uri="{FF2B5EF4-FFF2-40B4-BE49-F238E27FC236}">
                    <a16:creationId xmlns:a16="http://schemas.microsoft.com/office/drawing/2014/main" id="{E84D325F-342F-4B61-6D78-F8D4FE04D7AF}"/>
                  </a:ext>
                </a:extLst>
              </p:cNvPr>
              <p:cNvPicPr/>
              <p:nvPr/>
            </p:nvPicPr>
            <p:blipFill>
              <a:blip r:embed="rId3"/>
              <a:stretch>
                <a:fillRect/>
              </a:stretch>
            </p:blipFill>
            <p:spPr>
              <a:xfrm>
                <a:off x="431280" y="3558600"/>
                <a:ext cx="9762480" cy="1609560"/>
              </a:xfrm>
              <a:prstGeom prst="rect">
                <a:avLst/>
              </a:prstGeom>
            </p:spPr>
          </p:pic>
        </mc:Fallback>
      </mc:AlternateContent>
    </p:spTree>
    <p:extLst>
      <p:ext uri="{BB962C8B-B14F-4D97-AF65-F5344CB8AC3E}">
        <p14:creationId xmlns:p14="http://schemas.microsoft.com/office/powerpoint/2010/main" val="366263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46F7-F53B-73B1-3533-0D73F47AB262}"/>
              </a:ext>
            </a:extLst>
          </p:cNvPr>
          <p:cNvSpPr>
            <a:spLocks noGrp="1"/>
          </p:cNvSpPr>
          <p:nvPr>
            <p:ph type="title"/>
          </p:nvPr>
        </p:nvSpPr>
        <p:spPr/>
        <p:txBody>
          <a:bodyPr/>
          <a:lstStyle/>
          <a:p>
            <a:pPr lvl="0"/>
            <a:r>
              <a:rPr lang="en-US" altLang="en-US" dirty="0"/>
              <a:t>International Law</a:t>
            </a:r>
            <a:endParaRPr lang="en-US" dirty="0"/>
          </a:p>
        </p:txBody>
      </p:sp>
      <p:sp>
        <p:nvSpPr>
          <p:cNvPr id="3" name="Content Placeholder 2">
            <a:extLst>
              <a:ext uri="{FF2B5EF4-FFF2-40B4-BE49-F238E27FC236}">
                <a16:creationId xmlns:a16="http://schemas.microsoft.com/office/drawing/2014/main" id="{80D87F16-0786-8182-E57F-36800C377FEC}"/>
              </a:ext>
            </a:extLst>
          </p:cNvPr>
          <p:cNvSpPr>
            <a:spLocks noGrp="1"/>
          </p:cNvSpPr>
          <p:nvPr>
            <p:ph idx="1"/>
          </p:nvPr>
        </p:nvSpPr>
        <p:spPr>
          <a:xfrm>
            <a:off x="838200" y="1825625"/>
            <a:ext cx="9668774" cy="4351338"/>
          </a:xfrm>
        </p:spPr>
        <p:txBody>
          <a:bodyPr>
            <a:normAutofit/>
          </a:bodyPr>
          <a:lstStyle/>
          <a:p>
            <a:pPr lvl="0"/>
            <a:r>
              <a:rPr lang="en-US" altLang="en-US" dirty="0"/>
              <a:t>(1) the states intend the agreement to be legally binding under international law; </a:t>
            </a:r>
          </a:p>
          <a:p>
            <a:pPr lvl="0"/>
            <a:r>
              <a:rPr lang="en-US" altLang="en-US" dirty="0"/>
              <a:t>(2) the agreement deals with significant matters; </a:t>
            </a:r>
          </a:p>
          <a:p>
            <a:pPr lvl="0"/>
            <a:r>
              <a:rPr lang="en-US" altLang="en-US" dirty="0"/>
              <a:t>(3) it clearly describes the obligations of the parties; and </a:t>
            </a:r>
          </a:p>
          <a:p>
            <a:pPr lvl="0"/>
            <a:r>
              <a:rPr lang="en-US" altLang="en-US" dirty="0"/>
              <a:t>(4) it takes a form consistent with the intent that it be legally binding.</a:t>
            </a:r>
          </a:p>
          <a:p>
            <a:pPr lvl="0"/>
            <a:r>
              <a:rPr lang="en-US" altLang="en-US" dirty="0"/>
              <a:t>In practical terms, a treaty is anything that the signatories call a treaty.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6494BB7-1A75-F119-5125-ED0B9D720B6A}"/>
                  </a:ext>
                </a:extLst>
              </p14:cNvPr>
              <p14:cNvContentPartPr/>
              <p14:nvPr/>
            </p14:nvContentPartPr>
            <p14:xfrm>
              <a:off x="613440" y="1102680"/>
              <a:ext cx="10307520" cy="5346360"/>
            </p14:xfrm>
          </p:contentPart>
        </mc:Choice>
        <mc:Fallback>
          <p:pic>
            <p:nvPicPr>
              <p:cNvPr id="4" name="Ink 3">
                <a:extLst>
                  <a:ext uri="{FF2B5EF4-FFF2-40B4-BE49-F238E27FC236}">
                    <a16:creationId xmlns:a16="http://schemas.microsoft.com/office/drawing/2014/main" id="{C6494BB7-1A75-F119-5125-ED0B9D720B6A}"/>
                  </a:ext>
                </a:extLst>
              </p:cNvPr>
              <p:cNvPicPr/>
              <p:nvPr/>
            </p:nvPicPr>
            <p:blipFill>
              <a:blip r:embed="rId3"/>
              <a:stretch>
                <a:fillRect/>
              </a:stretch>
            </p:blipFill>
            <p:spPr>
              <a:xfrm>
                <a:off x="604080" y="1093320"/>
                <a:ext cx="10326240" cy="5365080"/>
              </a:xfrm>
              <a:prstGeom prst="rect">
                <a:avLst/>
              </a:prstGeom>
            </p:spPr>
          </p:pic>
        </mc:Fallback>
      </mc:AlternateContent>
    </p:spTree>
    <p:extLst>
      <p:ext uri="{BB962C8B-B14F-4D97-AF65-F5344CB8AC3E}">
        <p14:creationId xmlns:p14="http://schemas.microsoft.com/office/powerpoint/2010/main" val="1259912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374-748A-CF2A-FB20-ACF3D4B745CF}"/>
              </a:ext>
            </a:extLst>
          </p:cNvPr>
          <p:cNvSpPr>
            <a:spLocks noGrp="1"/>
          </p:cNvSpPr>
          <p:nvPr>
            <p:ph type="title"/>
          </p:nvPr>
        </p:nvSpPr>
        <p:spPr/>
        <p:txBody>
          <a:bodyPr/>
          <a:lstStyle/>
          <a:p>
            <a:pPr lvl="0"/>
            <a:r>
              <a:rPr lang="en-US" altLang="en-US" dirty="0"/>
              <a:t>Justice Alito</a:t>
            </a:r>
            <a:endParaRPr lang="en-US" dirty="0"/>
          </a:p>
        </p:txBody>
      </p:sp>
      <p:sp>
        <p:nvSpPr>
          <p:cNvPr id="3" name="Content Placeholder 2">
            <a:extLst>
              <a:ext uri="{FF2B5EF4-FFF2-40B4-BE49-F238E27FC236}">
                <a16:creationId xmlns:a16="http://schemas.microsoft.com/office/drawing/2014/main" id="{B28626D3-2F3F-D02F-3E31-97F7EC901D07}"/>
              </a:ext>
            </a:extLst>
          </p:cNvPr>
          <p:cNvSpPr>
            <a:spLocks noGrp="1"/>
          </p:cNvSpPr>
          <p:nvPr>
            <p:ph idx="1"/>
          </p:nvPr>
        </p:nvSpPr>
        <p:spPr>
          <a:xfrm>
            <a:off x="838200" y="1568224"/>
            <a:ext cx="9261021" cy="4608739"/>
          </a:xfrm>
        </p:spPr>
        <p:txBody>
          <a:bodyPr/>
          <a:lstStyle/>
          <a:p>
            <a:pPr lvl="0"/>
            <a:r>
              <a:rPr lang="en-US" altLang="en-US" dirty="0"/>
              <a:t>Congress may act to bring provisions of international law into federal law, but they cannot find their way there on their own. “The law of nations is not embodied in any provision of the Constitution, nor in any treaty, act of Congress, or any authority, or commission derived from the United States.”</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C420A4A-5D25-4051-10D9-C6A9285172DA}"/>
                  </a:ext>
                </a:extLst>
              </p14:cNvPr>
              <p14:cNvContentPartPr/>
              <p14:nvPr/>
            </p14:nvContentPartPr>
            <p14:xfrm>
              <a:off x="1019880" y="2303280"/>
              <a:ext cx="8675640" cy="531000"/>
            </p14:xfrm>
          </p:contentPart>
        </mc:Choice>
        <mc:Fallback>
          <p:pic>
            <p:nvPicPr>
              <p:cNvPr id="4" name="Ink 3">
                <a:extLst>
                  <a:ext uri="{FF2B5EF4-FFF2-40B4-BE49-F238E27FC236}">
                    <a16:creationId xmlns:a16="http://schemas.microsoft.com/office/drawing/2014/main" id="{0C420A4A-5D25-4051-10D9-C6A9285172DA}"/>
                  </a:ext>
                </a:extLst>
              </p:cNvPr>
              <p:cNvPicPr/>
              <p:nvPr/>
            </p:nvPicPr>
            <p:blipFill>
              <a:blip r:embed="rId3"/>
              <a:stretch>
                <a:fillRect/>
              </a:stretch>
            </p:blipFill>
            <p:spPr>
              <a:xfrm>
                <a:off x="1010520" y="2293920"/>
                <a:ext cx="8694360" cy="549720"/>
              </a:xfrm>
              <a:prstGeom prst="rect">
                <a:avLst/>
              </a:prstGeom>
            </p:spPr>
          </p:pic>
        </mc:Fallback>
      </mc:AlternateContent>
    </p:spTree>
    <p:extLst>
      <p:ext uri="{BB962C8B-B14F-4D97-AF65-F5344CB8AC3E}">
        <p14:creationId xmlns:p14="http://schemas.microsoft.com/office/powerpoint/2010/main" val="3931882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D183-0CAA-BDA7-AE84-267CFE2F0433}"/>
              </a:ext>
            </a:extLst>
          </p:cNvPr>
          <p:cNvSpPr>
            <a:spLocks noGrp="1"/>
          </p:cNvSpPr>
          <p:nvPr>
            <p:ph type="title"/>
          </p:nvPr>
        </p:nvSpPr>
        <p:spPr/>
        <p:txBody>
          <a:bodyPr/>
          <a:lstStyle/>
          <a:p>
            <a:pPr lvl="0"/>
            <a:r>
              <a:rPr lang="en-US" altLang="en-US" dirty="0"/>
              <a:t>Justice Thomas</a:t>
            </a:r>
            <a:endParaRPr lang="en-US" dirty="0"/>
          </a:p>
        </p:txBody>
      </p:sp>
      <p:sp>
        <p:nvSpPr>
          <p:cNvPr id="3" name="Content Placeholder 2">
            <a:extLst>
              <a:ext uri="{FF2B5EF4-FFF2-40B4-BE49-F238E27FC236}">
                <a16:creationId xmlns:a16="http://schemas.microsoft.com/office/drawing/2014/main" id="{F2DB6861-5AF2-0C5F-2087-56BE26B5CA79}"/>
              </a:ext>
            </a:extLst>
          </p:cNvPr>
          <p:cNvSpPr>
            <a:spLocks noGrp="1"/>
          </p:cNvSpPr>
          <p:nvPr>
            <p:ph idx="1"/>
          </p:nvPr>
        </p:nvSpPr>
        <p:spPr>
          <a:xfrm>
            <a:off x="838200" y="1568224"/>
            <a:ext cx="9869129" cy="4608739"/>
          </a:xfrm>
        </p:spPr>
        <p:txBody>
          <a:bodyPr/>
          <a:lstStyle/>
          <a:p>
            <a:pPr lvl="0"/>
            <a:r>
              <a:rPr lang="en-US" b="0" i="0" dirty="0">
                <a:solidFill>
                  <a:srgbClr val="333333"/>
                </a:solidFill>
                <a:effectLst/>
                <a:latin typeface="Alegreya Sans"/>
              </a:rPr>
              <a:t> “While Congress, as a </a:t>
            </a:r>
            <a:r>
              <a:rPr lang="en-US" b="0" i="1" dirty="0">
                <a:solidFill>
                  <a:srgbClr val="333333"/>
                </a:solidFill>
                <a:effectLst/>
                <a:latin typeface="Alegreya Sans"/>
              </a:rPr>
              <a:t>legislature</a:t>
            </a:r>
            <a:r>
              <a:rPr lang="en-US" b="0" i="0" dirty="0">
                <a:solidFill>
                  <a:srgbClr val="333333"/>
                </a:solidFill>
                <a:effectLst/>
                <a:latin typeface="Alegreya Sans"/>
              </a:rPr>
              <a:t>,</a:t>
            </a:r>
            <a:r>
              <a:rPr lang="en-US" b="0" i="1" dirty="0">
                <a:solidFill>
                  <a:srgbClr val="333333"/>
                </a:solidFill>
                <a:effectLst/>
                <a:latin typeface="Alegreya Sans"/>
              </a:rPr>
              <a:t> </a:t>
            </a:r>
            <a:r>
              <a:rPr lang="en-US" b="0" i="0" dirty="0">
                <a:solidFill>
                  <a:srgbClr val="333333"/>
                </a:solidFill>
                <a:effectLst/>
                <a:latin typeface="Alegreya Sans"/>
              </a:rPr>
              <a:t>may wish to consider the actions of other nations on any issue it likes, this Court’s Eighth Amendment jurisprudence should not impose foreign moods, fads, or fashions on Americans.”</a:t>
            </a:r>
          </a:p>
          <a:p>
            <a:pPr lvl="0"/>
            <a:endParaRPr lang="en-US" altLang="en-US" dirty="0"/>
          </a:p>
          <a:p>
            <a:pPr lvl="0"/>
            <a:r>
              <a:rPr lang="en-US" altLang="en-US" dirty="0"/>
              <a:t>These are inline with the views of the other conservative justices.</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F7F10BC-2E5B-2DEA-4523-475B45B39458}"/>
                  </a:ext>
                </a:extLst>
              </p14:cNvPr>
              <p14:cNvContentPartPr/>
              <p14:nvPr/>
            </p14:nvContentPartPr>
            <p14:xfrm>
              <a:off x="268560" y="1265760"/>
              <a:ext cx="10812600" cy="3381480"/>
            </p14:xfrm>
          </p:contentPart>
        </mc:Choice>
        <mc:Fallback>
          <p:pic>
            <p:nvPicPr>
              <p:cNvPr id="4" name="Ink 3">
                <a:extLst>
                  <a:ext uri="{FF2B5EF4-FFF2-40B4-BE49-F238E27FC236}">
                    <a16:creationId xmlns:a16="http://schemas.microsoft.com/office/drawing/2014/main" id="{AF7F10BC-2E5B-2DEA-4523-475B45B39458}"/>
                  </a:ext>
                </a:extLst>
              </p:cNvPr>
              <p:cNvPicPr/>
              <p:nvPr/>
            </p:nvPicPr>
            <p:blipFill>
              <a:blip r:embed="rId3"/>
              <a:stretch>
                <a:fillRect/>
              </a:stretch>
            </p:blipFill>
            <p:spPr>
              <a:xfrm>
                <a:off x="259200" y="1256400"/>
                <a:ext cx="10831320" cy="3400200"/>
              </a:xfrm>
              <a:prstGeom prst="rect">
                <a:avLst/>
              </a:prstGeom>
            </p:spPr>
          </p:pic>
        </mc:Fallback>
      </mc:AlternateContent>
    </p:spTree>
    <p:extLst>
      <p:ext uri="{BB962C8B-B14F-4D97-AF65-F5344CB8AC3E}">
        <p14:creationId xmlns:p14="http://schemas.microsoft.com/office/powerpoint/2010/main" val="3613980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564C-1F0E-4761-B69D-F8BB101D4808}"/>
              </a:ext>
            </a:extLst>
          </p:cNvPr>
          <p:cNvSpPr>
            <a:spLocks noGrp="1"/>
          </p:cNvSpPr>
          <p:nvPr>
            <p:ph type="title"/>
          </p:nvPr>
        </p:nvSpPr>
        <p:spPr>
          <a:xfrm>
            <a:off x="478972" y="242661"/>
            <a:ext cx="10700305" cy="1325563"/>
          </a:xfrm>
        </p:spPr>
        <p:txBody>
          <a:bodyPr>
            <a:normAutofit/>
          </a:bodyPr>
          <a:lstStyle/>
          <a:p>
            <a:r>
              <a:rPr lang="en-US" dirty="0"/>
              <a:t>THE DOMESTIC EFFECT OF INTERNATIONAL LAW: SUMMARY OF BASIC PRINCIPLES</a:t>
            </a:r>
          </a:p>
        </p:txBody>
      </p:sp>
      <p:sp>
        <p:nvSpPr>
          <p:cNvPr id="4" name="Content Placeholder 3">
            <a:extLst>
              <a:ext uri="{FF2B5EF4-FFF2-40B4-BE49-F238E27FC236}">
                <a16:creationId xmlns:a16="http://schemas.microsoft.com/office/drawing/2014/main" id="{7F2FEDE9-6F05-4AF9-9F96-A0734EABF3C9}"/>
              </a:ext>
            </a:extLst>
          </p:cNvPr>
          <p:cNvSpPr>
            <a:spLocks noGrp="1"/>
          </p:cNvSpPr>
          <p:nvPr>
            <p:ph idx="1"/>
          </p:nvPr>
        </p:nvSpPr>
        <p:spPr>
          <a:xfrm>
            <a:off x="838200" y="1825625"/>
            <a:ext cx="10852355" cy="4351338"/>
          </a:xfrm>
        </p:spPr>
        <p:txBody>
          <a:bodyPr>
            <a:normAutofit lnSpcReduction="10000"/>
          </a:bodyPr>
          <a:lstStyle/>
          <a:p>
            <a:pPr lvl="0"/>
            <a:r>
              <a:rPr lang="en-US" dirty="0">
                <a:highlight>
                  <a:srgbClr val="FFFF00"/>
                </a:highlight>
              </a:rPr>
              <a:t>The President negotiates a treaty and submits it to the Senate for advice and consent. </a:t>
            </a:r>
            <a:r>
              <a:rPr lang="en-US" dirty="0"/>
              <a:t>The Senate may consent to a treaty with or without conditions.</a:t>
            </a:r>
          </a:p>
          <a:p>
            <a:pPr lvl="0"/>
            <a:r>
              <a:rPr lang="en-US" dirty="0"/>
              <a:t>A treaty carries the interpretation that the Administration authoritatively provided to the Senate and that the Senate understood and relied upon when it gave its consent. But there is no consensus about which administration statements are authoritative or about how the Senate’s understanding is determined when the plain words of a treaty are ambiguous. </a:t>
            </a:r>
            <a:r>
              <a:rPr lang="en-US" dirty="0">
                <a:highlight>
                  <a:srgbClr val="FFFF00"/>
                </a:highlight>
              </a:rPr>
              <a:t>Courts are the final interpreters of treaties, but they give substantial deference to interpretations provided by the executive branch.</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720BA865-A108-2EBA-1D9F-39F139469855}"/>
                  </a:ext>
                </a:extLst>
              </p14:cNvPr>
              <p14:cNvContentPartPr/>
              <p14:nvPr/>
            </p14:nvContentPartPr>
            <p14:xfrm>
              <a:off x="216360" y="1006200"/>
              <a:ext cx="10740240" cy="5214960"/>
            </p14:xfrm>
          </p:contentPart>
        </mc:Choice>
        <mc:Fallback>
          <p:pic>
            <p:nvPicPr>
              <p:cNvPr id="3" name="Ink 2">
                <a:extLst>
                  <a:ext uri="{FF2B5EF4-FFF2-40B4-BE49-F238E27FC236}">
                    <a16:creationId xmlns:a16="http://schemas.microsoft.com/office/drawing/2014/main" id="{720BA865-A108-2EBA-1D9F-39F139469855}"/>
                  </a:ext>
                </a:extLst>
              </p:cNvPr>
              <p:cNvPicPr/>
              <p:nvPr/>
            </p:nvPicPr>
            <p:blipFill>
              <a:blip r:embed="rId3"/>
              <a:stretch>
                <a:fillRect/>
              </a:stretch>
            </p:blipFill>
            <p:spPr>
              <a:xfrm>
                <a:off x="207000" y="996840"/>
                <a:ext cx="10758960" cy="5233680"/>
              </a:xfrm>
              <a:prstGeom prst="rect">
                <a:avLst/>
              </a:prstGeom>
            </p:spPr>
          </p:pic>
        </mc:Fallback>
      </mc:AlternateContent>
    </p:spTree>
    <p:extLst>
      <p:ext uri="{BB962C8B-B14F-4D97-AF65-F5344CB8AC3E}">
        <p14:creationId xmlns:p14="http://schemas.microsoft.com/office/powerpoint/2010/main" val="1427296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6EA5-AD48-4765-A227-8923B4D6B7A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99F0003-5DB3-41FB-9F04-49CB83F6793F}"/>
              </a:ext>
            </a:extLst>
          </p:cNvPr>
          <p:cNvSpPr>
            <a:spLocks noGrp="1"/>
          </p:cNvSpPr>
          <p:nvPr>
            <p:ph idx="1"/>
          </p:nvPr>
        </p:nvSpPr>
        <p:spPr>
          <a:xfrm>
            <a:off x="619432" y="894735"/>
            <a:ext cx="10756491" cy="5282228"/>
          </a:xfrm>
        </p:spPr>
        <p:txBody>
          <a:bodyPr>
            <a:normAutofit lnSpcReduction="10000"/>
          </a:bodyPr>
          <a:lstStyle/>
          <a:p>
            <a:pPr lvl="0"/>
            <a:r>
              <a:rPr lang="en-US" dirty="0">
                <a:highlight>
                  <a:srgbClr val="FFFF00"/>
                </a:highlight>
              </a:rPr>
              <a:t>International agreements may also be made by executive agreement without the advice and consent of the Senate. </a:t>
            </a:r>
            <a:r>
              <a:rPr lang="en-US" dirty="0"/>
              <a:t>Congressional-executive agreements are made pursuant to delegated statutory authority. Treaty agreements are made pursuant to a treaty to which the Senate has consented. Sole executive agreements are made on the President’s independent authority with or without congressional acquiescence. Some executive agreements are non-binding under international law because they simply express moral or political commitments.</a:t>
            </a:r>
          </a:p>
          <a:p>
            <a:pPr lvl="0"/>
            <a:r>
              <a:rPr lang="en-US" dirty="0"/>
              <a:t>A treaty has the same domestic force and effect of law as a statute, but both are subject to provisions of the Constitution. </a:t>
            </a:r>
            <a:r>
              <a:rPr lang="en-US" dirty="0">
                <a:highlight>
                  <a:srgbClr val="FFFF00"/>
                </a:highlight>
              </a:rPr>
              <a:t>When a treaty and a statute conflict, the one enacted later in time controls. </a:t>
            </a:r>
            <a:r>
              <a:rPr lang="en-US" dirty="0"/>
              <a:t>The Supreme Court has declared that treaties and executive agreements have the “same dignity,” but it has not expressly held that a sole executive agreement may trump an inconsistent statute.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36F6AD6-24F0-E0D4-6157-229E65D32D72}"/>
                  </a:ext>
                </a:extLst>
              </p14:cNvPr>
              <p14:cNvContentPartPr/>
              <p14:nvPr/>
            </p14:nvContentPartPr>
            <p14:xfrm>
              <a:off x="605160" y="336600"/>
              <a:ext cx="10902600" cy="5096880"/>
            </p14:xfrm>
          </p:contentPart>
        </mc:Choice>
        <mc:Fallback>
          <p:pic>
            <p:nvPicPr>
              <p:cNvPr id="4" name="Ink 3">
                <a:extLst>
                  <a:ext uri="{FF2B5EF4-FFF2-40B4-BE49-F238E27FC236}">
                    <a16:creationId xmlns:a16="http://schemas.microsoft.com/office/drawing/2014/main" id="{636F6AD6-24F0-E0D4-6157-229E65D32D72}"/>
                  </a:ext>
                </a:extLst>
              </p:cNvPr>
              <p:cNvPicPr/>
              <p:nvPr/>
            </p:nvPicPr>
            <p:blipFill>
              <a:blip r:embed="rId3"/>
              <a:stretch>
                <a:fillRect/>
              </a:stretch>
            </p:blipFill>
            <p:spPr>
              <a:xfrm>
                <a:off x="595800" y="327240"/>
                <a:ext cx="10921320" cy="5115600"/>
              </a:xfrm>
              <a:prstGeom prst="rect">
                <a:avLst/>
              </a:prstGeom>
            </p:spPr>
          </p:pic>
        </mc:Fallback>
      </mc:AlternateContent>
    </p:spTree>
    <p:extLst>
      <p:ext uri="{BB962C8B-B14F-4D97-AF65-F5344CB8AC3E}">
        <p14:creationId xmlns:p14="http://schemas.microsoft.com/office/powerpoint/2010/main" val="1172672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38775-0D46-472C-ADEA-9456DAFEF66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88424A1-0E62-4310-9A3A-A83321446C79}"/>
              </a:ext>
            </a:extLst>
          </p:cNvPr>
          <p:cNvSpPr>
            <a:spLocks noGrp="1"/>
          </p:cNvSpPr>
          <p:nvPr>
            <p:ph idx="1"/>
          </p:nvPr>
        </p:nvSpPr>
        <p:spPr>
          <a:xfrm>
            <a:off x="838200" y="1071716"/>
            <a:ext cx="10085439" cy="5105247"/>
          </a:xfrm>
        </p:spPr>
        <p:txBody>
          <a:bodyPr>
            <a:normAutofit/>
          </a:bodyPr>
          <a:lstStyle/>
          <a:p>
            <a:pPr lvl="0"/>
            <a:r>
              <a:rPr lang="en-US" dirty="0"/>
              <a:t>When a statute violates a treaty, the treaty still has the force and effect of international law under the dualist U.S. legal system. Under the </a:t>
            </a:r>
            <a:r>
              <a:rPr lang="en-US" i="1" dirty="0">
                <a:highlight>
                  <a:srgbClr val="FFFF00"/>
                </a:highlight>
              </a:rPr>
              <a:t>Charming Betsy </a:t>
            </a:r>
            <a:r>
              <a:rPr lang="en-US" dirty="0"/>
              <a:t>rule of construction, courts must read U.S. statutes to avoid a conflict with international law, if such a reading is possible. [</a:t>
            </a:r>
            <a:r>
              <a:rPr lang="en-US" dirty="0">
                <a:highlight>
                  <a:srgbClr val="FFFF00"/>
                </a:highlight>
              </a:rPr>
              <a:t>Outdated?</a:t>
            </a:r>
            <a:r>
              <a:rPr lang="en-US" dirty="0"/>
              <a:t>]</a:t>
            </a:r>
          </a:p>
          <a:p>
            <a:pPr lvl="0"/>
            <a:r>
              <a:rPr lang="en-US" dirty="0">
                <a:highlight>
                  <a:srgbClr val="FFFF00"/>
                </a:highlight>
              </a:rPr>
              <a:t>A self-executing treaty creates rights and duties without the need for implementing legislation, and is usually privately enforceable in U.S. courts, while a non-self-executing treaty must be implemented by statute. </a:t>
            </a:r>
            <a:r>
              <a:rPr lang="en-US" dirty="0"/>
              <a:t>There is no consensus about which is which, or even about whether there is any applicable presumption that a treaty is either.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5690523-6BCB-7A13-8D12-9E5284A39371}"/>
                  </a:ext>
                </a:extLst>
              </p14:cNvPr>
              <p14:cNvContentPartPr/>
              <p14:nvPr/>
            </p14:nvContentPartPr>
            <p14:xfrm>
              <a:off x="3654360" y="2438280"/>
              <a:ext cx="2476440" cy="712440"/>
            </p14:xfrm>
          </p:contentPart>
        </mc:Choice>
        <mc:Fallback>
          <p:pic>
            <p:nvPicPr>
              <p:cNvPr id="4" name="Ink 3">
                <a:extLst>
                  <a:ext uri="{FF2B5EF4-FFF2-40B4-BE49-F238E27FC236}">
                    <a16:creationId xmlns:a16="http://schemas.microsoft.com/office/drawing/2014/main" id="{35690523-6BCB-7A13-8D12-9E5284A39371}"/>
                  </a:ext>
                </a:extLst>
              </p:cNvPr>
              <p:cNvPicPr/>
              <p:nvPr/>
            </p:nvPicPr>
            <p:blipFill>
              <a:blip r:embed="rId3"/>
              <a:stretch>
                <a:fillRect/>
              </a:stretch>
            </p:blipFill>
            <p:spPr>
              <a:xfrm>
                <a:off x="3645000" y="2428920"/>
                <a:ext cx="2495160" cy="731160"/>
              </a:xfrm>
              <a:prstGeom prst="rect">
                <a:avLst/>
              </a:prstGeom>
            </p:spPr>
          </p:pic>
        </mc:Fallback>
      </mc:AlternateContent>
    </p:spTree>
    <p:extLst>
      <p:ext uri="{BB962C8B-B14F-4D97-AF65-F5344CB8AC3E}">
        <p14:creationId xmlns:p14="http://schemas.microsoft.com/office/powerpoint/2010/main" val="1524491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4C7F-0A5D-4B7C-A389-C20439C70D7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2DC742-C673-4E62-888A-3F7FACCA5234}"/>
              </a:ext>
            </a:extLst>
          </p:cNvPr>
          <p:cNvSpPr>
            <a:spLocks noGrp="1"/>
          </p:cNvSpPr>
          <p:nvPr>
            <p:ph idx="1"/>
          </p:nvPr>
        </p:nvSpPr>
        <p:spPr>
          <a:xfrm>
            <a:off x="393290" y="1258530"/>
            <a:ext cx="11319738" cy="4918434"/>
          </a:xfrm>
        </p:spPr>
        <p:txBody>
          <a:bodyPr>
            <a:normAutofit lnSpcReduction="10000"/>
          </a:bodyPr>
          <a:lstStyle/>
          <a:p>
            <a:pPr lvl="0"/>
            <a:r>
              <a:rPr lang="en-US" dirty="0">
                <a:highlight>
                  <a:srgbClr val="FFFF00"/>
                </a:highlight>
              </a:rPr>
              <a:t>Customary international law is made by the consistent practice of states motivated by their sense of legal obligation. </a:t>
            </a:r>
            <a:r>
              <a:rPr lang="en-US" dirty="0"/>
              <a:t>The traditional historical view that such law is part of our federal common law is today sharply contested as counter-majoritarian and therefore lacking in democratic legitimacy. Regardless, f</a:t>
            </a:r>
            <a:r>
              <a:rPr lang="en-US" dirty="0">
                <a:highlight>
                  <a:srgbClr val="FFFF00"/>
                </a:highlight>
              </a:rPr>
              <a:t>or domestic purposes most customary international law may be trumped by statute or, more controversially, by executive action or judicial opinion.</a:t>
            </a:r>
          </a:p>
          <a:p>
            <a:pPr lvl="0"/>
            <a:endParaRPr lang="en-US" dirty="0"/>
          </a:p>
          <a:p>
            <a:pPr lvl="0"/>
            <a:r>
              <a:rPr lang="en-US" dirty="0"/>
              <a:t>A customary international law rule becomes a </a:t>
            </a:r>
            <a:r>
              <a:rPr lang="en-US" i="1" dirty="0"/>
              <a:t>jus cogens</a:t>
            </a:r>
            <a:r>
              <a:rPr lang="en-US" dirty="0"/>
              <a:t>, or peremptory, norm when the international community recognizes that it is a norm from which no derogation is permitted, such as prohibitions against slavery, genocide, and torture. </a:t>
            </a:r>
            <a:r>
              <a:rPr lang="en-US" dirty="0">
                <a:highlight>
                  <a:srgbClr val="FFFF00"/>
                </a:highlight>
              </a:rPr>
              <a:t>A few cases suggest that </a:t>
            </a:r>
            <a:r>
              <a:rPr lang="en-US" i="1" dirty="0">
                <a:highlight>
                  <a:srgbClr val="FFFF00"/>
                </a:highlight>
              </a:rPr>
              <a:t>jus cogens </a:t>
            </a:r>
            <a:r>
              <a:rPr lang="en-US" dirty="0">
                <a:highlight>
                  <a:srgbClr val="FFFF00"/>
                </a:highlight>
              </a:rPr>
              <a:t>is incorporated into our law, but such incorporation has been hotly disputed.</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C636D33-2BE6-7168-C5F9-473F4AB02017}"/>
                  </a:ext>
                </a:extLst>
              </p14:cNvPr>
              <p14:cNvContentPartPr/>
              <p14:nvPr/>
            </p14:nvContentPartPr>
            <p14:xfrm>
              <a:off x="0" y="974880"/>
              <a:ext cx="11655720" cy="5265360"/>
            </p14:xfrm>
          </p:contentPart>
        </mc:Choice>
        <mc:Fallback>
          <p:pic>
            <p:nvPicPr>
              <p:cNvPr id="4" name="Ink 3">
                <a:extLst>
                  <a:ext uri="{FF2B5EF4-FFF2-40B4-BE49-F238E27FC236}">
                    <a16:creationId xmlns:a16="http://schemas.microsoft.com/office/drawing/2014/main" id="{FC636D33-2BE6-7168-C5F9-473F4AB02017}"/>
                  </a:ext>
                </a:extLst>
              </p:cNvPr>
              <p:cNvPicPr/>
              <p:nvPr/>
            </p:nvPicPr>
            <p:blipFill>
              <a:blip r:embed="rId3"/>
              <a:stretch>
                <a:fillRect/>
              </a:stretch>
            </p:blipFill>
            <p:spPr>
              <a:xfrm>
                <a:off x="-9360" y="965520"/>
                <a:ext cx="11674440" cy="5284080"/>
              </a:xfrm>
              <a:prstGeom prst="rect">
                <a:avLst/>
              </a:prstGeom>
            </p:spPr>
          </p:pic>
        </mc:Fallback>
      </mc:AlternateContent>
    </p:spTree>
    <p:extLst>
      <p:ext uri="{BB962C8B-B14F-4D97-AF65-F5344CB8AC3E}">
        <p14:creationId xmlns:p14="http://schemas.microsoft.com/office/powerpoint/2010/main" val="51231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F5AE6-C7FB-CE52-BC5B-E2F570C10ED3}"/>
              </a:ext>
            </a:extLst>
          </p:cNvPr>
          <p:cNvSpPr>
            <a:spLocks noGrp="1"/>
          </p:cNvSpPr>
          <p:nvPr>
            <p:ph type="title"/>
          </p:nvPr>
        </p:nvSpPr>
        <p:spPr/>
        <p:txBody>
          <a:bodyPr>
            <a:normAutofit/>
          </a:bodyPr>
          <a:lstStyle/>
          <a:p>
            <a:pPr lvl="0"/>
            <a:r>
              <a:rPr lang="en-US" altLang="en-US" dirty="0"/>
              <a:t>Under US law</a:t>
            </a:r>
            <a:endParaRPr lang="en-US" dirty="0"/>
          </a:p>
        </p:txBody>
      </p:sp>
      <p:sp>
        <p:nvSpPr>
          <p:cNvPr id="3" name="Content Placeholder 2">
            <a:extLst>
              <a:ext uri="{FF2B5EF4-FFF2-40B4-BE49-F238E27FC236}">
                <a16:creationId xmlns:a16="http://schemas.microsoft.com/office/drawing/2014/main" id="{B9E8A6AE-1EE7-5AD2-D5F6-14AE1C2BA248}"/>
              </a:ext>
            </a:extLst>
          </p:cNvPr>
          <p:cNvSpPr>
            <a:spLocks noGrp="1"/>
          </p:cNvSpPr>
          <p:nvPr>
            <p:ph idx="1"/>
          </p:nvPr>
        </p:nvSpPr>
        <p:spPr>
          <a:xfrm>
            <a:off x="838200" y="1406013"/>
            <a:ext cx="8901793" cy="4770950"/>
          </a:xfrm>
        </p:spPr>
        <p:txBody>
          <a:bodyPr/>
          <a:lstStyle/>
          <a:p>
            <a:pPr lvl="0"/>
            <a:r>
              <a:rPr lang="en-US" altLang="en-US" dirty="0"/>
              <a:t>A treaty is anything that the president submits to the Senate for advice and consent as a treaty. </a:t>
            </a:r>
          </a:p>
          <a:p>
            <a:pPr lvl="0"/>
            <a:r>
              <a:rPr lang="en-US" altLang="en-US" dirty="0"/>
              <a:t>The rest of the world calls the Paris Climate Agreement a treaty, but Presidents Obama, Trump, and Biden called it an executive agreement. </a:t>
            </a:r>
          </a:p>
          <a:p>
            <a:pPr lvl="0"/>
            <a:r>
              <a:rPr lang="en-US" altLang="en-US" dirty="0"/>
              <a:t>The Courts defer to the President’s classification of the agreement. It will not review an agreement to determine if it is a treaty that must be submitted to the Senate.</a:t>
            </a:r>
          </a:p>
          <a:p>
            <a:pPr lvl="0"/>
            <a:r>
              <a:rPr lang="en-US" altLang="en-US" dirty="0"/>
              <a:t>At least as to judicial enforcement, it may not matter whether it is a treaty or an executive agreement.</a:t>
            </a:r>
          </a:p>
          <a:p>
            <a:pPr lvl="0"/>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3210A7B-5E75-7CBD-163B-82CD10C0AC7C}"/>
                  </a:ext>
                </a:extLst>
              </p14:cNvPr>
              <p14:cNvContentPartPr/>
              <p14:nvPr/>
            </p14:nvContentPartPr>
            <p14:xfrm>
              <a:off x="0" y="1215360"/>
              <a:ext cx="9177840" cy="4765320"/>
            </p14:xfrm>
          </p:contentPart>
        </mc:Choice>
        <mc:Fallback>
          <p:pic>
            <p:nvPicPr>
              <p:cNvPr id="4" name="Ink 3">
                <a:extLst>
                  <a:ext uri="{FF2B5EF4-FFF2-40B4-BE49-F238E27FC236}">
                    <a16:creationId xmlns:a16="http://schemas.microsoft.com/office/drawing/2014/main" id="{E3210A7B-5E75-7CBD-163B-82CD10C0AC7C}"/>
                  </a:ext>
                </a:extLst>
              </p:cNvPr>
              <p:cNvPicPr/>
              <p:nvPr/>
            </p:nvPicPr>
            <p:blipFill>
              <a:blip r:embed="rId3"/>
              <a:stretch>
                <a:fillRect/>
              </a:stretch>
            </p:blipFill>
            <p:spPr>
              <a:xfrm>
                <a:off x="-9360" y="1206000"/>
                <a:ext cx="9196560" cy="4784040"/>
              </a:xfrm>
              <a:prstGeom prst="rect">
                <a:avLst/>
              </a:prstGeom>
            </p:spPr>
          </p:pic>
        </mc:Fallback>
      </mc:AlternateContent>
    </p:spTree>
    <p:extLst>
      <p:ext uri="{BB962C8B-B14F-4D97-AF65-F5344CB8AC3E}">
        <p14:creationId xmlns:p14="http://schemas.microsoft.com/office/powerpoint/2010/main" val="365736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0E32B5-281C-4724-9F39-D4A8242CC8F3}"/>
              </a:ext>
            </a:extLst>
          </p:cNvPr>
          <p:cNvSpPr>
            <a:spLocks noGrp="1" noChangeArrowheads="1"/>
          </p:cNvSpPr>
          <p:nvPr>
            <p:ph type="title"/>
          </p:nvPr>
        </p:nvSpPr>
        <p:spPr/>
        <p:txBody>
          <a:bodyPr/>
          <a:lstStyle/>
          <a:p>
            <a:r>
              <a:rPr lang="en-US" altLang="en-US" dirty="0"/>
              <a:t>Enforcing Treaties</a:t>
            </a:r>
          </a:p>
        </p:txBody>
      </p:sp>
      <p:sp>
        <p:nvSpPr>
          <p:cNvPr id="27651" name="Rectangle 3">
            <a:extLst>
              <a:ext uri="{FF2B5EF4-FFF2-40B4-BE49-F238E27FC236}">
                <a16:creationId xmlns:a16="http://schemas.microsoft.com/office/drawing/2014/main" id="{C049A3F9-2D58-4A30-9C90-EA88F4737D98}"/>
              </a:ext>
            </a:extLst>
          </p:cNvPr>
          <p:cNvSpPr>
            <a:spLocks noGrp="1" noChangeArrowheads="1"/>
          </p:cNvSpPr>
          <p:nvPr>
            <p:ph idx="1"/>
          </p:nvPr>
        </p:nvSpPr>
        <p:spPr bwMode="auto">
          <a:xfrm>
            <a:off x="825910" y="1757150"/>
            <a:ext cx="10592020" cy="3835049"/>
          </a:xfrm>
        </p:spPr>
        <p:txBody>
          <a:bodyPr wrap="square" numCol="1" anchor="t" anchorCtr="0" compatLnSpc="1">
            <a:prstTxWarp prst="textNoShape">
              <a:avLst/>
            </a:prstTxWarp>
          </a:bodyPr>
          <a:lstStyle/>
          <a:p>
            <a:pPr lvl="0"/>
            <a:r>
              <a:rPr lang="en-US" altLang="en-US" dirty="0"/>
              <a:t>As the Supreme Court said in the Head Money Cases, a treaty </a:t>
            </a:r>
            <a:r>
              <a:rPr lang="en-US" altLang="en-US" dirty="0">
                <a:highlight>
                  <a:srgbClr val="FFFF00"/>
                </a:highlight>
              </a:rPr>
              <a:t>‘‘depends for the enforcement of its provisions on the interest and honor of the governments which are parties to it. </a:t>
            </a:r>
            <a:r>
              <a:rPr lang="en-US" altLang="en-US" dirty="0"/>
              <a:t>If these fail, its infraction becomes the subject of international negotiations and reclamations . . . [but] with all this </a:t>
            </a:r>
            <a:r>
              <a:rPr lang="en-US" altLang="en-US" dirty="0">
                <a:highlight>
                  <a:srgbClr val="FFFF00"/>
                </a:highlight>
              </a:rPr>
              <a:t>the judicial courts have nothing to do and can give no redress</a:t>
            </a:r>
            <a:r>
              <a:rPr lang="en-US" altLang="en-US" dirty="0"/>
              <a:t>.’’ </a:t>
            </a:r>
            <a:r>
              <a:rPr lang="en-US" altLang="en-US" i="1" dirty="0"/>
              <a:t>Head Money Cases</a:t>
            </a:r>
            <a:r>
              <a:rPr lang="en-US" altLang="en-US" dirty="0"/>
              <a:t>, 112 U.S. 580 (1884)</a:t>
            </a:r>
          </a:p>
        </p:txBody>
      </p:sp>
      <p:sp>
        <p:nvSpPr>
          <p:cNvPr id="27652" name="Slide Number Placeholder 5">
            <a:extLst>
              <a:ext uri="{FF2B5EF4-FFF2-40B4-BE49-F238E27FC236}">
                <a16:creationId xmlns:a16="http://schemas.microsoft.com/office/drawing/2014/main" id="{83590485-E33C-4E31-A407-A9B1944D14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1F4676E-08E8-4DED-A627-0254B4E77D5C}" type="slidenum">
              <a:rPr lang="en-US" altLang="en-US" sz="1400">
                <a:latin typeface="Tahoma" panose="020B0604030504040204" pitchFamily="34" charset="0"/>
              </a:rPr>
              <a:pPr fontAlgn="base">
                <a:spcBef>
                  <a:spcPct val="0"/>
                </a:spcBef>
                <a:spcAft>
                  <a:spcPct val="0"/>
                </a:spcAft>
              </a:pPr>
              <a:t>6</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3B5065A-0656-F34A-1297-B9DF8570415B}"/>
                  </a:ext>
                </a:extLst>
              </p14:cNvPr>
              <p14:cNvContentPartPr/>
              <p14:nvPr/>
            </p14:nvContentPartPr>
            <p14:xfrm>
              <a:off x="1112400" y="2503800"/>
              <a:ext cx="10211400" cy="1836360"/>
            </p14:xfrm>
          </p:contentPart>
        </mc:Choice>
        <mc:Fallback>
          <p:pic>
            <p:nvPicPr>
              <p:cNvPr id="2" name="Ink 1">
                <a:extLst>
                  <a:ext uri="{FF2B5EF4-FFF2-40B4-BE49-F238E27FC236}">
                    <a16:creationId xmlns:a16="http://schemas.microsoft.com/office/drawing/2014/main" id="{93B5065A-0656-F34A-1297-B9DF8570415B}"/>
                  </a:ext>
                </a:extLst>
              </p:cNvPr>
              <p:cNvPicPr/>
              <p:nvPr/>
            </p:nvPicPr>
            <p:blipFill>
              <a:blip r:embed="rId3"/>
              <a:stretch>
                <a:fillRect/>
              </a:stretch>
            </p:blipFill>
            <p:spPr>
              <a:xfrm>
                <a:off x="1103040" y="2494440"/>
                <a:ext cx="10230120" cy="185508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B156028-6C4A-4338-9872-DC8E0B784202}"/>
              </a:ext>
            </a:extLst>
          </p:cNvPr>
          <p:cNvSpPr>
            <a:spLocks noGrp="1" noChangeArrowheads="1"/>
          </p:cNvSpPr>
          <p:nvPr>
            <p:ph type="title"/>
          </p:nvPr>
        </p:nvSpPr>
        <p:spPr/>
        <p:txBody>
          <a:bodyPr/>
          <a:lstStyle/>
          <a:p>
            <a:r>
              <a:rPr lang="en-US" altLang="en-US" dirty="0"/>
              <a:t>The President's Role</a:t>
            </a:r>
          </a:p>
        </p:txBody>
      </p:sp>
      <p:sp>
        <p:nvSpPr>
          <p:cNvPr id="11267" name="Rectangle 3">
            <a:extLst>
              <a:ext uri="{FF2B5EF4-FFF2-40B4-BE49-F238E27FC236}">
                <a16:creationId xmlns:a16="http://schemas.microsoft.com/office/drawing/2014/main" id="{3FA88429-9218-4218-BF66-D7CA44AE474A}"/>
              </a:ext>
            </a:extLst>
          </p:cNvPr>
          <p:cNvSpPr>
            <a:spLocks noGrp="1" noChangeArrowheads="1"/>
          </p:cNvSpPr>
          <p:nvPr>
            <p:ph idx="1"/>
          </p:nvPr>
        </p:nvSpPr>
        <p:spPr bwMode="auto"/>
        <p:txBody>
          <a:bodyPr wrap="square" numCol="1" anchor="t" anchorCtr="0" compatLnSpc="1">
            <a:prstTxWarp prst="textNoShape">
              <a:avLst/>
            </a:prstTxWarp>
            <a:normAutofit/>
          </a:bodyPr>
          <a:lstStyle/>
          <a:p>
            <a:r>
              <a:rPr lang="en-US" altLang="en-US" dirty="0"/>
              <a:t>What are the president's roles in treaties?</a:t>
            </a:r>
          </a:p>
          <a:p>
            <a:pPr lvl="1"/>
            <a:r>
              <a:rPr lang="en-US" altLang="en-US" dirty="0"/>
              <a:t>Negotiates the treaty</a:t>
            </a:r>
          </a:p>
          <a:p>
            <a:pPr lvl="1"/>
            <a:r>
              <a:rPr lang="en-US" altLang="en-US" dirty="0"/>
              <a:t>Enforces the treaty</a:t>
            </a:r>
          </a:p>
          <a:p>
            <a:pPr lvl="1"/>
            <a:r>
              <a:rPr lang="en-US" altLang="en-US" dirty="0"/>
              <a:t>Can abrogate the treaty.</a:t>
            </a:r>
          </a:p>
          <a:p>
            <a:r>
              <a:rPr lang="en-US" altLang="en-US" dirty="0"/>
              <a:t>The enforcement role is critical because there is usually no recourse to judicial enforcement.</a:t>
            </a:r>
          </a:p>
          <a:p>
            <a:r>
              <a:rPr lang="en-US" altLang="en-US" dirty="0"/>
              <a:t>Unless enabled by statute, most treaties depend on the president’s discretionary foreign and military powers for enforcement.</a:t>
            </a:r>
          </a:p>
        </p:txBody>
      </p:sp>
      <p:sp>
        <p:nvSpPr>
          <p:cNvPr id="11268" name="Slide Number Placeholder 5">
            <a:extLst>
              <a:ext uri="{FF2B5EF4-FFF2-40B4-BE49-F238E27FC236}">
                <a16:creationId xmlns:a16="http://schemas.microsoft.com/office/drawing/2014/main" id="{CD6982AA-A72B-4AC1-8783-11040917A7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FC4B83-E69A-4E55-8667-A55B46521E0E}" type="slidenum">
              <a:rPr lang="en-US" altLang="en-US" sz="1400">
                <a:latin typeface="Tahoma" panose="020B0604030504040204" pitchFamily="34" charset="0"/>
              </a:rPr>
              <a:pPr fontAlgn="base">
                <a:spcBef>
                  <a:spcPct val="0"/>
                </a:spcBef>
                <a:spcAft>
                  <a:spcPct val="0"/>
                </a:spcAft>
              </a:pPr>
              <a:t>7</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CFCC769-09C4-819F-4BC5-42B90A69F5C0}"/>
                  </a:ext>
                </a:extLst>
              </p14:cNvPr>
              <p14:cNvContentPartPr/>
              <p14:nvPr/>
            </p14:nvContentPartPr>
            <p14:xfrm>
              <a:off x="543600" y="1935000"/>
              <a:ext cx="8301600" cy="3878640"/>
            </p14:xfrm>
          </p:contentPart>
        </mc:Choice>
        <mc:Fallback>
          <p:pic>
            <p:nvPicPr>
              <p:cNvPr id="2" name="Ink 1">
                <a:extLst>
                  <a:ext uri="{FF2B5EF4-FFF2-40B4-BE49-F238E27FC236}">
                    <a16:creationId xmlns:a16="http://schemas.microsoft.com/office/drawing/2014/main" id="{FCFCC769-09C4-819F-4BC5-42B90A69F5C0}"/>
                  </a:ext>
                </a:extLst>
              </p:cNvPr>
              <p:cNvPicPr/>
              <p:nvPr/>
            </p:nvPicPr>
            <p:blipFill>
              <a:blip r:embed="rId3"/>
              <a:stretch>
                <a:fillRect/>
              </a:stretch>
            </p:blipFill>
            <p:spPr>
              <a:xfrm>
                <a:off x="534240" y="1925640"/>
                <a:ext cx="8320320" cy="389736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8F082F-2DFF-49BD-8960-4760E13C7A68}"/>
              </a:ext>
            </a:extLst>
          </p:cNvPr>
          <p:cNvSpPr>
            <a:spLocks noGrp="1" noChangeArrowheads="1"/>
          </p:cNvSpPr>
          <p:nvPr>
            <p:ph type="title"/>
          </p:nvPr>
        </p:nvSpPr>
        <p:spPr/>
        <p:txBody>
          <a:bodyPr/>
          <a:lstStyle/>
          <a:p>
            <a:r>
              <a:rPr lang="en-US" altLang="en-US" dirty="0"/>
              <a:t>Senate Approval (not Ratification) of the Treaty</a:t>
            </a:r>
          </a:p>
        </p:txBody>
      </p:sp>
      <p:sp>
        <p:nvSpPr>
          <p:cNvPr id="9220" name="Rectangle 3">
            <a:extLst>
              <a:ext uri="{FF2B5EF4-FFF2-40B4-BE49-F238E27FC236}">
                <a16:creationId xmlns:a16="http://schemas.microsoft.com/office/drawing/2014/main" id="{95E814B2-1399-40C6-9D94-A4D4733B5FAC}"/>
              </a:ext>
            </a:extLst>
          </p:cNvPr>
          <p:cNvSpPr>
            <a:spLocks noGrp="1" noChangeArrowheads="1"/>
          </p:cNvSpPr>
          <p:nvPr>
            <p:ph idx="1"/>
          </p:nvPr>
        </p:nvSpPr>
        <p:spPr>
          <a:xfrm>
            <a:off x="478972" y="1919763"/>
            <a:ext cx="10570028" cy="4608739"/>
          </a:xfrm>
        </p:spPr>
        <p:txBody>
          <a:bodyPr>
            <a:normAutofit/>
          </a:bodyPr>
          <a:lstStyle/>
          <a:p>
            <a:pPr>
              <a:defRPr/>
            </a:pPr>
            <a:r>
              <a:rPr lang="en-US" altLang="en-US" dirty="0"/>
              <a:t>Advice and consent</a:t>
            </a:r>
          </a:p>
          <a:p>
            <a:pPr lvl="1">
              <a:defRPr/>
            </a:pPr>
            <a:r>
              <a:rPr lang="en-US" altLang="en-US" dirty="0"/>
              <a:t>Was the senate meant to participate in drafting treaties?</a:t>
            </a:r>
          </a:p>
          <a:p>
            <a:pPr>
              <a:defRPr/>
            </a:pPr>
            <a:r>
              <a:rPr lang="en-US" altLang="en-US" dirty="0"/>
              <a:t>What if the senate will not approve the treaty without changes?</a:t>
            </a:r>
          </a:p>
          <a:p>
            <a:pPr lvl="1">
              <a:defRPr/>
            </a:pPr>
            <a:r>
              <a:rPr lang="en-US" altLang="en-US" dirty="0"/>
              <a:t>These become part of the treaty if they are accepted by the other signers.</a:t>
            </a:r>
          </a:p>
          <a:p>
            <a:pPr>
              <a:defRPr/>
            </a:pPr>
            <a:r>
              <a:rPr lang="en-US" altLang="en-US" dirty="0"/>
              <a:t>The treaty is not ratified until the president delivers the approved treaty to the other treaty signers.</a:t>
            </a:r>
          </a:p>
          <a:p>
            <a:pPr>
              <a:defRPr/>
            </a:pPr>
            <a:r>
              <a:rPr lang="en-US" altLang="en-US" dirty="0"/>
              <a:t>Fast track - the Senate promises to not mess with the treaty, only to vote it up or down.</a:t>
            </a:r>
          </a:p>
        </p:txBody>
      </p:sp>
      <p:sp>
        <p:nvSpPr>
          <p:cNvPr id="8196" name="Slide Number Placeholder 5">
            <a:extLst>
              <a:ext uri="{FF2B5EF4-FFF2-40B4-BE49-F238E27FC236}">
                <a16:creationId xmlns:a16="http://schemas.microsoft.com/office/drawing/2014/main" id="{2067A30D-13D8-4177-B733-D3E39880B5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548D78-A612-4C92-8DD2-B9506583D154}" type="slidenum">
              <a:rPr lang="en-US" altLang="en-US" sz="1400">
                <a:latin typeface="Tahoma" panose="020B0604030504040204" pitchFamily="34" charset="0"/>
              </a:rPr>
              <a:pPr fontAlgn="base">
                <a:spcBef>
                  <a:spcPct val="0"/>
                </a:spcBef>
                <a:spcAft>
                  <a:spcPct val="0"/>
                </a:spcAft>
              </a:pPr>
              <a:t>8</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3911179C-0EF3-97DA-BD00-952A4CCD8D0D}"/>
                  </a:ext>
                </a:extLst>
              </p14:cNvPr>
              <p14:cNvContentPartPr/>
              <p14:nvPr/>
            </p14:nvContentPartPr>
            <p14:xfrm>
              <a:off x="436320" y="261720"/>
              <a:ext cx="7939080" cy="5359320"/>
            </p14:xfrm>
          </p:contentPart>
        </mc:Choice>
        <mc:Fallback>
          <p:pic>
            <p:nvPicPr>
              <p:cNvPr id="2" name="Ink 1">
                <a:extLst>
                  <a:ext uri="{FF2B5EF4-FFF2-40B4-BE49-F238E27FC236}">
                    <a16:creationId xmlns:a16="http://schemas.microsoft.com/office/drawing/2014/main" id="{3911179C-0EF3-97DA-BD00-952A4CCD8D0D}"/>
                  </a:ext>
                </a:extLst>
              </p:cNvPr>
              <p:cNvPicPr/>
              <p:nvPr/>
            </p:nvPicPr>
            <p:blipFill>
              <a:blip r:embed="rId3"/>
              <a:stretch>
                <a:fillRect/>
              </a:stretch>
            </p:blipFill>
            <p:spPr>
              <a:xfrm>
                <a:off x="426960" y="252360"/>
                <a:ext cx="7957800" cy="537804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E3217E7-02DA-495F-9D87-361C18BB3781}"/>
              </a:ext>
            </a:extLst>
          </p:cNvPr>
          <p:cNvSpPr>
            <a:spLocks noGrp="1" noChangeArrowheads="1"/>
          </p:cNvSpPr>
          <p:nvPr>
            <p:ph type="title"/>
          </p:nvPr>
        </p:nvSpPr>
        <p:spPr/>
        <p:txBody>
          <a:bodyPr/>
          <a:lstStyle/>
          <a:p>
            <a:r>
              <a:rPr lang="en-US" altLang="en-US" dirty="0"/>
              <a:t>International Mechanisms for Enforcing Treaties</a:t>
            </a:r>
          </a:p>
        </p:txBody>
      </p:sp>
      <p:sp>
        <p:nvSpPr>
          <p:cNvPr id="6148" name="Rectangle 3">
            <a:extLst>
              <a:ext uri="{FF2B5EF4-FFF2-40B4-BE49-F238E27FC236}">
                <a16:creationId xmlns:a16="http://schemas.microsoft.com/office/drawing/2014/main" id="{F497425C-2390-42A9-A735-F672AF7C5A34}"/>
              </a:ext>
            </a:extLst>
          </p:cNvPr>
          <p:cNvSpPr>
            <a:spLocks noGrp="1" noChangeArrowheads="1"/>
          </p:cNvSpPr>
          <p:nvPr>
            <p:ph idx="1"/>
          </p:nvPr>
        </p:nvSpPr>
        <p:spPr>
          <a:xfrm>
            <a:off x="419725" y="1568224"/>
            <a:ext cx="11444990" cy="4945002"/>
          </a:xfrm>
        </p:spPr>
        <p:txBody>
          <a:bodyPr>
            <a:normAutofit lnSpcReduction="10000"/>
          </a:bodyPr>
          <a:lstStyle/>
          <a:p>
            <a:pPr>
              <a:defRPr/>
            </a:pPr>
            <a:r>
              <a:rPr lang="en-US" altLang="en-US" dirty="0"/>
              <a:t>What is the international law significance of a treaty?</a:t>
            </a:r>
          </a:p>
          <a:p>
            <a:pPr lvl="1">
              <a:defRPr/>
            </a:pPr>
            <a:r>
              <a:rPr lang="en-US" altLang="en-US" dirty="0"/>
              <a:t>Notice</a:t>
            </a:r>
          </a:p>
          <a:p>
            <a:pPr lvl="1">
              <a:defRPr/>
            </a:pPr>
            <a:r>
              <a:rPr lang="en-US" altLang="en-US" dirty="0"/>
              <a:t>Starting point for specific trade or defense policies.</a:t>
            </a:r>
          </a:p>
          <a:p>
            <a:pPr lvl="1">
              <a:defRPr/>
            </a:pPr>
            <a:r>
              <a:rPr lang="en-US" altLang="en-US" dirty="0"/>
              <a:t>As much as the signatories attach to it.</a:t>
            </a:r>
          </a:p>
          <a:p>
            <a:pPr>
              <a:defRPr/>
            </a:pPr>
            <a:r>
              <a:rPr lang="en-US" altLang="en-US" dirty="0"/>
              <a:t>There is no general international body that enforces treaties.</a:t>
            </a:r>
          </a:p>
          <a:p>
            <a:pPr lvl="1">
              <a:defRPr/>
            </a:pPr>
            <a:r>
              <a:rPr lang="en-US" altLang="en-US" dirty="0"/>
              <a:t>Treaties must contain their own enforcement agreements.</a:t>
            </a:r>
          </a:p>
          <a:p>
            <a:pPr lvl="1">
              <a:defRPr/>
            </a:pPr>
            <a:r>
              <a:rPr lang="en-US" altLang="en-US" dirty="0"/>
              <a:t>These are only effective if the major signatories to the treaty support them.</a:t>
            </a:r>
          </a:p>
          <a:p>
            <a:pPr>
              <a:defRPr/>
            </a:pPr>
            <a:r>
              <a:rPr lang="en-US" altLang="en-US" dirty="0"/>
              <a:t>What mechanisms can be used, short of war, to enforce multilateral treaties such as the those deal with atomic energy?</a:t>
            </a:r>
          </a:p>
          <a:p>
            <a:pPr lvl="1">
              <a:defRPr/>
            </a:pPr>
            <a:r>
              <a:rPr lang="en-US" altLang="en-US" dirty="0"/>
              <a:t>Trade and monetary sanctions.</a:t>
            </a:r>
          </a:p>
          <a:p>
            <a:pPr lvl="1">
              <a:defRPr/>
            </a:pPr>
            <a:r>
              <a:rPr lang="en-US" altLang="en-US" dirty="0"/>
              <a:t>Limited value unless widely adopted.</a:t>
            </a:r>
          </a:p>
        </p:txBody>
      </p:sp>
      <p:sp>
        <p:nvSpPr>
          <p:cNvPr id="5124" name="Slide Number Placeholder 5">
            <a:extLst>
              <a:ext uri="{FF2B5EF4-FFF2-40B4-BE49-F238E27FC236}">
                <a16:creationId xmlns:a16="http://schemas.microsoft.com/office/drawing/2014/main" id="{4F326429-D9BA-4724-AB40-27EF7D236C9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71AF961-AB74-4AAB-84BF-E6C9C1095A08}" type="slidenum">
              <a:rPr lang="en-US" altLang="en-US" sz="1400">
                <a:latin typeface="Tahoma" panose="020B0604030504040204" pitchFamily="34" charset="0"/>
              </a:rPr>
              <a:pPr fontAlgn="base">
                <a:spcBef>
                  <a:spcPct val="0"/>
                </a:spcBef>
                <a:spcAft>
                  <a:spcPct val="0"/>
                </a:spcAft>
              </a:pPr>
              <a:t>9</a:t>
            </a:fld>
            <a:endParaRPr lang="en-US" altLang="en-US" sz="1400">
              <a:latin typeface="Tahoma" panose="020B060403050404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7753214-F3E3-C26A-437A-2DBFDFBD9190}"/>
                  </a:ext>
                </a:extLst>
              </p14:cNvPr>
              <p14:cNvContentPartPr/>
              <p14:nvPr/>
            </p14:nvContentPartPr>
            <p14:xfrm>
              <a:off x="433080" y="1946880"/>
              <a:ext cx="11003040" cy="4527000"/>
            </p14:xfrm>
          </p:contentPart>
        </mc:Choice>
        <mc:Fallback>
          <p:pic>
            <p:nvPicPr>
              <p:cNvPr id="2" name="Ink 1">
                <a:extLst>
                  <a:ext uri="{FF2B5EF4-FFF2-40B4-BE49-F238E27FC236}">
                    <a16:creationId xmlns:a16="http://schemas.microsoft.com/office/drawing/2014/main" id="{A7753214-F3E3-C26A-437A-2DBFDFBD9190}"/>
                  </a:ext>
                </a:extLst>
              </p:cNvPr>
              <p:cNvPicPr/>
              <p:nvPr/>
            </p:nvPicPr>
            <p:blipFill>
              <a:blip r:embed="rId3"/>
              <a:stretch>
                <a:fillRect/>
              </a:stretch>
            </p:blipFill>
            <p:spPr>
              <a:xfrm>
                <a:off x="423720" y="1937520"/>
                <a:ext cx="11021760" cy="4545720"/>
              </a:xfrm>
              <a:prstGeom prst="rect">
                <a:avLst/>
              </a:prstGeom>
            </p:spPr>
          </p:pic>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462</TotalTime>
  <Words>4051</Words>
  <Application>Microsoft Office PowerPoint</Application>
  <PresentationFormat>Widescreen</PresentationFormat>
  <Paragraphs>236</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Alegreya Sans</vt:lpstr>
      <vt:lpstr>Arial</vt:lpstr>
      <vt:lpstr>Atkinson Hyperlegible</vt:lpstr>
      <vt:lpstr>Calibri</vt:lpstr>
      <vt:lpstr>Tahoma</vt:lpstr>
      <vt:lpstr>Office Theme</vt:lpstr>
      <vt:lpstr>Chapter 6 - The Domestic Effect of International Law</vt:lpstr>
      <vt:lpstr>The Importance of Treaties and International Agreements</vt:lpstr>
      <vt:lpstr>What Makes a Treaty?</vt:lpstr>
      <vt:lpstr>International Law</vt:lpstr>
      <vt:lpstr>Under US law</vt:lpstr>
      <vt:lpstr>Enforcing Treaties</vt:lpstr>
      <vt:lpstr>The President's Role</vt:lpstr>
      <vt:lpstr>Senate Approval (not Ratification) of the Treaty</vt:lpstr>
      <vt:lpstr>International Mechanisms for Enforcing Treaties</vt:lpstr>
      <vt:lpstr>Presidential Abrogation of Treaties Goldwater v. Carter, 617 F.2d 697 (1979)</vt:lpstr>
      <vt:lpstr>Enforcement of Treaties in the US Courts</vt:lpstr>
      <vt:lpstr>Self-Executing Treaties</vt:lpstr>
      <vt:lpstr>Congressional Enabling of Treaties</vt:lpstr>
      <vt:lpstr>What if a Legislatively Enabled Treaty is Abrogated?</vt:lpstr>
      <vt:lpstr>Changing Treaties</vt:lpstr>
      <vt:lpstr>How does a Court Decide what a Treaty Means for Domestic Enforcement?</vt:lpstr>
      <vt:lpstr>Can Statutes Abrogate Treaty Provisions?</vt:lpstr>
      <vt:lpstr>Executive and Other Agreements</vt:lpstr>
      <vt:lpstr>Types of Executive Agreements</vt:lpstr>
      <vt:lpstr>Case-Zablocki Act: Congressional Limits on Executive Agreements</vt:lpstr>
      <vt:lpstr>Can Treaties and Executive Agreements Supersede the Constitution? - Reid v. Covert, 354 US 1 (1957)</vt:lpstr>
      <vt:lpstr>Committee of US Citizens living in Nicaragua v. Reagan, 859 F2d 929 (1988)</vt:lpstr>
      <vt:lpstr>The “Charming Betsy” Rule of Avoiding Conflict with International Law</vt:lpstr>
      <vt:lpstr>Effect of Treaties and Executive Agreements on State Law</vt:lpstr>
      <vt:lpstr>Al-Bihani v. Obama,  619 F. 3d 1 (DCC 2010)</vt:lpstr>
      <vt:lpstr>Evidence of Congressional Incorporation</vt:lpstr>
      <vt:lpstr>Presidential Abrogation of Multilateral Agreements</vt:lpstr>
      <vt:lpstr>Can Congress Abrogate Customary International Law?</vt:lpstr>
      <vt:lpstr>Jus Cogens vs Customary International Law</vt:lpstr>
      <vt:lpstr>Examples of Jus Cogens</vt:lpstr>
      <vt:lpstr>Al Shimari v. CACI Premier Tech., Inc., 368 F. Supp. 3d 935 (E.D. Va.), appeal dismissed, 775 F. App'x 758 (4th Cir. 2019)</vt:lpstr>
      <vt:lpstr>Is this Opinion Just Dicta?</vt:lpstr>
      <vt:lpstr>The Court’s Reasoning</vt:lpstr>
      <vt:lpstr>Does US Jurisprudence Recognize that Every Right Must have a Remedy?</vt:lpstr>
      <vt:lpstr>The Consent Argument For Waiving Sovereign Immunity for Jus Cogens</vt:lpstr>
      <vt:lpstr>Has the US Consented to Liability for Jus Cogens Violations?</vt:lpstr>
      <vt:lpstr>What Type of Consent?</vt:lpstr>
      <vt:lpstr>Supreme Court Justices on International Law Norms as US Law</vt:lpstr>
      <vt:lpstr>Judge Kavanaugh</vt:lpstr>
      <vt:lpstr>Justice Alito</vt:lpstr>
      <vt:lpstr>Justice Thomas</vt:lpstr>
      <vt:lpstr>THE DOMESTIC EFFECT OF INTERNATIONAL LAW: SUMMARY OF BASIC PRINCIPLES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 The Domestic Effect of International Law</dc:title>
  <dc:creator>Edward P Richards</dc:creator>
  <cp:lastModifiedBy>Edward Richards</cp:lastModifiedBy>
  <cp:revision>52</cp:revision>
  <dcterms:created xsi:type="dcterms:W3CDTF">2022-01-28T21:19:33Z</dcterms:created>
  <dcterms:modified xsi:type="dcterms:W3CDTF">2023-02-07T17:14:31Z</dcterms:modified>
</cp:coreProperties>
</file>