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69" r:id="rId4"/>
    <p:sldId id="259" r:id="rId5"/>
    <p:sldId id="267" r:id="rId6"/>
    <p:sldId id="266" r:id="rId7"/>
    <p:sldId id="261" r:id="rId8"/>
    <p:sldId id="260" r:id="rId9"/>
    <p:sldId id="258" r:id="rId10"/>
    <p:sldId id="263" r:id="rId11"/>
    <p:sldId id="268" r:id="rId12"/>
    <p:sldId id="264" r:id="rId13"/>
    <p:sldId id="273" r:id="rId14"/>
    <p:sldId id="274" r:id="rId15"/>
    <p:sldId id="275" r:id="rId16"/>
    <p:sldId id="276" r:id="rId17"/>
    <p:sldId id="278" r:id="rId18"/>
    <p:sldId id="279" r:id="rId19"/>
    <p:sldId id="280" r:id="rId20"/>
    <p:sldId id="281" r:id="rId21"/>
    <p:sldId id="277" r:id="rId22"/>
    <p:sldId id="282" r:id="rId23"/>
    <p:sldId id="284" r:id="rId24"/>
    <p:sldId id="310" r:id="rId25"/>
    <p:sldId id="285" r:id="rId26"/>
    <p:sldId id="301" r:id="rId27"/>
    <p:sldId id="302" r:id="rId28"/>
    <p:sldId id="303" r:id="rId29"/>
    <p:sldId id="304" r:id="rId30"/>
    <p:sldId id="305" r:id="rId31"/>
    <p:sldId id="295" r:id="rId32"/>
    <p:sldId id="293" r:id="rId33"/>
    <p:sldId id="309" r:id="rId34"/>
    <p:sldId id="296" r:id="rId35"/>
    <p:sldId id="294" r:id="rId36"/>
    <p:sldId id="287" r:id="rId37"/>
    <p:sldId id="308"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1" autoAdjust="0"/>
    <p:restoredTop sz="86432" autoAdjust="0"/>
  </p:normalViewPr>
  <p:slideViewPr>
    <p:cSldViewPr snapToGrid="0">
      <p:cViewPr varScale="1">
        <p:scale>
          <a:sx n="71" d="100"/>
          <a:sy n="71" d="100"/>
        </p:scale>
        <p:origin x="235" y="58"/>
      </p:cViewPr>
      <p:guideLst/>
    </p:cSldViewPr>
  </p:slideViewPr>
  <p:outlineViewPr>
    <p:cViewPr>
      <p:scale>
        <a:sx n="33" d="100"/>
        <a:sy n="33" d="100"/>
      </p:scale>
      <p:origin x="0" y="-21024"/>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ink/ink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5:40:43.144"/>
    </inkml:context>
    <inkml:brush xml:id="br0">
      <inkml:brushProperty name="width" value="0.05292" units="cm"/>
      <inkml:brushProperty name="height" value="0.05292" units="cm"/>
      <inkml:brushProperty name="color" value="#FF0000"/>
    </inkml:brush>
  </inkml:definitions>
  <inkml:trace contextRef="#ctx0" brushRef="#br0">11074 4541 1444 0,'0'0'0'16,"0"0"23"-16,-29-33 1 0,-1 16 31 16,-10-7 1-16,-11-6-5 15,-16 1 0-15,-9 1-3 16,-11 2 1-16,-3 5-19 15,-10 2 1 1,-13 5-15-16,-9 8 1 0,-5 0 0 16,-8 6 1-16,-12 2-2 15,-12 5 0-15,-13 2 0 16,-14 6 0-16,-6 8-4 0,0 8 1 16,3 2-2-16,13 8 0 15,5 9-3-15,12-5 1 16,5-10-3-16,20 1 1 15,21 9-3-15,13 4 0 16,10 1 0-16,14 5 1 16,16 6-2-16,12-4 1 15,20 2-3-15,14-2 0 16,18-3-1-16,19 3 0 16,26-2 0-16,25 2 0 15,28-3-1-15,22-13 0 16,33-4-3-16,39-4 0 15,29-9-4-15,31-7 0 16,19-5-5-16,6-6 1 16,-10-6 2-16,-1-9 1 15,-12-12 1-15,-9-12 1 16,-11-12 3-16,-21-8 1 0,-18-10 1 16,-19-2 0-1,-21 2 2-15,-29 3 0 0,-26 1 2 16,-35-10 0-16,-30-11 4 15,-32-12 0-15,-32 2 1 16,-33 9 1-16,-27 5 0 16,-29 12 1-16,-47 12-1 15,-49 24 1-15,-42 28-9 16,-44 42 0-16,296-42-1550 16</inkml:trace>
  <inkml:trace contextRef="#ctx0" brushRef="#br0" timeOffset="1311.56">6657 3163 571 0,'18'4'0'0,"24"-1"22"0,11 6 0 16,7 0 19-16,3 3 0 15,8-4 3-15,6 5 0 16,26 2-4-16,3-3 0 16,5-7-16-16,7 2 1 15,12 4-2-15,10 1 1 16,4 3-8-16,15 1 1 15,12-2 0-15,11 1 1 16,15-2-1-16,3 4 0 16,11-5 3-16,6 0 1 15,2-3 1-15,19-4 1 16,6-2-3-16,13-3 1 16,13-5-2-16,7 2 1 0,11-2 3 15,3 1 0-15,0 1-2 16,17-3 0-16,10 3-4 15,6-4 1-15,10-3-1 16,13 3 0-16,6 2-1 16,7 1 0-16,-7-5 2 15,14 3 0-15,15 0 2 16,3-2 0-16,1 1 4 16,2 2 0-16,4-4-5 15,3 2 1-15,0 2-2 0,14 1 1 16,6 1 8-16,-1 1 0 15,2-1 2-15,3 3 0 16,-1 0-1-16,1 3 1 16,-8-3-5-16,-5 0 1 15,-4-3-6-15,-8 3 1 16,-6 8 0-16,-20 4 0 16,-18 1-4-16,-21-1 1 15,-16 5-5-15,-28-1 1 16,-22 4-4-16,-18 1 1 15,-22-4-7-15,-8-4 1 16,-215-13-1504-16</inkml:trace>
  <inkml:trace contextRef="#ctx0" brushRef="#br0" timeOffset="2842.8">6680 4342 615 0,'26'0'0'0,"52"0"6"15,17 0 0-15,4 0 8 16,9 0 0-16,6 0 0 16,6 0 0-16,4-3 8 15,1-1 1-15,2 2 0 16,9 2 0-16,15 0-2 15,1 2 1-15,-7 2 3 16,6-4 1-16,3 3 1 0,10-3 1 16,11 5-4-16,1 2 0 15,4 3 0-15,5 3 0 16,2 2 0-16,-4-3 0 16,-3-3-3-16,6 3 1 15,9 4-5-15,12-6 1 16,6 0 3-16,8-4 0 15,10-1-2-15,3-5 1 16,10-2 1-16,1-1 0 16,7 3 1-16,0 0 0 15,9 3 0-15,-3-1 1 16,5 5 0-16,-9-4 0 16,2 2 0-16,-6-1 1 15,6-1-3-15,10-1 1 16,9 1 0-16,-3 6 0 15,7-2 0-15,5 2 1 0,12-1 0 16,6 1 0-16,-1-6-4 16,1 1 0-16,7 1-1 15,1 4 0-15,11-1-1 16,4 1 0-16,10-2-3 16,9-2 1-16,15-7-1 15,5 2 1-15,17 0-1 16,5-3 1-16,0-2 0 15,1-2 0-15,8 2 0 16,-5 1 1-16,-1 8-3 0,-6 1 1 16,-7 2 2-16,-11 1 0 15,-12-2 2-15,-13 6 1 16,-17 0 1-16,-23 2 0 16,-11-4-3-16,-28 2 1 15,-14-3 1-15,-23-4 0 16,-12 4 3-16,-20-1 1 15,-21-1-4-15,-14-3 0 16,-10-3-3-16,-33-6 0 16,-114 5-1672-16</inkml:trace>
</inkml:ink>
</file>

<file path=ppt/ink/ink1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5:50:43.569"/>
    </inkml:context>
    <inkml:brush xml:id="br0">
      <inkml:brushProperty name="width" value="0.05292" units="cm"/>
      <inkml:brushProperty name="height" value="0.05292" units="cm"/>
      <inkml:brushProperty name="color" value="#FF0000"/>
    </inkml:brush>
  </inkml:definitions>
  <inkml:trace contextRef="#ctx0" brushRef="#br0">2558 5415 907 0,'-6'45'0'15,"-8"71"9"-15,-2 33 1 0,6 20 14 16,1 16 1 0,0 6 3-16,-1 15 1 0,-3 14 10 15,-4 10 0-15,-1 9-19 16,-5 22 1-16,-3 16 4 15,1 13 1-15,-5 5 4 16,-2 14 1-16,9 8 0 16,0 8 0-16,0 16 1 15,6 9 1-15,-1 6-4 16,9 13 1-16,4 0-5 16,1-2 0-16,4-2-1 0,9 0 0 15,4-7-3-15,9-7 1 16,16-6-5-16,6-8 1 15,5-10-2-15,7-8 1 16,15-13-3-16,21-15 0 16,29-16-2-16,15-14 1 15,4-20-2-15,17-15 0 16,19-16-1-16,13-13 1 16,19-13-3-16,14-13 0 15,9-10-2-15,20-16 1 16,8-12-1-16,16-4 1 15,9-8-2-15,5-9 1 16,1-11-1-16,34-5 1 16,29-4 0-16,7-10 0 15,19-13 1-15,9-9 1 16,14-6 1-16,20-2 1 16,10-5 1-16,5-2 0 0,6 0 0 15,14-2 0-15,3-3-2 16,1-1 0-16,-1 0-2 15,6-3 0-15,12-5-2 16,7-7 1-16,14-3-2 16,16-7 1-16,-5-11 0 15,1-4 0-15,5-6 2 16,13-5 1-16,16-7 3 16,-4-1 0-16,-8 0 0 0,5 2 1 15,3 1-1-15,13-4 0 16,0-1-1-16,-9-2 1 15,-7 3-4-15,-5 0 0 16,-6-3-2-16,-21-4 1 16,-8-1-2-16,-20-1 1 15,-30 8-2-15,-34-8 1 16,-22-8-1-16,-13-12 0 16,-15-12 0-16,-6-18 1 15,-4-17 6-15,-13-19 0 16,-15-13 9-16,-8-19 0 15,-13-14 6-15,-9-15 0 16,-3-13-1-16,-13-11 0 16,-8-10 0-16,-15-5 0 15,-13-4-3-15,-10-14 1 16,-2-11-3-16,-8-15 1 16,-13-13-4-16,-6-25 1 0,-16-19-7 15,-17-15 1-15,-16-19-2 16,-13-11 0-16,-9-24-4 15,-11-7 0-15,-10-5-3 16,-13 2 1-16,-11 0-1 16,-21 10 0-16,-16 5-1 15,-19 12 0-15,-19 11 0 16,-19 15 0-16,-22 1 0 16,-27 11 0-16,-27 11 0 15,-32 9 0-15,-30 6 0 16,-35 11 0-16,-34 19-1 0,-35 10 1 15,-32 14-1-15,-31 19 0 16,-29 18-1-16,-36 8 1 16,-29 5-2-16,-23 19 0 15,-28 16-2-15,-22 10 1 16,-23 14-3-16,-30 6 1 16,-13 9 0-16,-30 15 0 15,-18 10-1-15,-11 15 1 16,-4 20 0-16,-5-3 0 15,-13-4-1-15,1 3 1 16,2 14-3-16,4 7 0 16,5 8 1-16,-2 2 0 15,-1-6 0-15,-3-8 1 16,1-3-3-16,-1-9 0 16,3 0 0-16,5 8 0 15,3 6 1-15,-4 10 0 0,-4 13 1 16,-13 5 1-16,-9 6 1 15,-7 11 0-15,-10 7-1 16,-8 11 1-16,-1 6 0 16,-9 16 1-16,-2 12-2 15,-21 14 0-15,6 19-1 16,1 13 1-16,-2 17-1 16,8 27 0-16,15 26-7 15,11 36 1-15,7 35 1 0,29 38 1 16,620-270-1657-16</inkml:trace>
  <inkml:trace contextRef="#ctx0" brushRef="#br0" timeOffset="11233.96">3171 7322 963 0,'0'0'0'0,"-37"0"28"0,6 7 0 16,-1 3 28-16,2 9 1 15,-4 11-9-15,1 8 0 16,8 12-19-16,-1 11 1 15,-2-1-12-15,-6 8 1 16,2-3-5-16,-1 6 1 16,-3 7-3-16,-4-3 1 15,3 4-4-15,2 6 1 16,3 2-3-16,4 4 0 16,1 8-1-16,4 0 0 15,2-4-2-15,2 3 1 16,5 6-1-16,1-3 0 15,8-13 0-15,7-9 0 16,6-11-1-16,7-7 1 16,6-8-1-16,2-4 0 15,8-8 0-15,7-6 1 16,9-2-1-16,8-2 0 16,3-2 3-16,2 1 0 0,-2-6 2 15,9 0 0-15,20 0 5 16,3-1 1-16,5-2 1 15,0-1 1-15,4 1-2 16,5-2 0-16,12-5-1 16,3-2 0-16,8-5 4 15,3-2 0-15,1-5 4 16,8 0 1-16,11-7-2 0,7 2 1 16,-2 3-1-16,-7 2 0 15,-7 2-2-15,11 5 1 16,7 5-4-16,5 0 1 15,2-1-3-15,-4-1 1 16,0 0-2-16,2 3 0 16,7 2-2-16,11-4 1 15,1-6-1-15,6-4 0 16,-4 3-1-16,1-4 1 16,-1 0-1-16,0-4 0 15,-12 8-2-15,7-4 1 16,7 0-1-16,2 0 0 15,8 3 0-15,6 3 0 16,5-6-1-16,4 0 0 16,-2 0 0-16,1 0 1 15,6-7-1-15,4-2 1 16,-8-1-2-16,2 1 1 0,6 2 1 16,-8 2 0-16,2-2 0 15,1-2 1-15,-1 2-1 16,-2 2 1-16,3 0-1 15,0 1 1-15,5 6 1 16,1 2 1-16,8-6-1 16,-8-2 1-16,-2 1-1 15,1 0 0-15,3-1 1 16,2-1 1-16,-2-4-1 0,3 1 0 16,6-1 1-16,-2 5 1 15,7-4 0-15,2-1 1 16,0 6 0-16,3-4 1 15,1-2-2-15,-4 0 1 16,3 4-2-16,0 2 1 16,-1-1-3-16,2 1 0 15,6 1-1-15,4-1 1 16,7-2-1-16,7-2 0 16,6-2-2-16,-3 0 1 15,1 4 0-15,-2 2 0 16,1-1 1-16,-3-3 0 15,1 6 0-15,-1 1 1 16,7 5-2-16,0 0 0 16,5 2 0-16,-1-2 0 15,2-2 0-15,-8 1 0 16,2-4 0-16,2 3 0 0,7-6 2 16,2-2 0-16,-4 1 0 15,0 1 0-15,-1-1-2 16,-1 3 1-16,-3 1 1 15,9-2 0-15,17 0-1 16,4-1 1-16,-2 3 1 16,-1 0 0-16,-3 0 0 15,-6 0 0-15,-2 0 0 16,-11 0 0-16,-5 0-2 16,-7 0 0-16,-7 0-1 0,-6 0 1 15,-1 0-1-15,-9-2 1 16,-7-5-2-16,-16-2 0 15,-6-3 0-15,-6-2 1 16,-13-1-2-16,-6-9 1 16,-12-1-2-16,-15-4 1 15,-7-13 1-15,-13-4 0 16,-12-10-1-16,-14-2 0 16,-16-5 0-16,-14-1 1 15,-14 11 2-15,-9-10 1 16,-12-8 0-16,-13 0 0 15,-17 6 0-15,-16-1 1 16,-16 0-1-16,-14 0 0 16,-16-3-2-16,-15 2 1 15,-16-8-3-15,-15 4 0 16,-16 7-1-16,-16 5 0 16,-15-1-3-16,-17-3 1 0,-17-4-2 15,-14 1 0-15,-12 4 0 16,-13 8 0-16,-12 4-1 15,-16 3 0-15,-6 1-3 16,-5 4 1-16,-15 2-2 16,-2 1 1-16,-4-5-2 15,-11-1 1-15,-6 2 0 16,-6 0 0-16,-14-4-1 16,-3 5 1-16,-4 3 0 0,-9 4 1 15,-5 2 0-15,-17 4 0 16,-12-2 0-16,-6 5 1 15,-9 1-1-15,-18 8 1 16,-3 2-1-16,-4 6 0 16,-3 0 0-16,-6 1 0 15,-12-5-1-15,-5 1 1 16,3 0 0-16,0 4 0 16,-3-1 0-16,-2 5 1 15,-2-1 0-15,0 2 0 16,6-6 0-16,1 2 1 15,-1 2 0-15,3-4 0 16,-6-1 0-16,3 0 0 16,-1 3 1-16,3 2 0 15,1-4-1-15,0 5 1 16,1 1-1-16,6-2 1 0,8 1 0 16,0-1 0-1,3-2 0-15,3 0 0 0,8 2-1 16,15 0 1-16,5 1 0 15,0-4 0-15,-3-1-1 16,5 2 1-16,11 7-1 16,-5 5 1-16,-1 6-1 15,-6 1 0-15,-13 9 1 16,3 5 0-16,10 5 0 16,-5 7 0-16,-9 7 0 15,-8 5 0-15,-2 7 0 16,3 5 0-16,11-4 0 0,1 0 1 15,-1-1-1-15,1 7 1 16,8 9-1-16,11-4 1 16,16-6-1-16,2-8 0 15,7-6 0-15,19-8 0 16,14 1-4-16,12 6 0 16,15 2-14-16,19 7 1 15,20 2-16-15,11-2 0 16,216-57-1907-16</inkml:trace>
  <inkml:trace contextRef="#ctx0" brushRef="#br0" timeOffset="31106.06">3247 9592 873 0,'0'0'0'16,"-30"25"26"-16,2-1 0 15,-7-3 25-15,3-1 1 0,4 1-10 16,5-2 0-16,2 2-20 16,1 5 1-16,3 2-11 15,3-2 1-15,1-4-5 16,8 4 1-16,-2 9-5 16,5 5 0-16,4 3 0 15,5 9 0-15,4 5-2 16,4 2 1-16,5-1-2 15,3 0 0-15,9 0-1 16,8 0 1-16,6-1-1 16,3-2 0-16,4 9 0 0,2-2 0 15,7-1 0-15,6-6 0 16,19-3-1-16,6 0 1 16,-1-2-1-16,7 4 1 15,17 1-1-15,6-4 1 16,1-10-1-16,13-1 1 15,12-2 0-15,11-2 1 16,16 4-1-16,1-4 1 16,9-3 1-16,9-5 1 15,0-4 3-15,15-1 0 16,8-2 4-16,8-4 0 16,10-7 1-16,5-1 0 15,14-6 0-15,3 1 0 16,8 3 1-16,1 0 0 15,-3-2 1-15,7 2 0 0,5 5 9 16,7 0 0-16,15 9 6 16,-8-6 1-16,9 1 2 15,-10-2 1-15,1-2 0 16,5-5 1-16,8-2-6 16,10 0 0-16,-3 4-4 15,5-7 1-15,-7-8-4 16,10 3 1-16,11 6 0 15,2 1 0-15,-5-2-2 16,3-2 1-16,11 0-2 16,3 0 1-16,-4 0-2 0,6 1 1 15,13 1-1-15,-1 0 0 16,-5-4-1-16,4-3 1 16,17 1-3-16,-5 4 1 15,0 4-2-15,-6-8 0 16,3-4-3-16,2 2 0 15,8 8-1-15,2-2 0 16,0-5-2-16,1-4 0 16,-1-3 1-16,8 0 1 15,8 3-1-15,1-3 1 16,1 4 1-16,6-10 0 16,1-4-2-16,-1 1 0 15,0 4 0-15,-3-4 0 16,0-5 0-16,-4 4 0 15,-5 3 0-15,-5 3 0 16,-2 4-2-16,-12-5 1 0,0-4-2 16,-1 2 1-16,-8 1-1 15,-7-6 1-15,-6-9 0 16,-12-1 0-16,-10 6-1 16,-18-5 0-16,-12-5 0 15,-26-3 1-15,-20-8-1 16,-23 2 1-16,-22 2-1 15,-22 4 0-15,-23-2 0 16,-22-2 1-16,-18-2-2 16,-21-3 1-16,-18 1 1 15,-17-1 0-15,-15 0 2 0,-18-2 0 16,-18 4 0-16,-22 1 1 16,-27 2-1-16,-25 2 1 15,-26 3-1-15,-22-2 1 16,-22 1-3-16,-14-4 0 15,-34-6-4-15,-32 1 1 16,-21 4-2-16,-26-1 1 16,-14-7-2-16,-13-5 1 15,-14-10-1-15,-14 2 0 16,-7 3 0-16,-11 1 0 16,-22-2 0-16,-18 6 0 15,-23 2 0-15,-22-4 0 16,-29-1-1-16,-16 3 1 15,-21 5-1-15,-15 6 1 16,-20 6 0-16,-24 4 0 0,-12 5 0 16,-12-5 0-16,-25-7 0 15,-10 2 0-15,-10 1 0 16,-10 4 0-16,-21 0 0 16,-3-2 0-16,-1 2 0 15,-17 0 0-15,-20 2 0 16,-5 0 0-16,-14 6 0 15,-7 9 0-15,-7 9 0 16,-11 12 0-16,-3 12 0 16,-7 9 1-16,-8 12-1 15,-4 21 0-15,-1 13 0 0,9 34 0 16,16 32 0-16,11 30 0 16,14 29-6-16,17-14 0 15,683-178-1767-15</inkml:trace>
  <inkml:trace contextRef="#ctx0" brushRef="#br0" timeOffset="54933.96">21426 12813 963 0,'23'-2'0'0,"40"-1"14"16,19 1 1-16,13 2 21 16,16 2 1-16,12 3-3 15,8 0 0 1,6 0-11-16,10 2 0 0,17 5-8 15,28 1 0-15,25 0-1 16,18 1 0-16,21 0-2 16,8 0 1-16,22 2-2 15,15-4 1-15,15-7-3 0,23 2 0 16,12 5 6-16,25 0 0 16,8 2-1-16,13 1 0 15,0 3 23-15,0 2 0 16,-4 1 10-16,-19 3 1 15,-18-3 1-15,-22 0 1 16,-26-5-3-16,-27-3 0 16,-29-4-7-16,-28-14 1 15,-224 5-1394-15</inkml:trace>
  <inkml:trace contextRef="#ctx0" brushRef="#br0" timeOffset="56648.85">3944 14210 951 0,'30'-4'0'16,"53"-6"25"-16,28-2 0 15,11-4 27-15,10-1 1 16,9 1-3-16,16 4 0 16,14 5-25-16,6 2 1 15,8-2-10-15,4 0 0 16,1 4-5-16,8-3 0 15,6 3-3-15,3-2 0 16,1-2-1-16,3 7 1 16,-1 9-2-16,7-3 0 15,0 0 0-15,7-3 0 16,4 4 0-16,10-3 1 0,14-8-1 16,6-1 1-16,3 0 3 15,-4-2 0-15,1 3 1 16,-4 1 1-16,0-2-1 15,10-2 0-15,3 2 5 16,8 3 1-16,0-3-1 16,6 3 1-16,3 0 0 15,0 2 0-15,1 4 2 16,5-4 0-16,16-6-1 16,10-2 1-16,9-4-1 0,-4-4 0 15,0-3 3-15,12-2 1 16,15 1-2-16,-3-12 0 15,-2-1-1-15,11 2 1 16,24 2 2-16,4-2 1 16,3-6-5-16,-2 5 1 15,-13 7 3-15,-5 6 1 16,-1 2 0-16,-10 7 0 16,-15 6-2-16,-6 4 0 15,-12 2-1-15,-14 3 0 16,-18 0 5-16,-22 0 1 15,-13-1 7-15,-23-2 0 16,-14-2 10-16,-20 0 0 16,-20-2 3-16,-24-2 1 15,-24 1 1-15,-18-1 0 16,-17 1 0-16,-19 0 0 16,-16-1-7-16,-17 1 1 0,-12-3-8 15,-7 0 1-15,-6 0-5 16,-4 5 1-16,-3-5-4 15,-3 3 1-15,-7 3-5 16,9-12 1-16,-5 5-3 16,-4 7 0-16,3-12-2 15,-3 5 0-15,0 7-1 16,-3-12 0-16,1 5-3 16,-2 0 0-16,-1 0-4 15,5 7 1-15,-10-10 0 0,10 10 0 16,-6-9-1-16,3 2 0 15,1 0-1-15,-3 0 0 16,3 0-2-16,2 7 0 16,0-10-2-16,0 10 1 15,0 0-3-15,-7-7 0 16,7 7-1-16,0-5 1 16,0 5-2-16,-5-9 1 15,5 9-1-15,-4-7 0 16,4 7 0-16,-3-7 0 15,3 7 0-15,-6-7 1 16,6 7 0-16,-9-7 0 16,9 7 0-16,-7-6 0 15,7 6-1-15,-12-7 0 16,12 7-1-16,-9-4 1 16,9 4-2-16,0 0 1 0,-9-5-1 15,9 5 0-15,-12-2 0 16,3-1 0-16,-1 3-2 15,1 1 1-15,9-1-9 16,0 0 0-16,0 0-2347 16</inkml:trace>
</inkml:ink>
</file>

<file path=ppt/ink/ink1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5:52:14.574"/>
    </inkml:context>
    <inkml:brush xml:id="br0">
      <inkml:brushProperty name="width" value="0.05292" units="cm"/>
      <inkml:brushProperty name="height" value="0.05292" units="cm"/>
      <inkml:brushProperty name="color" value="#FF0000"/>
    </inkml:brush>
  </inkml:definitions>
  <inkml:trace contextRef="#ctx0" brushRef="#br0">1889 3748 1500 0,'0'0'0'16,"9"45"47"-16,-9-3 0 0,-14 20 37 15,-7 13 1-15,3 6-33 16,2 18 1-16,-1 22-33 16,4 10 1-16,4 27-9 15,4 23 1-15,2 29-5 16,1 25 0-16,-2 16-2 16,-1 19 1-16,1 17-3 0,-4 15 0 15,-7 9-1-15,-4 18 0 16,-2 7-1-16,2 13 1 15,-3 1-2-15,14-9 1 16,8-13 0-16,3-18 1 16,6-12 2-16,0-13 0 15,5-15 2-15,0-8 1 16,0-11 2-16,7-20 0 16,7-16 2-16,8-14 0 15,10-6 7-15,6-9 0 16,12-19 2-16,19-4 1 15,30-18-1-15,17-13 0 16,18-21-2-16,20-7 1 16,26-6-4-16,32-8 1 15,31-7-5-15,19-5 0 16,22-7-2-16,14 0 1 16,18 3-2-16,26 1 1 0,9-2-1 15,28-8 0-15,22-11 0 16,15-6 0-16,17-4 1 15,13-3 0-15,23 1 3 16,22 1 1-16,33-5-2 16,17-3 1-16,15-2 4 15,30-1 1-15,15 0 4 16,12-1 0-16,4 0 1 16,20 2 1-16,9-7 0 0,-2 1 0 15,3-2-2-15,1-5 0 16,-8-4 0-16,-1-9 1 15,-4-11-3-15,-11-6 0 16,-8-12-1-16,-11 3 0 16,-14 8-3-16,-18 1 0 15,-22-4 1-15,-24-3 1 16,-6-6 1-16,-22-5 1 16,-21-8-4-16,-40-5 1 15,-27-6-3-15,-37-10 1 16,-26-6-1-16,-41-4 1 15,-34-1-4-15,-35 1 0 16,-26-2 0-16,-34-7 1 16,-29-6 0-16,-20-4 1 15,-18-4-2-15,-7-14 1 16,-2-15-1-16,-6-16 0 16,-11-14-3-16,-10-12 1 0,-4-12-4 15,-9-19 1-15,-5-14-3 16,-10-19 1-16,-6-16-2 15,-6-10 1-15,-5-5-2 16,-7-14 1-16,-3-5-2 16,-9-4 1-16,-11-1-1 15,-9-9 0-15,-5-12 0 16,-14 5 0-16,-20 10 0 16,-18 11 0-16,-21 10 0 0,-29 9 0 15,-29 12 0-15,-26 18 0 16,-23 16-2-16,-31 13 0 15,-33 14-3-15,-25 6 0 16,-21 11-3-16,-33 7 0 16,-24 13-1-16,-27 10 0 15,-16 4-1-15,-24 13 1 16,-24 18-4-16,-20 11 1 16,-26 9 0-16,-10 10 1 15,-6 5-2-15,-21 7 0 16,-4 11 1-16,-3 6 0 15,-8 6 1-15,1 7 0 16,-3-1 2-16,2 9 1 16,-4-3 0-16,-8 3 0 15,6-5 1-15,4 4 1 16,2 5 0-16,2-4 1 16,-2-5 0-16,-2-2 1 0,0 2 0 15,1 2 1-15,5-4-1 16,-10 2 0-16,-5 2 0 15,2 0 1-15,4 7 0 16,-17 1 0-16,-22-1 1 16,-4 5 0-16,0 6 0 15,-14 6 1-15,-14 9-1 16,-24 3 0-16,-8 2 0 16,5 17 0-16,4 19-1 15,21 30 1-15,25 36-3 16,30 35 0-16,53 27-4 0,65 9 1 15,88 5-16-15,64 19 1 16,49 28-24-16,-194 195 47 16</inkml:trace>
  <inkml:trace contextRef="#ctx0" brushRef="#br0" timeOffset="21581.25">3993 7253 1198 0,'22'-2'0'15,"43"-1"29"-15,23 3 0 16,18 5 32-16,23 5 1 16,17 2-10-16,30 2 1 15,27-7-12-15,18 0 1 16,19-4-18-16,26-3 1 16,27-3-6-16,14-6 0 15,14-3 7-15,14-2 1 16,7-6 4-16,-3-1 0 15,-9-7 10-15,-15-1 1 16,-22-1 3-16,-25 1 1 16,-12-1 1-16,-34 6 1 15,-22 0-7-15,-17 3 0 0,-28 2-7 16,-28 2 1-16,-37 0-10 16,-32-4 0-16,-58 21-1705 15</inkml:trace>
  <inkml:trace contextRef="#ctx0" brushRef="#br0" timeOffset="23678.31">11700 8229 1119 0,'0'0'0'15,"0"0"25"-15,19-7 1 16,2-2 21-16,11-3 1 16,11 3 0-16,9 1 1 15,7 1 0-15,18 2 1 0,22 1-16 16,19 8 1-16,16-1 1 15,22 6 1-15,36 1 7 16,34 2 0-16,20 4-2 16,30-4 1-16,13 0-1 15,21-8 0-15,17-4-7 16,15 0 0-16,11 0 1 16,3 1 1-16,-3 3 7 15,-11-4 0-15,-14 0 32 0,-16-9 1 16,-14 0 7-1,-30-3 0-15,-12 2-10 0,-35 1 1 16,-26-3-17-16,-25 2 1 16,-27-2-20-16,-18-6 1 15,-125 18-2108-15</inkml:trace>
  <inkml:trace contextRef="#ctx0" brushRef="#br0" timeOffset="25529.62">10689 9426 839 0,'43'-3'0'0,"73"-6"27"16,32 1 0-16,6-5 32 0,8 1 0 15,5 5 8-15,-1 2 1 16,7 5-9-16,3 5 1 16,10 2-27-16,2 2 1 15,15 3 1-15,7 0 0 16,5 0-5-16,11-3 1 15,3 3-3-15,8-7 0 16,6-3-2-16,15-2 0 16,5 0-3-16,8-2 0 15,20-3-3-15,-5-2 1 16,7 5 5-16,0-1 0 16,10-4 5-16,6 5 0 15,8 4-2-15,6 5 0 16,-4-4 4-16,4 1 1 15,16 3-1-15,-11 3 0 16,-13-6-6-16,-8-4 1 16,4-2-5-16,-6 0 1 0,-3-1 6 15,-6-4 1-15,-10-4 0 16,-8-1 1-16,-11-5 0 16,-11 1 0-16,-10-1-5 15,-6 5 0-15,-17-4-4 16,-12 8 1-16,-11 1-6 15,-17 7 1-15,-15 7-4 16,-18 1 0-16,-23 10-10 16,-15 1 1-16,-112-19-1830 0</inkml:trace>
  <inkml:trace contextRef="#ctx0" brushRef="#br0" timeOffset="26746.17">3226 10446 1063 0,'0'0'0'0,"48"-12"25"15,3 3 1-15,12-1 16 16,15 4 1-16,19 1-8 15,7 2 0-15,0-3-15 16,9 5 0-16,9 1-8 16,10 3 1-16,11 1-4 15,7 3 0-15,9 0-1 0,6-1 1 16,17 1-1-16,12 0 0 16,5 0-1-16,8 0 1 15,6-2 1-15,8-1 1 16,8 1-1-16,6 0 1 15,6 0 0-15,12-3 1 16,2-4 1-16,12-3 0 16,1-2 1-16,16 0 0 15,0 0-1-15,1 0 1 16,-1 1 2-16,4 0 0 16,1 3 9-16,18-2 0 15,2 3 1-15,1 0 1 16,3-1 2-16,2 3 1 15,15 0-4-15,5-4 0 16,4-1-3-16,8 2 0 16,8 3 0-16,-2 3 0 0,-4-6-2 15,7-3 0-15,20 0-1 16,5-3 0-16,4-3 1 16,1-6 0-16,11-4-5 15,21-1 0-15,3-8-4 16,11 4 0-16,11-5 0 15,3 3 1-15,20 0-2 16,3 4 1-16,0 5-1 16,1 11 0-16,-5 2-2 15,-13 14 0-15,-15 5-2 0,-12 5 1 16,-6 2-2-16,-7 7 0 16,-4 4 2-16,-3-1 1 15,-6-5 0-15,-4-3 0 16,-2 3-6-16,-6-11 0 15,-387-13-1627-15</inkml:trace>
  <inkml:trace contextRef="#ctx0" brushRef="#br0" timeOffset="28262.74">4604 11292 727 0,'0'0'0'0,"61"0"12"16,15-5 0-16,28 1 20 0,15 1 1 15,4-1-3-15,20 1 1 16,19 1-9-16,20-3 1 15,7 1-2-15,15-1 1 16,13-2-1-16,13-5 1 16,13 4-2-16,11-3 0 15,11 3 4-15,15 1 0 16,18 3-3-16,9 1 1 16,14-9 0-16,12 6 1 15,17 12-3-15,6-6 1 16,0 0-2-16,6 0 0 15,26 3-3-15,5 1 0 16,4-4 1-16,-5 0 1 16,3-2-1-16,14 0 0 15,6 6-2-15,1 1 0 16,9-4 6-16,4 1 1 16,13-5 3-16,5 3 0 0,18 0 0 15,1-5 1-15,12-2-1 16,-2-6 1-16,9 1-4 15,-7-1 1-15,-2 0-1 16,6-4 1-16,5-5 0 16,-7 6 0-16,-6 11 2 15,-14 8 1-15,-13 4-1 16,-17 0 1-16,-15-5-4 16,-34-2 1-16,-30 0-5 15,-34 2 1-15,-24-1 0 0,-34 5 1 16,-26-1-4-16,-21-2 1 15,-16-3-10-15,-13-27 1 16,-183 27-1505-16</inkml:trace>
</inkml:ink>
</file>

<file path=ppt/ink/ink1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5:53:06.019"/>
    </inkml:context>
    <inkml:brush xml:id="br0">
      <inkml:brushProperty name="width" value="0.05292" units="cm"/>
      <inkml:brushProperty name="height" value="0.05292" units="cm"/>
      <inkml:brushProperty name="color" value="#FF0000"/>
    </inkml:brush>
  </inkml:definitions>
  <inkml:trace contextRef="#ctx0" brushRef="#br0">10702 1718 1444 0,'-18'-5'0'0,"-32"-16"40"0,-22 2 0 15,-18 6 33-15,-14-3 0 16,-9-5-22-16,-12-5 1 16,-11-7-32-16,-8-3 0 15,-6 3-10-15,-16-3 1 16,-16 1-3-16,-15-1 1 15,-8 0-3-15,-10 10 1 16,1-2-2-16,-11 5 0 16,-5 4-1-16,-1 2 1 15,-7 5-2-15,-5 0 1 16,6 0-1-16,-3 0 0 16,6-2 0-16,-1 2 1 0,1-4 0 15,4-1 0-15,8 1 0 16,-2 2 1-16,2 2-1 15,-4 0 0-15,-5 9-1 16,-4 3 1-16,10 8-1 16,-1 4 0-16,-4 1-1 15,5-1 1-15,8 8-1 16,3 8 1-16,3 2-1 16,3 4 0-16,5 9 0 0,9 4 0 15,8 7 0-15,10-1 0 16,8-8 0-16,26 6 0 15,15 6-1-15,10 8 1 16,8 13-2-16,10 2 1 16,13 7-1-16,8 2 1 15,2 19-1-15,7 4 0 16,8-1 0-16,6 10 0 16,11 9 0-16,12-2 0 15,16-7 0-15,9-7 0 16,11 6 0-16,15-4 0 15,20-4 0-15,12-1 0 16,20 0 0-16,12-4 0 16,10-19 0-16,29-3 0 15,15-2 0-15,29-3 0 16,25-8 0-16,15-8 0 16,13-6 0-16,19-10 0 0,14-10 0 15,23-10 0-15,25-14 0 16,11-7 1-16,13-11 0 15,17-8 0-15,27-4 1 16,8-1 1-16,-2-4 3 16,14-3 0-16,0-2 4 15,7-3 0-15,5-8 6 16,-11-4 1-16,-16-13 2 16,-2-6 1-16,-8-6-1 15,-12 2 1-15,-12 0-2 0,-29-7 1 16,-29-16-1-16,-29-4 0 15,-26 4 1-15,-27-6 1 16,-17-11-2-16,-25 0 1 16,-21-12-1-16,-32-2 0 15,-21-6-1-15,-27-1 0 16,-24 2 2-16,-32-10 0 16,-35-7 6-16,-34-9 0 15,-42 0 0-15,-52 6 1 16,-55 11-10-16,-66 25 1 15,-67 24-7-15,-83 32 1 16,-78 27-1-16,-79 48 1 16,-60 53-6-16,-35 61 1 15,-41 61-2-15,-8 57 0 16,-24 63-2-16,31 13 1 16,728-332-1938-16</inkml:trace>
  <inkml:trace contextRef="#ctx0" brushRef="#br0" timeOffset="15417.01">16270 6166 1052 0,'0'0'0'16,"0"0"20"-16,20 0 0 16,-8 2 23-16,0-1 1 0,2 1-6 15,0-4 1-15,1-1-7 16,6 3 0-16,7 0-14 16,4 0 0-16,12 0 0 15,2-3 1-15,12 6-4 16,5-1 1-16,10 5 1 15,8-2 0-15,5 2 9 16,9-4 1-16,13 8 5 16,5-1 0-16,9 0 16 0,8 2 1 15,8 1 1 1,8-1 0-16,18 0-7 0,13 0 1 16,4 0-2-16,-1 0 0 15,4 0-2-15,-3 2 1 16,3 2 2-16,-1-4 1 15,1-7-2-15,13 4 0 16,8 1 2-16,-1-1 1 16,6-8-5-16,2-1 0 15,10-1-7-15,4-8 1 16,9 2-7-16,3-5 0 16,10-2-4-16,8 2 0 15,4 2-3-15,-3 1 0 16,-6 0-4-16,-12 1 1 15,-9-1-5-15,-12-3 1 16,-11 0-4-16,-20 0 1 16,-18-6 0-16,-10-1 0 15,-14-1-1-15,-11-6 1 0,-16-7-1 16,-14 0 0-16,-12 0 1 16,-10-5 1-16,-4-11 2 15,-9-1 1-15,-13 0 0 16,-19 2 1-16,-10 1 0 15,-15-2 1-15,-15-1-3 16,-15 2 1-16,-14-1 0 16,-15 3 0-16,-19-5 0 15,-11-6 1-15,-13-1-4 16,-13 0 0-16,-16 1-2 0,-16 0 0 16,-16 4-4-16,-19-3 1 15,-20 3-2-15,-23-5 1 16,-27-4-4-16,-25 5 0 15,-19-2-1-15,-19 7 1 16,-17 11-1-16,-18-1 0 16,-24 9 0-16,-7 7 0 15,-1 14-1-15,-14 9 1 16,-6 6-1-16,-2 15 1 16,-8 14-1-16,10 19 1 15,11 21-1-15,21 11 1 16,21 6-1-16,33 16 1 15,47 15-1-15,40-4 1 16,39 3-2-16,49 0 1 16,48 9-3-16,42-15 1 15,42-14-4-15,49-13 0 0,46-12-7 16,42-4 1-16,36-3-1 16,32-5 1-16,30-4-24 15,20-8 1-15,5 2-2 16,-2-26 1-16,-261-26-2009 15</inkml:trace>
  <inkml:trace contextRef="#ctx0" brushRef="#br0" timeOffset="18150">3620 7459 1310 0,'26'-5'0'0,"45"-8"35"0,20-2 0 15,13 3 33-15,4 1 0 16,1-1-16-16,8-3 0 16,6-3-26-16,2 3 0 15,1-6-8-15,9 4 0 16,15 5-6-16,4-1 1 16,3 5-4-16,7-1 1 15,-2 2-2-15,-5 4 1 16,7 6 2-16,11 1 0 15,6 4 3-15,8-1 0 16,5 4 3-16,6-4 0 16,8-2 1-16,-2-2 0 15,8-3-1-15,-1-3 1 16,2-1 1-16,6 3 1 16,1 2 0-16,4 6 1 15,-1-3 0-15,5 1 1 0,4 2 0 16,-3 1 1-16,0 3-2 15,8-1 0-15,4 1 1 16,-3-1 0-16,3-5-4 16,-3 4 0-16,4 1 1 15,4-1 0-15,1-6 1 16,3-1 1-16,6 2-2 16,3-4 1-16,10 1-2 15,10 1 1-15,3 0-6 16,0 1 1-16,2 1-2 0,-1-1 0 15,15 2 2-15,5 0 0 16,11 2 0-16,0-5 1 16,-4 2 0-16,7-1 1 15,8 1-3-15,13-1 1 16,8-1-4-16,4-4 1 16,10-1 2-16,-7-1 0 15,-1-3 1-15,16 5 0 16,11-3 0-16,8 5 1 15,6 7 4-15,-2 4 1 16,-5-3 1-16,-10 4 0 16,-10 4 9-16,-10 5 0 15,-12 5 4-15,-16-2 1 16,-27-7-4-16,-15-1 1 16,-24 1-3-16,-13-1 1 15,-17-3-3-15,-10 0 0 16,-17-1-6-16,-17-4 0 0,-24 4-4 15,-20-6 0-15,-17-3-1 16,-16 1 0-16,-16-1-3 16,-12-3 1-16,-9 0-5 15,-11-7 0-15,-12-2-5 16,-6-3 1-16,1 4-5 16,5 8 1-16,9 3-8 15,7-10 1-15,-69 7-2376 0</inkml:trace>
  <inkml:trace contextRef="#ctx0" brushRef="#br0" timeOffset="25866.9">3881 10681 1299 0,'0'0'0'0,"-23"-14"32"16,0 7 0-16,5 0 31 15,-5 7 1-15,-17 7-17 16,-10-3 0-16,-8 4-30 16,-2-2 0-16,-7 2-5 15,0 8 0-15,7 8-4 16,-4 5 1-16,-6 10-4 15,-4 9 1-15,-2 9-2 16,-2 14 0-16,8 7-2 0,-3 0 1 16,-8 0-1-16,-2 10 0 15,2 5-1-15,2 4 1 16,7 7-1-16,3 5 0 16,5 5-1-16,1 1 1 15,5-5-1-15,8-1 1 16,10 14-1-16,4 0 0 15,13 0 0-15,9 3 0 16,11 6 0-16,10 1 0 16,12 0 0-16,13 1 0 15,12-6 0-15,14-2 0 16,11-3 0-16,12-6 0 16,9-7 0-16,14-5 1 15,22 6-1-15,9-2 1 16,19-7-1-16,13-5 1 15,13-2 0-15,14-3 0 16,14 0-1-16,20-4 1 16,10-10 0-16,20-2 0 0,12-7 0 15,12-8 0-15,5-13 0 16,25-6 0-16,22-6 1 16,10-7 0-16,7-10 0 15,16-3 0-15,7 0 0 16,15-1 0-16,5 1-1 15,3-2 1-15,8-1 4 16,12 3 0-16,6-1 4 16,7-2 0-16,11-8 3 0,11-2 0 15,21-4 1-15,6-5 1 16,6-2-2-16,2 1 0 16,4 0 2-16,3 0 1 15,15-2 0-15,3-10 0 16,5-7 0-16,8 4 0 15,8 1 2-15,3-10 1 16,-3-16 1-16,8-5 0 16,15-8-1-16,1-4 0 15,1-2-1-15,-3-2 1 16,5-1-4-16,1-10 1 16,-4-11-3-16,-1 3 1 15,-6 0-1-15,-9-2 1 16,-8-5 0-16,-20 2 0 15,-21-3-1-15,-31 2 0 16,-20 1-2-16,-41-3 1 16,-35-6-2-16,-37 6 1 0,-26 2-3 15,-41-4 1-15,-35-3 5 16,-37 4 1-16,-34 8 7 16,-28 0 0-16,-32-9 4 15,-26 2 1-15,-25 10 0 16,-25-2 0-16,-26-3-1 15,-28-1 1-15,-28 2-6 16,-34 3 0-16,-34 6-4 16,-42 1 0-16,-37-6-3 15,-37 9 0-15,-30 12-5 0,-30 7 0 16,-26 10-3-16,-23 0 1 16,-20 4-3-16,-7-4 0 15,-17 0-2-15,-8 2 1 16,-13 2-2-16,-8 2 0 15,-1 8-1-15,-9 0 1 16,-9 2-1-16,-13 1 0 16,-3 6 0-16,-7 3 0 15,-1 2 0-15,-12 5 0 16,-4 6 0-16,-8 3 0 16,-15-1 0-16,1-1 0 15,2-1 0-15,0-1 0 16,-2 2 0-16,2 2 0 15,2 2 0-15,-4-4 0 16,-5-4 0-16,4-4 0 0,-3-6 0 16,3-5 0-16,-3-7 0 15,6 0 0-15,7-5 0 16,-3 0 0-16,-2 0 0 16,-4 2 0-16,4-2 0 15,-6 5 0-15,-1 7 0 16,1 7 0-16,-6 7 0 15,-11 10 0-15,-16 4 0 16,1 22 0-16,5 24 0 16,-19 34 0-16,-15 37 0 15,8 35 0-15,12 24-3 0,6 16 0 16,547-194-1992-16</inkml:trace>
</inkml:ink>
</file>

<file path=ppt/ink/ink1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5:54:22.552"/>
    </inkml:context>
    <inkml:brush xml:id="br0">
      <inkml:brushProperty name="width" value="0.05292" units="cm"/>
      <inkml:brushProperty name="height" value="0.05292" units="cm"/>
      <inkml:brushProperty name="color" value="#FF0000"/>
    </inkml:brush>
  </inkml:definitions>
  <inkml:trace contextRef="#ctx0" brushRef="#br0">3085 4005 1276 0,'0'0'0'16,"0"0"30"-16,-23 17 1 16,2 11 27-16,-7 8 1 15,-2 7-15-15,-4 11 0 16,-6 12-24-16,-8 11 1 15,-8 15-12-15,-11 7 1 0,0-1-5 16,0 10 0-16,10 11 0 16,-1 4 0-16,3 8-1 15,-7 8 0-15,-1 8-2 16,-6 2 1-16,11 3-1 16,9-3 0-16,3-5-1 15,2-8 1-15,7-4-1 16,5-11 0-16,9-14-1 15,2-13 1-15,3-15 0 0,7-22 0 16,8-24 0-16,17-24 1 16,21-21 0-16,15-21 1 15,4-21 0-15,13-3 0 16,8 7 3-16,0 5 0 16,-11 12 9-16,-9 11 1 15,-6 11 5-15,4 8 1 16,14 5 2-16,7 3 1 15,11 7 0-15,5-3 0 16,-4-9-3-16,4 0 1 16,11-6-3-16,1-4 0 15,2-4 1-15,9-3 0 16,10 5-6-16,13-7 1 16,7 1-3-16,7-2 0 15,12-1-2-15,18 2 1 16,7 5-2-16,11 2 1 0,1 3-3 15,7-3 0-15,2 0 0 16,1-4 0-16,-1-1 1 16,9-4 0-16,3-8 0 15,9-4 0-15,3 0 0 16,2 0 0-16,11 4 0 16,-1 5 0-16,3 3 3 15,-7 9 0-15,-1 0-1 16,-4 8 1-16,0 11-1 15,-1 2 0-15,6 6-3 16,0 3 1-16,2-3-1 16,-1-3 0-16,1-1-2 0,7-3 1 15,-1-1-2-15,10-2 1 16,-1 6-1-16,5-1 1 16,-12 2 0-16,2 7 0 15,-5 4-1-15,4 5 0 16,6 1 0-16,2 0 1 15,-8 4-1-15,5-2 1 16,3-5 3-16,2-1 0 16,0-8 2-16,7 0 0 15,6-5-1-15,1-1 1 16,-9-6-1-16,6-2 1 16,3-6-1-16,7 3 0 15,9 0-1-15,13 0 1 16,4 3 0-16,3-1 1 0,-1-2 0 15,9 4 1 1,11 2-1-16,-7 0 0 0,-9-3 0 16,5-3 0-16,4-3-3 15,3-1 1-15,6-1-1 16,5-4 0-16,9-8 0 16,-1-7 0-16,6-7 1 15,-3 1 1-15,-6 4-3 16,-12 2 1-16,-18-5 1 15,-17-4 0-15,-22 2-2 16,-19 5 1-16,-23 0-1 0,-16 3 1 16,-22-3-1-16,-24-3 1 15,-26-1-1-15,-23 3 1 16,-20-3-1-16,-20 1 1 16,-20-2 0-16,-18 5 0 15,-19 5-2-15,-21-8 1 16,-23-11-2-16,-27-2 1 15,-37 1-1-15,-28 3 1 16,-28 5-3-16,-37 0 1 16,-37 0-2-16,-34-3 0 15,-35-6-1-15,-25-3 0 16,-24 7 0-16,-23-3 0 16,-16-4-1-16,-9-4 0 15,-29 4 0-15,-6 2 0 16,-20 0 0-16,-13 1 0 15,-17 0 0-15,-17 1 0 16,-6 3 0-16,-10-4 0 0,-20-11 0 16,-8 8 0-16,-9 3-1 15,-8 9 1-15,-4 0 0 16,-24 6 0-16,-10 1 0 16,-7 2 0-16,-7 3 0 15,-7-7 0-15,-13-3 0 16,-19 0 0-16,-2-4-1 15,4-1 1-15,9-2-1 16,10 7 0-16,18 8-5 0,-4 16 1 16,-5 19-1-1,-5 21 0-15,-2 26-13 0,5 26 0 16,2 27-4-16,17 37 1 16,17 31-3-16,70 10 1 15,501-190-1965-15</inkml:trace>
  <inkml:trace contextRef="#ctx0" brushRef="#br0" timeOffset="20233.71">8950 7685 1142 0,'0'0'0'16,"0"0"29"-16,14-17 0 15,-9 8 30-15,1 1 1 16,1-3-9-16,-2-1 0 16,4-2-13-16,-6-1 0 15,3 6-18-15,-6 9 1 16,8-7-1-16,1 9 1 15,9 3-3-15,7 7 1 16,6 4-1-16,5-2 0 16,1-7-5-16,7-2 1 15,2 2 1-15,15 1 0 16,12 1-2-16,8 0 1 0,-4-9-5 16,6 0 0-16,7 1-1 15,7 1 0-15,4-4 0 16,3 1 0-16,12 2 2 15,3 3 1-15,2-1 9 16,6 1 0-16,9-4 10 16,3-4 1-16,6-1 5 15,12-3 0-15,5-5 3 16,6 1 0-16,12 0-8 16,7 0 0-16,2-3-6 0,1 1 1 15,-1-5 1-15,10 1 0 16,9 1-2-16,4 1 1 15,1-1-4-15,17 2 1 16,4-1 2-16,4 2 1 16,2 2-1-16,9-4 0 15,3 3-3-15,9 1 0 16,4-1-2-16,10 5 1 16,0-4 2-16,4 3 1 15,-4 2 2-15,2 7 0 16,-5 4-1-16,1 4 1 15,-7 8 5-15,-8-2 0 16,-9 1 0-16,-13 1 1 16,-12 1-6-16,-11-5 1 15,-10-7 1-15,-14 4 1 16,-7 1-8-16,-13 1 1 16,-12-1 0-16,-9 1 0 15,-5 1 2-15,-21-2 1 0,-22-10 2 16,-8 2 0-16,-13 5-3 15,-12-2 0-15,-10 4-2 16,-17-3 0-16,-17-2-7 16,-7-4 1-16,-7 0-5 15,2-2 1-15,1-3-6 16,16 0 0-16,18 1-5 16,14-4 0-16,-60 8-2433 15</inkml:trace>
</inkml:ink>
</file>

<file path=ppt/ink/ink1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5:54:56.108"/>
    </inkml:context>
    <inkml:brush xml:id="br0">
      <inkml:brushProperty name="width" value="0.05292" units="cm"/>
      <inkml:brushProperty name="height" value="0.05292" units="cm"/>
      <inkml:brushProperty name="color" value="#FF0000"/>
    </inkml:brush>
  </inkml:definitions>
  <inkml:trace contextRef="#ctx0" brushRef="#br0">24294 7933 1523 0,'0'0'0'0,"0"0"45"0,30 36 0 16,7-3 39-16,7 2 0 15,2-8-20-15,2-6 0 16,1-9-35-16,7-3 0 16,10-4-12-16,8 2 1 15,5-2-6-15,8-1 0 16,6-1-2-16,6 2 0 15,1 4-2-15,3-2 0 16,-4-4 4-16,-4 3 0 16,-4-5 5-16,-9 3 1 15,-12-1 0-15,-10 1 0 16,-14 1 0-16,-7 5 0 16,-6 8-1-16,-4 14 1 15,-3 24-1-15,-1 22 0 16,1 26-3-16,1 24 1 15,-1 31 0-15,2 38 0 0,8 40-2 16,-1 38 0-16,-2 26 0 16,-1 11 1-16,-4-4 0 15,-5 5 0-15,-3-1 2 16,-6-9 1-16,-5-9 4 16,-2-12 0-16,-6-12-1 15,-1-23 1-15,-1-15 0 16,-5-21 1-16,-1-13 0 15,-7-24 1-15,-5-23 0 0,-4-20 0 16,-5-21 11-16,-4-22 0 16,-3-21 3-16,-9-11 0 15,-4-20-4-15,0-10 0 16,1-12-3-16,-1-9 1 16,-1-8-9-16,-4-3 1 15,-5-2-5-15,-8 1 0 16,-6 0-2-16,-9 5 1 15,-7 2-3-15,-18 2 0 16,-23 3 0-16,-14 5 0 16,-24 8-3-16,-43 2 0 15,-37 0-1-15,-35-12 0 16,-27-8-2-16,-28-8 0 16,-28-8 1-16,-11 4 0 15,6 8 0-15,10 10 0 16,14 7-1-16,20 17 1 0,17 13-3 15,18 6 0-15,19 2-4 16,13 8 0-16,9 9-2 16,29-30 1-16,221-38-2416 15</inkml:trace>
  <inkml:trace contextRef="#ctx0" brushRef="#br0" timeOffset="7677.5">26615 15331 2262 0,'0'0'0'16,"27"-48"94"-16,-13-1 1 0,-16-3 42 16,-19-3 1-16,-20-9-67 15,-17 3 0-15,-19 2-49 16,-22 11 1-16,-25 10-10 16,-19 12 0-16,-29 14-8 15,-37 7 0-15,-29 10-5 16,-28 5 1-16,-27 7-2 15,-35 3 1-15,-34-3-6 16,-24-2 0-16,-18-2-21 16,-24-7 1-16,-17-4-20 15,-26-10 1-15,-21-12-5 16,-11-7 0-16,-6-10 2 0,-17-9 1 16,-3-4 23-16,-11-13 0 15,-12-9 7-15,-18-5 1 16,-8 1 9-16,-13 5 0 15,-20 2 3-15,-27 7 1 16,-9 12 2-16,-13 10 1 16,-12 10 0-16,-9 11 0 15,-10 14 1-15,-15 9 1 16,6 3 2-16,14 12 0 16,5 5-1-16,21-3 1 15,34-11-3-15,24-1 1 16,33 1-1-16,9-3 0 15,22 2-1-15,20 3 1 16,22 5-1-16,31 18 0 16,13 18 0-16,13 32 0 0,28 33 0 15,23 29 0 1,23 15-3-16,26 17 0 0,14 9-21 16,36 4 1-16,289-192-1827 15</inkml:trace>
  <inkml:trace contextRef="#ctx0" brushRef="#br0" timeOffset="8143.32">3739 17287 862 0,'223'15'0'0,"304"23"-2"0,98 9 1 15,50 3-1-15,48 2 0 16,29-5-4-16,36-9 1 15,38-7 1-15,47-19 0 16,25-22 3-16,33-23 1 16,21-23 11-16,36-9 0 15,42-6 29-15,30-7 0 16,-3-2 19-16,-9 6 0 16,-1 5 14-16,-29-1 1 15,-30 5 3-15,-41-6 1 16,-42-5 0-16,-74-11 1 15,-64-15-8-15,-84-7 1 16,-80-14-13-16,-100-2 1 16,-101 1 18-16,-106-11 1 15,-114-5-10-15,-99-9 1 0,-90-7 1 16,-104-12 1-16,-110-15-16 16,-119-6 1-16,-117-1-12 15,-118 8 1-15,-101 14-16 16,-110 18 1-16,-93 29-7 15,-80 46 1-15,-61 49-16 16,-77 73 1-16,-64 77-7 16,-40 100 1-16,-57 108-3 15,36 19 0-15,1222-351-1919 16</inkml:trace>
</inkml:ink>
</file>

<file path=ppt/ink/ink1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5:55:30.302"/>
    </inkml:context>
    <inkml:brush xml:id="br0">
      <inkml:brushProperty name="width" value="0.05292" units="cm"/>
      <inkml:brushProperty name="height" value="0.05292" units="cm"/>
      <inkml:brushProperty name="color" value="#FF0000"/>
    </inkml:brush>
  </inkml:definitions>
  <inkml:trace contextRef="#ctx0" brushRef="#br0">30835 5986 1108 0,'0'0'0'0,"0"-26"30"16,-2 5 0-16,0 6 29 15,-3 1 1-15,-2-9-20 0,-6 1 1 16,-6-6-5-1,-2 4 0-15,0 3-19 0,-2 4 0 16,-4 0 3-16,-5-1 0 16,-6 8-2-16,-6 5 1 15,-4 1-3-15,-5 4 0 16,-3 4-1-16,-13-3 1 16,-11 3-3-16,-11-1 1 15,-12 1-2-15,-11 1 0 16,-15 2 2-16,-12-5 1 15,-6-2 2-15,-13-6 0 16,-11-6 0-16,-18 0 0 16,-12-5 0-16,-9-2 1 15,-10-4-3-15,-13-1 0 16,-11 3-2-16,-13 6 0 16,-15 6-2-16,-22 1 1 15,-22-1 0-15,-14 2 1 16,-9 7-2-16,-19 3 0 0,-10-3-1 15,-5 0 1-15,-11 0 0 16,1 0 1-16,2-8 0 16,-5-1 1-16,-13-3-1 15,-1 0 0-15,-11-4-1 16,-4 4 0-16,1-2-3 16,1-3 1-16,2 5-1 15,-9 8 1-15,0 4-1 16,-6 0 0-16,6 0 0 0,-2 2 0 15,-3 5-2-15,-3 0 1 16,-6 2-2-16,0 1 1 16,-4 6-2-16,-4-4 1 15,6 5-1-15,2-1 1 16,0-3-1-16,5 3 0 16,8 1-1-16,10-1 1 15,5 0-1-15,4 4 0 16,9-2-1-16,-1 2 1 15,6 1-1-15,-3 3 0 16,3 4 0-16,8 3 0 16,13 0 0-16,11-1 1 15,3 3-1-15,-1 3 0 16,5 6 0-16,1-1 0 16,9 2-1-16,4 6 1 15,-3 4-2-15,8 5 1 0,14-3-1 16,6 2 1-16,6 4-1 15,3 1 1-15,-6 12-1 16,12 8 1-16,15 11-1 16,13 4 1-16,6 10-1 15,13 1 1-15,4 8-1 16,13-1 1-16,11 8-1 16,8 11 1-16,4 1-1 15,14 10 0-15,12 9 0 16,22 10 0-16,22 13 0 0,16-8 0 15,15-23 0-15,25-8 0 16,28-1-1-16,19 0 1 16,17-6-2-16,21-10 1 15,17-13-1-15,24-6 1 16,32 2-1-16,15-9 0 16,17-14-1-16,24-12 1 15,31-3 0-15,29-7 0 16,25-18-1-16,23-6 1 15,31-9 0-15,22-9 0 16,23-8 0-16,1-7 0 16,8-4 0-16,10-7 1 15,29 1-1-15,15-4 1 16,2-4-1-16,19-1 0 16,8-1 0-16,24 6 1 15,10-2 0-15,12-1 1 16,24-1 0-16,9-4 0 0,10-1 0 15,4-2 0-15,14-4 0 16,0-5 1-16,7-6 0 16,18-3 0-16,17-2 0 15,27 1 1-15,7 4 0 16,11-4 0-16,17-6 1 16,25 3 0-16,15 5 1 15,4 0 0-15,15-8 0 16,-1 1 1-16,6 2 0 15,8 4 1-15,-1 3 0 16,-6 3 0-16,6 0-1 0,5 2 0 16,10-1 0-16,3 6 1 15,-1 2 2-15,-3 4 1 16,-9-3 1-16,-20-9 1 16,-24-15 1-16,-35-1 1 15,-20-3-2-15,-26 2 1 16,-29-2 4-16,-41-1 1 15,-37-8 2-15,-43-7 0 16,-33-18-1-16,-51 1 1 16,-48-3-1-16,-39-8 1 15,-38-19-4-15,-34-3 1 16,-31-4-3-16,-35-15 1 16,-42-15-2-16,-37-16 0 15,-37-16-3-15,-47-14 0 16,-50-11-3-16,-51-13 0 15,-54-11-3-15,-64 2 1 16,-65 4-2-16,-80 3 0 0,-87 9-1 16,-100 10 0-16,-88 17-1 15,-92 37 0-15,-92 34 0 16,-101 46 0-16,-98 47-4 16,-64 56 0-16,-79 53-10 15,-60 56 1-15,1277-140-1904 16</inkml:trace>
  <inkml:trace contextRef="#ctx0" brushRef="#br0" timeOffset="9953.52">30849 10439 1097 0,'0'0'0'16,"-11"-21"20"-16,0 7 0 16,-3 2 30-16,-10 2 1 15,-13-6-11-15,-7 0 0 16,-6-4-15-16,-6 1 0 15,-8-2-12-15,-8 4 1 16,-7 1 1-16,-15 4 0 16,-15-2 2-16,-15 5 0 15,-13 6-4-15,-15 3 0 16,-26 0-2-16,-27 0 1 16,-15-9 2-16,-22 4 0 0,-17 2 2 15,-9-4 1-15,-8-7 0 16,-4-2 0-16,-6-8 2 15,-8-2 1-15,-15-7-6 16,-10 2 1-16,-9 0-3 16,-15 0 1-16,-6 1 0 15,-9 1 0-15,-3 5 4 16,-22 1 1-16,-12 1-1 0,-11 4 1 16,-5 6-1-16,-11 0 1 15,3 4-1-15,-5-8 0 16,-1-3-2-16,-3 0 0 15,-10 2 0-15,1-4 0 16,-11-9 0-16,5 4 0 16,-2 4-2-16,4-2 1 15,4 3-2-15,3 2 0 16,2 0-1-16,7-2 0 16,5 0-1-16,9 2 0 15,0 2-4-15,0 1 1 16,5 4-3-16,4 4 0 15,2 2-1-15,1 3 1 16,6 0-2-16,-4-1 1 16,-2 2-1-16,2 2 0 15,11 2 0-15,7 8 1 16,16 3 0-16,-1 7 1 16,3-2 0-16,6 6 0 15,9 9 0-15,2 12 1 0,-3 10-1 16,8 7 1-16,9 8-1 15,0 2 0-15,-6 8-1 16,15 6 0-16,8 24-1 16,5 4 0-16,1-7-1 15,9 12 0-15,10 11 0 16,11 9 0-16,16-6-1 16,18 4 1-16,5 1-1 15,15 6 0-15,10 10 0 0,15 0 0 16,8 5 0-16,13-5 0 15,29-5-1-15,4 5 1 16,8 3-1-16,19-3 1 16,26-7-1-16,18-6 0 15,15-12-1-15,18-4 1 16,17-2-1-16,23-11 0 16,14-6-1-16,18-1 0 15,8 3-2-15,10-3 1 16,8-8-2-16,14-2 1 15,32 6 0-15,11-6 0 16,5-14-1-16,12-6 1 16,21-8-1-16,19-3 0 15,25-5 0-15,13-4 0 16,16-8 0-16,12-9 1 16,14-5-1-16,16-10 1 15,20-6-1-15,12-3 0 16,14-4 1-16,0-5 0 0,0-5 0 15,10 0 1-15,15 4 0 16,14-4 1-16,-6-5-1 16,11 3 0-16,20 2 0 15,24 2 1-15,9-4 0 16,1 0 0-16,12 4 1 16,4 0 0-16,3-1 0 15,1 1 1-15,2 3 0 0,5 0 0 16,25-1 0-16,-4-1 1 15,1 1-1-15,1 1 1 16,7 0 0-16,4 2 0 16,7 4 0-16,6-5 0 15,1 0 0-15,28-6 0 16,9-2 0-16,12 0 0 16,11 2 0-16,2-3 0 15,5-9 0-15,14 6 0 16,7 3 0-16,-6 1 0 15,-4 2 0-15,1 2 1 16,2 5 0-16,-9-4 0 16,-12-3 0-16,9 4 1 15,15 3 1-15,1-2 0 16,-3-2 2-16,-2-1 0 16,-1-2 1-16,-14-5 0 15,-19-9 2-15,-18 0 0 0,-22-3 0 16,-13-4 1-16,-16-5 1 15,-28-8 0-15,-41-13 0 16,-25-10 0-16,-31-12 1 16,-32-6 0-16,-32-13-1 15,-26-14 1-15,-20-21 1 16,27-14-12-16</inkml:trace>
  <inkml:trace contextRef="#ctx0" brushRef="#br0" timeOffset="10149.79">33865 12226 2570 0,'-224'-223'0'0,"-261"-235"0"16,53 98 0-16,-2 46 0 15,-32 34 1-15,-44 33 0 16,-59 32-1-16,-66 33 1 16,-62 33-2-16,-63 42 1 15,-61 48-9-15,-61 51 1 16,-61 53-17-16,-34 43 1 15,977-88-1856-15</inkml:trace>
  <inkml:trace contextRef="#ctx0" brushRef="#br0" timeOffset="20684.54">2946 14905 1411 0,'0'0'0'0,"-32"-1"44"16,4-3 1-16,-2 2 43 0,-7 6 1 16,-4 5-29-16,-5 4 1 15,-1 10-37-15,4 10 0 16,-1 15-10-16,4 11 1 15,8 10-8-15,12 9 0 16,8 12-6-16,3 5 0 16,8 4-1-16,2 1 0 15,5-6-2-15,6-1 1 16,7-1-3-16,8 0 0 16,8 5-3-16,6-1 0 15,13 1-1-15,1 0 0 16,3-5-2-16,6 0 1 15,6 5-1-15,13 0 1 16,16-2-2-16,9 0 0 16,1-7 3-16,13-5 1 15,10-5-1-15,6-10 1 0,3-10 1 16,-6-4 0-16,1-4 1 16,12 2 0-16,15-2 2 15,8 1 0-15,14-1 0 16,6-5 1-16,8-9 0 15,13-8 1-15,4-4 0 16,19-3 0-16,5-2 0 16,12-7 1-16,6-7-1 15,5-3 1-15,10 0 0 16,9 1 0-16,14 2 0 0,6 2 0 16,1 4 0-16,-1-5 0 15,-4-7 0-15,7 2 0 16,15 5 0-16,4-1 0 15,1-2 0-15,13 1 0 16,12-1 0-16,1 1 0 16,-13-1 0-16,10 2 0 15,15 4 0-15,8 5 0 16,-3 1 0-16,3 1 0 16,3-2 0-16,5 1 0 15,7 1 0-15,2 3 1 16,2-2 0-16,5 6 0 15,16 3 0-15,9-9 0 16,12-10 0-16,4-2 0 16,8 4 0-16,13-6 0 15,7-10 0-15,0-1 0 16,3-4 0-16,8-11 0 0,15-10 2 16,4-1 0-16,12-8 4 15,1-1 0-15,2-7 3 16,6-2 0-16,7-2 4 15,-3-3 1-15,-7-4 0 16,-8-1 1-16,-8 0-2 16,-8 0 0-16,-4-1-1 15,-22-8 0-15,-21-7-4 16,-32 0 1-16,-21 2-3 16,-35 0 1-16,-34 4 0 0,-38 1 1 15,-35 0 1-15,-37 3 0 16,-44 8 1-16,-38 2 1 15,-40 7 1-15,-32 6 0 16,-29 3 0-16,-31-1 1 16,-34-6 0-16,-35 6 1 15,-34 3-7-15,-31 4 1 16,-41 3-2-16,-48 0 1 16,-43-1-4-16,-43-1 0 15,-30 0-1-15,-30 2 0 16,-28 1-1-16,-22-1 0 15,-13-2 0-15,-20-1 0 16,-9-6-1-16,-13 2 1 16,-5 6-1-16,-3 1 1 15,-3 3-1-15,0 3 1 16,-16 1-1-16,-2 0 0 0,-6-2 0 16,-3 2 1-1,-3-2-2-15,-9 3 0 0,-6 4-1 16,-13-2 1-16,-29-1-4 15,-7 2 1-15,-7 4-6 16,-12 4 1-16,-13 4-3 16,-20 15 0-16,636-5-1552 15</inkml:trace>
</inkml:ink>
</file>

<file path=ppt/ink/ink1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5:55:57.436"/>
    </inkml:context>
    <inkml:brush xml:id="br0">
      <inkml:brushProperty name="width" value="0.05292" units="cm"/>
      <inkml:brushProperty name="height" value="0.05292" units="cm"/>
      <inkml:brushProperty name="color" value="#FF0000"/>
    </inkml:brush>
  </inkml:definitions>
  <inkml:trace contextRef="#ctx0" brushRef="#br0">3866 4219 963 0,'0'0'0'0,"-49"33"16"16,-6 9 1-16,-8 11 22 15,-13 13 0-15,-2 15 6 16,-3 20 1-16,9 13-3 15,-13 19 1-15,-15 7-20 16,5 18 0-16,5 22-6 16,5 14 1-16,7 17-6 15,-3 12 1-15,-4 12 2 16,8 13 1-16,10 4 1 16,9 3 1-16,6 6-1 0,-2 2 0 15,-1-2 0-15,-7 6 0 16,2 3-3-16,2 14 1 15,9 8-5-15,12 4 1 16,7 7-3-16,10 2 0 16,12-3-1-16,9-6 0 15,12-14-3-15,10-6 1 16,12-12-2-16,25-9 0 16,24-18-1-16,6-10 1 15,6-8-1-15,18-6 0 16,33-7-1-16,8-9 1 15,11 2-1-15,12-10 0 16,16-2 0-16,18-4 0 16,26-6-1-16,16-7 0 15,17-15 0-15,8-9 0 16,14-11 0-16,33-6 0 16,31-2 0-16,25-6 0 0,12-16 0 15,22-6 1-15,13-7 2 16,8-7 0-16,9-8 4 15,20 0 0-15,10-5 4 16,6-2 0-16,5-5 0 16,13 1 1-16,8 0 0 15,15-9 1-15,18-14 6 16,11-5 0-16,18-1 7 16,16-1 0-16,10 0 5 15,-9 2 1-15,-5 6-2 0,0-3 0 16,-1-5-5-16,-8-10 0 15,-14-5-4-15,2-9 1 16,5-8-3-16,0-8 0 16,2-10 3-16,-3-13 0 15,5-13 0-15,-11-14 1 16,-9-11 0-16,-16-13 0 16,-18-16 0-16,-26-11 0 15,-35-13-3-15,-26-12 1 16,-24-15-2-16,-25-11 0 15,-17-20-4-15,-35-11 1 16,-25-14-3-16,-24-15 0 16,-25-9 2-16,-30-16 0 15,-26-13-2-15,-31-2 0 16,-24-7-2-16,-28-6 1 16,-36 3-2-16,-26 4 1 0,-27-4-2 15,-24-2 1-15,-23-2-3 16,-25-2 0-16,-23-1 0 15,-22-3 0-15,-20 3-1 16,-20-6 1-16,-19 1-2 16,-25-9 1-16,-17 6-2 15,-27 8 1-15,-22 5-1 16,-29 3 1-16,-19 9-2 16,-20 8 1-16,-16 1-1 15,-19 3 0-15,-8 14-1 0,-15 1 1 16,-18 4-2-16,-26 2 0 15,-12 12-1-15,-9 5 0 16,-11 7 0-16,-12 5 0 16,-18 5-1-16,-14 15 1 15,-12 18-1-15,-16 7 0 16,-19 2 0-16,-17 8 0 16,6 17 0-16,-3 2 0 15,-6 4 0-15,-3 5 0 16,-3 4-1-16,-4 0 1 15,-9-6-1-15,-1 6 0 16,-4 2 0-16,-11 1 0 16,-27 0 0-16,-3 10 1 15,2 20-1-15,-8 19 1 16,-3 13-1-16,-26 32 1 16,-22 37-4-16,-24 41 0 15,-32 50-8-15,5 48 1 0,18 52-6 16,23 14 1-16,686-232-1944 15</inkml:trace>
  <inkml:trace contextRef="#ctx0" brushRef="#br0" timeOffset="6382.45">12215 10575 1310 0,'23'0'0'0,"40"4"41"15,18-1 1-15,9 3 31 16,6-3 0-16,2 0 1 0,1-3 0 15,7-3 8-15,2-2 0 16,1-2-51-16,7-2 0 16,3 1-12-16,2-1 1 15,-2 4 8-15,6 1 1 16,11 1 2-16,3-6 1 16,-3 2-3-16,12 2 1 15,5 2 4-15,10 1 0 16,10-2-9-16,6 4 1 15,8-3-4-15,6 1 0 16,6-1 0-16,13-1 0 16,5-6-2-16,3 3 0 15,11 4 1-15,4 3 0 16,1 5 1-16,4 3 0 16,2 3-2-16,1 3 0 15,-1 6-1-15,-1 3 1 16,-1-2-2-16,5-2 0 0,4-9 1 15,5-1 1-15,2-6 3 16,3-1 0-16,16-6 1 16,2-1 0-16,2 2 0 15,3 1 0-15,-1 2-2 16,-1 0 0-16,-3 0-2 16,0-2 0-16,-5 1 3 15,-4 1 0-15,-9 3-2 0,-10 2 1 16,-16 2 0-16,-20 0 0 15,-14 0-2-15,-19-2 0 16,-21-1 1-16,-21-1 1 16,-20-3 0-16,-16 2 0 15,-5-4-4-15,-10-5 0 16,-13-1 1-16,-9-1 1 16,-12 0-9-16,-9 1 0 15,-11-5-7-15,-6 1 1 16,-8 5-4-16,-6-6 0 15,-13 13-2410-15</inkml:trace>
  <inkml:trace contextRef="#ctx0" brushRef="#br0" timeOffset="8665.29">4161 11382 1220 0,'0'0'0'0,"21"-16"33"0,-3 4 1 16,-4 5 28-16,4 2 1 16,4 3-11-16,7 4 1 15,10 5-29-15,3 3 1 16,4 3-10-16,10 0 1 15,4 5-7-15,7-1 0 16,0 0-3-16,6-1 1 16,8-8 0-16,5-1 1 15,13-1-1-15,-4-3 1 16,6-3-2-16,6 0 0 16,11 0-1-16,4 4 1 15,3 1-3-15,-1 0 1 16,3 2 0-16,10-4 1 15,5 2 0-15,2-5 0 16,-8-5 0-16,3 2 1 0,6-6 0 16,8 2 0-16,4 2 0 15,-7-2 1-15,-5-2 1 16,0 4 1-16,-1 5 4 16,6 2 1-16,11-2-3 15,-3 0 1-15,-13 2 2 16,5-1 1-16,7-1 2 15,5-3 0-15,9-2-2 16,2-2 0-16,-7 0 0 16,-7 0 1-16,-6-2-3 0,1 1 1 15,1 4-2-15,5 1 0 16,8-2 1-16,-6 1 0 16,2 1-3-16,2 3 0 15,-4 3 6-15,6-1 1 16,3-2-2-16,5 2 0 15,1 1 0-15,3-1 1 16,-4-2-3-16,1 0 1 16,-3 3-2-16,8-3 1 15,5 2-2-15,5 0 0 16,-3-4 2-16,15 2 1 16,8 4 0-16,-4 2 1 15,4-4 0-15,-4 2 0 16,11 4-3-16,5 4 0 15,2 4-3-15,-1 0 0 16,1 3-2-16,9-6 0 0,8-7-2 16,8-3 1-16,4 1-2 15,14-3 1-15,14-4-2 16,16-8 1-16,11-4-1 16,15-6 0-16,-3 0-1 15,21-1 1-15,16 3 0 16,-1 3 0-16,4 4 3 15,1 3 0-15,4 1 5 16,0 3 0-16,-2 3 6 16,-17 2 1-16,-24 2 5 0,-3 3 0 15,-5-3-3-15,-18 4 0 16,-30 7-4-16,-15-3 1 16,-28 0-3-16,-18 2 0 15,-22-1 0-15,-21 1 0 16,-18-2-3-16,-19-5 0 15,-19-1-9-15,-16-4 1 16,-23-4-4-16,-17-9 0 16,-52 13-1990-16</inkml:trace>
  <inkml:trace contextRef="#ctx0" brushRef="#br0" timeOffset="9416.29">3627 12732 1019 0,'0'0'0'0,"0"0"95"15,33-16 0-15,6 9 6 16,10 2 1-16,11 2-39 15,25 1 1-15,30 4-33 16,20 3 0-16,26 0-13 16,17 4 0-16,25 3-3 15,23 3 1-15,12 3-2 16,2-6 1-16,-6-11 2 0,1-6 0 16,3-10 0-16,-2-4 0 15,2 0 0-15,-6-2 0 16,2 7 8-16,-8 7 1 15,0 4 0-15,-18 1 0 16,-11-2-3-16,-24-4 1 16,-173 8-1486-16</inkml:trace>
</inkml:ink>
</file>

<file path=ppt/ink/ink1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5:56:21.518"/>
    </inkml:context>
    <inkml:brush xml:id="br0">
      <inkml:brushProperty name="width" value="0.05292" units="cm"/>
      <inkml:brushProperty name="height" value="0.05292" units="cm"/>
      <inkml:brushProperty name="color" value="#FF0000"/>
    </inkml:brush>
  </inkml:definitions>
  <inkml:trace contextRef="#ctx0" brushRef="#br0">3875 4508 1243 0,'0'0'0'0,"0"0"21"0,-35 16 1 15,3 1 25-15,-8 7 0 16,-15 2 1-16,-12 11 1 16,-11 16-22-16,-3 16 1 15,5 27-11-15,-1 7 1 16,-13 8-4-16,0 9 0 16,0 8-4-16,7 3 1 15,7 2-3-15,-5-1 0 16,-11-4-1-16,8-7 1 15,15-3-2-15,11-11 0 16,12-10 0-16,10-7 0 16,14-12-1-16,9-4 0 15,17 1 0-15,10-10 1 16,12-11-2-16,17-7 1 16,22-7 0-16,14-11 0 15,24-5 0-15,9-10 1 16,15-3 0-16,9-3 0 0,4 1 4 15,8 3 1-15,11 0 1 16,8 9 1-16,8 0 3 16,-2 3 0-16,-2 2 2 15,9 7 1-15,1-4-1 16,10-5 1-16,12-8-3 16,3-6 0-16,7-6 0 15,-1-8 0-15,14-3-1 0,3 0 1 16,8-5-3-16,6 0 1 15,6 4 0-15,3-1 0 16,5 0-2-16,4 9 1 16,6 4-2-16,8 1 1 15,-7 0-2-15,4-1 1 16,-2-1-1-16,5-3 0 16,2 0 1-16,7 2 0 15,3 1 1-15,2 4 0 16,-5 3-1-16,0 1 1 15,-1-8 0-15,4 6 1 16,6 8-2-16,-4 4 1 16,4 3 0-16,-4-3 1 15,1-4 0-15,-1 2 1 16,13 0 0-16,6 0 0 16,-1-5-1-16,5 2 0 15,1-4 0-15,6-7 1 0,16 2-2 16,2-3 0-16,-2 1-1 15,7-2 0-15,13-6-1 16,8-2 1-16,-1 1-2 16,17-8 1-16,4-5-2 15,10-4 0-15,4-3 1 16,2-9 0-16,5-9 3 16,-9-6 0-16,-20-11-2 15,-18 2 0-15,-8 0-1 16,-23-2 1-16,-24-3 2 15,-31 5 1-15,-25 6 4 16,-24-2 1-16,-19-8 6 0,-27 4 1 16,-17 2 3-16,-23 1 1 15,-22-3-4-15,-18-2 1 16,-13 2-4-16,-16-4 1 16,-9-3-5-16,-25 4 0 15,-22 1-5-15,-27-2 0 16,-26 4-5-16,-25 4 0 15,-27 1-3-15,-19 3 0 16,-26-1-2-16,-25-2 1 16,-25 7-2-16,-26 4 0 15,-27 3-1-15,-21 5 0 16,-22-2-1-16,-19-1 0 16,-10-6-1-16,-21 1 1 15,-7-3-2-15,-20 1 1 16,-19 7-2-16,-14 6 1 15,-7 3-2-15,-4 9 0 0,-19 3-2 16,-7 3 1-16,-5 0-4 16,-6 1 0-16,-3 1-1 15,-13-1 0-15,4 1 0 16,3 1 0-16,-4 4 0 16,-5 2 1-16,1-2 1 15,3-6 1-15,5 1-1 16,1 3 1-16,1-2-1 15,4 2 1-15,7-3-1 16,5-1 1-16,9 1-1 0,-4 3 1 16,0 7 0-16,18-5 1 15,9-4-1-15,0-3 1 16,2-9 0-16,3 1 1 16,7-8 1-16,7-1 1 15,13-1-1-15,-6 2 1 16,-3-1 0-16,8 0 1 15,6 1 0-15,9 4 0 16,17 10 0-16,15 10 1 16,15 13-4-16,29 15 0 15,27 14-12-15,38 19 0 16,25 18-16-16,27-13 1 16,163-62-1895-16</inkml:trace>
  <inkml:trace contextRef="#ctx0" brushRef="#br0" timeOffset="9318.34">19913 11706 1321 0,'0'0'0'0,"0"0"36"15,0 0 0-15,0 0 32 16,0 0 1-16,-4 17-17 16,0 2 1-16,-1 5-27 15,-4 5 1-15,-3 10-13 0,1 9 0 16,-4 7-1-16,0 9 0 16,1-3-2-16,2 8 1 15,3 6 0-15,0 3 0 16,-3 3-1-16,-4-2 0 15,-2-2-2-15,1-6 0 16,1-4-1-16,-2-1 1 16,4-6-1-16,-2-9 0 15,-1-10 1-15,1-10 1 16,-2-13 1-16,4-8 0 16,-2-3 0-16,-7-4 0 15,-10-3 2-15,-3 0 1 16,7 0 7-16,-3 0 0 15,-11 0 4-15,-6 0 1 16,-4 0-3-16,-7 2 1 0,-3 3-5 16,-6 0 1-16,-5-3-2 15,-9-2 0-15,-11-2-4 16,-3-1 1-16,-1 0-4 16,-12-3 0-16,-4-4-3 15,-5-2 1-15,-2 7-1 16,-6-1 0-16,-4-6-2 15,-10 4 1-15,-12-4-2 16,-4-4 0-16,3 2-1 16,-3-1 1-16,-7-6-2 0,-7-2 1 15,-11-1-1-15,-6 2 0 16,-8 3 0-16,-7-1 1 16,-9 1-1-16,-1 0 0 15,-8 0-1-15,-10 4 1 16,-2-1 1-16,-6 2 0 15,-7 6 1-15,-1-1 0 16,2 2 0-16,-5 0 1 16,-2 0-2-16,-6-1 0 15,1-3 0-15,-12 1 0 16,0-4 0-16,-3 2 1 16,2 0-1-16,2 0 0 15,7 3-1-15,-2 0 1 16,2 2 0-16,-2 1 0 15,2 0-2-15,-2-4 1 16,6-4-2-16,-1 0 1 16,2-1-1-16,4-1 0 0,-2 2-1 15,6 2 1-15,8 2-1 16,5-1 1-16,-3 1-1 16,3 0 1-16,-1 1-1 15,1 6 1-15,3-1-1 16,0 4 1-16,3 4-1 15,2-3 1-15,6 6 0 16,4-3 0-16,9-1 0 16,0 4 1-16,5 5-1 0,9 2 1 15,5 7-2 1,13 1 1-16,3 2 0 0,2 2 0 16,-5-1 0-16,10 2 0 15,7 10 0-15,14 6 0 16,20 7-1-16,7 11 1 15,0 15-1-15,10 14 0 16,18 10 0-16,9 21 0 16,3 21 0-16,1 12 0 15,-3 12 0-15,8-1 0 16,14-4-1-16,7 3 1 16,7 6-1-16,3 6 1 15,8 4-1-15,6 0 0 16,4-8-1-16,6-6 0 15,13-4-1-15,13-11 1 16,14-7-2-16,12-16 1 16,11-7 0-16,16-10 0 15,19-9-1-15,11-4 0 16,6-3 0-16,15-6 1 0,18-4 1 16,10-8 0-16,-2-9 1 15,9-11 0-15,11-3 0 16,17-2 0-16,10-6 0 15,2-2 1-15,17-3 0 16,1-3 0-16,11-2 0 16,11 1 0-16,5-4 0 15,-2-4 0-15,0-5 0 16,11-1 0-16,3-1 0 0,2 1 0 16,-2-4 0-16,9-4 0 15,2-1 0-15,6-3 0 16,10-3 0-16,7-1 0 15,5-3 0-15,5-4 0 16,-5 0 0-16,11-2 0 16,12-5 0-16,3-3 0 15,7-1 0-15,3-3 0 16,-5 1 0-16,15-3 0 16,14-3 0-16,4-5 0 15,-6-6 0-15,5 3 0 16,11-1 0-16,9-3 0 15,2-7 0-15,-6-4 0 16,-8 1 0-16,1-1 0 16,9 6 0-16,-7 1 0 15,-10 2 0-15,5 4 1 16,7 3 0-16,-4 0 0 0,-2-2 1 16,-3 4 0-16,-3 2 0 15,-4-1 1-15,-9-1 1 16,-7 5 1-16,2 3 0 15,-7-5 1-15,-9-6 1 16,-11 3 1-16,0 6 1 16,-1 1 1-16,-9-2-1 15,-4-4 1-15,-5-6-2 16,-7-4 0-16,-4-10 1 0,-8-4 1 16,-14-3 0-16,-15-7 1 15,-12-11 1-15,-16-1 0 16,-14-5 7-16,-18-6 1 15,-4-12-3-15,-8-6 0 16,-9-8 7-16,-7-5 0 16,-9-10-2-16,-1-9 1 15,-4-6-1-15,-2-8 1 16,-6-5 0-16,-3-5 1 16,-1 0-3-16,-2 0 0 15,-4 4-6-15,-1-4 1 16,-1-6-3-16,1 3 0 15,-7-1-3-15,-10 6 0 16,-8 7 0-16,-16 8 1 16,-12 2-1-16,-12 7 0 15,-15 9-2-15,-14 4 0 16,-14 10-3-16,-12 3 1 0,-13 3-3 16,-8 4 0-16,-10 2-1 15,-8 4 1-15,-9 3-2 16,-14 8 1-16,-12 2-2 15,-15 8 1-15,-13 8-1 16,-15 11 1-16,-12 4-1 16,-23 11 0-16,-21 6-1 15,-11 7 1-15,-15 4-1 16,-15 1 0-16,-12 1-1 16,-13 1 0-16,-1 3 0 15,-14 1 0-15,-4 1-1 0,-3-1 1 16,-6-6-1-16,8 3 0 15,11-3-1-15,3 6 0 16,6-1-1-16,6 1 1 16,4 3 0-16,4 0 0 15,5 7-1-15,11 7 0 16,20-2 1-16,16 6 0 16,16 1-1-16,17 0 1 15,16 5 0-15,25 4 0 16,25 3-1-16,15 0 1 15,13 4 0-15,12-2 0 16,13-7-1-16,1 0 1 16,1 4 0-16,-1 4 0 15,2 3 0-15,2 6 1 16,1 11 0-16,-6 10 0 0,-15 14 0 16,-6 10 1-16,-6 18-1 15,3 10 0-15,10 17-1 16,22 7 1-16,25 16-10 15,23-23 1-15,-30-126-2109 16</inkml:trace>
</inkml:ink>
</file>

<file path=ppt/ink/ink1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5:56:41.506"/>
    </inkml:context>
    <inkml:brush xml:id="br0">
      <inkml:brushProperty name="width" value="0.05292" units="cm"/>
      <inkml:brushProperty name="height" value="0.05292" units="cm"/>
      <inkml:brushProperty name="color" value="#FF0000"/>
    </inkml:brush>
  </inkml:definitions>
  <inkml:trace contextRef="#ctx0" brushRef="#br0">19983 2070 1534 0,'0'0'28'0,"-49"-9"0"15,-62-15 39-15,-52-11 1 0,-29-6-15 16,-30-4 1-16,-22-9-32 16,-18-3 1-16,-31 3-9 15,-19 4 0-15,-31 2-4 16,-6 10 0-16,-16 1-3 15,-14 8 1-15,-18-1-3 16,-12 1 1-16,-8-4-2 16,-11 0 1-16,-6 0-1 15,3 0 0-15,-2 4-1 16,-3-4 0-16,-12 0-1 0,0 2 0 16,-7 5 0-16,-6 5 0 15,-3-3 0-15,-3 10 0 16,-8 2 1-16,3 5 1 15,-3-1 2-15,3 8 1 16,1 3 2-16,-4-3 0 16,1 0 4-16,4-7 0 15,10 2 1-15,0 2 0 16,5-1 1-16,7-1 1 16,1-4-3-16,17 6 1 15,12 15-2-15,10 9 1 16,15-1 0-16,14 19 0 15,23 14-3-15,29 11 0 16,26 11-2-16,40 4 0 16,40-1-2-16,45 12 0 0,49 23-1 15,10 15 0-15,8 0-1 16,26 15 0-16,25 15-2 16,31 15 1-16,33 14-1 15,38 14 0-15,46 13-1 16,45 4 0-16,42 5-1 15,49-5 1-15,49-6-1 16,63-31 0-16,73-32-1 16,69-33 1-16,65-38-2 15,51-28 1-15,45-26 0 16,50-15 0-16,55-12 0 0,27-15 0 16,40-15 1-16,30-12 0 15,37-10 0-15,9-6 1 16,6-1 2-16,17-16 0 15,-8-17 4-15,3-33 1 16,0-36 4-16,-20-22 1 16,-23-18 3-16,-43-10 1 15,-47-1 4-15,-83-3 1 16,-68-14 1-16,-103 7 0 16,-103 17-8-16,-121 11 0 15,-127 7-6-15,-128 12 1 16,-128 13-8-16,-138 4 1 15,-156 0-3-15,-166 26 1 16,-148 38-4-16,-145 52 0 16,-118 71-17-16,-93 82 0 15,-90 89-27-15,-66 104 0 16,1207-301-1709-16</inkml:trace>
  <inkml:trace contextRef="#ctx0" brushRef="#br0" timeOffset="92512.25">3388 5387 884 0,'0'0'0'16,"0"0"10"-16,0 0 0 15,0 0 9-15,-19 9 0 16,3 6-1-16,-3 6 1 15,-2 0-7-15,-2 3 0 16,-6 6-5-16,1 3 0 16,-7 3-2-16,3 7 1 15,-7 14-2-15,2 9 0 16,2 7-2-16,2 10 1 0,3 5-1 16,1 14 0-16,-2 5-1 15,-1 4 1-15,0-2-1 16,2 7 0-16,2 5 0 15,1 0 0-15,-4 7-1 16,2-5 1-16,7-3-1 16,0-1 1-16,8 6 0 15,0-1 0-15,2 3 2 16,3 6 0-16,4 11 2 0,1 8 0 16,2 2 3-16,2 7 0 15,6-9 2-15,-1 6 0 16,-5 3 1-16,3 3 1 15,3-1 1-15,3-2 0 16,3-6-1-16,2-2 1 16,4-11 0-16,5 1 0 15,8-3-1-15,5-5 0 16,-3-15-1-16,6-3 0 16,7-4-1-16,3-13 0 15,16-5-3-15,8-3 0 16,6 2 1-16,2-8 0 15,0-3 0-15,2-8 0 16,11-1 0-16,5 4 0 16,-8 8 0-16,5-1 0 15,2-3 0-15,1-5 0 16,-4 1-2-16,1-2 1 0,2 4-1 16,7-6 1-16,7-6-3 15,1-11 1-15,5-2 2 16,2 1 0-16,7-1 0 15,9-1 1-15,9-6-2 16,0-4 1-16,-4-12-1 16,10 0 1-16,8-1 0 15,12-4 0-15,11-6-2 16,7-3 1-16,-1-5-1 16,3-1 0-16,5-1 4 0,1-2 0 15,6-3 2-15,5 1 0 16,-1 0 1-16,6 0 1 15,7-3 3-15,6-4 0 16,9 0 2-16,-1-2 1 16,10 2-3-16,6 2 0 15,6-2-2-15,-2-2 0 16,7 0 0-16,5-5 1 16,18 2-4-16,6 0 0 15,13-4-3-15,9-3 1 16,4 2-3-16,9-1 1 15,4-2-1-15,14 2 1 16,4 8-2-16,1-3 1 16,-1 3 0-16,-1 1 1 15,5 2-1-15,5 5 0 16,0 2 2-16,15 4 1 16,3-8 2-16,5 2 0 0,4 1 3 15,8 2 0-15,15 3-1 16,7-1 1-16,5 0-2 15,-2 1 1-15,8 3-2 16,-5-2 0-16,-4 2-1 16,3-1 0-16,5 1-2 15,6-2 0-15,-1-1 0 16,-1-1 0-16,4 1-2 16,3-5 1-16,1-4-2 0,-1-4 1 15,-7-3-2-15,2 0 1 16,1-2 0-16,-5-1 1 15,-5-8 0-15,-11-3 0 16,-7-4 0-16,-10-1 1 16,-13-12 0-16,-10-2 0 15,-9-5 1-15,-25-11 1 16,-21-10 1-16,-27-9 1 16,-20-12-1-16,-27-1 0 15,-16-4 3-15,-22-9 1 16,-13-17 2-16,-11-8 1 15,-7-18-3-15,-14-9 1 16,-8-13-2-16,-12-13 1 16,-6-15-1-16,-8-9 1 15,-10-6 0-15,-5-6 0 16,-3-2-1-16,-4-3 0 0,0-2-2 16,-6-3 1-16,-5 0-2 15,-7 3 1-15,-4 4-1 16,-10-2 0-16,-6 3-2 15,-12 4 0-15,-12 3-3 16,-14 6 1-16,-13 1-2 16,-17 2 0-16,-20 2-1 15,-26 7 0-15,-26 1-1 16,-31 7 1-16,-31 1-1 16,-32 9 1-16,-36 11-2 15,-36 2 0-15,-27 5-1 0,-35 2 0 16,-27 8-1-16,-31 11 1 15,-27 10-2-15,-12 4 1 16,-18-1-2-16,-16 11 0 16,-24 11-1-16,-22 2 1 15,-12 6 0-15,-24-1 0 16,-17 1-1-16,-13 15 1 16,-11 13 0-16,-18 10 0 15,-2 14 0-15,-1-4 0 16,-2 1-2-16,-4 11 1 15,-1 8-1-15,1 8 0 16,2 2-2-16,-12 7 0 16,-12 1 1-16,-15 10 0 15,-3 9-1-15,-2 1 1 16,-5 1 1-16,-11 0 1 16,-9 8 0-16,-13-5 1 15,-12 1-1-15,-8-4 0 0,-20 4 0 16,3 3 1-16,11 4-1 15,1 7 0-15,-8 13 2 16,3 23 0-16,-5 31 0 16,3 26 1-16,-2 30 0 15,5 42 0-15,3 53-2 16,18 24 0-16,674-277-1731 16</inkml:trace>
  <inkml:trace contextRef="#ctx0" brushRef="#br0" timeOffset="150513.4">2967 5373 795 0,'0'0'0'15,"0"0"20"-15,-25 9 0 16,18 0 26-16,0-1 0 15,2-1-5-15,5 2 1 16,-6 3-19-16,3 2 0 16,3-2-8-16,0 4 0 15,0 1-5-15,3 7 1 16,-1 9-1-16,-2 3 1 0,0 6-1 16,0 8 0-16,0 4 2 15,0 5 1-15,0 5 1 16,-2 3 0-16,2 4 2 15,-3 10 1-15,3 2 7 16,-4 9 0-16,3 2 3 16,-3 4 0-16,1 10 0 15,1-1 0-15,-2 0-1 16,-1 6 1-16,0 6 6 0,-2-3 1 16,5-5-4-16,-2 1 1 15,-1 11-5-15,2 0 0 16,-3 2-1-16,-3 10 0 15,4 10-3-15,-4 11 0 16,6 3-5-16,-1 5 1 16,4-6-1-16,0-6 0 15,-1-7-3-15,1-1 0 16,5 0-2-16,-2-4 1 16,-1-7-2-16,2 2 0 15,-4-7-2-15,3 4 0 16,6-11-2-16,-4 2 0 15,-3-4-2-15,-2 0 1 16,0-1-2-16,0 0 1 16,0-2-2-16,0 5 1 15,0 5-1-15,-2 2 0 0,-1 4-1 16,-3 1 1-16,10 2 1 16,1-10 0-16,1-20 0 15,6-11 0-15,-2-8-1 16,8-11 1-16,0-13-1 15,5-8 0-15,0-6 1 16,-2-5 1-16,7-5-1 16,-2-1 0-16,6-4 0 15,0 1 1-15,3 3-1 16,6-6 0-16,-1-7-2 0,3-5 1 16,1-5-2-16,2-4 1 15,7-5-1-15,10-8 0 16,11-2-1-16,7-7 1 15,4-6-1-15,1-4 1 16,4-2-1-16,4 1 0 16,6-8 0-16,4 3 0 15,9 6 0-15,4 1 0 16,1 0-1-16,12 4 1 16,10-2-2-16,4 3 0 15,1 1-3-15,5-1 1 16,9 2-2-16,7 2 0 15,5 0-1-15,-2 2 1 16,0 1-1-16,-1-1 0 16,8-2 0-16,1 3 0 15,4 2 1-15,3 7 0 16,-2 0 1-16,6 9 0 16,12 3 1-16,-3 3 0 15,-3 3 0-15,2-6 1 0,-2 0 1 16,9-2 0-16,5 1 0 15,7-1 0-15,7 0 1 16,4-4 0-16,0-1 0 16,0-4 1-16,-6 1 0 15,6 0 0-15,10 0 0 16,4 1 0-16,2-3 0 16,3 4 1-16,2 1 2 0,2 2 1 15,-1 3 2-15,8-1 0 16,4-2 4-16,9 0 1 15,3 1 0-15,3 1 0 16,0-4-1-16,1 4 1 16,-5-1-1-16,1 3 0 15,-1-1-2-15,5 4 0 16,-3 3 0-16,7 1 0 16,4-3-2-16,11 1 1 15,1 6-1-15,-6-1 1 16,-6-5-1-16,-4-4 1 15,4-2-2-15,2 6 1 16,0 6 0-16,-2 1 0 16,1-3 1-16,-1-1 0 15,4 2 0-15,-2 2 1 16,10 1 1-16,2-3 1 16,9-7 3-16,-4-1 0 0,-6 0-1 15,2-3 1-15,3-3 2 16,0 3 0-16,-6 2-3 15,-3 4 0-15,-2-1 0 16,-5 3 1-16,-2-1 2 16,-4-1 1-16,1-2-3 15,-6 3 1-15,0 5 0 16,-12-1 1-16,1-5-1 16,-4-1 1-16,1 4-2 0,-11 4 1 15,-3 4-2-15,-9 5 0 16,-9 0-3-16,-6 1 1 15,-6-3-3-15,-6 4 0 16,-10 10-1-16,1-6 0 16,-3-2-2-16,-3 0 1 15,1 1 0-15,-3-3 0 16,0-8 0-16,-9-3 0 16,-3-2 0-16,-2-4 1 15,-4-8-1-15,-12-3 0 16,-5 0-2-16,-7-3 1 15,-13-1-1-15,-10-2 1 16,-9-2 0-16,-4-5 0 16,-4-5 0-16,-5-9 1 15,2-6-1-15,-1-5 0 16,-4-9 2-16,-2-2 0 16,-5-4 1-16,-1-3 1 0,-5-6 1 15,-6-2 1 1,-7-5 0-16,-8-1 0 0,-6 0-1 15,-11-3 1-15,-7-3-2 16,-4-2 0-16,-3-3-2 16,-4-8 1-16,-3-8-3 15,-1-5 0-15,3-6-2 16,3-7 1-16,2-8-2 16,0-11 0-16,1-13-1 15,6-16 1-15,2-11 0 0,1-10 0 16,2-13 0-16,4-11 1 15,3-9 4-15,0-7 1 16,-3-5 4-16,-4-8 0 16,0-13 5-16,-1-3 0 15,-8-13-1-15,0-4 0 16,-3-3 0-16,-2 1 1 16,2-1-3-16,2 2 1 15,-3 0-4-15,-1 8 0 16,0 11-1-16,-3 11 1 15,-4 10-3-15,-4 12 1 16,-3 7-1-16,0 17 0 16,-2 7-1-16,-3 18 0 15,-6 10-2-15,-1 14 0 16,-4 8-2-16,-7 13 1 16,-5 10-1-16,-8 12 0 0,-8 10-1 15,-12 8 0-15,-13 8-1 16,-11 10 0-16,-10 11-1 15,-7 9 1-15,-3 8-2 16,-15 8 1-16,-21 5-2 16,-16 8 0-16,-8 8-2 15,-13 4 0-15,-21 4-2 16,-20 1 0-16,-13 2-1 16,-12 1 0-16,-13-1-1 15,-12 2 1-15,-10-4 0 0,-17 7 0 16,-16 0 1-16,-14-3 0 15,-7 0 0-15,-15 3 0 16,-9 0 1-16,-12-3 1 16,-13-3 0-16,-10 3 0 15,-8 3 1-15,-16 0 0 16,-5 0 1-16,-10 2 1 16,-20-2 0-16,0 1 0 15,-1-1 0-15,-2-4 1 16,-7-4 0-16,-6-8 0 15,-2-8 0-15,0 0 1 16,-7-2-1-16,6 2 1 16,-1-7 0-16,0 5 0 15,-3-5 0-15,0 2 0 16,-1 0 0-16,-1 1 0 16,-2-1 0-16,-1-2 0 0,-6 1 0 15,4 4 0 1,3 2 0-16,-2 0 0 0,-1 4 0 15,-4 1 0-15,-5 2-1 16,0 5 1-16,-4 0 0 16,-3 5 0-16,-9 2-1 15,-2 1 1-15,-3-8-1 16,1 0 0-16,3-3 0 16,-8 3 0-16,-11 8 0 15,-1 8 0-15,-7 8-1 16,-6 14 1-16,-6 16-2 15,-11 8 1-15,-9 16-5 0,-2 9 0 16,6 11-10-16,6 10 0 16,8-5-15-16,24 5 1 15,13 8-23-15,22-35 0 16,461-81-1871-16</inkml:trace>
  <inkml:trace contextRef="#ctx0" brushRef="#br0" timeOffset="213462.5">27037 12682 1097 0,'0'0'0'15,"0"0"22"-15,0 0 0 16,-18-13 25-16,-1 7 0 16,-16-8-10-16,-6-2 1 15,-3-1-17-15,-2 1 0 16,-5 2-10-16,-9 1 1 15,-12 0-3-15,-13 3 1 16,-12 1-3-16,-14 6 1 16,-13 3-1-16,-8-4 0 15,-9 3 0-15,-9-1 0 16,-25-1-1-16,-13-3 0 0,-10 3 1 16,-8 1 1-16,-11-3-1 15,-6 1 1-15,-15 1-2 16,-5-6 1-16,-6 1 0 15,-14-6 0-15,-5-2 0 16,-14-3 0-16,-11-3 0 16,-1-2 0-16,-11-1 3 15,-4 6 0-15,-7-1 2 16,-8 2 0-16,-17 3 1 16,-1-1 1-16,-4-3-4 15,-3 0 1-15,-4 0-1 0,-7 0 0 16,-10 3-2-16,3 1 0 15,7-3 1-15,-1-2 0 16,-6-5-1-16,3-1 1 16,10 2-1-16,-8 2 1 15,1-2-1-15,-4 1 1 16,-6 1 2-16,6 1 1 16,9 0 3-16,-9 0 0 15,-2 4 1-15,5 1 0 16,6 1 0-16,-1-1 1 15,5-1-3-15,1 0 0 16,1-1-3-16,8 3 0 16,4 1-3-16,8 2 1 15,-4-2-1-15,3 4 0 16,8 1-2-16,7 0 0 16,8-1 1-16,6-2 1 0,0-2 1 15,17 2 1-15,4 1 1 16,6 1 0-16,3-2 1 15,15-4 1-15,1 4 0 16,7-2 1-16,-3-8 0 16,12 3 0-16,9 2-1 15,7 1 0-15,2 4 0 16,1 5 1-16,8 7-2 16,5 7 1-16,8 1-2 15,3 6 1-15,-2 9-3 0,5 6 0 16,10 4-1-16,11 5 1 15,11 7-4-15,12 12 1 16,16 6-2-16,2 8 1 16,6 0-2-16,12 5 1 15,8 3-3-15,14 11 1 16,2 9-2-16,4 10 1 16,1 9-1-16,11 6 1 15,16 1-1-15,12 5 1 16,11-4-2-16,12 2 1 15,5-2-4-15,9 4 0 16,13 0-5-16,6-4 1 16,13 1-4-16,9-3 1 15,18 2-1-15,13-6 0 16,18-4-3-16,9-5 1 16,-3-6-2-16,17-3 1 15,21-8 1-15,11-4 1 0,3-2 0 16,11-2 1-16,16 1 1 15,14-2 0-15,12-7 2 16,18-9 0-16,16-9 2 16,13-2 0-16,19-3 2 15,14-3 1-15,20-7 0 16,7-4 1-16,-1-3 0 16,12-5 1-16,8-5 0 15,8-4 1-15,21-1 0 0,8-4 0 16,3-7 0-16,2 2 1 15,10 1 0 1,6-1 0-16,21-3 0 0,1-3 0 16,8 1 2-16,14 0 0 15,10 1 2-15,3-3 0 16,4-2 2-16,9 0 1 16,25 0 0-16,4 1 1 15,-3-1 0-15,5 3 0 16,8 5 0-16,0-1 0 15,2-7-2-15,15 0 1 16,6-1 4-16,9-6 0 16,14-7 3-16,-7-5 1 15,-12-1-3-15,6-6 0 16,15-2 1-16,1-2 0 16,6-5 2-16,0-1 1 15,-6-2-2-15,-3-3 0 16,0-2 0-16,-14-4 1 0,-9-6 2 15,-23-6 0-15,-26-5 0 16,-20-5 0-16,-23 0 0 16,-21-10 0-16,-26-9-3 15,-32-6 1-15,-20-4 1 16,-40-4 1-16,-37 0 1 16,-42-10 1-16,-36-7-1 15,-37-2 1-15,-33 1-1 16,-34-2 0-16,-35-11-1 15,-41-9 0-15,-42-5-2 0,-49-5 0 16,-52-7-2-16,-45-4 0 16,-51 4-2-16,-54 2 1 15,-58 5-7-15,-64 9 0 16,-60 18-4-16,-67 20 0 16,-72 29-1-16,-74 29 0 15,-78 34 0-15,-72 47 0 16,-52 57-1-16,-66 59 0 15,-60 74-6-15,-19 48 0 16,1053-277-1973-16</inkml:trace>
</inkml:ink>
</file>

<file path=ppt/ink/ink1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6:02:28.268"/>
    </inkml:context>
    <inkml:brush xml:id="br0">
      <inkml:brushProperty name="width" value="0.05292" units="cm"/>
      <inkml:brushProperty name="height" value="0.05292" units="cm"/>
      <inkml:brushProperty name="color" value="#FF0000"/>
    </inkml:brush>
  </inkml:definitions>
  <inkml:trace contextRef="#ctx0" brushRef="#br0">11650 2296 1243 0,'0'0'0'0,"0"0"31"15,0 0 1-15,0 0 33 16,0 0 1-16,0 0-19 0,0 0 1 16,25 4-16-1,0-8 1-15,12 3-18 0,5-3 1 16,8-3-7-16,6 2 1 16,9 9 4-16,16 1 1 15,22 7 4-15,10 0 0 16,8-3 5-16,15-6 0 15,18-3 1-15,22 0 0 16,20 0-3-16,33 0 1 16,23-3 0-16,25-1 0 15,21 8 0-15,18-1 0 16,5 6 10-16,20 6 1 16,6 6 13-16,11 0 0 15,0 0-9-15,4 5 1 16,10 7 7-16,-2-4 1 15,1-1-3-15,-10-8 0 16,-2-8 15-16,4-6 1 0,6-3-5 16,-4-3 0-16,-6 0-3 15,-9 0 0-15,-8-5-8 16,-23-2 0-16,-19 4-6 16,-21 3 1-16,-25 3-7 15,-23 0 1-15,-23 6-7 16,-23 3 0-16,-21 9-6 15,-21 0 0-15,-18 3-8 16,-7 9 1-16,-1 5-8 16,-9 12 1-16,-11 11-6 15,-6 18 0-15,-6 20-10 0,-6-6 0 16,-79-93-2270-16</inkml:trace>
  <inkml:trace contextRef="#ctx0" brushRef="#br0" timeOffset="4134.92">21158 5565 1063 0,'0'0'0'0,"33"4"28"15,3-1 0-15,9 3 20 0,10 1 1 16,9-4-5-16,6 2 1 16,18-5-7-16,8 0 1 15,6 0-8-15,13 4 0 16,15-1-6-16,20-1 1 16,25 1-6-16,28-3 0 15,24 0 13-15,18-8 1 16,15-1 15-16,17 0 0 15,6-1 2-15,19-2 0 16,10 0 0-16,8 1 0 16,-5 1 13-16,1 1 1 15,7 4-9-15,0 2 1 16,-9 3-1-16,-6 3 1 16,-8-3 7-16,-11 2 1 15,-13 5-9-15,-15-4 0 16,-23 6-7-16,-16-4 0 15,-24 2-7-15,-22 2 0 0,-23-1-11 16,-24-1 1-16,-21-2-9 16,-16-1 0-16,-15 1-9 15,-12 2 0-15,-15 2-11 16,-17-6 1-16,-15 2-5 16,-36-12 0-16,18 7-2117 15</inkml:trace>
  <inkml:trace contextRef="#ctx0" brushRef="#br0" timeOffset="5034.83">3080 6048 1523 0,'23'2'0'16,"35"0"51"-16,19 5 1 15,19 7 24-15,17 1 1 16,14-1-24-16,7 2 1 15,7 1-38-15,-2 2 0 0,6-4-9 16,17 3 1-16,14-6-1 16,10-3 1-16,17-1 4 15,13 1 0-15,5 3 1 16,15-9 1-16,2-3 3 16,8-3 0-16,9-9 4 15,-1 0 1-15,-1-2 3 16,-8 2 1-16,-12-6-1 15,-11 3 1-15,-14-4 2 16,-19 5 0-16,-16-2-4 16,-20 8 1-16,-17 3-1 15,-16-2 0-15,-16 3-3 0,-18 4 1 16,-19 4-3-16,-10 3 1 16,-8-2-11-16,1 3 1 15,4 11-9-15,3-1 0 16,-57-18-1827-16</inkml:trace>
  <inkml:trace contextRef="#ctx0" brushRef="#br0" timeOffset="25633.99">22613 2874 1231 0,'-19'-10'0'0,"-36"-21"31"16,-14-4 0-16,-12-1 30 16,-14-6 0-16,-20-8-19 15,-14 2 0-15,-8-1-20 16,-18 3 0-16,-22-3-7 16,-13 11 1-16,-10 5-2 15,-8 12 1-15,-2 13-1 16,-1 8 1-16,1 14-4 0,-9 17 1 15,-1 19-3-15,10 9 0 16,10 19-2-16,10 5 0 16,12 10-2-16,17 11 1 15,25 7-3-15,29 13 1 16,26 4-3-16,26 13 1 16,28 7-2-16,24 8 1 15,31-7-1-15,37 0 0 16,36-9 0-16,35-3 0 15,38 3 0-15,36-12 1 16,32-33 0-16,26-26 0 16,20-36 2-16,13-36 0 15,18-35 1-15,8-37 1 16,17-27 0-16,-11-31 1 16,-10-26 9-16,-13-16 1 0,-24-7 8 15,-21-6 0-15,-31-15-3 16,-34 6 0-16,-47 10-3 15,-49 17 0-15,-49 23-10 16,-68 28 1-16,-71 31-7 16,-91 27 0-16,-107 32-2 15,-104 53 0-15,-112 62-3 16,-87 81 1-16,-80 80-7 16,-55 82 1-16,720-329-1413 15</inkml:trace>
  <inkml:trace contextRef="#ctx0" brushRef="#br0" timeOffset="50917.13">6779 9303 1075 0,'0'0'0'16,"45"11"28"-16,5-1 1 16,-1 2 27-16,6-3 1 15,3-2-12-15,6-7 1 16,8-4-24-16,4-2 1 16,1-5-9-16,8 3 0 15,16 4-4-15,3-5 0 16,0-3-3-16,9 4 1 15,8 6-1-15,5 0 0 0,-3 2 0 16,11-3 0 0,7-1-2-16,13 4 1 0,3 4 1 15,1-1 0-15,-1-3-1 16,7-3 1-16,11 3 0 16,7-2 1-16,7-5 0 15,1 7 0-15,6 4-1 16,10-4 0-16,11-7 2 15,5 1 1-15,8 1 1 16,3 3 1-16,3 2 1 0,7 4 0 16,6 1 0-16,9 2 1 15,4-3-1-15,12-4 0 16,6 1-3-16,13 3 0 16,5 1 1-16,2-2 0 15,3-1-3-15,8 3 1 16,15 7-1-16,6-3 0 15,6-9 0-15,10 0 0 16,6 5 0-16,3 2 0 16,-1 2 0-16,9 6 0 15,7 4 0-15,2 2 0 16,-2-2-2-16,4-1 1 16,10 2 0-16,6 5 0 15,8 1 0-15,13 1 0 16,5 3-2-16,-1 2 1 15,-1 1-1-15,2 0 0 16,0-3 4-16,2-3 0 0,0-2 5 16,6-3 1-16,8 1 1 15,-5-1 0-15,-4-3 1 16,-7-2 0-16,-7-4-1 16,-11-1 1-16,-13 3-1 15,-29 1 1-15,-41-6-11 16,-34 2 1-16,-283-12-1559 15</inkml:trace>
  <inkml:trace contextRef="#ctx0" brushRef="#br0" timeOffset="51862.68">4747 10735 1108 0,'54'0'0'16,"94"0"33"-16,34-4 0 16,21-4 29-16,10-1 0 0,13-3-3 15,12-4 1-15,2 2-8 16,16-6 1-16,7-3-23 16,26 1 0-16,13 1-10 15,13 2 0-15,-2 5 0 16,13-3 0-16,34 3 5 15,10 3 0-15,6 1 5 16,12 0 0-16,11 1 2 16,5 6 0-16,3 6 16 15,8 6 1-15,-3 4-4 0,-2 7 1 16,-7-1-2-16,0-4 0 16,-3-4-5-16,-10-3 1 15,-9-3-4-15,-14-5 0 16,-6-7-5-16,-22-1 0 15,-23-1-6-15,-29 0 1 16,-22 3-6-16,-18-1 0 16,-21-2-6-16,-15-12 0 15,-211 21-1847-15</inkml:trace>
  <inkml:trace contextRef="#ctx0" brushRef="#br0" timeOffset="55832.3">9821 14589 1735 0,'0'0'0'16,"-47"-40"67"-16,-4 3 1 16,-8-2 36-16,-13-3 1 15,-18-5-41-15,-14 1 0 16,-5-1-39-16,-13-5 1 16,-21-10-9-16,-25 1 0 15,-13 6-4-15,-13 1 0 16,-9 9 4-16,-9 5 0 15,-8 9 2-15,-11 2 1 16,-9 5-2-16,-9 3 1 16,-8 9-3-16,-4 5 1 15,-11 3-5-15,-12 8 0 16,-5 8-1-16,-9 12 0 16,-13 12-3-16,13 18 0 15,18 15 0-15,13 16 0 16,15 14-4-16,24 12 0 15,17 3-1-15,18 7 0 0,26 2-1 16,26 5 0-16,28 9-1 16,26-3 0-16,26 5-1 15,20 5 1-15,31 11-1 16,20 8 0-16,29 7-1 16,33 11 1-16,43 8-2 15,38 1 1-15,36-3-2 16,33-2 0-16,45-8-1 0,26-8 0 15,22-13-1-15,33-12 0 16,27-18-1-16,36-10 1 16,30-15 1-16,18-17 0 15,31-16-1-15,29-15 1 16,37-8 0-16,17-8 1 16,5-8 1-16,29 1 1 15,23-4 0-15,12-2 1 16,18 0 0-16,8 2 0 15,15-2 0-15,10-8 1 16,13-13 0-16,26-11 1 16,26-15-1-16,9-6 1 15,15-8 0-15,24 1 1 16,12 0-1-16,-5 6 0 16,-10 6 2-16,-4-2 0 15,2 0 0-15,-25-7 1 16,-23-3 0-16,-21-6 1 15,-14-1-1-15,-28-9 0 0,-16-8 2 16,-20-6 1-16,-23-5 1 16,-48-5 1-16,-38-4 0 15,-55-1 0-15,-49-4 1 16,-62 2 1-16,-61 2-1 16,-71-4 0-16,-68-2-1 15,-59 1 0-15,-51-6-1 16,-42-10 1-16,-41-7-5 0,-43-14 1 15,-43-10-3 1,-47-13 0-16,-33-8-2 0,-40-10 1 16,-36-11-2-16,-35-5 1 15,-35 7-1-15,-41-2 0 16,-42 1 0-16,-38 2 0 16,-24 10-1-16,-44 11 1 15,-44 9-1-15,-26 9 0 16,-40 8 0-16,-22 2 0 15,-32 6 0-15,-27 8 1 16,-35 10-1-16,-14 7 1 16,-10 4-1-16,-20 2 1 15,-34-4-1-15,-6 8 1 16,-11 13-1-16,-16 15 1 16,-19 16-1-16,-38 28 1 15,-12 29-1-15,-22 41 1 16,-29 44 0-16,-16 52 0 15,-39 59 0-15,-6 65 0 0,-19 66-5 16,31 44 0-16,1021-390-2008 16</inkml:trace>
</inkml:ink>
</file>

<file path=ppt/ink/ink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5:41:03.653"/>
    </inkml:context>
    <inkml:brush xml:id="br0">
      <inkml:brushProperty name="width" value="0.05292" units="cm"/>
      <inkml:brushProperty name="height" value="0.05292" units="cm"/>
      <inkml:brushProperty name="color" value="#FF0000"/>
    </inkml:brush>
  </inkml:definitions>
  <inkml:trace contextRef="#ctx0" brushRef="#br0">3473 4678 1198 0,'0'0'0'16,"-49"7"24"-16,5 6 0 15,3 12 25-15,-1 8 0 16,-15 15-10-16,-3 11 1 16,-3 10-26-16,-4 18 1 15,3 11-9-15,1 18 1 16,-1 24-4-16,-8 27 1 15,0 23-1-15,-1 16 0 16,6 15-1-16,4 15 0 16,1-4-1-16,-7 8 1 15,-8 2-1-15,-5 8 0 16,1 16-1-16,0 8 1 16,5 16 0-16,-1 8 1 15,-4-6 3-15,8-4 0 16,6-1 2-16,13 2 1 0,4 9 2 15,8-2 1-15,3-6-1 16,7-2 1-16,6-6-1 16,12 5 0-16,14 4-2 15,12-11 0-15,15-14 0 16,10-11 0-16,8-18-2 16,22-7 1-16,16-8-6 15,11-8 1-15,5-11-2 16,14-1 1-16,17-3-1 15,2-5 1-15,-1-7-1 0,17-11 0 16,20-8-1-16,17-10 0 16,14-11 0-16,13-14 1 15,5-10 0-15,14-9 0 16,0-6 0-16,16-8 0 16,7-12 0-16,12-3 1 15,16-2 0-15,13-3 0 16,7 1 1-16,1-7 1 15,0-10 0-15,25-3 1 16,13-7 2-16,1-2 1 16,-3-6 2-16,5 1 0 15,12 1 0-15,6 3 1 16,-11-3-1-16,-7 1 1 16,7-1-1-16,-4 2 1 15,-1 4-1-15,5 1 0 16,0-1 4-16,3-4 1 0,15-8 5 15,-7-6 0-15,-3-3 2 16,8 0 1-16,7 1-2 16,-7 1 1-16,-5 3-4 15,-8 2 0-15,-3 0-3 16,6 3 1-16,3 4-1 16,-4-6 1-16,-9-6-2 15,8-6 0-15,12-3-3 16,3-3 0-16,6-8-1 15,-4-3 0-15,-3-7-1 16,10 1 1-16,5-1-1 16,4 0 1-16,6 0 1 0,3 2 0 15,8 0-1-15,-1 2 1 16,-1 1-2-16,2-1 0 16,4-2-2-16,2-2 1 15,-5-5-1-15,-5 0 1 16,-13-2-2-16,-11-1 0 15,-15-1 3-15,-4-4 0 16,-6-10 2-16,-4-1 0 16,-6-3 0-16,-7-8 0 15,-3-8 1-15,-13-5 1 16,-10-9 2-16,-9-5 1 16,-15-2 2-16,-15-3 0 15,-10-4 0-15,-15-8 1 16,-19-9-1-16,-11-13 1 15,-12-13-3-15,-13-17 0 0,1-21-2 16,-4-23 1-16,-2-15-4 16,-3-23 0-16,-13-18-1 15,-7-11 0-15,-5-16-5 16,-7-8 0-16,-5-8-4 16,-10 0 1-16,-9-1-1 15,-12-2 0-15,-8-2-2 16,-5-6 1-16,-6-9-1 15,-3-9 1-15,-4-17 0 16,-5-8 0-16,-6-15 0 0,-6-1 1 16,-4 0 0-16,-11 2 0 15,-8-1 0-15,-18 8 0 16,-19 6 0-16,-22 7 0 16,-21 1 0-16,-24 13 0 15,-27 10 0-15,-26 9 0 16,-25 8 0-16,-25 11 0 15,-23 17-1-15,-22 4 1 16,-26 5-3-16,-15 4 1 16,-20 3-5-16,-19 14 1 15,-30 4-5-15,-17 8 0 16,-20 15-5-16,-28 10 1 16,-27 16-4-16,-21 20 1 15,-30 17-3-15,-15 10 1 16,-15 9-2-16,-30 10 0 15,-16 18-1-15,-3 5 0 0,0-2 2 16,-4 5 0-16,-9 6-1 16,-1 5 0-16,3-1-1 15,6 6 1-15,5 0 1 16,-6 0 1-16,-5 2 3 16,4 1 0-16,1 11 4 15,4 11 1-15,-3 8 2 16,-4 4 1-16,-2-5 2 15,9 8 0-15,5-2 2 16,10 5 1-16,11 2 1 16,-1 3 1-16,-2-3 1 15,-7 9 1-15,-4 6 0 0,-19 6 0 16,-25 3 1-16,-5 12 0 16,-2 11 1-16,-10 10 1 15,-16 5 0-15,-8 12 1 16,-8 14 0-16,0 1 0 15,5-3 2-15,9 13 0 16,9 15-4-16,19 8 1 16,27 12-3-16,30 21 1 15,19 30-2-15,39 21 1 16,61 21-5-16,43 20 1 16,358-235-1492-16</inkml:trace>
</inkml:ink>
</file>

<file path=ppt/ink/ink2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6:03:39.552"/>
    </inkml:context>
    <inkml:brush xml:id="br0">
      <inkml:brushProperty name="width" value="0.05292" units="cm"/>
      <inkml:brushProperty name="height" value="0.05292" units="cm"/>
      <inkml:brushProperty name="color" value="#FF0000"/>
    </inkml:brush>
  </inkml:definitions>
  <inkml:trace contextRef="#ctx0" brushRef="#br0">18408 3999 1411 0,'0'0'0'16,"48"18"13"-16,-6-1 1 16,6-1 18-16,6-8 0 15,-1 1-4-15,12 3 1 16,15 0-9-16,13 4 1 16,15 1-8-16,12 4 1 0,24-1-4 15,13 1 0-15,27 0-1 16,19-2 1-16,17-10 5 15,18-9 1-15,13-4 4 16,8-8 1-16,14-9 2 16,10-8 0-16,11-4 6 15,13-12 0-15,11-9 31 16,1-11 1-16,-9-10 7 16,-4 1 0-16,-1-6 0 15,-16-1 0-15,-21-11-20 16,-23-1 1-16,-28 10-5 0,-37-4 1 15,-28 4-4-15,-30 0 1 16,-24 5-5-16,-31 4 0 16,-19 1-5-16,-18-1 0 15,-18-3-3-15,-20 0 0 16,-24-1-5-16,-19 7 1 16,-27 8-4-16,-19 6 1 15,-25 0-3-15,-22 10 1 16,-33 2-8-16,-29 6 1 15,-29 4-4-15,-31 6 0 16,-23 4-2-16,-31 13 0 16,-17 4-2-16,-26 8 1 15,-20 8-3-15,-24 17 0 16,-16 7-1-16,-18 19 0 16,-6 11-1-16,-8 9 0 15,-14 14-1-15,21 12 1 0,23 25-1 16,46 1 0-16,38 5 0 15,52 6 0-15,47 9-1 16,57 6 1-16,55 0-2 16,59 0 0-16,69-2-2 15,62 2 0-15,74 1 0 16,69 6 0-16,69-11-10 16,44-22 1-16,35-31-12 15,-2-35 0-15,-349-57-2086 16</inkml:trace>
  <inkml:trace contextRef="#ctx0" brushRef="#br0" timeOffset="4103.12">12748 5424 649 0,'0'0'0'0,"0"0"13"16,0 0 0-16,24-9 19 16,-11 9 0-16,-5 0 9 15,1 0 0-15,0-4 0 16,5 1 0-16,6 1-10 15,1 2 0-15,-2 2-8 16,8 1 1-16,10 3-6 16,2 1 1-16,1 1 9 0,2-4 1 15,6-3 13-15,1-2 0 16,-1-3-3-16,0 1 1 16,6 1 4-16,8 2 1 15,10 2-6-15,1-2 1 16,4-2-1-16,-3-1 1 15,1 3-4-15,4 0 1 16,9 3 13-16,0-3 1 16,-8-3-5-16,3-4 1 15,5 1-6-15,2 3 0 16,1 0-7-16,1 1 1 16,-9-5-2-16,3 5 0 15,10 2 5-15,-6 5 0 16,-6-5 0-16,-1 4 1 15,-5-2-6-15,3 1 1 16,0 0-6-16,-1 1 0 16,-3-8-5-16,1 4 1 0,3 0-8 15,4 4 0-15,-3-1-3 16,0-3 1-16,-5-3-1 16,3 3 1-16,1 3-1 15,0 6 1-15,0-4-2 16,-3-1 1-16,-6 1-2 15,4 2 1-15,5 1 0 16,5-4 1-16,-5 1-2 16,-3-5 0-16,-2 4-2 15,5-3 0-15,6 3 1 0,2-1 0 16,-7-3 1-16,-1 0 0 16,5 4 1-16,-1-3 1 15,3-1 0-15,-2 0 1 16,-4 4-2-16,1-4 1 15,5 5-2-15,0 2 1 16,-2-4-3-16,-5-1 0 16,1 2-1-16,1 3 1 15,6 1 0-15,0-4 1 16,-8-3 1-16,0-1 0 16,4 0 0-16,-1 4 0 15,4-4-1-15,1 0 1 16,-3-4 0-16,6 3 1 15,8-1 0-15,-6 0 1 16,-2-1-3-16,-1-2 0 16,8 3-1-16,0 0 1 15,-6-1-1-15,3 3 0 0,1-6-2 16,1 6 0-16,1-3-1 16,-4 3 0-16,-1-7 0 15,3 5 0-15,9-1-1 16,0-1 0-16,-2-1 2 15,-2 2 1-15,7 3 1 16,-1 0 1-16,-4-4 0 16,0 3 0-16,4 1 0 15,-1 0 0-15,3 1-1 16,-5 1 1-16,8 0-1 16,0 1 0-16,0-3-3 0,0 4 0 15,2 4-1-15,-2-2 0 16,-6 0-1-16,2-6 0 15,4 6-1-15,2-6 0 16,-4 3-1-16,0-3 1 16,6 5 0-16,-1-1 0 15,-3-1 0-15,0-3 1 16,9 0 1-16,-4 0 1 16,-9 2 0-16,4-2 1 15,7 0 0-15,0 0 0 16,-5-2 0-16,-1 2 0 15,4 0-1-15,-1 0 0 16,-8-7-1-16,2 2 0 16,7-2-1-16,-1 2 1 15,-4-2 2-15,0-2 0 0,1 1-1 16,-3-1 0-16,-5 0 0 16,0-3 1-16,0 4 0 15,-4-1 0-15,-8-3 0 16,-3 0 0-16,-4 3 0 15,-6-1 0-15,-3 1 0 16,-8-1 1-16,-10-2-1 16,-7 5 1-16,-9 2-2 15,-5 5 1-15,-7-4-1 0,-6-3 1 16,-3 5-2 0,-5-1 1-16,-4 3-1 0,-2 0 1 15,2 0-1-15,0 0 0 16,2 3-1-16,-2-3 0 15,-3 0-1-15,0 0 1 16,1 0-1-16,2 0 0 16,-2 4-1-16,-3-2 1 15,-2-2-1-15,-7 0 0 16,11 3 0-16,-11-3 0 16,7 4 0-16,-7-4 1 15,0 0-1-15,0 0 0 16,9 5 0-16,-9-5 0 15,7 5 0-15,-7-5 0 16,7 0-1-16,-7 0 1 16,7 3-1-16,-7-3 1 15,7 4-1-15,-7-4 1 16,14-7-2-16,-2-12 1 0,1-16-3 16,-3-8 1-16,-10 43-2578 15</inkml:trace>
  <inkml:trace contextRef="#ctx0" brushRef="#br0" timeOffset="5571.89">12199 16193 1433 0,'0'0'0'16,"-60"-16"36"-16,0 1 1 16,-10-3 23-16,-6 1 1 15,-7 2-15-15,-11-5 1 16,-12-7-14-16,-5-4 0 16,-3-2-17-16,-6-4 0 0,-9-1 17 15,-19 4 1-15,-20-1 6 16,-12 7 0-16,-8 9-16 15,-8-1 1-15,-5 2-1 16,-13 8 1-16,-8 5-4 16,-21 5 0-16,-10 0-4 15,-9 0 0-15,4 1-5 16,-8 1 1-16,-1 0-4 16,-22 3 1-16,-7 2 0 0,-16 9 0 15,-9 4-2-15,-9 10 0 16,-13 11-2-16,-4 10 1 15,-2 11 0-15,-8 19 1 16,-8 23-2-16,9 15 1 16,21 18-1-16,19 2 1 15,23 4-6-15,36-6 1 16,22-2 0-16,31-5 0 16,24-2-2-16,23-9 0 15,24-10-1-15,22-3 1 16,32-4-5-16,26-12 0 15,27-14-7-15,29-2 0 16,34 6-9-16,30-6 0 16,34-4-3-16,34-6 0 15,45-5 8-15,46-6 0 16,30 1 7-16,47-2 1 0,36 0 4 16,14 0 0-1,0-1 1-15,15-4 1 0,17-7 0 16,22-17 1-16,17-23 0 15,15-16 1-15,12-12 1 16,8-13 0-16,15-13 7 16,4-12 1-16,7-8 8 15,2-13 0-15,11-11 10 16,-15-10 0-16,-14-8 0 16,-31-5 1-16,-24-3-4 15,-20-8 1-15,-15-11 1 0,-48-1 1 16,-34-8 1-16,-40 3 0 15,-36 2 1-15,-48 5 1 16,-46 7 0-16,-43 2 1 16,-43-1 0-16,-41 5 1 15,-50 7 2-15,-41 1 1 16,-47 7-4-16,-47 2 0 16,-51 11-3-16,-54 13 1 15,-54 10-16-15,-44 28 1 16,-44 29-9-16,-48 42 1 15,-38 36-6-15,-29 47 0 16,-16 38-6-16,-10 58 1 16,-25 70-18-16,2 14 1 15,596-284-2050-15</inkml:trace>
  <inkml:trace contextRef="#ctx0" brushRef="#br0" timeOffset="18482.88">25292 10928 1523 0,'0'0'0'0,"-5"-20"51"16,-5-1 1-16,2 0 37 15,1 6 1-15,2-1-28 16,3 2 0-16,4 2-28 16,2-2 0-16,1 4-14 15,7 5 0-15,11 5-3 16,9 10 1-16,12 11-4 15,18 10 1-15,21 9-1 0,12 6 1 16,6-4-2-16,13-2 0 16,18-2-2-16,13-3 1 15,14-4-2-15,19-7 1 16,18-3 4-16,10-9 1 16,18-5 2-16,2-9 0 15,5-8 4-15,-5-6 1 16,-9-8 5-16,-2-11 1 15,-2-12-1-15,-6-3 1 16,-11-2-2-16,-20 2 0 16,-12 2-1-16,-28-4 0 15,-36-2-1-15,-24 0 0 16,-21-1-1-16,-27-4 1 16,-30 0-3-16,-35-5 0 15,-37 4 0-15,-35-1 1 16,-43 2-3-16,-49-8 1 15,-49-7-2-15,-40 3 0 0,-18 12 1 16,-8 14 0-16,11 8-5 16,-2 20 0-16,2 21-6 15,14 18 1-15,10 20-4 16,20 22 0-16,23 19-1 16,19 15 1-16,16 6-2 15,25 9 1-15,25 9-2 16,21-6 0-16,24-7-1 15,29-8 0-15,29-6 0 0,29-7 0 16,28-8-1-16,34-9 1 16,38-7-1-16,37-16 0 15,55-11-1-15,48-17 1 16,42-7-2-16,6-22 0 16,-267 9-2203-16</inkml:trace>
</inkml:ink>
</file>

<file path=ppt/ink/ink2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20T15:04:35.428"/>
    </inkml:context>
    <inkml:brush xml:id="br0">
      <inkml:brushProperty name="width" value="0.05292" units="cm"/>
      <inkml:brushProperty name="height" value="0.05292" units="cm"/>
      <inkml:brushProperty name="color" value="#FF0000"/>
    </inkml:brush>
  </inkml:definitions>
  <inkml:trace contextRef="#ctx0" brushRef="#br0">2729 5898 828 0,'17'0'0'16,"33"-4"17"-16,15 1 1 16,11-1 16-16,9 3 0 15,13-3 27-15,-1-1 1 16,-1-7 11-16,2 3 0 15,10 6-31-15,0-1 1 16,-4 1 6-16,3 1 0 16,11 2-5-16,1-3 1 0,-3-4-6 15,2 2 0-15,13-1-6 16,-1-2 0-16,3-4-4 16,-3-1 1-16,9-2 2 15,6 1 1-15,8 2-1 16,1-4 1-16,-8 4-6 15,3-3 0-15,8 4 1 16,5-1 1-16,0 5-8 16,6 4 1-16,-1 1-3 15,-3 2 1-15,7 2 0 0,9 0 1 16,0-1-4-16,7-2 0 16,5-6-1-16,2 1 1 15,9-1-1-15,-3 2 0 16,4-2-2-16,4-1 0 15,2-1-2-15,9 0 1 16,0 1-2-16,-1 4 0 16,-2-3 1-16,2 6 0 15,12-3-1-15,1 4 0 16,7-5-2-16,5 2 0 16,2-1-1-16,4 1 1 15,0 1-1-15,3 2 0 16,0 0 0-16,4 2 0 15,7-4 1-15,12 2 1 16,6-4-1-16,-1 4 1 16,-8-5 1-16,6-2 0 15,3-1 1-15,5-4 0 0,19 6-2 16,2-1 0-16,0 2-1 16,-4 2 1-16,-1 3-3 15,1 0 1-15,-1 5-2 16,10 2 0-16,4-4 0 15,-4-3 0-15,-4-3-1 16,1-1 0-16,5-1 0 16,0-2 1-16,-2 2-2 15,-8-4 1-15,-6-3 1 0,-9 4 0 16,-1-1-1-16,-13-1 1 16,-9-4-2-16,-17-2 1 15,-18 1 0-15,-16-3 0 16,-10-8-1-16,-24-5 0 15,-13-3-1-15,-22 1 1 16,-19 0 1-16,-24 0 0 16,-22-7 1-16,-18 2 0 15,-19-7 0-15,-17 0 1 16,-18 2-2-16,-20-2 1 16,-24 3-3-16,-22 1 1 15,-26 1-3-15,-17 2 1 16,-20 2-1-16,-18 3 0 15,-24-2-1-15,-27 2 1 16,-21 0-1-16,-17 6 0 16,-15-3 0-16,-15 1 0 15,-11-2-1-15,-9-1 0 0,-13 5-1 16,-2-6 0-16,-7 0-1 16,-4 0 0-16,0 0 1 15,-2 4 0-15,-9-1 0 16,-2-2 0-16,-2-5 0 15,-8 4 1-15,5 4 0 16,-7-4 0-16,-4 4 0 16,-3-4 1-16,-2 3 0 15,-1-1 0-15,-6 2 0 16,-2 3 0-16,5 2 0 0,-1-4 0 16,0 2 0-16,2-2 0 15,1 7 0-15,-3 4 0 16,7-4 0-16,-8 6 0 15,3 1 0-15,1-2 0 16,2-1 0-16,8 2 0 16,8 2 0-16,-6 5 0 15,3-6 0-15,-1 2 0 16,13 1 0-16,-2 6 0 16,2 0 0-16,8 5 0 15,10 0 0-15,1 2 0 16,4 1 0-16,5 2 0 15,9 2 0-15,-1-3 0 16,10-8 0-16,3 8 0 16,6 4 0-16,-4 1 0 15,7 0 0-15,-2 3 0 0,2 5 0 16,5 2 0-16,-3 2 0 16,3 0 0-16,-3 12 0 15,9 0 0-15,8 1 0 16,9 9 0-16,9 8-1 15,4 4 1-15,10 6-1 16,9 1 0-16,5 4 0 16,7 3 1-16,11 5-1 15,23 9 0-15,16 7-1 16,16-3 1-16,3-4-1 16,23 3 0-16,26 1-3 0,15-2 1 15,21 1-5-15,19 1 1 16,23-2-11-16,26-11 1 15,27-3-9-15,32-9 0 16,28-10-1-16,35-5 0 16,55-6 0-16,37-4 1 15,27-8-2-15,19-8 1 16,8-9 5-16,21-7 1 16,23-3 2-16,21-5 0 15,4-8 1-15,22-3 1 16,19 2 2-16,16-5 1 15,8-2 0-15,10 2 0 16,-452 17-1581-16</inkml:trace>
  <inkml:trace contextRef="#ctx0" brushRef="#br0" timeOffset="3886.55">6955 5725 1164 0,'0'0'0'15,"-26"-16"18"-15,-3 2 1 16,-6 2 12-16,-11 0 1 15,-12-4 0-15,-6 3 0 16,1 1 0-16,-1-1 1 16,-3 5-13-16,-8 1 1 15,-12 10-13-15,-8 11 1 16,0 9 4-16,-1 10 1 16,-9 10 1-16,-1 5 1 15,2 2 0-15,0 8 0 16,0-1 1-16,1 1 0 15,8 5-4-15,9 1 0 0,10 7-4 16,7 0 1-16,2-2-3 16,12-2 1-16,15-4-2 15,8 1 0-15,14 2-2 16,9-2 1-16,18-7-1 16,5 0 0-16,13-4-1 15,10 1 0-15,7 0-1 16,2 3 0-16,7 2-1 15,7-2 0-15,9-7-1 16,10-10 1-16,7-6 0 16,6-8 0-16,-2-7 0 15,9-10 1-15,17-6 3 0,6-6 0 16,5-9 6-16,0-11 0 16,12-11 6-16,2-9 1 15,11-11 18-15,-14-7 1 16,-13 2 7-16,-7-6 0 15,2-1 3-15,-16-8 0 16,-17-13-5-16,-19 0 0 16,-13-4-11-16,-14 1 1 15,-15 3-4-15,-17-3 1 16,-20-1-3-16,-13 4 0 16,-13 4-4-16,-23 5 1 15,-20 4-3-15,-19 8 1 16,-14 9 0-16,-19 19 1 15,-35 8-11-15,-31 18 1 16,-22 16-6-16,-8 16 0 0,228-20-1824 16</inkml:trace>
  <inkml:trace contextRef="#ctx0" brushRef="#br0" timeOffset="24336.01">3360 9461 940 0,'0'0'0'0,"32"-2"18"0,5-1 0 16,7 1 28-16,11 2 1 15,3 0 3-15,-3-2 0 16,-9-1-4-16,-2 1 0 15,1 2-10-15,0 2 1 16,-3 3-6-16,7 2 1 16,4 3-4-16,5-1 1 15,2 3-5-15,4 0 0 16,-6-1 2-16,9-1 0 16,5-5 2-16,10 2 0 15,-1 3-4-15,0 1 0 16,-4-2 2-16,5-8 1 15,8 3-1-15,1-1 0 16,-4 1-4-16,-3-1 1 16,6 2-5-16,2-3 1 15,7 1 5-15,0 4 0 16,-4-3 2-16,4 3 1 16,8 0-1-16,3 1 1 0,-10 1-1 15,6 0 0-15,14 1-6 16,0 0 1-16,-7 1-2 15,1-3 0-15,8 5-6 16,3-5 1-16,-3 4-1 16,0-5 1-16,0 0-4 15,6 0 1-15,6-2-3 16,-3 2 0-16,-4-2 1 16,3 4 0-16,6 1 0 15,0 1 0-15,-5-4-2 0,4-2 0 16,14 2 0-16,0-4 1 15,5 3-2-15,-1-6 0 16,-4-4-1-16,-3 1 0 16,6 1 1-16,6 2 1 15,-1 3-1-15,-7-1 1 16,-10-5 3-16,-5 1 0 16,7 2 3-16,2 0 1 15,3-4-1-15,-4-2 0 16,-4-3 3-16,4-2 0 15,7 1 0-15,-2 0 1 16,-7-2-3-16,7-4 0 16,-1-1-1-16,9-2 0 15,10 5-2-15,2-3 1 16,-1 1-2-16,5 4 1 0,4-2-2 16,4 2 1-16,2-4-1 15,6-1 1-15,6 1-1 16,9-3 0-16,5 2-2 15,0 2 0-15,4 4-1 16,7-1 0-16,-4-4 0 16,2 4 0-16,-5 4 1 15,5-1 1-15,-6 0 2 16,6 1 1-16,2-3 0 16,-4 1 0-16,2-6 3 15,-4 3 0-15,6-3 1 16,-2 4 0-16,-3 3 0 0,3-1 1 15,0-1-4-15,3 3 0 16,-3 1 0-16,-4 2 1 16,3 1 0-16,-8-3 1 15,-2 6-1-15,0 2 1 16,1 6 2-16,-1 2 1 16,-6 3 0-16,-17-7 0 15,-3 2 2-15,-5-5 0 16,-3 5 1-16,-9 0 1 15,-10-2-4-15,-6-3 1 16,-6 1-3-16,-2 0 0 16,-8 1-1-16,-4-4 1 15,-11-5-2-15,-3 1 0 16,1 3-2-16,-4-1 1 16,-8-5-2-16,-7 2 1 15,-1 1-3-15,-4-1 1 0,-11-2-1 16,-6-2 0-16,-10 4-2 15,-8-2 1-15,-9 2-2 16,-8 5 1-16,-11-3-2 16,-4-1 1-16,0-1-2 15,-6-2 1-15,-4 0-3 16,1-5 1-16,7-16-4 16,0-6 0-16,-5-3-10 15,-5-2 1-15,-11 39-2444 0</inkml:trace>
  <inkml:trace contextRef="#ctx0" brushRef="#br0" timeOffset="26333.12">22417 9200 1545 0,'0'0'0'0,"0"0"37"0,0 0 0 16,0 0 6-16,0 0 1 16,0 0-10-16,0 0 1 15,0 0-14-15,0 0 0 16,-12-33-12-16,-2-4 1 16,-2-1-2-16,-3-3 0 15,1-8 4-15,-2 3 1 16,-1-6 2-16,-2-2 1 15,0-8 0-15,2-1 1 16,-3 1 4-16,1 0 0 16,-2-4 4-16,0 4 0 15,1 0 0-15,-3 4 0 16,1 8-5-16,-6 9 1 16,-5 8-2-16,-5 9 0 15,-6 6-7-15,-7 11 0 16,-8 11-5-16,-6 4 1 15,-7 10-2-15,-3 9 1 0,-2 3-6 16,1 6 1-16,4 6-2 16,-5-4 0-16,-3-5-1 15,2-7 0-15,12-4-3 16,3-5 1-16,5-3-2 16,-1-3 0-16,-1-11-2 15,-3-9 0-15,-2-5 5 16,-7-3 1-16,1-6 0 0,-5-4 1 15,-4-10 0-15,-10 3 0 16,-5-6 1-16,-7 2 1 16,-12 2 1-16,0-1 1 15,-4 3 5-15,-3-4 0 16,-18-4 6-16,-3-1 1 16,-13-2 1-16,-5 0 0 15,4 5 0-15,-12 5 1 16,-11 1-1-16,-7 4 0 15,-15 1-3-15,-3 5 1 16,0-4-2-16,-6 2 0 16,-5 2-5-16,-3 3 1 15,-4 2-4-15,-1 5 1 16,-8-5-2-16,-10 5 0 16,-7 2-2-16,-2 5 0 15,-11 9 0-15,-12 7 0 16,-8-1-1-16,-3 4 0 15,-1 9-1-15,-9 0 1 0,-4 7-1 16,-1 3 1-16,-9 5-1 16,5 0 1-16,5 2-1 15,4-1 0-15,5-3 0 16,-2 1 0-16,-3 3 0 16,4-5 0-16,10-9 0 15,5 6 0-15,8 3 0 16,4 1 0-16,1-1 0 15,14-2 0-15,3 0 0 0,2 2 0 16,5-3 0 0,4-3 0-16,7-2 0 0,5-1 0 15,9-3 0-15,0 1 0 16,7-3 0-16,6-7 0 16,-2-8 0-16,4 1 0 15,1 0 0-15,2 2 1 16,-4-2 0-16,0-1 0 15,4 1 0-15,-6 3 1 16,-5 5 0-16,6-1 0 16,1 7 0-16,4 1 0 15,8 10 0-15,8-1 0 16,10 1 0-16,5-1 0 16,6 2-1-16,9 2 0 15,4 0-1-15,19-4 1 16,12 1-1-16,14-2 0 0,1-4 0 15,8-2 0-15,12-1-2 16,7 2 0-16,15 3-4 16,9-4 1-16,3 1-2 15,9-1 0-15,2 6-3 16,3-1 1-16,3 5-1 16,6-1 1-16,12-2-1 15,5 1 1-15,13 15 1 16,10 0 1-16,14-4 2 15,11-5 0-15,12-1 1 16,7 1 0-16,18-10 1 0,10-1 0 16,22-1 1-16,7-7 0 15,5-1 1-15,-2-4 0 16,12-4 0-16,3-2 0 16,6 1-1-16,0-7 1 15,-139 0-1751-15</inkml:trace>
  <inkml:trace contextRef="#ctx0" brushRef="#br0" timeOffset="52914.07">30074 15675 1791 0,'0'0'0'15,"-23"-22"64"-15,-1 3 0 16,-12 3 35-16,-9 2 1 0,-7 6-37 16,-8-6 0-16,-8-2-36 15,-6-1 0-15,-2 0-11 16,-4 3 0-16,-3 0-7 15,-5 2 1-15,-11 0-4 16,-8 1 1-16,-8 6-2 16,-5 0 0-16,-5-2-1 15,-9 0 0-15,-5 4-2 16,-6-1 1-16,4-3-1 16,-7-1 0-16,-4-3 0 0,2 1 1 15,4-2-1-15,-4-4 0 16,-5-3 1-16,-1 2 0 15,-6 7 1-15,-4-6 1 16,-1 0 0-16,-12-1 1 16,-2 2 0-16,-3 1 0 15,-3 2 0-15,-5-1 1 16,-5-2 0-16,-5 1 0 16,1 4-1-16,6 3 0 15,2 2 0-15,1 1 0 16,-7 4-2-16,-2 4 0 15,0 1 0-15,-2 0 0 16,2 2-1-16,1 0 1 16,1 0-1-16,3 3 0 15,-1 2 0-15,1 2 0 16,7 3-1-16,4 4 1 0,5 3-1 16,9 4 0-16,5 7-1 15,14 4 0-15,13 6-1 16,7 2 1-16,3 0-1 15,14 0 0-15,15-1-2 16,10 5 1-16,0-3-1 16,9 4 1-16,8 5-6 15,10 4 0-15,5-3-6 16,8 3 0-16,8-11-4 16,9 2 0-16,3 0 0 15,8-2 1-15,6 4 3 0,9-1 1 16,11-1 1-16,5-1 0 15,10 1 1-15,6-2 0 16,10 0 2-16,11-2 0 16,9-3 1-16,10-1 1 15,13 1 2-15,6-2 0 16,6-5 1-16,9 0 0 16,12-2 1-16,7 1 0 15,8-4 1-15,9-2 0 16,15 0 0-16,14 2 1 15,11-4 0-15,5 1 0 16,12-1 0-16,7-5 0 16,8-5 0-16,6-5 0 15,6-2 0-15,12-7 1 16,2-6 0-16,5 2 1 16,16 12-1-16,4-8 1 0,4-10 1 15,5-4 0-15,10-2 2 16,3-1 0-16,6-3 2 15,8-1 0-15,17-1 2 16,3 0 1-16,-4-1-2 16,6 1 0-16,3 0 1 15,1 1 1-15,4-1-1 16,-8-2 1-16,-9-2 2 16,-18 2 1-16,-10 2-1 15,-18-4 0-15,-20-3 4 16,-20-4 1-16,-24-1 0 0,-25-3 0 15,-21-2 2-15,-27-3 1 16,-29-2-2-16,-24-3 1 16,-22-3 8-16,-26-7 1 15,-27-5 1-15,-26-7 1 16,-31-16-2-16,-31-4 1 16,-35-5 1-16,-35-2 0 15,-38-13-12-15,-36-3 1 16,-22 3-8-16,-20 7 1 15,-17 12-5-15,-21 16 0 16,-26 8-6-16,-18 23 0 16,-5 26-2-16,-25 29 1 15,390-17-2184-15</inkml:trace>
  <inkml:trace contextRef="#ctx0" brushRef="#br0" timeOffset="92148.74">2616 7369 1052 0,'0'0'0'15,"0"0"10"-15,26 20 1 16,11 3 1-16,7-2 1 16,-7-9-3-16,-1-7 0 15,6-5-3-15,6-9 0 16,3-8-4-16,16-2 1 15,16-2-1-15,16-3 0 16,12-5 5-16,16-6 0 16,17-1 4-16,13-9 0 15,16-4 2-15,-11 3 0 16,-17-5 1-16,-13 8 1 16,-12 10-6-16,-23 7 1 0,-15 0-2 15,-15 7 1-15,-18 4-4 16,-14 1 0-16,-8 2-4 15,-17-6 1-15,-6-13-3 16,-17 0 0-16,13 31-976 16</inkml:trace>
  <inkml:trace contextRef="#ctx0" brushRef="#br0" timeOffset="92431.24">4147 6649 1075 0,'0'0'0'16,"-9"0"3"-16,-1 3 1 15,10-3 2-15,0 0 0 16,31 11 18-16,1-8 1 16,2-8-3-16,6-7 1 15,17-7 5-15,11 5 1 16,19 2-5-16,3 3 0 16,3-3-5-16,2 0 1 15,6 7-5-15,-11 10 1 16,-18 12-5-16,-19 14 1 15,-16 20-4-15,-28 11 1 16,-30 24 2-16,-29 22 0 16,-32 27-2-16,-31 34 0 15,-13 30-4-15,-1 11 0 16,127-210-1095-16</inkml:trace>
  <inkml:trace contextRef="#ctx0" brushRef="#br0" timeOffset="129348.39">20510 16998 1668 0,'0'0'0'15,"0"0"47"-15,-19-25 1 16,9 18 22-16,-6 2 1 16,-14 2-23-16,-4-1 1 15,1-3-25-15,-10-3 0 16,-6-2-12-16,-4 1 1 0,-3 5-6 15,-3 2 1-15,6 4 0 16,2 4 0-16,-9-1 2 16,-1-1 1-16,-8-1 1 15,-5 3 1-15,0 1-1 16,1 2 0-16,1-2 1 16,0-5 0-16,-8-7-1 15,1-3 0-15,-2 1-1 16,-2 2 0-16,0-1-1 0,-3-1 0 15,-10 4 3-15,3 3 0 16,-2 2 1-16,-8 2 0 16,-8 1 0-16,-2 3 1 15,7 2 0-15,-5 3 1 16,-10-3-3-16,-5 1 1 16,3 0-2-16,-1-1 1 15,-8 1-4-15,-2-4 1 16,-4-5-2-16,1 0 1 15,-1 0-2-15,-12-2 0 16,-3-5-2-16,-8 0 1 16,-6 2-2-16,1 2 1 15,5 1 0-15,-4-1 0 16,-6-4-2-16,-8 0 0 16,-6 2 0-16,-2-1 1 15,0-1 0-15,-1-3 0 16,2-7 0-16,-4 1 1 15,-4 4 0-15,2 2 1 0,-4-1-2 16,-4 1 1-16,3-4 0 16,-2 0 0-16,-4 0-1 15,0 2 1-15,-2 2-2 16,2-2 0-16,-14-2-1 16,6 2 1-16,-1 3-2 15,0 2 1-15,1 6-1 16,-3 1 0-16,-3 5 0 0,4 0 1 15,1-2-1-15,4-3 1 16,2-3-1-16,-1 1 0 16,6 6-1-16,0 1 1 15,11-2-1-15,-6 1 0 16,2 4 0-16,2 3 0 16,-2-4 0-16,-2 1 0 15,2 3 0-15,-6-1 0 16,-1 2 0-16,2-1 1 15,0-6-1-15,5 0 1 16,0 2 0-16,3 0 0 16,6-4 0-16,5-1 0 15,9 1 0-15,3-3 0 16,-3-5 0-16,-5-2 0 16,-8-5-1-16,6 0 1 15,7 2-1-15,9 1 1 16,3 0-1-16,-3 3 1 15,0 4-1-15,-6 4 1 0,-7 4-1 16,11 3 1-16,7 2-1 16,7 4 1-16,6 6-1 15,-1 0 0-15,-8-1 0 16,8 1 0-16,20 2 0 16,7-1 0-16,-4 1-1 15,9 3 1-15,18 1-1 16,0 4 0-16,1 2-2 15,4 2 0-15,21 0-4 16,11 6 1-16,9 6-8 0,13 1 0 16,17 1-9-16,10-4 1 15,13-5-8-15,15-4 0 16,11-3-5-16,13-2 0 16,18-2-6-16,13-1 0 15,16-2-3-15,4 2 0 16,10 3 1-16,9 0 0 15,5 0 15-15,16-1 1 16,11 1 10-16,10 2 1 16,12-4 4-16,12-1 1 15,8-4 3-15,15-2 0 16,15-1 6-16,13-4 0 16,15-3 1-16,12-3 1 15,19-4 0-15,2-2 0 16,3-2 0-16,-1-1 1 15,-1-4 0-15,12 1 1 0,23 1 0 16,-2 3 1-16,4 2 0 16,1-1 1-16,8-4-1 15,14 0 1-15,3 1 1 16,7 3 0-16,5 1 2 16,5-2 0-16,-3 1 5 15,14-4 0-15,11-2 4 16,2 0 0-16,-7 1 1 15,-2-1 0-15,0 2 0 16,10-2 0-16,8-1-2 16,1-1 0-16,-3 1-2 0,3-4 0 15,11-5-3-15,-5-2 0 16,-6-2-1-16,4-3 0 16,2-3-2-16,-1-2 0 15,1-4 3-15,-6 0 0 16,-8-1 0-16,-8-1 0 15,-13 3 4-15,-10 1 1 16,-12 3 5-16,-12 1 0 16,-26 3 0-16,-24 0 0 15,-33-2-5-15,-30 0 1 16,-26 0-1-16,-38-1 0 16,-33-7-2-16,-21-6 0 15,-20-1 0-15,-21-6 1 16,-19-10 6-16,-23-10 0 15,-30-13 4-15,-25-4 0 16,-28-6 1-16,-23-5 0 0,-30-9-9 16,-42-6 1-16,-41-9-7 15,-37-2 0-15,-32 3-4 16,-50 15 0-16,-42 25-3 16,-41 28 1-16,-54 22-5 15,-26 23 1-15,485 0-2071 16</inkml:trace>
</inkml:ink>
</file>

<file path=ppt/ink/ink2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20T15:07:49.310"/>
    </inkml:context>
    <inkml:brush xml:id="br0">
      <inkml:brushProperty name="width" value="0.05292" units="cm"/>
      <inkml:brushProperty name="height" value="0.05292" units="cm"/>
      <inkml:brushProperty name="color" value="#FF0000"/>
    </inkml:brush>
  </inkml:definitions>
  <inkml:trace contextRef="#ctx0" brushRef="#br0">2431 12166 1411 0,'0'0'0'15,"14"-24"41"-15,3-1 0 0,10 5 40 16,5 2 0-16,5 6-27 16,-2 2 1-16,5 1-31 15,6 1 0-15,0-1-12 16,2 2 1-16,-2 5-5 15,3-1 1-15,2 1-3 16,11 4 1-16,10 3-2 16,6 5 0-16,3-1 1 15,4-2 0-15,1-2 2 16,4 4 0-16,16 3 2 0,2 2 0 16,-4 1 1-16,3 3 1 15,6 1 5-15,4-2 0 16,-8 0-2-16,4-1 1 15,12-1-1-15,-5 3 1 16,5-3 4-16,0-3 0 16,4-1 4-16,9-3 0 15,12-1 0-15,3-1 1 16,-3-5-3-16,4-1 1 16,8-1-1-16,9-1 1 15,5 2-5-15,13 0 1 16,2-2-4-16,-3 0 1 15,8 1-3-15,2-1 0 16,1-2-2-16,-2 3 1 16,3-5-2-16,-1 3 1 15,4 0-1-15,2-4 0 0,4 5 1 16,1-3 0-16,11 3 1 16,-1 0 0-16,1-1-2 15,5 3 0-15,-4 0-1 16,7 5 1-16,-1 2-3 15,5-4 1-15,1 4-1 16,-3 0 0-16,-1 0 0 16,6 4 0-16,0 1-1 15,-1 3 0-15,-1 3 0 16,5-3 0-16,4-8 0 0,0-2 1 16,6 6-1-16,0-1 1 15,0-8-1-15,3 1 0 16,-4 1 2-16,1 1 1 15,0 2 0-15,1-2 0 16,-1-2 1-16,2 3 1 16,-3 0-1-16,4 0 1 15,2-3-1-15,2 2 0 16,-4 4-1-16,10 1 1 16,2-1 2-16,-5-2 1 15,-12 2 0-15,-9-1 1 16,-6-4 2-16,-8-3 1 15,-2 1 1-15,-12 0 1 16,-4-4-1-16,-3-3 1 16,-7 0-1-16,-2 0 0 0,-7-4 4 15,-6-1 0 1,-4-3 0-16,-15 1 1 0,-5 4 0 16,-16-4 1-16,-14-2 2 15,-12-7 1-15,-2 2-4 16,-13 5 1-16,-10-5-5 15,-9 0 0-15,-7-2-4 16,-8 2 1-16,-6 2-1 16,-11 5 0-16,-12-2-4 15,-7 4 1-15,-7 1 0 0,-2 0 0 16,2-6-3-16,-2 3 1 16,-1-1-2-16,3 0 1 15,10-6-4-15,11-2 0 16,9 0-5-16,11 4 0 15,13 8-14-15,4-17 0 16,-81 26-2484-16</inkml:trace>
  <inkml:trace contextRef="#ctx0" brushRef="#br0" timeOffset="13969.7">2607 14203 1500 0,'0'0'0'0,"0"0"43"16,18-14 1-16,-1 7 34 16,12 2 0-16,15-2-32 15,5 5 1-15,2 6-27 16,2 1 0-16,7 0-10 15,11 0 1-15,24 4-5 0,5-1 0 16,12-1-2-16,7 4 1 16,19 8-3-16,8 0 1 15,15-2-2-15,7-1 1 16,4-1-1-16,8 1 0 16,6-4 0-16,4 0 0 15,8 2 2-15,1 0 1 16,7 0 5-16,2 1 1 15,1 1 6-15,8 1 1 16,3 6 1-16,8-1 1 16,4 2 9-16,3 2 1 15,5 4-2-15,0-4 1 16,-2-6-4-16,-7-2 1 16,-2-4-1-16,2-8 0 15,4-7-5-15,1-10 1 0,2-6-4 16,-3-5 0-16,-4-6-3 15,-5-5 1-15,-14-7-3 16,-13-3 1-16,-14-4-2 16,-19-3 1-16,-16 0-3 15,-29-7 1-15,-22-9 2 16,-21 0 0-16,-23 0-1 16,-17-3 1-16,-15-5 1 15,-26-2 0-15,-20-4 1 16,-23-1 0-16,-26 3 0 15,-18 3 1-15,-18-1 0 0,-22 0 1 16,-29-5-2-16,-16-4 1 16,-15-5-1-16,-18 2 1 15,-9-2-2-15,-23 0 1 16,-13-2-4-16,-13 9 1 16,-18 9-1-16,-19 10 0 15,-36 6-2-15,-23 13 0 16,-15 18-4-16,-22 13 1 15,-24 23-2-15,-20 20 0 16,-8 23-2-16,-11 26 1 16,-22 27-1-16,3 35 0 15,1 34 0-15,7 38 0 16,29 31-1-16,35 30 1 16,33 30-3-16,69-2 1 15,58-3-4-15,57-20 0 16,192-278-1995-16</inkml:trace>
</inkml:ink>
</file>

<file path=ppt/ink/ink2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20T15:08:14.381"/>
    </inkml:context>
    <inkml:brush xml:id="br0">
      <inkml:brushProperty name="width" value="0.05292" units="cm"/>
      <inkml:brushProperty name="height" value="0.05292" units="cm"/>
      <inkml:brushProperty name="color" value="#FF0000"/>
    </inkml:brush>
  </inkml:definitions>
  <inkml:trace contextRef="#ctx0" brushRef="#br0">2321 3963 761 0,'0'0'0'15,"60"-9"7"-15,2 1 0 0,12 1 15 16,13 3 1-16,11-1 8 15,5-4 1-15,-3-3 14 16,4-3 0-16,13 1-11 16,4 2 0-16,1 3-22 15,0 2 1-15,5 5 11 16,9-1 1-16,12 3 6 16,2-3 0-16,3-1 1 15,1 2 0-15,8 2 1 16,11 0 0-16,10-3-4 0,2-1 1 15,6 4-6-15,3-1 1 16,-4-3-4-16,10 1 1 16,1-1-4-16,2 3 1 15,10-3-2-15,13 1 1 16,8 3 3-16,1-4 0 16,8-4-2-16,6-1 1 15,0 4 3-15,3-2 0 16,-1 2 5-16,8-7 0 15,4-1 2-15,12 1 0 16,2-5 3-16,10 5 1 16,6 0-1-16,7-4 0 15,2 2-6-15,-4-5 0 16,3 2-2-16,12 1 1 16,11-1-2-16,-8 0 0 15,-4-1 2-15,0 6 0 0,15 9-1 16,-5-1 0-16,-6 4-1 15,-2-3 1-15,0-6-6 16,7 4 1-16,12 2-3 16,-1-1 1-16,-7-4-2 15,8 2 1-15,6 3-1 16,-1-2 0-16,-3-2-3 16,8 2 1-16,9 1-2 15,6-1 0-15,-1 2-2 16,6 3 1-16,4 3-2 15,-7 2 1-15,7 0-2 0,-6 2 1 16,-4-3-1-16,1 1 1 16,7-2-3-16,0 1 1 15,0 1-2-15,-3 4 0 16,-8-2 4-16,3 1 0 16,8 1 2-16,-7 0 0 15,-14-6 1-15,-14 2 1 16,-9 4 2-16,-13-2 1 15,-13-4 0-15,-27-1 0 16,-21 1 2-16,-25 1 0 16,-17 1-3-16,-27 2 1 15,-23-2-1-15,-16 0 0 16,-13-6-2-16,-12 1 0 16,-8 5-13-16,-5-9 0 15,-101 4-2133-15</inkml:trace>
  <inkml:trace contextRef="#ctx0" brushRef="#br0" timeOffset="64861.21">11019 6839 1231 0,'0'0'0'0,"0"0"26"16,19 7 0-16,-12-2 25 15,8-1 1-15,8 4-8 16,3-4 0-16,-12-4 5 15,4-2 1-15,-1 0-29 16,6 2 1-16,4 0 6 16,-3 0 1-16,6 2 6 0,2 0 1 15,0 0 1 1,0 1 0-16,-1 2-7 0,5 2 1 16,1 2-6-16,3-1 1 15,10-2-2-15,1-3 1 16,11 1 1-16,1-1 0 15,1-6-10-15,3 3 1 16,-4 0 5-16,6 0 1 16,10 3-5-16,-1-3 1 15,0 2 0-15,-3 1 1 16,-2 4 1-16,4-2 0 16,11-1 1-16,4-1 0 15,-5-1 0-15,3 1 1 16,3-3-4-16,2-3 0 15,4 1-1-15,-4 2 0 0,6-1-3 16,7-1 0-16,1-2-2 16,4-1 0-16,0 2 2 15,3 3 0-15,-1 0-2 16,1 3 1-16,2 2 0 16,4-1 0-16,3-2 0 15,6 1 1-15,1 4 0 16,2-4 0-16,-2 4-2 15,2 0 1-15,4-2-4 16,8-1 1-16,4 3-2 0,-5 1 1 16,3 1-3-16,-1 3 1 15,6 0-1-15,4 0 0 16,2 6-1-16,0 3 0 16,1-4-1-16,2 2 0 15,6-2-1-15,-2 4 0 16,10-4 0-16,6 2 1 15,3-7-1-15,0-1 0 16,2-1 0-16,-2-6 0 16,8-6 1-16,1-3 0 15,-4-4 1-15,-1-1 1 16,-7-1 0-16,-1-6 0 16,-1-2 0-16,-12-7 1 15,-6-7 3-15,-10-3 0 16,-8-9 1-16,-17 0 1 15,-1-2 0-15,-17-5 1 0,-17-2 0 16,-13-1 1-16,-10-7 0 16,-9-4 0-16,-11 0 0 15,-14 1 1-15,-13-1-1 16,-15 0 1-16,-14-3 2 16,-15 1 0-16,-13 3-3 15,-14-1 1-15,-15 3-1 16,-10 1 1-16,-19 5-3 15,-11-5 1-15,-7 1-2 16,-15-1 0-16,-15 3-3 16,-16-3 1-16,-14-1-3 0,-5 6 1 15,-13 0-2-15,-7 4 0 16,-10-6-2-16,-8 5 1 16,-4 9-1-16,-10 4 0 15,-6 8-1-15,-15 0 0 16,-5 9-1-16,-2 3 0 15,-7 5-1-15,-15 8 0 16,-10 6-1-16,-12 4 1 16,-19 5-1-16,-13 1 0 15,-12 9 0-15,-15 4 0 16,-12 7 0-16,-8 5 0 16,8 8 0-16,1 10 0 15,0 9-1-15,4 8 1 16,5-3-1-16,19 10 0 15,26 4-1-15,32 15 1 16,30 10-6-16,28 12 0 0,27 15-11 16,38 9 1-16,41 16-16 15,25 19 1-15,21 17-9 16,23 2 0-16,51-194-2218 16</inkml:trace>
  <inkml:trace contextRef="#ctx0" brushRef="#br0" timeOffset="66280.41">12039 11058 1623 0,'0'0'0'15,"-45"-29"75"-15,-4-1 0 16,-11-4 45-16,-19-3 0 16,-20 1-37-16,-7 2 1 15,-7-3-39-15,-5 1 0 16,-21 1-24-16,-18 2 0 16,-16 2-3-16,-12 2 0 15,-18 1-2-15,-5 7 1 16,-11 7-2-16,-12 2 1 15,-9 4-3-15,-12 3 1 16,-6 5-4-16,-3 1 1 16,-2 3-3-16,-5-3 1 0,-14 5-2 15,-4 4 1-15,-7 7-2 16,4 4 0-16,5 5 0 16,-2 3 1-16,-3 6-2 15,5 1 1-15,0 3-2 16,0 5 1-16,4 7-2 15,13 6 1-15,10 2-2 16,17 5 0-16,14 5 0 16,20 2 0-16,19 5-1 15,16 5 1-15,17 8-1 16,15-5 1-16,0-1-2 16,20 1 1-16,26 0-1 0,14 8 1 15,6 1-1-15,11-1 0 16,22-4 0-16,22 1 0 15,31 1-1-15,15-6 1 16,21-6-2-16,20-3 1 16,25-11-2-16,13 0 0 15,20 5-4-15,27 2 1 16,18-3-3-16,22-3 0 16,18 8-4-16,14 0 0 15,17-1 0-15,11-4 1 16,16-4 0-16,14-9 1 15,20-3 0-15,8-5 0 16,4-11 2-16,13-6 1 16,22-3 0-16,6-4 0 15,4-8 5-15,19-4 1 16,8-8 1-16,0-3 1 0,0-1 0 16,-13-8 0-16,-17-5 1 15,4-8 1-15,7-11 1 16,-8-16 0-16,-10-22 2 15,-7-17 1-15,-10-11 0 16,-19-15 0-16,-29-5 5 16,-25-6 0-16,-39-3 4 15,-28-3 1-15,-31-6 2 16,-36 2 1-16,-32 0-1 0,-31-9 1 16,-33-5 11-16,-31-3 0 15,-31 0 4-15,-38-4 1 16,-44 2-11-16,-41 0 0 15,-31 0-7-15,-32 16 0 16,-37 11-3-16,-33 16 0 16,-43 18-7-16,-35 26 0 15,-32 34-1-15,-41 40 1 16,-45 34-3-16,-41 53 0 16,-28 53-4-16,-32 59 1 15,-33 58-1-15,-16 56 0 16,-8 42-11-16,24 19 1 15,617-381-2088-15</inkml:trace>
  <inkml:trace contextRef="#ctx0" brushRef="#br0" timeOffset="131330.06">21805 12709 1153 0,'25'-5'0'15,"37"-7"38"-15,19-2 1 16,14-1 47-16,13 1 1 15,10 0 30-15,7 0 0 16,6-2-32-16,11 4 1 16,15 11-46-16,15 1 0 15,14 1 4-15,21 6 0 16,19 2 10-16,17-2 1 16,15-2-1-16,13-2 1 15,6 1-10-15,14-2 1 0,7-4-6 16,9-2 1-16,11-1 23 15,10-2 0-15,14 0 0 16,11 0 0-16,3 1 1 16,2-3 0-16,-2 7 0 15,-6 0 1-15,-10-1-9 16,-8 5 0-16,-6 8-12 16,-21 4 1-16,-24 3-9 15,-33 6 0-15,-32 1-12 16,-33-2 1-16,-22 1-7 15,-22 1 1-15,-17 4-11 0,-18 1 0 16,-21-1-9-16,-20-2 1 16,-63-26-2455-16</inkml:trace>
  <inkml:trace contextRef="#ctx0" brushRef="#br0" timeOffset="132479.57">4431 13645 1455 0,'49'0'0'0,"84"0"62"15,41 2 0-15,20 3 37 16,9 2 0-16,14 5-35 15,9 2 0-15,10-5-25 16,13 0 0-16,15-3-17 0,8 3 1 16,23-5-6-16,6-1 0 15,6 1 3-15,20 2 0 16,18 3 1-16,17 0 1 16,3-4 0-16,5 0 1 15,24 0 0-15,8 1 0 16,12-5-2-16,15 3 0 15,7 1 1-15,5-2 0 16,3-3 2-16,20-1 1 16,5-5 0-16,6 1 0 15,-2-2 0-15,8 0 0 16,11 0 7-16,7 4 1 16,18 3 3-16,5 0 0 15,-1 7-2-15,-5-2 1 16,-1-1-1-16,4 4 1 15,7 6-2-15,-2 3 0 0,-4 2-1 16,-1-3 1-16,-1 1-9 16,2-5 1-16,6 2-1 15,2 4 0-15,-1-1-1 16,-10-3 1-16,-13-11-6 16,-12 2 1-16,-12 8-5 15,-16-5 0-15,-27 3 5 16,-15-1 1-16,-13 0 1 15,-38 1 0-15,-31 4-5 0,-21-3 0 16,-12 2-4-16,-23 2 0 16,-19-2-5-16,-18 1 1 15,-11-1-8-15,-21-24 1 16,-215 10-2431-16</inkml:trace>
</inkml:ink>
</file>

<file path=ppt/ink/ink2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20T15:10:53.644"/>
    </inkml:context>
    <inkml:brush xml:id="br0">
      <inkml:brushProperty name="width" value="0.05292" units="cm"/>
      <inkml:brushProperty name="height" value="0.05292" units="cm"/>
      <inkml:brushProperty name="color" value="#FF0000"/>
    </inkml:brush>
  </inkml:definitions>
  <inkml:trace contextRef="#ctx0" brushRef="#br0">25033 10273 1523 0,'0'0'0'16,"0"0"32"-16,0 0 1 15,0 0 31-15,14 20 0 0,-14-20-5 16,-2 12 1-16,2-12-22 16,-10 4 1-16,-2-1-23 15,-8 3 1-15,-6 2 2 16,-3-1 1-16,-1 4 2 15,-1 4 0-15,-6 1-6 16,-6 6 1-16,-10 6-5 16,-7 5 1-16,-8 8-4 15,-10 8 1-15,-14 4-2 0,-8 3 0 16,-10-8 0-16,-6-4 0 16,-6-5-2-16,-6-2 1 15,-8-4-1-15,-11-4 1 16,-10-7-2-16,-3-3 1 15,-2-10-1-15,-1 0 1 16,3-1-1-16,-8 3 0 16,-1 3-2-16,-13 3 0 15,-5 2-1-15,-5 2 1 16,-11 3-2-16,-3 7 1 16,-2 2-2-16,-2-2 1 15,-9-7-1-15,-2-3 1 16,3-4-1-16,1-8 0 15,-5-5 0-15,-1-3 0 16,-3-2 0-16,-3 1 0 16,-5 0 0-16,-13 1 0 15,3 6 0-15,3-3 0 16,6-1 0-16,-5-1 0 0,-2-2 0 16,-3 3 0-16,-3 3 0 15,-8 0 0-15,2-6 0 16,-11 0 0-16,-8 0 0 15,-9 2 1-15,-1 2-1 16,1-1 1-16,5 1-1 16,2-3 1-16,3-1-1 15,3 0 1-15,2 2-1 16,-3-4 1-16,-3-1-1 16,-1-2 1-16,8-1-1 0,3-2 1 15,6-4-1-15,1 0 0 16,2-6 0-16,2 3 0 15,7-6-1-15,-4 2 1 16,2-4-1-16,7 1 1 16,5 1-1-16,1 0 1 15,3-1-1-15,0-2 1 16,-2-4-1-16,5 4 0 16,-6 3 0-16,-1 2 0 15,1-2 0-15,3 2 0 16,-4 5 0-16,-3 6 0 15,3 1 0-15,1 7 1 16,6 0-1-16,2 5 1 16,2 5-1-16,11 4 1 15,5 3-1-15,7 6 1 16,0 6-1-16,6 8 1 16,1 6-1-16,0 5 1 0,2 3-1 15,7 2 0-15,7 10-1 16,7 6 0-16,8 2 0 15,1 5 0-15,0 7-1 16,-2 3 1-16,-2 3-2 16,7 4 1-16,11 16 0 15,7 4 0-15,10-3-1 16,4 6 1-16,2 6-1 16,4 4 1-16,16 0-1 0,5 2 0 15,6 6 0-15,8 0 1 16,8 3 0-16,17-4 0 15,15 1-3-15,14-1 1 16,14 7-6-16,13-12 1 16,10-8-3-16,13-4 0 15,14 3-4-15,17-1 1 16,20-2-1-16,12-4 0 16,0-5-9-16,23-6 0 15,27-6-3-15,19-2 0 16,19-3 3-16,13-5 1 15,21-7-1-15,14-5 1 16,19-6 7-16,11 1 0 16,14 3 5-16,5-4 0 15,11-3 3-15,7-7 1 0,14-3 5 16,15 5 1 0,11 3 1-16,-3-5 0 0,0-7 2 15,13 1 0-15,9-3 1 16,3-1 0-16,2-6 2 15,1-3 0-15,16-5 2 16,2-2 1-16,2 4 0 16,-6-2 1-16,-7-4 3 15,6 1 0-15,12 1 4 16,0-5 0-16,-7-9-1 16,3-1 1-16,8-2 0 15,6-1 0-15,8 3-1 16,-3-4 0-16,0-7-2 0,-7-1 1 15,5-1-3-15,4 1 0 16,3 1 2-16,8 0 1 16,2-3-1-16,-4-1 0 15,2 3 1-15,-5 1 0 16,-4 0 1-16,-3 4 1 16,4 0-2-16,-1 1 0 15,9 0 1-15,-5-1 0 16,-5-2 0-16,-10 0 1 15,-10 0-3-15,4 0 0 16,9 0 0-16,-3-2 1 16,-2-5 0-16,-1-2 1 15,-5-3-2-15,-4-2 1 16,-1-2 1-16,3-4 0 16,0-8 2-16,-1-3 1 0,-1-6-2 15,-1 1 0-15,-1-6 4 16,-6-6 1-16,-14-10 1 15,-8-6 1-15,-7-9-2 16,-12-4 1-16,-15-10 1 16,-10-7 0-16,-16-4 1 15,-5-11 0-15,-10-11 0 16,-6-10 1-16,-6-13-2 16,-6-5 0-16,-8-2-2 15,-9-4 1-15,-15-11-2 0,-21 1 0 16,-9-8-1-16,-12-3 1 15,-20-5-3-15,-11 7 0 16,-12 0 0-16,-12 3 0 16,-15-1 0-16,-13-2 0 15,-11-2-2-15,-16 4 1 16,-15 1-2-16,-13-2 0 16,-10 6 0-16,-14-2 1 15,-15 6-3-15,-14-5 0 16,-12 3-4-16,-14-2 1 15,-12 8-2-15,-13 4 0 16,-12 10-1-16,-16 1 0 16,-11 1-1-16,-19 5 1 15,-19 10-2-15,-23 1 1 16,-25 3-2-16,-27 9 0 16,-24-1-1-16,-21 13 1 15,-22 7-1-15,-29 7 0 0,-20 11 0 16,-25 12 0-16,-17 11-1 15,-27 12 1-15,-19 15-2 16,-32 7 0-16,-23 13-1 16,-35 13 0-16,-24 4-1 15,-33 19 0-15,-17 11-1 16,-23 19 1-16,-9 20-4 16,0 18 0-16,-12 17-19 15,3 28 1-15,630-149-2071 0</inkml:trace>
  <inkml:trace contextRef="#ctx0" brushRef="#br0" timeOffset="14616.27">4761 12055 985 0,'0'0'0'0,"54"-5"41"15,8 1 0-15,16 3 41 16,3-1 0-16,-5-1-15 16,1 3 0-16,19 6-16 15,-3 3 0-15,-5 0-25 16,2 3 0-16,9-5-11 15,3 1 1-15,2 3-4 16,6-1 1-16,3 1 0 16,0-3 1-16,5-1 6 0,7 0 1 15,2-2 4-15,-2 0 0 16,-1 2 3-16,1 0 1 16,7 0-4-16,-1 0 0 15,-4 0-3-15,3 0 1 16,10 0-5-16,4 0 0 15,4-2-4-15,-3-3 1 16,-4 1 5-16,-2 1 1 16,11-1 1-16,4 1 0 15,-1-3 3-15,-1-1 1 16,-2 0 0-16,3 4 0 16,6-2-6-16,3-4 1 15,1-5 0-15,-1 2 1 16,0 3-5-16,-1-2 1 15,5-2-4-15,5 0 1 16,9 3-1-16,-4 3 1 0,-3 0-1 16,-2 2 1-16,-5-4-4 15,1 2 1-15,1 0-3 16,3 3 0-16,5 3-2 16,1 0 0-16,-6 3-1 15,-4 2 1-15,-4 1 1 16,-1-2 0-16,-7-1 1 15,6-1 1-15,6 4-1 16,-13-3 1-16,-4 3-1 16,-2-3 1-16,0 3 1 15,4 0 0-15,10-3-1 0,4 3 1 16,0-5-1-16,1 0 0 16,1-2-1-16,-4-2 1 15,7-1-1-15,9 0 0 16,3 5-1-16,4-2 1 15,2 4-2-15,-2-1 0 16,2-3-1-16,3 1 0 16,-2 1-1-16,4-1 0 15,6 1 0-15,3-7 0 16,5 4-1-16,3-1 0 16,1-1 0-16,5 1 1 15,5-1 0-15,1 0 0 16,6-2 0-16,2 0 1 15,4-2 0-15,10 0 0 16,5 4-1-16,4-2 1 16,7-5-2-16,2 0 1 0,12 5-1 15,7-2 0-15,4-5 0 16,9 5 0-16,19 6-1 16,12 1 1-16,4-1-1 15,21 2 1-15,14 10-1 16,2-2 1-16,10-2 1 15,1 2 1-15,1 5 0 16,-5 3 0-16,0 4 3 16,-9 0 1-16,-14 0 1 15,-9 2 1-15,-5 5-3 0,-19 0 1 16,-11 0-1-16,-13-7 1 16,-10-16-9-16,-24-22 0 15,-260 12-2116-15</inkml:trace>
  <inkml:trace contextRef="#ctx0" brushRef="#br0" timeOffset="16283.18">4142 12950 1187 0,'-22'-4'0'0,"-29"-6"37"15,-10-2 0-15,4 3 32 16,-1 2 0-16,10 0-17 16,11 2 0-16,9-2-20 15,10 0 1-15,4 2-16 0,2 2 1 16,7-1-5-16,5 4 1 16,0 0-4-16,8 5 0 15,24 2-3-15,9 4 1 16,13-3-4-16,13 4 0 15,15 4-3-15,6 1 0 16,2-3-1-16,7 2 0 16,12-1-1-16,-1-3 1 15,-4-3-1-15,5 0 0 16,18-4 0-16,0 0 0 16,-5-3 1-16,7 1 0 15,3 4 0-15,2 0 0 16,2 0 1-16,0 2 0 15,-1-1 10-15,10 1 0 16,12 3 15-16,-2-3 1 16,2 3 8-16,-3 0 0 15,4 2-2-15,8-2 1 0,2-3-6 16,8-4 0-16,4-7-5 16,2-3 1-16,3-7-2 15,4-4 1-15,-4 2-3 16,9 2 1-16,0-3-2 15,2 4 0-15,3 4-1 16,4-1 0-16,3 3-1 16,3 1 0-16,-3 2 0 15,2 1 0-15,0 1-1 16,4 0 1-16,5 0-1 16,0 0 1-16,0-9-1 0,0 2 0 15,3 2-4-15,6 0 1 16,-4 1-2-16,-1 1 0 15,-1 3-1-15,4-4 0 16,2 1-1-16,-2 3 1 16,4 7-1-16,-4-4 0 15,-2 2-1-15,-2 4 1 16,6 3-1-16,0 0 1 16,3 0-1-16,4-3 1 15,2 3-1-15,-3 0 1 16,-4 0-1-16,-1 0 0 15,1-1 0-15,-4 1 0 16,2 2 0-16,0-4 0 16,5-5 0-16,0 2 0 15,3 5-1-15,4 2 0 16,-1 0 0-16,6-3 0 0,1-8 0 16,13-3 0-16,4 0 0 15,16 0 0-15,0 2 0 16,2-4 0-16,-2 0 0 15,5 1 1-15,2 1 1 16,7 1 0-16,14 1-3 16,0 0 1-16,6 1 0 15,-1 4 1-15,-3-3-2 16,11 4 1-16,11-1 1 16,8 2 0-16,-5-4 1 0,5 0 1 15,3 4-1-15,1-2 1 16,-3-7 1-16,3 0 0 15,5 7 3-15,-1 1 0 16,-10-2-1-16,-1-1 1 16,-1 3 4-16,-10 1 0 15,-13-4 0-15,-12 0 0 16,-22 4-1-16,-17 0 1 16,-26-1 1-16,-15 1 1 15,-20 0-4-15,-18 1 1 16,-7 2-5-16,-14 0 1 15,-17-1-7-15,-4-27 1 16,-138 16-2288-16</inkml:trace>
  <inkml:trace contextRef="#ctx0" brushRef="#br0" timeOffset="20149.03">3704 13976 862 0,'0'0'0'0,"0"-33"46"0,0 2 0 16,0-2 45-16,-3 0 1 15,-3 4-6 1,-2-1 1-16,-3 4-15 0,-1-1 0 16,-1-3-32-16,3 8 1 15,4 11-7-15,12 4 0 16,2-5-2-16,12 0 0 15,15-2-6-15,6 1 0 16,8 0-4-16,1 5 1 16,4 3-7-16,1 3 0 15,-2 2-3-15,1 5 1 16,1 7-6-16,-2 4 1 16,-2 1-3-16,2 0 0 15,11 2-2-15,8 2 0 16,6 2-2-16,-3-4 0 15,-2-2-1-15,1-5 1 0,2 4-1 16,5 1 0-16,9 0-1 16,-9-1 1-16,-3-6-1 15,3-3 0-15,12 2 0 16,2 0 0-16,1-3 0 16,-1-2 0-16,7-2 0 15,8-2 0-15,-3 0 0 16,6 3 0-16,0-3 0 15,5 0 0-15,-1-3 0 16,6-1 1-16,11 1 2 16,-5-4 1-16,1-5 4 0,6 1 0 15,7 3 3-15,7-1 0 16,2-1 2-16,-8-1 0 16,-6 3 3-16,5-3 0 15,7 3 0-15,-6-1 1 16,-1 2-1-16,2 0 1 15,-4-2-3-15,4 2 1 16,12 7-1-16,-4-1 1 16,-7-3-1-16,-1 3 1 15,3 1 2-15,9-2 0 16,6-2-4-16,-3 3 1 16,-7 1-1-16,-1-2 1 15,-4 0 0-15,11 2 0 16,0 5 0-16,7 2 1 15,1-2 0-15,1-1 0 16,-11-4-2-16,2 3 1 0,5 3-2 16,3-1 0-16,2-2 1 15,-1 1 0-15,-4-1 2 16,-2 1 0-16,4-3-1 16,-4-1 0-16,1-3 0 15,4 1 1-15,4 4-1 16,-1 0 1-16,4-6-2 15,-8-3 1-15,-5 2-1 16,4 0 1-16,8 3-2 0,4 0 1 16,6-1 0-16,-3-2 0 15,-4 1-3-15,3 3 1 16,-1 1 0-16,-5-2 0 16,7-5-2-16,-1 2 0 15,3 5 1-15,2 3 0 16,3 1-1-16,-4-1 1 15,0-3-2-15,-3 0 0 16,-5 2-1-16,3-2 1 16,7-4-2-16,-1-1 1 15,1 0-1-15,9 1 1 16,0 1-2-16,5 0 1 16,4 1-2-16,0 2 1 15,5 3 1-15,-3-4 0 16,3-5 0-16,2-1 0 15,3 7 2-15,8 2 0 16,1 0 0-16,-1 1 1 16,-5-3-1-16,5 2 1 0,-1-4-2 15,8 2 0-15,8 0 0 16,-1 4 0-16,7-1-1 16,1 1 0-16,6-1 0 15,-4-1 0-15,5-6-1 16,4 1 0-16,-5 0 1 15,7 3 1-15,3 5 1 16,11 0 1-16,-2 2 1 16,2 0 0-16,0 0 0 15,3 1 0-15,-1 1 1 0,-2 1 1 16,0 1 1-16,-4-3 0 16,2-1-1-16,-3 2 0 15,-1 3-1-15,-8 0 0 16,-5-1-3-16,-5-3 1 15,-9 3-1-15,-8-3 1 16,-12-4-1-16,-16-4 0 16,-16 0-2-16,-17 2 1 15,-11-4-1-15,-18-2 1 16,-21-4 2-16,-15 1 1 16,-15 3-3-16,-9-4 0 15,-6-8-6-15,-8-6 1 16,-3-8-3-16,-8-18 1 15,-54 48-2392-15</inkml:trace>
  <inkml:trace contextRef="#ctx0" brushRef="#br0" timeOffset="27299.29">3669 14602 1355 0,'0'0'0'16,"40"0"51"-16,-4 4 0 15,-1 3 45-15,2 1 1 16,7 1-31-16,7 2 1 15,4 4-38-15,3-1 0 16,4-4-12-16,-7-4 1 16,-4-3-6-16,-2-5 0 15,4-1 3-15,11 3 0 0,4 5-3 16,5 0 0-16,3 0 2 16,5-3 1-16,0-4-2 15,5 2 0-15,9 7 2 16,4 0 1-16,-9-2 0 15,2 1 0-15,16 2 0 16,-6-1 1-16,-7 2-3 16,4-2 0-16,10-2-3 15,4-5 0-15,-5-4 0 16,10 1 1-16,9 0 4 0,0-3 0 16,-2-1 0-16,2 2 1 15,7 5 0-15,2 0 0 16,-5 5 0-16,1-3 0 15,-5 3-3-15,9 1 1 16,12-3 1-16,-4 0 1 16,-8 1-1-16,4-1 1 15,4 1-3-15,-1-1 1 16,7 1-2-16,-5-2 0 16,-1-4 0-16,5 0 1 15,4-1-2-15,7-1 0 16,6 1-1-16,-3 1 0 15,-10 2-3-15,2 2 1 16,0-1-1-16,6 5 1 16,0 1-3-16,-3 1 1 15,-4-1-1-15,-1 2 1 0,-5 1-2 16,4 2 1-16,9 0-2 16,-6 0 1-16,-4-3 0 15,-1 2 0-15,7 1-1 16,2 1 0-16,3 3 0 15,6 1 1-15,3 1 0 16,-5 1 0-16,3 0-1 16,6-2 1-16,1-3 0 15,6-4 0-15,8-1-1 16,4-4 1-16,8 4-1 0,-1-2 0 16,3 1-1-16,4-2 0 15,6 0 1-15,8 5 1 16,-3-1 0-16,3-3 1 15,4-2 0-15,0-1 0 16,5 3 0-16,3 0 1 16,11 1-1-16,1-3 1 15,4-1 0-15,2-1 0 16,8 1 6-16,2-2 1 16,10-4 1-16,0 0 1 15,-2 2 0-15,5 0 0 16,7-2 2-16,2-3 1 15,3 2-3-15,13 3 0 16,14 1-6-16,-2 1 1 16,1 0 0-16,6-2 0 15,7 0-1-15,13 0 0 0,0 0-2 16,-1 2 0-16,6 3 1 16,0 0 1-16,0 2-3 15,5 2 1-15,4-1 2 16,-2 1 1-16,-2 0-1 15,1-2 0-15,10-1 0 16,-6 1 0-16,-13 0-1 16,-15 0 1-16,-2 0-1 15,-17 2 1-15,-17-1-1 16,-24 5 0-16,-12-1-1 0,-23 0 1 16,-16-2-1-1,-26-1 1-15,-23 1-5 0,-23 1 1 16,-22-6-3-16,-24 0 1 15,-21-5-3-15,-19-9 0 16,-57 9-2402-16</inkml:trace>
  <inkml:trace contextRef="#ctx0" brushRef="#br0" timeOffset="28415.37">3817 16200 1612 0,'0'0'0'0,"58"-2"47"16,9-1 1-16,16-1 41 15,12 1 1-15,8 1-24 0,6-3 1 16,13 0-38-1,12-2 1-15,7-4-15 0,16 1 1 16,7-1-6-16,16 1 1 16,10-2-4-16,13-2 1 15,20-3-1-15,6 0 0 16,11 1-1-16,12 2 0 16,9 4 0-16,14-2 0 15,11-2 0-15,7-4 0 16,0-4 3-16,19-4 1 15,18 0-1-15,-4-2 1 16,11 1 1-16,3 2 0 16,6 8 1-16,1 2 1 15,-3-4 0-15,9 3 1 16,7 4 11-16,10 5 1 16,-3 3 5-16,9 4 1 0,16 2-4 15,-1 0 0-15,8 0-1 16,-1-2 0-16,12 0-4 15,-6-2 0-15,-4-2-5 16,-3 1 1-16,0 0-6 16,-9-1 1-16,-12-3 7 15,-20 0 1-15,-14-1 3 16,-10-5 0-16,-8 0 0 16,-26 0 1-16,-12 0-1 15,-20-1 1-15,-10 0-6 0,-18 5 1 16,-8-1-12-16,-12 3 1 15,-6 7-6-15,-16-10 1 16,-196 10-2184-16</inkml:trace>
</inkml:ink>
</file>

<file path=ppt/ink/ink2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20T15:11:38.325"/>
    </inkml:context>
    <inkml:brush xml:id="br0">
      <inkml:brushProperty name="width" value="0.05292" units="cm"/>
      <inkml:brushProperty name="height" value="0.05292" units="cm"/>
      <inkml:brushProperty name="color" value="#FF0000"/>
    </inkml:brush>
  </inkml:definitions>
  <inkml:trace contextRef="#ctx0" brushRef="#br0">8886 9248 1254 0,'0'0'0'16,"0"0"24"-16,0 0 1 15,29 21 19-15,-3 3 0 16,-3 7-5-16,-4 6 1 16,-4 1-12-16,-8 5 1 0,-11 4-11 15,-5 6 0-15,-1 8-4 16,1 3 1-16,0 2-4 16,0-2 0-16,0-9 0 15,-5-6 0-15,0-8 2 16,-7-12 1-16,-7-1-1 15,-7-2 0-15,-1 0-1 16,-4 2 0-16,-1-4-1 16,-10-3 0-16,-7-13 4 15,-6-4 1-15,-3-8 9 0,-2-2 0 16,6-5 1-16,-4-1 0 16,-5-4 3-16,-10-1 0 15,-7 0-4-15,-3 5 1 16,4 1 1-16,-4 10 0 15,-19 1-4-15,-4 3 1 16,2 4-3-16,-3 3 0 16,-8 1-6-16,-1 3 1 15,-2 3-2-15,2-3 1 16,1 1-2-16,-1-3 0 16,-14-5-5-16,3 0 0 15,9 0-2-15,-4 0 1 16,-13 0-3-16,-4 3 0 15,3 3-1-15,4 2 0 16,2 4-1-16,-10 2 1 16,-6 3 0-16,2 6 0 15,10 2 0-15,7 5 1 0,9 1 0 16,4 3 0-16,1 3 0 16,5 6 0-16,8 3-2 15,7 5 0-15,-2 4-1 16,0 7 0-16,-6 7-1 15,8 11 0-15,7 18 0 16,-1 10 0-16,-8 4-1 16,9 9 1-16,16 4-1 15,13 8 0-15,14 3 0 16,11-8 0-16,18-15-1 0,11-3 0 16,15 1-2-16,11-5 0 15,13-6 0-15,13 0 0 16,13-3-2-16,20 3 0 15,22-1-1-15,18 6 1 16,5 3-1-16,18-3 0 16,26 4-7-16,27-2 1 15,14 2-2-15,24-5 0 16,17-18-8-16,13-8 1 16,27-7-5-16,2-5 0 15,10-1 5-15,11-1 1 16,0-7 3-16,19-3 0 15,27-4 5-15,7 0 0 16,2 6 3-16,17-6 1 16,9-11 3-16,19-2 0 15,31-1 4-15,4-7 0 0,6-3 1 16,15-9 1-16,4 1 0 16,8-8 0-16,8-7 0 15,13-5 1-15,27-3 0 16,1-2 1-16,-3-2 2 15,6-3 1-15,13 0 8 16,7-4 1-16,8-3 4 16,10-7 0-16,1-7 13 15,0-7 1-15,4-8-4 16,-6-15 0-16,-13-11 4 0,-1-9 1 16,-2-12 2-16,-8-4 1 15,-11-8-2-15,-7-10 0 16,-3-14 0-16,-14-6 0 15,-24-1-7-15,-29-10 1 16,-34-6-5-16,-30-3 1 16,-23-6-4-16,-37 2 1 15,-32-5 0-15,-38 3 1 16,-27 4-1-16,-35-1 1 16,-32 5-4-16,-34-5 0 15,-35 1-3-15,-31-4 1 16,-30-1-1-16,-27 1 0 15,-23 2-2-15,-25 2 0 16,-29-6 0-16,-27-1 1 16,-27-9 0-16,-26 7 0 15,-23 5-1-15,-23 13 0 0,-26 6-3 16,-21 13 0-16,-22 2-2 16,-15 13 0-16,-10 7-2 15,-22 4 0-15,-12 2-1 16,-20 5 0-16,-7-3-1 15,-16 9 0-15,-11 8-3 16,-8 2 1-16,-4 6-2 16,-19 5 1-16,-4 5-1 15,2 9 0-15,-1 5-1 16,-1 7 0-16,-3 5-2 16,-4 4 0-16,0-1-2 15,0-3 1-15,4 0-6 0,1 0 1 16,1-6-3-16,1 4 1 15,-1 7-3-15,-3 2 1 16,5 2-2-16,2-4 1 16,6 6-1-16,2 6 0 15,4 11 1-15,-12 5 1 16,-1 2 1-16,-5 10 0 16,-5 9 1-16,-10 10 0 15,-5 7 1-15,-15 19 0 16,-1 18-5-16,3 21 1 15,4 22-4-15,2 22 0 16,6 23 0-16,17 29 0 16,420-192-1902-16</inkml:trace>
</inkml:ink>
</file>

<file path=ppt/ink/ink2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20T15:11:54.760"/>
    </inkml:context>
    <inkml:brush xml:id="br0">
      <inkml:brushProperty name="width" value="0.05292" units="cm"/>
      <inkml:brushProperty name="height" value="0.05292" units="cm"/>
      <inkml:brushProperty name="color" value="#FF0000"/>
    </inkml:brush>
  </inkml:definitions>
  <inkml:trace contextRef="#ctx0" brushRef="#br0">19823 11664 1455 0,'0'0'0'16,"51"-12"38"-16,-2 7 0 16,4 5 41-16,12 1 1 15,13-1-23-15,10-1 1 0,7-5-31 16,4 0 1 0,9-1-14-16,6 1 1 0,8 1 4 15,9 2 1-15,4 3 0 16,8-4 1-16,9 8 1 15,9-1 0-15,6 6-6 16,9 3 1-16,15 4-3 16,7 1 0-16,4 0 2 15,12-1 0-15,8-2 0 16,9-2 0-16,9-4 2 0,12 1 0 16,11-2 4-16,2-5 0 15,6 1 1-15,6-1 1 16,2 0 0-16,-7 1 0 15,-4-3 8-15,-11 0 0 16,-5 0 3-16,-15 0 1 16,-6-5-4-16,-14 3 0 15,-14 2-3-15,-20 2 1 16,-19 0-8-16,-19 1 1 16,-15 1-8-16,-24-6 1 15,-106 2-2002-15</inkml:trace>
  <inkml:trace contextRef="#ctx0" brushRef="#br0" timeOffset="1666.52">4923 12531 1366 0,'41'-2'0'15,"66"-5"59"-15,34 2 1 16,13 2 42-16,3 3 1 16,-2 3-22-16,-3 4 1 15,-11 2-36-15,-2-2 0 16,15-2-20-16,1-2 1 16,5 1-3-16,-6-3 1 0,-10-2-7 15,10-1 1-15,10-1 5 16,12-3 0-16,13 3-2 15,2-2 0-15,6 1-4 16,6-1 1-16,0-2-2 16,5 0 1-16,2 2-4 15,5-4 1-15,11-3-1 16,-9-3 1-16,0 3-4 16,-6-2 0-16,3-5-1 15,-3 1 0-15,1 5 4 0,0 0 1 16,5-2 2-16,-4 1 1 15,-1 2 2-15,-4 5 0 16,7 4 1-16,-3 1 1 16,1 0 3-16,-1 2 1 15,-2 4-4-15,5-3 1 16,-3-1-5-16,5 0 1 16,0-1-4-16,0-1 1 15,-6 0-3-15,3 0 0 16,6-8-3-16,1 1 0 15,6 2-1-15,3 0 0 16,-8-1-2-16,7-1 0 16,-3 6 0-16,1-3 0 15,-3 5 0-15,-3 2 0 16,-4 5 0-16,-5 1 0 16,3 6-1-16,0-4 0 0,7-2 0 15,2-2 1-15,-5-3-2 16,0 0 1-16,-4-1-2 15,0-1 1-15,0-3 0 16,-1 1 0-16,1 2-1 16,-2 0 0-16,4 0-2 15,-2 2 1-15,2 0 0 16,2 1 0-16,2 2-1 16,-3 2 1-16,1 4-1 15,5-1 1-15,5 0-1 0,1 1 0 16,2-3 0-16,7 1 1 15,0 5 0-15,3-2 0 16,5-2 0-16,4-1 0 16,6-4 0-16,2 2 1 15,4 4 0-15,9 1 0 16,-1 3 1-16,-2 1 0 16,-1 1-1-16,2-1 1 15,10-2-1-15,2-1 0 16,8 0-2-16,9-1 1 15,10 0-1-15,-7 0 0 16,-4 0 1-16,-11-2 0 16,-8 1 1-16,-9-1 0 15,-18 4 3-15,-14-2 0 16,-19 2 2-16,-18-2 1 16,-18-2 1-16,-18 1 1 15,-21-1-1-15,-15-1 0 0,-13-4-4 16,-19-2 1-16,-23 1-8 15,-17-1 0-15,-57-3-2282 16</inkml:trace>
  <inkml:trace contextRef="#ctx0" brushRef="#br0" timeOffset="2899.55">3108 13632 1388 0,'0'0'0'15,"32"-6"43"-15,3 5 1 16,7 2 33-16,6 6 0 16,0 5-24-16,8 4 0 15,0 0-25-15,10 4 1 16,15 1-10-16,2 0 1 15,7-6-3-15,9-1 0 16,19 2-1-16,9-4 1 16,12-3-1-16,9-6 0 15,20 1-2-15,21-3 0 16,19-2 16-16,10-1 1 16,15-2 7-16,-2 3 1 15,7-5 8-15,-3 1 1 16,-2-3-6-16,0 1 1 0,-11 3-5 15,-7 1 1-15,-10-6 3 16,-2 4 0-16,-9 3-5 16,-18 2 1-16,-19 0-3 15,-19 2 1-15,-22 0-2 16,-17 3 0-16,-9 4-4 16,-7 4 0-16,-4 6-10 15,-14 2 1-15,-12-2-10 16,-7-7 0-16,-46-12-2092 0</inkml:trace>
</inkml:ink>
</file>

<file path=ppt/ink/ink2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20T15:13:31.793"/>
    </inkml:context>
    <inkml:brush xml:id="br0">
      <inkml:brushProperty name="width" value="0.05292" units="cm"/>
      <inkml:brushProperty name="height" value="0.05292" units="cm"/>
      <inkml:brushProperty name="color" value="#FF0000"/>
    </inkml:brush>
  </inkml:definitions>
  <inkml:trace contextRef="#ctx0" brushRef="#br0">3030 9572 1265 0,'0'0'0'16,"-26"3"36"-16,-1 4 0 15,5 7 26-15,-1 14 1 16,-9 18-21-16,-12 15 1 15,-7 19-27-15,-8 6 0 16,-8 13-8-16,-5 17 0 16,3 19-2-16,-10 24 1 15,1 24-3-15,-8 20 0 16,-8 13-3-16,11 11 1 16,13 3-2-16,10-9 1 15,5-8-2-15,1-2 1 16,-8 2-3-16,2-8 1 15,7-1-5-15,9-5 1 16,16-11 1-16,13-15 1 16,15-12 1-16,11-3 0 15,14-9 1-15,12-4 1 16,17-3 0-16,5-12 1 0,8-7 0 16,7-7 0-16,16-9 1 15,14-3 0-15,18-11 2 16,20-10 1-16,19-8 2 15,19-4 1-15,9-2 2 16,19-5 1-16,18-5-1 16,12-6 1-16,16-4-1 15,8-1 1-15,12 2-2 0,20 1 0 16,27-3-1-16,4 1 1 16,8-6-1-16,29-2 1 15,23-8 4-15,17-9 0 16,3-3 12-16,6-9 1 15,13-10 6-15,10-5 1 16,8-8-1-16,10-3 0 16,8-3 3-16,8-5 1 15,4-4-1-15,-2-7 0 16,4-9-4-16,1-5 0 16,3-6-5-16,0-13 1 15,7-15-2-15,-11-25 1 16,-10-24-1-16,-14-10 0 15,-25-2 7-15,-28-8 1 16,-30-8 0-16,-32-1 1 16,-25-2-11-16,-29-3 1 15,-33-2-1-15,-41-6 1 0,-50-1-3 16,-28 2 0-16,-25 5-4 16,-28-2 1-16,-36-7 8 15,-22-1 0-15,-24-8 2 16,-24 6 1-16,-24-2-1 15,-31-4 1-15,-30-1-4 16,-27 2 0-16,-31 8-5 16,-30 2 0-16,-19 3-3 15,-31 4 0-15,-34 5-5 16,-22 9 1-16,-21 3-2 0,-22 14 0 16,-26 7-6-16,-10 9 1 15,-11 5-4-15,-29 6 0 16,-24 11-1-16,-29 11 0 15,-17 11-2-15,-13 15 0 16,-27 13-3-16,-16 4 1 16,-23 8-5-16,-21 7 1 15,-21 15-4-15,-4 21 1 16,-3 20-2-16,-25 26 0 16,-8 20-3-16,-5 35 0 15,-1 30-3-15,4 30 1 16,-4 34-10-16,19 20 0 15,646-223-1974-15</inkml:trace>
</inkml:ink>
</file>

<file path=ppt/ink/ink2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20T15:13:39.358"/>
    </inkml:context>
    <inkml:brush xml:id="br0">
      <inkml:brushProperty name="width" value="0.05292" units="cm"/>
      <inkml:brushProperty name="height" value="0.05292" units="cm"/>
      <inkml:brushProperty name="color" value="#FF0000"/>
    </inkml:brush>
  </inkml:definitions>
  <inkml:trace contextRef="#ctx0" brushRef="#br0">6165 16309 1343 0,'0'0'0'0,"-41"-30"69"15,-5 1 1-15,-10-2 39 16,-9-2 0-16,-15-5-39 16,-3 3 0-16,-3 2-24 15,-16 2 0-15,-11 0-15 0,-5 7 0 16,-4 8-1-16,0 1 0 15,-14-6 0-15,-5 5 1 16,2 9-3-16,-4 6 1 16,-2 2-5-16,-10 5 0 15,-11 4-5-15,-5 7 1 16,-2 9-4-16,-3 11 0 16,10 6-3-16,2 11 0 15,4 10-5-15,4 8 1 16,8 13-4-16,12 3 1 15,24-3-3-15,16 3 0 16,12 13 0-16,11-3 0 16,19-4 0-16,18 1 1 15,28 4-2-15,29-2 1 16,28-2-3-16,23-5 0 16,24-9-1-16,31-5 1 0,38-7-2 15,31-6 0-15,39-11-1 16,31-16 0-16,31-14-2 15,-3-22 1-15,9-27 3 16,-6-16 0-16,-3-22 1 16,-1-18 0-16,-4-15 0 15,-8-18 0-15,-9-21 3 16,-24-17 1-16,-22-21 12 16,-34-6 1-16,-38-6 28 15,-33 0 0-15,-25 10 13 16,-42 8 1-16,-36 3-3 0,-39 15 1 15,-43 23-17-15,-54 22 0 16,-58 28-4-16,-80 44 0 16,-84 51-24-16,-93 71 1 15,-83 80-7-15,-96 49 0 16,612-217-2178-16</inkml:trace>
  <inkml:trace contextRef="#ctx0" brushRef="#br0" timeOffset="14283.66">2856 9220 1343 0,'0'0'0'16,"0"0"24"-16,0 0 0 15,0 0 36-15,0 0 0 16,0 0-15-16,0 0 1 16,0 0-27-16,3-20 0 0,3 13-8 15,-6 7 1-15,3-9-4 16,6 7 0-16,1 1-2 16,12 2 0-16,6 5-1 15,12 2 0-15,10 4-1 16,5 0 0-16,6-5-1 15,8 0 1-15,3 0-1 16,10-2 0-16,2-5-2 16,13-1 0-16,11-5-1 15,10 1 1-15,12-2 0 16,10-7 1-16,4-5 1 0,19 0 0 16,13 2-1-16,22 5 1 15,15 3 4-15,13 2 1 16,3 7 7-16,2 4 1 15,-1-1 5-15,-5 6 1 16,-2-2 0-16,-6 3 0 16,-9 2-2-16,-2 1 1 15,-7-1-2-15,-17-5 0 16,-6-2 1-16,-15-5 0 16,-16-12-12-16,-27-16 1 15,-118 28-1515-15</inkml:trace>
  <inkml:trace contextRef="#ctx0" brushRef="#br0" timeOffset="22785.33">23029 15194 1254 0,'0'0'0'16,"0"0"27"-16,0 0 0 15,25 4 37-15,-14-1 1 16,1 1-7-16,7 1 0 16,10 2-29-16,4 5 0 15,4 3-9-15,7 6 0 16,14 7-4-16,13 7 0 15,12-4-5-15,12 2 1 16,22-1-2-16,11-4 0 16,13-9-1-16,8-5 1 15,22-2 0-15,14-5 1 16,11-7-1-16,12-5 0 16,9-5-1-16,0-4 1 0,0-4 8 15,-6-4 1-15,5-13 2 16,-7 1 0-16,-6-4 9 15,-5-6 1-15,-13-6 1 16,-21-4 1-16,-12-3 0 16,-22-3 0-16,-22-3-3 15,-20-2 0-15,-21-1 3 16,-19-3 0-16,-23-2 0 16,-25-5 0-16,-27-9-6 15,-24 5 0-15,-23 8-4 0,-18 2 1 16,-16 5-10-16,-19 2 1 15,-22 4-3-15,-24 4 0 16,-25 3-3-16,-21 7 0 16,-12 7-2-16,-17 5 0 15,-6 4-2-15,-20 6 1 16,-3 4-3-16,-15 12 1 16,-5 7-2-16,3 7 0 15,6 11 0-15,9 8 0 16,13 8 0-16,23 13 0 15,36 10-1-15,31 4 0 16,28-1-1-16,37 6 1 16,29 0-1-16,33 1 1 15,26 4-1-15,27 7 0 16,31 3-2-16,44-8 1 16,52-11-5-16,51-13 1 15,59-11-4-15,27-16 1 16,-268-22-1835-16</inkml:trace>
  <inkml:trace contextRef="#ctx0" brushRef="#br0" timeOffset="25750.7">4865 15793 1209 0,'0'0'0'15,"0"0"35"-15,0 0 1 16,21 0 45-16,-2 0 0 16,22-2-25-16,3 1 1 0,-3 2-31 15,-1 6 1-15,-3 5-11 16,9-1 1-16,7-1-4 16,16 1 0-16,12-1-4 15,9-3 1-15,0-7-3 16,9 0 0-16,19 0-3 15,5 0 1-15,-3-4-1 16,7-3 1-16,13-5-2 16,13 4 0-16,6 1-1 0,-6 5 1 15,1 4 0-15,1 1 1 16,11-4 0-16,7-1 1 16,7 2 0-16,5 0 0 15,-2 0 0-15,-6 2 1 16,-6-1 0-16,-2 4 0 15,6 4 0-15,1 1 1 16,9-1 0-16,4 3 0 16,1 7 0-16,10-1 0 15,3-6-1-15,-1-4 0 16,3 8 0-16,5-2 1 16,0-2-3-16,10-2 1 15,3 1-1-15,1-1 1 16,-2-1 0-16,7-2 0 15,-1 0 1-15,5-1 1 16,3 0 1-16,7-3 1 0,4 1-1 16,4-1 1-16,6 0 5 15,8 1 0-15,12-2 1 16,7-2 0-16,9 0-1 16,-6 1 0-16,-6-1 0 15,-8-1 1-15,-7-3-2 16,-1 2 0-16,-13 2-2 15,-7 0 1-15,-15 0 10 16,-13 0 1-16,-13 0 6 16,-15 0 1-16,-9 0 2 0,-18-3 0 15,-26-7 10-15,-14 1 0 16,-6-1-1-16,-15 3 1 16,-20 0-10-16,-14-2 1 15,-11-1-9-15,-12 1 0 16,-7 4 7-16,-10 0 0 15,-8 1 2-15,-6 1 1 16,-1-1-6-16,-3 1 1 16,5-1-7-16,3-1 0 15,12-7-7-15,6-16 1 16,-35 28-2110-16</inkml:trace>
  <inkml:trace contextRef="#ctx0" brushRef="#br0" timeOffset="35150.01">12333 7454 1310 0,'0'0'0'0,"-10"-21"32"0,2 5 1 15,3 2 31-15,-12-1 1 16,-10-9-11-16,-8-6 1 16,-4-1-23-16,-9 2 1 15,-3-3-16-15,2 5 1 16,-4 1 4-16,-2 5 1 15,1 2 2-15,-10 2 0 16,-3-4-5-16,-2 5 1 16,-8-1-2-16,1-2 1 15,-2 2-2-15,-1 1 0 16,-13 2-3-16,-3 2 0 16,1 3 0-16,-10 3 0 15,-9 4-4-15,-5 2 1 0,2 8 4 16,-2 5 0-1,-4 11 2-15,0 7 0 0,9 5 0 16,6-3 0-16,-3 0 0 16,8 3 0-16,14 8-3 15,7 4 1-15,5-1-3 16,5 8 1-16,6 8-4 16,9 4 0-16,13 2-1 15,11 0 0-15,15 4-2 16,13 5 0-16,22 5-1 0,21 2 0 15,15-11-1-15,19-3 0 16,4-8-2-16,17-3 0 16,21 2-2-16,12-8 1 15,10-12-1-15,15-4 0 16,14-7 0-16,10-10 1 16,9-6-1-16,4-10 0 15,-4-10 1-15,-5-10 0 16,-11-10 1-16,-3-8 1 15,-9-8 2-15,-12-9 0 16,-9-4 7-16,-18-10 0 16,-19-3 8-16,-16-8 1 15,-18-6 4-15,-19 1 1 16,-20 8 2-16,-26-1 1 16,-26 4-2-16,-15 6 1 15,-21 6-2-15,-6 7 0 0,-10 5-4 16,2 12 0-1,7 7-2-15,4 7 0 0,10 5-4 16,9 7 0-16,9 2-5 16,2 5 1-16,7 2-10 15,5 1 1-15,11 1-4 16,-2-2 0-16,5-4-1 16,-4-10 0-16,13 12-2071 15</inkml:trace>
</inkml:ink>
</file>

<file path=ppt/ink/ink2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20T15:14:33.309"/>
    </inkml:context>
    <inkml:brush xml:id="br0">
      <inkml:brushProperty name="width" value="0.05292" units="cm"/>
      <inkml:brushProperty name="height" value="0.05292" units="cm"/>
      <inkml:brushProperty name="color" value="#FF0000"/>
    </inkml:brush>
  </inkml:definitions>
  <inkml:trace contextRef="#ctx0" brushRef="#br0">12649 2828 1175 0,'0'0'0'15,"0"0"11"-15,0 0 0 16,0 0 20-16,19 14 1 16,-12-11 8-16,4 1 1 15,3-1-11-15,2-3 1 16,7 2-14-16,0 6 1 15,8 11-4-15,1 2 1 16,0 0 1-16,0 0 0 16,8-4-2-16,4-1 0 15,8-1 0-15,4-6 0 16,6-4-3-16,5-2 0 16,5-3 2-16,9-3 1 15,9 0 0-15,0 1 1 16,2-2 2-16,5 1 0 15,9 1 2-15,5 2 0 16,-11 5-3-16,8-1 1 0,5-2-1 16,3 1 1-16,-1-3 5 15,1 0 1-15,11 0 3 16,0 3 0-16,-1-3 0 16,-5 4 0-16,12 1-3 15,1-5 1-15,-4 0-3 16,2 0 1-16,8 4 9 15,6-4 1-15,8 1 6 16,-1 3 0-16,1 3-1 16,-3-2 0-16,-1-2-10 15,11-3 1-15,6-3-5 0,3-2 1 16,1-4-6-16,9 2 0 16,0-5-3-16,-1 0 0 15,5-2-4-15,-1-5 0 16,-3 2-3-16,5-4 1 15,2 0-2-15,4 0 1 16,-6-3-2-16,-10-2 0 16,-15 2 0-16,-4 0 1 15,-8-6 0-15,-11-3 1 16,1 1 0-16,-9-5 0 16,-15-1 0-16,-8-3 1 15,-4 1-1-15,-6-2 0 16,-10-3 0-16,-5-5 0 15,-14 0-1-15,-10-12 0 16,-8-8 0-16,-10-1 0 16,-11 6 1-16,-12 2 0 0,-14 3 2 15,-11 4 0-15,-12-1 0 16,-13 9 0-16,-13 1 1 16,-13 2 1-16,-14 9-4 15,-11 1 0-15,-14-1-3 16,-7 3 0-16,-7 4-2 15,-3-3 0-15,-13 1-1 16,-8-9 0-16,-22-6 0 16,-14-3 0-16,-14-4-1 15,-10-1 1-15,-6 6-1 0,-7 4 1 16,-2 8-2-16,-12 3 1 16,-2 9-1-16,1 3 1 15,-3 7-1-15,-5 4 1 16,-8 1-1-16,-8 7 0 15,-3 8 0-15,-9 2 0 16,-9 8 0-16,-11 5 0 16,-5-4 0-16,-12 7 0 15,-17 6 0-15,6 6 0 16,13-1 0-16,6 10 0 16,6 12 0-16,7 0 0 15,11-4 0-15,19 1 0 16,25 0 0-16,19-1 0 15,18 10 0-15,22 2 0 16,24 10 0-16,23 3 0 0,20 1 0 16,22 3 0-1,25 6-3-15,26 5 0 0,28 2-6 16,38 13 0-16,50 11-6 16,64 6 1-16,57 3-7 15,61-12 0-15,53-14-7 16,42-22 1-16,29-29 2 15,-16-42 0-15,-383-9-1854 16</inkml:trace>
  <inkml:trace contextRef="#ctx0" brushRef="#br0" timeOffset="7316.76">8825 8698 1119 0,'0'0'0'16,"0"0"14"-16,0 0 1 15,17 10 29-15,1-6 0 16,7 1 20-16,8-5 1 16,4 0-13-16,4-5 0 15,-1 1-21-15,3 4 0 16,1 0-8-16,9 4 0 16,7 4 4-16,16 1 0 15,19-4 4-15,9 2 0 16,9-3 3-16,10 1 1 15,15-2 9-15,12-1 0 16,16 0-1-16,15 3 0 16,15 3-13-16,7 1 0 15,-2 3 19-15,4 6 0 16,-3 1 3-16,-4 1 0 0,-8 3-5 16,-8-1 1-16,-5 1 0 15,-12-4 1-15,-11-2-5 16,-18-10 1-16,-11-2-6 15,-12-5 1-15,-9 2-4 16,-9-2 1-16,-17-5-9 16,-15 0 1-16,-19-2-8 15,-12 2 1-15,-14-4-7 16,-4-2 0-16,-5 5-11 16,-1-13 1-16,-8 19-2083 0</inkml:trace>
  <inkml:trace contextRef="#ctx0" brushRef="#br0" timeOffset="7934.46">15020 8725 1209 0,'0'0'0'0,"0"0"12"16,40 4 0-16,2-4 6 15,11 2 1-15,2-2 25 0,1-2 1 16,4-3 13-16,6-2 1 15,8 0-6-15,7 5 1 16,14 4-4-16,11 5 0 16,10 5-4-16,10 2 0 15,6 7-4-15,2 1 1 16,-2 1 8-16,1 1 1 16,-5 0-2-16,-9 0 0 15,-10-6-8-15,-7-5 1 16,-12 1 5-16,-7 0 1 15,-16 2-1-15,-14-8 0 16,-21-4-10-16,-9-4 0 16,-6-2-8-16,6-5 0 15,9-5-14-15,12 0 0 16,16 1-10-16,11-6 1 16,-71 17-1899-16</inkml:trace>
  <inkml:trace contextRef="#ctx0" brushRef="#br0" timeOffset="8738.68">19413 8779 1075 0,'0'0'0'15,"13"0"53"-15,15 0 1 0,30-5 37 16,16-4 1-16,9-1-21 15,9-2 0-15,10-2-39 16,16 2 1 0,22 3-16-16,18 6 1 0,21 3-1 15,27 3 1-15,18 6 18 16,4 3 0-16,-1 2 16 16,2 5 1-16,6-2 0 15,5 2 0-15,16-2-1 0,5-4 1 16,7-8-10-16,7-2 1 15,9-10 15-15,-2-5 0 16,6-5-6-16,-4 1 1 16,0 9 1-16,-7 0 1 15,1 7-7-15,-6 0 0 16,-2 7 2-16,-13 7 1 16,-6 4-6-16,-10 2 1 15,-11 1-7-15,-13 2 1 16,-9 3-10-16,-16-6 0 15,-12-2-6-15,-16-8 1 16,-9-5-7-16,-14-8 1 16,-7-8-5-16,-14-4 1 15,-17-4-1-15,-13-7 0 16,-18-14-2-16,-12-2 0 16,-16 3-5-16,-9 2 1 0,-6 1-4 15,-8 8 1-15,-7 11-6 16,-4 5 1-16,-3 3-7 15,-7 9 1-15,0 0-2309 16</inkml:trace>
  <inkml:trace contextRef="#ctx0" brushRef="#br0" timeOffset="10150.71">19119 7486 1041 0,'0'0'0'0,"0"0"41"15,14 25 0-15,-5-8 62 0,-4 5 1 16,0 18-7-16,-1 5 1 16,-8 12-37-16,-5 9 1 15,-1 9-22-15,-4 4 1 16,-2 11-11-16,0 5 1 16,0-5-4-16,7 2 1 15,9-4-6-15,7-10 1 16,4-17-3-16,3-4 1 15,2 2-5-15,-2-6 1 16,-9-4-5-16,-5-6 1 16,-7-5-11-16,-1-19 1 15,8-19-1499-15</inkml:trace>
  <inkml:trace contextRef="#ctx0" brushRef="#br0" timeOffset="10916.85">19041 7602 1422 0,'13'4'0'0,"18"4"0"16,22 3 1-16,23 8-1 15,14-2 1-15,5 0 16 16,15-3 1-16,10-3 7 0,7-8 1 16,3-6 13-16,15-2 1 15,22-1 0-15,15 3 1 16,23-6 3-16,17 2 0 16,19 4-11-16,21 1 1 15,16-1-2-15,12 3 1 16,11 0-7-16,1-4 1 15,-4-4-2-15,3-1 0 16,1 0-1-16,-4-3 0 16,6 3 0-16,-5-8 0 15,0-2-3-15,-10-10 1 16,-3-1 2-16,-9 6 1 16,-11 0 2-16,-17 3 0 15,-13-5-1-15,-23 5 1 16,-15 6-4-16,-23 3 1 15,-17 0-3-15,-11 3 0 16,-15 0-4-16,-14 1 0 0,-7 4-3 16,-8-1 1-16,-6 1-5 15,0-4 1-15,-6 4-3 16,-1 4 0-16,-7-3-1 16,-5-1 1-16,-9 4-2 15,-9 4 0-15,-11 5-1 16,-8 6 0-16,-8 2-1 15,-5 15 1-15,-5 14 0 16,-7 8 1-16,-9 5-1 16,-5 5 0-16,-7 8-1 0,-4 5 1 15,-2 2-1-15,1 3 1 16,1 2 0-16,2 1 0 16,1-2 0-16,-1-5 1 15,0 0-1-15,-1-4 0 16,-1-10-1-16,2-3 1 15,-4-7-1-15,-3 3 1 16,-4-4 0-16,-1 1 0 16,-2 5-1-16,-2 5 1 15,-4 0-5-15,-1-7 0 16,28-57-1973-16</inkml:trace>
  <inkml:trace contextRef="#ctx0" brushRef="#br0" timeOffset="18549.54">14815 10011 907 0,'0'0'0'16,"0"0"18"-16,0 0 1 15,0 0 21-15,0 0 0 16,0 0 12-16,0 0 0 16,0 0-8-16,0 0 1 15,19-15-18-15,-19 15 0 0,14-9-2 16,4 9 1-16,9 4-2 16,6 1 1-16,9-4-4 15,4 1 1-15,0-4-3 16,7 1 1-16,16-4-4 15,3 3 1-15,9 0-1 16,0-1 0-16,1-3-3 16,6-1 1-16,9 2 8 15,7 2 1-15,0-2 5 16,5 1 1-16,8 1-4 0,4-2 1 16,1-2 2-16,5 0 1 15,4 5-7-15,1-2 0 16,5 3-3-16,-2-1 1 15,-5 0 8-15,1-1 0 16,8 6 1-16,-3-3 1 16,-9 0-2-16,0-3 1 15,12 6-2-15,6-3 1 16,1 0-5-16,-1-7 1 16,1 2 1-16,6-3 1 15,12 1-1-15,7 1 0 16,4-2-3-16,-6 1 1 15,-1 2-1-15,6-6 1 16,-1 1-3-16,5 1 1 16,4 2-2-16,-2 4 1 15,10-1-4-15,1 3 0 0,6-3-3 16,4 2 1-16,2-1-2 16,2 3 0-16,5 0 0 15,0 0 1-15,10 5-2 16,-1 2 1-16,-11 2-1 15,2-1 0-15,-4-4 0 16,2-1 1-16,-1 3 0 16,-3-5 1-16,1 1-1 15,1-2 0-15,10-3 1 0,-3-3 0 16,-7 1-2 0,-1 3 1-16,-4-3-3 0,-10 2 1 15,-10-8 0-15,-10 4 0 16,-10 7 0-16,-16 2 0 15,-20-2-1-15,-16 4 1 16,-8-1-5-16,-8 6 0 16,-13-1-5-16,-13 1 0 15,-16 7-8-15,-18-8 1 16,-33-8-2041-16</inkml:trace>
  <inkml:trace contextRef="#ctx0" brushRef="#br0" timeOffset="20136.55">4576 11160 974 0,'35'0'0'15,"65"-3"46"-15,22 1 1 16,14 2 31-16,12 0 0 16,14 0-13-16,-3 0 0 0,-14 0-12 15,3 2 1-15,5 0-18 16,6-1 0-16,9 5-18 15,6-3 1-15,8-5-5 16,3 1 1-16,0-1-2 16,4-5 1-16,-7-3-1 15,7-1 1-15,-4 6-2 16,5-2 1-16,8 5 4 16,-4 2 0-16,2 2 0 15,6 0 0-15,5-4 0 0,3 0 1 16,0 4-3-16,3 0 0 15,1-1-2-15,1-2 1 16,5-6-3-16,-3 2 1 16,2 1 2-16,7 4 0 15,1 0-1-15,4 0 0 16,0-8-1-16,4-1 0 16,-6-1 0-16,20-3 1 15,3 1-3-15,7 4 0 16,3 1 1-16,13 0 0 15,5-4 2-15,6 1 1 16,1 0 0-16,8 1 1 16,7-1-2-16,5-3 1 15,3 1-2-15,4 4 1 16,7 1-4-16,2 2 1 16,10-2 0-16,4 3 0 0,9 4 1 15,-8 4 1-15,-4-1 0 16,3 4 1-16,8 3 2 15,-2 3 1-15,-8-3-4 16,3 2 1-16,3 4 2 16,-1-1 0-16,-3 1-2 15,2-2 1-15,8 6-1 16,-1-4 1-16,0-7-2 16,1 1 1-16,3 0 2 15,1 2 0-15,7 4 0 0,-7-2 1 16,-9 0 0-16,-7 0 0 15,-2-2 0-15,4-7 0 16,4 2-4-16,1-2 1 16,7 5 5-16,-8-3 1 15,-15-5-5-15,-10 3 0 16,-17 2 2-16,-16 2 1 16,-15-1 2-16,-16 1 0 15,-30 0-3-15,-22-1 0 16,-24-2-2-16,-23-3 0 15,-26 4-6-15,-28-4 0 16,-26 3-8-16,-24-3 0 16,-49-3-2046-16</inkml:trace>
  <inkml:trace contextRef="#ctx0" brushRef="#br0" timeOffset="21150.03">2665 12702 1310 0,'0'0'0'15,"0"0"44"-15,32-24 1 16,3 5 31-16,6 5 0 16,1 0-21-16,2 2 1 15,6 2-26-15,4 1 0 16,19 4-12-16,4 2 0 15,8 3-7-15,10 3 0 16,9 2-5-16,14 0 1 16,16 2 3-16,20-5 0 15,26 2 1-15,28-1 0 16,18-3 2-16,14-5 0 16,14-6-1-16,1-2 1 15,12-3-2-15,4 2 1 0,15 4-2 16,2-2 1-1,4-6 6-15,3 1 0 0,7-7 9 16,1 3 1-16,4 5 3 16,-12 3 0-16,-17-3 5 15,-17 4 0-15,-19 2 5 16,-16 3 1-16,-29 3-4 16,-26 1 1-16,-26 1-2 15,-13 2 0-15,-12 9-2 16,-21-2 0-16,-16-2-4 15,-13-5 0-15,-6 0-12 0,-9-4 1 16,-1-1-17-16,-13-17 0 16,-41 22-1910-16</inkml:trace>
</inkml:ink>
</file>

<file path=ppt/ink/ink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5:42:25.153"/>
    </inkml:context>
    <inkml:brush xml:id="br0">
      <inkml:brushProperty name="width" value="0.05292" units="cm"/>
      <inkml:brushProperty name="height" value="0.05292" units="cm"/>
      <inkml:brushProperty name="color" value="#FF0000"/>
    </inkml:brush>
  </inkml:definitions>
  <inkml:trace contextRef="#ctx0" brushRef="#br0">3348 4333 1075 0,'0'0'0'0,"-41"6"23"16,1 2 1-16,-11 8 30 0,-2 5 1 16,-7 4-11-16,1 7 1 15,5 6-13-15,4 3 1 16,1 4-11-16,-9 9 1 16,-9 8-9-16,2 13 0 15,-3 15 1-15,1 8 1 16,7 6-3-16,-3 3 0 15,-4 13-2-15,-5 10 1 16,-8 1-1-16,6 9 0 16,11 9-1-16,4 7 0 15,7 0-1-15,0-2 1 16,-1-6-1-16,8-4 0 16,-1-7-2-16,10-4 1 15,8 2-2-15,5-9 0 16,6-5-1-16,4 1 0 15,5 4-1-15,8-7 0 16,3-11-1-16,8-1 1 0,6-7-2 16,10 2 1-16,4-6-1 15,7-5 1-15,9 4-1 16,-1-6 0-16,5-10-1 16,2-8 0-16,7-1 0 15,7-5 1-15,9-2-1 16,2-1 1-16,-6 7-1 15,-2-7 1-15,4-4-1 16,11-8 0-16,5-2-1 16,2 2 1-16,-6-5-1 0,2 2 0 15,13 2 0-15,-2-3 0 16,-4-6 0-16,4-4 0 16,5 2 0-16,3-5 0 15,3-1 0-15,3-5 0 16,3-6 0-16,-1-2 0 15,1-2 0-15,6-1 0 16,8-4 0-16,3-3 0 16,-12-1 0-16,10 1 0 15,8-9 0-15,2 0 0 16,2 0 0-16,-2-4 0 16,4-4 0-16,5-4 0 15,12 3 0-15,9-3 0 16,0 0 0-16,6-2 1 15,-1 0-1-15,4 4 1 16,2-2 0-16,3 3 1 16,4 2 2-16,5 5 0 0,5 2 2 15,-1 2 0-15,1 5 2 16,-1-4 1-16,-3 3 1 16,5-5 1-16,1 6-1 15,7-3 1-15,9-3-1 16,2-1 1-16,-1 0-2 15,-10 2 1-15,1-4-1 16,-1 1 1-16,3 2-3 16,6 3 1-16,-3 1-1 0,3 6 1 15,0-1 0-15,1 2 1 16,5 0 1-16,-1 2 0 16,2 0 0-16,7-2 0 15,7-7-2-15,11-1 1 16,-6-4 0-16,2-4 1 15,-1 1-1-15,-1-3 1 16,-3 1-3-16,-2 2 1 16,2 3-1-16,-3 0 1 15,-3 2 1-15,4 1 0 16,-3 0 0-16,5 1 0 16,7-4 0-16,0 0 0 15,3 0-2-15,1 0 0 16,1-5 0-16,-3 3 0 15,-1 2-1-15,-3 0 0 16,2 0-1-16,-1 2 0 16,0-1-1-16,1 3 0 0,-1-8 1 15,-3 3 1-15,-5-1-1 16,0 2 0-16,-3 0 0 16,1-2 1-16,-1-5-2 15,-1 2 1-15,6 5-1 16,0 2 0-16,-2 0 0 15,0-2 1-15,9-4-1 16,2-4 1-16,3 1 1 16,1 3 1-16,2 2-1 15,3-1 0-15,1-2 0 0,8 1 0 16,1 4-1-16,-4-3 1 16,3-4-2-16,-3 0 1 15,1 4-1-15,-2-6 0 16,1-2-1-16,1-1 0 15,6 2-1-15,-1-2 1 16,4-5-1-16,-1-4 1 16,6-2-1-16,-4-1 0 15,-2-2 0-15,-5-2 1 16,1-4 0-16,-7 0 0 16,-4-4 0-16,-8 1 0 15,-3-1-1-15,-7-4 1 16,-5 2 1-16,-15-8 0 15,-5-3 2-15,-5-5 0 16,-7-4 1-16,-11-6 0 16,-8-11 0-16,-9 1 1 15,-18-1-1-15,-11-11 1 0,-12-13-1 16,-12-1 1-16,-13-4-1 16,-8-2 1-16,-10-6 0 15,-8-8 0-15,-9 6-2 16,-3-5 1-16,-8-1-1 15,-4 3 1-15,-7 3-2 16,-9-2 1-16,-11-4-2 16,-13 11 1-16,-10 7-1 15,-11-2 0-15,-12-3-1 0,-14 1 1 16,-15 8-2-16,-10 1 1 16,-8-2-2-16,-12 4 1 15,-11 2-1-15,-13 1 0 16,-7-2-1-16,-18 1 1 15,-12 3-1-15,-18 3 0 16,-12 6-1-16,-19 3 1 16,-20-1-2-16,-9 1 1 15,-19 10-2-15,-9 8 0 16,-16 3-1-16,-3 3 0 16,-4 7-1-16,-7-3 0 15,-1-4-1-15,-8 1 1 16,-12-1-1-16,-11 2 0 15,-8 5 0-15,-2 2 1 16,-4 4-1-16,-14-1 0 16,-3 6 0-16,1-2 0 15,-5-11-1-15,2 3 1 0,-5 4-1 16,-2 2 1-16,-11 2 0 16,-7 2 0-16,4-2 0 15,3-2 0-15,0 2 1 16,0-3 0-16,-3-11 2 15,-6 5 1-15,6-3 1 16,-9 5 0-16,-4-4 1 16,-3 8 0-16,-2 4 0 15,-2 3 0-15,-1 6 0 16,1-1 0-16,-3-8 0 0,-2 11 0 16,2 6 0-16,1-1 0 15,6 3 0-15,-5-1 0 16,-4-7 0-16,0 2 0 15,0 0 0-15,1 7 0 16,5 1 0-16,-3 2 0 16,-1 2 0-16,3-3 1 15,6 3-1-15,3-2 1 16,7 2-1-16,7-1 1 16,-3 5-1-16,9 1 1 15,-1 7 0-15,4 3 0 16,2-3 0-16,12 4 0 15,6 1 0-15,-3 4 0 16,-8-2 0-16,7 5 0 16,12 2-1-16,1 10 1 15,2 2-1-15,-2 14 0 0,2 10 0 16,3 7 0-16,-2 5 0 16,-6-5 0-16,-1-1 0 15,-2 13 0-15,5 14 0 16,-10 10 0-16,-4 3 0 15,6 11 0-15,4 9 0 16,12 3 0-16,1 2 0 16,10 2 0-16,8 9 0 15,17-4 0-15,20-12-3 16,16 3 0-16,10 2-12 16,14-3 1-16,212-118-1715 0</inkml:trace>
  <inkml:trace contextRef="#ctx0" brushRef="#br0" timeOffset="12818.97">18142 11877 783 0,'0'0'0'0,"19"-19"20"16,0 1 0-16,3-6 21 15,0 2 1-15,7-1-3 16,-3 6 1-16,-6 1-14 16,4 1 1-16,8 1-8 15,2 2 1-15,1 3-5 16,5 4 1-16,6 3-1 16,5 6 0-16,8 3-2 15,6 1 0-15,5 1 2 0,5 0 1 16,4-1-4-16,4-1 0 15,3-3-3-15,2 1 1 16,13 2-2-16,1 0 1 16,4-2-2-16,7 2 0 15,10 0-2-15,3 0 1 16,-3 0-1-16,6 3 1 16,9-1-2-16,6 3 1 15,6 0 9-15,5 3 0 16,4 3 8-16,3-1 1 15,2-5 15-15,4 2 1 16,3 2-3-16,12-4 0 16,6-9-4-16,5-1 0 15,11 0 0-15,7 3 0 16,6-3-6-16,20-1 0 0,1-1-4 16,4 2 1-16,6 1-3 15,5 1 0-15,1-1 1 16,5 3 0-16,-1-3 0 15,13 6 1-15,6-4-4 16,8 4 0-16,5-1-1 16,5 1 1-16,8-4-2 15,1 0 1-15,2-3 1 16,-4 1 1-16,-1 1 3 16,-9-1 1-16,-9-10 5 15,-11 6 1-15,-14 1 7 0,-12 1 0 16,-10-2 6-16,-19-1 0 15,-8 4-4-15,-17 3 1 16,-17 2-6-16,-10 0 1 16,-9-4-4-16,-13-3 0 15,-8 0-3-15,-9 2 0 16,-16 3-2-16,-15-5 1 16,-6 0-4-16,-11 0 1 15,-10-7-5-15,-13 2 1 16,-15 5-4-16,-15 0 1 15,-8 3-11-15,-8 1 1 16,-10-4-5-16,0 0 0 16,0 0-2031-16</inkml:trace>
  <inkml:trace contextRef="#ctx0" brushRef="#br0" timeOffset="14187.02">3014 12882 1444 0,'0'0'0'16,"-24"4"31"-16,8-1 1 16,11 1 24-16,5-4 1 15,-2 7-22-15,9-4 0 16,11 2-27-16,12 0 1 16,10 1-1-16,10-1 1 15,6 2-6-15,9 0 0 16,0-2-2-16,15 2 0 15,15 7-1-15,14-1 1 16,8-2-1-16,13-2 0 16,12 3 0-16,11 0 1 15,23-7-1-15,13 0 1 16,2-3 0-16,15 0 0 16,7-1 1-16,10-2 1 15,6-5 1-15,2 1 1 0,9 2 2 16,3-6 0-16,18-1 1 15,0-1 0-15,2 1 0 16,9 1 0-16,7 4-1 16,1-2 0-16,6 5 2 15,5 1 1-15,7 1 7 16,5 1 0-16,-10 5 7 16,5-1 1-16,0 2-1 15,9 0 0-15,9 0-2 16,1-2 0-16,8-5-4 15,10 0 0-15,18-2-4 0,3-3 1 16,6-7-1-16,10 0 1 16,4 1-1-16,3 6 1 15,4 5 0-15,3-2 0 16,0-1-4-16,2-2 1 16,6 1-2-16,3 4 1 15,12-3-1-15,4 3 0 16,6 3-1-16,6-3 0 15,9-5 0-15,6-2 0 16,6 0-2-16,11 5 0 16,1-1-1-16,-4 3 0 15,1 3-1-15,0-1 0 16,2-2-1-16,3 2 0 16,6 1-1-16,-1 3 1 15,-1-1 0-15,-2 3 1 16,4-1 1-16,-6 0 1 0,-6-5 0 15,-17 0 0-15,-17 1 0 16,-28 4 1-16,-18 0 1 16,-25 2 1-16,-30-2 12 15,-28 0 1-15,-25 3 0 16,-26 0 0-16,-28 1 1 16,-30-3 1-16,-24-1-1 15,-18-2 1-15,-22 1-10 16,-14-3 1-16,-12 6-9 15,-15 1 0-15,-13 0-6 0,-20-1 0 16,-44-9-1963-16</inkml:trace>
  <inkml:trace contextRef="#ctx0" brushRef="#br0" timeOffset="14984.41">4098 14443 1579 0,'0'0'0'16,"22"-17"20"-16,8 1 0 16,11 3-17-16,19 6 0 15,16 5-5-15,16 5 0 16,15 6 2-16,18 3 0 15,16 4 2-15,22 1 0 0,22 4 9 16,32-2 1-16,23-5 13 16,30-7 0-16,23-7 2 15,24-9 1-15,22-8-3 16,17-6 0-16,14 1-1 16,4-3 0-16,11 1-5 15,3 0 1-15,-4-7-2 16,-18 3 0-16,-28 6-1 15,-13 3 0-15,-18 3 6 16,-7 6 0-16,-13 3 3 0,-28 7 1 16,-31 7-14-16,-27 5 1 15,-26 3-6-15,-29-6 0 16,-146-9-1585-16</inkml:trace>
</inkml:ink>
</file>

<file path=ppt/ink/ink3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20T15:15:04.615"/>
    </inkml:context>
    <inkml:brush xml:id="br0">
      <inkml:brushProperty name="width" value="0.05292" units="cm"/>
      <inkml:brushProperty name="height" value="0.05292" units="cm"/>
      <inkml:brushProperty name="color" value="#FF0000"/>
    </inkml:brush>
  </inkml:definitions>
  <inkml:trace contextRef="#ctx0" brushRef="#br0">8752 3373 761 0,'0'0'0'0,"50"-9"9"16,4 1 1-16,17-3 15 15,8 1 0-15,1-2 8 16,6-4 0-16,4-1 21 16,11-4 1-16,10 5-35 15,2 3 0-15,5 0 1 16,4-2 0-16,5 3 18 16,8 3 1-16,17 4 10 0,9 1 0 15,1 1-2-15,9-6 0 16,9 1-6-16,7-1 1 15,5 6-11-15,2 3 0 16,11 3-1-16,3 2 0 16,2 0-6-16,2 2 1 15,3-3-4-15,9 1 1 16,2 0-3-16,1 6 0 16,9 2-2-16,1 6 1 15,6-1-4-15,2-3 1 16,11-4 1-16,2 1 0 15,4-2 0-15,10 1 0 16,2-1 0-16,-3-1 0 16,4-4-1-16,1 2 1 15,4-2-3-15,4 4 1 16,14-2-2-16,11 1 0 16,5-3 0-16,7 2 0 15,0-7 0-15,5 6 1 0,11 0-2 16,-4 0 1-16,-1-3 2 15,1 1 0-15,15 1 0 16,1-2 1-16,-1-3 0 16,4 0 0-16,8 2 4 15,9 1 0-15,1 1 2 16,-3-1 0-16,-9-3 1 16,2 6 0-16,5-1-2 0,-9 2 0 15,-10-4-4-15,-4 2 1 16,-8-1-4-16,-11 4 1 15,-13-2 5-15,-14 1 1 16,-15-4 1-16,-15 2 0 16,-10 0-1-16,-23-1 0 15,-15-1-1-15,-22-6 0 16,-14-2-2-16,-18 1 1 16,-12-1-4-16,-20-2 1 15,-16-7-3-15,-13 2 1 16,-12 5-1-16,-11-7 1 15,-18 2-2-15,-15 0 0 16,-19 5-3-16,-8 2 1 16,-8 2-1-16,-3-1 0 15,-9 4-5-15,0 0 0 16,-2-5-3-16,-10-4 1 16,12 9-2054-16</inkml:trace>
  <inkml:trace contextRef="#ctx0" brushRef="#br0" timeOffset="15782.37">17046 12399 1332 0,'0'0'0'16,"18"-15"53"-16,0 3 1 15,1 5 52-15,4 2 1 16,12 3-34-16,-3 2 1 15,-9 3-36-15,0 1 0 16,12-4-18-16,6 0 0 16,4 7-5-16,5 3 1 15,13 2-4-15,6-1 1 0,9-6-3 16,3-2 1-16,0 1-1 16,9-1 0-16,12 1-1 15,4-1 1-15,0 1-4 16,3 3 1-16,13 6-1 15,3-1 0-15,2-3-1 16,0-4 0-16,11-1 6 16,3-1 0-16,5-3 7 15,-1-3 1-15,-6-1 0 0,1 1 1 16,4-1-1-16,1 4 1 16,3 2 1-16,-5 0 0 15,-5-4 8-15,-3 2 0 16,3 4 2-16,0 1 0 15,-6-2-2-15,2-1 1 16,2-2-5-16,3 2 0 16,4 1-3-16,0-1 0 15,-4-4-5-15,-3 0 1 16,3 4-4-16,1 2 1 16,-6-1-3-16,-4 1 1 15,-3-1-2-15,-3-3 0 16,-1 0 1-16,2 2 0 15,-5-2 5-15,9 0 0 16,0 7 2-16,1-2 1 16,-1-3-1-16,0-2 0 15,5 0-1-15,2 1 1 0,5 1-4 16,0-4 1-16,-3-1-5 16,-1 1 1-16,1 4-3 15,3 3 0-15,2 0-2 16,3 0 0-16,1-1-2 15,4 1 1-15,12 4-1 16,-3-2 1-16,-1-4 1 16,1-3 0-16,3 0 1 15,-1 2 1-15,5 0-2 16,6-4 1-16,9-2 1 0,1 3 0 16,-4-5 1-16,-3 3 1 15,4 0 1-15,3 1 0 16,1 2-1-16,3 2 1 15,-2-1 2-15,0 3 1 16,-1 3 0-16,-4-4 0 16,-2 1-2-16,-2 1 1 15,-7-3-2-15,4 1 1 16,4-1-2-16,-4-2 0 16,-2 0 1-16,-4 1 0 15,-3 3-1-15,-3-2 0 16,-6-6-1-16,-5 2 1 15,-4 4-3-15,-6 2 1 16,-12-1-1-16,-8 1 0 16,-16-1-2-16,-5 0 1 15,-9-1-5-15,-14 0 1 0,-12 3-3 16,-17 0 1 0,-20-1-1-16,-17 1 0 0,-8 5-4 15,-18-4 1-15,16-6-2462 16</inkml:trace>
  <inkml:trace contextRef="#ctx0" brushRef="#br0" timeOffset="18244.82">4232 13246 996 0,'0'0'0'0,"60"-9"29"0,1 0 1 15,17 2 33-15,-1 4 0 16,5 5-15-16,-1 3 1 16,0 0-11-16,9 4 0 15,9 3-18-15,-4 2 1 16,0-4 1-16,6-1 1 16,15-1 5-16,-3-1 0 15,-5-5-7-15,6-4 1 16,15-1 0-16,-2 1 1 15,-5 2-3-15,1 4 1 16,6 3-4-16,3 1 0 16,2 3 8-16,-1 1 1 15,-6-2 2-15,3 0 0 16,15 3-1-16,-2-5 1 16,-8-4-4-16,1-4 0 15,4-2-3-15,1-2 1 0,7 1-1 16,-3 0 1-16,-10-3-2 15,1 6 0-15,5 0-4 16,2 7 1-16,2 2-1 16,-6 0 0-16,-8-1 0 15,5-1 0-15,-1 4-1 16,1-1 1-16,-5-3-2 16,-4-2 0-16,3 0-2 15,1 0 1-15,5-1-2 0,-6-2 0 16,-3-1-3-16,4 3 1 15,10-2-2-15,-2-4 0 16,-8-3-2-16,8-1 1 16,7 3-1-16,2 0 1 15,1-1-2-15,-5-1 1 16,-6-6-2-16,-1 1 0 16,8 3-1-16,0 0 1 15,-9-3-1-15,-4-1 0 16,7 3-1-16,4 1 0 15,2 5 0-15,-4-3 1 16,-11-5-1-16,6 3 1 16,0 8-1-16,-2 1 1 15,-7-5-1-15,-5-1 0 16,-4 4 0-16,-2 5 0 16,6 2 0-16,-4 0 0 15,-5-3 1-15,0-3 0 0,0 1 3 16,2 3 0-16,-4 1 0 15,-5 0 0-15,-1-4 3 16,5 2 1-16,-6-1-2 16,3 1 1-16,-3-1-1 15,2 2 1-15,5-5-1 16,-5 2 1-16,0 3-1 16,-2 0 1-16,6-1-2 15,-3-2 1-15,-3-4-1 16,0 0 1-16,13 2-1 0,-10 0 1 15,3-2 0-15,-5 2 0 16,10 4 0-16,-2 1 0 16,-7-5 0-16,3 0 1 15,11 2-1-15,-7 1 1 16,-5-1-1-16,1 3 1 16,6 0-1-16,-1 2 1 15,-4-2 0-15,3-1 0 16,5 1-2-16,0 2 1 15,-5-2-2-15,1-1 1 16,6-1-1-16,2 2 1 16,-5 1-2-16,-1-1 1 15,2-4-1-15,-1-1 0 16,1 0-1-16,-2 0 1 16,6-3 0-16,0 0 0 15,1 1-1-15,-1 2 1 16,-1 0-1-16,-2 0 0 0,6-4 0 15,-2 1 1-15,-3 1-1 16,0 2 0-16,4 0 0 16,1 2 1-16,-5 0-1 15,2 3 0-15,5-2 1 16,-2 1 0-16,0-3-1 16,0 1 1-16,1 2-1 15,2 3 0-15,1-4-1 16,0 2 1-16,0-1-1 0,5-1 0 15,3 4 0-15,1 0 1 16,-6-2 0-16,6-1 1 16,5-1 0-16,-1 4 0 15,0 0 1-15,-1 0 0 16,-4-2 0-16,4-1 1 16,4 2 0-16,-2 5 0 15,-2-1 0-15,-3-1 1 16,1-2-1-16,6 1 1 15,4 3 0-15,1-1 0 16,0 1-1-16,4-3 0 16,5-3 3-16,-1-1 0 15,8-2-2-15,2-1 1 16,-4 3 1-16,2-1 0 16,-1-10 0-16,1 2 1 15,11 5-1-15,2 2 0 0,3 0-1 16,-2-2 1-16,-2-6-1 15,0-1 1-15,8-1 2 16,-1-1 1-16,-2 2-1 16,2 0 1-16,1 0 0 15,-3 1 1-15,2-3-2 16,-1-3 1-16,-8 0-1 16,-1 0 0-16,-8 1-1 15,-10-1 0-15,-9 0 1 0,-12 0 0 16,-9 1-1-1,-10-1 1-15,-15 0-1 0,-5 2 0 16,-7-2-3-16,-12 1 0 16,-13 6-5-16,-9 3 0 15,-13 2-3-15,-15 0 1 16,-28 0-2337-16</inkml:trace>
  <inkml:trace contextRef="#ctx0" brushRef="#br0" timeOffset="20261.02">3424 14320 1444 0,'0'0'0'15,"-18"-15"50"-15,4 3 0 16,5 7 40-16,4-4 0 15,-4 2-33-15,0 2 1 16,0 0-36-16,9 5 1 0,0 0-11 16,0 0 0-16,2 17-6 15,11 2 1-15,9 7-3 16,14-2 1-16,18-3-3 16,10-4 1-16,12-3-1 15,1 2 0-15,4-6 1 16,4-1 1-16,7-1 0 15,3-1 0-15,0 2 0 16,8 1 0-16,10-5 0 0,5 1 1 16,-5 1 4-16,12 3 0 15,11-1 9-15,5-4 1 16,2 0 3-16,3 2 0 16,6 2 4-16,3 1 1 15,14 2-3-15,-1 0 0 16,-6 2 0-16,2 0 0 15,4-2-3-15,3-3 1 16,9-1-5-16,9 1 1 16,6-2-4-16,13-4 1 15,4-6-3-15,3-4 1 16,13-5 0-16,3-6 0 16,4-4 0-16,3-1 1 15,2 3-2-15,3 6 1 16,0 0 2-16,3 7 0 15,4 2 0-15,9 5 1 16,4 3 0-16,11 4 0 0,1 4 2 16,-4-6 0-16,-1-5 2 15,-2-5 0-15,-1 1-3 16,3 1 0-16,5-2 8 16,-2-2 1-16,2-4 2 15,-1 3 1-15,-8 1-1 16,-14 3 0-16,-12 1-4 15,-14 1 0-15,-9 2 0 16,-20 2 0-16,-11 1-3 16,-19-3 1-16,-8 2-1 15,-11 0 1-15,-7-1 8 0,-19 3 0 16,-16-1 4-16,-13 1 0 16,-3-1-6-16,-14-1 1 15,-12-2-2-15,-13 0 1 16,-11-2-5-16,-10 1 1 15,-7-1-4-15,-5 2 1 16,-4 0-4-16,-2-2 0 16,2-1-3-16,6-1 0 15,6 2-5-15,6-3 0 16,9-3-8-16,1-15 1 16,-42 23-2544-16</inkml:trace>
</inkml:ink>
</file>

<file path=ppt/ink/ink3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20T15:15:47.425"/>
    </inkml:context>
    <inkml:brush xml:id="br0">
      <inkml:brushProperty name="width" value="0.05292" units="cm"/>
      <inkml:brushProperty name="height" value="0.05292" units="cm"/>
      <inkml:brushProperty name="color" value="#FF0000"/>
    </inkml:brush>
  </inkml:definitions>
  <inkml:trace contextRef="#ctx0" brushRef="#br0">11511 2208 828 0,'0'0'0'15,"0"0"7"-15,11-21 0 16,-11 21 9-16,3-6 0 15,-3 6 4-15,9-6 0 16,-9 6 2-16,12 0 0 16,-1 0-8-16,7 6 0 15,3 0 2-15,11 5 0 16,1 8 9-16,11 2 0 16,2 3 5-16,7-2 1 15,-2 3-2-15,7-6 1 16,15-6-4-16,11 3 0 15,6 1-6-15,14-1 0 16,6-4-4-16,6-3 1 0,20-4 4 16,9-2 1-16,17-3 3 15,16-3 0-15,23-2 6 16,11-2 0-16,15-2 4 16,11-8 0-16,13-7 2 15,19-1 1-15,8-4-5 16,17 8 0-16,12 9-4 15,5 0 1-15,0 7-3 16,-6 1 1-16,-8 4-5 16,-4 4 1-16,-1 4 1 0,-9-2 1 15,-12-3-4-15,-24 0 1 16,-18 3 0-16,-22 1 0 16,-20-2-2-16,-23-5 0 15,-24-14-8-15,-25-5 1 16,-22-2-9-16,-29-5 1 15,-65 26-1553-15</inkml:trace>
  <inkml:trace contextRef="#ctx0" brushRef="#br0" timeOffset="1119.5">1623 3736 795 0,'0'0'0'0,"0"0"33"16,0 0 0-16,0 0 42 15,0 0 1-15,0 0-9 16,0 0 0-16,23-17-18 15,3 17 1-15,18 0-22 16,11 2 1-16,8 8-3 16,4 2 0-16,6-3-7 0,8-4 1 15,23 7-4 1,9 0 0-16,5 0-5 16,9-3 1-16,12 0-3 0,10-2 0 15,15-2-2-15,12 0 0 16,9-2-2-16,9 1 1 15,7-4-2-15,7 3 0 16,6 3-1-16,12-6 1 16,8-6 4-16,10-1 1 15,-1 7 5-15,11-1 1 16,4-6 8-16,3 2 0 16,0 5 2-16,12-4 1 15,1-4-1-15,6-5 1 16,6 5 2-16,7-1 0 15,8 2 6-15,3-1 1 16,-10-1-9-16,6 0 0 16,9 6-1-16,1 3 1 15,2 0-2-15,-8 3 1 0,-3-1-4 16,1 1 1-16,3 1-2 16,0 1 0-16,-12 2 3 15,-7-2 0-15,-11-1-4 16,-17 1 0-16,-13 7 1 15,-4-3 0-15,-20-1 6 16,-2 3 0-16,-8-3 2 16,-17 1 1-16,-14-9-4 15,-21 0 0-15,-27 0 0 16,-12 3 0-16,-10-3 1 0,-19 0 1 16,-11 0-6-16,-22-3 1 15,-12-6-5-15,-18 1 0 16,-10 1-9-16,-13-2 0 15,-5 9-1913-15</inkml:trace>
  <inkml:trace contextRef="#ctx0" brushRef="#br0" timeOffset="12033.95">1460 7121 515 0,'0'0'0'0,"0"0"10"15,-19-19 0-15,10 7 12 16,-3 2 1-16,1-1 22 16,-1 3 0-16,-2 1 22 15,0-2 1-15,-4 0-30 0,9 1 0 16,9 8 1-16,-8-4 1 16,8 4 2-16,0 9 1 15,5 5-6-15,11 5 1 16,12 2-6-16,9-6 1 15,7-10-7-15,11-1 1 16,12 1-2-16,14 4 1 16,18-1-4-16,6-1 0 15,12-2-2-15,6 2 0 16,17 2 10-16,-1 0 1 16,9 3 6-16,-3 2 1 15,-9 0-1-15,-6 5 0 16,-6 8 1-16,-11-1 1 15,-15-2-9-15,-8-1 1 16,-12-6-11-16,-8-5 1 16,-10-10-15-16,-19-7 1 15,-41 5-1339-15</inkml:trace>
  <inkml:trace contextRef="#ctx0" brushRef="#br0" timeOffset="12334.15">3556 6744 1489 0,'7'5'0'16,"7"11"4"-16,-5 17 1 15,-13 15 11-15,-10 14 1 16,-17 9-13-16,-6-3 0 15,-8-2 4-15,-9-6 0 16,-13-3 11-16,-18 2 1 16,-15 2 8-16,-17 10 1 15,-6 3 2-15,-13 6 0 16,-21 1-2-16,-14 11 0 16,-11 10-23-16,6-4 0 15,176-98-1344-15</inkml:trace>
  <inkml:trace contextRef="#ctx0" brushRef="#br0" timeOffset="13667.14">3459 6950 907 0,'0'0'0'15,"-21"0"33"-15,-2 2 0 16,-14-1 56-16,-13-1 1 15,-2-3-8-15,-7-1 0 16,-4-4-35-16,-4-1 1 16,7-3-15-16,7 0 1 15,7 0-8-15,5-4 1 16,1-1-10-16,3-4 1 16,0-3-4-16,7 1 0 15,7 4-2-15,5-1 0 0,9-5-3 16,13 1 1-16,14 2-3 15,5 1 0-15,3 9-3 16,11 12 1-16,12 12-3 16,3 5 0-16,-52-17-1250 15</inkml:trace>
  <inkml:trace contextRef="#ctx0" brushRef="#br0" timeOffset="14900.98">5091 7784 1030 0,'0'0'0'15,"49"-7"19"-15,6 5 0 16,20 4 22-16,15 2 0 15,6 1-10-15,2-2 1 16,7-4-14-16,4-3 1 16,7-3 0-16,11 2 1 15,9-4 3-15,12 6 0 16,20 3-2-16,17 3 1 16,18 6 3-16,23 0 0 15,17 3-7-15,20 3 0 0,16 3 1 16,3-3 0-16,14 6-1 15,16 0 0-15,24-4-3 16,0 4 1-16,-4 0 3 16,19 3 1-16,9 0 3 15,10-7 0-15,6-5 1 16,9-8 0-16,11-4-4 16,10-7 0-16,19-7 3 15,4-1 0-15,-8-6 0 16,-3 2 1-16,-7-2-1 0,-22 2 1 15,-23 5-13-15,-23 5 1 16,-22 4-5-16,-50-9 0 16,-271 14-1447-16</inkml:trace>
  <inkml:trace contextRef="#ctx0" brushRef="#br0" timeOffset="16017.08">3895 9257 1119 0,'0'0'0'16,"-18"-9"14"-16,7 6 1 16,3 3 9-16,11 8 0 15,8 6-13-15,10 0 0 16,11-4-1-16,8-3 0 16,15-2-2-16,3-1 0 15,7-4-4-15,11 0 0 16,5 3 1-16,13 6 1 15,12 3 0-15,10-1 0 0,6 1 4 16,0 2 1-16,5 3 5 16,8 0 1-16,13 7 2 15,11 2 1-15,4-1-1 16,8-1 1-16,9-9-3 16,12-1 0-16,11-2 3 15,12-7 1-15,2-3 3 16,12-4 0-16,7-3 3 15,3 0 0-15,0 2-1 16,10 3 1-16,3-4-1 0,1 4 0 16,-3 4-1-16,8-3 1 15,12-1-2-15,8-1 1 16,3-8-3-16,10 0 0 16,10-1-2-16,15-2 0 15,0-2-4-15,5-5 1 16,0 2-3-16,18 5 0 15,12 3 0-15,-4 0 0 16,-3 1-2-16,4-1 1 16,8 5 0-16,14 1 1 15,11-2-1-15,2-4 1 16,2 6-2-16,6-6 1 16,11 0-2-16,18 1 1 15,9 3 0-15,5 3 1 16,0 4-3-16,6 3 0 0,5 0-1 15,7 7 0-15,-4 5-1 16,-4-1 1-16,2-2-3 16,-1 1 0-16,1 6 1 15,-1 0 0-15,1 0 1 16,-2-2 1-16,-1-5-2 16,-9-1 1-16,-12 1-2 15,-26-2 0-15,-15-3-1 16,-12 0 0-16,-23 1-4 15,-22 0 0-15,-20 1-3 16,-41-4 0-16,-263-7-1691 0</inkml:trace>
  <inkml:trace contextRef="#ctx0" brushRef="#br0" timeOffset="17375.52">3965 10693 1097 0,'0'0'0'16,"0"0"24"-16,0 0 1 0,37-3 21 16,-5 8 0-16,12 2-3 15,6 1 1-15,-5 1-18 16,5 0 0-16,8-1-8 16,5 5 1-16,19 6-9 15,0 1 0-15,12 1-2 16,7-4 1-16,17 2-1 15,7-1 0-15,2-1 1 16,12-1 0-16,11-1 0 0,12 4 0 16,4 4-2-16,5 1 1 15,-3 2-1-15,-4-4 1 16,11 3-1-16,6-3 1 16,5-3-2-16,11-5 0 15,11-4 0-15,4-3 1 16,5-7-1-16,5 0 1 15,9-3 2-15,2-2 1 16,2 1 1-16,-1 4 1 16,8 4 2-16,5 1 1 15,-4-2 5-15,6 6 0 16,3 0-1-16,11 3 1 16,12-4 1-16,4-2 1 15,-2-6 0-15,-6-6 0 16,1-4-2-16,5-4 1 15,3 0-2-15,10 2 1 16,17-2 0-16,0-3 0 0,5-5-3 16,-5 3 0-16,1 8-1 15,8 4 1-15,9 2-1 16,-1 0 0-16,-5-2 0 16,13 2 0-16,10 1 0 15,-3 1 0-15,-4-1-2 16,4-1 0-16,14-2-2 15,1-1 1-15,-6-5-2 16,1 0 0-16,7-3-2 16,9-1 0-16,-3 1 2 15,-2-1 1-15,-6 0 0 0,2 1 1 16,10 0 0-16,-8 4 1 16,-7 0-1-16,-4 0 0 15,-8 2-2-15,-16-1 1 16,-15 1 2-16,-10 3 0 15,-7 5-1-15,-26 1 0 16,-20-1 2-16,-30-2 1 16,-22 3-2-16,-22 1 0 15,-20 5-1-15,-18-5 0 16,-20 0-2-16,-16 2 1 16,-18 4 0-16,-8-6 0 15,-15-3-1-15,-14 0 0 16,-17 3-9-16,-11 0 1 15,-14 0-3-15,0 0 0 16,0 0-1902-16</inkml:trace>
  <inkml:trace contextRef="#ctx0" brushRef="#br0" timeOffset="92801.91">3099 11209 1131 0,'0'0'0'0,"-3"38"37"0,-3 0 0 0,-8 14 51 16,-7 10 1-16,2 13-27 15,-4 11 1-15,-4 1-31 16,4 4 0-16,0 11-10 15,6 2 0-15,-1-3-6 16,0-1 1-16,8 13-4 16,-2-3 1-16,6-2-2 15,3-3 0-15,12 2-2 16,3-3 1-16,7-14-1 0,8-5 0 16,8 2-2-16,11-4 0 15,9 5-3-15,8-3 1 16,9-7-1-16,4-6 0 15,5-4-1-15,15-6 0 16,13-7-1-16,11-6 1 16,7-9-1-16,9-9 0 15,5-9-1-15,19-1 1 16,17 0-1-16,8-4 1 16,14-1-2-16,4-2 1 15,5-2-1-15,4 0 0 16,0-5-1-16,1 1 1 15,8-1-1-15,-5 4 0 16,10-3 0-16,0 6 0 16,-4 4 0-16,2 1 0 15,7 0 0-15,-5 0 0 0,-4 0 0 16,2 1 0-16,-5 6 0 16,10-5 0-16,1-4 0 15,11-1 1-15,3 5-1 16,-3 0 1-16,5-1-1 15,-6 3 1-15,7-2 0 16,-2-1 0-16,7 6 0 16,2 2 0-16,7 1 0 15,5 4 0-15,11 0 0 16,2-2 0-16,7 4 0 0,1 1 0 16,6 2 0-16,5-5 1 15,4-9-1-15,6-1 1 16,5-4-1-16,6-3 1 15,5-8 0-15,15 3 1 16,17 1 1-16,6-4 1 16,8-6 0-16,20-5 1 15,5-6 0-15,13-1 1 16,12-1-1-16,6 3 1 16,3 1 1-16,9 0 1 15,10-4 1-15,12 1 0 16,-1 0 0-16,-4-3 0 15,10-4 0-15,6 0 0 16,13-2 1-16,6-2 0 16,7 0-1-16,6-1 1 15,-7-2 0-15,-9 1 1 16,-15 2 2-16,-1 2 1 0,-12-1-2 16,3-6 1-16,4-7-2 15,-13 0 1-15,-17 0 0 16,-8-5 0-16,-4-12-1 15,-17-4 0-15,-26-8 2 16,-25 1 1-16,-22 4-2 16,-40-2 1-16,-36-5 3 15,-39-7 1-15,-34-8 2 16,-28-1 0-16,-21 4 1 0,-29-4 1 16,-27-5-2-1,-20-3 1-15,-18-9 0 0,-19 0 1 16,-16-5-13-16,-18-2 0 15,-19-6-5-15,-26 2 0 16,-27 10-3-16,-33-3 0 16,-38 1-11-16,-28 1 0 15,182 99-1811-15</inkml:trace>
  <inkml:trace contextRef="#ctx0" brushRef="#br0" timeOffset="94069.89">3306 13673 1254 0,'0'0'0'0,"-45"-22"38"16,1 11 0-16,2 18 39 15,-2 17 0-15,-5 23-26 16,3 12 1-16,5 14-28 15,4 24 0-15,-2 29-10 16,7 14 1-16,1 26-5 16,3 25 0-16,1 11-3 15,13 16 1-15,14 12-2 16,9-13 0-16,10-18-2 16,11-14 1-16,11-17-1 0,13-7 0 15,28-11-1-15,16-13 0 16,17-18 0-16,24-5 1 15,24-4-1-15,22-15 0 16,11-11 0-16,24 0 0 16,24-1 0-16,22-4 1 15,23-8-1-15,18-7 0 16,19-3-1-16,17-14 1 16,13-13-1-16,11-15 1 15,28-15-1-15,12-10 0 16,13-4 0-16,19-4 0 15,13-1 1-15,12-1 0 16,10 6 3-16,13-2 0 16,16-1 0-16,21 0 0 15,7-1 1-15,1-4 1 16,6-8 5-16,14 1 0 16,27 0 3-16,-2-6 1 0,-8-9-2 15,10 6 0-15,10 6 0 16,2 2 1-16,5 5-3 15,-3 7 1-15,-7 9-2 16,-1 9 1-16,1 3-2 16,-9 7 0-16,-18 3-1 15,-2 4 0-15,-1 1-1 16,-11-1 1-16,-14-7-3 16,-9-2 1-16,-7-4-1 15,-16-1 1-15,-3-3-2 16,-1-1 0-16,-6-1 0 0,-20-2 1 15,-33 0-1-15,-18-12 1 16,-18-16-1-16,-17-8 1 16,-11-9 0-16,-19-4 0 15,-25-8-1-15,-28-10 0 16,-27-9 4-16,-20-7 1 16,-24-9 3-16,-28-10 0 15,-21-9 12-15,-25-3 1 16,-23-2 1-16,-20-5 0 15,-28-9-3-15,-24-2 0 16,-21-4-3-16,-34-6 1 16,-36-12-4-16,-52-5 1 15,-64-11-12-15,-42 2 0 16,-33 14-5-16,-2 2 1 16,224 152-1867-16</inkml:trace>
</inkml:ink>
</file>

<file path=ppt/ink/ink3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20T15:18:29.460"/>
    </inkml:context>
    <inkml:brush xml:id="br0">
      <inkml:brushProperty name="width" value="0.05292" units="cm"/>
      <inkml:brushProperty name="height" value="0.05292" units="cm"/>
      <inkml:brushProperty name="color" value="#FF0000"/>
    </inkml:brush>
  </inkml:definitions>
  <inkml:trace contextRef="#ctx0" brushRef="#br0">12328 6344 1108 0,'0'0'0'0,"0"0"27"15,17 4 1-15,3-1 28 16,3 2 1-16,0-5 24 16,1 0 0-16,13 0-7 15,4 0 1-15,5 0-42 16,3-3 0-16,1-1 9 0,-4 3 0 16,3 1-5-16,0 3 0 15,6 2-6-15,5-5 1 16,7 4 0-16,5-2 0 15,4 1-8-15,0 0 0 16,5-3-1-16,6 0 0 16,8 4-3-16,0-2 1 15,4-4 7-15,1-2 1 16,17 1-4-16,-1 0 1 16,-3-3-1-16,7-2 0 15,11 4-3-15,3 4 1 16,-2 0-3-16,2 0 0 15,-2-3 5-15,4 3 1 16,3 3-1-16,4 2 1 16,-2-1-3-16,-1-1 0 15,4-3-2-15,1 0 0 0,-4 6-2 16,-1-3 0-16,-1-3-1 16,0 3 0-16,6 1-3 15,-6 1 0-15,2 0-2 16,-5 2 1-16,3-3-1 15,1 1 1-15,10 7-2 16,3-3 0-16,-6-6-1 16,4 2 0-16,-1 2-1 15,13 2 0-15,4-4-1 16,4 2 1-16,4 2-2 16,3-1 0-16,2-1-2 0,0 4 1 15,-2-1-3-15,5 0 0 16,8 1 0-16,6 1 0 15,6 0-1-15,5-3 1 16,13-8 0-16,12-1 0 16,3 0-1-16,8 0 1 15,6-1 0-15,8-3 0 16,3-1-1-16,1 3 1 16,12 2 0-16,-3 0 0 15,-8 0-2-15,0 0 1 16,-4 0-1-16,4 0 1 15,4 0-2-15,-1-1 1 16,-7-10 1-16,6 1 0 16,1-2 1-16,-5 0 0 15,-5 3 2-15,-4-3 0 0,-5-9 1 16,-16 0 0-16,-9 0-1 16,-10-3 0-16,-13 0-1 15,-13 0 0-15,-8-2-1 16,-16-2 1-16,-17-1 0 15,-13-8 1-15,-21 3 1 16,-17 1 1-16,-15-5 3 16,-14 1 0-16,-12 1 0 15,-16-5 0-15,-17 3-2 16,-20-4 1-16,-18 2-3 0,-17-8 1 16,-20 1-2-16,-14-1 0 15,-15 4-1-15,-17 1 1 16,-14 1-1-16,-13 4 0 15,-14 2-2-15,-18 1 0 16,-16-4-1-16,-15-5 1 16,-15-1-2-16,-15 2 1 15,-5 2-2-15,-10 3 1 16,0-1-1-16,-13 7 1 16,-5-8-1-16,-2 2 0 15,6 1 0-15,-4 1 0 16,-7-2 0-16,-4 0 0 15,2-4-1-15,-1-3 1 16,1 4-1-16,-2 1 0 16,3 2 0-16,-7 0 0 15,1 2 0-15,-7-1 0 16,-5 4-1-16,-4 4 1 16,-4-1 0-16,-3 3 0 0,4 9 0 15,-8 1 0-15,-5-4 0 16,-3 2 1-16,-4 7-1 15,3 7 1-15,1 5-1 16,1 0 1-16,-10 0-1 16,7 0 1-16,5 5-1 15,0 2 1-15,4 5-1 16,3 0 1-16,0-1-1 16,1 4 1-16,-1 6 0 15,5 3 0-15,10 6 0 16,2 6 0-16,-2-1 0 0,3 8 0 15,1 7 0-15,3 4 0 16,-5 5 0-16,7 5 0 16,4 0 0-16,14 0 0 15,3 0 0-15,15 5 0 16,14 0-1-16,20-1 1 16,19 1-1-16,26-3 0 15,29-1-1-15,26-2 1 16,22-8-1-16,22 1 1 15,18 2-2-15,28 8 0 16,25 0-1-16,28 0 1 16,25 5-2-16,35-6 1 15,43 1-2-15,43 0 1 16,45-7-1-16,54-6 0 16,37-8 1-16,29-8 0 0,22-11 0 15,24-14 1-15,22-9 0 16,16-11 1-16,30-3-1 15,4 1 0-15,12 3-4 16,-12-2 0-16,-11 1 1 16,-21-11 1-16,-441 19-2198 15</inkml:trace>
</inkml:ink>
</file>

<file path=ppt/ink/ink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5:43:12.220"/>
    </inkml:context>
    <inkml:brush xml:id="br0">
      <inkml:brushProperty name="width" value="0.05292" units="cm"/>
      <inkml:brushProperty name="height" value="0.05292" units="cm"/>
      <inkml:brushProperty name="color" value="#FF0000"/>
    </inkml:brush>
  </inkml:definitions>
  <inkml:trace contextRef="#ctx0" brushRef="#br0">3369 4231 1063 0,'-26'0'0'16,"-41"-8"28"-16,-15 11 0 16,-9 7 27-16,2 15 1 15,3 14-11-15,0 12 1 16,-15 14-26-16,-1 18 0 16,10 9-8-16,-7 26 1 15,-5 31-5-15,-3 22 1 16,3 30-3-16,8 17 1 15,6 14-2-15,0 19 1 16,4 6-1-16,8 22 1 16,13 10-2-16,14 21 1 15,10 12 1-15,11 15 0 16,11 11 1-16,14-12 1 0,10-13 1 16,13-16 1-16,10-25 0 15,16-7 0-15,11-3 0 16,22-1 0-16,26-1-2 15,9-7 0-15,7-10-2 16,20-7 1-16,20-9 0 16,21-12 1-16,24-16-1 15,17-6 1-15,13-11 0 16,15-12 0-16,12-12 0 16,23-9 0-16,19-9-2 0,8-13 1 15,10-12-2-15,18-9 1 16,19-4-2-16,19-6 1 15,8-9 1-15,12-7 0 16,10-4 3-16,16-10 0 16,13-6 5-16,31-6 1 15,17-7 5-15,8-12 0 16,7-12 0-16,18-9 1 16,3-14-2-16,16-5 1 15,13-13-4-15,7-8 1 16,-3-13 1-16,21-13 0 15,10-12-1-15,1-11 1 16,-3-13 3-16,9-5 1 16,11-16-2-16,15-6 0 15,-1-10-5-15,-11-9 0 16,-13-11 0-16,-3-9 0 0,-3-5-1 16,-18-10 1-16,-21-9-2 15,-14-7 0-15,1-5 2 16,-14-10 1-16,-17-9 0 15,-25 0 0-15,-21 0 2 16,-32 5 0-16,-23 6 2 16,-33 1 0-16,-27 0-1 15,-37 5 1-15,-30 2-4 16,-37 7 1-16,-29 3-1 16,-29-9 0-16,-36-1-1 15,-31-2 1-15,-30 0-3 0,-30 2 1 16,-30 2-2-16,-32-4 1 15,-35-8-2-15,-32 1 0 16,-32-1-3-16,-31-4 1 16,-34-8-2-16,-37-1 0 15,-24 6-3-15,-29 3 1 16,-21-3-3-16,-28-8 1 16,-27-7-2-16,-14 4 0 15,-14-1-1-15,-24-6 0 16,-20-5 0-16,-32-7 0 15,-23-4-1-15,-43 4 0 16,-36 2-1-16,-45 9 1 16,-32 13-2-16,-45 9 1 15,-30 0-1-15,-44 13 1 16,-22 20-1-16,-31 26 1 0,-58 28-1 16,-25 32 0-16,-22 37 0 15,-54 38 1-15,-22 38-1 16,-22 64 1-16,-42 71-5 15,-14 80 0-15,-16 81-3 16,30 71 0-16,1039-405-1838 16</inkml:trace>
</inkml:ink>
</file>

<file path=ppt/ink/ink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5:43:51.208"/>
    </inkml:context>
    <inkml:brush xml:id="br0">
      <inkml:brushProperty name="width" value="0.05292" units="cm"/>
      <inkml:brushProperty name="height" value="0.05292" units="cm"/>
      <inkml:brushProperty name="color" value="#FF0000"/>
    </inkml:brush>
  </inkml:definitions>
  <inkml:trace contextRef="#ctx0" brushRef="#br0">3930 8409 649 0,'23'3'0'0,"32"4"8"16,12 2 0-16,1-4 21 15,3 2 1-15,5-7 31 16,7 3 1-16,10 6-10 15,2-4 1-15,1-1-15 16,8-3 0-16,14 3-6 16,7-1 1-16,2-3-7 15,4 0 0-15,13-7-2 16,10 6 1-16,17-3-4 0,11-1 1 16,1-5-5-16,7-1 1 15,10 1 5-15,-6 1 1 16,3 4 2-16,3 5 0 15,-4 0 0-15,5 0 0 16,7 0 2-16,3-7 1 16,3 5 9-16,1 2 1 15,2 0 1-15,0 4 0 16,0 1-3-16,0 0 1 16,-4-1 0-16,2-1 1 15,-10 6-6-15,1-4 0 16,-6 2-4-16,-10-7 1 15,4 0-8-15,4 0 1 16,-2-7-3-16,5 2 0 16,-7 0 0-16,-2-2 0 0,2-2 1 15,-2 0 1-15,4 6 0 16,2-2 0-16,-1 3 3 16,4 2 1-16,-3 0-3 15,-1-2 0-15,3-1-5 16,-3-1 1-16,-3 1-2 15,2 1 1-15,-2-5-4 16,0 2 1-16,-3 2-2 16,-1 1 0-16,4 2 0 15,-2 2 1-15,-3 1 1 16,3-6 1-16,4-1 0 16,4 2 0-16,2 2-2 0,-2 2 0 15,-6 0-1-15,-4 0 0 16,4 1 0-16,0-3 1 15,-3 4-1-15,6-1 1 16,1 4-2-16,-2 3 1 16,-2-5 0-16,0 4 1 15,0 3 1-15,3 0 1 16,4 0 2-16,1-5 0 16,-1 2 0-16,0-4 0 15,7-1-2-15,0-8 0 16,16-1-4-16,2-5 0 15,-2 1-3-15,5 0 0 16,6 4-1-16,-1-3 0 16,10 1-2-16,4 3 1 15,5 4-1-15,1 7 1 16,5 5 1-16,0 2 0 0,11 5 0 16,2 2 0-16,1 3 0 15,1 2 1-15,-5-10 2 16,0-3 1-16,-10 3 1 15,2-2 0-15,0 1 1 16,5 1 0-16,1 1 5 16,-3-5 0-16,-6-3 2 15,-6 0 0-15,-9 1-1 16,-22-1 0-16,-15-4-3 0,-19-2 0 16,-12 1 1-16,-16 1 1 15,-17 0-4-15,-16 2 1 16,-20-3-1-16,-13 1 1 15,-5-5-1-15,-10 0 1 16,-15 5-3-16,-11 2 1 16,-15-5-2-16,-9-1 1 15,-7 1-2-15,-5 2 0 16,-4-1-1-16,1-3 0 16,-1 0-3-16,-3 4 0 15,-2-4-4-15,5-4 1 16,9-5-4-16,4-1 0 15,-2 0-6-15,-4-6 1 16,-19 16-2495-16</inkml:trace>
  <inkml:trace contextRef="#ctx0" brushRef="#br0" timeOffset="1095.08">3600 9682 1041 0,'18'2'0'16,"22"5"22"-16,15 2 0 16,5-1 16-16,16-1 1 0,17-5-10 15,8-4 1-15,6-3-11 16,12-2 1-16,20-8-6 15,2 1 0-15,7 5-4 16,15-3 1-16,9-7-2 16,17 0 1-16,14 0 8 15,2 2 0-15,10-1 15 16,-2 3 1-16,-5-4 10 16,-7 7 1-16,-10 5 0 0,-11 0 0 15,-18-2 13-15,-21-3 0 16,-19 0 2-16,-14 3 1 15,-13 2-6-15,-5 2 1 16,-9-4 3-16,-16 3 1 16,-7-3-6-16,-12 0 1 15,-5 2-14-15,-2 0 0 16,3 2-10-16,6 5 1 16,-3 7-7-16,1 2 1 15,9 3-7-15,3 0 0 16,-58-12-1834-16</inkml:trace>
  <inkml:trace contextRef="#ctx0" brushRef="#br0" timeOffset="12897.22">15644 9509 1500 0,'0'0'0'0,"30"4"43"16,2 1 1-16,8 5 42 15,6 4 1-15,3-2-27 16,10-5 1-16,6-5-27 16,9-4 0-16,7-3-7 15,6-2 1-15,8 0-6 16,9-1 1-16,5 4 2 0,11 2 1 15,7-1 1-15,13 0 1 16,10-1 4-16,12 2 0 16,14-1-3-16,9-2 1 15,6 1-5-15,6 1 1 16,1-1-2-16,10 1 1 16,9 1-1-16,4-5 0 15,18-1-3-15,7-1 1 16,8-5-2-16,7 0 0 15,2 0-4-15,6 2 1 16,10 0-3-16,0 0 0 16,-1 0 6-16,3 7 0 15,5 1 1-15,-2-1 1 16,3-4 3-16,10 2 1 16,4 7 2-16,-1 4 0 0,5-1-8 15,-1 3 0-15,-6-1 0 16,-7-2 1-16,-11-4 2 15,-5 6 1-15,-15 3 2 16,-8 4 0-16,-10-3 2 16,-15-2 1-16,-10 2-1 15,-14-6 0-15,-11-1-4 16,-10-2 0-16,-13 0-3 16,-15-2 1-16,-15-1-5 15,-17-4 0-15,-11 2-5 0,-20-2 1 16,-11-7-7-1,-18 2 1-15,-24 3-6 0,-15 0 0 16,-10 6-4-16,-24-9 1 16,11 12-2408-16</inkml:trace>
  <inkml:trace contextRef="#ctx0" brushRef="#br0" timeOffset="14171.24">4304 10543 1209 0,'19'1'0'16,"40"4"42"-16,22 2 0 15,5 2 31-15,9 3 1 16,4 2-24-16,3 3 1 16,2 2-23-16,-3-1 1 15,1-8-10-15,2 0 1 16,11 3-1-16,1-1 1 15,-3-4-8-15,9 1 1 16,9 0 17-16,6-2 1 16,11-2 7-16,15-4 1 15,2 1 2-15,8-4 0 16,7-1-3-16,11-6 1 16,-3 1-9-16,12 1 1 15,13-2 2-15,2-3 0 16,2 0-1-16,6-2 1 15,2 0-1-15,5 2 0 0,-5 2 0 16,1-2 0-16,-5 1 3 16,-8 4 0-16,-6 4-1 15,-6 3 0-15,-4-4-4 16,-12 4 1-16,-5 4 0 16,-3-4 0-16,-15-5 0 15,-3-2 0-15,3-7 0 16,-5-2 1-16,-2-3-1 15,-10 2 1-15,-8 3 6 0,-10 0 0 16,-3 0-2-16,-20 6 0 16,-14-4-4-16,-14 5 0 15,-13 2-3-15,-17 5 0 16,-9 0-5-16,-12 0 0 16,-9 1-5-16,-7 1 0 15,-2 0-1-15,-7-2 0 16,0 0-4-16,0 0 1 15,0 0-2-15,0 0 0 16,0 0-5-16,8 7 1 16,-1-11-7-16,23-4 1 15,29-10-4-15,4-9 1 16,-63 27-2427-16</inkml:trace>
  <inkml:trace contextRef="#ctx0" brushRef="#br0" timeOffset="20281.34">13134 11361 1097 0,'18'-3'0'15,"34"-6"35"-15,24 0 0 16,21 6 37-16,11-4 0 16,0 4-8-16,4-3 0 15,12 1-16-15,1-5 1 16,-3 1-16-16,8 0 0 15,15 1-7-15,17-1 1 16,8 0-11-16,13-1 1 16,6 3 4-16,5 2 0 15,7 0 1-15,7 1 0 16,4 3 0-16,3 2 1 16,11 6-2-16,-1-3 1 15,-4 1 0-15,5 4 0 16,5 1-2-16,12-1 0 15,15-1-4-15,3-3 1 16,2 1-3-16,12-5 1 0,5-1-5 16,13 0 1-16,10 2 0 15,10 0 0-15,2-2 1 16,3 0 0-16,-2 5-1 16,5-2 1-16,17 6 4 15,-1 0 0-15,0 3 3 16,12-2 0-16,9 2-1 15,16 4 1-15,7 0-3 16,-5 4 0-16,-5-2 2 0,-1 1 0 16,-1-2 1-16,-4-1 1 15,-2-6-2-15,-10-3 1 16,-11-7-1-16,-17-4 1 16,-15-1 7-16,-14 2 1 15,-19-2 2-15,-19-4 0 16,-20-5-8-16,-12 2 0 15,-20 0-2-15,-12 1 1 16,-25 1-10-16,-15 5 1 16,-20 8-11-16,-23-1 0 15,-111-2-1950-15</inkml:trace>
  <inkml:trace contextRef="#ctx0" brushRef="#br0" timeOffset="21228.25">2544 12649 1691 0,'0'0'0'16,"0"0"45"-16,0 0 1 15,0 0 32-15,28-16 0 16,30 11-27-16,9-4 1 15,9-1-34-15,7-2 1 16,12 1-8-16,13 4 0 16,13 6-5-16,15 1 0 15,14 1-3-15,25 1 1 16,19-4-2-16,23-3 0 16,23-5 4-16,-2 1 0 15,12 4 4-15,-3 2 0 16,5 1 2-16,-8 4 1 15,-8 3 12-15,-10 2 0 16,-18 1 4-16,-7 1 0 16,-16-2 11-16,-24-2 0 0,-24-1 1 15,-13-1 0-15,-8 2-3 16,-20-1 1-16,-15-1-6 16,-13 2 0-16,-6-5-7 15,-16 2 1-15,-18 2-19 16,-7-8 0-16,-21 4-2005 15</inkml:trace>
  <inkml:trace contextRef="#ctx0" brushRef="#br0" timeOffset="22547.05">11531 12614 1153 0,'40'5'0'16,"71"6"38"-16,27 4 1 16,14-1 30-16,12 5 0 15,14-2-3-15,12 4 1 16,13 2-22-16,14-1 1 15,14 2-22-15,18-10 0 16,17-7-10-16,13-7 0 16,10-5-3-16,13 0 1 0,19-4 3 15,14 0 0-15,18-1 4 16,22-6 1-16,29-4 21 16,16-5 0-16,26 3 2 15,9 0 1-15,9 1-1 16,20 0 1-16,11 0-8 15,8 2 1-15,23 0 0 16,5 2 0-16,0 0-5 16,-1-1 0-16,5 1 2 15,3 1 0-15,5 4 5 16,-7 2 1-16,-6-1-3 16,-15 1 0-16,-11 0-2 0,-14-1 1 15,-12 1-5-15,-26-2 0 16,-34-2-6-16,-28 4 1 15,-37 1-10-15,-29 4 0 16,-33 3-7-16,-30 4 1 16,-28 12-7-16,-34 10 1 15,-36 5-5-15,-33 11 1 16,-130-40-2017-16</inkml:trace>
  <inkml:trace contextRef="#ctx0" brushRef="#br0" timeOffset="23463.8">2917 14288 1388 0,'41'-4'0'16,"72"-5"40"-16,46 2 0 15,31 6 43-15,31-1 1 16,22-1-18-16,20-4 1 16,17-2-41-16,26 0 0 15,20 2-8-15,18-5 0 16,2-10-4-16,24-9 0 16,34-6 1-16,19 3 1 15,29 3 3-15,17 8 1 16,23 2-1-16,14-3 1 15,15 0 5-15,6-2 1 16,-14-2 11-16,-13 4 0 16,-15 3 12-16,-11 0 0 15,-17 2 8-15,-23 2 1 16,-11 7-7-16,-21-1 0 16,-28 3-5-16,-10 1 0 15,-5 3-12-15,-43-30 0 0,-316 34-1979 16</inkml:trace>
  <inkml:trace contextRef="#ctx0" brushRef="#br0" timeOffset="44665.11">13086 15469 1847 0,'-9'-17'0'15,"-13"-33"76"-15,-17-9 1 16,-12 0 37-16,-16 0 1 15,-16 4-48-15,-16 1 1 16,-21-3-42-16,-16 4 0 16,-12 4-11-16,-16 9 0 15,-18 8-8-15,-15 4 1 16,-11 5-4-16,-15 4 0 16,-20 4-2-16,-9 3 0 15,-18 1-1-15,-2 4 1 16,-17 6-1-16,-7 1 0 15,-13 1-1-15,-16-2 1 16,-10-6-1-16,2 1 0 16,-11 5 0-16,-4-3 0 0,1-3 0 15,-1 7 0-15,4 11 0 16,-3 6 0-16,-1 9 0 16,1 12 0-16,3 16 0 15,7 15 0-15,11 12-1 16,15 16 1-16,13 12-1 15,12 9 1-15,8 12-1 16,17 5 0-16,19 3-1 16,25-1 0-16,25-9-3 0,19 2 0 15,25-6-4-15,30-8 1 16,36-12-4-16,33-5 1 16,31 3-8-16,22-4 0 15,22-8-5-15,29 7 0 16,37 7-1-16,33-2 0 15,25-5 2-15,39-3 0 16,31-6 6-16,29 0 1 16,33-1 5-16,29-20 1 15,27-20 2-15,19-21 1 16,31-17 2-16,28-15 1 16,18-13 0-16,30-20 1 15,16-26 2-15,17-14 1 16,7-13 0-16,6-10 0 15,-12-10 2-15,-20-20 0 16,-22-17 12-16,-38-13 1 16,-28-15 13-16,-30-6 1 0,-30-11 4 15,-50-2 0-15,-57-8 1 16,-52-2 0-16,-55 0-4 16,-52 9 1-16,-59 13-3 15,-60 13 1-15,-66 5-5 16,-63 15 0-16,-57 18-6 15,-75 31 1-15,-71 36-12 16,-80 42 1-16,-74 45-7 16,-59 65 1-16,-49 70-2 15,-48 62 0-15,697-218-1949 16</inkml:trace>
</inkml:ink>
</file>

<file path=ppt/ink/ink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5:44:58.737"/>
    </inkml:context>
    <inkml:brush xml:id="br0">
      <inkml:brushProperty name="width" value="0.05292" units="cm"/>
      <inkml:brushProperty name="height" value="0.05292" units="cm"/>
      <inkml:brushProperty name="color" value="#FF0000"/>
    </inkml:brush>
  </inkml:definitions>
  <inkml:trace contextRef="#ctx0" brushRef="#br0">17403 9958 1153 0,'21'-4'0'15,"26"-6"16"-15,4-2 0 16,8 1 24-16,2-1 0 15,-1-3-9-15,7 1 1 16,8 2 4-16,6 5 0 16,7 5-20-16,-2 0 0 15,1 1-7-15,1 2 1 16,12 10 11-16,6-3 1 16,4-4 3-16,8-1 1 15,14 2 2-15,9 4 1 16,11 0 2-16,12-2 0 15,7-6 3-15,18-2 1 16,8-3-1-16,11-4 0 16,11 1 18-16,5 3 1 0,11 2 6 15,5 2 0-15,8 0-8 16,6 2 0-16,6 0-4 16,-6 3 0-16,-2-1-7 15,2 4 1-15,7 1-8 16,-2-1 1-16,6-1-7 15,1 2 0-15,2-5 1 16,0-3 0-16,6 3-4 16,1-1 0-16,5-1-3 15,1-4 0-15,6-1 13 16,-3-6 1-16,-5 2 9 0,-2 4 0 16,-2 1-7-16,-12 2 1 15,-5 3 1-15,-19 1 0 16,-18 1 3-16,-18-5 0 15,-18-7-4-15,-10 2 0 16,-17-4-8-16,-20 6 0 16,-16-4-2-16,-13 2 0 15,-8 0-5-15,-15 1 1 16,-14-5-4-16,-10-1 1 16,-16 5-4-16,-13 0 0 15,-11 1-5-15,-10 1 1 16,-3 3-5-16,-9 0 0 15,2 7-6-15,-17 3 1 16,-15 6-3-16,-7 3 0 16,-1-2-6-16,-10-5 0 0,48-12-2477 15</inkml:trace>
  <inkml:trace contextRef="#ctx0" brushRef="#br0" timeOffset="1632.54">3374 10892 1310 0,'0'0'0'0,"32"12"32"0,0 0 1 15,3-3 36-15,6 3 0 16,-1 4-13-16,1 1 0 15,-1-1-20-15,3 1 1 16,4-2-20-16,1-2 1 16,8-5-6-16,4 1 0 15,13 0-1-15,4-1 1 16,12-8 8-16,2-2 0 16,4-1 4-16,10 0 1 15,6 3 3-15,10 0 1 16,6 0 4-16,6 0 0 15,-3-4 0-15,4-1 0 16,13-4-6-16,6 2 1 16,-1 0-4-16,1 0 0 15,-3-1 1-15,12-3 1 16,6 3 1-16,3-1 1 16,6-3 1-16,-5 0 0 0,3 3-4 15,-4 1 1-15,-9-1-2 16,6 5 1-16,5 1-1 15,1-2 0-15,5-2 0 16,-1 2 0-16,-2 1-5 16,6 1 1-16,-2 1-2 15,0 0 0-15,10 1-3 16,1-3 1-16,6 4-1 16,3 4 0-16,2-4 2 15,3 3 0-15,-4 1-2 0,2 1 0 16,5-2 0-16,-3 2 0 15,6-1-2-15,-3-1 1 16,4 2-2-16,0-1 0 16,-2 1-1-16,0 2 0 15,-2 0 0-15,-5 3 1 16,5-1-1-16,-9 3 0 16,-7 0 4-16,4-3 1 15,-5-4 0-15,-3 2 1 16,1-2-3-16,-13 0 1 15,-13-3-2-15,-13-4 1 16,-18-3 5-16,-12 2 1 16,-5 3 3-16,-13 0 1 15,-9-2-4-15,-10-1 0 16,-10 1 1-16,-6 0 0 0,-13-1-2 16,-11 1 1-1,-12 4-2-15,-6 1 1 0,-11 1-6 16,-5 1 1-16,0 2-4 15,-6 0 1-15,3 5-6 16,1 3 1-16,12 6-6 16,9-23 1-16,-28 2-2471 15</inkml:trace>
  <inkml:trace contextRef="#ctx0" brushRef="#br0" timeOffset="16417.72">11516 6708 1052 0,'0'0'0'15,"22"3"22"-15,-3 1 1 16,11 1 37-16,2-5 0 16,8-5 6-16,3-4 0 15,1 2-13-15,2 4 0 16,-1 1-30-16,0-2 0 16,-1 1-11-16,3 1 0 15,6 0 3-15,5 6 0 16,9 5 7-16,2-3 1 15,0-2 1-15,2 1 0 16,-3 4 6-16,8-1 1 0,9 3-2 16,1-3 1-16,3-2 3 15,0-6 0-15,10-4 3 16,0 1 0-16,0-2-2 16,0 1 1-16,5 2-7 15,0-1 1-15,0 3-5 16,0 3 0-16,-5-3-3 15,1 2 0-15,2 0-4 16,-1 0 0-16,-9-4 3 16,5 2 0-16,3 5-1 0,-1-2 1 15,-9 3-2-15,-4-6 1 16,6 3-1-16,2 1 0 16,-4-3-3-16,0-2 0 15,-8-3-2-15,5 1 1 16,5 3-3-16,-1 3 1 15,-9-6-2-15,-1 3 1 16,3-4-1-16,6 4 0 16,4 0-2-16,-3 0 0 15,-2 0-2-15,4 4 1 16,4-4 0-16,4 3 1 16,-6-6-2-16,0 3 1 15,4 7-1-15,2-2 1 16,-3-10-2-16,3 3 1 15,3 4-1-15,4 3 1 16,-6-2-2-16,0-1 0 0,9 1-1 16,-1 1 0-16,3-4-1 15,3 0 0-15,-3 5-1 16,9-1 1-16,-1-4 0 16,3 0 1-16,3 3 0 15,3-3 1-15,1 0 0 16,3-3 0-16,5 3 0 15,11 0 0-15,4 0 0 16,-1-4 1-16,-7-1 1 0,8-2 0 16,12 7 1-16,-2-2 0 15,3-1 1-15,3-1 1 16,-8 1-2-16,7 1 1 16,11-5-1-16,2 2 1 15,3-4-1-15,4 9 1 16,-1 0-2-16,5 6 0 15,6-3-1-15,4 0 1 16,5 3-2-16,0-1 1 16,4-3-1-16,8-1 1 15,3 6 0-15,1 2 0 16,-7 0-1-16,5-1 1 16,5-1 0-16,1 2 0 15,-2 3 0-15,-6 0 0 16,4 2 3-16,2 1 1 15,5-2 3-15,-2 0 0 16,-1 3 3-16,6-4 1 0,1 0 0 16,-4-3 1-16,-9-7 2 15,-6-2 0-15,-6-2-3 16,-8 2 1-16,-1 0-1 16,-14-4 0-16,-8 1-2 15,-10 1 0-15,-14 2 4 16,-10 0 0-16,-16 0 7 15,-17 0 0-15,-15 0-2 16,-8 0 0-16,-12-3-2 16,-10-2 1-16,-10 1-3 0,-11 4 1 15,-13 0-4-15,-10 0 1 16,-7 0-3-16,-7-3 0 16,-9 3 0-16,0 0 0 15,7-7-4-15,-7 7 1 16,0 0-1-16,0 0 0 15,0 0-3-15,-13 1 1 16,3 1-2-16,-4 2 0 16,-2-1-2-16,-7-1 0 15,-11 5-3-15,-4-4 0 16,-5-1-3-16,-3-7 1 16,46 5-2520-16</inkml:trace>
  <inkml:trace contextRef="#ctx0" brushRef="#br0" timeOffset="24683.12">3664 7748 1052 0,'0'0'0'0,"17"12"20"0,-6 0 0 16,1-7 17-16,-3 2 0 15,5-3-11-15,-2 1 1 16,-3-9-12-16,5 3 1 16,0 1-9-16,4 0 0 15,2 0-1-15,6 1 0 16,6 3 1-16,8-1 0 16,6-1 1-16,7-2 1 15,2 0 0-15,3 0 0 16,-5 0 0-16,-2-2 1 15,-2-1-1-15,6-1 0 16,7-1 1-16,3-2 0 16,2 2 7-16,-3 1 0 15,-3-1 1-15,3-2 0 0,8 2 2 16,2 2 0-16,11-1 2 16,-4-1 0-16,0-4-2 15,4 2 0-15,7 2-3 16,6 0 0-16,-2-2-3 15,-6 2 1-15,5 2-4 16,0 3 0-16,0 3 3 16,-5 2 1-16,-9 4 2 15,4 1 1-15,10 1 2 0,-3-1 0 16,-4-1-1-16,4-6 1 16,1 2-4-16,5-3 1 15,4 5-3-15,-7 0 0 16,-1-2 0-16,1-1 0 15,14 1-2-15,-1 2 1 16,-9 1-2-16,5-3 1 16,10 2 0-16,-3 2 0 15,-14-4-1-15,2 4 0 16,5 1-1-16,-1 2 1 16,-12 2-1-16,-1-2 0 15,4 0-2-15,1 1 0 16,4-5-1-16,-4 1 1 15,-5 3-2-15,5 2 1 16,4 0-1-16,-4 0 1 16,-8-2-2-16,3 0 1 15,1-4-2-15,6 1 1 16,0-5-2-16,2-3 1 0,3-1-1 16,3 0 0-16,-1 2-1 15,-4-2 1-15,2-3 1 16,3-3 0-16,4 5 1 15,-2-1 0-15,-10-5 1 16,2 3 1-16,5 4 1 16,0 2 1-16,-7 0 0 15,2-4 0-15,11-1 2 16,-5-4 0-16,-8 2-1 16,0-1 1-16,9 5-3 0,0-1 1 15,-2-5-2-15,0-2 0 16,-1-3 1-16,1 4 0 15,0-1 0-15,0 2 0 16,0 2-2-16,3 0 1 16,8 1 0-16,0-4 0 15,-2-1 0-15,-1 2 0 16,1 4 0-16,6 1 0 16,-5 0 0-16,3 0 0 15,-1-1 0-15,0 1 1 16,8-1 1-16,-2-4 0 15,-9 3 1-15,1-1 1 16,8 0-1-16,0-4 1 16,-6 6-1-16,0 3 0 15,3-4-2-15,2 1 0 16,-6-2-2-16,5 1 1 0,2 3-2 16,-1-1 1-16,-2 0-2 15,-5-1 0-15,6 3 0 16,2 0 1-16,-9 0 0 15,5 0 0-15,7 3 0 16,-5-3 1-16,0 0-1 16,-5-3 0-16,5-3 0 15,-2 5 0-15,-2-1-1 16,-1 2 1-16,1 0-1 0,1 0 0 16,1 0 1-1,-3 0 1-15,1 0-2 0,0 2 1 16,-1-1 1-16,-2 1 1 15,-2-4-2-15,-3 2 1 16,1 6 0-16,0-3 0 16,4 1-1-16,-2-3 0 15,-5 3 1-15,2-1 1 16,3 2-1-16,2-1 0 16,-2-2 0-16,4 4 0 15,3-2-1-15,-2 1 1 16,1 0-1-16,-1 2 1 15,2-3-2-15,-1 1 1 16,-1 4 0-16,0-1 0 16,3-1-1-16,2-3 1 15,3-4 0-15,1 1 0 16,-2 3-1-16,5-1 0 0,4-6-1 16,2 1 1-16,-5 2 0 15,3 0 0-15,4-2-1 16,3 1 1-16,4-6-1 15,-4 1 0-15,-1 3-1 16,1 3 1-16,6 0-1 16,-1-3 1-16,6-1-2 15,2-1 1-15,0 1-1 16,3 3 1-16,13-3-1 16,-3-3 1-16,-1 0 0 0,0 0 0 15,1 2 1-15,-3 2 0 16,4-4 0-16,-1 3 1 15,1 3-1-15,9-4 1 16,1 1 0-16,-3 1 0 16,0-6 0-16,3 4 1 15,6 1 0-15,5 1 0 16,2 3 0-16,-2 0 1 16,0 0-1-16,7-4 0 15,2 1-1-15,-2 1 1 16,-4 2-1-16,-3 0 1 15,4-3-1-15,-5-1 0 16,0 8 0-16,-5-1 1 16,-2 2 0-16,-8 2 0 15,-6-5 2-15,-9 1 0 16,-17 1 0-16,-5-1 0 16,-5 3 2-16,-7-3 0 0,-13-3 0 15,-2 0 1-15,-1 0 0 16,-7 0 1-16,-5 0 2 15,-8-3 1-15,-5 3 1 16,-9 0 0-16,-10 0-2 16,-16-4 1-16,-18 1-2 15,-10 1 1-15,-6-3-4 16,-12 5 1-16,0-14-4 16,-23 2 0-16,-28-6-3 15,-12 1 0-15,63 17-2359 0</inkml:trace>
  <inkml:trace contextRef="#ctx0" brushRef="#br0" timeOffset="25903.95">3171 8899 1019 0,'0'0'0'15,"53"3"23"-15,2 2 0 16,3 0 22-16,6 1 1 16,13 2-3-16,10 1 0 15,6-6-11-15,6-3 0 16,5-3-14-16,6-1 0 15,8-3 15-15,12 6 0 16,13-3 7-16,2 3 0 16,1-3 1-16,16-3 0 15,6-1 4-15,12 4 0 16,5 8 8-16,13-8 1 16,5-5-7-16,10 1 1 15,4-6-10-15,0-2 1 16,3-3-4-16,3-3 1 0,-3-2-3 15,-3 3 1-15,-5-3-2 16,-13 6 1-16,-8 6-4 16,-17 0 1-16,-17 3-3 15,-12 6 1-15,-13 3 6 16,-19 0 0-16,-28 3 3 16,-11-1 0-16,-7-2-2 15,-14 0 0-15,-13 2-4 16,-12-2 1-16,-5 0-6 0,-5 0 0 15,-7 0 7-15,-3-2 0 16,-1-3-6-16,-5-4 1 16,2-3-7-16,1-2 1 15,11-5-12-15,7-5 0 16,-23 24-2086-16</inkml:trace>
  <inkml:trace contextRef="#ctx0" brushRef="#br0" timeOffset="73402.84">4240 4458 1119 0,'0'0'0'0,"-53"-17"33"15,-5 6 1-15,-11 15 29 16,-6 4 1-16,2 11-15 16,-4 7 0-16,-10 7-23 15,-6 4 0-15,-8 4-10 16,-3 6 0-16,0 17-3 0,-7 10 0 15,-2 11-5 1,-5 12 0-16,5 10-1 0,4 9 1 16,-4 5-1-16,5 11 0 15,18 5 0-15,6 10 0 16,-3 5-1-16,6 9 0 16,7 5-1-16,12 2 0 15,13-2-1-15,6-8 1 16,8-8-1-16,3-5 1 15,9-11-1-15,11-3 0 16,7-8-1-16,10-7 1 16,7-5 0-16,8-7 0 15,12-6-1-15,8-6 1 16,18-5 0-16,15-10 0 16,13-7 1-16,8-3 1 15,-8-5 0-15,8 4 0 16,15 5 2-16,0-2 0 0,-6-6 2 15,6 1 0-15,18 3 3 16,3-8 1-16,6-4 0 16,4-4 1-16,10-10 0 15,15-3 1-15,6-8 2 16,11-6 0-16,0-5-3 16,7-7 1-16,5-7-3 15,12 0 1-15,2 2-2 16,9-2 0-16,11-1-3 15,-3-4 1-15,5 3-2 0,-1-1 1 16,6-4-2-16,1-1 0 16,13-6-2-16,3 1 1 15,0-3-1-15,2-1 1 16,4-2 0-16,-1-6 0 16,8-12-1-16,6 5 0 15,8 6 3-15,3 2 0 16,11-5 2-16,0 3 0 15,2 5-3-15,3 2 0 16,12-3 1-16,8 2 1 16,10-3-1-16,10 6 1 15,-8-3-4-15,5 1 1 16,13-2-2-16,-2-3 1 16,-3 5-2-16,1 6 0 15,7-1-1-15,2-1 0 16,-4 1 0-16,-1 4 0 0,3 5 1 15,0 0 0-15,16 0 2 16,-2 0 0-16,-7 0 2 16,4 1 0-16,6 10 2 15,-3-2 1-15,-5-4-1 16,-5 3 1-16,-2 4-1 16,-2 1 1-16,3-3-2 15,-1 4 0-15,-11 5-1 16,9-2 1-16,5-3-1 15,3-2 1-15,-5-3-2 16,6-2 0-16,3-11-1 0,1-4 1 16,-1-10-2-16,-1-1 1 15,-1 2 2-15,8-4 0 16,3-7 3-16,2 3 0 16,5-5 4-16,-1-3 0 15,-8 0-1-15,2 0 1 16,4-5 0-16,-9-1 1 15,-11-3 0-15,-8 1 0 16,-11-11-2-16,-15-2 1 16,-13 0 1-16,-9-8 1 15,-4-5 0-15,-19-8 0 16,-23 1-2-16,-18-9 0 16,-17 1-1-16,-18-11 0 15,-17-4-2-15,-18-5 0 16,-24 1-2-16,-18 3 0 15,-18-15-1-15,-22 4 1 16,-17 4-1-16,-19-6 0 16,-21-8-2-16,-22-1 1 0,-19-4-2 15,-20 1 1-15,-19-12-2 16,-19 5 1-16,-20-2-4 16,-28 6 1-16,-30 0-2 15,-31 3 0-15,-27 3 0 16,-32 6 0-16,-36 10-1 15,-23 7 1-15,-24 9-3 16,-12 5 1-16,-13 7-3 0,-15 3 0 16,-23 6-4-16,-6 3 0 15,-5 5-1-15,-19-7 1 16,-13 0-3-16,-5-4 1 16,-10 0 0-16,-15 8 0 15,-1 0 2-15,-4 8 1 16,-7 9-1-16,-4 0 1 15,-3 4 1-15,-8 4 0 16,-17 8 1-16,-3 8 1 16,1 9 1-16,-5 3 1 15,4 1 0-15,-5 1 1 16,1 5-1-16,2 2 0 16,5 0-1-16,4 2 1 15,2-1-1-15,3 1 1 16,-2 2 1-16,7-1 0 15,-1 6 0-15,7 3 0 16,5 0 0-16,1 2 1 0,-1 10-1 16,-3 2 1-16,-11 5-1 15,7 2 0-15,5-4 0 16,11 4 1-16,14-3-2 16,-2 6 1-16,-4 9 0 15,1 5 0-15,3 0 0 16,-3 11 0-16,-4 6 0 15,-11 3 0-15,-3 1 0 16,-10 3 1-16,5 13-1 16,5 3 1-16,3 0-1 0,6 10 1 15,8 11-3-15,24 5 1 16,437-116-1840-16</inkml:trace>
  <inkml:trace contextRef="#ctx0" brushRef="#br0" timeOffset="84552.64">6512 14390 1209 0,'0'0'0'0,"27"1"38"0,4 5 1 16,10-1 41-16,1 2 0 15,8 0-24-15,3-2 0 16,1-2-19-16,1-1 1 16,-2 0-14-16,-2-2 1 15,4-4-7-15,12-1 1 16,5-2 0-16,0 0 1 15,4 0-4-15,2 0 0 16,3 0 6-16,6 0 0 16,6 1 1-16,-3-1 0 15,-4 0 8-15,1 2 1 16,3 3 1-16,-6 0 0 16,-4-1 0-16,-4 1 0 15,-1 4-6-15,7-1 1 16,4 1 0-16,4-4 1 15,-7-3-2-15,2 0 0 0,8 1-2 16,-1-1 1-16,7-3-4 16,-9-1 1-16,-4 2-3 15,-5 4 1-15,6 3-2 16,-1 1 0-16,-7-1-1 16,-1 0 0-16,-2 7-3 15,5-3 0-15,2-1-2 16,2 1 1-16,-10 1-4 15,3 2 0-15,-2 0-1 0,7 0 0 16,1-2-1 0,-1-2 1-16,-3-1-1 0,-3 1 1 15,4 1-1-15,2-1 0 16,6 1-1-16,-7-2 0 16,3-4 0-16,5 0 0 15,5 0 1-15,1-1 0 16,-12-1 0-16,3 3 1 15,8-1-2-15,0 2 0 16,0 0 0-16,-1 0 0 16,-2-2 1-16,1 1 1 15,6 1-2-15,-2 0 1 16,-4-4 0-16,1-1 1 16,6 1 0-16,8 1 0 15,-4-1-1-15,2 3 1 16,5 1-2-16,-2 0 0 15,1-5 0-15,1-2 0 0,7 0 0 16,-2 3 0-16,-8-3-2 16,3 6 0-16,9 2-1 15,-7 1 0-15,-7-2 0 16,1-2 1-16,10 1-1 16,-4 1 1-16,0 0-1 15,-4 1 0-15,11 6-1 16,-2-3 1-16,-9-1 0 15,3-1 0-15,2 1-1 16,-1 3 1-16,-5-1-1 0,-2 0 0 16,6 0 0-16,5-1 0 15,-1-1 0-15,-1 1 0 16,8-3 1-16,-1-1 0 16,-4-1 0-16,2-1 1 15,4 4 0-15,-3-1 0 16,-1 1-1-16,0 0 1 15,-1-1 0-15,-1 3 0 16,0 1-1-16,2 0 1 16,2-1 0-16,1-1 0 15,2 1 0-15,-1 1 0 16,1 0-1-16,0 2 1 16,2 0-2-16,2 2 0 15,-4-4 0-15,0 2 1 16,2-2 0-16,0-3 0 0,-8 3-1 15,1 2 1 1,1 1 0-16,1 1 0 0,-2-4-1 16,3-1 1-16,10-3-1 15,-6-1 0-15,3 0 2 16,2 2 1-16,6-4-1 16,0-1 1-16,8-2 0 15,-1 1 0-15,-2 1-1 16,-2 1 0-16,0 2 0 15,3 0 1-15,1 0-2 16,1 0 1-16,-1 0-1 0,0 0 0 16,1 0-1-16,6-3 1 15,1-6-1-15,8 0 0 16,3 4-1-16,2 0 1 16,-1 1 0-16,0-1 0 15,2-2-1-15,4 2 1 16,6 2-1-16,1-2 1 15,-2-2 0-15,-1 0 1 16,3-2 0-16,5 0 1 16,1 6 0-16,6-2 1 15,11 1-2-15,0 1 1 16,-1-1 0-16,-3 1 0 16,6 1-1-16,0 2 1 15,-4 0 0-15,2 0 0 16,-1 0-1-16,-1 0 0 15,-1 0-1-15,-6-2 1 0,-3-1 0 16,-1 1 0 0,1 2 1-16,0-2 1 0,-4-1 0 15,-5 1 1-15,0 2 0 16,-9-1 0-16,-7-6 0 16,-5 0 0-16,-6 3 0 15,-12-1 1-15,-3 3-2 16,-11-1 1-16,-11-4-1 15,-12 4 1-15,-10 3-1 16,-6-4 1-16,-12 1-2 0,-13 1 1 16,-15 2-1-16,-11 0 0 15,-12 0-4-15,-8 0 1 16,-4 0-2-16,-4 2 0 16,-9-2-5-16,8 3 0 15,-8-3-2503-15</inkml:trace>
  <inkml:trace contextRef="#ctx0" brushRef="#br0" timeOffset="91121.42">22114 16625 1411 0,'0'0'0'15,"-46"-31"38"-15,14 5 0 16,1-3 35-16,2 1 1 16,12 2-15-16,4 6 1 15,6 4-27-15,11 0 1 16,12-1-9-16,10 2 0 15,11 2-4-15,9 6 1 16,12 4-5-16,7 3 0 16,15 2-5-16,6-1 1 0,22-1-5 15,10-1 0-15,21-3-2 16,15 1 0-16,22 1-2 16,36 0 1-16,24-1-1 15,18-1 1-15,16 1 2 16,9 0 1-16,3-3-3 15,9 1 1-15,7 3 5 16,7 2 1-16,18 0 15 16,0 2 0-16,-7 0 16 15,-6-4 0-15,1-5 8 16,-8-3 1-16,0-2-1 0,-12 3 1 16,-8 6-5-16,-17 1 0 15,-19-2-7-15,-21 4 1 16,-20 7-8-16,-26 4 1 15,-27 1-16-15,-33 2 0 16,-28 0-16-16,-46-20 1 16,-46 6-2025-16</inkml:trace>
  <inkml:trace contextRef="#ctx0" brushRef="#br0" timeOffset="92027.74">3284 17321 1612 0,'23'-7'0'0,"50"-14"41"16,29-3 0-16,30-2 47 16,22-1 1-16,31-3-23 15,18 1 0-15,23 1-37 16,12 9 0-16,16 3-13 15,12 4 0-15,18 5-6 16,14 2 1-16,20 0-2 16,18 0 1-16,12 0-3 15,24-4 0-15,16-5 0 16,21 0 0-16,8 0 3 0,20-5 0 16,6-5 11-16,-4 0 1 15,-5 1 9-15,-11 4 1 16,-8 6 11-16,-20 4 1 15,-23 4 3-15,-14 5 0 16,-16 5 1-16,-26 0 1 16,-30-1-5-16,-20-1 1 15,-21-1-2-15,-28-4 0 16,-21-1 1-16,-28-3 1 16,-29-2-6-16,-17-4 1 15,-18-4-4-15,-18-3 1 16,-13 2-8-16,-13-4 0 15,-11-3-5-15,-10 0 0 16,-11 4-1-16,-9 5 1 16,-6 3-3-16,-8 1 0 15,0 4-10-15,-5 7 1 16,0 0-6-16,0 0 0 0,0 0-2415 16</inkml:trace>
  <inkml:trace contextRef="#ctx0" brushRef="#br0" timeOffset="94535.01">31143 3963 1355 0,'18'24'0'0,"29"42"41"16,13 29 0-16,7 26 29 15,2 7 0-15,-2 4-17 16,-7 3 1-16,-3 5-30 16,-3 0 0-16,1 0-10 15,3 9 1-15,8 14-5 16,1 13 0-16,-2 15 0 16,-5 15 0-16,-5 8-3 15,-4 13 0-15,-4 8-1 0,-3 13 1 16,-5-1 4-16,-2 13 0 15,0 17 1-15,-3 3 1 16,-4 2 1-16,0 14 0 16,0-2-1-16,-2 6 1 15,-2 6-2-15,-3-1 0 16,-5 6-1-16,-2 11 0 16,-4 2-3-16,-6 4 1 15,-12 6 0-15,-4-1 1 16,-8-8-1-16,-7-5 1 15,-10-8 6-15,-11-9 0 16,-5-11 7-16,-11-19 1 16,-10-8-2-16,-13-7 1 15,-12-9 1-15,-10-3 0 16,-13-2 0-16,-13-2 0 16,-9-10 10-16,-8-3 0 15,-11-1 6-15,-3-6 1 0,2-10-3 16,1-26 0-16,3-22-5 15,6-22 1-15,11-14-7 16,3-23 0-16,2-16-4 16,-5-15 0-16,-3-13-5 15,-8-6 0-15,-3 4 3 16,1 0 1-16,1 0-3 16,5-1 1-16,6-4-1 15,10-5 0-15,5-11 3 16,5-5 1-16,3-4-2 15,9-1 0-15,6-6-8 0,-2-1 1 16,-3 0-8-16,5-1 0 16,12-4-5-16,4-2 1 15,1 0-2-15,3 0 0 16,84-14-2196-16</inkml:trace>
  <inkml:trace contextRef="#ctx0" brushRef="#br0" timeOffset="104566.98">9465 3316 1231 0,'0'0'0'16,"41"15"31"-16,1 3 0 15,11 6 30-15,10 9 0 16,13 0-13-16,7 5 1 16,7-2-27-16,0 0 1 15,0-3-9-15,9 0 0 16,10 9-4-16,9 4 0 16,13-1-3-16,12 13 1 15,21 12-1-15,19 12 0 16,17 1-3-16,8 12 1 15,17 9-3-15,1-2 1 16,3 10 0-16,8-1 0 16,3 2-1-16,7 1 1 15,1 5 0-15,10 2 0 16,3 8-2-16,5-1 1 16,6 3-1-16,7 4 0 15,10 2-1-15,23 5 1 0,9 0 1 16,7-2 0-16,9 2 2 15,14 5 1-15,0 7 2 16,2-14 0-16,-11-8 7 16,4-3 1-16,7 6 6 15,-8-1 0-15,-6-12 4 16,-4 1 1-16,2-7-2 16,-7 4 0-16,-14-4-3 0,-20-13 1 15,-5 0 0-15,-19-1 0 16,-20 1 2-16,-21 1 1 15,-26-9 4-15,-18-3 1 16,-22-5 1-16,-22-4 1 16,-26-2-3-16,-13-8 0 15,-14-6-1-15,-14-10 0 16,-11-15-7-16,-9-14 1 16,-10-11-12-16,-4-21 0 15,3-21-10-15,-10-33 1 16,-35 58-1729-16</inkml:trace>
  <inkml:trace contextRef="#ctx0" brushRef="#br0" timeOffset="105248.64">24687 3013 1433 0,'-15'5'0'15,"-30"7"13"-15,-25 18 0 16,-27 15 8-16,-20 3 0 16,-22 2-11-16,-28 13 1 15,-42 11 2-15,-34 16 0 16,-30 17 5-16,-22 9 0 16,-17 4 3-16,-18 16 0 15,-19 13 2-15,-8 12 1 16,-17 16-3-16,-14 1 1 15,-19 7-2-15,-8 2 0 16,-1 10-4-16,-7 1 1 16,5-3-5-16,1 2 0 15,-2-8-1-15,-1 1 0 16,2 1-2-16,0-4 1 16,5 1-1-16,7-3 0 0,9-10-2 15,11 9 1-15,14 4-1 16,21-4 1-16,11-6 0 15,15-10 1-15,18-14 3 16,21-11 0-16,16-2 3 16,18-17 1-16,30-16 0 15,10-6 0-15,24-5 2 16,20-7 1-16,2-11-1 16,22-6 1-16,22-11-1 15,16 4 0-15,7-7-1 16,9-2 0-16,14-4-6 0,4-2 0 15,3-3-7-15,9-1 0 16,2 5-4-16,11-2 0 16,47-50-1635-16</inkml:trace>
  <inkml:trace contextRef="#ctx0" brushRef="#br0" timeOffset="108707.64">27712 8691 1534 0,'0'0'0'16,"0"0"36"-16,0 0 1 16,20 2 35-16,-8 1 0 15,8 4-21-15,6 2 1 16,11-1-30-16,7 1 1 16,7-6-10-16,13 6 1 15,10-4-3-15,14 4 0 16,18 0-2-16,9-3 1 15,10-9-3-15,5-2 1 16,8-6-1-16,-2-2 1 16,1-5-2-16,1-2 0 0,-2 0 3 15,1 3 0-15,3 0 0 16,-10 1 0-16,-12-1 3 16,-12 1 1-16,-9 4 0 15,-9 0 1-15,-12 2-1 16,-12 3 0-16,-17 2 2 15,-13 3 1-15,-13 2 0 16,-5 10 0-16,3 11-2 16,-1 12 0-16,-4 10-2 15,0 18 1-15,0 13-2 0,2 20 0 16,4 18-1-16,1 16 1 16,5 25-2-16,2 18 1 15,2 30-1-15,-1 20 1 16,-3 21-3-16,2 25 1 15,4 22-3-15,2 21 0 16,-3 15-1-16,-1 6 0 16,-3 4-1-16,-2 15 0 15,-3 5-1-15,-4 3 1 16,-7 7-1-16,-4-12 0 16,-2-21 0-16,2-15 0 15,2-7 0-15,1-11 0 16,-1-12 2-16,0-22 0 15,-2-16 2-15,-3-29 0 16,-4-29 4-16,-4-34 0 16,-1-29 2-16,-2-29 0 15,-2-27 1-15,0-16 1 0,-1-16 6 16,-3-13 1-16,4-11 9 16,1-4 0-16,-3-3 5 15,-5-2 0-15,-7-4 0 16,-12-5 0-16,-14-1-1 15,-22-1 1-15,-22 1-2 16,-24 6 1-16,-28 8-14 16,-27 9 0-16,-52 15-10 15,-41 15 1-15,-38 14-6 16,-22 0 0-16,-21-10-3 0,-3-18 1 16,12-24-2-16,25-24 0 15,28-26-4-15,37-27 1 16,247 65-2186-16</inkml:trace>
</inkml:ink>
</file>

<file path=ppt/ink/ink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5:47:54.638"/>
    </inkml:context>
    <inkml:brush xml:id="br0">
      <inkml:brushProperty name="width" value="0.05292" units="cm"/>
      <inkml:brushProperty name="height" value="0.05292" units="cm"/>
      <inkml:brushProperty name="color" value="#FF0000"/>
    </inkml:brush>
  </inkml:definitions>
  <inkml:trace contextRef="#ctx0" brushRef="#br0">13402 13021 1108 0,'0'0'0'16,"0"0"25"-16,23-19 0 15,-9 5 25-15,-5 0 0 16,-4 4-10-16,-1-4 0 15,-4-5-18-15,-6-7 0 16,-6-4-10-16,-9 1 0 16,-7 5-2-16,-4 1 0 15,0 1-3-15,0-3 1 16,1 0-1-16,-5 2 0 16,-6 4-2-16,-6 2 0 15,-8 1-1-15,-6 6 0 16,-8-2-2-16,-8 1 0 15,-5 4 0-15,-10-1 0 16,-11 1 0-16,-4 3 0 0,4 3 2 16,-5 1 1-16,-8 1-1 15,-1 6 1-15,5 5 4 16,6-3 1-16,-3 1 3 16,6 4 1-16,14-3 0 15,-3 4 1-15,-4 2 1 16,-2 6 0-16,4 5 0 15,-2 6 0-15,1 8-2 16,5 3 0-16,-3-2-3 16,11 0 0-16,7 6-3 0,8 3 1 15,1 0-3-15,5 5 1 16,2 5-1-16,7 2 0 16,7 2-1-16,9 0 0 15,7-1-1-15,11 6 1 16,5 11-2-16,5-1 1 15,9-1-1-15,9-9 0 16,13 3-1-16,10 4 1 16,9 3-2-16,10-6 1 15,11-8-1-15,5-6 0 16,2-6-1-16,6-1 1 16,12-4 0-16,6 2 0 15,8-2 0-15,6-7 0 16,15-8 0-16,2-9 0 15,10-11 0-15,7-4 0 16,25-6-1-16,3-3 1 0,6-6 0 16,-3-6 0-16,-6-9 2 15,-4-5 1-15,1-4 0 16,-3-3 1-16,3-6-1 16,-8-2 1-16,-4-5 1 15,-8-1 0-15,-12-3 0 16,-8-2 1-16,-10-2 3 15,-10-5 0-15,-14-6 9 16,-14-6 1-16,-14-5 7 16,-10-4 1-16,-6-2-5 0,-14-6 0 15,-10-8 1-15,-10-1 0 16,-16 3-1-16,-9-3 1 16,-11-5-3-16,-12 3 0 15,-16 5-2-15,-18 6 1 16,-20 3-4-16,-15 6 0 15,-12 5-4-15,-25 9 0 16,-25 15-3-16,-38 12 0 16,-30 18-7-16,-40 24 0 15,-39 25-2-15,-51 40 0 16,366-71-1689-16</inkml:trace>
  <inkml:trace contextRef="#ctx0" brushRef="#br0" timeOffset="35769.93">14676 9516 1478 0,'-7'85'0'0,"-8"149"59"16,-2 60 1-16,1 24 48 0,5-3 1 16,2 0-39-16,-1-10 1 15,-1-6-38-15,-1-11 0 16,-2-24-12-16,-2-21 1 15,0-20-8-15,-9-22 1 16,-5-23-5-16,0-21 1 16,2-27-2-16,-4-21 0 15,6-22-2-15,0-16 0 16,3-11 1-16,-6-8 1 16,5-9 4-16,4-5 0 15,1-12 1-15,1 2 1 16,1-7 1-16,-1-6 0 15,0-1 0-15,1 0 0 16,-1 0 2-16,0 2 0 16,-1 1-2-16,-4 4 0 15,-7 8-4-15,-10-6 0 0,-15-6-5 16,-5-19 1-16,60 2-1800 16</inkml:trace>
  <inkml:trace contextRef="#ctx0" brushRef="#br0" timeOffset="36847.94">14681 9814 1769 0,'0'0'0'16,"-23"-36"54"-16,5 1 1 15,4-10 57-15,0-12 0 16,3-21-47-16,1-17 1 16,-1-19-35-16,-1-16 1 15,-2-22-16-15,0-18 1 16,-2-19-4-16,5-27 0 0,2-23-4 16,9-17 1-16,4-10-3 15,10-20 0-15,11-20-2 16,7-20 1-16,12-13-4 15,9 10 1-15,1 2-2 16,4 26 1-16,-6 36-2 16,-7 27 0-16,-6 28 0 15,-11 20 0-15,-6 17-1 16,-14 27 0-16,-2 27 0 16,-6 20 0-16,-9 18 0 0,-3 10 1 15,1 5-1-15,-7 8 1 16,-3 6-1-16,-7 8 1 15,-9-1 0-15,-9 9 0 16,-7 3 0-16,-5 7 0 16,-6-2 0-16,-8 2 0 15,-13 2 0-15,-19 0 1 16,-14-5 1-16,-16-1 0 16,-21-6 4-16,-43 6 0 15,-36 10 5-15,-34 16 0 16,-30 25 2-16,-46 27 0 15,-29 29 1-15,-29 37 1 16,-28 38-10-16,-8 18 0 16,15 4-7-16,423-174-1875 15</inkml:trace>
</inkml:ink>
</file>

<file path=ppt/ink/ink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5:48:54.107"/>
    </inkml:context>
    <inkml:brush xml:id="br0">
      <inkml:brushProperty name="width" value="0.05292" units="cm"/>
      <inkml:brushProperty name="height" value="0.05292" units="cm"/>
      <inkml:brushProperty name="color" value="#FF0000"/>
    </inkml:brush>
  </inkml:definitions>
  <inkml:trace contextRef="#ctx0" brushRef="#br0">4323 4190 761 0,'0'0'0'0,"-42"-54"50"15,-2 4 0-15,-14 1 30 16,-11 8 1-16,-11 13-20 16,3 14 1-16,-1 14-22 15,2 18 1-15,-6 18-17 16,-3 9 0-16,0 17-9 15,8 13 1-15,4 16-8 16,-3 15 0-16,-10 15-4 16,-9 19 1-16,3 21-3 15,-5 12 1-15,0 9-1 0,-11 12 0 16,-3 13 0-16,-3 20 0 16,-5 19 0-16,-2 19 1 15,-1 6 1-15,18 1 1 16,19 2 1-16,13-18 1 15,17-18 1-15,18-19 1 16,16-33 1-16,16-19 1 16,7-15-2-16,10-9 0 15,6-11 1-15,4-4 1 16,10-5-1-16,5 7 0 16,11 5 1-16,7-2 0 15,8-7-1-15,18-5 1 16,18-8-1-16,2-16 0 15,-1-14-1-15,11-14 1 16,13-10-1-16,4-14 1 16,-1-10-3-16,4-3 1 15,1 0 0-15,13 2 1 0,8 3 1 16,13-3 0-16,-4 1 1 16,-3-2 1-16,9-4-1 15,13 4 1-15,8 0-1 16,5-4 0-16,14-5-1 15,-1-3 0-15,3-3-2 16,-1-6 0-16,8-4-1 16,6 1 1-16,2 3-1 15,10 0 1-15,0-3-2 0,17-2 1 16,2-2-1-16,3 0 1 16,6 4-1-16,12 3 1 15,4 0 0-15,-2 2 0 16,2 1-1-16,-1 1 0 15,-1-6-1-15,16 1 0 16,14 1-1-16,9-5 0 16,1-7-1-16,8-4 1 15,8-1-1-15,11-2 1 16,9-1 1-16,9-5 1 16,6 1 1-16,8-1 0 15,1-3 2-15,1-1 1 16,3 1-1-16,9-1 1 15,10 3-2-15,-1-2 0 16,6 1 1-16,-2-3 1 16,-5 6-1-16,4 0 0 15,8-3 0-15,1 1 0 0,3 7 3 16,2-2 0-16,4 6 1 16,-4 3 1-16,4 3 0 15,0 1 0-15,-4-3-1 16,1-1 0-16,-3 0-3 15,1 0 0-15,-4 0-1 16,0 0 1-16,0 0 0 16,0 4 1-16,1-4-1 15,-8 2 0-15,-12-1-1 16,-9-2 1-16,-8-6-1 16,-17-5 1-16,-5-4 6 0,-5-12 0 15,-11-6 2-15,-2-8 1 16,3-11 0-16,-4-13 0 15,-4-7 2-15,-8-7 0 16,1-8-2-16,-7-10 1 16,-14-13-2-16,-11-5 1 15,-13-10-2-15,-13-6 1 16,-18-1 1-16,-16-11 1 16,-18-6-4-16,-17-3 1 15,-16-8-3-15,-16-7 0 16,-19 2-2-16,-18-3 1 15,-18-3-2-15,-21 6 0 16,-22 0-1-16,-24 7 0 16,-23 5-3-16,-22 2 0 15,-22 3-2-15,-24-3 1 16,-24 3-3-16,-22-4 0 0,-18 5-3 16,-30 2 1-16,-22 15-1 15,-28-6 0-15,-25 5-1 16,-28 6 0-16,-27 10-3 15,-23 9 1-15,-38-4-3 16,-26 11 0-16,-15 10-1 16,-38 7 0-16,-39 1-1 15,-17 6 0-15,-19-5 0 16,-20 10 0-16,-27 0 1 16,-13 10 1-16,-13 11-2 0,-23 0 0 15,-11-11 0-15,-15-1 0 16,-21 3-1-16,-22 2 1 15,0-3-7-15,-8 4 0 16,-9 3-3-16,-6-1 0 16,-7-3-3-16,-15-2 0 15,-4 5-2-15,2 6 1 16,8-2 3-16,3 8 1 16,-1 6 2-16,2 8 1 15,-5 14-2-15,-9 18 0 16,-20 17 0-16,-4 17 0 15,-8 15-2-15,-2 34 1 16,-8 32 3-16,-9 21 1 16,753-140-1624-16</inkml:trace>
  <inkml:trace contextRef="#ctx0" brushRef="#br0" timeOffset="6162.01">8671 8141 694 0,'0'0'0'0,"41"-19"11"0,3 3 0 16,5 4 14-16,6 3 0 15,3 9 13-15,2-3 1 16,-5-2-6-16,0-2 0 16,1 1-16-16,0-1 1 15,10-1 2-15,11-1 1 16,10-3 0-16,3 3 0 16,-7-3 3-16,5 4 0 15,9-1 3-15,0 0 1 16,-2 6-2-16,0-2 1 15,6 5-1-15,6 0 0 16,10-4-6-16,5 1 1 16,5-4 7-16,0 5 1 15,-6-5-2-15,6 2 1 16,7 5-2-16,-3-5 1 16,-11 1-4-16,2-3 1 0,6 6-3 15,-1 1 0-15,-9 5 0 16,1 2 1-16,2 1-3 15,-1 1 1-15,-2 0 5 16,-3-1 1-16,9 1 2 16,3-2 0-16,3-2-1 15,-3-5 0-15,-5-3-3 16,5 1 0-16,3 2-3 16,-6 0 1-16,-2-3-5 0,3-1 0 15,2 2-3-15,-2 2 1 16,-7 0-3-16,0 0 1 15,9 0 0-15,4-1 0 16,-1-5-3-16,3 1 0 16,1-5 2-16,5 1 1 15,9 1 0-15,2 2 1 16,-12-2 0-16,-1 4 1 16,8 4-2-16,0 2 1 15,-1-2-4-15,1 0 0 16,-6 3-3-16,6 1 0 15,1-1-2-15,3-1 0 16,4-2-1-16,0 0 0 16,-3-2 0-16,11 2 0 15,1-3 0-15,6 3 1 16,-1-5-1-16,4 3 0 0,8 4 1 16,-1 3 0-16,2-5-1 15,1 0 0-15,5-5-1 16,9 1 1-16,12 1 1 15,4-1 0-15,3-1-1 16,-3 0 1-16,1 1-1 16,5 4 0-16,4 4-1 15,1 1 1-15,-7-1-1 16,5-1 0-16,6 2-1 16,5 4 1-16,0 0-1 15,4 3 0-15,8-4 0 0,3 3 1 16,-1-1-1-16,2 0 0 15,7 4-1-15,-2-2 1 16,2 2 0-16,-4 0 0 16,3 0 0-16,-3-2 0 15,2 0 0-15,4-7 1 16,12-1 1-16,-3-4 0 16,1 0 1-16,-3-7 0 15,-2 0 2-15,-7 0 0 16,-2-5 1-16,-24 3 1 15,-15-3 0-15,-22 7 0 16,-22 5 0-16,-22 5 1 16,-26-1-3-16,-20 4 1 15,-18 4-7-15,-20 4 0 16,-22 3-6-16,-22 0 1 16,-19-19-1778-16</inkml:trace>
  <inkml:trace contextRef="#ctx0" brushRef="#br0" timeOffset="8595.9">9548 8924 806 0,'32'2'0'16,"61"3"16"-16,24 8 1 0,20 2 24 15,17 6 0-15,11 1-5 16,8-3 1-16,7-5-17 16,9-5 0-16,5-2-5 15,5-7 1-15,-1 2-6 16,6 4 1-16,5 0 5 16,8 2 1-16,15-2 6 15,5 2 1-15,6 4 1 16,11 2 0-16,7 0-2 0,-3 0 1 15,-4 0-1 1,3-2 1-16,11 0-3 0,8-5 0 16,4 1-2-16,9-2 1 15,15-12-4-15,8 3 0 16,4 0-4-16,8-1 0 16,24-1-2-16,4-4 1 15,7 2 3-15,9 4 1 16,24 1 2-16,6-5 1 15,10 2 2-15,12-4 0 16,3 2-1-16,2 2 1 16,0-7 5-16,6 0 1 15,8-2 2-15,5 2 1 16,17 0-2-16,-6 0 0 16,-4-7 2-16,-3 1 0 15,-3 1-2-15,-9-2 1 16,-11-2-2-16,-7 8 1 15,-13 0-4-15,-6 13 0 0,-11 4-3 16,-25-1 1 0,-40 3-4-16,-21 6 0 0,-25 8-1 15,-23 1 0-15,-18 3-2 16,-21 1 0-16,-22 1 2 16,-14-2 0-16,-16-2-2 15,-26-1 0-15,-18-5-9 16,-17-1 1-16,-12-3-6 15,-14-3 1-15,-76-9-1645 16</inkml:trace>
  <inkml:trace contextRef="#ctx0" brushRef="#br0" timeOffset="23679.69">15575 16253 1231 0,'0'0'0'0,"20"0"23"0,4 0 1 16,19 0 35-16,11-1 1 15,13-6-12-15,11-2 1 16,10 0-26-16,9 6 0 16,18 3-9-16,12 3 1 15,5 6-2-15,9 3 1 16,7 4-3-16,27 3 1 15,19 2-2-15,16 1 1 16,23 1 0-16,17-6 1 16,24-10-1-16,15 1 0 15,28 3 2-15,17-2 1 16,8-8-3-16,21-2 0 16,11-8 16-16,21 4 0 0,15 3 19 15,4 4 0-15,18 3 3 16,4 0 0-16,5 2 9 15,10 0 0-15,20 0-4 16,0 0 0-16,0 0-7 16,-7 1 1-16,2 3-7 15,-8-1 0-15,-8 0-4 16,-10 3 0-16,-12 2-6 16,-13 4 1-16,-18-2 2 15,-16 3 0-15,-16-3 8 0,-27 0 1 16,-15 0-1-16,-27-1 0 15,-26-2-4-15,-33 0 1 16,-38 0-6-16,-33-1 0 16,-27 1-21-16,-22 2 0 15,-20 3-10-15,-23 0 0 16,-14 0-3-16,-29-17 1 16,-31-2-2193-16</inkml:trace>
  <inkml:trace contextRef="#ctx0" brushRef="#br0" timeOffset="24629.41">3071 17155 1635 0,'0'0'0'0,"0"0"39"15,28 3 0-15,9 4 44 16,11 2 0-16,12 5-27 15,7 1 1-15,10-1-41 0,8 0 1 16,21 3-9-16,10 1 1 16,10-4-5-16,9-4 1 15,19 0-3-15,31-1 1 16,27-7-2-16,29-4 1 16,33-3-1-16,24-6 1 15,14-4 0-15,13-8 1 16,13-4-1-16,6-1 0 15,16 4-1-15,-2 0 1 16,4 3 6-16,-2 4 1 16,1-3 8-16,1 3 0 15,3 5 7-15,-18 0 0 16,-33 2 7-16,-3 3 0 16,-4 5-4-16,-6 0 0 15,-15-1-6-15,-12-4 1 16,-24-4 4-16,-21-1 0 0,-24 4-1 15,-20 6 1-15,-28 7-8 16,-18 4 0-16,-8 1-5 16,-32-6 1-16,-99-4-1888 15</inkml:trace>
</inkml:ink>
</file>

<file path=ppt/ink/ink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4-18T15:50:09.289"/>
    </inkml:context>
    <inkml:brush xml:id="br0">
      <inkml:brushProperty name="width" value="0.05292" units="cm"/>
      <inkml:brushProperty name="height" value="0.05292" units="cm"/>
      <inkml:brushProperty name="color" value="#FF0000"/>
    </inkml:brush>
  </inkml:definitions>
  <inkml:trace contextRef="#ctx0" brushRef="#br0">2074 4280 1175 0,'0'0'0'0,"0"0"23"0,0 20 1 16,0 27 19-16,0 14 1 15,-3 22-8-15,1 15 1 16,-3 18-22-16,-4 12 1 16,0 14-6-16,-3 9 0 15,3 10-5-15,4 10 1 16,-1 13 2-16,8 9 0 0,7 15 1 16,0 7 1-16,0 11 1 15,-1 15 0-15,1 25 2 16,5 11 0-16,-5 26 0 15,-5 31 1-15,-13 28 0 16,-3 20 1-16,-8 16-2 16,-1-1 1-16,3-1 8 15,2-5 0-15,-5-15 1 16,4-6 1-16,6-5-2 16,8-15 0-16,6-20 1 15,8-15 0-15,6-22-5 0,6-10 1 16,7-11-4-16,7-14 1 15,13-11-3-15,10-4 0 16,15-8-3-16,3-12 0 16,-6-13-1-16,18-18 0 15,18-14-2-15,10-20 0 16,7-13-1-16,16-8 0 16,25-6-3-16,25-20 1 15,13-18 1-15,29-13 0 16,19-14 0-16,31-11 1 15,27-3-2-15,20-10 1 16,3-10-1-16,24-4 0 16,22-5-1-16,25-4 1 15,16-5-1-15,21-4 0 16,12-5 1-16,14-1 1 16,17-4 1-16,10-2 0 0,12-3 0 15,30 1 0-15,16 4 6 16,5-2 0-16,4-1 8 15,21-2 0-15,23 0 0 16,0 1 1-16,-7 1 1 16,0-4 1-16,0-4 0 15,6-1 0-15,6 0-2 16,11-7 0-16,0-7 1 16,-11-5 0-16,-7-9 0 15,-1-3 1-15,3-6-3 0,-7-6 1 16,-2-5-2-16,-5-8 1 15,-6-5-2-15,-6-3 0 16,-18-3-3-16,-25-1 1 16,-30 6-3-16,-24-3 1 15,-29 3-3-15,-21-4 1 16,-17-7-3-16,-39 1 0 16,-36-1-1-16,-15-10 1 15,-26-4 0-15,-15-14 1 16,-17-4-2-16,-19-20 0 15,-20-15-2-15,-18-13 1 16,-14-9-2-16,-9-19 1 16,-7-11-1-16,-11-16 1 15,-5-10-2-15,-9-7 1 16,-10-7-2-16,-8-10 0 16,-6-13-1-16,1-13 1 0,4-18-1 15,7-17 1-15,0-10-1 16,-6-7 1-16,-4-7-1 15,-8-6 0-15,-10 8-1 16,-17 3 0-16,-11 12-1 16,-25 12 0-16,-22 9 0 15,-31 12 0-15,-32 22-2 16,-33 13 1-16,-36 12-2 16,-32 10 0-16,-29 14-1 0,-27 3 0 15,-28 1 0-15,-20 8 0 16,-15 7-2-16,-23-7 0 15,-17 3-1-15,-22 3 1 16,-28-5-1-16,-22 5 0 16,-31 1 0-16,-32 13 0 15,-46 17-1-15,-39 8 1 16,-47 2-2-16,-30 20 0 16,-39 16 0-16,-22 16 0 15,-34 15-2-15,-24 11 1 16,-24 19 1-16,-46 8 1 15,-25 14-1-15,-40 14 1 16,-25 14-9-16,-21 12 0 16,-18 16-13-16,-32 10 1 15,-6 7-10-15,1 15 1 16,5 18 0-16,-5 26 0 16,-8 30 1-16,1 48 1 0,942-170-1616 15</inkml:trace>
  <inkml:trace contextRef="#ctx0" brushRef="#br0" timeOffset="2253.57">15686 6323 671 0,'0'0'0'16,"-10"-17"7"-16,1 5 0 16,-2 3 8-16,-8-1 1 15,-6-4 10-15,2-3 0 16,6 5 10-16,3 0 1 16,-1 0-22-16,1-1 1 15,14 13 5-15,-7-8 1 16,7 8 2-16,0 0 1 15,21-9-3-15,6 6 0 0,13-3-8 16,12 5 1 0,11-1-5-16,8 2 1 0,1 3-4 15,9 3 1-15,2 2-1 16,10-3 0-16,8 6-1 16,10-2 0-16,7 4 2 15,8 3 1-15,8-7 9 16,14-1 0-16,18 4 8 15,19 4 0-15,18-4 9 16,14 0 1-16,14-3 0 0,14-6 0 16,5 2 4-16,17-1 1 15,6-4-3-15,23 0 0 16,11 0 13-16,14 0 1 16,7-7-1-16,13 5 0 15,24 4-5-15,-3 1 1 16,-4-3-7-16,-4 6 1 15,-12 4-7-15,-10 2 0 16,-13 5 11-16,-19 1 0 16,-19 3-2-16,-29-1 0 15,-19-1-1-15,-18-7 0 16,-16-1-7-16,-8-4 1 16,-15-7-5-16,-5-9 0 15,-171 9-1789-15</inkml:trace>
  <inkml:trace contextRef="#ctx0" brushRef="#br0" timeOffset="23218.43">18641 12339 1579 0,'0'0'0'16,"-55"-28"52"-16,-10 2 0 16,-20-1 35-16,-17-3 1 15,-11-3-31-15,-10-5 1 16,-15-3-34-16,-19-4 0 16,-16-4-10-16,-12-1 0 0,-9 2-6 15,-4 6 1-15,-15 0-3 16,-6 10 0-16,-15 0-2 15,-10 6 1-15,-17 1-1 16,-5 2 0-16,-6 2-1 16,-15-1 0-16,-17-4-1 15,-12-2 1-15,-1-1-2 16,1-4 1-16,2-2-1 16,-17-1 1-16,-13-4-2 0,3 4 1 15,15 3-1-15,-9 3 1 16,-13 6-1-16,-3 7 0 15,7 8 0-15,-8-1 0 16,-14 1 0-16,-2 2 0 16,1 0 0-16,14 0 1 15,6 2-1-15,3-3 1 16,-2-3-1-16,20 1 1 16,6-1-1-16,8 1 1 15,-4-2-1-15,8-4 1 16,1 4 0-16,10 7 0 15,8 5-1-15,-5 4 1 16,-10 6-1-16,-6 4 1 16,3 8-1-16,9 11 1 15,10 12-1-15,17 14 1 16,13 17-1-16,18 9 1 16,11 10-1-16,15 11 0 15,15 10 0-15,16 3 0 0,15 9-1 16,29 4 1-16,24 15-2 15,16-2 1-15,18-5-1 16,27-5 0-16,24 4-2 16,28 4 0-16,30 6-2 15,21-5 0-15,20-2-1 16,33 1 0-16,34 6-1 16,27 0 1-16,31 3-6 15,14-12 1-15,18-10-8 16,13-12 0-16,10-9-5 0,26-10 0 15,13-15-1-15,29-1 1 16,22-3 4-16,17-4 0 16,9-7 11-16,16-8 0 15,7-13 5-15,13-6 1 16,24-6 0-16,7-5 0 16,11-5 2-16,17-5 1 15,25-9 0-15,14-5 1 16,18-9 0-16,11-8 0 15,-4-9 2-15,-6-12 1 16,3-19 4-16,8-7 1 16,12-4 3-16,-1-8 0 15,1-13 2-15,-6-4 1 16,-13-2 0-16,-5-7 1 16,-7-14 4-16,-27-7 1 15,-19-4 6-15,-16-13 0 0,-25-14-5 16,-35-5 1-16,-28-3 3 15,-41-2 0-15,-35 0-3 16,-44-4 0-16,-42 0-2 16,-41-4 0-16,-46-1 3 15,-41 0 1-15,-41-2 2 16,-45 7 0-16,-46 5-3 16,-58-5 1-16,-53-5-5 15,-58 5 1-15,-67 2-2 0,-64 12 0 16,-64 9-5-16,-82 11 0 15,-73 13-5-15,-66 38 0 16,-71 43-3-16,-72 54 0 16,-73 67-1-16,-80 92 0 15,-88 94-7-15,-46 103 0 16,1077-377-1843-16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D3033-2DC4-4141-A3E3-C3C232E11838}" type="datetimeFigureOut">
              <a:rPr lang="en-US" smtClean="0"/>
              <a:t>4/20/2023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3B703-9AC5-4C9A-8ED4-386F166910CE}" type="slidenum">
              <a:rPr lang="en-US" smtClean="0"/>
              <a:t>‹#›</a:t>
            </a:fld>
            <a:endParaRPr lang="en-US"/>
          </a:p>
        </p:txBody>
      </p:sp>
    </p:spTree>
    <p:extLst>
      <p:ext uri="{BB962C8B-B14F-4D97-AF65-F5344CB8AC3E}">
        <p14:creationId xmlns:p14="http://schemas.microsoft.com/office/powerpoint/2010/main" val="3876445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3021-C3B3-4CC2-BE78-7274C876EF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483FC-3010-44AD-9E6B-5DF3375ED4E4}"/>
              </a:ext>
            </a:extLst>
          </p:cNvPr>
          <p:cNvSpPr>
            <a:spLocks noGrp="1"/>
          </p:cNvSpPr>
          <p:nvPr>
            <p:ph type="subTitle" idx="1"/>
          </p:nvPr>
        </p:nvSpPr>
        <p:spPr>
          <a:xfrm>
            <a:off x="1524000" y="3602038"/>
            <a:ext cx="9144000" cy="1655762"/>
          </a:xfrm>
        </p:spPr>
        <p:txBody>
          <a:bodyPr>
            <a:normAutofit/>
          </a:bodyPr>
          <a:lstStyle>
            <a:lvl1pPr marL="0" indent="0" algn="ctr">
              <a:buNone/>
              <a:defRPr sz="4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EB49247-060C-47B0-920C-2F474688F5EB}"/>
              </a:ext>
            </a:extLst>
          </p:cNvPr>
          <p:cNvSpPr>
            <a:spLocks noGrp="1"/>
          </p:cNvSpPr>
          <p:nvPr>
            <p:ph type="dt" sz="half" idx="10"/>
          </p:nvPr>
        </p:nvSpPr>
        <p:spPr/>
        <p:txBody>
          <a:bodyPr/>
          <a:lstStyle/>
          <a:p>
            <a:fld id="{9E18709F-5617-4A43-A8BB-39EB7DB8DA94}" type="datetimeFigureOut">
              <a:rPr lang="en-US" smtClean="0"/>
              <a:t>4/20/2023</a:t>
            </a:fld>
            <a:endParaRPr lang="en-US"/>
          </a:p>
        </p:txBody>
      </p:sp>
      <p:sp>
        <p:nvSpPr>
          <p:cNvPr id="5" name="Footer Placeholder 4">
            <a:extLst>
              <a:ext uri="{FF2B5EF4-FFF2-40B4-BE49-F238E27FC236}">
                <a16:creationId xmlns:a16="http://schemas.microsoft.com/office/drawing/2014/main" id="{12321499-B517-43AF-9615-4D68AD76B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47753-D1EE-4873-A93E-5AA805B2DC83}"/>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39130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BABD-4A6C-4EBA-AA25-37F50E83AE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370736-EC2E-416E-9F63-3F22E1A454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7D7FD-07A2-4836-8F47-C8FA47B67315}"/>
              </a:ext>
            </a:extLst>
          </p:cNvPr>
          <p:cNvSpPr>
            <a:spLocks noGrp="1"/>
          </p:cNvSpPr>
          <p:nvPr>
            <p:ph type="dt" sz="half" idx="10"/>
          </p:nvPr>
        </p:nvSpPr>
        <p:spPr/>
        <p:txBody>
          <a:bodyPr/>
          <a:lstStyle/>
          <a:p>
            <a:fld id="{9E18709F-5617-4A43-A8BB-39EB7DB8DA94}" type="datetimeFigureOut">
              <a:rPr lang="en-US" smtClean="0"/>
              <a:t>4/20/2023</a:t>
            </a:fld>
            <a:endParaRPr lang="en-US"/>
          </a:p>
        </p:txBody>
      </p:sp>
      <p:sp>
        <p:nvSpPr>
          <p:cNvPr id="5" name="Footer Placeholder 4">
            <a:extLst>
              <a:ext uri="{FF2B5EF4-FFF2-40B4-BE49-F238E27FC236}">
                <a16:creationId xmlns:a16="http://schemas.microsoft.com/office/drawing/2014/main" id="{181304E2-01C8-46BE-A535-F39E3D761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55468-ED75-44FF-8E64-F1B904001FD4}"/>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7469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D48A2C-7F22-426F-A62B-20379A0EC3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EF1D15-5F5E-4B4C-8268-85C0E2DC2B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C6E82-D433-4BA3-9487-92F2B5232788}"/>
              </a:ext>
            </a:extLst>
          </p:cNvPr>
          <p:cNvSpPr>
            <a:spLocks noGrp="1"/>
          </p:cNvSpPr>
          <p:nvPr>
            <p:ph type="dt" sz="half" idx="10"/>
          </p:nvPr>
        </p:nvSpPr>
        <p:spPr/>
        <p:txBody>
          <a:bodyPr/>
          <a:lstStyle/>
          <a:p>
            <a:fld id="{9E18709F-5617-4A43-A8BB-39EB7DB8DA94}" type="datetimeFigureOut">
              <a:rPr lang="en-US" smtClean="0"/>
              <a:t>4/20/2023</a:t>
            </a:fld>
            <a:endParaRPr lang="en-US"/>
          </a:p>
        </p:txBody>
      </p:sp>
      <p:sp>
        <p:nvSpPr>
          <p:cNvPr id="5" name="Footer Placeholder 4">
            <a:extLst>
              <a:ext uri="{FF2B5EF4-FFF2-40B4-BE49-F238E27FC236}">
                <a16:creationId xmlns:a16="http://schemas.microsoft.com/office/drawing/2014/main" id="{627AC5BA-D4F5-4034-9735-3A02F3DAD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64725-05FD-4BC6-95FF-EA998779B866}"/>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8000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F2CC-9260-42A5-8C04-D45CF30CF60B}"/>
              </a:ext>
            </a:extLst>
          </p:cNvPr>
          <p:cNvSpPr>
            <a:spLocks noGrp="1"/>
          </p:cNvSpPr>
          <p:nvPr>
            <p:ph type="title"/>
          </p:nvPr>
        </p:nvSpPr>
        <p:spPr>
          <a:xfrm>
            <a:off x="478972" y="242661"/>
            <a:ext cx="9261021"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9C9BC8C-BD69-40C2-AB6E-11C6714319BD}"/>
              </a:ext>
            </a:extLst>
          </p:cNvPr>
          <p:cNvSpPr>
            <a:spLocks noGrp="1"/>
          </p:cNvSpPr>
          <p:nvPr>
            <p:ph idx="1"/>
          </p:nvPr>
        </p:nvSpPr>
        <p:spPr>
          <a:xfrm>
            <a:off x="838200" y="1825625"/>
            <a:ext cx="8171089" cy="4351338"/>
          </a:xfrm>
        </p:spPr>
        <p:txBody>
          <a:bodyPr>
            <a:normAutofit/>
          </a:bodyPr>
          <a:lstStyle>
            <a:lvl1pPr>
              <a:defRPr sz="2800">
                <a:latin typeface="Atkinson Hyperlegible" pitchFamily="50" charset="0"/>
              </a:defRPr>
            </a:lvl1pPr>
            <a:lvl2pPr>
              <a:defRPr sz="2800">
                <a:latin typeface="Atkinson Hyperlegible" pitchFamily="50" charset="0"/>
              </a:defRPr>
            </a:lvl2pPr>
            <a:lvl3pPr>
              <a:defRPr sz="2800">
                <a:latin typeface="Atkinson Hyperlegible" pitchFamily="50" charset="0"/>
              </a:defRPr>
            </a:lvl3pPr>
            <a:lvl4pPr>
              <a:defRPr sz="2800">
                <a:latin typeface="Atkinson Hyperlegible" pitchFamily="50" charset="0"/>
              </a:defRPr>
            </a:lvl4pPr>
            <a:lvl5pPr>
              <a:defRPr sz="2800">
                <a:latin typeface="Atkinson Hyperlegible"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41BD90-E74D-45A5-A3EA-CF835382D06E}"/>
              </a:ext>
            </a:extLst>
          </p:cNvPr>
          <p:cNvSpPr>
            <a:spLocks noGrp="1"/>
          </p:cNvSpPr>
          <p:nvPr>
            <p:ph type="dt" sz="half" idx="10"/>
          </p:nvPr>
        </p:nvSpPr>
        <p:spPr/>
        <p:txBody>
          <a:bodyPr/>
          <a:lstStyle/>
          <a:p>
            <a:fld id="{9E18709F-5617-4A43-A8BB-39EB7DB8DA94}" type="datetimeFigureOut">
              <a:rPr lang="en-US" smtClean="0"/>
              <a:t>4/20/2023</a:t>
            </a:fld>
            <a:endParaRPr lang="en-US"/>
          </a:p>
        </p:txBody>
      </p:sp>
      <p:sp>
        <p:nvSpPr>
          <p:cNvPr id="5" name="Footer Placeholder 4">
            <a:extLst>
              <a:ext uri="{FF2B5EF4-FFF2-40B4-BE49-F238E27FC236}">
                <a16:creationId xmlns:a16="http://schemas.microsoft.com/office/drawing/2014/main" id="{EDDD36AB-FC44-48B3-8488-8EFF49AAC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F97AB-1FD4-4722-8E32-548AE7592EE7}"/>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046587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1E3E-6028-45E7-97C3-489D7F697354}"/>
              </a:ext>
            </a:extLst>
          </p:cNvPr>
          <p:cNvSpPr>
            <a:spLocks noGrp="1"/>
          </p:cNvSpPr>
          <p:nvPr>
            <p:ph type="title"/>
          </p:nvPr>
        </p:nvSpPr>
        <p:spPr>
          <a:xfrm>
            <a:off x="831850" y="1709738"/>
            <a:ext cx="10515600" cy="2852737"/>
          </a:xfrm>
        </p:spPr>
        <p:txBody>
          <a:bodyPr anchor="b"/>
          <a:lstStyle>
            <a:lvl1pPr>
              <a:defRPr sz="6000">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B603D0-8E53-4E90-AEE6-636200E117C7}"/>
              </a:ext>
            </a:extLst>
          </p:cNvPr>
          <p:cNvSpPr>
            <a:spLocks noGrp="1"/>
          </p:cNvSpPr>
          <p:nvPr>
            <p:ph type="body" idx="1"/>
          </p:nvPr>
        </p:nvSpPr>
        <p:spPr>
          <a:xfrm>
            <a:off x="831850" y="4589463"/>
            <a:ext cx="10515600" cy="1500187"/>
          </a:xfrm>
        </p:spPr>
        <p:txBody>
          <a:bodyPr>
            <a:normAutofit/>
          </a:bodyPr>
          <a:lstStyle>
            <a:lvl1pPr marL="0" indent="0">
              <a:buNone/>
              <a:defRPr sz="4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A300F-A8E9-4F19-9E5B-5C2D2614BE33}"/>
              </a:ext>
            </a:extLst>
          </p:cNvPr>
          <p:cNvSpPr>
            <a:spLocks noGrp="1"/>
          </p:cNvSpPr>
          <p:nvPr>
            <p:ph type="dt" sz="half" idx="10"/>
          </p:nvPr>
        </p:nvSpPr>
        <p:spPr/>
        <p:txBody>
          <a:bodyPr/>
          <a:lstStyle/>
          <a:p>
            <a:fld id="{9E18709F-5617-4A43-A8BB-39EB7DB8DA94}" type="datetimeFigureOut">
              <a:rPr lang="en-US" smtClean="0"/>
              <a:t>4/20/2023</a:t>
            </a:fld>
            <a:endParaRPr lang="en-US"/>
          </a:p>
        </p:txBody>
      </p:sp>
      <p:sp>
        <p:nvSpPr>
          <p:cNvPr id="5" name="Footer Placeholder 4">
            <a:extLst>
              <a:ext uri="{FF2B5EF4-FFF2-40B4-BE49-F238E27FC236}">
                <a16:creationId xmlns:a16="http://schemas.microsoft.com/office/drawing/2014/main" id="{5911726A-343E-4072-B96A-99EB3D9CC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E20DB-6EAA-4119-AD1C-B6EF02EEBE5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5751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2B06-6A7C-4FB9-AE96-2B94C1DC6C4F}"/>
              </a:ext>
            </a:extLst>
          </p:cNvPr>
          <p:cNvSpPr>
            <a:spLocks noGrp="1"/>
          </p:cNvSpPr>
          <p:nvPr>
            <p:ph type="title"/>
          </p:nvPr>
        </p:nvSpPr>
        <p:spPr>
          <a:xfrm>
            <a:off x="487136" y="369207"/>
            <a:ext cx="967740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11BC38C-9F53-4768-9EE9-D24613804C83}"/>
              </a:ext>
            </a:extLst>
          </p:cNvPr>
          <p:cNvSpPr>
            <a:spLocks noGrp="1"/>
          </p:cNvSpPr>
          <p:nvPr>
            <p:ph sz="half" idx="1"/>
          </p:nvPr>
        </p:nvSpPr>
        <p:spPr>
          <a:xfrm>
            <a:off x="838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8CE2ACB-41D3-4D45-9D19-4C2E4B875BBB}"/>
              </a:ext>
            </a:extLst>
          </p:cNvPr>
          <p:cNvSpPr>
            <a:spLocks noGrp="1"/>
          </p:cNvSpPr>
          <p:nvPr>
            <p:ph sz="half" idx="2"/>
          </p:nvPr>
        </p:nvSpPr>
        <p:spPr>
          <a:xfrm>
            <a:off x="6172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EE89DC9-646D-4AB8-A1DA-63C92288275B}"/>
              </a:ext>
            </a:extLst>
          </p:cNvPr>
          <p:cNvSpPr>
            <a:spLocks noGrp="1"/>
          </p:cNvSpPr>
          <p:nvPr>
            <p:ph type="dt" sz="half" idx="10"/>
          </p:nvPr>
        </p:nvSpPr>
        <p:spPr/>
        <p:txBody>
          <a:bodyPr/>
          <a:lstStyle/>
          <a:p>
            <a:fld id="{9E18709F-5617-4A43-A8BB-39EB7DB8DA94}" type="datetimeFigureOut">
              <a:rPr lang="en-US" smtClean="0"/>
              <a:t>4/20/2023</a:t>
            </a:fld>
            <a:endParaRPr lang="en-US"/>
          </a:p>
        </p:txBody>
      </p:sp>
      <p:sp>
        <p:nvSpPr>
          <p:cNvPr id="6" name="Footer Placeholder 5">
            <a:extLst>
              <a:ext uri="{FF2B5EF4-FFF2-40B4-BE49-F238E27FC236}">
                <a16:creationId xmlns:a16="http://schemas.microsoft.com/office/drawing/2014/main" id="{58F839C6-C193-4E81-B2FF-B771F1605B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C0F4C-45E8-4BBE-AEBE-570F4409F10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215556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1B55-A1A9-44DC-9D31-826C2F131602}"/>
              </a:ext>
            </a:extLst>
          </p:cNvPr>
          <p:cNvSpPr>
            <a:spLocks noGrp="1"/>
          </p:cNvSpPr>
          <p:nvPr>
            <p:ph type="title"/>
          </p:nvPr>
        </p:nvSpPr>
        <p:spPr>
          <a:xfrm>
            <a:off x="444954" y="365125"/>
            <a:ext cx="996451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F1514FF-F85A-4DD8-ADE6-922E65B6E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4D2DBC-F26A-40A8-A6F6-D58010174514}"/>
              </a:ext>
            </a:extLst>
          </p:cNvPr>
          <p:cNvSpPr>
            <a:spLocks noGrp="1"/>
          </p:cNvSpPr>
          <p:nvPr>
            <p:ph sz="half" idx="2"/>
          </p:nvPr>
        </p:nvSpPr>
        <p:spPr>
          <a:xfrm>
            <a:off x="839788" y="2505075"/>
            <a:ext cx="5157787"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43EF9E7-DDAA-43D7-8B01-2BD9F3047A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06D5C9-279C-4441-A4F5-EE2C3A37A398}"/>
              </a:ext>
            </a:extLst>
          </p:cNvPr>
          <p:cNvSpPr>
            <a:spLocks noGrp="1"/>
          </p:cNvSpPr>
          <p:nvPr>
            <p:ph sz="quarter" idx="4"/>
          </p:nvPr>
        </p:nvSpPr>
        <p:spPr>
          <a:xfrm>
            <a:off x="6172200" y="2505075"/>
            <a:ext cx="5183188"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EAFCE15-CF6D-4E1F-8AE3-5F9D58C55FBB}"/>
              </a:ext>
            </a:extLst>
          </p:cNvPr>
          <p:cNvSpPr>
            <a:spLocks noGrp="1"/>
          </p:cNvSpPr>
          <p:nvPr>
            <p:ph type="dt" sz="half" idx="10"/>
          </p:nvPr>
        </p:nvSpPr>
        <p:spPr/>
        <p:txBody>
          <a:bodyPr/>
          <a:lstStyle/>
          <a:p>
            <a:fld id="{9E18709F-5617-4A43-A8BB-39EB7DB8DA94}" type="datetimeFigureOut">
              <a:rPr lang="en-US" smtClean="0"/>
              <a:t>4/20/2023</a:t>
            </a:fld>
            <a:endParaRPr lang="en-US"/>
          </a:p>
        </p:txBody>
      </p:sp>
      <p:sp>
        <p:nvSpPr>
          <p:cNvPr id="8" name="Footer Placeholder 7">
            <a:extLst>
              <a:ext uri="{FF2B5EF4-FFF2-40B4-BE49-F238E27FC236}">
                <a16:creationId xmlns:a16="http://schemas.microsoft.com/office/drawing/2014/main" id="{5D06A5D4-3452-47B4-BE7C-2F8E3A9BF4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C8B4BF-BDFC-493D-80DA-E83F2FC0405D}"/>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20470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391F-37C5-432E-8E1C-770E0527BB9D}"/>
              </a:ext>
            </a:extLst>
          </p:cNvPr>
          <p:cNvSpPr>
            <a:spLocks noGrp="1"/>
          </p:cNvSpPr>
          <p:nvPr>
            <p:ph type="title"/>
          </p:nvPr>
        </p:nvSpPr>
        <p:spPr>
          <a:xfrm>
            <a:off x="808264" y="365125"/>
            <a:ext cx="954405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7C27445-1815-4F74-8FA2-59957163AF85}"/>
              </a:ext>
            </a:extLst>
          </p:cNvPr>
          <p:cNvSpPr>
            <a:spLocks noGrp="1"/>
          </p:cNvSpPr>
          <p:nvPr>
            <p:ph type="dt" sz="half" idx="10"/>
          </p:nvPr>
        </p:nvSpPr>
        <p:spPr/>
        <p:txBody>
          <a:bodyPr/>
          <a:lstStyle/>
          <a:p>
            <a:fld id="{9E18709F-5617-4A43-A8BB-39EB7DB8DA94}" type="datetimeFigureOut">
              <a:rPr lang="en-US" smtClean="0"/>
              <a:t>4/20/2023</a:t>
            </a:fld>
            <a:endParaRPr lang="en-US"/>
          </a:p>
        </p:txBody>
      </p:sp>
      <p:sp>
        <p:nvSpPr>
          <p:cNvPr id="4" name="Footer Placeholder 3">
            <a:extLst>
              <a:ext uri="{FF2B5EF4-FFF2-40B4-BE49-F238E27FC236}">
                <a16:creationId xmlns:a16="http://schemas.microsoft.com/office/drawing/2014/main" id="{F5138088-54BE-4CB7-9FA1-012869CC66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2BB5BB-2E3C-42B4-93AC-2C10D0FCF4AA}"/>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41493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1BC7-637B-442F-824A-210DA8C20843}"/>
              </a:ext>
            </a:extLst>
          </p:cNvPr>
          <p:cNvSpPr>
            <a:spLocks noGrp="1"/>
          </p:cNvSpPr>
          <p:nvPr>
            <p:ph type="dt" sz="half" idx="10"/>
          </p:nvPr>
        </p:nvSpPr>
        <p:spPr/>
        <p:txBody>
          <a:bodyPr/>
          <a:lstStyle/>
          <a:p>
            <a:fld id="{9E18709F-5617-4A43-A8BB-39EB7DB8DA94}" type="datetimeFigureOut">
              <a:rPr lang="en-US" smtClean="0"/>
              <a:t>4/20/2023</a:t>
            </a:fld>
            <a:endParaRPr lang="en-US"/>
          </a:p>
        </p:txBody>
      </p:sp>
      <p:sp>
        <p:nvSpPr>
          <p:cNvPr id="3" name="Footer Placeholder 2">
            <a:extLst>
              <a:ext uri="{FF2B5EF4-FFF2-40B4-BE49-F238E27FC236}">
                <a16:creationId xmlns:a16="http://schemas.microsoft.com/office/drawing/2014/main" id="{71755274-52E7-474F-BA7B-ACD5E9C737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BC2351-8CC8-4A30-980B-A2D349886D79}"/>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257531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A174-79D5-4DC6-8531-180E5A697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00A7D0-FA5C-4986-B68B-F8DCF362C8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C8D403-827D-436C-B110-D36F4F86F9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29720-F7B7-46AE-8741-03FFEC4792BF}"/>
              </a:ext>
            </a:extLst>
          </p:cNvPr>
          <p:cNvSpPr>
            <a:spLocks noGrp="1"/>
          </p:cNvSpPr>
          <p:nvPr>
            <p:ph type="dt" sz="half" idx="10"/>
          </p:nvPr>
        </p:nvSpPr>
        <p:spPr/>
        <p:txBody>
          <a:bodyPr/>
          <a:lstStyle/>
          <a:p>
            <a:fld id="{9E18709F-5617-4A43-A8BB-39EB7DB8DA94}" type="datetimeFigureOut">
              <a:rPr lang="en-US" smtClean="0"/>
              <a:t>4/20/2023</a:t>
            </a:fld>
            <a:endParaRPr lang="en-US"/>
          </a:p>
        </p:txBody>
      </p:sp>
      <p:sp>
        <p:nvSpPr>
          <p:cNvPr id="6" name="Footer Placeholder 5">
            <a:extLst>
              <a:ext uri="{FF2B5EF4-FFF2-40B4-BE49-F238E27FC236}">
                <a16:creationId xmlns:a16="http://schemas.microsoft.com/office/drawing/2014/main" id="{D2B41D49-2DF8-41A3-B966-237FD4CF1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8EC6F5-3D39-44B1-8C51-E90A83D48ABB}"/>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145611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C610-2F05-466A-B268-24C7D9A5A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1489F0-8219-4971-BCF0-2327C3646D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DE50B22-232C-464D-B561-12C81578A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BA121B-8CDC-4A44-9F1F-7FD70CF1C9D1}"/>
              </a:ext>
            </a:extLst>
          </p:cNvPr>
          <p:cNvSpPr>
            <a:spLocks noGrp="1"/>
          </p:cNvSpPr>
          <p:nvPr>
            <p:ph type="dt" sz="half" idx="10"/>
          </p:nvPr>
        </p:nvSpPr>
        <p:spPr/>
        <p:txBody>
          <a:bodyPr/>
          <a:lstStyle/>
          <a:p>
            <a:fld id="{9E18709F-5617-4A43-A8BB-39EB7DB8DA94}" type="datetimeFigureOut">
              <a:rPr lang="en-US" smtClean="0"/>
              <a:t>4/20/2023</a:t>
            </a:fld>
            <a:endParaRPr lang="en-US"/>
          </a:p>
        </p:txBody>
      </p:sp>
      <p:sp>
        <p:nvSpPr>
          <p:cNvPr id="6" name="Footer Placeholder 5">
            <a:extLst>
              <a:ext uri="{FF2B5EF4-FFF2-40B4-BE49-F238E27FC236}">
                <a16:creationId xmlns:a16="http://schemas.microsoft.com/office/drawing/2014/main" id="{0FDAB18E-1F34-4074-9BC6-274F283FB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A51570-D877-4AF1-972A-AF774112F8C0}"/>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09823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B82377-34CE-4831-BE2E-499F86D13F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140342F-ACF4-45B2-B77F-774AD3C80C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0AFD648-4635-4794-9918-1FE25D6F1F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8709F-5617-4A43-A8BB-39EB7DB8DA94}" type="datetimeFigureOut">
              <a:rPr lang="en-US" smtClean="0"/>
              <a:t>4/20/2023</a:t>
            </a:fld>
            <a:endParaRPr lang="en-US"/>
          </a:p>
        </p:txBody>
      </p:sp>
      <p:sp>
        <p:nvSpPr>
          <p:cNvPr id="5" name="Footer Placeholder 4">
            <a:extLst>
              <a:ext uri="{FF2B5EF4-FFF2-40B4-BE49-F238E27FC236}">
                <a16:creationId xmlns:a16="http://schemas.microsoft.com/office/drawing/2014/main" id="{5E4D657F-E72E-4EBF-AB33-19AD5AB593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34168F5-E3DB-4336-9ECF-3A6E97134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D72CE-15D5-43BE-841F-78925906E125}" type="slidenum">
              <a:rPr lang="en-US" smtClean="0"/>
              <a:t>‹#›</a:t>
            </a:fld>
            <a:endParaRPr lang="en-US" dirty="0"/>
          </a:p>
        </p:txBody>
      </p:sp>
    </p:spTree>
    <p:extLst>
      <p:ext uri="{BB962C8B-B14F-4D97-AF65-F5344CB8AC3E}">
        <p14:creationId xmlns:p14="http://schemas.microsoft.com/office/powerpoint/2010/main" val="742924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tkinson Hyperlegible"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tkinson Hyperlegible"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ustomXml" Target="../ink/ink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ustomXml" Target="../ink/ink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ustomXml" Target="../ink/ink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customXml" Target="../ink/ink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customXml" Target="../ink/ink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customXml" Target="../ink/ink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customXml" Target="../ink/ink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customXml" Target="../ink/ink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customXml" Target="../ink/ink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customXml" Target="../ink/ink2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customXml" Target="../ink/ink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customXml" Target="../ink/ink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customXml" Target="../ink/ink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customXml" Target="../ink/ink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customXml" Target="../ink/ink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1564C-1F0E-4761-B69D-F8BB101D4808}"/>
              </a:ext>
            </a:extLst>
          </p:cNvPr>
          <p:cNvSpPr>
            <a:spLocks noGrp="1"/>
          </p:cNvSpPr>
          <p:nvPr>
            <p:ph type="ctrTitle"/>
          </p:nvPr>
        </p:nvSpPr>
        <p:spPr/>
        <p:txBody>
          <a:bodyPr/>
          <a:lstStyle/>
          <a:p>
            <a:r>
              <a:rPr lang="en-US" dirty="0"/>
              <a:t>Chapter 41</a:t>
            </a:r>
          </a:p>
        </p:txBody>
      </p:sp>
      <p:sp>
        <p:nvSpPr>
          <p:cNvPr id="3" name="Subtitle 2">
            <a:extLst>
              <a:ext uri="{FF2B5EF4-FFF2-40B4-BE49-F238E27FC236}">
                <a16:creationId xmlns:a16="http://schemas.microsoft.com/office/drawing/2014/main" id="{5D7A704A-C971-4578-A7F1-8878BC7F2B80}"/>
              </a:ext>
            </a:extLst>
          </p:cNvPr>
          <p:cNvSpPr>
            <a:spLocks noGrp="1"/>
          </p:cNvSpPr>
          <p:nvPr>
            <p:ph type="subTitle" idx="1"/>
          </p:nvPr>
        </p:nvSpPr>
        <p:spPr/>
        <p:txBody>
          <a:bodyPr/>
          <a:lstStyle/>
          <a:p>
            <a:r>
              <a:rPr lang="en-US" dirty="0"/>
              <a:t>Censorship</a:t>
            </a:r>
          </a:p>
          <a:p>
            <a:r>
              <a:rPr lang="en-US"/>
              <a:t>Part I</a:t>
            </a:r>
            <a:endParaRPr lang="en-US" dirty="0"/>
          </a:p>
        </p:txBody>
      </p:sp>
    </p:spTree>
    <p:extLst>
      <p:ext uri="{BB962C8B-B14F-4D97-AF65-F5344CB8AC3E}">
        <p14:creationId xmlns:p14="http://schemas.microsoft.com/office/powerpoint/2010/main" val="1427296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CCDC4-B0C9-4EA8-AAFB-D5E591F830F2}"/>
              </a:ext>
            </a:extLst>
          </p:cNvPr>
          <p:cNvSpPr>
            <a:spLocks noGrp="1"/>
          </p:cNvSpPr>
          <p:nvPr>
            <p:ph type="title"/>
          </p:nvPr>
        </p:nvSpPr>
        <p:spPr/>
        <p:txBody>
          <a:bodyPr/>
          <a:lstStyle/>
          <a:p>
            <a:r>
              <a:rPr lang="en-US" dirty="0"/>
              <a:t>The Reply to the Telegram</a:t>
            </a:r>
          </a:p>
        </p:txBody>
      </p:sp>
      <p:sp>
        <p:nvSpPr>
          <p:cNvPr id="3" name="Content Placeholder 2">
            <a:extLst>
              <a:ext uri="{FF2B5EF4-FFF2-40B4-BE49-F238E27FC236}">
                <a16:creationId xmlns:a16="http://schemas.microsoft.com/office/drawing/2014/main" id="{7F5DE374-58C9-48EF-B545-631D49F8234C}"/>
              </a:ext>
            </a:extLst>
          </p:cNvPr>
          <p:cNvSpPr>
            <a:spLocks noGrp="1"/>
          </p:cNvSpPr>
          <p:nvPr>
            <p:ph idx="1"/>
          </p:nvPr>
        </p:nvSpPr>
        <p:spPr>
          <a:xfrm>
            <a:off x="838200" y="1825625"/>
            <a:ext cx="10506075" cy="4351338"/>
          </a:xfrm>
        </p:spPr>
        <p:txBody>
          <a:bodyPr>
            <a:normAutofit lnSpcReduction="10000"/>
          </a:bodyPr>
          <a:lstStyle/>
          <a:p>
            <a:r>
              <a:rPr lang="en-US" dirty="0"/>
              <a:t>We have received the telegram from the Attorney General asking the Times to cease further publication of the Pentagon’s Vietnam study. The Times must respectfully decline the request of the Attorney General, believing that it is in the interest of the people of this country to be informed of the material contained in the series of articles. </a:t>
            </a:r>
          </a:p>
          <a:p>
            <a:r>
              <a:rPr lang="en-US" dirty="0"/>
              <a:t>We have also been informed of the Attorney General’s intention to seek an injunction against further publication. We believe that it is properly a matter for the courts to decide. The Times will oppose any request for an injunction for the same reason that led us to publish the articles in the first place. We will of course abide by the final decision of the court.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1012848-2125-8AAA-0CF8-F83F8DF09E32}"/>
                  </a:ext>
                </a:extLst>
              </p14:cNvPr>
              <p14:cNvContentPartPr/>
              <p14:nvPr/>
            </p14:nvContentPartPr>
            <p14:xfrm>
              <a:off x="640800" y="1319400"/>
              <a:ext cx="10974240" cy="4912920"/>
            </p14:xfrm>
          </p:contentPart>
        </mc:Choice>
        <mc:Fallback xmlns="">
          <p:pic>
            <p:nvPicPr>
              <p:cNvPr id="4" name="Ink 3">
                <a:extLst>
                  <a:ext uri="{FF2B5EF4-FFF2-40B4-BE49-F238E27FC236}">
                    <a16:creationId xmlns:a16="http://schemas.microsoft.com/office/drawing/2014/main" id="{31012848-2125-8AAA-0CF8-F83F8DF09E32}"/>
                  </a:ext>
                </a:extLst>
              </p:cNvPr>
              <p:cNvPicPr/>
              <p:nvPr/>
            </p:nvPicPr>
            <p:blipFill>
              <a:blip r:embed="rId3"/>
              <a:stretch>
                <a:fillRect/>
              </a:stretch>
            </p:blipFill>
            <p:spPr>
              <a:xfrm>
                <a:off x="631440" y="1310040"/>
                <a:ext cx="10992960" cy="4931640"/>
              </a:xfrm>
              <a:prstGeom prst="rect">
                <a:avLst/>
              </a:prstGeom>
            </p:spPr>
          </p:pic>
        </mc:Fallback>
      </mc:AlternateContent>
    </p:spTree>
    <p:extLst>
      <p:ext uri="{BB962C8B-B14F-4D97-AF65-F5344CB8AC3E}">
        <p14:creationId xmlns:p14="http://schemas.microsoft.com/office/powerpoint/2010/main" val="355465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2C33-AC89-4105-900B-105E4B55A1D0}"/>
              </a:ext>
            </a:extLst>
          </p:cNvPr>
          <p:cNvSpPr>
            <a:spLocks noGrp="1"/>
          </p:cNvSpPr>
          <p:nvPr>
            <p:ph type="title"/>
          </p:nvPr>
        </p:nvSpPr>
        <p:spPr/>
        <p:txBody>
          <a:bodyPr/>
          <a:lstStyle/>
          <a:p>
            <a:r>
              <a:rPr lang="en-US" dirty="0"/>
              <a:t>The Preliminary Injunction Hearing</a:t>
            </a:r>
          </a:p>
        </p:txBody>
      </p:sp>
      <p:sp>
        <p:nvSpPr>
          <p:cNvPr id="3" name="Content Placeholder 2">
            <a:extLst>
              <a:ext uri="{FF2B5EF4-FFF2-40B4-BE49-F238E27FC236}">
                <a16:creationId xmlns:a16="http://schemas.microsoft.com/office/drawing/2014/main" id="{2C6B8BED-EA76-4F28-B9AD-BD0F30B8E25B}"/>
              </a:ext>
            </a:extLst>
          </p:cNvPr>
          <p:cNvSpPr>
            <a:spLocks noGrp="1"/>
          </p:cNvSpPr>
          <p:nvPr>
            <p:ph idx="1"/>
          </p:nvPr>
        </p:nvSpPr>
        <p:spPr>
          <a:xfrm>
            <a:off x="838200" y="1825625"/>
            <a:ext cx="10141744" cy="4351338"/>
          </a:xfrm>
        </p:spPr>
        <p:txBody>
          <a:bodyPr/>
          <a:lstStyle/>
          <a:p>
            <a:r>
              <a:rPr lang="en-US" dirty="0"/>
              <a:t>The Times was represented by Professor Alexander Bickel, who was brought in at the last minute when the Times’s regular counsel declined to appear on behalf of its client.</a:t>
            </a:r>
          </a:p>
          <a:p>
            <a:r>
              <a:rPr lang="en-US" dirty="0"/>
              <a:t>At the hearing the government stressed that a delay in publication was required to give the government and the court time to review the documents.</a:t>
            </a:r>
          </a:p>
          <a:p>
            <a:r>
              <a:rPr lang="en-US" dirty="0"/>
              <a:t>Does the Judge issue the injunction?</a:t>
            </a:r>
          </a:p>
          <a:p>
            <a:pPr lvl="1"/>
            <a:r>
              <a:rPr lang="en-US" dirty="0"/>
              <a:t>[This was the judge’s first case.]</a:t>
            </a:r>
          </a:p>
          <a:p>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74C5A569-4F8A-6E9C-E928-AD632C163698}"/>
                  </a:ext>
                </a:extLst>
              </p14:cNvPr>
              <p14:cNvContentPartPr/>
              <p14:nvPr/>
            </p14:nvContentPartPr>
            <p14:xfrm>
              <a:off x="492840" y="1132560"/>
              <a:ext cx="11058840" cy="4691160"/>
            </p14:xfrm>
          </p:contentPart>
        </mc:Choice>
        <mc:Fallback xmlns="">
          <p:pic>
            <p:nvPicPr>
              <p:cNvPr id="4" name="Ink 3">
                <a:extLst>
                  <a:ext uri="{FF2B5EF4-FFF2-40B4-BE49-F238E27FC236}">
                    <a16:creationId xmlns:a16="http://schemas.microsoft.com/office/drawing/2014/main" id="{74C5A569-4F8A-6E9C-E928-AD632C163698}"/>
                  </a:ext>
                </a:extLst>
              </p:cNvPr>
              <p:cNvPicPr/>
              <p:nvPr/>
            </p:nvPicPr>
            <p:blipFill>
              <a:blip r:embed="rId3"/>
              <a:stretch>
                <a:fillRect/>
              </a:stretch>
            </p:blipFill>
            <p:spPr>
              <a:xfrm>
                <a:off x="483480" y="1123200"/>
                <a:ext cx="11077560" cy="4709880"/>
              </a:xfrm>
              <a:prstGeom prst="rect">
                <a:avLst/>
              </a:prstGeom>
            </p:spPr>
          </p:pic>
        </mc:Fallback>
      </mc:AlternateContent>
    </p:spTree>
    <p:extLst>
      <p:ext uri="{BB962C8B-B14F-4D97-AF65-F5344CB8AC3E}">
        <p14:creationId xmlns:p14="http://schemas.microsoft.com/office/powerpoint/2010/main" val="2528808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DA54C-E8DC-48C4-A2DE-0C4164B157E6}"/>
              </a:ext>
            </a:extLst>
          </p:cNvPr>
          <p:cNvSpPr>
            <a:spLocks noGrp="1"/>
          </p:cNvSpPr>
          <p:nvPr>
            <p:ph type="title"/>
          </p:nvPr>
        </p:nvSpPr>
        <p:spPr/>
        <p:txBody>
          <a:bodyPr/>
          <a:lstStyle/>
          <a:p>
            <a:r>
              <a:rPr lang="en-US" dirty="0"/>
              <a:t>The Permanent Injunction Hearing</a:t>
            </a:r>
          </a:p>
        </p:txBody>
      </p:sp>
      <p:sp>
        <p:nvSpPr>
          <p:cNvPr id="3" name="Content Placeholder 2">
            <a:extLst>
              <a:ext uri="{FF2B5EF4-FFF2-40B4-BE49-F238E27FC236}">
                <a16:creationId xmlns:a16="http://schemas.microsoft.com/office/drawing/2014/main" id="{DA3230B7-A8CA-4CCF-9995-D742AB4D1F31}"/>
              </a:ext>
            </a:extLst>
          </p:cNvPr>
          <p:cNvSpPr>
            <a:spLocks noGrp="1"/>
          </p:cNvSpPr>
          <p:nvPr>
            <p:ph idx="1"/>
          </p:nvPr>
        </p:nvSpPr>
        <p:spPr>
          <a:xfrm>
            <a:off x="838200" y="1825625"/>
            <a:ext cx="10363200" cy="4351338"/>
          </a:xfrm>
        </p:spPr>
        <p:txBody>
          <a:bodyPr>
            <a:normAutofit lnSpcReduction="10000"/>
          </a:bodyPr>
          <a:lstStyle/>
          <a:p>
            <a:r>
              <a:rPr lang="en-US" dirty="0"/>
              <a:t>The Government argued based on the president’s intrinsic powers, with little reference to the Espionage Act. </a:t>
            </a:r>
          </a:p>
          <a:p>
            <a:r>
              <a:rPr lang="en-US" dirty="0">
                <a:highlight>
                  <a:srgbClr val="FFFF00"/>
                </a:highlight>
              </a:rPr>
              <a:t>When pressed by the judge, the Government would not identify a specific part of the Papers which endangered national security.</a:t>
            </a:r>
          </a:p>
          <a:p>
            <a:r>
              <a:rPr lang="en-US" dirty="0"/>
              <a:t>The judge dissolved the injunction, allowing publication, but the government got a stay from the 2</a:t>
            </a:r>
            <a:r>
              <a:rPr lang="en-US" baseline="30000" dirty="0"/>
              <a:t>nd</a:t>
            </a:r>
            <a:r>
              <a:rPr lang="en-US" dirty="0"/>
              <a:t> Circuit.</a:t>
            </a:r>
          </a:p>
          <a:p>
            <a:r>
              <a:rPr lang="en-US" dirty="0"/>
              <a:t>Parallel proceedings against the Post also resulted in it being free to publish, but not until the stay was resolved.</a:t>
            </a:r>
          </a:p>
          <a:p>
            <a:pPr lvl="1"/>
            <a:r>
              <a:rPr lang="en-US" dirty="0"/>
              <a:t>Gerhard A. Gesell is the judge in the Post proceeding. It is not his first case.</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022E6329-C323-0BA5-9780-4286D072D897}"/>
                  </a:ext>
                </a:extLst>
              </p14:cNvPr>
              <p14:cNvContentPartPr/>
              <p14:nvPr/>
            </p14:nvContentPartPr>
            <p14:xfrm>
              <a:off x="418320" y="1312560"/>
              <a:ext cx="10976400" cy="5295240"/>
            </p14:xfrm>
          </p:contentPart>
        </mc:Choice>
        <mc:Fallback xmlns="">
          <p:pic>
            <p:nvPicPr>
              <p:cNvPr id="4" name="Ink 3">
                <a:extLst>
                  <a:ext uri="{FF2B5EF4-FFF2-40B4-BE49-F238E27FC236}">
                    <a16:creationId xmlns:a16="http://schemas.microsoft.com/office/drawing/2014/main" id="{022E6329-C323-0BA5-9780-4286D072D897}"/>
                  </a:ext>
                </a:extLst>
              </p:cNvPr>
              <p:cNvPicPr/>
              <p:nvPr/>
            </p:nvPicPr>
            <p:blipFill>
              <a:blip r:embed="rId3"/>
              <a:stretch>
                <a:fillRect/>
              </a:stretch>
            </p:blipFill>
            <p:spPr>
              <a:xfrm>
                <a:off x="408960" y="1303200"/>
                <a:ext cx="10995120" cy="5313960"/>
              </a:xfrm>
              <a:prstGeom prst="rect">
                <a:avLst/>
              </a:prstGeom>
            </p:spPr>
          </p:pic>
        </mc:Fallback>
      </mc:AlternateContent>
    </p:spTree>
    <p:extLst>
      <p:ext uri="{BB962C8B-B14F-4D97-AF65-F5344CB8AC3E}">
        <p14:creationId xmlns:p14="http://schemas.microsoft.com/office/powerpoint/2010/main" val="2976394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390921-8E8E-43C4-AA8E-D858DA95CE02}"/>
              </a:ext>
            </a:extLst>
          </p:cNvPr>
          <p:cNvSpPr>
            <a:spLocks noGrp="1"/>
          </p:cNvSpPr>
          <p:nvPr>
            <p:ph type="title"/>
          </p:nvPr>
        </p:nvSpPr>
        <p:spPr/>
        <p:txBody>
          <a:bodyPr/>
          <a:lstStyle/>
          <a:p>
            <a:r>
              <a:rPr lang="en-US" i="1" dirty="0"/>
              <a:t>New York Times Co. v. United States</a:t>
            </a:r>
            <a:r>
              <a:rPr lang="en-US" dirty="0"/>
              <a:t>, 403 U.S. 713 (1971)</a:t>
            </a:r>
          </a:p>
        </p:txBody>
      </p:sp>
      <p:sp>
        <p:nvSpPr>
          <p:cNvPr id="5" name="Text Placeholder 4">
            <a:extLst>
              <a:ext uri="{FF2B5EF4-FFF2-40B4-BE49-F238E27FC236}">
                <a16:creationId xmlns:a16="http://schemas.microsoft.com/office/drawing/2014/main" id="{D305DEAA-3A51-4502-90DC-C572668FF6B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61846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EB7D2-5D57-4769-B7AA-38930C5C19ED}"/>
              </a:ext>
            </a:extLst>
          </p:cNvPr>
          <p:cNvSpPr>
            <a:spLocks noGrp="1"/>
          </p:cNvSpPr>
          <p:nvPr>
            <p:ph type="title"/>
          </p:nvPr>
        </p:nvSpPr>
        <p:spPr/>
        <p:txBody>
          <a:bodyPr/>
          <a:lstStyle/>
          <a:p>
            <a:r>
              <a:rPr lang="en-US" dirty="0"/>
              <a:t>Changes in the Record</a:t>
            </a:r>
          </a:p>
        </p:txBody>
      </p:sp>
      <p:sp>
        <p:nvSpPr>
          <p:cNvPr id="3" name="Content Placeholder 2">
            <a:extLst>
              <a:ext uri="{FF2B5EF4-FFF2-40B4-BE49-F238E27FC236}">
                <a16:creationId xmlns:a16="http://schemas.microsoft.com/office/drawing/2014/main" id="{E43D898D-6FE8-44DB-B642-AE737A1EACFC}"/>
              </a:ext>
            </a:extLst>
          </p:cNvPr>
          <p:cNvSpPr>
            <a:spLocks noGrp="1"/>
          </p:cNvSpPr>
          <p:nvPr>
            <p:ph idx="1"/>
          </p:nvPr>
        </p:nvSpPr>
        <p:spPr/>
        <p:txBody>
          <a:bodyPr/>
          <a:lstStyle/>
          <a:p>
            <a:r>
              <a:rPr lang="en-US" dirty="0"/>
              <a:t>The government submitted new affidavits from ‘‘defense agencies’’ to buttress the government’s case and attached a ‘‘special appendix’’ that highlighted certain testimony from the secret proceedings and listed specific pages of the Pentagon Papers that he said created ‘‘particularly grave’’ risks.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EA420DC8-7279-9F57-4A3F-CDC7E063E0E6}"/>
                  </a:ext>
                </a:extLst>
              </p14:cNvPr>
              <p14:cNvContentPartPr/>
              <p14:nvPr/>
            </p14:nvContentPartPr>
            <p14:xfrm>
              <a:off x="0" y="1349280"/>
              <a:ext cx="10039680" cy="3548520"/>
            </p14:xfrm>
          </p:contentPart>
        </mc:Choice>
        <mc:Fallback xmlns="">
          <p:pic>
            <p:nvPicPr>
              <p:cNvPr id="4" name="Ink 3">
                <a:extLst>
                  <a:ext uri="{FF2B5EF4-FFF2-40B4-BE49-F238E27FC236}">
                    <a16:creationId xmlns:a16="http://schemas.microsoft.com/office/drawing/2014/main" id="{EA420DC8-7279-9F57-4A3F-CDC7E063E0E6}"/>
                  </a:ext>
                </a:extLst>
              </p:cNvPr>
              <p:cNvPicPr/>
              <p:nvPr/>
            </p:nvPicPr>
            <p:blipFill>
              <a:blip r:embed="rId3"/>
              <a:stretch>
                <a:fillRect/>
              </a:stretch>
            </p:blipFill>
            <p:spPr>
              <a:xfrm>
                <a:off x="-9360" y="1339920"/>
                <a:ext cx="10058400" cy="3567240"/>
              </a:xfrm>
              <a:prstGeom prst="rect">
                <a:avLst/>
              </a:prstGeom>
            </p:spPr>
          </p:pic>
        </mc:Fallback>
      </mc:AlternateContent>
    </p:spTree>
    <p:extLst>
      <p:ext uri="{BB962C8B-B14F-4D97-AF65-F5344CB8AC3E}">
        <p14:creationId xmlns:p14="http://schemas.microsoft.com/office/powerpoint/2010/main" val="1000864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08A73-A3D9-4C37-A7AC-9A2766B127AA}"/>
              </a:ext>
            </a:extLst>
          </p:cNvPr>
          <p:cNvSpPr>
            <a:spLocks noGrp="1"/>
          </p:cNvSpPr>
          <p:nvPr>
            <p:ph type="title"/>
          </p:nvPr>
        </p:nvSpPr>
        <p:spPr/>
        <p:txBody>
          <a:bodyPr/>
          <a:lstStyle/>
          <a:p>
            <a:r>
              <a:rPr lang="en-US" dirty="0"/>
              <a:t>Justice Black</a:t>
            </a:r>
          </a:p>
        </p:txBody>
      </p:sp>
      <p:sp>
        <p:nvSpPr>
          <p:cNvPr id="3" name="Content Placeholder 2">
            <a:extLst>
              <a:ext uri="{FF2B5EF4-FFF2-40B4-BE49-F238E27FC236}">
                <a16:creationId xmlns:a16="http://schemas.microsoft.com/office/drawing/2014/main" id="{B952C89B-EE26-40BD-BEE8-A8A1F2123A77}"/>
              </a:ext>
            </a:extLst>
          </p:cNvPr>
          <p:cNvSpPr>
            <a:spLocks noGrp="1"/>
          </p:cNvSpPr>
          <p:nvPr>
            <p:ph idx="1"/>
          </p:nvPr>
        </p:nvSpPr>
        <p:spPr/>
        <p:txBody>
          <a:bodyPr/>
          <a:lstStyle/>
          <a:p>
            <a:r>
              <a:rPr lang="en-US" dirty="0"/>
              <a:t>. . . To find that the President has ‘‘inherent power’’ to halt the publication of news by resort to the courts would wipe out the First Amendment and destroy the fundamental liberty and security of the very people the Government hopes to make ‘‘secure.’’ . . .</a:t>
            </a:r>
          </a:p>
          <a:p>
            <a:r>
              <a:rPr lang="en-US" dirty="0"/>
              <a:t>The guarding of military and diplomatic secrets at the expense of informed representative government provides no real security for our Republic.</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EECCE710-8759-ED03-4D6F-FFCE540F2099}"/>
                  </a:ext>
                </a:extLst>
              </p14:cNvPr>
              <p14:cNvContentPartPr/>
              <p14:nvPr/>
            </p14:nvContentPartPr>
            <p14:xfrm>
              <a:off x="281880" y="387000"/>
              <a:ext cx="10092960" cy="5108760"/>
            </p14:xfrm>
          </p:contentPart>
        </mc:Choice>
        <mc:Fallback xmlns="">
          <p:pic>
            <p:nvPicPr>
              <p:cNvPr id="4" name="Ink 3">
                <a:extLst>
                  <a:ext uri="{FF2B5EF4-FFF2-40B4-BE49-F238E27FC236}">
                    <a16:creationId xmlns:a16="http://schemas.microsoft.com/office/drawing/2014/main" id="{EECCE710-8759-ED03-4D6F-FFCE540F2099}"/>
                  </a:ext>
                </a:extLst>
              </p:cNvPr>
              <p:cNvPicPr/>
              <p:nvPr/>
            </p:nvPicPr>
            <p:blipFill>
              <a:blip r:embed="rId3"/>
              <a:stretch>
                <a:fillRect/>
              </a:stretch>
            </p:blipFill>
            <p:spPr>
              <a:xfrm>
                <a:off x="272520" y="377640"/>
                <a:ext cx="10111680" cy="5127480"/>
              </a:xfrm>
              <a:prstGeom prst="rect">
                <a:avLst/>
              </a:prstGeom>
            </p:spPr>
          </p:pic>
        </mc:Fallback>
      </mc:AlternateContent>
    </p:spTree>
    <p:extLst>
      <p:ext uri="{BB962C8B-B14F-4D97-AF65-F5344CB8AC3E}">
        <p14:creationId xmlns:p14="http://schemas.microsoft.com/office/powerpoint/2010/main" val="1975929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9CA7A-F5C6-4376-BD65-7AC7A9B0C085}"/>
              </a:ext>
            </a:extLst>
          </p:cNvPr>
          <p:cNvSpPr>
            <a:spLocks noGrp="1"/>
          </p:cNvSpPr>
          <p:nvPr>
            <p:ph type="title"/>
          </p:nvPr>
        </p:nvSpPr>
        <p:spPr/>
        <p:txBody>
          <a:bodyPr/>
          <a:lstStyle/>
          <a:p>
            <a:r>
              <a:rPr lang="en-US" dirty="0"/>
              <a:t>Justice Douglas</a:t>
            </a:r>
          </a:p>
        </p:txBody>
      </p:sp>
      <p:sp>
        <p:nvSpPr>
          <p:cNvPr id="3" name="Content Placeholder 2">
            <a:extLst>
              <a:ext uri="{FF2B5EF4-FFF2-40B4-BE49-F238E27FC236}">
                <a16:creationId xmlns:a16="http://schemas.microsoft.com/office/drawing/2014/main" id="{036AF26D-9CE8-482E-9F07-95BBB586DAE2}"/>
              </a:ext>
            </a:extLst>
          </p:cNvPr>
          <p:cNvSpPr>
            <a:spLocks noGrp="1"/>
          </p:cNvSpPr>
          <p:nvPr>
            <p:ph idx="1"/>
          </p:nvPr>
        </p:nvSpPr>
        <p:spPr/>
        <p:txBody>
          <a:bodyPr/>
          <a:lstStyle/>
          <a:p>
            <a:r>
              <a:rPr lang="en-US" dirty="0"/>
              <a:t>But the war power stems from a declaration of war. . . . Nowhere are presidential wars authorized. We need not decide therefore what leveling effect the war power of Congress might have.</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6D6A2957-F538-8151-AB16-9149120BC829}"/>
                  </a:ext>
                </a:extLst>
              </p14:cNvPr>
              <p14:cNvContentPartPr/>
              <p14:nvPr/>
            </p14:nvContentPartPr>
            <p14:xfrm>
              <a:off x="683280" y="1441800"/>
              <a:ext cx="8308800" cy="1326600"/>
            </p14:xfrm>
          </p:contentPart>
        </mc:Choice>
        <mc:Fallback xmlns="">
          <p:pic>
            <p:nvPicPr>
              <p:cNvPr id="4" name="Ink 3">
                <a:extLst>
                  <a:ext uri="{FF2B5EF4-FFF2-40B4-BE49-F238E27FC236}">
                    <a16:creationId xmlns:a16="http://schemas.microsoft.com/office/drawing/2014/main" id="{6D6A2957-F538-8151-AB16-9149120BC829}"/>
                  </a:ext>
                </a:extLst>
              </p:cNvPr>
              <p:cNvPicPr/>
              <p:nvPr/>
            </p:nvPicPr>
            <p:blipFill>
              <a:blip r:embed="rId3"/>
              <a:stretch>
                <a:fillRect/>
              </a:stretch>
            </p:blipFill>
            <p:spPr>
              <a:xfrm>
                <a:off x="673920" y="1432440"/>
                <a:ext cx="8327520" cy="1345320"/>
              </a:xfrm>
              <a:prstGeom prst="rect">
                <a:avLst/>
              </a:prstGeom>
            </p:spPr>
          </p:pic>
        </mc:Fallback>
      </mc:AlternateContent>
    </p:spTree>
    <p:extLst>
      <p:ext uri="{BB962C8B-B14F-4D97-AF65-F5344CB8AC3E}">
        <p14:creationId xmlns:p14="http://schemas.microsoft.com/office/powerpoint/2010/main" val="609226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5A3A6-69EC-4AAB-AA54-CD6AAC8AD0B5}"/>
              </a:ext>
            </a:extLst>
          </p:cNvPr>
          <p:cNvSpPr>
            <a:spLocks noGrp="1"/>
          </p:cNvSpPr>
          <p:nvPr>
            <p:ph type="title"/>
          </p:nvPr>
        </p:nvSpPr>
        <p:spPr/>
        <p:txBody>
          <a:bodyPr/>
          <a:lstStyle/>
          <a:p>
            <a:r>
              <a:rPr lang="en-US" dirty="0"/>
              <a:t>Justice Brennan</a:t>
            </a:r>
          </a:p>
        </p:txBody>
      </p:sp>
      <p:sp>
        <p:nvSpPr>
          <p:cNvPr id="3" name="Content Placeholder 2">
            <a:extLst>
              <a:ext uri="{FF2B5EF4-FFF2-40B4-BE49-F238E27FC236}">
                <a16:creationId xmlns:a16="http://schemas.microsoft.com/office/drawing/2014/main" id="{E2027F34-FA39-4149-B888-272A3C5BE487}"/>
              </a:ext>
            </a:extLst>
          </p:cNvPr>
          <p:cNvSpPr>
            <a:spLocks noGrp="1"/>
          </p:cNvSpPr>
          <p:nvPr>
            <p:ph idx="1"/>
          </p:nvPr>
        </p:nvSpPr>
        <p:spPr/>
        <p:txBody>
          <a:bodyPr>
            <a:normAutofit lnSpcReduction="10000"/>
          </a:bodyPr>
          <a:lstStyle/>
          <a:p>
            <a:r>
              <a:rPr lang="en-US" dirty="0"/>
              <a:t>Even if the present world situation were assumed to be tantamount to a time of war, or if the power of presently available armaments would justify even in peacetime the suppression of information that would set in motion a nuclear holocaust, </a:t>
            </a:r>
            <a:r>
              <a:rPr lang="en-US" dirty="0">
                <a:highlight>
                  <a:srgbClr val="FFFF00"/>
                </a:highlight>
              </a:rPr>
              <a:t>in neither of these actions has the Government presented or even alleged that publication of items from or based upon the material at issue would cause the happening of an event of that nature. . . .</a:t>
            </a:r>
          </a:p>
          <a:p>
            <a:endParaRPr lang="en-US" dirty="0">
              <a:highlight>
                <a:srgbClr val="FFFF00"/>
              </a:highlight>
            </a:endParaRPr>
          </a:p>
          <a:p>
            <a:r>
              <a:rPr lang="en-US" dirty="0">
                <a:highlight>
                  <a:srgbClr val="FFFF00"/>
                </a:highlight>
              </a:rPr>
              <a:t>[How is this like the Steel Seizure Case (Youngstown)?</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D1CE369-AE54-FD14-E717-85205DAC6B89}"/>
                  </a:ext>
                </a:extLst>
              </p14:cNvPr>
              <p14:cNvContentPartPr/>
              <p14:nvPr/>
            </p14:nvContentPartPr>
            <p14:xfrm>
              <a:off x="462240" y="2855880"/>
              <a:ext cx="9247320" cy="3486600"/>
            </p14:xfrm>
          </p:contentPart>
        </mc:Choice>
        <mc:Fallback xmlns="">
          <p:pic>
            <p:nvPicPr>
              <p:cNvPr id="4" name="Ink 3">
                <a:extLst>
                  <a:ext uri="{FF2B5EF4-FFF2-40B4-BE49-F238E27FC236}">
                    <a16:creationId xmlns:a16="http://schemas.microsoft.com/office/drawing/2014/main" id="{3D1CE369-AE54-FD14-E717-85205DAC6B89}"/>
                  </a:ext>
                </a:extLst>
              </p:cNvPr>
              <p:cNvPicPr/>
              <p:nvPr/>
            </p:nvPicPr>
            <p:blipFill>
              <a:blip r:embed="rId3"/>
              <a:stretch>
                <a:fillRect/>
              </a:stretch>
            </p:blipFill>
            <p:spPr>
              <a:xfrm>
                <a:off x="452880" y="2846520"/>
                <a:ext cx="9266040" cy="3505320"/>
              </a:xfrm>
              <a:prstGeom prst="rect">
                <a:avLst/>
              </a:prstGeom>
            </p:spPr>
          </p:pic>
        </mc:Fallback>
      </mc:AlternateContent>
    </p:spTree>
    <p:extLst>
      <p:ext uri="{BB962C8B-B14F-4D97-AF65-F5344CB8AC3E}">
        <p14:creationId xmlns:p14="http://schemas.microsoft.com/office/powerpoint/2010/main" val="218241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86941-E12B-4928-932C-E8C8F1670E00}"/>
              </a:ext>
            </a:extLst>
          </p:cNvPr>
          <p:cNvSpPr>
            <a:spLocks noGrp="1"/>
          </p:cNvSpPr>
          <p:nvPr>
            <p:ph type="title"/>
          </p:nvPr>
        </p:nvSpPr>
        <p:spPr/>
        <p:txBody>
          <a:bodyPr/>
          <a:lstStyle/>
          <a:p>
            <a:r>
              <a:rPr lang="en-US" dirty="0"/>
              <a:t>What did Justice Harlan see as the Proper Role of the Court?</a:t>
            </a:r>
          </a:p>
        </p:txBody>
      </p:sp>
      <p:sp>
        <p:nvSpPr>
          <p:cNvPr id="3" name="Content Placeholder 2">
            <a:extLst>
              <a:ext uri="{FF2B5EF4-FFF2-40B4-BE49-F238E27FC236}">
                <a16:creationId xmlns:a16="http://schemas.microsoft.com/office/drawing/2014/main" id="{221DE857-6965-4EC4-AA15-380402181EC8}"/>
              </a:ext>
            </a:extLst>
          </p:cNvPr>
          <p:cNvSpPr>
            <a:spLocks noGrp="1"/>
          </p:cNvSpPr>
          <p:nvPr>
            <p:ph idx="1"/>
          </p:nvPr>
        </p:nvSpPr>
        <p:spPr>
          <a:xfrm>
            <a:off x="838200" y="1825624"/>
            <a:ext cx="10219267" cy="4789715"/>
          </a:xfrm>
        </p:spPr>
        <p:txBody>
          <a:bodyPr>
            <a:normAutofit lnSpcReduction="10000"/>
          </a:bodyPr>
          <a:lstStyle/>
          <a:p>
            <a:r>
              <a:rPr lang="en-US" dirty="0"/>
              <a:t>the judiciary must review the initial Executive determination to the point of satisfying itself that the subject matter of the dispute </a:t>
            </a:r>
            <a:r>
              <a:rPr lang="en-US" dirty="0">
                <a:highlight>
                  <a:srgbClr val="FFFF00"/>
                </a:highlight>
              </a:rPr>
              <a:t>does lie within the proper compass of the President’s foreign relations power. </a:t>
            </a:r>
            <a:r>
              <a:rPr lang="en-US" dirty="0"/>
              <a:t>Constitutional considerations forbid ‘‘a complete abandonment of judicial control.’’</a:t>
            </a:r>
          </a:p>
          <a:p>
            <a:r>
              <a:rPr lang="en-US" dirty="0"/>
              <a:t>Moreover, the judiciary may properly insist that </a:t>
            </a:r>
            <a:r>
              <a:rPr lang="en-US" dirty="0">
                <a:highlight>
                  <a:srgbClr val="FFFF00"/>
                </a:highlight>
              </a:rPr>
              <a:t>the determination that disclosure of the subject matter would irreparably impair the national security be made by the head of the Executive Department concerned</a:t>
            </a:r>
            <a:r>
              <a:rPr lang="en-US" dirty="0"/>
              <a:t>—here the Secretary of State or the Secretary of Defense—after actual personal consideration by that officer.</a:t>
            </a:r>
          </a:p>
          <a:p>
            <a:r>
              <a:rPr lang="en-US" dirty="0"/>
              <a:t>[He would defer to the government discretion without a detailed look behind the assertions.]</a:t>
            </a:r>
          </a:p>
          <a:p>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66354DB2-1667-41F3-AAA4-190D8ADA8E03}"/>
                  </a:ext>
                </a:extLst>
              </p14:cNvPr>
              <p14:cNvContentPartPr/>
              <p14:nvPr/>
            </p14:nvContentPartPr>
            <p14:xfrm>
              <a:off x="589320" y="1640880"/>
              <a:ext cx="11602440" cy="4879080"/>
            </p14:xfrm>
          </p:contentPart>
        </mc:Choice>
        <mc:Fallback xmlns="">
          <p:pic>
            <p:nvPicPr>
              <p:cNvPr id="4" name="Ink 3">
                <a:extLst>
                  <a:ext uri="{FF2B5EF4-FFF2-40B4-BE49-F238E27FC236}">
                    <a16:creationId xmlns:a16="http://schemas.microsoft.com/office/drawing/2014/main" id="{66354DB2-1667-41F3-AAA4-190D8ADA8E03}"/>
                  </a:ext>
                </a:extLst>
              </p:cNvPr>
              <p:cNvPicPr/>
              <p:nvPr/>
            </p:nvPicPr>
            <p:blipFill>
              <a:blip r:embed="rId3"/>
              <a:stretch>
                <a:fillRect/>
              </a:stretch>
            </p:blipFill>
            <p:spPr>
              <a:xfrm>
                <a:off x="579960" y="1631520"/>
                <a:ext cx="11621160" cy="4897800"/>
              </a:xfrm>
              <a:prstGeom prst="rect">
                <a:avLst/>
              </a:prstGeom>
            </p:spPr>
          </p:pic>
        </mc:Fallback>
      </mc:AlternateContent>
    </p:spTree>
    <p:extLst>
      <p:ext uri="{BB962C8B-B14F-4D97-AF65-F5344CB8AC3E}">
        <p14:creationId xmlns:p14="http://schemas.microsoft.com/office/powerpoint/2010/main" val="2518555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F4620-D431-477C-8301-811C00D36A80}"/>
              </a:ext>
            </a:extLst>
          </p:cNvPr>
          <p:cNvSpPr>
            <a:spLocks noGrp="1"/>
          </p:cNvSpPr>
          <p:nvPr>
            <p:ph type="title"/>
          </p:nvPr>
        </p:nvSpPr>
        <p:spPr/>
        <p:txBody>
          <a:bodyPr/>
          <a:lstStyle/>
          <a:p>
            <a:r>
              <a:rPr lang="en-US" dirty="0"/>
              <a:t>Justice Blackmun’s Warning</a:t>
            </a:r>
          </a:p>
        </p:txBody>
      </p:sp>
      <p:sp>
        <p:nvSpPr>
          <p:cNvPr id="3" name="Content Placeholder 2">
            <a:extLst>
              <a:ext uri="{FF2B5EF4-FFF2-40B4-BE49-F238E27FC236}">
                <a16:creationId xmlns:a16="http://schemas.microsoft.com/office/drawing/2014/main" id="{3EB4FDCF-920B-4561-91E8-B1ECCF507E44}"/>
              </a:ext>
            </a:extLst>
          </p:cNvPr>
          <p:cNvSpPr>
            <a:spLocks noGrp="1"/>
          </p:cNvSpPr>
          <p:nvPr>
            <p:ph idx="1"/>
          </p:nvPr>
        </p:nvSpPr>
        <p:spPr/>
        <p:txBody>
          <a:bodyPr/>
          <a:lstStyle/>
          <a:p>
            <a:r>
              <a:rPr lang="en-US" dirty="0">
                <a:highlight>
                  <a:srgbClr val="FFFF00"/>
                </a:highlight>
              </a:rPr>
              <a:t>If, however, damage has been done</a:t>
            </a:r>
            <a:r>
              <a:rPr lang="en-US" dirty="0"/>
              <a:t>, and if, with the Court’s action today, these newspapers proceed to publish the critical documents and there results therefrom [the aforementioned harm] to which list I might add the factors of prolongation of the war and of further delay in the freeing of United States prisoners, </a:t>
            </a:r>
            <a:r>
              <a:rPr lang="en-US" dirty="0">
                <a:highlight>
                  <a:srgbClr val="FFFF00"/>
                </a:highlight>
              </a:rPr>
              <a:t>then the Nation’s people will know where the responsibility for these sad consequences rests.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FD9E3FCB-7672-E507-7BE1-67E191E298FB}"/>
                  </a:ext>
                </a:extLst>
              </p14:cNvPr>
              <p14:cNvContentPartPr/>
              <p14:nvPr/>
            </p14:nvContentPartPr>
            <p14:xfrm>
              <a:off x="722160" y="1131480"/>
              <a:ext cx="9392400" cy="4619880"/>
            </p14:xfrm>
          </p:contentPart>
        </mc:Choice>
        <mc:Fallback xmlns="">
          <p:pic>
            <p:nvPicPr>
              <p:cNvPr id="4" name="Ink 3">
                <a:extLst>
                  <a:ext uri="{FF2B5EF4-FFF2-40B4-BE49-F238E27FC236}">
                    <a16:creationId xmlns:a16="http://schemas.microsoft.com/office/drawing/2014/main" id="{FD9E3FCB-7672-E507-7BE1-67E191E298FB}"/>
                  </a:ext>
                </a:extLst>
              </p:cNvPr>
              <p:cNvPicPr/>
              <p:nvPr/>
            </p:nvPicPr>
            <p:blipFill>
              <a:blip r:embed="rId3"/>
              <a:stretch>
                <a:fillRect/>
              </a:stretch>
            </p:blipFill>
            <p:spPr>
              <a:xfrm>
                <a:off x="712800" y="1122120"/>
                <a:ext cx="9411120" cy="4638600"/>
              </a:xfrm>
              <a:prstGeom prst="rect">
                <a:avLst/>
              </a:prstGeom>
            </p:spPr>
          </p:pic>
        </mc:Fallback>
      </mc:AlternateContent>
    </p:spTree>
    <p:extLst>
      <p:ext uri="{BB962C8B-B14F-4D97-AF65-F5344CB8AC3E}">
        <p14:creationId xmlns:p14="http://schemas.microsoft.com/office/powerpoint/2010/main" val="3015063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2CC4BDB-5B81-4023-B967-7DF04BC13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Watch Most Dangerous Man in America Film - Official Site">
            <a:extLst>
              <a:ext uri="{FF2B5EF4-FFF2-40B4-BE49-F238E27FC236}">
                <a16:creationId xmlns:a16="http://schemas.microsoft.com/office/drawing/2014/main" id="{15543331-F44A-46A7-9524-CCB79D331063}"/>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6"/>
          <a:stretch/>
        </p:blipFill>
        <p:spPr bwMode="auto">
          <a:xfrm>
            <a:off x="2" y="10"/>
            <a:ext cx="12191271" cy="6857989"/>
          </a:xfrm>
          <a:custGeom>
            <a:avLst/>
            <a:gdLst/>
            <a:ahLst/>
            <a:cxnLst/>
            <a:rect l="l" t="t" r="r" b="b"/>
            <a:pathLst>
              <a:path w="12191271" h="6850048">
                <a:moveTo>
                  <a:pt x="636938" y="0"/>
                </a:moveTo>
                <a:lnTo>
                  <a:pt x="12191271" y="0"/>
                </a:lnTo>
                <a:lnTo>
                  <a:pt x="12191271" y="34"/>
                </a:lnTo>
                <a:lnTo>
                  <a:pt x="12188836" y="26696"/>
                </a:lnTo>
                <a:cubicBezTo>
                  <a:pt x="12159738" y="43228"/>
                  <a:pt x="12151834" y="118002"/>
                  <a:pt x="12131136" y="168244"/>
                </a:cubicBezTo>
                <a:cubicBezTo>
                  <a:pt x="12124808" y="199505"/>
                  <a:pt x="12149886" y="254732"/>
                  <a:pt x="12134482" y="260696"/>
                </a:cubicBezTo>
                <a:cubicBezTo>
                  <a:pt x="12141738" y="278745"/>
                  <a:pt x="12126232" y="287417"/>
                  <a:pt x="12123358" y="303160"/>
                </a:cubicBezTo>
                <a:cubicBezTo>
                  <a:pt x="12127622" y="318147"/>
                  <a:pt x="12122174" y="322795"/>
                  <a:pt x="12119930" y="334153"/>
                </a:cubicBezTo>
                <a:cubicBezTo>
                  <a:pt x="12122824" y="340739"/>
                  <a:pt x="12121652" y="350621"/>
                  <a:pt x="12117292" y="352523"/>
                </a:cubicBezTo>
                <a:cubicBezTo>
                  <a:pt x="12108502" y="344302"/>
                  <a:pt x="12109672" y="380554"/>
                  <a:pt x="12103022" y="380764"/>
                </a:cubicBezTo>
                <a:cubicBezTo>
                  <a:pt x="12099682" y="400323"/>
                  <a:pt x="12099092" y="490383"/>
                  <a:pt x="12087384" y="501357"/>
                </a:cubicBezTo>
                <a:cubicBezTo>
                  <a:pt x="12078470" y="540103"/>
                  <a:pt x="12088892" y="604695"/>
                  <a:pt x="12086884" y="621818"/>
                </a:cubicBezTo>
                <a:cubicBezTo>
                  <a:pt x="12103872" y="645808"/>
                  <a:pt x="12046274" y="710838"/>
                  <a:pt x="12037912" y="783603"/>
                </a:cubicBezTo>
                <a:cubicBezTo>
                  <a:pt x="12038728" y="794128"/>
                  <a:pt x="12038178" y="799388"/>
                  <a:pt x="12033652" y="800460"/>
                </a:cubicBezTo>
                <a:cubicBezTo>
                  <a:pt x="12030680" y="822866"/>
                  <a:pt x="12018000" y="839465"/>
                  <a:pt x="12021616" y="857543"/>
                </a:cubicBezTo>
                <a:cubicBezTo>
                  <a:pt x="12012916" y="850673"/>
                  <a:pt x="12020790" y="891755"/>
                  <a:pt x="12011726" y="892266"/>
                </a:cubicBezTo>
                <a:cubicBezTo>
                  <a:pt x="12007210" y="905052"/>
                  <a:pt x="11997872" y="927582"/>
                  <a:pt x="11994512" y="934260"/>
                </a:cubicBezTo>
                <a:lnTo>
                  <a:pt x="11991560" y="932336"/>
                </a:lnTo>
                <a:lnTo>
                  <a:pt x="11990514" y="940487"/>
                </a:lnTo>
                <a:lnTo>
                  <a:pt x="11988602" y="958836"/>
                </a:lnTo>
                <a:cubicBezTo>
                  <a:pt x="11985966" y="966456"/>
                  <a:pt x="11975758" y="977088"/>
                  <a:pt x="11974700" y="986207"/>
                </a:cubicBezTo>
                <a:cubicBezTo>
                  <a:pt x="11970938" y="1004735"/>
                  <a:pt x="11977876" y="1007075"/>
                  <a:pt x="11982258" y="1013556"/>
                </a:cubicBezTo>
                <a:cubicBezTo>
                  <a:pt x="11981214" y="1026451"/>
                  <a:pt x="11971950" y="1050442"/>
                  <a:pt x="11968448" y="1063580"/>
                </a:cubicBezTo>
                <a:cubicBezTo>
                  <a:pt x="11964708" y="1069989"/>
                  <a:pt x="11969836" y="1093522"/>
                  <a:pt x="11961240" y="1092388"/>
                </a:cubicBezTo>
                <a:cubicBezTo>
                  <a:pt x="11960426" y="1105603"/>
                  <a:pt x="11958786" y="1112923"/>
                  <a:pt x="11957400" y="1120089"/>
                </a:cubicBezTo>
                <a:lnTo>
                  <a:pt x="11952458" y="1136369"/>
                </a:lnTo>
                <a:cubicBezTo>
                  <a:pt x="11950090" y="1140925"/>
                  <a:pt x="11948538" y="1146011"/>
                  <a:pt x="11948726" y="1152132"/>
                </a:cubicBezTo>
                <a:lnTo>
                  <a:pt x="11949742" y="1158140"/>
                </a:lnTo>
                <a:lnTo>
                  <a:pt x="11948154" y="1158608"/>
                </a:lnTo>
                <a:cubicBezTo>
                  <a:pt x="11945686" y="1158803"/>
                  <a:pt x="11928734" y="1161056"/>
                  <a:pt x="11927260" y="1180442"/>
                </a:cubicBezTo>
                <a:cubicBezTo>
                  <a:pt x="11921496" y="1192709"/>
                  <a:pt x="11919204" y="1203402"/>
                  <a:pt x="11915994" y="1221353"/>
                </a:cubicBezTo>
                <a:cubicBezTo>
                  <a:pt x="11915516" y="1232713"/>
                  <a:pt x="11926308" y="1235102"/>
                  <a:pt x="11924388" y="1248604"/>
                </a:cubicBezTo>
                <a:cubicBezTo>
                  <a:pt x="11911346" y="1301115"/>
                  <a:pt x="11929638" y="1279167"/>
                  <a:pt x="11916648" y="1307095"/>
                </a:cubicBezTo>
                <a:cubicBezTo>
                  <a:pt x="11915436" y="1312439"/>
                  <a:pt x="11915606" y="1317191"/>
                  <a:pt x="11916360" y="1321583"/>
                </a:cubicBezTo>
                <a:lnTo>
                  <a:pt x="11918132" y="1328373"/>
                </a:lnTo>
                <a:lnTo>
                  <a:pt x="11911374" y="1349635"/>
                </a:lnTo>
                <a:cubicBezTo>
                  <a:pt x="11908688" y="1360345"/>
                  <a:pt x="11906470" y="1371840"/>
                  <a:pt x="11904778" y="1383852"/>
                </a:cubicBezTo>
                <a:cubicBezTo>
                  <a:pt x="11907652" y="1387748"/>
                  <a:pt x="11902226" y="1395665"/>
                  <a:pt x="11900890" y="1399838"/>
                </a:cubicBezTo>
                <a:cubicBezTo>
                  <a:pt x="11902940" y="1400643"/>
                  <a:pt x="11902928" y="1410976"/>
                  <a:pt x="11900874" y="1413889"/>
                </a:cubicBezTo>
                <a:cubicBezTo>
                  <a:pt x="11886092" y="1485537"/>
                  <a:pt x="11909474" y="1450776"/>
                  <a:pt x="11893500" y="1491153"/>
                </a:cubicBezTo>
                <a:cubicBezTo>
                  <a:pt x="11892154" y="1498399"/>
                  <a:pt x="11892622" y="1504376"/>
                  <a:pt x="11893858" y="1509677"/>
                </a:cubicBezTo>
                <a:lnTo>
                  <a:pt x="11897264" y="1519651"/>
                </a:lnTo>
                <a:lnTo>
                  <a:pt x="11895090" y="1525679"/>
                </a:lnTo>
                <a:cubicBezTo>
                  <a:pt x="11892484" y="1550498"/>
                  <a:pt x="11896104" y="1559433"/>
                  <a:pt x="11890274" y="1572282"/>
                </a:cubicBezTo>
                <a:cubicBezTo>
                  <a:pt x="11897250" y="1597020"/>
                  <a:pt x="11889764" y="1586796"/>
                  <a:pt x="11886744" y="1602539"/>
                </a:cubicBezTo>
                <a:cubicBezTo>
                  <a:pt x="11883642" y="1614697"/>
                  <a:pt x="11882502" y="1589859"/>
                  <a:pt x="11880728" y="1602238"/>
                </a:cubicBezTo>
                <a:cubicBezTo>
                  <a:pt x="11881720" y="1616707"/>
                  <a:pt x="11874476" y="1613372"/>
                  <a:pt x="11875940" y="1628576"/>
                </a:cubicBezTo>
                <a:cubicBezTo>
                  <a:pt x="11881788" y="1627172"/>
                  <a:pt x="11872080" y="1656092"/>
                  <a:pt x="11876794" y="1658841"/>
                </a:cubicBezTo>
                <a:lnTo>
                  <a:pt x="11876694" y="1659046"/>
                </a:lnTo>
                <a:cubicBezTo>
                  <a:pt x="11866634" y="1667627"/>
                  <a:pt x="11851866" y="1763404"/>
                  <a:pt x="11841806" y="1771984"/>
                </a:cubicBezTo>
                <a:cubicBezTo>
                  <a:pt x="11810410" y="1824881"/>
                  <a:pt x="11780100" y="1952023"/>
                  <a:pt x="11765636" y="2016516"/>
                </a:cubicBezTo>
                <a:cubicBezTo>
                  <a:pt x="11751172" y="2081009"/>
                  <a:pt x="11756430" y="2114985"/>
                  <a:pt x="11755018" y="2158942"/>
                </a:cubicBezTo>
                <a:lnTo>
                  <a:pt x="11756288" y="2240371"/>
                </a:lnTo>
                <a:lnTo>
                  <a:pt x="11751858" y="2253578"/>
                </a:lnTo>
                <a:cubicBezTo>
                  <a:pt x="11750642" y="2255242"/>
                  <a:pt x="11750294" y="2257858"/>
                  <a:pt x="11752262" y="2273603"/>
                </a:cubicBezTo>
                <a:cubicBezTo>
                  <a:pt x="11740738" y="2308149"/>
                  <a:pt x="11737736" y="2368195"/>
                  <a:pt x="11722998" y="2393147"/>
                </a:cubicBezTo>
                <a:cubicBezTo>
                  <a:pt x="11727870" y="2391170"/>
                  <a:pt x="11729790" y="2408227"/>
                  <a:pt x="11726462" y="2418325"/>
                </a:cubicBezTo>
                <a:cubicBezTo>
                  <a:pt x="11745428" y="2412080"/>
                  <a:pt x="11706204" y="2455637"/>
                  <a:pt x="11717312" y="2469703"/>
                </a:cubicBezTo>
                <a:cubicBezTo>
                  <a:pt x="11706060" y="2466046"/>
                  <a:pt x="11682162" y="2507996"/>
                  <a:pt x="11689052" y="2534428"/>
                </a:cubicBezTo>
                <a:cubicBezTo>
                  <a:pt x="11683298" y="2568704"/>
                  <a:pt x="11671550" y="2590146"/>
                  <a:pt x="11671572" y="2628315"/>
                </a:cubicBezTo>
                <a:cubicBezTo>
                  <a:pt x="11669958" y="2628904"/>
                  <a:pt x="11668516" y="2630315"/>
                  <a:pt x="11667202" y="2632291"/>
                </a:cubicBezTo>
                <a:lnTo>
                  <a:pt x="11663792" y="2639275"/>
                </a:lnTo>
                <a:lnTo>
                  <a:pt x="11663828" y="2640882"/>
                </a:lnTo>
                <a:cubicBezTo>
                  <a:pt x="11663260" y="2646928"/>
                  <a:pt x="11662318" y="2649787"/>
                  <a:pt x="11661216" y="2651232"/>
                </a:cubicBezTo>
                <a:lnTo>
                  <a:pt x="11659736" y="2651998"/>
                </a:lnTo>
                <a:lnTo>
                  <a:pt x="11657658" y="2658628"/>
                </a:lnTo>
                <a:lnTo>
                  <a:pt x="11652798" y="2670425"/>
                </a:lnTo>
                <a:lnTo>
                  <a:pt x="11652608" y="2673819"/>
                </a:lnTo>
                <a:lnTo>
                  <a:pt x="11646398" y="2693461"/>
                </a:lnTo>
                <a:lnTo>
                  <a:pt x="11646654" y="2694295"/>
                </a:lnTo>
                <a:cubicBezTo>
                  <a:pt x="11647086" y="2696613"/>
                  <a:pt x="11647138" y="2699170"/>
                  <a:pt x="11646396" y="2702293"/>
                </a:cubicBezTo>
                <a:cubicBezTo>
                  <a:pt x="11652536" y="2705759"/>
                  <a:pt x="11647852" y="2707391"/>
                  <a:pt x="11645122" y="2716295"/>
                </a:cubicBezTo>
                <a:cubicBezTo>
                  <a:pt x="11654048" y="2723663"/>
                  <a:pt x="11643268" y="2743972"/>
                  <a:pt x="11646406" y="2755554"/>
                </a:cubicBezTo>
                <a:cubicBezTo>
                  <a:pt x="11644200" y="2761932"/>
                  <a:pt x="11642026" y="2768809"/>
                  <a:pt x="11639970" y="2776095"/>
                </a:cubicBezTo>
                <a:lnTo>
                  <a:pt x="11638858" y="2780546"/>
                </a:lnTo>
                <a:lnTo>
                  <a:pt x="11638912" y="2780766"/>
                </a:lnTo>
                <a:cubicBezTo>
                  <a:pt x="11638832" y="2782014"/>
                  <a:pt x="11638528" y="2783583"/>
                  <a:pt x="11637890" y="2785722"/>
                </a:cubicBezTo>
                <a:lnTo>
                  <a:pt x="11636832" y="2788662"/>
                </a:lnTo>
                <a:lnTo>
                  <a:pt x="11634674" y="2797295"/>
                </a:lnTo>
                <a:lnTo>
                  <a:pt x="11634434" y="2801139"/>
                </a:lnTo>
                <a:cubicBezTo>
                  <a:pt x="11635286" y="2816294"/>
                  <a:pt x="11647702" y="2823339"/>
                  <a:pt x="11638528" y="2839295"/>
                </a:cubicBezTo>
                <a:cubicBezTo>
                  <a:pt x="11636094" y="2865138"/>
                  <a:pt x="11641034" y="2884181"/>
                  <a:pt x="11634070" y="2906237"/>
                </a:cubicBezTo>
                <a:cubicBezTo>
                  <a:pt x="11631818" y="2930445"/>
                  <a:pt x="11632514" y="2952380"/>
                  <a:pt x="11628506" y="2972091"/>
                </a:cubicBezTo>
                <a:cubicBezTo>
                  <a:pt x="11629844" y="2981191"/>
                  <a:pt x="11625508" y="2988486"/>
                  <a:pt x="11625932" y="2995729"/>
                </a:cubicBezTo>
                <a:cubicBezTo>
                  <a:pt x="11626358" y="3002972"/>
                  <a:pt x="11636102" y="3002605"/>
                  <a:pt x="11631060" y="3015551"/>
                </a:cubicBezTo>
                <a:cubicBezTo>
                  <a:pt x="11639036" y="3026970"/>
                  <a:pt x="11634852" y="3046550"/>
                  <a:pt x="11634862" y="3052653"/>
                </a:cubicBezTo>
                <a:lnTo>
                  <a:pt x="11638472" y="3085161"/>
                </a:lnTo>
                <a:lnTo>
                  <a:pt x="11617590" y="3113393"/>
                </a:lnTo>
                <a:cubicBezTo>
                  <a:pt x="11621846" y="3121866"/>
                  <a:pt x="11613122" y="3148828"/>
                  <a:pt x="11622718" y="3149063"/>
                </a:cubicBezTo>
                <a:cubicBezTo>
                  <a:pt x="11620874" y="3159401"/>
                  <a:pt x="11616380" y="3164407"/>
                  <a:pt x="11622820" y="3163072"/>
                </a:cubicBezTo>
                <a:cubicBezTo>
                  <a:pt x="11622276" y="3170605"/>
                  <a:pt x="11620826" y="3184783"/>
                  <a:pt x="11619438" y="3194257"/>
                </a:cubicBezTo>
                <a:lnTo>
                  <a:pt x="11614494" y="3219915"/>
                </a:lnTo>
                <a:lnTo>
                  <a:pt x="11613098" y="3221731"/>
                </a:lnTo>
                <a:cubicBezTo>
                  <a:pt x="11612634" y="3224213"/>
                  <a:pt x="11612392" y="3231115"/>
                  <a:pt x="11611708" y="3234801"/>
                </a:cubicBezTo>
                <a:lnTo>
                  <a:pt x="11609006" y="3243851"/>
                </a:lnTo>
                <a:cubicBezTo>
                  <a:pt x="11607894" y="3246676"/>
                  <a:pt x="11606598" y="3249062"/>
                  <a:pt x="11605054" y="3250812"/>
                </a:cubicBezTo>
                <a:cubicBezTo>
                  <a:pt x="11608816" y="3286401"/>
                  <a:pt x="11599242" y="3315146"/>
                  <a:pt x="11596882" y="3351401"/>
                </a:cubicBezTo>
                <a:cubicBezTo>
                  <a:pt x="11606320" y="3370932"/>
                  <a:pt x="11574486" y="3407777"/>
                  <a:pt x="11562942" y="3412738"/>
                </a:cubicBezTo>
                <a:cubicBezTo>
                  <a:pt x="11558508" y="3443835"/>
                  <a:pt x="11567878" y="3479425"/>
                  <a:pt x="11562930" y="3515212"/>
                </a:cubicBezTo>
                <a:lnTo>
                  <a:pt x="11545452" y="3647527"/>
                </a:lnTo>
                <a:cubicBezTo>
                  <a:pt x="11538634" y="3726778"/>
                  <a:pt x="11536610" y="3789073"/>
                  <a:pt x="11537114" y="3864465"/>
                </a:cubicBezTo>
                <a:cubicBezTo>
                  <a:pt x="11537618" y="3939858"/>
                  <a:pt x="11535598" y="4034053"/>
                  <a:pt x="11548476" y="4099881"/>
                </a:cubicBezTo>
                <a:lnTo>
                  <a:pt x="11552432" y="4165133"/>
                </a:lnTo>
                <a:lnTo>
                  <a:pt x="11552732" y="4173457"/>
                </a:lnTo>
                <a:cubicBezTo>
                  <a:pt x="11546540" y="4200651"/>
                  <a:pt x="11557802" y="4228513"/>
                  <a:pt x="11553200" y="4250383"/>
                </a:cubicBezTo>
                <a:cubicBezTo>
                  <a:pt x="11552922" y="4256452"/>
                  <a:pt x="11553192" y="4261667"/>
                  <a:pt x="11553798" y="4266324"/>
                </a:cubicBezTo>
                <a:lnTo>
                  <a:pt x="11556298" y="4278290"/>
                </a:lnTo>
                <a:lnTo>
                  <a:pt x="11558608" y="4279552"/>
                </a:lnTo>
                <a:lnTo>
                  <a:pt x="11559256" y="4288041"/>
                </a:lnTo>
                <a:lnTo>
                  <a:pt x="11559842" y="4289935"/>
                </a:lnTo>
                <a:cubicBezTo>
                  <a:pt x="11559766" y="4297619"/>
                  <a:pt x="11558376" y="4321255"/>
                  <a:pt x="11558794" y="4334153"/>
                </a:cubicBezTo>
                <a:cubicBezTo>
                  <a:pt x="11561310" y="4357137"/>
                  <a:pt x="11552162" y="4349289"/>
                  <a:pt x="11562346" y="4367326"/>
                </a:cubicBezTo>
                <a:cubicBezTo>
                  <a:pt x="11559750" y="4411719"/>
                  <a:pt x="11572402" y="4426587"/>
                  <a:pt x="11564954" y="4468612"/>
                </a:cubicBezTo>
                <a:cubicBezTo>
                  <a:pt x="11563988" y="4505670"/>
                  <a:pt x="11581512" y="4533280"/>
                  <a:pt x="11580786" y="4546196"/>
                </a:cubicBezTo>
                <a:cubicBezTo>
                  <a:pt x="11581754" y="4580683"/>
                  <a:pt x="11563866" y="4624484"/>
                  <a:pt x="11563432" y="4665534"/>
                </a:cubicBezTo>
                <a:cubicBezTo>
                  <a:pt x="11565794" y="4700759"/>
                  <a:pt x="11560190" y="4735452"/>
                  <a:pt x="11568406" y="4764690"/>
                </a:cubicBezTo>
                <a:cubicBezTo>
                  <a:pt x="11567130" y="4767647"/>
                  <a:pt x="11566180" y="4770968"/>
                  <a:pt x="11565462" y="4774527"/>
                </a:cubicBezTo>
                <a:lnTo>
                  <a:pt x="11564000" y="4785178"/>
                </a:lnTo>
                <a:lnTo>
                  <a:pt x="11564328" y="4798347"/>
                </a:lnTo>
                <a:lnTo>
                  <a:pt x="11563206" y="4801234"/>
                </a:lnTo>
                <a:lnTo>
                  <a:pt x="11561136" y="4826142"/>
                </a:lnTo>
                <a:lnTo>
                  <a:pt x="11561700" y="4829040"/>
                </a:lnTo>
                <a:lnTo>
                  <a:pt x="11560522" y="4853748"/>
                </a:lnTo>
                <a:lnTo>
                  <a:pt x="11560924" y="4853991"/>
                </a:lnTo>
                <a:cubicBezTo>
                  <a:pt x="11561796" y="4855098"/>
                  <a:pt x="11562390" y="4856978"/>
                  <a:pt x="11562416" y="4860528"/>
                </a:cubicBezTo>
                <a:cubicBezTo>
                  <a:pt x="11568496" y="4853650"/>
                  <a:pt x="11564776" y="4862172"/>
                  <a:pt x="11564316" y="4873245"/>
                </a:cubicBezTo>
                <a:lnTo>
                  <a:pt x="11572682" y="4927107"/>
                </a:lnTo>
                <a:lnTo>
                  <a:pt x="11572672" y="4932248"/>
                </a:lnTo>
                <a:cubicBezTo>
                  <a:pt x="11572704" y="4932275"/>
                  <a:pt x="11572734" y="4932305"/>
                  <a:pt x="11572766" y="4932333"/>
                </a:cubicBezTo>
                <a:cubicBezTo>
                  <a:pt x="11572964" y="4933414"/>
                  <a:pt x="11573036" y="4935090"/>
                  <a:pt x="11572942" y="4937721"/>
                </a:cubicBezTo>
                <a:lnTo>
                  <a:pt x="11577402" y="4975055"/>
                </a:lnTo>
                <a:cubicBezTo>
                  <a:pt x="11574168" y="4991322"/>
                  <a:pt x="11579054" y="4994280"/>
                  <a:pt x="11580860" y="5016279"/>
                </a:cubicBezTo>
                <a:cubicBezTo>
                  <a:pt x="11577794" y="5025639"/>
                  <a:pt x="11578930" y="5033009"/>
                  <a:pt x="11581396" y="5040153"/>
                </a:cubicBezTo>
                <a:cubicBezTo>
                  <a:pt x="11580034" y="5061698"/>
                  <a:pt x="11583522" y="5081146"/>
                  <a:pt x="11584442" y="5105259"/>
                </a:cubicBezTo>
                <a:cubicBezTo>
                  <a:pt x="11580512" y="5131545"/>
                  <a:pt x="11587750" y="5144617"/>
                  <a:pt x="11588702" y="5170388"/>
                </a:cubicBezTo>
                <a:cubicBezTo>
                  <a:pt x="11581846" y="5193034"/>
                  <a:pt x="11594798" y="5188571"/>
                  <a:pt x="11597568" y="5201681"/>
                </a:cubicBezTo>
                <a:lnTo>
                  <a:pt x="11596842" y="5215195"/>
                </a:lnTo>
                <a:lnTo>
                  <a:pt x="11596192" y="5218814"/>
                </a:lnTo>
                <a:cubicBezTo>
                  <a:pt x="11595848" y="5221331"/>
                  <a:pt x="11595754" y="5223032"/>
                  <a:pt x="11595836" y="5224243"/>
                </a:cubicBezTo>
                <a:lnTo>
                  <a:pt x="11595408" y="5229443"/>
                </a:lnTo>
                <a:cubicBezTo>
                  <a:pt x="11594346" y="5237912"/>
                  <a:pt x="11593122" y="5246108"/>
                  <a:pt x="11591796" y="5253878"/>
                </a:cubicBezTo>
                <a:cubicBezTo>
                  <a:pt x="11596328" y="5261714"/>
                  <a:pt x="11588472" y="5289750"/>
                  <a:pt x="11598078" y="5288650"/>
                </a:cubicBezTo>
                <a:cubicBezTo>
                  <a:pt x="11596572" y="5299191"/>
                  <a:pt x="11592238" y="5304794"/>
                  <a:pt x="11598640" y="5302571"/>
                </a:cubicBezTo>
                <a:cubicBezTo>
                  <a:pt x="11598320" y="5306080"/>
                  <a:pt x="11598696" y="5308372"/>
                  <a:pt x="11599412" y="5310113"/>
                </a:cubicBezTo>
                <a:lnTo>
                  <a:pt x="11599768" y="5310652"/>
                </a:lnTo>
                <a:lnTo>
                  <a:pt x="11593310" y="5352392"/>
                </a:lnTo>
                <a:lnTo>
                  <a:pt x="11592144" y="5360280"/>
                </a:lnTo>
                <a:lnTo>
                  <a:pt x="11589598" y="5374040"/>
                </a:lnTo>
                <a:lnTo>
                  <a:pt x="11589840" y="5375477"/>
                </a:lnTo>
                <a:lnTo>
                  <a:pt x="11587428" y="5384856"/>
                </a:lnTo>
                <a:cubicBezTo>
                  <a:pt x="11586404" y="5387820"/>
                  <a:pt x="11585186" y="5390375"/>
                  <a:pt x="11583696" y="5392331"/>
                </a:cubicBezTo>
                <a:cubicBezTo>
                  <a:pt x="11588614" y="5427214"/>
                  <a:pt x="11579964" y="5457140"/>
                  <a:pt x="11578774" y="5493537"/>
                </a:cubicBezTo>
                <a:cubicBezTo>
                  <a:pt x="11574386" y="5533576"/>
                  <a:pt x="11562428" y="5590359"/>
                  <a:pt x="11557362" y="5632561"/>
                </a:cubicBezTo>
                <a:lnTo>
                  <a:pt x="11548380" y="5746753"/>
                </a:lnTo>
                <a:cubicBezTo>
                  <a:pt x="11556238" y="5772089"/>
                  <a:pt x="11550878" y="5798350"/>
                  <a:pt x="11551024" y="5822826"/>
                </a:cubicBezTo>
                <a:cubicBezTo>
                  <a:pt x="11542796" y="5814291"/>
                  <a:pt x="11553924" y="5853157"/>
                  <a:pt x="11544052" y="5852276"/>
                </a:cubicBezTo>
                <a:cubicBezTo>
                  <a:pt x="11544390" y="5856758"/>
                  <a:pt x="11545032" y="5861128"/>
                  <a:pt x="11545748" y="5865520"/>
                </a:cubicBezTo>
                <a:lnTo>
                  <a:pt x="11546116" y="5867822"/>
                </a:lnTo>
                <a:lnTo>
                  <a:pt x="11545906" y="5876651"/>
                </a:lnTo>
                <a:lnTo>
                  <a:pt x="11547962" y="5879618"/>
                </a:lnTo>
                <a:lnTo>
                  <a:pt x="11549160" y="5893249"/>
                </a:lnTo>
                <a:cubicBezTo>
                  <a:pt x="11549282" y="5898280"/>
                  <a:pt x="11549030" y="5903609"/>
                  <a:pt x="11548180" y="5909369"/>
                </a:cubicBezTo>
                <a:cubicBezTo>
                  <a:pt x="11541720" y="5927436"/>
                  <a:pt x="11549640" y="5963239"/>
                  <a:pt x="11541162" y="5985355"/>
                </a:cubicBezTo>
                <a:cubicBezTo>
                  <a:pt x="11538794" y="5993983"/>
                  <a:pt x="11531140" y="6003419"/>
                  <a:pt x="11533408" y="6010880"/>
                </a:cubicBezTo>
                <a:cubicBezTo>
                  <a:pt x="11533384" y="6032967"/>
                  <a:pt x="11540672" y="6093692"/>
                  <a:pt x="11541022" y="6117880"/>
                </a:cubicBezTo>
                <a:cubicBezTo>
                  <a:pt x="11536010" y="6127417"/>
                  <a:pt x="11542236" y="6147591"/>
                  <a:pt x="11540416" y="6176296"/>
                </a:cubicBezTo>
                <a:cubicBezTo>
                  <a:pt x="11533696" y="6193575"/>
                  <a:pt x="11520672" y="6223706"/>
                  <a:pt x="11515330" y="6241549"/>
                </a:cubicBezTo>
                <a:cubicBezTo>
                  <a:pt x="11509988" y="6259393"/>
                  <a:pt x="11506830" y="6256209"/>
                  <a:pt x="11508360" y="6283356"/>
                </a:cubicBezTo>
                <a:cubicBezTo>
                  <a:pt x="11496758" y="6317094"/>
                  <a:pt x="11506504" y="6340085"/>
                  <a:pt x="11502164" y="6370897"/>
                </a:cubicBezTo>
                <a:cubicBezTo>
                  <a:pt x="11498220" y="6406078"/>
                  <a:pt x="11505228" y="6378276"/>
                  <a:pt x="11493420" y="6419907"/>
                </a:cubicBezTo>
                <a:cubicBezTo>
                  <a:pt x="11496498" y="6425815"/>
                  <a:pt x="11498672" y="6444204"/>
                  <a:pt x="11496258" y="6453162"/>
                </a:cubicBezTo>
                <a:cubicBezTo>
                  <a:pt x="11496982" y="6471523"/>
                  <a:pt x="11512650" y="6498528"/>
                  <a:pt x="11512334" y="6514298"/>
                </a:cubicBezTo>
                <a:cubicBezTo>
                  <a:pt x="11512200" y="6527176"/>
                  <a:pt x="11507906" y="6505466"/>
                  <a:pt x="11506458" y="6519308"/>
                </a:cubicBezTo>
                <a:cubicBezTo>
                  <a:pt x="11505546" y="6536357"/>
                  <a:pt x="11496970" y="6533583"/>
                  <a:pt x="11506912" y="6550074"/>
                </a:cubicBezTo>
                <a:cubicBezTo>
                  <a:pt x="11502902" y="6566946"/>
                  <a:pt x="11507560" y="6571936"/>
                  <a:pt x="11508214" y="6596919"/>
                </a:cubicBezTo>
                <a:cubicBezTo>
                  <a:pt x="11504722" y="6606203"/>
                  <a:pt x="11505462" y="6614758"/>
                  <a:pt x="11507524" y="6623534"/>
                </a:cubicBezTo>
                <a:cubicBezTo>
                  <a:pt x="11505086" y="6646907"/>
                  <a:pt x="11507528" y="6669655"/>
                  <a:pt x="11507206" y="6696669"/>
                </a:cubicBezTo>
                <a:cubicBezTo>
                  <a:pt x="11501998" y="6724388"/>
                  <a:pt x="11508454" y="6741397"/>
                  <a:pt x="11508078" y="6770256"/>
                </a:cubicBezTo>
                <a:cubicBezTo>
                  <a:pt x="11509260" y="6790406"/>
                  <a:pt x="11512798" y="6819910"/>
                  <a:pt x="11515012" y="6840678"/>
                </a:cubicBezTo>
                <a:lnTo>
                  <a:pt x="11515906" y="6850048"/>
                </a:lnTo>
                <a:lnTo>
                  <a:pt x="0" y="6850048"/>
                </a:lnTo>
                <a:lnTo>
                  <a:pt x="0" y="6150255"/>
                </a:lnTo>
                <a:lnTo>
                  <a:pt x="17548" y="6079421"/>
                </a:lnTo>
                <a:cubicBezTo>
                  <a:pt x="24104" y="6016456"/>
                  <a:pt x="27371" y="6035306"/>
                  <a:pt x="27043" y="5985942"/>
                </a:cubicBezTo>
                <a:cubicBezTo>
                  <a:pt x="26678" y="5981021"/>
                  <a:pt x="35914" y="5971603"/>
                  <a:pt x="33624" y="5952542"/>
                </a:cubicBezTo>
                <a:cubicBezTo>
                  <a:pt x="37578" y="5922372"/>
                  <a:pt x="48696" y="5939028"/>
                  <a:pt x="52357" y="5900385"/>
                </a:cubicBezTo>
                <a:cubicBezTo>
                  <a:pt x="55799" y="5903958"/>
                  <a:pt x="54094" y="5866099"/>
                  <a:pt x="66315" y="5862451"/>
                </a:cubicBezTo>
                <a:cubicBezTo>
                  <a:pt x="70207" y="5846033"/>
                  <a:pt x="73489" y="5820812"/>
                  <a:pt x="75710" y="5801878"/>
                </a:cubicBezTo>
                <a:cubicBezTo>
                  <a:pt x="81695" y="5773510"/>
                  <a:pt x="88149" y="5759388"/>
                  <a:pt x="92413" y="5755196"/>
                </a:cubicBezTo>
                <a:cubicBezTo>
                  <a:pt x="99183" y="5726796"/>
                  <a:pt x="100401" y="5729867"/>
                  <a:pt x="114766" y="5692575"/>
                </a:cubicBezTo>
                <a:cubicBezTo>
                  <a:pt x="109606" y="5670690"/>
                  <a:pt x="120766" y="5651885"/>
                  <a:pt x="130959" y="5642725"/>
                </a:cubicBezTo>
                <a:cubicBezTo>
                  <a:pt x="140615" y="5617952"/>
                  <a:pt x="163671" y="5564143"/>
                  <a:pt x="166724" y="5528753"/>
                </a:cubicBezTo>
                <a:cubicBezTo>
                  <a:pt x="165990" y="5474631"/>
                  <a:pt x="177327" y="5489775"/>
                  <a:pt x="185947" y="5465696"/>
                </a:cubicBezTo>
                <a:cubicBezTo>
                  <a:pt x="196662" y="5446952"/>
                  <a:pt x="187411" y="5449560"/>
                  <a:pt x="200956" y="5429999"/>
                </a:cubicBezTo>
                <a:lnTo>
                  <a:pt x="216668" y="5393769"/>
                </a:lnTo>
                <a:lnTo>
                  <a:pt x="241271" y="5350074"/>
                </a:lnTo>
                <a:lnTo>
                  <a:pt x="248034" y="5340072"/>
                </a:lnTo>
                <a:cubicBezTo>
                  <a:pt x="248058" y="5334942"/>
                  <a:pt x="248479" y="5331687"/>
                  <a:pt x="249221" y="5329608"/>
                </a:cubicBezTo>
                <a:cubicBezTo>
                  <a:pt x="249320" y="5329557"/>
                  <a:pt x="249420" y="5329504"/>
                  <a:pt x="249519" y="5329453"/>
                </a:cubicBezTo>
                <a:lnTo>
                  <a:pt x="252498" y="5314689"/>
                </a:lnTo>
                <a:cubicBezTo>
                  <a:pt x="252864" y="5297574"/>
                  <a:pt x="278981" y="5263235"/>
                  <a:pt x="278285" y="5246981"/>
                </a:cubicBezTo>
                <a:cubicBezTo>
                  <a:pt x="294835" y="5239806"/>
                  <a:pt x="267309" y="5243000"/>
                  <a:pt x="282334" y="5215649"/>
                </a:cubicBezTo>
                <a:cubicBezTo>
                  <a:pt x="284338" y="5203457"/>
                  <a:pt x="286369" y="5198331"/>
                  <a:pt x="287909" y="5188115"/>
                </a:cubicBezTo>
                <a:cubicBezTo>
                  <a:pt x="288332" y="5187974"/>
                  <a:pt x="291148" y="5154493"/>
                  <a:pt x="291570" y="5154352"/>
                </a:cubicBezTo>
                <a:lnTo>
                  <a:pt x="295687" y="5129949"/>
                </a:lnTo>
                <a:lnTo>
                  <a:pt x="297770" y="5124375"/>
                </a:lnTo>
                <a:lnTo>
                  <a:pt x="294552" y="5091886"/>
                </a:lnTo>
                <a:lnTo>
                  <a:pt x="294372" y="5075666"/>
                </a:lnTo>
                <a:lnTo>
                  <a:pt x="291261" y="5069914"/>
                </a:lnTo>
                <a:cubicBezTo>
                  <a:pt x="289602" y="5064348"/>
                  <a:pt x="289412" y="5057213"/>
                  <a:pt x="292549" y="5046565"/>
                </a:cubicBezTo>
                <a:lnTo>
                  <a:pt x="293850" y="5044324"/>
                </a:lnTo>
                <a:lnTo>
                  <a:pt x="288225" y="5011521"/>
                </a:lnTo>
                <a:cubicBezTo>
                  <a:pt x="286438" y="5004509"/>
                  <a:pt x="295879" y="4976501"/>
                  <a:pt x="292304" y="4970595"/>
                </a:cubicBezTo>
                <a:cubicBezTo>
                  <a:pt x="297173" y="4914689"/>
                  <a:pt x="280545" y="4880484"/>
                  <a:pt x="292037" y="4812226"/>
                </a:cubicBezTo>
                <a:cubicBezTo>
                  <a:pt x="296651" y="4766534"/>
                  <a:pt x="296553" y="4740857"/>
                  <a:pt x="300183" y="4711370"/>
                </a:cubicBezTo>
                <a:cubicBezTo>
                  <a:pt x="303813" y="4681883"/>
                  <a:pt x="310253" y="4654301"/>
                  <a:pt x="313819" y="4635304"/>
                </a:cubicBezTo>
                <a:cubicBezTo>
                  <a:pt x="317385" y="4616307"/>
                  <a:pt x="319059" y="4621434"/>
                  <a:pt x="321580" y="4597389"/>
                </a:cubicBezTo>
                <a:cubicBezTo>
                  <a:pt x="324100" y="4573344"/>
                  <a:pt x="322182" y="4514378"/>
                  <a:pt x="328942" y="4491032"/>
                </a:cubicBezTo>
                <a:cubicBezTo>
                  <a:pt x="328254" y="4465815"/>
                  <a:pt x="339350" y="4462516"/>
                  <a:pt x="338027" y="4448739"/>
                </a:cubicBezTo>
                <a:cubicBezTo>
                  <a:pt x="354594" y="4377504"/>
                  <a:pt x="351648" y="4318161"/>
                  <a:pt x="348965" y="4231470"/>
                </a:cubicBezTo>
                <a:cubicBezTo>
                  <a:pt x="353874" y="4174323"/>
                  <a:pt x="356666" y="4175355"/>
                  <a:pt x="359496" y="4150308"/>
                </a:cubicBezTo>
                <a:cubicBezTo>
                  <a:pt x="362339" y="4142663"/>
                  <a:pt x="352449" y="4138872"/>
                  <a:pt x="356364" y="4131985"/>
                </a:cubicBezTo>
                <a:lnTo>
                  <a:pt x="361593" y="4096619"/>
                </a:lnTo>
                <a:lnTo>
                  <a:pt x="371792" y="4070654"/>
                </a:lnTo>
                <a:lnTo>
                  <a:pt x="378262" y="4046249"/>
                </a:lnTo>
                <a:lnTo>
                  <a:pt x="381009" y="4016915"/>
                </a:lnTo>
                <a:cubicBezTo>
                  <a:pt x="383439" y="4007929"/>
                  <a:pt x="391279" y="4007340"/>
                  <a:pt x="391151" y="3995496"/>
                </a:cubicBezTo>
                <a:cubicBezTo>
                  <a:pt x="396353" y="3959536"/>
                  <a:pt x="400862" y="3894766"/>
                  <a:pt x="406592" y="3845871"/>
                </a:cubicBezTo>
                <a:cubicBezTo>
                  <a:pt x="403177" y="3821649"/>
                  <a:pt x="409717" y="3786911"/>
                  <a:pt x="419462" y="3776866"/>
                </a:cubicBezTo>
                <a:cubicBezTo>
                  <a:pt x="422173" y="3764871"/>
                  <a:pt x="422222" y="3735955"/>
                  <a:pt x="420303" y="3724288"/>
                </a:cubicBezTo>
                <a:cubicBezTo>
                  <a:pt x="420584" y="3713932"/>
                  <a:pt x="424293" y="3712054"/>
                  <a:pt x="425736" y="3698294"/>
                </a:cubicBezTo>
                <a:cubicBezTo>
                  <a:pt x="429134" y="3683275"/>
                  <a:pt x="445239" y="3650699"/>
                  <a:pt x="450275" y="3636556"/>
                </a:cubicBezTo>
                <a:cubicBezTo>
                  <a:pt x="455311" y="3622413"/>
                  <a:pt x="450096" y="3636797"/>
                  <a:pt x="455950" y="3613438"/>
                </a:cubicBezTo>
                <a:cubicBezTo>
                  <a:pt x="457946" y="3605104"/>
                  <a:pt x="465726" y="3606849"/>
                  <a:pt x="469436" y="3588931"/>
                </a:cubicBezTo>
                <a:cubicBezTo>
                  <a:pt x="473148" y="3571012"/>
                  <a:pt x="477437" y="3530877"/>
                  <a:pt x="478216" y="3505927"/>
                </a:cubicBezTo>
                <a:cubicBezTo>
                  <a:pt x="465624" y="3478053"/>
                  <a:pt x="482767" y="3487820"/>
                  <a:pt x="466921" y="3436850"/>
                </a:cubicBezTo>
                <a:cubicBezTo>
                  <a:pt x="468947" y="3435539"/>
                  <a:pt x="468075" y="3414710"/>
                  <a:pt x="469431" y="3393361"/>
                </a:cubicBezTo>
                <a:cubicBezTo>
                  <a:pt x="470787" y="3372012"/>
                  <a:pt x="482148" y="3326552"/>
                  <a:pt x="475054" y="3308755"/>
                </a:cubicBezTo>
                <a:lnTo>
                  <a:pt x="474310" y="3151747"/>
                </a:lnTo>
                <a:lnTo>
                  <a:pt x="486215" y="3061618"/>
                </a:lnTo>
                <a:cubicBezTo>
                  <a:pt x="488121" y="3030278"/>
                  <a:pt x="496811" y="3025014"/>
                  <a:pt x="493402" y="3004882"/>
                </a:cubicBezTo>
                <a:cubicBezTo>
                  <a:pt x="495599" y="2970945"/>
                  <a:pt x="511735" y="2992431"/>
                  <a:pt x="498742" y="2953275"/>
                </a:cubicBezTo>
                <a:cubicBezTo>
                  <a:pt x="512558" y="2963977"/>
                  <a:pt x="494995" y="2934875"/>
                  <a:pt x="506118" y="2914739"/>
                </a:cubicBezTo>
                <a:cubicBezTo>
                  <a:pt x="497917" y="2886497"/>
                  <a:pt x="508247" y="2857462"/>
                  <a:pt x="509450" y="2840319"/>
                </a:cubicBezTo>
                <a:cubicBezTo>
                  <a:pt x="510653" y="2823176"/>
                  <a:pt x="514436" y="2836441"/>
                  <a:pt x="513337" y="2811881"/>
                </a:cubicBezTo>
                <a:lnTo>
                  <a:pt x="518905" y="2777197"/>
                </a:lnTo>
                <a:cubicBezTo>
                  <a:pt x="514307" y="2779008"/>
                  <a:pt x="515662" y="2773990"/>
                  <a:pt x="516381" y="2760229"/>
                </a:cubicBezTo>
                <a:lnTo>
                  <a:pt x="512284" y="2723271"/>
                </a:lnTo>
                <a:lnTo>
                  <a:pt x="516417" y="2697909"/>
                </a:lnTo>
                <a:cubicBezTo>
                  <a:pt x="516277" y="2694509"/>
                  <a:pt x="511777" y="2670333"/>
                  <a:pt x="508245" y="2670818"/>
                </a:cubicBezTo>
                <a:cubicBezTo>
                  <a:pt x="523059" y="2644368"/>
                  <a:pt x="513753" y="2641721"/>
                  <a:pt x="509977" y="2614598"/>
                </a:cubicBezTo>
                <a:cubicBezTo>
                  <a:pt x="511368" y="2591343"/>
                  <a:pt x="511836" y="2611388"/>
                  <a:pt x="513586" y="2555192"/>
                </a:cubicBezTo>
                <a:cubicBezTo>
                  <a:pt x="529849" y="2533316"/>
                  <a:pt x="501799" y="2549042"/>
                  <a:pt x="524573" y="2506102"/>
                </a:cubicBezTo>
                <a:cubicBezTo>
                  <a:pt x="522798" y="2504000"/>
                  <a:pt x="524426" y="2477490"/>
                  <a:pt x="526211" y="2463615"/>
                </a:cubicBezTo>
                <a:cubicBezTo>
                  <a:pt x="527997" y="2449740"/>
                  <a:pt x="525821" y="2437204"/>
                  <a:pt x="535288" y="2422849"/>
                </a:cubicBezTo>
                <a:cubicBezTo>
                  <a:pt x="538200" y="2412361"/>
                  <a:pt x="533938" y="2431104"/>
                  <a:pt x="538894" y="2398306"/>
                </a:cubicBezTo>
                <a:cubicBezTo>
                  <a:pt x="543849" y="2365508"/>
                  <a:pt x="560628" y="2258604"/>
                  <a:pt x="565019" y="2226060"/>
                </a:cubicBezTo>
                <a:cubicBezTo>
                  <a:pt x="569411" y="2193516"/>
                  <a:pt x="571990" y="2216405"/>
                  <a:pt x="572425" y="2203044"/>
                </a:cubicBezTo>
                <a:cubicBezTo>
                  <a:pt x="572861" y="2189683"/>
                  <a:pt x="565754" y="2160914"/>
                  <a:pt x="567634" y="2145894"/>
                </a:cubicBezTo>
                <a:cubicBezTo>
                  <a:pt x="569552" y="2127038"/>
                  <a:pt x="576895" y="2124242"/>
                  <a:pt x="576524" y="2112924"/>
                </a:cubicBezTo>
                <a:cubicBezTo>
                  <a:pt x="566248" y="2102460"/>
                  <a:pt x="566361" y="2091349"/>
                  <a:pt x="572593" y="2073223"/>
                </a:cubicBezTo>
                <a:cubicBezTo>
                  <a:pt x="575393" y="2039410"/>
                  <a:pt x="564822" y="2039383"/>
                  <a:pt x="566346" y="2006730"/>
                </a:cubicBezTo>
                <a:cubicBezTo>
                  <a:pt x="565764" y="1992401"/>
                  <a:pt x="569077" y="1984735"/>
                  <a:pt x="565784" y="1960829"/>
                </a:cubicBezTo>
                <a:cubicBezTo>
                  <a:pt x="566486" y="1943808"/>
                  <a:pt x="568252" y="1909609"/>
                  <a:pt x="557910" y="1886564"/>
                </a:cubicBezTo>
                <a:cubicBezTo>
                  <a:pt x="556594" y="1861569"/>
                  <a:pt x="556127" y="1879721"/>
                  <a:pt x="558732" y="1852441"/>
                </a:cubicBezTo>
                <a:cubicBezTo>
                  <a:pt x="559253" y="1819115"/>
                  <a:pt x="552986" y="1805243"/>
                  <a:pt x="554477" y="1785985"/>
                </a:cubicBezTo>
                <a:cubicBezTo>
                  <a:pt x="550197" y="1773445"/>
                  <a:pt x="555297" y="1787647"/>
                  <a:pt x="549925" y="1739449"/>
                </a:cubicBezTo>
                <a:cubicBezTo>
                  <a:pt x="559439" y="1720347"/>
                  <a:pt x="546428" y="1704007"/>
                  <a:pt x="548478" y="1687662"/>
                </a:cubicBezTo>
                <a:cubicBezTo>
                  <a:pt x="547438" y="1661740"/>
                  <a:pt x="547552" y="1598028"/>
                  <a:pt x="546079" y="1574394"/>
                </a:cubicBezTo>
                <a:cubicBezTo>
                  <a:pt x="544606" y="1550760"/>
                  <a:pt x="542413" y="1575916"/>
                  <a:pt x="539645" y="1545855"/>
                </a:cubicBezTo>
                <a:cubicBezTo>
                  <a:pt x="551965" y="1490487"/>
                  <a:pt x="529792" y="1459589"/>
                  <a:pt x="527078" y="1403551"/>
                </a:cubicBezTo>
                <a:cubicBezTo>
                  <a:pt x="509907" y="1369534"/>
                  <a:pt x="527744" y="1345427"/>
                  <a:pt x="514603" y="1308232"/>
                </a:cubicBezTo>
                <a:cubicBezTo>
                  <a:pt x="510585" y="1283061"/>
                  <a:pt x="514424" y="1279405"/>
                  <a:pt x="512548" y="1265228"/>
                </a:cubicBezTo>
                <a:cubicBezTo>
                  <a:pt x="510672" y="1251051"/>
                  <a:pt x="506150" y="1235061"/>
                  <a:pt x="503347" y="1223169"/>
                </a:cubicBezTo>
                <a:cubicBezTo>
                  <a:pt x="507006" y="1216804"/>
                  <a:pt x="500559" y="1167333"/>
                  <a:pt x="495727" y="1168475"/>
                </a:cubicBezTo>
                <a:cubicBezTo>
                  <a:pt x="497383" y="1161125"/>
                  <a:pt x="503792" y="1140806"/>
                  <a:pt x="496141" y="1138512"/>
                </a:cubicBezTo>
                <a:cubicBezTo>
                  <a:pt x="496060" y="1100984"/>
                  <a:pt x="494987" y="1079901"/>
                  <a:pt x="505184" y="1047073"/>
                </a:cubicBezTo>
                <a:cubicBezTo>
                  <a:pt x="508983" y="1023742"/>
                  <a:pt x="506944" y="1040037"/>
                  <a:pt x="509355" y="1025516"/>
                </a:cubicBezTo>
                <a:cubicBezTo>
                  <a:pt x="511766" y="1010995"/>
                  <a:pt x="507447" y="986805"/>
                  <a:pt x="506873" y="963123"/>
                </a:cubicBezTo>
                <a:cubicBezTo>
                  <a:pt x="507006" y="939112"/>
                  <a:pt x="511112" y="911137"/>
                  <a:pt x="512548" y="893356"/>
                </a:cubicBezTo>
                <a:cubicBezTo>
                  <a:pt x="513984" y="875575"/>
                  <a:pt x="513640" y="871333"/>
                  <a:pt x="515492" y="856438"/>
                </a:cubicBezTo>
                <a:cubicBezTo>
                  <a:pt x="512022" y="831582"/>
                  <a:pt x="513851" y="810695"/>
                  <a:pt x="521269" y="792080"/>
                </a:cubicBezTo>
                <a:cubicBezTo>
                  <a:pt x="523173" y="777595"/>
                  <a:pt x="527507" y="785019"/>
                  <a:pt x="529314" y="774293"/>
                </a:cubicBezTo>
                <a:cubicBezTo>
                  <a:pt x="531122" y="763567"/>
                  <a:pt x="522950" y="756728"/>
                  <a:pt x="524928" y="727723"/>
                </a:cubicBezTo>
                <a:cubicBezTo>
                  <a:pt x="525327" y="717404"/>
                  <a:pt x="532992" y="717749"/>
                  <a:pt x="534104" y="695712"/>
                </a:cubicBezTo>
                <a:cubicBezTo>
                  <a:pt x="535215" y="673675"/>
                  <a:pt x="540000" y="585070"/>
                  <a:pt x="541179" y="552638"/>
                </a:cubicBezTo>
                <a:cubicBezTo>
                  <a:pt x="542357" y="520206"/>
                  <a:pt x="539121" y="533336"/>
                  <a:pt x="538784" y="517789"/>
                </a:cubicBezTo>
                <a:cubicBezTo>
                  <a:pt x="538447" y="502242"/>
                  <a:pt x="529995" y="483849"/>
                  <a:pt x="539155" y="459355"/>
                </a:cubicBezTo>
                <a:cubicBezTo>
                  <a:pt x="534282" y="441033"/>
                  <a:pt x="545465" y="440562"/>
                  <a:pt x="548350" y="420246"/>
                </a:cubicBezTo>
                <a:cubicBezTo>
                  <a:pt x="552432" y="409037"/>
                  <a:pt x="551248" y="395007"/>
                  <a:pt x="554063" y="385753"/>
                </a:cubicBezTo>
                <a:cubicBezTo>
                  <a:pt x="556878" y="376499"/>
                  <a:pt x="557385" y="369183"/>
                  <a:pt x="560450" y="362337"/>
                </a:cubicBezTo>
                <a:cubicBezTo>
                  <a:pt x="563515" y="355491"/>
                  <a:pt x="569657" y="353410"/>
                  <a:pt x="572451" y="344679"/>
                </a:cubicBezTo>
                <a:cubicBezTo>
                  <a:pt x="575246" y="335948"/>
                  <a:pt x="580164" y="322294"/>
                  <a:pt x="582006" y="312331"/>
                </a:cubicBezTo>
                <a:cubicBezTo>
                  <a:pt x="583847" y="302368"/>
                  <a:pt x="580997" y="303880"/>
                  <a:pt x="583503" y="284899"/>
                </a:cubicBezTo>
                <a:cubicBezTo>
                  <a:pt x="588855" y="253960"/>
                  <a:pt x="592732" y="226097"/>
                  <a:pt x="592254" y="191300"/>
                </a:cubicBezTo>
                <a:cubicBezTo>
                  <a:pt x="602017" y="184777"/>
                  <a:pt x="597586" y="174390"/>
                  <a:pt x="592419" y="160499"/>
                </a:cubicBezTo>
                <a:cubicBezTo>
                  <a:pt x="599540" y="134531"/>
                  <a:pt x="605057" y="90673"/>
                  <a:pt x="620978" y="46251"/>
                </a:cubicBezTo>
                <a:cubicBezTo>
                  <a:pt x="630736" y="27343"/>
                  <a:pt x="632412" y="23169"/>
                  <a:pt x="635098" y="9619"/>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859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C024C-7B9B-4061-8DE0-00E31879C757}"/>
              </a:ext>
            </a:extLst>
          </p:cNvPr>
          <p:cNvSpPr>
            <a:spLocks noGrp="1"/>
          </p:cNvSpPr>
          <p:nvPr>
            <p:ph type="title"/>
          </p:nvPr>
        </p:nvSpPr>
        <p:spPr/>
        <p:txBody>
          <a:bodyPr/>
          <a:lstStyle/>
          <a:p>
            <a:r>
              <a:rPr lang="en-US" dirty="0"/>
              <a:t>Justice White on the Limited Scope of the Ruling</a:t>
            </a:r>
          </a:p>
        </p:txBody>
      </p:sp>
      <p:sp>
        <p:nvSpPr>
          <p:cNvPr id="3" name="Content Placeholder 2">
            <a:extLst>
              <a:ext uri="{FF2B5EF4-FFF2-40B4-BE49-F238E27FC236}">
                <a16:creationId xmlns:a16="http://schemas.microsoft.com/office/drawing/2014/main" id="{E523FAA3-4BFA-4BD0-8F60-054922880B0A}"/>
              </a:ext>
            </a:extLst>
          </p:cNvPr>
          <p:cNvSpPr>
            <a:spLocks noGrp="1"/>
          </p:cNvSpPr>
          <p:nvPr>
            <p:ph idx="1"/>
          </p:nvPr>
        </p:nvSpPr>
        <p:spPr/>
        <p:txBody>
          <a:bodyPr>
            <a:normAutofit fontScale="92500" lnSpcReduction="10000"/>
          </a:bodyPr>
          <a:lstStyle/>
          <a:p>
            <a:r>
              <a:rPr lang="en-US" dirty="0">
                <a:highlight>
                  <a:srgbClr val="FFFF00"/>
                </a:highlight>
              </a:rPr>
              <a:t>The Criminal Code contains numerous provisions potentially relevant to these cases. </a:t>
            </a:r>
            <a:r>
              <a:rPr lang="en-US" dirty="0"/>
              <a:t>. . . [Justice White devotes five pages to a discussion of the criminal provisions.] . . . I am not, of course, saying that either of these newspapers has yet committed a crime or that either would commit a crime if it published all the material now in its possession. That matter must await resolution in the context of a criminal proceeding if one is instituted by the United States. In that event</a:t>
            </a:r>
            <a:r>
              <a:rPr lang="en-US" dirty="0">
                <a:highlight>
                  <a:srgbClr val="FFFF00"/>
                </a:highlight>
              </a:rPr>
              <a:t>, the issue of guilt or innocence would be determined by procedures and standards quite different from those that have purported to govern these injunctive proceedings.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CCD717C7-5FD5-8998-CBB7-853993819962}"/>
                  </a:ext>
                </a:extLst>
              </p14:cNvPr>
              <p14:cNvContentPartPr/>
              <p14:nvPr/>
            </p14:nvContentPartPr>
            <p14:xfrm>
              <a:off x="836280" y="1622880"/>
              <a:ext cx="8641440" cy="4547160"/>
            </p14:xfrm>
          </p:contentPart>
        </mc:Choice>
        <mc:Fallback xmlns="">
          <p:pic>
            <p:nvPicPr>
              <p:cNvPr id="4" name="Ink 3">
                <a:extLst>
                  <a:ext uri="{FF2B5EF4-FFF2-40B4-BE49-F238E27FC236}">
                    <a16:creationId xmlns:a16="http://schemas.microsoft.com/office/drawing/2014/main" id="{CCD717C7-5FD5-8998-CBB7-853993819962}"/>
                  </a:ext>
                </a:extLst>
              </p:cNvPr>
              <p:cNvPicPr/>
              <p:nvPr/>
            </p:nvPicPr>
            <p:blipFill>
              <a:blip r:embed="rId3"/>
              <a:stretch>
                <a:fillRect/>
              </a:stretch>
            </p:blipFill>
            <p:spPr>
              <a:xfrm>
                <a:off x="826920" y="1613520"/>
                <a:ext cx="8660160" cy="4565880"/>
              </a:xfrm>
              <a:prstGeom prst="rect">
                <a:avLst/>
              </a:prstGeom>
            </p:spPr>
          </p:pic>
        </mc:Fallback>
      </mc:AlternateContent>
    </p:spTree>
    <p:extLst>
      <p:ext uri="{BB962C8B-B14F-4D97-AF65-F5344CB8AC3E}">
        <p14:creationId xmlns:p14="http://schemas.microsoft.com/office/powerpoint/2010/main" val="825470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B7FB8-48AF-4636-B783-9130417FEFB4}"/>
              </a:ext>
            </a:extLst>
          </p:cNvPr>
          <p:cNvSpPr>
            <a:spLocks noGrp="1"/>
          </p:cNvSpPr>
          <p:nvPr>
            <p:ph type="title"/>
          </p:nvPr>
        </p:nvSpPr>
        <p:spPr/>
        <p:txBody>
          <a:bodyPr/>
          <a:lstStyle/>
          <a:p>
            <a:r>
              <a:rPr lang="en-US" dirty="0"/>
              <a:t>Was the Case a Win or Loss?</a:t>
            </a:r>
          </a:p>
        </p:txBody>
      </p:sp>
      <p:sp>
        <p:nvSpPr>
          <p:cNvPr id="3" name="Content Placeholder 2">
            <a:extLst>
              <a:ext uri="{FF2B5EF4-FFF2-40B4-BE49-F238E27FC236}">
                <a16:creationId xmlns:a16="http://schemas.microsoft.com/office/drawing/2014/main" id="{80F7F8B5-15A1-42FF-8E36-485ECD54DA75}"/>
              </a:ext>
            </a:extLst>
          </p:cNvPr>
          <p:cNvSpPr>
            <a:spLocks noGrp="1"/>
          </p:cNvSpPr>
          <p:nvPr>
            <p:ph idx="1"/>
          </p:nvPr>
        </p:nvSpPr>
        <p:spPr>
          <a:xfrm>
            <a:off x="478972" y="1498146"/>
            <a:ext cx="11200039" cy="4678817"/>
          </a:xfrm>
        </p:spPr>
        <p:txBody>
          <a:bodyPr/>
          <a:lstStyle/>
          <a:p>
            <a:r>
              <a:rPr lang="en-US" dirty="0"/>
              <a:t>Professor Bickel:</a:t>
            </a:r>
          </a:p>
          <a:p>
            <a:pPr lvl="1"/>
            <a:r>
              <a:rPr lang="en-US" dirty="0">
                <a:highlight>
                  <a:srgbClr val="FFFF00"/>
                </a:highlight>
              </a:rPr>
              <a:t>[L]aw can never make us as secure as we are when we do not need it. </a:t>
            </a:r>
            <a:r>
              <a:rPr lang="en-US" dirty="0"/>
              <a:t>Those freedoms which are neither challenged nor defined are the most secure. . . . Before June 15, 1971, through the troubles of 1798, through one civil and two world wars, . . . there had never been an effort by the federal government to censor a newspaper. . . . That spell was broken, and in a sense freedom was thus diminished. . . .</a:t>
            </a:r>
          </a:p>
          <a:p>
            <a:r>
              <a:rPr lang="en-US" dirty="0"/>
              <a:t>Were the papers self-censoring themselves before this case?</a:t>
            </a:r>
          </a:p>
          <a:p>
            <a:pPr lvl="1"/>
            <a:r>
              <a:rPr lang="en-US" dirty="0"/>
              <a:t>Can this be worse than explicit government censorship?</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83F603A7-3BA1-954E-5FF5-A1F85AC71ADA}"/>
                  </a:ext>
                </a:extLst>
              </p14:cNvPr>
              <p14:cNvContentPartPr/>
              <p14:nvPr/>
            </p14:nvContentPartPr>
            <p14:xfrm>
              <a:off x="117360" y="276480"/>
              <a:ext cx="11786040" cy="5459400"/>
            </p14:xfrm>
          </p:contentPart>
        </mc:Choice>
        <mc:Fallback xmlns="">
          <p:pic>
            <p:nvPicPr>
              <p:cNvPr id="4" name="Ink 3">
                <a:extLst>
                  <a:ext uri="{FF2B5EF4-FFF2-40B4-BE49-F238E27FC236}">
                    <a16:creationId xmlns:a16="http://schemas.microsoft.com/office/drawing/2014/main" id="{83F603A7-3BA1-954E-5FF5-A1F85AC71ADA}"/>
                  </a:ext>
                </a:extLst>
              </p:cNvPr>
              <p:cNvPicPr/>
              <p:nvPr/>
            </p:nvPicPr>
            <p:blipFill>
              <a:blip r:embed="rId3"/>
              <a:stretch>
                <a:fillRect/>
              </a:stretch>
            </p:blipFill>
            <p:spPr>
              <a:xfrm>
                <a:off x="108000" y="267120"/>
                <a:ext cx="11804760" cy="5478120"/>
              </a:xfrm>
              <a:prstGeom prst="rect">
                <a:avLst/>
              </a:prstGeom>
            </p:spPr>
          </p:pic>
        </mc:Fallback>
      </mc:AlternateContent>
    </p:spTree>
    <p:extLst>
      <p:ext uri="{BB962C8B-B14F-4D97-AF65-F5344CB8AC3E}">
        <p14:creationId xmlns:p14="http://schemas.microsoft.com/office/powerpoint/2010/main" val="1969529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3F133-30BC-4BBB-A636-D8CFCBB0EDEF}"/>
              </a:ext>
            </a:extLst>
          </p:cNvPr>
          <p:cNvSpPr>
            <a:spLocks noGrp="1"/>
          </p:cNvSpPr>
          <p:nvPr>
            <p:ph type="title"/>
          </p:nvPr>
        </p:nvSpPr>
        <p:spPr/>
        <p:txBody>
          <a:bodyPr>
            <a:normAutofit/>
          </a:bodyPr>
          <a:lstStyle/>
          <a:p>
            <a:r>
              <a:rPr lang="en-US" i="1" dirty="0"/>
              <a:t>United States v. The Progressive, Inc., </a:t>
            </a:r>
            <a:r>
              <a:rPr lang="en-US" dirty="0"/>
              <a:t>467 F. Supp. 990 (W.D. Wis. 1979).</a:t>
            </a:r>
          </a:p>
        </p:txBody>
      </p:sp>
      <p:sp>
        <p:nvSpPr>
          <p:cNvPr id="3" name="Content Placeholder 2">
            <a:extLst>
              <a:ext uri="{FF2B5EF4-FFF2-40B4-BE49-F238E27FC236}">
                <a16:creationId xmlns:a16="http://schemas.microsoft.com/office/drawing/2014/main" id="{B62CE486-638C-4A6A-B687-87D9CE47FC8D}"/>
              </a:ext>
            </a:extLst>
          </p:cNvPr>
          <p:cNvSpPr>
            <a:spLocks noGrp="1"/>
          </p:cNvSpPr>
          <p:nvPr>
            <p:ph idx="1"/>
          </p:nvPr>
        </p:nvSpPr>
        <p:spPr>
          <a:xfrm>
            <a:off x="873919" y="1682750"/>
            <a:ext cx="10548937" cy="4351338"/>
          </a:xfrm>
        </p:spPr>
        <p:txBody>
          <a:bodyPr>
            <a:normAutofit fontScale="92500" lnSpcReduction="20000"/>
          </a:bodyPr>
          <a:lstStyle/>
          <a:p>
            <a:r>
              <a:rPr lang="en-US" dirty="0"/>
              <a:t>Injunction against the publication of an article explaining how hydrogen bombs work.</a:t>
            </a:r>
          </a:p>
          <a:p>
            <a:r>
              <a:rPr lang="en-US" dirty="0"/>
              <a:t>What is involved here is information dealing with the most destructive weapon in the history of mankind, information of sufficient destructive potential to nullify the right to free speech and to endanger the right to life itself. . . .</a:t>
            </a:r>
            <a:r>
              <a:rPr lang="en-US" dirty="0">
                <a:highlight>
                  <a:srgbClr val="FFFF00"/>
                </a:highlight>
              </a:rPr>
              <a:t>A mistake in ruling against The Progressive will seriously infringe cherished First Amendment rights</a:t>
            </a:r>
            <a:r>
              <a:rPr lang="en-US" dirty="0"/>
              <a:t>. . . . It will curtail defendants’ First Amendment rights in a drastic and substantial fashion. It will infringe upon our right to know and to be informed as well. </a:t>
            </a:r>
            <a:r>
              <a:rPr lang="en-US" dirty="0">
                <a:highlight>
                  <a:srgbClr val="FFFF00"/>
                </a:highlight>
              </a:rPr>
              <a:t>A mistake in ruling against the United States could pave the way for thermonuclear annihilation for us all.</a:t>
            </a:r>
            <a:r>
              <a:rPr lang="en-US" dirty="0"/>
              <a:t> In that event, our right to life is extinguished and the right to publish becomes moot.</a:t>
            </a:r>
          </a:p>
          <a:p>
            <a:r>
              <a:rPr lang="en-US" dirty="0">
                <a:highlight>
                  <a:srgbClr val="FFFF00"/>
                </a:highlight>
              </a:rPr>
              <a:t>Mooted when the information appeared elsewhere. Most was already in the public domain.</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E610C02E-6B25-D6E9-BF5C-59735C6F1E4B}"/>
                  </a:ext>
                </a:extLst>
              </p14:cNvPr>
              <p14:cNvContentPartPr/>
              <p14:nvPr/>
            </p14:nvContentPartPr>
            <p14:xfrm>
              <a:off x="1009800" y="820440"/>
              <a:ext cx="10303200" cy="5741280"/>
            </p14:xfrm>
          </p:contentPart>
        </mc:Choice>
        <mc:Fallback xmlns="">
          <p:pic>
            <p:nvPicPr>
              <p:cNvPr id="4" name="Ink 3">
                <a:extLst>
                  <a:ext uri="{FF2B5EF4-FFF2-40B4-BE49-F238E27FC236}">
                    <a16:creationId xmlns:a16="http://schemas.microsoft.com/office/drawing/2014/main" id="{E610C02E-6B25-D6E9-BF5C-59735C6F1E4B}"/>
                  </a:ext>
                </a:extLst>
              </p:cNvPr>
              <p:cNvPicPr/>
              <p:nvPr/>
            </p:nvPicPr>
            <p:blipFill>
              <a:blip r:embed="rId3"/>
              <a:stretch>
                <a:fillRect/>
              </a:stretch>
            </p:blipFill>
            <p:spPr>
              <a:xfrm>
                <a:off x="1000440" y="811080"/>
                <a:ext cx="10321920" cy="5760000"/>
              </a:xfrm>
              <a:prstGeom prst="rect">
                <a:avLst/>
              </a:prstGeom>
            </p:spPr>
          </p:pic>
        </mc:Fallback>
      </mc:AlternateContent>
    </p:spTree>
    <p:extLst>
      <p:ext uri="{BB962C8B-B14F-4D97-AF65-F5344CB8AC3E}">
        <p14:creationId xmlns:p14="http://schemas.microsoft.com/office/powerpoint/2010/main" val="1587682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88187-BD67-4F58-8461-A4FB06DEA261}"/>
              </a:ext>
            </a:extLst>
          </p:cNvPr>
          <p:cNvSpPr>
            <a:spLocks noGrp="1"/>
          </p:cNvSpPr>
          <p:nvPr>
            <p:ph type="title"/>
          </p:nvPr>
        </p:nvSpPr>
        <p:spPr/>
        <p:txBody>
          <a:bodyPr/>
          <a:lstStyle/>
          <a:p>
            <a:r>
              <a:rPr lang="en-US" dirty="0"/>
              <a:t>Did Congress Intend to Punish Newspapers with 18 U.S.C. §793(e)?</a:t>
            </a:r>
          </a:p>
        </p:txBody>
      </p:sp>
      <p:sp>
        <p:nvSpPr>
          <p:cNvPr id="3" name="Content Placeholder 2">
            <a:extLst>
              <a:ext uri="{FF2B5EF4-FFF2-40B4-BE49-F238E27FC236}">
                <a16:creationId xmlns:a16="http://schemas.microsoft.com/office/drawing/2014/main" id="{8D426272-6EE7-4909-AEFD-231E8494C168}"/>
              </a:ext>
            </a:extLst>
          </p:cNvPr>
          <p:cNvSpPr>
            <a:spLocks noGrp="1"/>
          </p:cNvSpPr>
          <p:nvPr>
            <p:ph idx="1"/>
          </p:nvPr>
        </p:nvSpPr>
        <p:spPr>
          <a:xfrm>
            <a:off x="623888" y="1664720"/>
            <a:ext cx="10756106" cy="4950619"/>
          </a:xfrm>
        </p:spPr>
        <p:txBody>
          <a:bodyPr>
            <a:normAutofit fontScale="85000" lnSpcReduction="20000"/>
          </a:bodyPr>
          <a:lstStyle/>
          <a:p>
            <a:r>
              <a:rPr lang="en-US" dirty="0"/>
              <a:t>It will be noted that </a:t>
            </a:r>
            <a:r>
              <a:rPr lang="en-US" dirty="0">
                <a:highlight>
                  <a:srgbClr val="FFFF00"/>
                </a:highlight>
              </a:rPr>
              <a:t>the word “publication” does not appear in [§793(e)]. </a:t>
            </a:r>
            <a:r>
              <a:rPr lang="en-US" dirty="0"/>
              <a:t>The Government contends that the word “communicates” covers the publication by a newspaper of the material interdicted by the subsection. </a:t>
            </a:r>
            <a:r>
              <a:rPr lang="en-US" dirty="0">
                <a:highlight>
                  <a:srgbClr val="FFFF00"/>
                </a:highlight>
              </a:rPr>
              <a:t>A careful reading of the section would indicate that this is truly an espionage section where what is prohibited is the secret or clandestine communication </a:t>
            </a:r>
            <a:r>
              <a:rPr lang="en-US" dirty="0"/>
              <a:t>to a person not entitled to receive it where the possessor has reason to believe that it may be used to the injury of the United States or the advantage of any foreign nation. This conclusion is fortified by the circumstance that in other sections of [the Act] there is specific reference to publication. </a:t>
            </a:r>
            <a:r>
              <a:rPr lang="en-US" dirty="0">
                <a:highlight>
                  <a:srgbClr val="FFFF00"/>
                </a:highlight>
              </a:rPr>
              <a:t>The distinction is sharply made in Section 794 entitled “Gathering or delivering defense information to aid foreign government.” Subsection (a) deals with peace-time communication of documents, writings, code books, etc. relating to national defense. It does not use the word “publication.” Subsection (b) on the other hand which deals with “in time of war” does punish anyone who “publishes</a:t>
            </a:r>
            <a:r>
              <a:rPr lang="en-US" dirty="0"/>
              <a:t>” specific information “with respect to the movement, numbers, description, condition, or disposition of any of the Armed Forces, ships, [etc.]</a:t>
            </a:r>
          </a:p>
          <a:p>
            <a:r>
              <a:rPr lang="en-US" dirty="0"/>
              <a:t>[District court in NYT v. US]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14BE342-B947-5665-7623-B1BC47A676F2}"/>
                  </a:ext>
                </a:extLst>
              </p14:cNvPr>
              <p14:cNvContentPartPr/>
              <p14:nvPr/>
            </p14:nvContentPartPr>
            <p14:xfrm>
              <a:off x="743760" y="763920"/>
              <a:ext cx="9890280" cy="5966280"/>
            </p14:xfrm>
          </p:contentPart>
        </mc:Choice>
        <mc:Fallback xmlns="">
          <p:pic>
            <p:nvPicPr>
              <p:cNvPr id="4" name="Ink 3">
                <a:extLst>
                  <a:ext uri="{FF2B5EF4-FFF2-40B4-BE49-F238E27FC236}">
                    <a16:creationId xmlns:a16="http://schemas.microsoft.com/office/drawing/2014/main" id="{414BE342-B947-5665-7623-B1BC47A676F2}"/>
                  </a:ext>
                </a:extLst>
              </p:cNvPr>
              <p:cNvPicPr/>
              <p:nvPr/>
            </p:nvPicPr>
            <p:blipFill>
              <a:blip r:embed="rId3"/>
              <a:stretch>
                <a:fillRect/>
              </a:stretch>
            </p:blipFill>
            <p:spPr>
              <a:xfrm>
                <a:off x="734400" y="754560"/>
                <a:ext cx="9909000" cy="5985000"/>
              </a:xfrm>
              <a:prstGeom prst="rect">
                <a:avLst/>
              </a:prstGeom>
            </p:spPr>
          </p:pic>
        </mc:Fallback>
      </mc:AlternateContent>
    </p:spTree>
    <p:extLst>
      <p:ext uri="{BB962C8B-B14F-4D97-AF65-F5344CB8AC3E}">
        <p14:creationId xmlns:p14="http://schemas.microsoft.com/office/powerpoint/2010/main" val="1127285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04CD7-9044-75AE-FFD5-AD5CB00842A8}"/>
              </a:ext>
            </a:extLst>
          </p:cNvPr>
          <p:cNvSpPr>
            <a:spLocks noGrp="1"/>
          </p:cNvSpPr>
          <p:nvPr>
            <p:ph type="title"/>
          </p:nvPr>
        </p:nvSpPr>
        <p:spPr>
          <a:xfrm>
            <a:off x="478972" y="242661"/>
            <a:ext cx="9261021" cy="1325563"/>
          </a:xfrm>
        </p:spPr>
        <p:txBody>
          <a:bodyPr/>
          <a:lstStyle/>
          <a:p>
            <a:r>
              <a:rPr lang="en-US" dirty="0"/>
              <a:t>Now, for something entirely different</a:t>
            </a:r>
            <a:br>
              <a:rPr lang="en-US" dirty="0"/>
            </a:br>
            <a:r>
              <a:rPr lang="en-US" dirty="0"/>
              <a:t>FTCA Update</a:t>
            </a:r>
          </a:p>
        </p:txBody>
      </p:sp>
      <p:sp>
        <p:nvSpPr>
          <p:cNvPr id="3" name="Content Placeholder 2">
            <a:extLst>
              <a:ext uri="{FF2B5EF4-FFF2-40B4-BE49-F238E27FC236}">
                <a16:creationId xmlns:a16="http://schemas.microsoft.com/office/drawing/2014/main" id="{DBD2ED27-458E-3ABE-4BF6-FA5B13C4B8C1}"/>
              </a:ext>
            </a:extLst>
          </p:cNvPr>
          <p:cNvSpPr>
            <a:spLocks noGrp="1"/>
          </p:cNvSpPr>
          <p:nvPr>
            <p:ph idx="1"/>
          </p:nvPr>
        </p:nvSpPr>
        <p:spPr>
          <a:xfrm>
            <a:off x="560615" y="1622199"/>
            <a:ext cx="11187792" cy="4909230"/>
          </a:xfrm>
        </p:spPr>
        <p:txBody>
          <a:bodyPr/>
          <a:lstStyle/>
          <a:p>
            <a:r>
              <a:rPr lang="en-US" dirty="0"/>
              <a:t>United States v. Wong, 575 U.S. 402 (2015)</a:t>
            </a:r>
          </a:p>
          <a:p>
            <a:pPr lvl="1"/>
            <a:r>
              <a:rPr lang="en-US" dirty="0"/>
              <a:t>In a 5-4 ruling the USSC determined that the filing deadlines in the FTCA are not jurisdictional and thus are subject to equitable tolling.</a:t>
            </a:r>
          </a:p>
          <a:p>
            <a:pPr lvl="1"/>
            <a:r>
              <a:rPr lang="en-US" dirty="0"/>
              <a:t>2-year period to file the administrative claim</a:t>
            </a:r>
          </a:p>
          <a:p>
            <a:pPr lvl="1"/>
            <a:r>
              <a:rPr lang="en-US" dirty="0"/>
              <a:t>6-months to file in the district court once the agency denies the claim.</a:t>
            </a:r>
          </a:p>
          <a:p>
            <a:pPr lvl="1"/>
            <a:r>
              <a:rPr lang="en-US" dirty="0"/>
              <a:t>The plaintiffs who miss the deadline have to convince the court that they missed the deadline for a good reason.</a:t>
            </a:r>
          </a:p>
          <a:p>
            <a:r>
              <a:rPr lang="en-US" dirty="0"/>
              <a:t>This overrules the previous authority that these deadlines were jurisdictional.</a:t>
            </a:r>
          </a:p>
          <a:p>
            <a:pPr lvl="1"/>
            <a:r>
              <a:rPr lang="en-US" dirty="0"/>
              <a:t>No more test of whether the statute is in derogation of immunity.</a:t>
            </a:r>
          </a:p>
          <a:p>
            <a:pPr lvl="1"/>
            <a:r>
              <a:rPr lang="en-US" dirty="0"/>
              <a:t>You still have to file with the agency first.</a:t>
            </a:r>
          </a:p>
          <a:p>
            <a:pPr lvl="1"/>
            <a:endParaRPr lang="en-US" dirty="0"/>
          </a:p>
          <a:p>
            <a:pPr lvl="1"/>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DCCCD13F-80F5-D943-C7C2-7C77EDECDC1D}"/>
                  </a:ext>
                </a:extLst>
              </p14:cNvPr>
              <p14:cNvContentPartPr/>
              <p14:nvPr/>
            </p14:nvContentPartPr>
            <p14:xfrm>
              <a:off x="250920" y="1297080"/>
              <a:ext cx="10897560" cy="5186880"/>
            </p14:xfrm>
          </p:contentPart>
        </mc:Choice>
        <mc:Fallback>
          <p:pic>
            <p:nvPicPr>
              <p:cNvPr id="4" name="Ink 3">
                <a:extLst>
                  <a:ext uri="{FF2B5EF4-FFF2-40B4-BE49-F238E27FC236}">
                    <a16:creationId xmlns:a16="http://schemas.microsoft.com/office/drawing/2014/main" id="{DCCCD13F-80F5-D943-C7C2-7C77EDECDC1D}"/>
                  </a:ext>
                </a:extLst>
              </p:cNvPr>
              <p:cNvPicPr/>
              <p:nvPr/>
            </p:nvPicPr>
            <p:blipFill>
              <a:blip r:embed="rId3"/>
              <a:stretch>
                <a:fillRect/>
              </a:stretch>
            </p:blipFill>
            <p:spPr>
              <a:xfrm>
                <a:off x="241560" y="1287720"/>
                <a:ext cx="10916280" cy="5205600"/>
              </a:xfrm>
              <a:prstGeom prst="rect">
                <a:avLst/>
              </a:prstGeom>
            </p:spPr>
          </p:pic>
        </mc:Fallback>
      </mc:AlternateContent>
    </p:spTree>
    <p:extLst>
      <p:ext uri="{BB962C8B-B14F-4D97-AF65-F5344CB8AC3E}">
        <p14:creationId xmlns:p14="http://schemas.microsoft.com/office/powerpoint/2010/main" val="2839855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A85AF-9EB5-42F8-83A4-70890BB4B816}"/>
              </a:ext>
            </a:extLst>
          </p:cNvPr>
          <p:cNvSpPr>
            <a:spLocks noGrp="1"/>
          </p:cNvSpPr>
          <p:nvPr>
            <p:ph type="title"/>
          </p:nvPr>
        </p:nvSpPr>
        <p:spPr/>
        <p:txBody>
          <a:bodyPr/>
          <a:lstStyle/>
          <a:p>
            <a:r>
              <a:rPr lang="en-US" dirty="0"/>
              <a:t>Going After Sources</a:t>
            </a:r>
          </a:p>
        </p:txBody>
      </p:sp>
      <p:sp>
        <p:nvSpPr>
          <p:cNvPr id="4" name="Text Placeholder 3">
            <a:extLst>
              <a:ext uri="{FF2B5EF4-FFF2-40B4-BE49-F238E27FC236}">
                <a16:creationId xmlns:a16="http://schemas.microsoft.com/office/drawing/2014/main" id="{DBE0D9D0-ACB5-4B99-B8D5-3E3DAA0A9C26}"/>
              </a:ext>
            </a:extLst>
          </p:cNvPr>
          <p:cNvSpPr>
            <a:spLocks noGrp="1"/>
          </p:cNvSpPr>
          <p:nvPr>
            <p:ph type="body" idx="1"/>
          </p:nvPr>
        </p:nvSpPr>
        <p:spPr/>
        <p:txBody>
          <a:bodyPr/>
          <a:lstStyle/>
          <a:p>
            <a:r>
              <a:rPr lang="en-US" i="1" dirty="0" err="1"/>
              <a:t>Branzburg</a:t>
            </a:r>
            <a:r>
              <a:rPr lang="en-US" i="1" dirty="0"/>
              <a:t> v. Hayes</a:t>
            </a:r>
            <a:r>
              <a:rPr lang="en-US" dirty="0"/>
              <a:t>, 408 U.S. 665 (1972) (from </a:t>
            </a:r>
            <a:r>
              <a:rPr lang="en-US" i="1" dirty="0"/>
              <a:t>U.S. v. Sterling</a:t>
            </a:r>
            <a:r>
              <a:rPr lang="en-US" dirty="0"/>
              <a:t>)</a:t>
            </a:r>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C29A9A0A-7774-D980-5488-0BBD3A561797}"/>
                  </a:ext>
                </a:extLst>
              </p14:cNvPr>
              <p14:cNvContentPartPr/>
              <p14:nvPr/>
            </p14:nvContentPartPr>
            <p14:xfrm>
              <a:off x="408960" y="4326120"/>
              <a:ext cx="7553520" cy="1030680"/>
            </p14:xfrm>
          </p:contentPart>
        </mc:Choice>
        <mc:Fallback>
          <p:pic>
            <p:nvPicPr>
              <p:cNvPr id="5" name="Ink 4">
                <a:extLst>
                  <a:ext uri="{FF2B5EF4-FFF2-40B4-BE49-F238E27FC236}">
                    <a16:creationId xmlns:a16="http://schemas.microsoft.com/office/drawing/2014/main" id="{C29A9A0A-7774-D980-5488-0BBD3A561797}"/>
                  </a:ext>
                </a:extLst>
              </p:cNvPr>
              <p:cNvPicPr/>
              <p:nvPr/>
            </p:nvPicPr>
            <p:blipFill>
              <a:blip r:embed="rId3"/>
              <a:stretch>
                <a:fillRect/>
              </a:stretch>
            </p:blipFill>
            <p:spPr>
              <a:xfrm>
                <a:off x="399600" y="4316760"/>
                <a:ext cx="7572240" cy="1049400"/>
              </a:xfrm>
              <a:prstGeom prst="rect">
                <a:avLst/>
              </a:prstGeom>
            </p:spPr>
          </p:pic>
        </mc:Fallback>
      </mc:AlternateContent>
    </p:spTree>
    <p:extLst>
      <p:ext uri="{BB962C8B-B14F-4D97-AF65-F5344CB8AC3E}">
        <p14:creationId xmlns:p14="http://schemas.microsoft.com/office/powerpoint/2010/main" val="2295393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FE8DD0-3E6B-44F5-AA66-4F436041D3F8}"/>
              </a:ext>
            </a:extLst>
          </p:cNvPr>
          <p:cNvSpPr>
            <a:spLocks noGrp="1"/>
          </p:cNvSpPr>
          <p:nvPr>
            <p:ph type="title"/>
          </p:nvPr>
        </p:nvSpPr>
        <p:spPr>
          <a:xfrm>
            <a:off x="478972" y="242661"/>
            <a:ext cx="9261021" cy="1486748"/>
          </a:xfrm>
        </p:spPr>
        <p:txBody>
          <a:bodyPr/>
          <a:lstStyle/>
          <a:p>
            <a:r>
              <a:rPr lang="en-US" dirty="0"/>
              <a:t>Constitutional Privilege for Witnesses</a:t>
            </a:r>
          </a:p>
        </p:txBody>
      </p:sp>
      <p:sp>
        <p:nvSpPr>
          <p:cNvPr id="5" name="Content Placeholder 4">
            <a:extLst>
              <a:ext uri="{FF2B5EF4-FFF2-40B4-BE49-F238E27FC236}">
                <a16:creationId xmlns:a16="http://schemas.microsoft.com/office/drawing/2014/main" id="{053E9129-2520-49E6-9207-3289CB85DD20}"/>
              </a:ext>
            </a:extLst>
          </p:cNvPr>
          <p:cNvSpPr>
            <a:spLocks noGrp="1"/>
          </p:cNvSpPr>
          <p:nvPr>
            <p:ph idx="1"/>
          </p:nvPr>
        </p:nvSpPr>
        <p:spPr>
          <a:xfrm>
            <a:off x="904461" y="2103921"/>
            <a:ext cx="10737574" cy="4351338"/>
          </a:xfrm>
        </p:spPr>
        <p:txBody>
          <a:bodyPr/>
          <a:lstStyle/>
          <a:p>
            <a:r>
              <a:rPr lang="en-US" dirty="0"/>
              <a:t>Until now the only </a:t>
            </a:r>
            <a:r>
              <a:rPr lang="en-US" dirty="0">
                <a:highlight>
                  <a:srgbClr val="FFFF00"/>
                </a:highlight>
              </a:rPr>
              <a:t>testimonial privilege </a:t>
            </a:r>
            <a:r>
              <a:rPr lang="en-US" dirty="0"/>
              <a:t>for unofficial witnesses that is rooted in the Federal Constitution is the Fifth Amendment privilege against compelled self-incrimination. We are asked to create another by interpreting the First Amendment to grant newsmen a testimonial privilege that other citizens do not enjoy. This we decline to do.</a:t>
            </a:r>
          </a:p>
          <a:p>
            <a:r>
              <a:rPr lang="en-US" dirty="0"/>
              <a:t>[</a:t>
            </a:r>
            <a:r>
              <a:rPr lang="en-US" dirty="0">
                <a:highlight>
                  <a:srgbClr val="FFFF00"/>
                </a:highlight>
              </a:rPr>
              <a:t>testimonial privilege</a:t>
            </a:r>
            <a:r>
              <a:rPr lang="en-US" dirty="0"/>
              <a:t> can be eliminated with a grant of immunity and the reporter coerced with contempt of court sanctions]</a:t>
            </a:r>
          </a:p>
          <a:p>
            <a:endParaRPr lang="en-US"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53467BE4-9E60-E762-F909-4ACB7E45D9F6}"/>
                  </a:ext>
                </a:extLst>
              </p14:cNvPr>
              <p14:cNvContentPartPr/>
              <p14:nvPr/>
            </p14:nvContentPartPr>
            <p14:xfrm>
              <a:off x="835560" y="1249920"/>
              <a:ext cx="10414440" cy="3827880"/>
            </p14:xfrm>
          </p:contentPart>
        </mc:Choice>
        <mc:Fallback>
          <p:pic>
            <p:nvPicPr>
              <p:cNvPr id="2" name="Ink 1">
                <a:extLst>
                  <a:ext uri="{FF2B5EF4-FFF2-40B4-BE49-F238E27FC236}">
                    <a16:creationId xmlns:a16="http://schemas.microsoft.com/office/drawing/2014/main" id="{53467BE4-9E60-E762-F909-4ACB7E45D9F6}"/>
                  </a:ext>
                </a:extLst>
              </p:cNvPr>
              <p:cNvPicPr/>
              <p:nvPr/>
            </p:nvPicPr>
            <p:blipFill>
              <a:blip r:embed="rId3"/>
              <a:stretch>
                <a:fillRect/>
              </a:stretch>
            </p:blipFill>
            <p:spPr>
              <a:xfrm>
                <a:off x="826200" y="1240560"/>
                <a:ext cx="10433160" cy="3846600"/>
              </a:xfrm>
              <a:prstGeom prst="rect">
                <a:avLst/>
              </a:prstGeom>
            </p:spPr>
          </p:pic>
        </mc:Fallback>
      </mc:AlternateContent>
    </p:spTree>
    <p:extLst>
      <p:ext uri="{BB962C8B-B14F-4D97-AF65-F5344CB8AC3E}">
        <p14:creationId xmlns:p14="http://schemas.microsoft.com/office/powerpoint/2010/main" val="3181946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F641D-A21D-48C9-9D8D-1F94B586092E}"/>
              </a:ext>
            </a:extLst>
          </p:cNvPr>
          <p:cNvSpPr>
            <a:spLocks noGrp="1"/>
          </p:cNvSpPr>
          <p:nvPr>
            <p:ph type="title"/>
          </p:nvPr>
        </p:nvSpPr>
        <p:spPr/>
        <p:txBody>
          <a:bodyPr/>
          <a:lstStyle/>
          <a:p>
            <a:r>
              <a:rPr lang="en-US" dirty="0"/>
              <a:t>Chilling the 1</a:t>
            </a:r>
            <a:r>
              <a:rPr lang="en-US" baseline="30000" dirty="0"/>
              <a:t>st</a:t>
            </a:r>
            <a:r>
              <a:rPr lang="en-US" dirty="0"/>
              <a:t> Amendment?</a:t>
            </a:r>
          </a:p>
        </p:txBody>
      </p:sp>
      <p:sp>
        <p:nvSpPr>
          <p:cNvPr id="3" name="Content Placeholder 2">
            <a:extLst>
              <a:ext uri="{FF2B5EF4-FFF2-40B4-BE49-F238E27FC236}">
                <a16:creationId xmlns:a16="http://schemas.microsoft.com/office/drawing/2014/main" id="{F998E0A0-EFA3-4E8A-86F5-559DCC3AFDC5}"/>
              </a:ext>
            </a:extLst>
          </p:cNvPr>
          <p:cNvSpPr>
            <a:spLocks noGrp="1"/>
          </p:cNvSpPr>
          <p:nvPr>
            <p:ph idx="1"/>
          </p:nvPr>
        </p:nvSpPr>
        <p:spPr>
          <a:xfrm>
            <a:off x="838200" y="1825625"/>
            <a:ext cx="10287000" cy="4351338"/>
          </a:xfrm>
        </p:spPr>
        <p:txBody>
          <a:bodyPr>
            <a:normAutofit fontScale="92500" lnSpcReduction="10000"/>
          </a:bodyPr>
          <a:lstStyle/>
          <a:p>
            <a:r>
              <a:rPr lang="en-US" dirty="0"/>
              <a:t>The preference for anonymity of . . . confidential informants involved in actual criminal conduct is presumably a product of their desire to escape criminal prosecution, [but] this preference, while understandable, is hardly deserving of constitutional protection. It would be frivolous to assert—and no one does in these cases—that the First Amendment, in the interest of securing news or otherwise, confers a license on either the reporter or his news sources to violate valid criminal laws. </a:t>
            </a:r>
            <a:r>
              <a:rPr lang="en-US" dirty="0">
                <a:highlight>
                  <a:srgbClr val="FFFF00"/>
                </a:highlight>
              </a:rPr>
              <a:t>Although stealing documents or private wiretapping could provide newsworthy information, neither reporter nor source is immune from conviction for such conduct, whatever the impact on the flow of news. Neither is immune, on First Amendment grounds, from testifying against the other, before the grand jury or at a criminal trial.</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D1A8C33E-889E-E6AD-1FAE-D7BAC1D7159C}"/>
                  </a:ext>
                </a:extLst>
              </p14:cNvPr>
              <p14:cNvContentPartPr/>
              <p14:nvPr/>
            </p14:nvContentPartPr>
            <p14:xfrm>
              <a:off x="736560" y="3543480"/>
              <a:ext cx="10939680" cy="2445840"/>
            </p14:xfrm>
          </p:contentPart>
        </mc:Choice>
        <mc:Fallback>
          <p:pic>
            <p:nvPicPr>
              <p:cNvPr id="4" name="Ink 3">
                <a:extLst>
                  <a:ext uri="{FF2B5EF4-FFF2-40B4-BE49-F238E27FC236}">
                    <a16:creationId xmlns:a16="http://schemas.microsoft.com/office/drawing/2014/main" id="{D1A8C33E-889E-E6AD-1FAE-D7BAC1D7159C}"/>
                  </a:ext>
                </a:extLst>
              </p:cNvPr>
              <p:cNvPicPr/>
              <p:nvPr/>
            </p:nvPicPr>
            <p:blipFill>
              <a:blip r:embed="rId3"/>
              <a:stretch>
                <a:fillRect/>
              </a:stretch>
            </p:blipFill>
            <p:spPr>
              <a:xfrm>
                <a:off x="727200" y="3534120"/>
                <a:ext cx="10958400" cy="2464560"/>
              </a:xfrm>
              <a:prstGeom prst="rect">
                <a:avLst/>
              </a:prstGeom>
            </p:spPr>
          </p:pic>
        </mc:Fallback>
      </mc:AlternateContent>
    </p:spTree>
    <p:extLst>
      <p:ext uri="{BB962C8B-B14F-4D97-AF65-F5344CB8AC3E}">
        <p14:creationId xmlns:p14="http://schemas.microsoft.com/office/powerpoint/2010/main" val="2991209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00B30-C886-4891-AA30-037022D1AE97}"/>
              </a:ext>
            </a:extLst>
          </p:cNvPr>
          <p:cNvSpPr>
            <a:spLocks noGrp="1"/>
          </p:cNvSpPr>
          <p:nvPr>
            <p:ph type="title"/>
          </p:nvPr>
        </p:nvSpPr>
        <p:spPr/>
        <p:txBody>
          <a:bodyPr/>
          <a:lstStyle/>
          <a:p>
            <a:r>
              <a:rPr lang="en-US" dirty="0"/>
              <a:t>What is the Purpose of the Required Testimony?</a:t>
            </a:r>
          </a:p>
        </p:txBody>
      </p:sp>
      <p:sp>
        <p:nvSpPr>
          <p:cNvPr id="3" name="Content Placeholder 2">
            <a:extLst>
              <a:ext uri="{FF2B5EF4-FFF2-40B4-BE49-F238E27FC236}">
                <a16:creationId xmlns:a16="http://schemas.microsoft.com/office/drawing/2014/main" id="{4DC38D35-27CD-4821-B3B3-FDD0DA2A0C41}"/>
              </a:ext>
            </a:extLst>
          </p:cNvPr>
          <p:cNvSpPr>
            <a:spLocks noGrp="1"/>
          </p:cNvSpPr>
          <p:nvPr>
            <p:ph idx="1"/>
          </p:nvPr>
        </p:nvSpPr>
        <p:spPr/>
        <p:txBody>
          <a:bodyPr/>
          <a:lstStyle/>
          <a:p>
            <a:r>
              <a:rPr lang="en-US" dirty="0"/>
              <a:t>[N]</a:t>
            </a:r>
            <a:r>
              <a:rPr lang="en-US" dirty="0" err="1"/>
              <a:t>ews</a:t>
            </a:r>
            <a:r>
              <a:rPr lang="en-US" dirty="0"/>
              <a:t> gathering is not without its First Amendment protections, and grand jury investigations if instituted or conducted other than in good faith, would pose wholly different issues for resolution under the First Amendment. </a:t>
            </a:r>
            <a:r>
              <a:rPr lang="en-US" dirty="0">
                <a:highlight>
                  <a:srgbClr val="FFFF00"/>
                </a:highlight>
              </a:rPr>
              <a:t>Official harassment of the press undertaken not for purposes of law enforcement but to disrupt a reporter’s relationship with his news sources would have no justification.</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D0E0782E-97AC-19A9-4E12-DB5DC6BE5364}"/>
                  </a:ext>
                </a:extLst>
              </p14:cNvPr>
              <p14:cNvContentPartPr/>
              <p14:nvPr/>
            </p14:nvContentPartPr>
            <p14:xfrm>
              <a:off x="1004040" y="2972880"/>
              <a:ext cx="8805960" cy="2382120"/>
            </p14:xfrm>
          </p:contentPart>
        </mc:Choice>
        <mc:Fallback>
          <p:pic>
            <p:nvPicPr>
              <p:cNvPr id="4" name="Ink 3">
                <a:extLst>
                  <a:ext uri="{FF2B5EF4-FFF2-40B4-BE49-F238E27FC236}">
                    <a16:creationId xmlns:a16="http://schemas.microsoft.com/office/drawing/2014/main" id="{D0E0782E-97AC-19A9-4E12-DB5DC6BE5364}"/>
                  </a:ext>
                </a:extLst>
              </p:cNvPr>
              <p:cNvPicPr/>
              <p:nvPr/>
            </p:nvPicPr>
            <p:blipFill>
              <a:blip r:embed="rId3"/>
              <a:stretch>
                <a:fillRect/>
              </a:stretch>
            </p:blipFill>
            <p:spPr>
              <a:xfrm>
                <a:off x="994680" y="2963520"/>
                <a:ext cx="8824680" cy="2400840"/>
              </a:xfrm>
              <a:prstGeom prst="rect">
                <a:avLst/>
              </a:prstGeom>
            </p:spPr>
          </p:pic>
        </mc:Fallback>
      </mc:AlternateContent>
    </p:spTree>
    <p:extLst>
      <p:ext uri="{BB962C8B-B14F-4D97-AF65-F5344CB8AC3E}">
        <p14:creationId xmlns:p14="http://schemas.microsoft.com/office/powerpoint/2010/main" val="266760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4273-6C81-4DD0-81A2-6B39E859885A}"/>
              </a:ext>
            </a:extLst>
          </p:cNvPr>
          <p:cNvSpPr>
            <a:spLocks noGrp="1"/>
          </p:cNvSpPr>
          <p:nvPr>
            <p:ph type="title"/>
          </p:nvPr>
        </p:nvSpPr>
        <p:spPr/>
        <p:txBody>
          <a:bodyPr/>
          <a:lstStyle/>
          <a:p>
            <a:r>
              <a:rPr lang="en-US" dirty="0"/>
              <a:t>Is there a Common Law Privilege?</a:t>
            </a:r>
          </a:p>
        </p:txBody>
      </p:sp>
      <p:sp>
        <p:nvSpPr>
          <p:cNvPr id="3" name="Content Placeholder 2">
            <a:extLst>
              <a:ext uri="{FF2B5EF4-FFF2-40B4-BE49-F238E27FC236}">
                <a16:creationId xmlns:a16="http://schemas.microsoft.com/office/drawing/2014/main" id="{96BE63EA-736D-46DE-834D-38B0A678DD07}"/>
              </a:ext>
            </a:extLst>
          </p:cNvPr>
          <p:cNvSpPr>
            <a:spLocks noGrp="1"/>
          </p:cNvSpPr>
          <p:nvPr>
            <p:ph idx="1"/>
          </p:nvPr>
        </p:nvSpPr>
        <p:spPr>
          <a:xfrm>
            <a:off x="838200" y="1825625"/>
            <a:ext cx="11002617" cy="4351338"/>
          </a:xfrm>
        </p:spPr>
        <p:txBody>
          <a:bodyPr/>
          <a:lstStyle/>
          <a:p>
            <a:r>
              <a:rPr lang="en-US" dirty="0"/>
              <a:t>We are admonished </a:t>
            </a:r>
            <a:r>
              <a:rPr lang="en-US" dirty="0">
                <a:highlight>
                  <a:srgbClr val="FFFF00"/>
                </a:highlight>
              </a:rPr>
              <a:t>that refusal to provide a [common law or] First Amendment reporter’s privilege will undermine the freedom of the press to collect and disseminate news. </a:t>
            </a:r>
            <a:r>
              <a:rPr lang="en-US" dirty="0"/>
              <a:t>But this is not the lesson history teaches us. As noted previously, the common law recognized no such privilege, and the constitutional argument was not even asserted until 1958. </a:t>
            </a:r>
            <a:r>
              <a:rPr lang="en-US" dirty="0">
                <a:highlight>
                  <a:srgbClr val="FFFF00"/>
                </a:highlight>
              </a:rPr>
              <a:t>From the beginning of our country the press has operated without constitutional protection for press informants, and the press has flourished. </a:t>
            </a:r>
            <a:r>
              <a:rPr lang="en-US" dirty="0"/>
              <a:t>The existing constitutional rules have not been a serious obstacle to either the development or retention of confidential news sources by the press.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12B035D0-2511-A41E-E1F4-63AB0AE1FC73}"/>
                  </a:ext>
                </a:extLst>
              </p14:cNvPr>
              <p14:cNvContentPartPr/>
              <p14:nvPr/>
            </p14:nvContentPartPr>
            <p14:xfrm>
              <a:off x="1118880" y="4179600"/>
              <a:ext cx="9666360" cy="809640"/>
            </p14:xfrm>
          </p:contentPart>
        </mc:Choice>
        <mc:Fallback>
          <p:pic>
            <p:nvPicPr>
              <p:cNvPr id="4" name="Ink 3">
                <a:extLst>
                  <a:ext uri="{FF2B5EF4-FFF2-40B4-BE49-F238E27FC236}">
                    <a16:creationId xmlns:a16="http://schemas.microsoft.com/office/drawing/2014/main" id="{12B035D0-2511-A41E-E1F4-63AB0AE1FC73}"/>
                  </a:ext>
                </a:extLst>
              </p:cNvPr>
              <p:cNvPicPr/>
              <p:nvPr/>
            </p:nvPicPr>
            <p:blipFill>
              <a:blip r:embed="rId3"/>
              <a:stretch>
                <a:fillRect/>
              </a:stretch>
            </p:blipFill>
            <p:spPr>
              <a:xfrm>
                <a:off x="1109520" y="4170240"/>
                <a:ext cx="9685080" cy="828360"/>
              </a:xfrm>
              <a:prstGeom prst="rect">
                <a:avLst/>
              </a:prstGeom>
            </p:spPr>
          </p:pic>
        </mc:Fallback>
      </mc:AlternateContent>
    </p:spTree>
    <p:extLst>
      <p:ext uri="{BB962C8B-B14F-4D97-AF65-F5344CB8AC3E}">
        <p14:creationId xmlns:p14="http://schemas.microsoft.com/office/powerpoint/2010/main" val="1545504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324DC-CA51-4159-A2AF-C389731F4E1B}"/>
              </a:ext>
            </a:extLst>
          </p:cNvPr>
          <p:cNvSpPr>
            <a:spLocks noGrp="1"/>
          </p:cNvSpPr>
          <p:nvPr>
            <p:ph type="title"/>
          </p:nvPr>
        </p:nvSpPr>
        <p:spPr/>
        <p:txBody>
          <a:bodyPr/>
          <a:lstStyle/>
          <a:p>
            <a:endParaRPr lang="en-US" dirty="0"/>
          </a:p>
        </p:txBody>
      </p:sp>
      <p:pic>
        <p:nvPicPr>
          <p:cNvPr id="1026" name="Picture 2">
            <a:extLst>
              <a:ext uri="{FF2B5EF4-FFF2-40B4-BE49-F238E27FC236}">
                <a16:creationId xmlns:a16="http://schemas.microsoft.com/office/drawing/2014/main" id="{954126C7-2B2D-4744-BB1F-B2055CBF4E4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20427" y="0"/>
            <a:ext cx="8769682" cy="679650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15AA3B0B-BC3E-3823-F090-BE49C158F0A2}"/>
                  </a:ext>
                </a:extLst>
              </p14:cNvPr>
              <p14:cNvContentPartPr/>
              <p14:nvPr/>
            </p14:nvContentPartPr>
            <p14:xfrm>
              <a:off x="2396520" y="1138680"/>
              <a:ext cx="7217640" cy="839880"/>
            </p14:xfrm>
          </p:contentPart>
        </mc:Choice>
        <mc:Fallback xmlns="">
          <p:pic>
            <p:nvPicPr>
              <p:cNvPr id="3" name="Ink 2">
                <a:extLst>
                  <a:ext uri="{FF2B5EF4-FFF2-40B4-BE49-F238E27FC236}">
                    <a16:creationId xmlns:a16="http://schemas.microsoft.com/office/drawing/2014/main" id="{15AA3B0B-BC3E-3823-F090-BE49C158F0A2}"/>
                  </a:ext>
                </a:extLst>
              </p:cNvPr>
              <p:cNvPicPr/>
              <p:nvPr/>
            </p:nvPicPr>
            <p:blipFill>
              <a:blip r:embed="rId4"/>
              <a:stretch>
                <a:fillRect/>
              </a:stretch>
            </p:blipFill>
            <p:spPr>
              <a:xfrm>
                <a:off x="2387160" y="1129320"/>
                <a:ext cx="7236360" cy="858600"/>
              </a:xfrm>
              <a:prstGeom prst="rect">
                <a:avLst/>
              </a:prstGeom>
            </p:spPr>
          </p:pic>
        </mc:Fallback>
      </mc:AlternateContent>
    </p:spTree>
    <p:extLst>
      <p:ext uri="{BB962C8B-B14F-4D97-AF65-F5344CB8AC3E}">
        <p14:creationId xmlns:p14="http://schemas.microsoft.com/office/powerpoint/2010/main" val="24680614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6AB1A2F-4662-4C6D-AFB5-9BF77D55A5B2}"/>
              </a:ext>
            </a:extLst>
          </p:cNvPr>
          <p:cNvSpPr>
            <a:spLocks noGrp="1"/>
          </p:cNvSpPr>
          <p:nvPr>
            <p:ph type="title"/>
          </p:nvPr>
        </p:nvSpPr>
        <p:spPr/>
        <p:txBody>
          <a:bodyPr/>
          <a:lstStyle/>
          <a:p>
            <a:r>
              <a:rPr lang="en-US" dirty="0"/>
              <a:t>State Privileges</a:t>
            </a:r>
          </a:p>
        </p:txBody>
      </p:sp>
      <p:sp>
        <p:nvSpPr>
          <p:cNvPr id="5" name="Text Placeholder 4">
            <a:extLst>
              <a:ext uri="{FF2B5EF4-FFF2-40B4-BE49-F238E27FC236}">
                <a16:creationId xmlns:a16="http://schemas.microsoft.com/office/drawing/2014/main" id="{698E3087-99F9-4719-B50C-33E817590D31}"/>
              </a:ext>
            </a:extLst>
          </p:cNvPr>
          <p:cNvSpPr>
            <a:spLocks noGrp="1"/>
          </p:cNvSpPr>
          <p:nvPr>
            <p:ph type="body" idx="1"/>
          </p:nvPr>
        </p:nvSpPr>
        <p:spPr/>
        <p:txBody>
          <a:bodyPr/>
          <a:lstStyle/>
          <a:p>
            <a:r>
              <a:rPr lang="en-US" dirty="0"/>
              <a:t>Louisiana</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29B025A7-18EF-C72C-23F5-29AF49FAF438}"/>
                  </a:ext>
                </a:extLst>
              </p14:cNvPr>
              <p14:cNvContentPartPr/>
              <p14:nvPr/>
            </p14:nvContentPartPr>
            <p14:xfrm>
              <a:off x="582120" y="3328200"/>
              <a:ext cx="5943600" cy="2311560"/>
            </p14:xfrm>
          </p:contentPart>
        </mc:Choice>
        <mc:Fallback>
          <p:pic>
            <p:nvPicPr>
              <p:cNvPr id="2" name="Ink 1">
                <a:extLst>
                  <a:ext uri="{FF2B5EF4-FFF2-40B4-BE49-F238E27FC236}">
                    <a16:creationId xmlns:a16="http://schemas.microsoft.com/office/drawing/2014/main" id="{29B025A7-18EF-C72C-23F5-29AF49FAF438}"/>
                  </a:ext>
                </a:extLst>
              </p:cNvPr>
              <p:cNvPicPr/>
              <p:nvPr/>
            </p:nvPicPr>
            <p:blipFill>
              <a:blip r:embed="rId3"/>
              <a:stretch>
                <a:fillRect/>
              </a:stretch>
            </p:blipFill>
            <p:spPr>
              <a:xfrm>
                <a:off x="572760" y="3318840"/>
                <a:ext cx="5962320" cy="2330280"/>
              </a:xfrm>
              <a:prstGeom prst="rect">
                <a:avLst/>
              </a:prstGeom>
            </p:spPr>
          </p:pic>
        </mc:Fallback>
      </mc:AlternateContent>
    </p:spTree>
    <p:extLst>
      <p:ext uri="{BB962C8B-B14F-4D97-AF65-F5344CB8AC3E}">
        <p14:creationId xmlns:p14="http://schemas.microsoft.com/office/powerpoint/2010/main" val="33395112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72A7E-B574-4D32-BF3C-5EAEAEE54592}"/>
              </a:ext>
            </a:extLst>
          </p:cNvPr>
          <p:cNvSpPr>
            <a:spLocks noGrp="1"/>
          </p:cNvSpPr>
          <p:nvPr>
            <p:ph type="title"/>
          </p:nvPr>
        </p:nvSpPr>
        <p:spPr/>
        <p:txBody>
          <a:bodyPr/>
          <a:lstStyle/>
          <a:p>
            <a:r>
              <a:rPr lang="en-US" dirty="0"/>
              <a:t> La. R.S. 45:1451 - Definitions</a:t>
            </a:r>
          </a:p>
        </p:txBody>
      </p:sp>
      <p:sp>
        <p:nvSpPr>
          <p:cNvPr id="3" name="Content Placeholder 2">
            <a:extLst>
              <a:ext uri="{FF2B5EF4-FFF2-40B4-BE49-F238E27FC236}">
                <a16:creationId xmlns:a16="http://schemas.microsoft.com/office/drawing/2014/main" id="{94E6A9A5-E942-4BF5-8FA4-0D845F1B18BD}"/>
              </a:ext>
            </a:extLst>
          </p:cNvPr>
          <p:cNvSpPr>
            <a:spLocks noGrp="1"/>
          </p:cNvSpPr>
          <p:nvPr>
            <p:ph idx="1"/>
          </p:nvPr>
        </p:nvSpPr>
        <p:spPr>
          <a:xfrm>
            <a:off x="838200" y="1461407"/>
            <a:ext cx="10755086" cy="4715556"/>
          </a:xfrm>
        </p:spPr>
        <p:txBody>
          <a:bodyPr>
            <a:normAutofit fontScale="85000" lnSpcReduction="20000"/>
          </a:bodyPr>
          <a:lstStyle/>
          <a:p>
            <a:r>
              <a:rPr lang="en-US" dirty="0"/>
              <a:t>"Reporter" shall mean any person regularly engaged in the business of collecting, writing or editing </a:t>
            </a:r>
            <a:r>
              <a:rPr lang="en-US" dirty="0">
                <a:highlight>
                  <a:srgbClr val="FFFF00"/>
                </a:highlight>
              </a:rPr>
              <a:t>news for publication through a news media</a:t>
            </a:r>
            <a:r>
              <a:rPr lang="en-US" dirty="0"/>
              <a:t>.  The term reporter shall include all persons who were previously connected with any news media as aforesaid as to the information obtained while so connected.</a:t>
            </a:r>
          </a:p>
          <a:p>
            <a:r>
              <a:rPr lang="en-US" dirty="0"/>
              <a:t>[case law includes editors as reporters]</a:t>
            </a:r>
          </a:p>
          <a:p>
            <a:r>
              <a:rPr lang="en-US" dirty="0"/>
              <a:t>"News Media" shall include</a:t>
            </a:r>
          </a:p>
          <a:p>
            <a:pPr lvl="1"/>
            <a:r>
              <a:rPr lang="en-US" dirty="0"/>
              <a:t>(a)  Any newspaper or other periodical issued at regular intervals and having a paid general circulation;</a:t>
            </a:r>
          </a:p>
          <a:p>
            <a:pPr lvl="1"/>
            <a:r>
              <a:rPr lang="en-US" dirty="0"/>
              <a:t>(b)  Press associations;</a:t>
            </a:r>
          </a:p>
          <a:p>
            <a:pPr lvl="1"/>
            <a:r>
              <a:rPr lang="en-US" dirty="0"/>
              <a:t>(c)  Wire service;</a:t>
            </a:r>
          </a:p>
          <a:p>
            <a:pPr lvl="1"/>
            <a:r>
              <a:rPr lang="en-US" dirty="0"/>
              <a:t>(d)  Radio;</a:t>
            </a:r>
          </a:p>
          <a:p>
            <a:pPr lvl="1"/>
            <a:r>
              <a:rPr lang="en-US" dirty="0"/>
              <a:t>(e)  Television; and</a:t>
            </a:r>
          </a:p>
          <a:p>
            <a:pPr lvl="1"/>
            <a:r>
              <a:rPr lang="en-US" dirty="0"/>
              <a:t>(f)  Persons or corporations engaged in the making of news reels or other motion picture news for public showing.</a:t>
            </a:r>
          </a:p>
          <a:p>
            <a:r>
              <a:rPr lang="en-US" dirty="0">
                <a:highlight>
                  <a:srgbClr val="FFFF00"/>
                </a:highlight>
              </a:rPr>
              <a:t>Acts 1964</a:t>
            </a:r>
            <a:r>
              <a:rPr lang="en-US" dirty="0"/>
              <a:t>, No. 211, §1.</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D2F6947-8918-5FA0-C56D-61B5DA495F1B}"/>
                  </a:ext>
                </a:extLst>
              </p14:cNvPr>
              <p14:cNvContentPartPr/>
              <p14:nvPr/>
            </p14:nvContentPartPr>
            <p14:xfrm>
              <a:off x="789480" y="2513880"/>
              <a:ext cx="9109440" cy="3880800"/>
            </p14:xfrm>
          </p:contentPart>
        </mc:Choice>
        <mc:Fallback>
          <p:pic>
            <p:nvPicPr>
              <p:cNvPr id="4" name="Ink 3">
                <a:extLst>
                  <a:ext uri="{FF2B5EF4-FFF2-40B4-BE49-F238E27FC236}">
                    <a16:creationId xmlns:a16="http://schemas.microsoft.com/office/drawing/2014/main" id="{AD2F6947-8918-5FA0-C56D-61B5DA495F1B}"/>
                  </a:ext>
                </a:extLst>
              </p:cNvPr>
              <p:cNvPicPr/>
              <p:nvPr/>
            </p:nvPicPr>
            <p:blipFill>
              <a:blip r:embed="rId3"/>
              <a:stretch>
                <a:fillRect/>
              </a:stretch>
            </p:blipFill>
            <p:spPr>
              <a:xfrm>
                <a:off x="780120" y="2504520"/>
                <a:ext cx="9128160" cy="3899520"/>
              </a:xfrm>
              <a:prstGeom prst="rect">
                <a:avLst/>
              </a:prstGeom>
            </p:spPr>
          </p:pic>
        </mc:Fallback>
      </mc:AlternateContent>
    </p:spTree>
    <p:extLst>
      <p:ext uri="{BB962C8B-B14F-4D97-AF65-F5344CB8AC3E}">
        <p14:creationId xmlns:p14="http://schemas.microsoft.com/office/powerpoint/2010/main" val="1104658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F18-AAAA-4F87-AC7C-0AAE959D1DCB}"/>
              </a:ext>
            </a:extLst>
          </p:cNvPr>
          <p:cNvSpPr>
            <a:spLocks noGrp="1"/>
          </p:cNvSpPr>
          <p:nvPr>
            <p:ph type="title"/>
          </p:nvPr>
        </p:nvSpPr>
        <p:spPr>
          <a:xfrm>
            <a:off x="659295" y="708991"/>
            <a:ext cx="9261021" cy="1325563"/>
          </a:xfrm>
        </p:spPr>
        <p:txBody>
          <a:bodyPr>
            <a:normAutofit fontScale="90000"/>
          </a:bodyPr>
          <a:lstStyle/>
          <a:p>
            <a:r>
              <a:rPr lang="en-US" dirty="0"/>
              <a:t>La. R.S. §45:1452.  </a:t>
            </a:r>
            <a:r>
              <a:rPr lang="en-US" dirty="0">
                <a:highlight>
                  <a:srgbClr val="FFFF00"/>
                </a:highlight>
              </a:rPr>
              <a:t>Conditional privilege </a:t>
            </a:r>
            <a:r>
              <a:rPr lang="en-US" dirty="0"/>
              <a:t>from compulsory disclosure of </a:t>
            </a:r>
            <a:r>
              <a:rPr lang="en-US" dirty="0">
                <a:highlight>
                  <a:srgbClr val="FFFF00"/>
                </a:highlight>
              </a:rPr>
              <a:t>informant or source</a:t>
            </a:r>
          </a:p>
        </p:txBody>
      </p:sp>
      <p:sp>
        <p:nvSpPr>
          <p:cNvPr id="3" name="Content Placeholder 2">
            <a:extLst>
              <a:ext uri="{FF2B5EF4-FFF2-40B4-BE49-F238E27FC236}">
                <a16:creationId xmlns:a16="http://schemas.microsoft.com/office/drawing/2014/main" id="{A163DAC3-F3FE-4E63-89EA-0BB088DCCE60}"/>
              </a:ext>
            </a:extLst>
          </p:cNvPr>
          <p:cNvSpPr>
            <a:spLocks noGrp="1"/>
          </p:cNvSpPr>
          <p:nvPr>
            <p:ph idx="1"/>
          </p:nvPr>
        </p:nvSpPr>
        <p:spPr>
          <a:xfrm>
            <a:off x="659295" y="2397194"/>
            <a:ext cx="10446026" cy="3751815"/>
          </a:xfrm>
        </p:spPr>
        <p:txBody>
          <a:bodyPr/>
          <a:lstStyle/>
          <a:p>
            <a:r>
              <a:rPr lang="en-US" dirty="0"/>
              <a:t>Except as hereinafter provided, no reporter shall be compelled to disclose in any administrative, judicial or legislative proceedings or anywhere else </a:t>
            </a:r>
            <a:r>
              <a:rPr lang="en-US" dirty="0">
                <a:highlight>
                  <a:srgbClr val="FFFF00"/>
                </a:highlight>
              </a:rPr>
              <a:t>the identity of any informant or any source of information obtained by him from another person while acting as a reporter.</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E8C57FA6-3581-C673-C9D2-EC9CE717F56B}"/>
                  </a:ext>
                </a:extLst>
              </p14:cNvPr>
              <p14:cNvContentPartPr/>
              <p14:nvPr/>
            </p14:nvContentPartPr>
            <p14:xfrm>
              <a:off x="959400" y="354960"/>
              <a:ext cx="9621360" cy="4218120"/>
            </p14:xfrm>
          </p:contentPart>
        </mc:Choice>
        <mc:Fallback>
          <p:pic>
            <p:nvPicPr>
              <p:cNvPr id="4" name="Ink 3">
                <a:extLst>
                  <a:ext uri="{FF2B5EF4-FFF2-40B4-BE49-F238E27FC236}">
                    <a16:creationId xmlns:a16="http://schemas.microsoft.com/office/drawing/2014/main" id="{E8C57FA6-3581-C673-C9D2-EC9CE717F56B}"/>
                  </a:ext>
                </a:extLst>
              </p:cNvPr>
              <p:cNvPicPr/>
              <p:nvPr/>
            </p:nvPicPr>
            <p:blipFill>
              <a:blip r:embed="rId3"/>
              <a:stretch>
                <a:fillRect/>
              </a:stretch>
            </p:blipFill>
            <p:spPr>
              <a:xfrm>
                <a:off x="950040" y="345600"/>
                <a:ext cx="9640080" cy="4236840"/>
              </a:xfrm>
              <a:prstGeom prst="rect">
                <a:avLst/>
              </a:prstGeom>
            </p:spPr>
          </p:pic>
        </mc:Fallback>
      </mc:AlternateContent>
    </p:spTree>
    <p:extLst>
      <p:ext uri="{BB962C8B-B14F-4D97-AF65-F5344CB8AC3E}">
        <p14:creationId xmlns:p14="http://schemas.microsoft.com/office/powerpoint/2010/main" val="1206984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2C9B3-46C1-0D05-F7C4-F3750DF25EF1}"/>
              </a:ext>
            </a:extLst>
          </p:cNvPr>
          <p:cNvSpPr>
            <a:spLocks noGrp="1"/>
          </p:cNvSpPr>
          <p:nvPr>
            <p:ph type="title"/>
          </p:nvPr>
        </p:nvSpPr>
        <p:spPr>
          <a:xfrm>
            <a:off x="478972" y="242661"/>
            <a:ext cx="11346351" cy="1325563"/>
          </a:xfrm>
        </p:spPr>
        <p:txBody>
          <a:bodyPr>
            <a:normAutofit/>
          </a:bodyPr>
          <a:lstStyle/>
          <a:p>
            <a:r>
              <a:rPr lang="en-US" sz="4400" b="0" i="0" kern="1200" dirty="0">
                <a:solidFill>
                  <a:schemeClr val="tx1"/>
                </a:solidFill>
                <a:effectLst/>
                <a:latin typeface="Atkinson Hyperlegible" pitchFamily="50" charset="0"/>
                <a:ea typeface="+mj-ea"/>
                <a:cs typeface="+mj-cs"/>
              </a:rPr>
              <a:t>§45:1453.  Revocation of privilege; procedure</a:t>
            </a:r>
            <a:endParaRPr lang="en-US" dirty="0"/>
          </a:p>
        </p:txBody>
      </p:sp>
      <p:sp>
        <p:nvSpPr>
          <p:cNvPr id="3" name="Content Placeholder 2">
            <a:extLst>
              <a:ext uri="{FF2B5EF4-FFF2-40B4-BE49-F238E27FC236}">
                <a16:creationId xmlns:a16="http://schemas.microsoft.com/office/drawing/2014/main" id="{2EB4D926-712F-9D3C-B595-3823CE0F44D6}"/>
              </a:ext>
            </a:extLst>
          </p:cNvPr>
          <p:cNvSpPr>
            <a:spLocks noGrp="1"/>
          </p:cNvSpPr>
          <p:nvPr>
            <p:ph idx="1"/>
          </p:nvPr>
        </p:nvSpPr>
        <p:spPr>
          <a:xfrm>
            <a:off x="838200" y="1491916"/>
            <a:ext cx="10739617" cy="5012012"/>
          </a:xfrm>
        </p:spPr>
        <p:txBody>
          <a:bodyPr>
            <a:normAutofit fontScale="62500" lnSpcReduction="20000"/>
          </a:bodyPr>
          <a:lstStyle/>
          <a:p>
            <a:pPr lvl="0"/>
            <a:r>
              <a:rPr lang="en-US" sz="4400" b="0" i="0" kern="1200" dirty="0">
                <a:solidFill>
                  <a:schemeClr val="tx1"/>
                </a:solidFill>
                <a:effectLst/>
                <a:latin typeface="Atkinson Hyperlegible" pitchFamily="50" charset="0"/>
                <a:ea typeface="+mj-ea"/>
                <a:cs typeface="+mj-cs"/>
              </a:rPr>
              <a:t>In any case where the reporter claims the privilege conferred by this Part, the persons or parties seeking the information may apply to the district court of the parish in which the reporter resides for an order to revoke the privilege.  In the event the reporter does not reside within the state, the application shall be made to the district court of the parish where the hearing, action or proceeding in which the information is sought is pending.  </a:t>
            </a:r>
            <a:r>
              <a:rPr lang="en-US" sz="4400" b="0" i="0" kern="1200" dirty="0">
                <a:solidFill>
                  <a:schemeClr val="tx1"/>
                </a:solidFill>
                <a:effectLst/>
                <a:highlight>
                  <a:srgbClr val="FFFF00"/>
                </a:highlight>
                <a:latin typeface="Atkinson Hyperlegible" pitchFamily="50" charset="0"/>
                <a:ea typeface="+mj-ea"/>
                <a:cs typeface="+mj-cs"/>
              </a:rPr>
              <a:t>The application for such an order shall set forth in writing the reason why the disclosure is essential to the protection of the public interest and service of such application shall be made upon the reporter.  The order shall be granted only when the court, after hearing the parties, shall find that the disclosure is essential to the public interest.  </a:t>
            </a:r>
            <a:r>
              <a:rPr lang="en-US" sz="4400" b="0" i="0" kern="1200" dirty="0">
                <a:solidFill>
                  <a:schemeClr val="tx1"/>
                </a:solidFill>
                <a:effectLst/>
                <a:latin typeface="Atkinson Hyperlegible" pitchFamily="50" charset="0"/>
                <a:ea typeface="+mj-ea"/>
                <a:cs typeface="+mj-cs"/>
              </a:rPr>
              <a:t>Any such order shall be appealable under Article 2083 of the Louisiana Code of Civil Procedure.  In case of any such appeal, the privilege set forth in R.S. 45:1452 shall remain in full force and effect during pendency of such appeal.</a:t>
            </a:r>
          </a:p>
          <a:p>
            <a:pPr lvl="0"/>
            <a:r>
              <a:rPr lang="en-US" sz="4400" b="0" i="0" kern="1200" dirty="0">
                <a:solidFill>
                  <a:schemeClr val="tx1"/>
                </a:solidFill>
                <a:effectLst/>
                <a:latin typeface="Atkinson Hyperlegible" pitchFamily="50" charset="0"/>
                <a:ea typeface="+mj-ea"/>
                <a:cs typeface="+mj-cs"/>
              </a:rPr>
              <a:t>Acts 1964, No. 211, §3.</a:t>
            </a:r>
          </a:p>
          <a:p>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F75DF724-F434-F2B8-248F-0EEDE5A8CFCE}"/>
                  </a:ext>
                </a:extLst>
              </p14:cNvPr>
              <p14:cNvContentPartPr/>
              <p14:nvPr/>
            </p14:nvContentPartPr>
            <p14:xfrm>
              <a:off x="1206360" y="1134000"/>
              <a:ext cx="10291320" cy="4137480"/>
            </p14:xfrm>
          </p:contentPart>
        </mc:Choice>
        <mc:Fallback>
          <p:pic>
            <p:nvPicPr>
              <p:cNvPr id="4" name="Ink 3">
                <a:extLst>
                  <a:ext uri="{FF2B5EF4-FFF2-40B4-BE49-F238E27FC236}">
                    <a16:creationId xmlns:a16="http://schemas.microsoft.com/office/drawing/2014/main" id="{F75DF724-F434-F2B8-248F-0EEDE5A8CFCE}"/>
                  </a:ext>
                </a:extLst>
              </p:cNvPr>
              <p:cNvPicPr/>
              <p:nvPr/>
            </p:nvPicPr>
            <p:blipFill>
              <a:blip r:embed="rId3"/>
              <a:stretch>
                <a:fillRect/>
              </a:stretch>
            </p:blipFill>
            <p:spPr>
              <a:xfrm>
                <a:off x="1197000" y="1124640"/>
                <a:ext cx="10310040" cy="4156200"/>
              </a:xfrm>
              <a:prstGeom prst="rect">
                <a:avLst/>
              </a:prstGeom>
            </p:spPr>
          </p:pic>
        </mc:Fallback>
      </mc:AlternateContent>
    </p:spTree>
    <p:extLst>
      <p:ext uri="{BB962C8B-B14F-4D97-AF65-F5344CB8AC3E}">
        <p14:creationId xmlns:p14="http://schemas.microsoft.com/office/powerpoint/2010/main" val="21940719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998E1-56E6-4E33-AC3F-186EC799DD21}"/>
              </a:ext>
            </a:extLst>
          </p:cNvPr>
          <p:cNvSpPr>
            <a:spLocks noGrp="1"/>
          </p:cNvSpPr>
          <p:nvPr>
            <p:ph type="title"/>
          </p:nvPr>
        </p:nvSpPr>
        <p:spPr/>
        <p:txBody>
          <a:bodyPr>
            <a:normAutofit fontScale="90000"/>
          </a:bodyPr>
          <a:lstStyle/>
          <a:p>
            <a:r>
              <a:rPr lang="en-US" dirty="0"/>
              <a:t>La. R.S. 45:1459 - Protection for </a:t>
            </a:r>
            <a:r>
              <a:rPr lang="en-US" dirty="0">
                <a:highlight>
                  <a:srgbClr val="FFFF00"/>
                </a:highlight>
              </a:rPr>
              <a:t>Unpublished Materials [not confidential]</a:t>
            </a:r>
          </a:p>
        </p:txBody>
      </p:sp>
      <p:sp>
        <p:nvSpPr>
          <p:cNvPr id="3" name="Content Placeholder 2">
            <a:extLst>
              <a:ext uri="{FF2B5EF4-FFF2-40B4-BE49-F238E27FC236}">
                <a16:creationId xmlns:a16="http://schemas.microsoft.com/office/drawing/2014/main" id="{F4E80F89-6799-45EA-904C-AB58DEAB0418}"/>
              </a:ext>
            </a:extLst>
          </p:cNvPr>
          <p:cNvSpPr>
            <a:spLocks noGrp="1"/>
          </p:cNvSpPr>
          <p:nvPr>
            <p:ph idx="1"/>
          </p:nvPr>
        </p:nvSpPr>
        <p:spPr>
          <a:xfrm>
            <a:off x="659445" y="1787548"/>
            <a:ext cx="10574612" cy="4730129"/>
          </a:xfrm>
        </p:spPr>
        <p:txBody>
          <a:bodyPr>
            <a:normAutofit fontScale="92500" lnSpcReduction="10000"/>
          </a:bodyPr>
          <a:lstStyle/>
          <a:p>
            <a:r>
              <a:rPr lang="en-US" dirty="0"/>
              <a:t> The party seeking the information must make a "clear and specific showing" that the news is:</a:t>
            </a:r>
          </a:p>
          <a:p>
            <a:pPr lvl="1"/>
            <a:r>
              <a:rPr lang="en-US" dirty="0"/>
              <a:t>(a)  Is highly material and relevant;</a:t>
            </a:r>
          </a:p>
          <a:p>
            <a:pPr lvl="1"/>
            <a:r>
              <a:rPr lang="en-US" dirty="0"/>
              <a:t>(b)  Is critical or necessary to the maintenance of a party's claim, defense, or proof of an issue material thereto; and</a:t>
            </a:r>
          </a:p>
          <a:p>
            <a:pPr lvl="1"/>
            <a:r>
              <a:rPr lang="en-US" dirty="0"/>
              <a:t>(c)  Is not obtainable from any alternative source.</a:t>
            </a:r>
          </a:p>
          <a:p>
            <a:pPr lvl="1"/>
            <a:r>
              <a:rPr lang="en-US" dirty="0"/>
              <a:t>(2)  A court shall order disclosure only of such portion, or portions, of the news sought as to which the above-described showing has been made and shall support such order with clear and specific findings made after a contradictory hearing.</a:t>
            </a:r>
          </a:p>
          <a:p>
            <a:pPr lvl="1"/>
            <a:r>
              <a:rPr lang="en-US" dirty="0"/>
              <a:t>(3)  In any proceeding brought pursuant to this Subsection, the court may, after a contradictory hearing, grant reasonable attorney fees and expenses to the prevailing party in such hearing.</a:t>
            </a:r>
          </a:p>
          <a:p>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71FEC2A8-A043-57EC-CCF4-AD2F508414F4}"/>
                  </a:ext>
                </a:extLst>
              </p14:cNvPr>
              <p14:cNvContentPartPr/>
              <p14:nvPr/>
            </p14:nvContentPartPr>
            <p14:xfrm>
              <a:off x="480240" y="783000"/>
              <a:ext cx="11023200" cy="5519160"/>
            </p14:xfrm>
          </p:contentPart>
        </mc:Choice>
        <mc:Fallback>
          <p:pic>
            <p:nvPicPr>
              <p:cNvPr id="4" name="Ink 3">
                <a:extLst>
                  <a:ext uri="{FF2B5EF4-FFF2-40B4-BE49-F238E27FC236}">
                    <a16:creationId xmlns:a16="http://schemas.microsoft.com/office/drawing/2014/main" id="{71FEC2A8-A043-57EC-CCF4-AD2F508414F4}"/>
                  </a:ext>
                </a:extLst>
              </p:cNvPr>
              <p:cNvPicPr/>
              <p:nvPr/>
            </p:nvPicPr>
            <p:blipFill>
              <a:blip r:embed="rId3"/>
              <a:stretch>
                <a:fillRect/>
              </a:stretch>
            </p:blipFill>
            <p:spPr>
              <a:xfrm>
                <a:off x="470880" y="773640"/>
                <a:ext cx="11041920" cy="5537880"/>
              </a:xfrm>
              <a:prstGeom prst="rect">
                <a:avLst/>
              </a:prstGeom>
            </p:spPr>
          </p:pic>
        </mc:Fallback>
      </mc:AlternateContent>
    </p:spTree>
    <p:extLst>
      <p:ext uri="{BB962C8B-B14F-4D97-AF65-F5344CB8AC3E}">
        <p14:creationId xmlns:p14="http://schemas.microsoft.com/office/powerpoint/2010/main" val="2428398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E5953-088D-48CB-9B76-9B9F9F6B4C20}"/>
              </a:ext>
            </a:extLst>
          </p:cNvPr>
          <p:cNvSpPr>
            <a:spLocks noGrp="1"/>
          </p:cNvSpPr>
          <p:nvPr>
            <p:ph type="title"/>
          </p:nvPr>
        </p:nvSpPr>
        <p:spPr/>
        <p:txBody>
          <a:bodyPr/>
          <a:lstStyle/>
          <a:p>
            <a:r>
              <a:rPr lang="en-US" dirty="0"/>
              <a:t>RS 45:1453 — Revocation of privilege; procedure</a:t>
            </a:r>
          </a:p>
        </p:txBody>
      </p:sp>
      <p:sp>
        <p:nvSpPr>
          <p:cNvPr id="3" name="Content Placeholder 2">
            <a:extLst>
              <a:ext uri="{FF2B5EF4-FFF2-40B4-BE49-F238E27FC236}">
                <a16:creationId xmlns:a16="http://schemas.microsoft.com/office/drawing/2014/main" id="{AA8C4E17-BF9C-48BF-9224-2F3C309C4D58}"/>
              </a:ext>
            </a:extLst>
          </p:cNvPr>
          <p:cNvSpPr>
            <a:spLocks noGrp="1"/>
          </p:cNvSpPr>
          <p:nvPr>
            <p:ph idx="1"/>
          </p:nvPr>
        </p:nvSpPr>
        <p:spPr>
          <a:xfrm>
            <a:off x="838200" y="1825624"/>
            <a:ext cx="10419522" cy="4548671"/>
          </a:xfrm>
        </p:spPr>
        <p:txBody>
          <a:bodyPr>
            <a:normAutofit fontScale="92500" lnSpcReduction="20000"/>
          </a:bodyPr>
          <a:lstStyle/>
          <a:p>
            <a:r>
              <a:rPr lang="en-US" dirty="0"/>
              <a:t>In any case where the reporter claims the privilege conferred by this Part, the persons or parties seeking the information may apply to the district court of the parish in which the reporter resides for an order to revoke the privilege. … </a:t>
            </a:r>
          </a:p>
          <a:p>
            <a:r>
              <a:rPr lang="en-US" dirty="0">
                <a:highlight>
                  <a:srgbClr val="FFFF00"/>
                </a:highlight>
              </a:rPr>
              <a:t>The application for such an order shall set forth in writing the reason why the disclosure is essential to the protection of the public interest and service of such application shall be made upon the reporter. </a:t>
            </a:r>
          </a:p>
          <a:p>
            <a:r>
              <a:rPr lang="en-US" dirty="0"/>
              <a:t>The order shall be granted only when the court, after hearing the parties, shall find that the disclosure is essential to the public interest. </a:t>
            </a:r>
          </a:p>
          <a:p>
            <a:r>
              <a:rPr lang="en-US" dirty="0"/>
              <a:t>Any such order shall be appealable under Article 2083 of the Louisiana Code of Civil Procedure. </a:t>
            </a:r>
          </a:p>
          <a:p>
            <a:r>
              <a:rPr lang="en-US" dirty="0"/>
              <a:t>In case of any such appeal, the privilege set forth in R.S. 45:1452 shall remain in full force and effect during pendency of such appeal.</a:t>
            </a:r>
          </a:p>
        </p:txBody>
      </p:sp>
    </p:spTree>
    <p:extLst>
      <p:ext uri="{BB962C8B-B14F-4D97-AF65-F5344CB8AC3E}">
        <p14:creationId xmlns:p14="http://schemas.microsoft.com/office/powerpoint/2010/main" val="23375523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5F5EBD-7EC7-48D4-85F5-164E1BFCABF7}"/>
              </a:ext>
            </a:extLst>
          </p:cNvPr>
          <p:cNvSpPr>
            <a:spLocks noGrp="1"/>
          </p:cNvSpPr>
          <p:nvPr>
            <p:ph type="title"/>
          </p:nvPr>
        </p:nvSpPr>
        <p:spPr/>
        <p:txBody>
          <a:bodyPr/>
          <a:lstStyle/>
          <a:p>
            <a:r>
              <a:rPr lang="en-US" dirty="0"/>
              <a:t>New Media</a:t>
            </a:r>
          </a:p>
        </p:txBody>
      </p:sp>
      <p:sp>
        <p:nvSpPr>
          <p:cNvPr id="5" name="Text Placeholder 4">
            <a:extLst>
              <a:ext uri="{FF2B5EF4-FFF2-40B4-BE49-F238E27FC236}">
                <a16:creationId xmlns:a16="http://schemas.microsoft.com/office/drawing/2014/main" id="{84E9B380-7A96-4E0B-9C7C-015BAA8FB27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895490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29168-AD13-4916-8A1C-2A42AECF5529}"/>
              </a:ext>
            </a:extLst>
          </p:cNvPr>
          <p:cNvSpPr>
            <a:spLocks noGrp="1"/>
          </p:cNvSpPr>
          <p:nvPr>
            <p:ph type="title"/>
          </p:nvPr>
        </p:nvSpPr>
        <p:spPr/>
        <p:txBody>
          <a:bodyPr/>
          <a:lstStyle/>
          <a:p>
            <a:r>
              <a:rPr lang="en-US" dirty="0"/>
              <a:t>Wikileaks and Julian Assange</a:t>
            </a:r>
          </a:p>
        </p:txBody>
      </p:sp>
      <p:sp>
        <p:nvSpPr>
          <p:cNvPr id="3" name="Content Placeholder 2">
            <a:extLst>
              <a:ext uri="{FF2B5EF4-FFF2-40B4-BE49-F238E27FC236}">
                <a16:creationId xmlns:a16="http://schemas.microsoft.com/office/drawing/2014/main" id="{D6E8DD38-FF49-4515-9E25-B181C44977C5}"/>
              </a:ext>
            </a:extLst>
          </p:cNvPr>
          <p:cNvSpPr>
            <a:spLocks noGrp="1"/>
          </p:cNvSpPr>
          <p:nvPr>
            <p:ph idx="1"/>
          </p:nvPr>
        </p:nvSpPr>
        <p:spPr>
          <a:xfrm>
            <a:off x="838200" y="1825625"/>
            <a:ext cx="10120745" cy="4351338"/>
          </a:xfrm>
        </p:spPr>
        <p:txBody>
          <a:bodyPr/>
          <a:lstStyle/>
          <a:p>
            <a:r>
              <a:rPr lang="en-US" dirty="0"/>
              <a:t>It is not clear whether Assange is a publisher or a journalist.</a:t>
            </a:r>
          </a:p>
          <a:p>
            <a:r>
              <a:rPr lang="en-US" dirty="0"/>
              <a:t>Is that distinction matter in the federal system, which does not recognize a reporter privilege?</a:t>
            </a:r>
          </a:p>
          <a:p>
            <a:r>
              <a:rPr lang="en-US" dirty="0"/>
              <a:t>Assange, as with the </a:t>
            </a:r>
            <a:r>
              <a:rPr lang="en-US" i="1" dirty="0"/>
              <a:t>Rosen</a:t>
            </a:r>
            <a:r>
              <a:rPr lang="en-US" dirty="0"/>
              <a:t> case, is also charged with conspiracy to obtain the documents.</a:t>
            </a:r>
          </a:p>
          <a:p>
            <a:pPr lvl="1"/>
            <a:r>
              <a:rPr lang="en-US" dirty="0"/>
              <a:t>There are allegations that Assange worked with Manning to plan the stealing of the documents and may have provided/facilitated tech help in downloading the documents.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E7C3FF70-7C1A-9E4B-D66F-B235BABC94E0}"/>
                  </a:ext>
                </a:extLst>
              </p14:cNvPr>
              <p14:cNvContentPartPr/>
              <p14:nvPr/>
            </p14:nvContentPartPr>
            <p14:xfrm>
              <a:off x="4049280" y="1593000"/>
              <a:ext cx="6185520" cy="767160"/>
            </p14:xfrm>
          </p:contentPart>
        </mc:Choice>
        <mc:Fallback>
          <p:pic>
            <p:nvPicPr>
              <p:cNvPr id="4" name="Ink 3">
                <a:extLst>
                  <a:ext uri="{FF2B5EF4-FFF2-40B4-BE49-F238E27FC236}">
                    <a16:creationId xmlns:a16="http://schemas.microsoft.com/office/drawing/2014/main" id="{E7C3FF70-7C1A-9E4B-D66F-B235BABC94E0}"/>
                  </a:ext>
                </a:extLst>
              </p:cNvPr>
              <p:cNvPicPr/>
              <p:nvPr/>
            </p:nvPicPr>
            <p:blipFill>
              <a:blip r:embed="rId3"/>
              <a:stretch>
                <a:fillRect/>
              </a:stretch>
            </p:blipFill>
            <p:spPr>
              <a:xfrm>
                <a:off x="4039920" y="1583640"/>
                <a:ext cx="6204240" cy="785880"/>
              </a:xfrm>
              <a:prstGeom prst="rect">
                <a:avLst/>
              </a:prstGeom>
            </p:spPr>
          </p:pic>
        </mc:Fallback>
      </mc:AlternateContent>
    </p:spTree>
    <p:extLst>
      <p:ext uri="{BB962C8B-B14F-4D97-AF65-F5344CB8AC3E}">
        <p14:creationId xmlns:p14="http://schemas.microsoft.com/office/powerpoint/2010/main" val="2234315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B9E7D-48D1-4816-A8D1-DB0EDF280E93}"/>
              </a:ext>
            </a:extLst>
          </p:cNvPr>
          <p:cNvSpPr>
            <a:spLocks noGrp="1"/>
          </p:cNvSpPr>
          <p:nvPr>
            <p:ph type="title"/>
          </p:nvPr>
        </p:nvSpPr>
        <p:spPr/>
        <p:txBody>
          <a:bodyPr/>
          <a:lstStyle/>
          <a:p>
            <a:r>
              <a:rPr lang="en-US" dirty="0"/>
              <a:t>Burger’s Dissent on the Unusual Approach of the Times</a:t>
            </a:r>
          </a:p>
        </p:txBody>
      </p:sp>
      <p:sp>
        <p:nvSpPr>
          <p:cNvPr id="3" name="Content Placeholder 2">
            <a:extLst>
              <a:ext uri="{FF2B5EF4-FFF2-40B4-BE49-F238E27FC236}">
                <a16:creationId xmlns:a16="http://schemas.microsoft.com/office/drawing/2014/main" id="{9CB245CC-1BBC-45B0-9BEB-F9FF35404368}"/>
              </a:ext>
            </a:extLst>
          </p:cNvPr>
          <p:cNvSpPr>
            <a:spLocks noGrp="1"/>
          </p:cNvSpPr>
          <p:nvPr>
            <p:ph idx="1"/>
          </p:nvPr>
        </p:nvSpPr>
        <p:spPr>
          <a:xfrm>
            <a:off x="838200" y="1825625"/>
            <a:ext cx="10811933" cy="4668308"/>
          </a:xfrm>
        </p:spPr>
        <p:txBody>
          <a:bodyPr>
            <a:normAutofit/>
          </a:bodyPr>
          <a:lstStyle/>
          <a:p>
            <a:r>
              <a:rPr lang="en-US" dirty="0">
                <a:highlight>
                  <a:srgbClr val="FFFF00"/>
                </a:highlight>
              </a:rPr>
              <a:t>Would it have been unreasonable, since the newspaper could anticipate the Government’s objections to release of secret material, to give the Government an opportunity to review the entire collection and determine whether agreement could be reached on publication? </a:t>
            </a:r>
            <a:r>
              <a:rPr lang="en-US" dirty="0"/>
              <a:t>Stolen or not, if security was not in fact jeopardized, much of the material could no doubt have been declassified, since it spans a period ending in 1968. With such an approach—one that great newspapers have in the past practiced and stated editorially to be the duty of an honorable press—the newspapers and Government might well have narrowed the area of disagreement as to what was and was not publishable, leaving the remainder to be resolved in orderly litigation, if necessary. . .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C7176297-FA96-21CF-AA79-2E4EAEC6952D}"/>
                  </a:ext>
                </a:extLst>
              </p14:cNvPr>
              <p14:cNvContentPartPr/>
              <p14:nvPr/>
            </p14:nvContentPartPr>
            <p14:xfrm>
              <a:off x="514440" y="1330200"/>
              <a:ext cx="11140200" cy="5003640"/>
            </p14:xfrm>
          </p:contentPart>
        </mc:Choice>
        <mc:Fallback xmlns="">
          <p:pic>
            <p:nvPicPr>
              <p:cNvPr id="4" name="Ink 3">
                <a:extLst>
                  <a:ext uri="{FF2B5EF4-FFF2-40B4-BE49-F238E27FC236}">
                    <a16:creationId xmlns:a16="http://schemas.microsoft.com/office/drawing/2014/main" id="{C7176297-FA96-21CF-AA79-2E4EAEC6952D}"/>
                  </a:ext>
                </a:extLst>
              </p:cNvPr>
              <p:cNvPicPr/>
              <p:nvPr/>
            </p:nvPicPr>
            <p:blipFill>
              <a:blip r:embed="rId3"/>
              <a:stretch>
                <a:fillRect/>
              </a:stretch>
            </p:blipFill>
            <p:spPr>
              <a:xfrm>
                <a:off x="505080" y="1320840"/>
                <a:ext cx="11158920" cy="5022360"/>
              </a:xfrm>
              <a:prstGeom prst="rect">
                <a:avLst/>
              </a:prstGeom>
            </p:spPr>
          </p:pic>
        </mc:Fallback>
      </mc:AlternateContent>
    </p:spTree>
    <p:extLst>
      <p:ext uri="{BB962C8B-B14F-4D97-AF65-F5344CB8AC3E}">
        <p14:creationId xmlns:p14="http://schemas.microsoft.com/office/powerpoint/2010/main" val="3111798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9A8EE-2F80-4F1C-8F1B-77C63435284E}"/>
              </a:ext>
            </a:extLst>
          </p:cNvPr>
          <p:cNvSpPr>
            <a:spLocks noGrp="1"/>
          </p:cNvSpPr>
          <p:nvPr>
            <p:ph type="title"/>
          </p:nvPr>
        </p:nvSpPr>
        <p:spPr/>
        <p:txBody>
          <a:bodyPr/>
          <a:lstStyle/>
          <a:p>
            <a:r>
              <a:rPr lang="en-US" dirty="0"/>
              <a:t>Did the Times Publish Everything?</a:t>
            </a:r>
          </a:p>
        </p:txBody>
      </p:sp>
      <p:sp>
        <p:nvSpPr>
          <p:cNvPr id="3" name="Content Placeholder 2">
            <a:extLst>
              <a:ext uri="{FF2B5EF4-FFF2-40B4-BE49-F238E27FC236}">
                <a16:creationId xmlns:a16="http://schemas.microsoft.com/office/drawing/2014/main" id="{304F25FD-3A55-450B-A354-46F793202CC2}"/>
              </a:ext>
            </a:extLst>
          </p:cNvPr>
          <p:cNvSpPr>
            <a:spLocks noGrp="1"/>
          </p:cNvSpPr>
          <p:nvPr>
            <p:ph idx="1"/>
          </p:nvPr>
        </p:nvSpPr>
        <p:spPr>
          <a:xfrm>
            <a:off x="838200" y="1825625"/>
            <a:ext cx="10684615" cy="4351338"/>
          </a:xfrm>
        </p:spPr>
        <p:txBody>
          <a:bodyPr/>
          <a:lstStyle/>
          <a:p>
            <a:r>
              <a:rPr lang="en-US" dirty="0"/>
              <a:t>In the case of the Pentagon Papers, the New York Times opted not to print portions of the history that were identified in an off-the-record briefing and in in camera court proceedings as most potentially damaging.</a:t>
            </a:r>
          </a:p>
          <a:p>
            <a:r>
              <a:rPr lang="en-US" dirty="0"/>
              <a:t>[Ellsberg had not given the papers what he saw as the most damaging parts of the reports. These including criticisms of the ongoing “peace process” which ultimate failed. He said he later regretted not including all the material.]</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B40B182-696B-0E5B-D5ED-7845B7BC98CB}"/>
                  </a:ext>
                </a:extLst>
              </p14:cNvPr>
              <p14:cNvContentPartPr/>
              <p14:nvPr/>
            </p14:nvContentPartPr>
            <p14:xfrm>
              <a:off x="595800" y="1198080"/>
              <a:ext cx="11109600" cy="4024440"/>
            </p14:xfrm>
          </p:contentPart>
        </mc:Choice>
        <mc:Fallback xmlns="">
          <p:pic>
            <p:nvPicPr>
              <p:cNvPr id="4" name="Ink 3">
                <a:extLst>
                  <a:ext uri="{FF2B5EF4-FFF2-40B4-BE49-F238E27FC236}">
                    <a16:creationId xmlns:a16="http://schemas.microsoft.com/office/drawing/2014/main" id="{5B40B182-696B-0E5B-D5ED-7845B7BC98CB}"/>
                  </a:ext>
                </a:extLst>
              </p:cNvPr>
              <p:cNvPicPr/>
              <p:nvPr/>
            </p:nvPicPr>
            <p:blipFill>
              <a:blip r:embed="rId3"/>
              <a:stretch>
                <a:fillRect/>
              </a:stretch>
            </p:blipFill>
            <p:spPr>
              <a:xfrm>
                <a:off x="586440" y="1188720"/>
                <a:ext cx="11128320" cy="4043160"/>
              </a:xfrm>
              <a:prstGeom prst="rect">
                <a:avLst/>
              </a:prstGeom>
            </p:spPr>
          </p:pic>
        </mc:Fallback>
      </mc:AlternateContent>
    </p:spTree>
    <p:extLst>
      <p:ext uri="{BB962C8B-B14F-4D97-AF65-F5344CB8AC3E}">
        <p14:creationId xmlns:p14="http://schemas.microsoft.com/office/powerpoint/2010/main" val="2285489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8F7D0-0BBF-4AF0-9484-3914AAAA4A6D}"/>
              </a:ext>
            </a:extLst>
          </p:cNvPr>
          <p:cNvSpPr>
            <a:spLocks noGrp="1"/>
          </p:cNvSpPr>
          <p:nvPr>
            <p:ph type="title"/>
          </p:nvPr>
        </p:nvSpPr>
        <p:spPr/>
        <p:txBody>
          <a:bodyPr/>
          <a:lstStyle/>
          <a:p>
            <a:r>
              <a:rPr lang="en-US" dirty="0"/>
              <a:t>Is the Publications of Secrets Always a Bad Thing?</a:t>
            </a:r>
          </a:p>
        </p:txBody>
      </p:sp>
      <p:sp>
        <p:nvSpPr>
          <p:cNvPr id="3" name="Content Placeholder 2">
            <a:extLst>
              <a:ext uri="{FF2B5EF4-FFF2-40B4-BE49-F238E27FC236}">
                <a16:creationId xmlns:a16="http://schemas.microsoft.com/office/drawing/2014/main" id="{AE399F56-687D-4599-94DA-31C740516425}"/>
              </a:ext>
            </a:extLst>
          </p:cNvPr>
          <p:cNvSpPr>
            <a:spLocks noGrp="1"/>
          </p:cNvSpPr>
          <p:nvPr>
            <p:ph idx="1"/>
          </p:nvPr>
        </p:nvSpPr>
        <p:spPr/>
        <p:txBody>
          <a:bodyPr/>
          <a:lstStyle/>
          <a:p>
            <a:r>
              <a:rPr lang="en-US" dirty="0"/>
              <a:t>On Sept. 13, 1962, in a conversation with </a:t>
            </a:r>
            <a:r>
              <a:rPr lang="en-US" dirty="0" err="1"/>
              <a:t>Orvil</a:t>
            </a:r>
            <a:r>
              <a:rPr lang="en-US" dirty="0"/>
              <a:t> Dryfoos at the White House [on the Bay of Pigs], (President) Kennedy remarked, ‘‘I wish you had run everything on Cuba.’’</a:t>
            </a:r>
          </a:p>
          <a:p>
            <a:pPr lvl="1"/>
            <a:r>
              <a:rPr lang="en-US" dirty="0"/>
              <a:t>‘‘If you had printed more about the operation you would have saved us from a colossal mistake.’’</a:t>
            </a:r>
          </a:p>
          <a:p>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B28A45E9-6B3F-4618-A36A-F8E958D2A630}"/>
                  </a:ext>
                </a:extLst>
              </p14:cNvPr>
              <p14:cNvContentPartPr/>
              <p14:nvPr/>
            </p14:nvContentPartPr>
            <p14:xfrm>
              <a:off x="533520" y="1176840"/>
              <a:ext cx="9412920" cy="3916440"/>
            </p14:xfrm>
          </p:contentPart>
        </mc:Choice>
        <mc:Fallback xmlns="">
          <p:pic>
            <p:nvPicPr>
              <p:cNvPr id="4" name="Ink 3">
                <a:extLst>
                  <a:ext uri="{FF2B5EF4-FFF2-40B4-BE49-F238E27FC236}">
                    <a16:creationId xmlns:a16="http://schemas.microsoft.com/office/drawing/2014/main" id="{B28A45E9-6B3F-4618-A36A-F8E958D2A630}"/>
                  </a:ext>
                </a:extLst>
              </p:cNvPr>
              <p:cNvPicPr/>
              <p:nvPr/>
            </p:nvPicPr>
            <p:blipFill>
              <a:blip r:embed="rId3"/>
              <a:stretch>
                <a:fillRect/>
              </a:stretch>
            </p:blipFill>
            <p:spPr>
              <a:xfrm>
                <a:off x="524160" y="1167480"/>
                <a:ext cx="9431640" cy="3935160"/>
              </a:xfrm>
              <a:prstGeom prst="rect">
                <a:avLst/>
              </a:prstGeom>
            </p:spPr>
          </p:pic>
        </mc:Fallback>
      </mc:AlternateContent>
    </p:spTree>
    <p:extLst>
      <p:ext uri="{BB962C8B-B14F-4D97-AF65-F5344CB8AC3E}">
        <p14:creationId xmlns:p14="http://schemas.microsoft.com/office/powerpoint/2010/main" val="3233010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CFFDF-370B-4B4B-9316-D030E09D4143}"/>
              </a:ext>
            </a:extLst>
          </p:cNvPr>
          <p:cNvSpPr>
            <a:spLocks noGrp="1"/>
          </p:cNvSpPr>
          <p:nvPr>
            <p:ph type="title"/>
          </p:nvPr>
        </p:nvSpPr>
        <p:spPr/>
        <p:txBody>
          <a:bodyPr/>
          <a:lstStyle/>
          <a:p>
            <a:r>
              <a:rPr lang="en-US" dirty="0"/>
              <a:t>The Lawyer’s Advice before Publication</a:t>
            </a:r>
          </a:p>
        </p:txBody>
      </p:sp>
      <p:sp>
        <p:nvSpPr>
          <p:cNvPr id="3" name="Content Placeholder 2">
            <a:extLst>
              <a:ext uri="{FF2B5EF4-FFF2-40B4-BE49-F238E27FC236}">
                <a16:creationId xmlns:a16="http://schemas.microsoft.com/office/drawing/2014/main" id="{F57A76DF-45AF-472D-B059-13FFA581A165}"/>
              </a:ext>
            </a:extLst>
          </p:cNvPr>
          <p:cNvSpPr>
            <a:spLocks noGrp="1"/>
          </p:cNvSpPr>
          <p:nvPr>
            <p:ph idx="1"/>
          </p:nvPr>
        </p:nvSpPr>
        <p:spPr>
          <a:xfrm>
            <a:off x="838200" y="1825625"/>
            <a:ext cx="9804816" cy="4351338"/>
          </a:xfrm>
        </p:spPr>
        <p:txBody>
          <a:bodyPr/>
          <a:lstStyle/>
          <a:p>
            <a:r>
              <a:rPr lang="en-US" dirty="0"/>
              <a:t>[The] lawyers . . . came to a meeting at the Times and angrily told Sulzberger [the publisher] and his colleagues that it would be a criminal offense to publish any of the material or stories based on it. Indeed, they said, possession of the papers was a crime at that moment. They refused to look at the documents themselves because, they said, they would then be committing an offense. . . . They advised the Times to return the documents and cancel the project.</a:t>
            </a:r>
          </a:p>
          <a:p>
            <a:endParaRPr lang="en-US" dirty="0"/>
          </a:p>
          <a:p>
            <a:r>
              <a:rPr lang="en-US" dirty="0"/>
              <a:t>Is the lawyer right??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232EE9D-5826-347A-30CD-2A4DBAEBB365}"/>
                  </a:ext>
                </a:extLst>
              </p14:cNvPr>
              <p14:cNvContentPartPr/>
              <p14:nvPr/>
            </p14:nvContentPartPr>
            <p14:xfrm>
              <a:off x="705960" y="3007080"/>
              <a:ext cx="9948960" cy="3401640"/>
            </p14:xfrm>
          </p:contentPart>
        </mc:Choice>
        <mc:Fallback xmlns="">
          <p:pic>
            <p:nvPicPr>
              <p:cNvPr id="4" name="Ink 3">
                <a:extLst>
                  <a:ext uri="{FF2B5EF4-FFF2-40B4-BE49-F238E27FC236}">
                    <a16:creationId xmlns:a16="http://schemas.microsoft.com/office/drawing/2014/main" id="{A232EE9D-5826-347A-30CD-2A4DBAEBB365}"/>
                  </a:ext>
                </a:extLst>
              </p:cNvPr>
              <p:cNvPicPr/>
              <p:nvPr/>
            </p:nvPicPr>
            <p:blipFill>
              <a:blip r:embed="rId3"/>
              <a:stretch>
                <a:fillRect/>
              </a:stretch>
            </p:blipFill>
            <p:spPr>
              <a:xfrm>
                <a:off x="696600" y="2997720"/>
                <a:ext cx="9967680" cy="3420360"/>
              </a:xfrm>
              <a:prstGeom prst="rect">
                <a:avLst/>
              </a:prstGeom>
            </p:spPr>
          </p:pic>
        </mc:Fallback>
      </mc:AlternateContent>
    </p:spTree>
    <p:extLst>
      <p:ext uri="{BB962C8B-B14F-4D97-AF65-F5344CB8AC3E}">
        <p14:creationId xmlns:p14="http://schemas.microsoft.com/office/powerpoint/2010/main" val="84773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63A05-D845-4FEC-B4F5-9AFAAA78A894}"/>
              </a:ext>
            </a:extLst>
          </p:cNvPr>
          <p:cNvSpPr>
            <a:spLocks noGrp="1"/>
          </p:cNvSpPr>
          <p:nvPr>
            <p:ph type="title"/>
          </p:nvPr>
        </p:nvSpPr>
        <p:spPr>
          <a:xfrm>
            <a:off x="385011" y="242661"/>
            <a:ext cx="11364685" cy="1325563"/>
          </a:xfrm>
        </p:spPr>
        <p:txBody>
          <a:bodyPr/>
          <a:lstStyle/>
          <a:p>
            <a:r>
              <a:rPr lang="en-US" dirty="0"/>
              <a:t>Espionage Act – Possession of Classified Materials</a:t>
            </a:r>
          </a:p>
        </p:txBody>
      </p:sp>
      <p:sp>
        <p:nvSpPr>
          <p:cNvPr id="3" name="Content Placeholder 2">
            <a:extLst>
              <a:ext uri="{FF2B5EF4-FFF2-40B4-BE49-F238E27FC236}">
                <a16:creationId xmlns:a16="http://schemas.microsoft.com/office/drawing/2014/main" id="{CF6976EC-D5CB-4544-A7DF-71574E637071}"/>
              </a:ext>
            </a:extLst>
          </p:cNvPr>
          <p:cNvSpPr>
            <a:spLocks noGrp="1"/>
          </p:cNvSpPr>
          <p:nvPr>
            <p:ph idx="1"/>
          </p:nvPr>
        </p:nvSpPr>
        <p:spPr>
          <a:xfrm>
            <a:off x="838200" y="1825625"/>
            <a:ext cx="10142095" cy="4351338"/>
          </a:xfrm>
        </p:spPr>
        <p:txBody>
          <a:bodyPr>
            <a:normAutofit fontScale="92500" lnSpcReduction="10000"/>
          </a:bodyPr>
          <a:lstStyle/>
          <a:p>
            <a:r>
              <a:rPr lang="en-US" dirty="0"/>
              <a:t>A) Whoever, for the purpose of obtaining information respecting the national defense with </a:t>
            </a:r>
            <a:r>
              <a:rPr lang="en-US" dirty="0">
                <a:highlight>
                  <a:srgbClr val="FFFF00"/>
                </a:highlight>
              </a:rPr>
              <a:t>intent or reason to believe that the information is to be used to the injury of the United States, or to the advantage of any foreign nation</a:t>
            </a:r>
            <a:r>
              <a:rPr lang="en-US" dirty="0"/>
              <a:t>…</a:t>
            </a:r>
          </a:p>
          <a:p>
            <a:r>
              <a:rPr lang="en-US" dirty="0"/>
              <a:t>c)Whoever, for the purpose aforesaid, </a:t>
            </a:r>
            <a:r>
              <a:rPr lang="en-US" dirty="0">
                <a:highlight>
                  <a:srgbClr val="FFFF00"/>
                </a:highlight>
              </a:rPr>
              <a:t>receives or obtains or agrees or attempts to receive or obtain </a:t>
            </a:r>
            <a:r>
              <a:rPr lang="en-US" dirty="0"/>
              <a:t>from any person, or from any source whatever, any document, writing, code book, signal book, sketch, photograph, photographic negative, blueprint, plan, map, model, instrument, appliance, or note, of anything connected with the national defense, </a:t>
            </a:r>
            <a:r>
              <a:rPr lang="en-US" dirty="0">
                <a:highlight>
                  <a:srgbClr val="FFFF00"/>
                </a:highlight>
              </a:rPr>
              <a:t>knowing or having reason to believe, at the time he receives or obtains, or agrees or attempts to receive or obtain it, that it has been or will be obtained, taken, made, or disposed of by any person contrary to the provisions of this chapter</a:t>
            </a:r>
            <a:r>
              <a:rPr lang="en-US" dirty="0"/>
              <a: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A1ACC81-CE92-2F86-2B17-4ADDA4AEDD74}"/>
                  </a:ext>
                </a:extLst>
              </p14:cNvPr>
              <p14:cNvContentPartPr/>
              <p14:nvPr/>
            </p14:nvContentPartPr>
            <p14:xfrm>
              <a:off x="678240" y="1084680"/>
              <a:ext cx="11049480" cy="5307840"/>
            </p14:xfrm>
          </p:contentPart>
        </mc:Choice>
        <mc:Fallback xmlns="">
          <p:pic>
            <p:nvPicPr>
              <p:cNvPr id="4" name="Ink 3">
                <a:extLst>
                  <a:ext uri="{FF2B5EF4-FFF2-40B4-BE49-F238E27FC236}">
                    <a16:creationId xmlns:a16="http://schemas.microsoft.com/office/drawing/2014/main" id="{4A1ACC81-CE92-2F86-2B17-4ADDA4AEDD74}"/>
                  </a:ext>
                </a:extLst>
              </p:cNvPr>
              <p:cNvPicPr/>
              <p:nvPr/>
            </p:nvPicPr>
            <p:blipFill>
              <a:blip r:embed="rId3"/>
              <a:stretch>
                <a:fillRect/>
              </a:stretch>
            </p:blipFill>
            <p:spPr>
              <a:xfrm>
                <a:off x="668880" y="1075320"/>
                <a:ext cx="11068200" cy="5326560"/>
              </a:xfrm>
              <a:prstGeom prst="rect">
                <a:avLst/>
              </a:prstGeom>
            </p:spPr>
          </p:pic>
        </mc:Fallback>
      </mc:AlternateContent>
    </p:spTree>
    <p:extLst>
      <p:ext uri="{BB962C8B-B14F-4D97-AF65-F5344CB8AC3E}">
        <p14:creationId xmlns:p14="http://schemas.microsoft.com/office/powerpoint/2010/main" val="3538863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D5621-DAE6-40E1-B7CE-DA9F97432402}"/>
              </a:ext>
            </a:extLst>
          </p:cNvPr>
          <p:cNvSpPr>
            <a:spLocks noGrp="1"/>
          </p:cNvSpPr>
          <p:nvPr>
            <p:ph type="title"/>
          </p:nvPr>
        </p:nvSpPr>
        <p:spPr/>
        <p:txBody>
          <a:bodyPr/>
          <a:lstStyle/>
          <a:p>
            <a:endParaRPr lang="en-US" dirty="0"/>
          </a:p>
        </p:txBody>
      </p:sp>
      <p:pic>
        <p:nvPicPr>
          <p:cNvPr id="2050" name="Picture 2" descr="On June 14, 1971, John N. Mitchell, the attorney general of the United States, ordered The Times to stop publishing the Pentagon Papers. The Times declined.">
            <a:extLst>
              <a:ext uri="{FF2B5EF4-FFF2-40B4-BE49-F238E27FC236}">
                <a16:creationId xmlns:a16="http://schemas.microsoft.com/office/drawing/2014/main" id="{1D9C68DA-656F-47D5-B40E-FEC57CF227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8382" y="0"/>
            <a:ext cx="3995737"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186707D2-8210-4010-AACF-FC62F322DA9A}"/>
              </a:ext>
            </a:extLst>
          </p:cNvPr>
          <p:cNvSpPr>
            <a:spLocks noGrp="1"/>
          </p:cNvSpPr>
          <p:nvPr>
            <p:ph idx="1"/>
          </p:nvPr>
        </p:nvSpPr>
        <p:spPr>
          <a:xfrm>
            <a:off x="6243782" y="1825625"/>
            <a:ext cx="4775200" cy="4351338"/>
          </a:xfrm>
        </p:spPr>
        <p:txBody>
          <a:bodyPr/>
          <a:lstStyle/>
          <a:p>
            <a:r>
              <a:rPr lang="en-US" dirty="0"/>
              <a:t>Does the telegraph from the Attorney General change the legal position of the times?</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794E419C-9096-D960-96CB-DB6916C51537}"/>
                  </a:ext>
                </a:extLst>
              </p14:cNvPr>
              <p14:cNvContentPartPr/>
              <p14:nvPr/>
            </p14:nvContentPartPr>
            <p14:xfrm>
              <a:off x="3645000" y="1194840"/>
              <a:ext cx="1751040" cy="4096800"/>
            </p14:xfrm>
          </p:contentPart>
        </mc:Choice>
        <mc:Fallback xmlns="">
          <p:pic>
            <p:nvPicPr>
              <p:cNvPr id="3" name="Ink 2">
                <a:extLst>
                  <a:ext uri="{FF2B5EF4-FFF2-40B4-BE49-F238E27FC236}">
                    <a16:creationId xmlns:a16="http://schemas.microsoft.com/office/drawing/2014/main" id="{794E419C-9096-D960-96CB-DB6916C51537}"/>
                  </a:ext>
                </a:extLst>
              </p:cNvPr>
              <p:cNvPicPr/>
              <p:nvPr/>
            </p:nvPicPr>
            <p:blipFill>
              <a:blip r:embed="rId4"/>
              <a:stretch>
                <a:fillRect/>
              </a:stretch>
            </p:blipFill>
            <p:spPr>
              <a:xfrm>
                <a:off x="3635640" y="1185480"/>
                <a:ext cx="1769760" cy="4115520"/>
              </a:xfrm>
              <a:prstGeom prst="rect">
                <a:avLst/>
              </a:prstGeom>
            </p:spPr>
          </p:pic>
        </mc:Fallback>
      </mc:AlternateContent>
    </p:spTree>
    <p:extLst>
      <p:ext uri="{BB962C8B-B14F-4D97-AF65-F5344CB8AC3E}">
        <p14:creationId xmlns:p14="http://schemas.microsoft.com/office/powerpoint/2010/main" val="35100493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DCF1A82-0E3F-48FE-843A-8254F22E656F}" vid="{DCB8EE7F-0FD7-4D85-9775-2B891E6859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EPR Blank Slide for Zoom</Template>
  <TotalTime>1678</TotalTime>
  <Words>3501</Words>
  <Application>Microsoft Office PowerPoint</Application>
  <PresentationFormat>Widescreen</PresentationFormat>
  <Paragraphs>122</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Atkinson Hyperlegible</vt:lpstr>
      <vt:lpstr>Calibri</vt:lpstr>
      <vt:lpstr>Office Theme</vt:lpstr>
      <vt:lpstr>Chapter 41</vt:lpstr>
      <vt:lpstr>PowerPoint Presentation</vt:lpstr>
      <vt:lpstr>PowerPoint Presentation</vt:lpstr>
      <vt:lpstr>Burger’s Dissent on the Unusual Approach of the Times</vt:lpstr>
      <vt:lpstr>Did the Times Publish Everything?</vt:lpstr>
      <vt:lpstr>Is the Publications of Secrets Always a Bad Thing?</vt:lpstr>
      <vt:lpstr>The Lawyer’s Advice before Publication</vt:lpstr>
      <vt:lpstr>Espionage Act – Possession of Classified Materials</vt:lpstr>
      <vt:lpstr>PowerPoint Presentation</vt:lpstr>
      <vt:lpstr>The Reply to the Telegram</vt:lpstr>
      <vt:lpstr>The Preliminary Injunction Hearing</vt:lpstr>
      <vt:lpstr>The Permanent Injunction Hearing</vt:lpstr>
      <vt:lpstr>New York Times Co. v. United States, 403 U.S. 713 (1971)</vt:lpstr>
      <vt:lpstr>Changes in the Record</vt:lpstr>
      <vt:lpstr>Justice Black</vt:lpstr>
      <vt:lpstr>Justice Douglas</vt:lpstr>
      <vt:lpstr>Justice Brennan</vt:lpstr>
      <vt:lpstr>What did Justice Harlan see as the Proper Role of the Court?</vt:lpstr>
      <vt:lpstr>Justice Blackmun’s Warning</vt:lpstr>
      <vt:lpstr>Justice White on the Limited Scope of the Ruling</vt:lpstr>
      <vt:lpstr>Was the Case a Win or Loss?</vt:lpstr>
      <vt:lpstr>United States v. The Progressive, Inc., 467 F. Supp. 990 (W.D. Wis. 1979).</vt:lpstr>
      <vt:lpstr>Did Congress Intend to Punish Newspapers with 18 U.S.C. §793(e)?</vt:lpstr>
      <vt:lpstr>Now, for something entirely different FTCA Update</vt:lpstr>
      <vt:lpstr>Going After Sources</vt:lpstr>
      <vt:lpstr>Constitutional Privilege for Witnesses</vt:lpstr>
      <vt:lpstr>Chilling the 1st Amendment?</vt:lpstr>
      <vt:lpstr>What is the Purpose of the Required Testimony?</vt:lpstr>
      <vt:lpstr>Is there a Common Law Privilege?</vt:lpstr>
      <vt:lpstr>State Privileges</vt:lpstr>
      <vt:lpstr> La. R.S. 45:1451 - Definitions</vt:lpstr>
      <vt:lpstr>La. R.S. §45:1452.  Conditional privilege from compulsory disclosure of informant or source</vt:lpstr>
      <vt:lpstr>§45:1453.  Revocation of privilege; procedure</vt:lpstr>
      <vt:lpstr>La. R.S. 45:1459 - Protection for Unpublished Materials [not confidential]</vt:lpstr>
      <vt:lpstr>RS 45:1453 — Revocation of privilege; procedure</vt:lpstr>
      <vt:lpstr>New Media</vt:lpstr>
      <vt:lpstr>Wikileaks and Julian Assange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P Richards</dc:creator>
  <cp:lastModifiedBy>Edward Richards</cp:lastModifiedBy>
  <cp:revision>66</cp:revision>
  <dcterms:created xsi:type="dcterms:W3CDTF">2021-04-13T13:56:40Z</dcterms:created>
  <dcterms:modified xsi:type="dcterms:W3CDTF">2023-04-20T15:18:56Z</dcterms:modified>
</cp:coreProperties>
</file>