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0"/>
  </p:notesMasterIdLst>
  <p:sldIdLst>
    <p:sldId id="256" r:id="rId3"/>
    <p:sldId id="261" r:id="rId4"/>
    <p:sldId id="257" r:id="rId5"/>
    <p:sldId id="298" r:id="rId6"/>
    <p:sldId id="285" r:id="rId7"/>
    <p:sldId id="287" r:id="rId8"/>
    <p:sldId id="288" r:id="rId9"/>
    <p:sldId id="260"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277" r:id="rId31"/>
    <p:sldId id="278" r:id="rId32"/>
    <p:sldId id="319" r:id="rId33"/>
    <p:sldId id="282" r:id="rId34"/>
    <p:sldId id="283"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291" r:id="rId50"/>
    <p:sldId id="292" r:id="rId51"/>
    <p:sldId id="265" r:id="rId52"/>
    <p:sldId id="293" r:id="rId53"/>
    <p:sldId id="263" r:id="rId54"/>
    <p:sldId id="264" r:id="rId55"/>
    <p:sldId id="294" r:id="rId56"/>
    <p:sldId id="334" r:id="rId57"/>
    <p:sldId id="275" r:id="rId58"/>
    <p:sldId id="295" r:id="rId59"/>
    <p:sldId id="296" r:id="rId60"/>
    <p:sldId id="347" r:id="rId61"/>
    <p:sldId id="350" r:id="rId62"/>
    <p:sldId id="351" r:id="rId63"/>
    <p:sldId id="348" r:id="rId64"/>
    <p:sldId id="349" r:id="rId65"/>
    <p:sldId id="352" r:id="rId66"/>
    <p:sldId id="353" r:id="rId67"/>
    <p:sldId id="258" r:id="rId68"/>
    <p:sldId id="336" r:id="rId69"/>
    <p:sldId id="337" r:id="rId70"/>
    <p:sldId id="338" r:id="rId71"/>
    <p:sldId id="339" r:id="rId72"/>
    <p:sldId id="340" r:id="rId73"/>
    <p:sldId id="341" r:id="rId74"/>
    <p:sldId id="342" r:id="rId75"/>
    <p:sldId id="343" r:id="rId76"/>
    <p:sldId id="344" r:id="rId77"/>
    <p:sldId id="345" r:id="rId78"/>
    <p:sldId id="259" r:id="rId79"/>
    <p:sldId id="289" r:id="rId80"/>
    <p:sldId id="266" r:id="rId81"/>
    <p:sldId id="267" r:id="rId82"/>
    <p:sldId id="268" r:id="rId83"/>
    <p:sldId id="269" r:id="rId84"/>
    <p:sldId id="270" r:id="rId85"/>
    <p:sldId id="272" r:id="rId86"/>
    <p:sldId id="271" r:id="rId87"/>
    <p:sldId id="273" r:id="rId88"/>
    <p:sldId id="274"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p:scale>
          <a:sx n="125" d="100"/>
          <a:sy n="125" d="100"/>
        </p:scale>
        <p:origin x="-869" y="-2400"/>
      </p:cViewPr>
      <p:guideLst/>
    </p:cSldViewPr>
  </p:slideViewPr>
  <p:outlineViewPr>
    <p:cViewPr>
      <p:scale>
        <a:sx n="33" d="100"/>
        <a:sy n="33" d="100"/>
      </p:scale>
      <p:origin x="0" y="-47040"/>
    </p:cViewPr>
  </p:outlineViewPr>
  <p:notesTextViewPr>
    <p:cViewPr>
      <p:scale>
        <a:sx n="1" d="1"/>
        <a:sy n="1" d="1"/>
      </p:scale>
      <p:origin x="0" y="0"/>
    </p:cViewPr>
  </p:notesTextViewPr>
  <p:sorterViewPr>
    <p:cViewPr varScale="1">
      <p:scale>
        <a:sx n="1" d="1"/>
        <a:sy n="1" d="1"/>
      </p:scale>
      <p:origin x="0" y="-11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ink/ink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21:07.907"/>
    </inkml:context>
    <inkml:brush xml:id="br0">
      <inkml:brushProperty name="width" value="0.05292" units="cm"/>
      <inkml:brushProperty name="height" value="0.05292" units="cm"/>
      <inkml:brushProperty name="color" value="#FF0000"/>
    </inkml:brush>
  </inkml:definitions>
  <inkml:trace contextRef="#ctx0" brushRef="#br0">2692 6702 1411 0,'23'2'0'0,"26"5"41"0,6 2 0 15,-4-4 40-15,2 2 0 16,5 0-23-16,5 0 0 15,10 0-35-15,3-2 0 0,-4-2-9 16,0 4 0-16,9 2-5 16,2 3 1-16,16 2-3 15,0 5 0-15,0-2-2 16,1-1 1-16,8 1-2 16,5-5 1-16,-4 2-2 15,7 2 1-15,11-1-1 16,4-4 0-16,5-1-1 15,0-1 0-15,-4-1 1 0,2-3 0 16,16 2 0-16,2 2 1 16,-6-6 0-16,2-1 1 15,6-4-1-15,11 2 0 16,8 2 0-16,7 0 1 16,11-2 1-16,-1-2 0 15,8 0 2-15,1-6 0 16,7-4 2-16,-1 1 0 15,3 3 2-15,4 2 0 16,0 1-4-16,10 5 1 16,2 5-1-16,2-1 0 15,1 1-1-15,6 4 1 16,7 3-1-16,3 0 1 16,-3-7-1-16,0 2 1 15,12 5 0-15,-3-3 0 16,-4-6 0-16,6 1 0 15,-3 1 0-15,3-2 0 16,-1-1 0-16,8 5 0 0,5-2 0 16,12 2 0-16,4-5-2 15,6 1 1-15,8 1-2 16,-2-1 1-16,-3 3-2 16,15-6 1-16,16 0-1 15,2-6 1-15,-3 3-1 16,-2-4 0-16,3 7 0 15,12 2 1-15,6 3 1 16,-3-2 0-16,-3-3 2 16,1 0 0-16,12 2 4 0,-4-4 0 15,1-1-1-15,6-6 1 16,8 2-1-16,1 2 0 16,0-4 1-16,-5 6 1 15,-1 3 0-15,11 3 0 16,6 6 0-16,-9 3 1 15,-10 6-1-15,-1 2 0 16,11 6-2-16,-5-2 1 16,-4-4-3-16,2 0 0 15,7 1-1-15,4 0 1 16,5-6-1-16,-2-4 0 16,-5-4 0-16,-2-6 0 15,0 1 0-15,-9-5 0 16,-15-8-1-16,-10 1 0 15,-3-2 1-15,-12-9 0 16,-16-10 0-16,-22-4 0 0,-8-3 3 16,-7-10 1-16,-7-11 1 15,-8-5 0-15,-4-4 1 16,-8-9 0-16,-7-13 0 16,-14 1 1-16,-14-8-2 15,-19 6 1-15,-23-1-2 16,-22 2 0-16,-19-5 1 15,-21 8 0-15,-23 4-2 16,-19-3 1-16,-18-1-3 16,-16-5 0-16,-19 2 1 15,-18 0 0-15,-16 0 0 0,-19-5 0 16,-22-2-1-16,-18 4 1 16,-24-6-4-16,-32-5 1 15,-29 1-5-15,-34 0 0 16,-32 12-2-16,-26 1 1 15,-34-2-1-15,-19 6 0 16,-12 11 0-16,-23 6 0 16,-13 3-1-16,-19-1 1 15,-9-3-2-15,-14 5 1 16,-4-3-1-16,-12 8 1 16,-15 2-1-16,-15 3 1 15,-4 3-1-15,-10 2 1 16,-10 0 0-16,-6 1 0 15,-16 3 0-15,4 4 1 16,-4 11-1-16,-2-2 1 16,-3-2 0-16,2 6 0 0,-2 1 0 15,5 8 0-15,6 2 0 16,-4 3 0-16,-2-3 0 16,-3 3 0-16,3 3 0 15,2 3 0-15,2 4 0 16,1 5 0-16,6 8 0 15,0 5 0-15,8-1 0 16,8 2 0-16,9 3 0 16,4-2 0-16,17 1 0 0,-2-2 0 15,4 5 0-15,3-2 0 16,10 4 0-16,4 3 0 16,2 0 0-16,-2 6 0 15,-3 6 0-15,-1 14 0 16,3 13 0-16,2 2 0 15,8-7 0-15,5 9 0 16,9 11 0-16,23 8 0 16,13 18 0-16,10 4 0 15,3-5 0-15,14 12 0 16,19 7 0-16,8 12 0 16,10 2 0-16,13 8 0 15,28-4 0-15,21 6 0 16,27 1-1-16,28-2 1 15,35-13-1-15,38-8 1 16,31-13-2-16,28-4 1 16,34-6-1-16,23-4 1 0,22-1-3 15,29 3 0-15,40 3-4 16,22 2 1-16,28-2-2 16,35-3 1-16,42-2-3 15,45 1 1-15,44-4 0 16,33-11 0-16,35-21-2 15,32-13 1-15,36-18-2 16,22-10 1-16,18-11 0 16,23-5 0-16,9-1 1 15,1 6 0-15,-511-10-2012 16</inkml:trace>
  <inkml:trace contextRef="#ctx0" brushRef="#br0" timeOffset="24187.05">2729 8383 1276 0,'0'0'0'16,"44"-21"33"-16,2 4 1 15,0 1 35-15,6 2 0 16,3 4-21-16,5 0 1 15,7-3-27-15,2 1 1 16,1 0-9-16,-2 0 0 16,-3-3-1-16,5 1 0 0,17 3 0 15,-1 6 0-15,8-2 3 16,1 5 0-16,13 2 0 16,1 0 0-16,4 0 0 15,5 4 1-15,13 1-5 16,-1 0 1-16,1-1-4 15,1-1 1-15,11-3-1 16,-2 0 0-16,9 0-2 16,-2 2 0-16,-9-2 1 15,1 2 0-15,13 3 1 0,1 2 1 16,4 1 1-16,1 1 0 16,-2 0 0-16,5-6 0 15,6 1 3-15,3 1 0 16,14 4-1-16,-3-4 0 15,7 2-1-15,-4-7 0 16,2 0-1-16,2 3 0 16,-4-1-1-16,9 1 0 15,5 1-1-15,2 1 1 16,7 2-1-16,0-4 0 16,-3 4 0-16,1 0 0 15,3 0 1-15,4 2 0 16,4 1 0-16,-2 1 0 15,-1 1-2-15,1-2 0 16,2 0 3-16,0-1 0 16,0 3 1-16,0 0 1 15,0 2 0-15,3 2 1 0,-8-4 0 16,5-4 0-16,1 5-1 16,1-1 0-16,-2-2-1 15,0 2 0-15,5 0-1 16,4 0 0-16,3 1-1 15,1-1 0-15,1-4 1 16,9 4 0-16,-2 4-4 16,3-7 1-16,3-4-1 15,8-2 1-15,4 1-1 0,12-4 0 16,11 0 0-16,10 0 0 16,9 0 0-16,0-9 1 15,5 0-2-15,4-1 0 16,2-2-1-16,-2 0 1 15,2 7-2-15,-6-4 1 16,-5-7 0-16,-3 4 1 16,6 7 1-16,-3-4 1 15,-1-3 0-15,-6 0 0 16,-4-3 0-16,-1 1 0 16,-2 2 0-16,-7-4 0 15,-7 1-1-15,-13 1 0 16,-8 0-2-16,-9 7 1 15,-20-2 1-15,-11 6 0 16,-21 3 0-16,-13 0 0 16,-13 3-1-16,-17-3 0 0,-16 0 0 15,-18 0 1-15,-16-7-2 16,-16-1 1-16,-17-6-1 16,-16 2 1-16,-16-4-2 15,-16-1 0-15,-12-14 0 16,-18 0 0-16,-17-1 0 15,-15 3 1-15,-23 1 0 16,-15 1 0-16,-20-1 3 16,-10-1 0-16,-27-8-1 15,-12-1 1-15,-29-3 1 16,-17-1 0-16,-16 6-2 0,-16-6 1 16,-21 2-2-16,-16 2 1 15,-1 5-3-15,-12-3 0 16,-8 1 0-16,-7 1 0 15,-14-1 0-15,-4 2 1 16,-3 0-1-16,-5 4 0 16,-12 1-1-16,1 2 1 15,-3-1-1-15,3 1 0 16,-2 2 0-16,0-2 1 16,7 1-1-16,-2 1 0 15,4-5-1-15,4-4 0 16,-3 0-1-16,4-3 0 15,-1-6 0-15,-4 4 0 16,-6 2 0-16,-4 3 0 16,-1 7 0-16,-5 2 0 15,-9 3 0-15,-12 5 1 16,-2 8-1-16,-7-1 1 0,4 4 0 16,-6 3 0-16,-6 2 1 15,-8 7 0-15,-2 2 0 16,4 3 0-16,0 8-1 15,7 1 1-15,2 7-1 16,0 7 1-16,-4 4-1 16,9 3 0-16,9-4 0 15,1 0 0-15,5 5-1 16,2 2 1-16,8-1-1 0,7 4 1 16,12 2-1-16,14 0 0 15,15-1 0-15,6-8 0 16,6-13 0-16,10-2 0 15,11 2-1-15,10 1 1 16,15-6-1-16,5 4 0 16,12 3 0-16,13 6 0 15,13-1 0-15,17 4 0 16,19-4 0-16,12 5 0 16,15-4 0-16,11-3 0 15,17 2 0-15,15-4 0 16,17-5 0-16,13-5 0 15,20-6-1-15,16-1 1 16,16-4-2-16,19 4 0 16,21 2-3-16,23-4 1 15,30-3-2-15,18-9 1 16,23-7-2-16,12-2 1 0,21 0-3 16,20 1 1-16,24-4-1 15,21 3 1-15,29 0-1 16,18 2 1-16,22 4-1 15,14-2 1-15,13-2 1 16,17 2 0-16,17 1 0 16,9-1 0-16,3-4 0 15,8 1 0-15,24 6 0 16,11 0 0-16,10 2-7 16,24 5 1-16,9 7-5 15,4-8 1-15,-452-4-2003 0</inkml:trace>
  <inkml:trace contextRef="#ctx0" brushRef="#br0" timeOffset="150940.34">5771 8085 940 0,'-17'-5'0'16,"-33"-9"35"-16,-8 0 0 16,-5 2 28-16,-4 4 0 15,-14 2-19-15,-6 5 0 16,4-1-19-16,-7 2 1 16,-12 0-9-16,-2 3 1 15,-11 4-6-15,-6 5 0 16,-5 7 4-16,-1 4 0 15,0 8 2-15,-7 5 0 16,-10 11 2-16,-10 7 1 16,-8 12-2-16,0 4 1 15,3 5-4-15,-3 6 1 16,-6 9-1-16,-3 5 1 0,-2 4 1 16,11 1 0-16,14-1-5 15,12 1 1-15,9 4 2 16,10-2 0-16,8-8-3 15,10-2 1-15,18 1 0 16,12-1 0-16,20-7-3 16,10-1 0-16,16-4-1 15,9-6 0-15,14 1-1 16,14-3 1-16,18-6-1 0,17-10 0 16,22-3-2-16,6-4 1 15,10-4-5-15,15-4 0 16,13 1-2-16,7-6 0 15,5-5-1-15,12 0 0 16,9 2 0-16,14 2 0 16,2 5-1-16,-1-1 1 15,-6 8-2-15,1-4 1 16,8 4-2-16,7 3 1 16,9-3 0-16,6-2 1 15,15-5 0-15,0-2 1 16,5-9 0-16,4 1 0 15,5-8 0-15,9-4 1 16,-1-6 0-16,12-7 0 16,5-5 0-16,15-2 0 15,6-3 0-15,12 0 0 16,14 1 0-16,6 3 0 0,1 1 0 16,2 0 0-16,-8 0-1 15,2 1 1-15,-1 1-1 16,6 3 1-16,3 2-1 15,-2 2 1-15,-7-4 0 16,7-2 0-16,5 1 1 16,9 1 0-16,9-3 0 15,2 0 1-15,-2-6 0 16,14-3 1-16,13 5 1 16,-4-3 1-16,-7-2 0 15,-2 7 0-15,7 2 0 0,2 3 1 16,-9 0-1-16,7 6 0 15,6 4 0-15,-1 1 0 16,1 1-1-16,-1-1 0 16,3-2 0-16,9 5 1 15,-4-2-2-15,-4 4 1 16,-4 0 1-16,3 3 0 16,-1 0-1-16,-3 2 1 15,-4-2 1-15,0 0 0 16,6 6-1-16,-12-2 0 15,0-6 0-15,6-1 1 16,7 0-1-16,4-2 1 16,-6-7-2-16,15 0 1 15,7-2-1-15,1-1 0 16,-1-4-1-16,-1 2 0 0,-3 5 0 16,8 0 1-16,6-1-1 15,-3-3 1-15,-6-3 0 16,-1-5 1-16,1-3 1 15,4-2 0-15,0-6 5 16,2-2 1-16,-4-1 5 16,-5-9 0-16,-11-6 0 15,-1-6 1-15,1-1-1 16,-12-16 1-16,-14-12 1 16,-16 0 0-16,-15-4-3 15,-20 1 0-15,-30 1-3 0,-20-7 1 16,-26-6-3-16,-28 1 1 15,-31-3-2-15,-26 5 0 16,-26 1-1-16,-19-1 1 16,-21-4-3-16,-20-1 0 15,-18-2-2-15,-19-5 1 16,-20-6-1-16,-21 3 1 16,-21-3-5-16,-19 2 1 15,-32-3-2-15,-27-7 0 16,-24-2-1-16,-29 4 1 15,-29 5-1-15,-27 5 0 16,-30 0-1-16,-27 1 0 16,-27 8-1-16,-22 2 0 15,-16 9-1-15,-26-2 0 16,-18-6-1-16,-19 2 0 16,-13 10 0-16,-22 0 1 15,-20 0 0-15,-10 4 0 0,-22 0-1 16,-9 3 1-16,-8 2-3 15,-11 3 1-15,-21 4 1 16,-10 5 0-16,-8 5 2 16,-5 2 0-16,-3-3 1 15,-29 4 1-15,-19 13 0 16,-6 0 0-16,-8 1 0 16,-2 1 0-16,-12 4 0 15,-6-2 0-15,-3-3 0 0,-12-1 1 16,1-4 0-16,-5 4 0 15,-7 2 0-15,-11 1 0 16,-12 0 0-16,-7 2 0 16,-11 2 2-16,-5 1 0 15,-7 4 2-15,-9 7 0 16,-20 1 2-16,9 22 1 16,18 23 0-16,8 39 0 15,9 36-3-15,26 50 0 16,49 45-5-16,35 28 0 15,637-239-1809-15,-2224 829 1809 16</inkml:trace>
  <inkml:trace contextRef="#ctx0" brushRef="#br0" timeOffset="199477.7">2909 11629 1422 0,'0'0'0'16,"-41"26"42"-1,-12 11 0-15,-10 11 35 0,-10 14 1 16,-2 20-25-16,6 4 1 16,5-1-33-16,1 3 0 15,5-1-9-15,3-1 1 16,5-1-5-16,13 2 1 16,11-2-4-16,12-2 1 15,14 3-2-15,14-1 0 16,14-7-2-16,13-7 1 15,12-4-1-15,7-3 0 0,7-3-1 16,14-2 0-16,14-2 0 16,7-4 0-16,4-9-1 15,5-8 1-15,18-3-1 16,14-5 1-16,12-8-1 16,7-4 0-16,13-2 0 15,1-2 0-15,1-3 0 16,13 3 1-16,11 2 0 15,8 3 0-15,4 2 0 16,2 2 1-16,7-4 0 0,1 2 0 16,2 3 1-16,8 1 0 15,2-2 1-15,7-2 0 16,1-4 0-16,4 1 1 16,2-1-1-16,8 1 0 15,6 1 0-15,10-1 0 16,1 1-1-16,1-1 0 15,0-2 0-15,4 0 1 16,-4-2 0-16,5-4 0 16,4 3 1-16,15 3 0 15,4-6 1-15,4 3 1 16,0-3-1-16,0-1 0 16,14 0 0-16,-2 0 1 15,2-2-1-15,5-1 1 16,4 4-2-16,4 1 1 15,-1 0 0-15,-2-1 0 0,-2 1 0 16,0 3 0-16,7 0 0 16,-3 4 1-16,-9-1-2 15,10-3 1-15,10-6 0 16,3 0 0-16,-1 3-1 16,3 0 0-16,8-4-1 15,9-2 0-15,-6 1 1 16,0-2 1-16,9-4 1 15,-2 2 1-15,12 5 1 16,4 0 1-16,-1-1 3 16,-1-4 0-16,-1-4-2 0,6-1 0 15,4 5 4-15,3 0 1 16,0 4 0-16,-1 1 0 16,-9 3 0-16,-4-1 1 15,-3-1 4-15,3-1 0 16,7 3-1-16,-1 3 0 15,-4-4 1-15,-4-2 0 16,-1-9-1-16,0 3 0 16,1-3-2-16,-1-6 1 15,0-9-1-15,-8-4 0 16,-13-3-3-16,-9 2 0 16,-4-4-2-16,-18-1 1 15,-24-4-3-15,-14-3 1 16,-22-4-2-16,-18 0 1 15,-28-1-3-15,-27-1 1 0,-16-6-1 16,-24 1 0 0,-24-7-1-16,-19-3 1 0,-22 0-1 15,-17 0 1-15,-16-7-2 16,-14-2 1-16,-9-1-3 16,-14-1 1-16,-15 2-2 15,-20 2 1-15,-23 4-2 16,-20 4 0-16,-16-1-1 15,-13 4 0-15,-19-6-1 16,-15 5 0-16,-18 6 0 0,-26-4 0 16,-20 3-1-16,-24 1 1 15,-20-1-1-15,-18 1 1 16,-19 1-2-16,-10 2 1 16,-18 4-1-16,-7 3 0 15,-13-2 0-15,-10 2 0 16,-5 1-1-16,-15-1 1 15,-3-3-2-15,-2-1 1 16,-13-1 0-16,-8-7 0 16,-2-7 0-16,-2 1 0 15,-4 3 0-15,-3-6 1 16,-3-2 0-16,-16-1 0 16,-7 0 1-16,-3 5 0 15,-6 3 0-15,-5 4 1 16,-7 0 0-16,-6 3 0 15,-10 2 0-15,-3 5 0 16,-1 0 0-16,-7 7 1 16,-3 4-1-16,0-4 1 0,-2-5 0 15,-5 2 0-15,-4 6 0 16,2-1 0-16,6 2 0 16,-10 3 0-16,-3 5 0 15,-2 0 0-15,4 9 0 16,2 2 0-16,-3 3 0 15,1 3 0-15,-4 1-1 16,-3 3 1-16,0 3-1 16,-9 8 1-16,5 3-1 0,4 5 0 15,5 5 0-15,0 7 0 16,1 7 0-16,5 7 0 16,15 3-1-16,-4 8 1 15,1 1-1-15,-9 17 1 16,-2 13-1-16,-13 22 1 15,1 21-5-15,0 20 1 16,-9 18-6-16,5-2 0 16,487-166-1990-16</inkml:trace>
  <inkml:trace contextRef="#ctx0" brushRef="#br0" timeOffset="-193082.01">3261 13391 1119 0,'0'0'0'0,"0"0"28"0,0-21 0 16,0 21 22-16,-3-7 1 15,-2 4-5-15,-13 1 0 16,-14 0-26-16,-8 9 0 16,-1 7-6-16,-5 10 1 15,0 9-7-15,-3 9 1 16,5 10-3-16,-2 10 1 16,-9 12-2-16,-3 4 0 15,-9-1-2-15,4 4 0 16,4 9-1-16,8 8 1 15,2 5-1-15,10 6 0 16,11 7 0-16,19-2 0 16,18-2-1-16,17-8 1 15,25-5 0-15,25-4 1 16,28-5 0-16,22-2 1 0,18-5-1 16,33 4 1-16,25 3 0 15,30 0 0-15,30-7 0 16,22-4 1-16,23-2 0 15,28-5 1-15,31-6 0 16,22-4 0-16,8-8-1 16,19-6 0-16,19-6 0 15,14-6 1-15,18-5 2 16,20-5 1-16,15-1 0 16,14-5 0-16,27 3 9 15,19 1 0-15,19 6 19 0,15 6 0 16,3 2 10-16,-2 3 0 15,5 1-1-15,13-2 1 16,19-6-6-16,11-8 1 16,7-8-2-16,9-6 1 15,8-4-10-15,10-8 0 16,11-8-1-16,20-11 1 16,6-9-3-16,6-8 0 15,8-9-4-15,1-7 0 16,2-7-3-16,-5-3 1 15,-15 1-5-15,-6-6 0 16,-6-6-1-16,-17-7 1 16,-17-6-3-16,-20 3 0 15,-22 8 0-15,-45 1 0 16,-32 1-2-16,-43-3 1 16,-31-4-2-16,-53 10 1 0,-39 9-2 15,-50 7 1-15,-45 4-1 16,-57 5 0-16,-56 7-1 15,-46-2 1-15,-46-1-4 16,-38-3 0-16,-40 6-6 16,-38 0 1-16,-44 2-2 15,-38 0 1-15,-45-2-3 16,-46-7 0-16,-36-2-6 16,-41-7 0-16,-42-6-7 15,-36-6 0-15,-27-12 0 0,-24-2 1 16,-22-4 8-16,-23-13 1 15,-19-11 4-15,-24-2 1 16,-15 4 1-16,-30-3 0 16,-25-9 0-16,-33 11 1 15,-23 10 0-15,-44 0 1 16,-37 9 1-16,-44 14 1 16,-33 15 2-16,-22 17 0 15,-41 14 1-15,-19 9 0 16,-19 9 0-16,-16 5 1 15,-27 3-2-15,-4 2 1 16,-7 0-1-16,-13 16 1 16,-7 11-1-16,-23 34 1 15,-32 36-2-15,-7 36 1 16,5 40-1-16,-12 54 0 16,-11 60 0-16,23 16 0 0,1018-303-1961 15</inkml:trace>
</inkml:ink>
</file>

<file path=ppt/ink/ink1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39:19.307"/>
    </inkml:context>
    <inkml:brush xml:id="br0">
      <inkml:brushProperty name="width" value="0.05292" units="cm"/>
      <inkml:brushProperty name="height" value="0.05292" units="cm"/>
      <inkml:brushProperty name="color" value="#FF0000"/>
    </inkml:brush>
  </inkml:definitions>
  <inkml:trace contextRef="#ctx0" brushRef="#br0">23331 9551 1299 0,'0'0'0'0,"49"12"34"16,3 0 1-16,6-3 28 15,-2-1 0-15,1-1-6 16,-3-5 0-16,4-4-18 16,6-1 1-16,-2-2-15 15,3 1 1-15,4-1-10 0,8 5 0 16,12 5 5-16,16-1 0 15,17 4 3-15,16 1 0 16,20 0 0-16,33-2 0 16,22-6 12-16,18-4 0 15,18-4 5-15,14 0 0 16,19-5-3-16,4 3 1 16,14 4-5-16,-14 5 0 15,-20 7 14-15,-17 3 1 16,-15 3-1-16,-26 4 1 15,-15 4-4-15,-26-1 1 16,-26 5-9-16,-19-5 0 16,-21-8-8-16,-17 2 0 15,-11 5-19-15,-21-7 0 16,-22-3-8-16,-30-9 0 16,0 0-1988-16</inkml:trace>
  <inkml:trace contextRef="#ctx0" brushRef="#br0" timeOffset="1142.62">6364 11143 1276 0,'0'0'0'16,"44"-12"30"-16,6 3 1 16,10 6 31-16,15 8 0 15,12 7-20-15,3-1 1 16,0-3-21-16,5-3 1 15,13 4-10-15,5 0 1 16,8-6-3-16,8 1 0 16,19 3-3-16,9 3 1 15,11-1 4-15,13-3 0 16,8 1 9-16,14 2 1 16,14 3 4-16,14 0 0 15,21 2-5-15,15-9 1 0,8-3-3 16,9-4 1-16,14-1-3 15,23-2 1-15,18-4-2 16,12 0 1-16,10-3-3 16,10-5 0-16,18-2 2 15,12 2 0-15,6 4 0 16,17 1 0-16,1-5 11 16,3 1 1-16,10 3 10 15,3 4 1-15,3 6 4 16,8 6 1-16,1 4-5 15,-3 3 1-15,-7-1-4 0,-15-4 1 16,-10-7-6-16,-23 4 0 16,-12 5-1-16,-16 0 1 15,-27 3-6-15,-22 1 0 16,-38-6-1-16,-27-2 0 16,-28 3-3-16,-23-5 0 15,-28 1-4-15,-29-5 0 16,-31-10 1-16,-25 5 0 15,-22-1 1-15,-16-1 0 16,-21 5 1-16,-9-1 1 16,-5-1-2-16,-6 2 0 15,-1-3-3-15,-5-3 0 16,-4-6-8-16,-7-7 1 16,1-11-7-16,5-10 1 15,1 45-2216-15</inkml:trace>
  <inkml:trace contextRef="#ctx0" brushRef="#br0" timeOffset="31482.48">12495 4830 1231 0,'64'0'0'15,"100"0"37"-15,51 3 0 0,16 6 33 16,11-2 1-16,3 2-19 16,0-4 1-16,2-2-29 15,5 1 1-15,17 4-10 16,20 1 0-16,11 3 0 16,28 2 1-16,26 7-3 15,20 0 1-15,14-6-2 16,25 1 0-16,10-8-1 15,20 5 0-15,3-5 1 16,20 1 0-16,31-14-1 16,4-4 0-16,9-3 1 0,12-4 0 15,0-1 5-15,0-12 0 16,4-8 7-16,-2-11 0 16,-7-2 4-16,-11-11 0 15,-7-6 5-15,-17 1 0 16,-24-3 0-16,-33-6 0 15,-26-8-3-15,-50-3 0 16,-42-1-2-16,-42 0 1 16,-43-1 5-16,-45 2 1 15,-47-1 5-15,-42 2 0 16,-31 1-9-16,-34-10 1 16,-32-5-3-16,-32 3 0 15,-29 6-2-15,-38-6 0 16,-45 1-13-16,-43 2 1 15,-41 4-6-15,-41 8 0 16,-38 15-8-16,-39-5 0 0,-17 6-1 16,-23 4 0-16,-26 18-2 15,-13 7 0-15,-23 6-3 16,-2 6 1-16,-8 0-3 16,-1 3 0-16,4 4-1 15,-3-4 1-15,0 2-1 16,-3-4 0-16,1-4-2 15,-7-3 0-15,-6-3 0 16,-1 4 1-16,9 5-1 0,-4 3 1 16,-18 4 1-16,6 4 1 15,8 10 1-15,-5 6 0 16,2 11 2-16,0 17 0 16,0 16 1-16,3 14 0 15,12 6 0-15,23 11 1 16,19 12 0-16,17 14 0 15,21 12 0-15,37 12 0 16,34 17-1-16,31-1 1 16,29-4 0-16,42 0 1 15,55 4-1-15,51-7 1 16,59-13-1-16,49-8 1 16,51-9-2-16,56-1 1 15,54-7-4-15,59-4 0 16,53-9-6-16,34-22 0 15,11-27-3-15,24-22 1 16,17-15-2-16,-3-12 0 0,-9-12 0 16,0-2 0-16,11 2 0 15,-20-18 0-15,-335 42-1645 16</inkml:trace>
  <inkml:trace contextRef="#ctx0" brushRef="#br0" timeOffset="40631.8">8281 12600 1332 0,'0'0'0'15,"0"0"43"-15,32-5 0 16,-18 3 45-16,0 4 1 16,6 3-13-16,-3 0 1 15,-4-1-11-15,1-1 0 16,-2-3-31-16,-3 4 0 16,2-2 4-16,3-1 1 0,7 1-1 15,5 1 1-15,8 1 2 16,5-2 0-16,1-2 6 15,8 0 1-15,8 0-7 16,17 0 0-16,22 0-7 16,14 0 0-16,9 0 4 15,13 1 1-15,12 5-7 16,10 2 1-16,6-1-2 16,3 4 1-16,-8-1-4 15,-1-1 1-15,4-3-5 16,2 0 0-16,0-5 7 0,-9 3 0 15,-11-4-5-15,-8 3 0 16,-6 2 4-16,-16 2 0 16,-19 4-2-16,-7 3 0 15,-4 1-2-15,-10 1 1 16,-14-1-2-16,-11-3 0 16,-12-3-6-16,-13 0 1 15,-5-1-3-15,-5-1 1 16,-9-7-2-16,0 0 1 15,7 2-3-15,-7-2 0 16,0 0-2-16,0 0 0 16,0 0-2-16,0 0 1 15,0 0-8-15,5 19 0 16,13 11-4-16,10-6 0 16,-28-24-2481-16</inkml:trace>
  <inkml:trace contextRef="#ctx0" brushRef="#br0" timeOffset="42858.49">18893 12386 1175 0,'0'0'0'0,"-7"-19"57"0,0 3 0 15,3 4 51-15,6-4 0 16,5-4-27-16,4-1 1 16,5 3-34-16,3 5 1 15,8 1-19-15,4 3 0 16,3 2-11-16,8 3 1 15,9 4-5-15,13 2 1 16,20 2 2-16,12 1 1 16,6 2 3-16,11-5 1 15,21-1-2-15,11-1 0 16,8-1 3-16,15-1 1 16,15-2 5-16,16 8 0 15,20 3 1-15,12 7 0 16,18-2 1-16,0 8 0 15,6 6-3-15,5 2 1 16,6-7 12-16,14-4 0 0,11 0 6 16,11-3 1-16,23-2-10 15,-6-1 1-15,-9-4 0 16,-12-4 0-16,-17-6 2 16,-11 1 1-16,-18 2 8 15,-10 2 1-15,-17-1-2 16,-20 1 1-16,-27 0-5 15,-24-4 1-15,-20-1-10 16,-20-2 1-16,-17-2-6 16,-14-7 0-16,-14-2-7 0,-18-3 1 15,-8 2-4-15,-10 0 1 16,-10 3-6-16,-5 3 1 16,-4 4-4-16,-4 2 1 15,-3 0-3-15,-7 5 1 16,9 0-8-16,-9 0 1 15,0 0-6-15,9 12 1 16,-4 0-4-16,1 7 1 16,-5 2-17-16,-2-12 1 15,1-9-2479-15</inkml:trace>
  <inkml:trace contextRef="#ctx0" brushRef="#br0" timeOffset="45795.18">11222 14061 1052 0,'0'0'0'0,"0"0"20"0,-18-21 0 16,6 9 30-16,-2 3 0 15,0-3-5-15,-4 3 1 16,7 1-4-16,-1 1 1 16,-2 2-15-16,5 1 1 15,9 4 2-15,0 0 1 16,0 0-1-16,9 12 1 15,5 2-3-15,13 5 0 16,10-7-4-16,7-1 0 16,5-3-8-16,0-2 1 15,3-6-6-15,8 1 1 16,14 5 7-16,7-1 0 16,16-4 2-16,10-1 0 0,3 0 3 15,11 4 1-15,14 3 5 16,9 1 0-16,22 3 1 15,16-6 0-15,12-10-5 16,5 1 0-16,4 6 10 16,9 0 0-16,-1-4 1 15,11-1 1-15,8-6-11 16,10 7 0-16,0 2 1 16,14-1 0-16,3-8-2 15,4-1 0-15,0 4-4 0,2 3 0 16,14-1 0-16,9 3 1 15,5 1-3-15,2 5 0 16,-1 2-2-16,6 5 1 16,1 0-2-16,7 0 0 15,15 2-1-15,4-4 0 16,15-4-2-16,13 0 0 16,16 3-2-16,1 0 0 15,8-4-3-15,3-5 0 16,3-3-1-16,11-3 0 15,8 6-1-15,9 0 1 16,-1 4 4-16,-5-2 1 16,-7-2 4-16,-13 1 1 15,-10 3 4-15,-11 3 1 16,-7 3-2-16,-18-3 1 16,-26-7 2-16,-33-2 1 0,-29-1-1 15,-33 1 0-15,-27 4-3 16,-28 1 1-16,-30-1-1 15,-23-4 1-15,-17-1-3 16,-17-1 1-16,-8-1-2 16,-9-2 1-16,-9 0-2 15,-12 2 0-15,-18 3-5 16,-7 2 1-16,-3-5-8 16,-11 5 0-16,0 0-6 15,-11 0 0-15,-26 5-4 16,-16-10 1-16,53 5-2400 0</inkml:trace>
  <inkml:trace contextRef="#ctx0" brushRef="#br0" timeOffset="47366.8">6011 15918 1455 0,'29'-7'0'16,"46"-16"54"-16,38-1 1 15,28 3 53-15,29 7 1 0,20 8-43 16,22 2 1-16,7 1-33 16,13-3 0-16,8-4-12 15,4-4 1-15,-1-1-4 16,6-4 1-16,1 0 7 16,-3-1 0-16,-9-2 10 15,-21-2 1-15,-17 0 12 16,-19 4 0-16,-15 8 4 15,-21 2 1-15,-18 5-3 0,-25 0 0 16,-19 3-5-16,-14 0 0 16,-16 2-26-16,-13 2 1 15,-8 0-17-15,-9-18 1 16,-23 16-1998-16</inkml:trace>
</inkml:ink>
</file>

<file path=ppt/ink/ink1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0:12.979"/>
    </inkml:context>
    <inkml:brush xml:id="br0">
      <inkml:brushProperty name="width" value="0.05292" units="cm"/>
      <inkml:brushProperty name="height" value="0.05292" units="cm"/>
      <inkml:brushProperty name="color" value="#FF0000"/>
    </inkml:brush>
  </inkml:definitions>
  <inkml:trace contextRef="#ctx0" brushRef="#br0">5673 8374 1041 0,'0'0'0'0,"0"0"22"15,0 0 0-15,0-21 16 16,3 9 1-16,-1-3-1 16,1-3 1-16,-1-2-17 15,2 1 0-15,-1 8-8 16,3-1 0-16,-3 3-3 0,-3 9 1 15,5-8-2-15,8 6 1 16,10 2-3-16,14 4 0 16,7 2-4-16,2 3 0 15,3-4-2-15,0 2 1 16,6-5-1-16,9 1 0 16,3 1-1-16,14-2 1 15,5-2-2-15,6-2 1 16,1-2-1-16,3 3 1 15,4 2 2-15,6 5 1 16,-5 4 5-16,6-1 0 16,8 3 5-16,1 0 0 15,-3-3 6-15,5-1 0 16,16-4 0-16,-3-3 0 16,-1-2-1-16,3-3 1 15,3-3 3-15,12-1 0 16,11-3-2-16,3 3 0 15,0 1 3-15,0 0 0 0,1 5-2 16,-1 2 1-16,-2-3-3 16,10-4 0-16,-3 5-3 15,1-3 0-15,-1 1-3 16,-1 1 0-16,-2-1 2 16,11 3 0-16,1 1 4 15,-3 0 0-15,7 0 0 16,-4 0 0-16,1 0-1 15,-1-2 0-15,1 0-3 16,-3-1 0-16,-1 3-2 0,5 3 0 16,7-3 4-16,2 2 0 15,-3 0-1-15,-2-1 1 16,3 6-1-16,-5-3 1 16,0 1-1-16,1 4 0 15,-1-3-3-15,2 3 1 16,15-4 0-16,-1 2 0 15,4 4 0-15,1-4 0 16,-2-2-2-16,4-2 1 16,5-3 1-16,-5 4 1 15,-6 1 0-15,-1 2 0 16,-7-2 0-16,1 2 0 16,1-2-2-16,6-1 0 15,6-3 2-15,-2 1 1 16,6-5 1-16,-1-1 1 15,4-3-3-15,7 5 0 0,0-5 0 16,5 2 0-16,0 2-2 16,4-2 0-16,2-2-2 15,1 2 1-15,6-2-2 16,8 1 0-16,8 6-1 16,4-5 0-16,12-2-2 15,8 2 0-15,5 2 0 16,-1 3 0-16,5-4-1 15,2 8 1-15,3 1 3 16,14 5 0-16,11 1 1 16,0 1 1-16,-1 0 0 0,6 3 1 15,4 1 0-15,6 1 1 16,0 1-2-16,-5-3 0 16,1-1-1-16,-1 2 0 15,-8 4 2-15,-7-4 1 16,-20-4-2-16,-9 0 0 15,-10 5 0-15,-10 1 1 16,-19-3 0-16,-13-1 1 16,-22-5-1-16,-17-1 1 15,-16 3 0-15,-25-6 1 16,-21-5-3-16,-23-2 1 16,-18 1-4-16,-13-5 1 15,-13-2-7-15,-18-4 1 16,-16 3-5-16,-10 0 0 15,-16 9-2321-15</inkml:trace>
  <inkml:trace contextRef="#ctx0" brushRef="#br0" timeOffset="3876.2">15145 9525 1063 0,'0'0'0'0,"0"0"23"16,24-16 0-16,-11 11 27 15,10 2 0-15,12-6-11 16,11-1 1-16,9 1-16 16,3-3 1-16,5-2-10 15,6-1 1-15,17 2-4 16,17 3 1-16,10-2 0 16,14 0 0-16,23 3 4 15,10 6 0-15,18-4-2 0,18 5 1 16,19-1 2-16,20 6 0 15,15 2 1-15,8 4 1 16,10 6-1-16,11 3 0 16,6 3 14-16,17 6 0 15,17-1 24-15,2 2 1 16,2-6 12-16,14 4 1 16,5 2-2-16,6 0 0 15,-3-4-1-15,10-3 0 16,7-4-21-16,4 0 0 15,-9 2-7-15,-10-1 1 16,-6-3-8-16,-20-6 0 16,-20-6-1-16,-11 3 0 15,-17 4-4-15,-28 0 1 16,-28-4-5-16,-26-3 1 16,-27 0-4-16,-29 1 1 15,-29-2-7-15,-32 1 1 16,-24 4-15-16,-29-5 1 0,-21-2-2013 15</inkml:trace>
</inkml:ink>
</file>

<file path=ppt/ink/ink1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0:25.630"/>
    </inkml:context>
    <inkml:brush xml:id="br0">
      <inkml:brushProperty name="width" value="0.05292" units="cm"/>
      <inkml:brushProperty name="height" value="0.05292" units="cm"/>
      <inkml:brushProperty name="color" value="#FF0000"/>
    </inkml:brush>
  </inkml:definitions>
  <inkml:trace contextRef="#ctx0" brushRef="#br0">4547 7692 1343 0,'0'0'0'0,"-24"38"37"0,1 4 1 16,3 19 37-16,-6 9 0 16,-6 8-20-16,0 9 0 15,1 1-30-15,-5 6 0 16,5 11-10-16,2 4 0 15,-1 0-5-15,2 9 1 16,2 12 1-16,3 15 0 16,0 9-1-16,0 4 0 15,9-10-2-15,1 8 1 16,8 7-2-16,5 1 1 16,5-6-2-16,8-4 0 15,1-12 2-15,9-6 1 16,9-8-1-16,5-12 1 15,10-8-2-15,13-8 0 0,13-7 0 16,11-6 0-16,8-9-2 16,15-4 1-16,17-5-1 15,14-1 1-15,3-11-1 16,12-3 1-16,11-6 0 16,7 1 0-16,13-1-1 15,6-3 0-15,13-10-1 16,5-2 0-16,6-2-1 15,11-2 0-15,8 1 1 16,2-3 1-16,10-1 1 16,2-2 0-16,-2 1 1 0,2-1 0 15,11-2 5-15,-1 1 0 16,18-1 3-16,2 3 1 16,7-1 2-16,0 0 1 15,5-1-3-15,4-4 0 16,5-2 1-16,9-5 1 15,9 0-3-15,2-3 0 16,-1-6-3-16,8 1 1 16,17-3-2-16,0 3 0 15,2-1-1-15,9 3 0 16,12-1-3-16,14 2 1 16,-5-6-1-16,3 3 0 15,10-2 0-15,6-4 0 16,13-2-2-16,15-3 1 15,12-5-2-15,4 0 1 16,2 0-1-16,4 0 1 16,12-4 1-16,-3 4 0 0,-1 0 2 15,-3 4 0-15,4 2 0 16,-4 6 0-16,-2 9-2 16,-1 3 1-16,-3 0 1 15,-1 0 0-15,5 2 1 16,-8-3 1-16,-11-6-1 15,-6-5 0-15,-11 0 0 16,-5-11 0-16,-11-6-1 16,-8-4 1-16,-7-3 1 15,-14-7 0-15,-28-11-1 0,-11-1 0 16,-6-4-2-16,-27-11 1 16,-20-10-1-16,-23 1 0 15,-11-6 0-15,-22-7 0 16,-16-6-2-16,-18-6 1 15,-17-1-2-15,-20-6 1 16,-22-1-1-16,-22 1 1 16,-17-3-1-16,-24 1 1 15,-16 8-3-15,-24 0 0 16,-23-4-2-16,-25 1 1 16,-24 5-1-16,-25-3 0 15,-28 6-1-15,-30 2 0 16,-31-1 0-16,-29 0 0 15,-29 6 0-15,-22-2 0 16,-25-2-1-16,-14 4 1 0,-26 7-2 16,-18-1 1-16,-6-3-2 15,-17 0 1-15,-1 4-2 16,-12 3 0-16,-17-3-1 16,-3 3 0-16,-3 5 0 15,-6 4 0-15,-11 1-1 16,-3 0 1-16,-4 3 0 15,-7-5 1-15,-4 1-1 16,-3 1 0-16,-4-1 1 16,-10-9 0-16,7-3 0 15,-7 1 1-15,-2 7 0 0,-2 4 1 16,0-2-1-16,-8 0 1 16,-4-2-1-16,0 4 1 15,-4 7 0-15,0 1 0 16,-1 5-1-16,0-3 1 15,-1 1-1-15,1 2 1 16,1-1 0-16,-5 1 1 16,4-1-1-16,-4-3 1 15,-7-4 0-15,-9 3 0 16,-19-1 0-16,-7-3 0 16,-6 1 0-16,-6 9 0 15,-15 17 0-15,-23 24 1 16,-38 28-2-16,-13 32 0 15,-15 32-3-15,-24 48 1 16,-14 52-3-16,-17 27 0 16,677-212-1934-16</inkml:trace>
  <inkml:trace contextRef="#ctx0" brushRef="#br0" timeOffset="4696.26">24610 13474 1052 0,'-25'-3'0'0,"-47"-9"30"0,-29-6 0 15,-17-1 27-15,-12 2 1 16,-5 0-12 0,-6-4 0-16,-5-3-21 0,-11-9 1 15,-5-7-11-15,-6-2 1 16,-15-4-5-16,-1 2 0 16,-6 6 12-16,-11 2 0 15,-2 1 6-15,-11 6 1 16,-6-4-1-16,-11 2 1 15,-4 2 1-15,-12-6 1 16,-3-10-4-16,-9-2 1 16,-11-1-5-16,-7 6 1 15,-4 6-6-15,-12 1 1 16,-13-3-2-16,-5 2 0 16,1 1-2-16,-8 1 1 15,-3-1-5-15,-14-1 1 16,-9-2-2-16,0 1 0 15,2 1-1-15,-9 5 0 0,0 5-2 16,-11 0 0-16,4-2-2 16,2 2 1-16,7 0-1 15,-8-1 1-15,-4-1-1 16,4 0 1-16,12 6-1 16,-3-1 1-16,-6 1 0 15,-3-3 0-15,6 6 0 16,2 2 0-16,-5 0-1 15,4 3 0-15,-1 7 0 0,2 4 1 16,7 8-2-16,7 9 1 16,1 8-3-16,8 8 1 15,7 6-1-15,7 7 1 16,10 4-1-16,0 6 0 16,8 6 0-16,13 7 0 15,11 10 0-15,13 4 1 16,13-1 0-16,19 8 0 15,15 8 0-15,16 7 1 16,14 6-1-16,18 6 0 16,17 5-2-16,11 4 1 15,19-4-2-15,20 4 1 16,23 0-2-16,19 0 1 16,17-7-1-16,22 3 0 15,23 8 0-15,21-4 0 16,27-4-2-16,22-6 1 15,16-3-4-15,29-2 0 16,29-12-5-16,27 3 1 0,28 3-3 16,21-8 0-16,8-11-6 15,24-2 0-15,18 0-1 16,33-4 1-16,30-5 0 16,20-6 0-16,10-11 8 15,19-6 0-15,17-11 3 16,24-5 1-16,19-6 2 15,24-1 1-15,35-3 1 16,15-4 0-16,24-7 1 16,21 2 0-16,14 3 1 0,19-6 0 15,-2-15 0-15,10-8 0 16,15-9 0-16,19-3 0 16,10 0 3-16,8 0 1 15,11-2 5-15,-6 0 0 16,1 1 5-16,-6-1 0 15,-9-8 2-15,-12-8 1 16,-5-10 4-16,-18-6 0 16,-15-10-1-16,-26 1 0 15,-22-8 1-15,-50-10 1 16,-42-12 2-16,-50-6 1 16,-45-12 0-16,-48-4 0 15,-51-12-3-15,-55-6 1 16,-58 2 4-16,-54 0 1 15,-49-4-6-15,-52-6 0 0,-55 1-6 16,-69-6 0-16,-73 1-5 16,-75 0 1-16,-81 6-4 15,-78 9 1-15,-61 17-8 16,-77 20 1-16,-59 31-2 16,-58 36 0-16,684 30-1836 15</inkml:trace>
</inkml:ink>
</file>

<file path=ppt/ink/ink1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0:39.890"/>
    </inkml:context>
    <inkml:brush xml:id="br0">
      <inkml:brushProperty name="width" value="0.05292" units="cm"/>
      <inkml:brushProperty name="height" value="0.05292" units="cm"/>
      <inkml:brushProperty name="color" value="#FF0000"/>
    </inkml:brush>
  </inkml:definitions>
  <inkml:trace contextRef="#ctx0" brushRef="#br0">23640 8547 963 0,'19'0'0'15,"32"2"28"-15,25 0 0 16,18-4 24-16,15 0 1 15,14 2 20-15,15 0 0 16,14-3 17-16,17-4 0 16,14 5-50-16,22 2 1 15,17 4 21-15,13 4 1 16,7 6 4-16,-4 5 0 16,-4-2-7-16,-8 2 1 0,-7 0-12 15,-11 1 0-15,-9-5-11 16,-12-1 1-16,-16-2-13 15,-24-7 1-15,-29-6-13 16,-32-12 0-16,-86 13-1640 16</inkml:trace>
  <inkml:trace contextRef="#ctx0" brushRef="#br0" timeOffset="815.31">8373 9861 1131 0,'53'3'0'16,"88"1"46"-16,39 4 1 16,32 4 41-16,19 1 1 15,9 7-1-15,17-2 0 16,10-1-31-16,20-2 0 15,11-8-25-15,9 0 0 16,7 0 14-16,18 5 0 16,35-3 4-16,3 3 0 15,9 0 0-15,15 4 0 16,11 1-7-16,6-3 0 16,14-2-2-16,9-5 1 15,4-7-8-15,-1-5 1 16,-8 0-2-16,-4-4 0 0,-11-5-6 15,-8-5 0-15,-7 2 12 16,-29 3 1-16,-36 0-6 16,-22 4 0-16,-32-2-1 15,-31 3 1-15,-27 0-12 16,-21 2 1-16,-19 4-5 16,-20-1 0-16,-12 3-6 15,-16-11 1-15,-134 12-2057 16</inkml:trace>
  <inkml:trace contextRef="#ctx0" brushRef="#br0" timeOffset="13850.2">6805 14692 1287 0,'0'0'0'15,"57"0"53"-15,1 4 1 16,9 3 47-16,9 5 0 16,10 5-21-16,0 1 0 15,-8-1-34-15,1 2 0 16,3 0-24-16,1 2 0 15,10 1-8-15,-1 2 1 16,-2-1 9-16,5-2 0 0,13 1 5 16,1-1 1-16,-7-4 1 15,8-1 1-15,11 3-2 16,4 0 0-16,-3-7-5 16,2-3 1-16,15-4-7 15,2-2 1-15,11 1 5 16,-6 1 0-16,-6 0 2 15,2 0 0-15,0 1 2 16,6-3 1-16,-4 0-5 0,-4-1 1 16,-4-4-1-16,5 2 0 15,16 6-1-15,-4-3 0 16,6-1-3-16,0-2 1 16,-1-2 0-16,3 0 1 15,8 2-5-15,6 0 0 16,5 0-1-16,5-3 0 15,-3-6-1-15,-2 1 1 16,-1 1-3-16,-2 0 1 16,1-4-2-16,5-1 0 15,4 2 0-15,0 0 0 16,9-1 0-16,2 2 1 16,-2 1-3-16,3 1 0 15,2 2 0-15,4 1 1 16,1 3 2-16,2-3 0 15,0-5 1-15,7 1 0 16,8 1-2-16,-3 0 1 0,-3-2-2 16,0 1 1-16,0-1-4 15,9 0 1-15,-4 2 0 16,7-3 1-16,2 5 0 16,2-2 1-16,12-5-1 15,-5 0 0-15,4 5-2 16,-1 0 0-16,1 0-1 15,-5 2 1-15,7 0-1 16,1-1 0-16,3 1 0 16,1 0 0-16,6 0 1 15,2 1 1-15,15 1 1 0,4 1 0 16,8-1-1-16,-2 1 1 16,-2-2 1-16,-5-1 0 15,-2 0-1-15,-3 2 0 16,2-1 1-16,-6 1 1 15,-2 1-3-15,-3 2 0 16,-4 3-1-16,-12 1 0 16,-19-1 1-16,-8-1 0 15,-3-2 0-15,-16 2 0 16,-14 1-1-16,-12-1 1 16,-9-2 1-16,-17 0 0 15,-4-2 1-15,-18-3 0 16,-18-2-1-16,-13 4 1 15,-3-1 0-15,-10-1 1 16,-11-2-2-16,-13 0 1 0,-17 0-1 16,-10 2 0-16,-8-2-1 15,-6 2 0-15,-6 0-1 16,-1 0 1-16,-4 1-3 16,-7 4 1-16,9-5-3 15,-9 5 0-15,9-5-3 16,5 8 0-16,10 8-3 15,8-1 1-15,-32-10-2697 16</inkml:trace>
</inkml:ink>
</file>

<file path=ppt/ink/ink1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3:03.314"/>
    </inkml:context>
    <inkml:brush xml:id="br0">
      <inkml:brushProperty name="width" value="0.05292" units="cm"/>
      <inkml:brushProperty name="height" value="0.05292" units="cm"/>
      <inkml:brushProperty name="color" value="#FF0000"/>
    </inkml:brush>
  </inkml:definitions>
  <inkml:trace contextRef="#ctx0" brushRef="#br0">4761 7066 1187 0,'-6'26'0'0,"-6"43"23"0,3 18 1 15,16 8 31-15,7 9 0 16,15 10-13-16,15 3 1 16,14 6-18-16,14 2 0 15,11 1-11-15,25 2 0 16,28 4-6-16,17 1 0 15,15-1-3-15,29 3 0 16,20 1-3-16,32 1 1 16,26-5-2-16,14-8 1 15,24-4-2-15,23-13 1 16,31-8-1-16,25-4 0 16,19-12-4-16,19-11 1 15,17-16-5-15,6-15 0 16,25-8 4-16,12-9 1 0,8-11 2 15,27-6 0-15,20-2 1 16,7-5 0-16,8-4 3 16,25-1 1-16,11-5 11 15,2-4 0-15,7-7 13 16,9 0 1-16,23-8 16 16,10 1 1-16,9-5-4 15,6 4 0-15,8-2-4 16,8 0 1-16,2-2-6 15,17 0 0-15,-2 3-9 0,-11 6 0 16,-3 5-1-16,-19 2 0 16,-31-4-5-16,-15-3 1 15,-20-2-4-15,-31-7 1 16,-43-12-1-16,-23-3 0 16,-23-3-4-16,-40-7 0 15,-36-13-3-15,-42-6 1 16,-46 1 4-16,-40-9 0 15,-46-6-1-15,-46-4 0 16,-50 8 3-16,-50 1 0 16,-47-4 1-16,-45-2 0 15,-45-14-2-15,-57 1 0 16,-64-1-3-16,-64-3 0 16,-74-5-5-16,-65 7 0 15,-54 11-1-15,-56 1 1 16,-57-7-6-16,-72 3 1 15,-57 11-1-15,-53-2 0 0,-39-1-1 16,-50 1 0-16,-29 6-2 16,-52 15 0-16,-35 23-2 15,-45 26 1-15,-22 31-9 16,-14 53 0-16,-39 57-9 16,-1 37 1-16,1056-158-1669 15</inkml:trace>
  <inkml:trace contextRef="#ctx0" brushRef="#br0" timeOffset="2567.62">6770 12552 1231 0,'23'-4'0'16,"37"-6"34"-16,33-2 0 16,24 8 29-16,15-1 1 0,16-4-11 15,20-1 1-15,13 0-27 16,20 3 0-16,9 7-11 16,14 5 1-16,16 4-4 15,18 4 1-15,27 7-4 16,17 0 0-16,10 3-3 15,25 3 1-15,21 1 0 16,25-2 1-16,14-3-1 16,19 1 1-16,23 4 1 15,25-6 0-15,16-9-2 16,28-1 0-16,9-1 0 16,28-10 0-16,19-16 0 0,15-4 0 15,35-3 4-15,17 1 1 16,20 1 7-16,21 2 0 15,9 3 10-15,7 6 1 16,9 8 2-16,12 13 0 16,-4 8-3-16,-15 10 1 15,-18 9-3-15,-14 7 1 16,-28 4-3-16,-16 6 1 16,-17 4-7-16,-27-2 1 15,-30-2-2-15,-43-1 0 16,-34 1-9-16,-47 1 0 15,-42-4-9-15,-41-2 1 16,-51-4-3-16,-59-6 0 16,-223-40-1685-16</inkml:trace>
  <inkml:trace contextRef="#ctx0" brushRef="#br0" timeOffset="3320.69">8874 14443 1433 0,'76'-12'0'0,"118"-24"-5"16,55-4 1-16,40 4-19 15,20 1 1-15,22-1 19 16,31-4 0-16,22 2 5 16,27 1 0-16,20-1 17 15,33 4 0-15,15 1 19 16,37 7 1-16,25 5 2 16,16 6 0-16,4-3 3 0,23 6 1 15,16 0-6-15,8 2 1 16,5-1 2-16,4-1 0 15,18 0 6-15,-7-2 0 16,-4 4 3-16,-5 1 1 16,-8-1-8-16,-22-6 0 15,-32-3-5-15,-22-2 1 16,-24 1 8-16,-45 1 1 16,-38 0-1-16,-52 1 1 15,-42 6-11-15,-50 5 1 16,-43-3-6-16,-36 6 1 15,-25 6-5-15,-9-4 0 16,-171 2-1970-16</inkml:trace>
</inkml:ink>
</file>

<file path=ppt/ink/ink1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3:16.843"/>
    </inkml:context>
    <inkml:brush xml:id="br0">
      <inkml:brushProperty name="width" value="0.05292" units="cm"/>
      <inkml:brushProperty name="height" value="0.05292" units="cm"/>
      <inkml:brushProperty name="color" value="#FF0000"/>
    </inkml:brush>
  </inkml:definitions>
  <inkml:trace contextRef="#ctx0" brushRef="#br0">7131 11134 1343 0,'18'-3'0'15,"33"-13"34"1,20 3 1-16,6 2 29 0,19 9 0 16,24 6-14-16,12 1 1 15,12-1-31-15,13-4 1 16,20 5-7-16,26-2 0 15,28-3-6-15,21 2 1 16,23 1-2-16,23-1 1 16,27-4-1-16,24 1 1 0,18 1 0 15,33 0 1-15,29 0 7 16,28-7 0-16,24-9 1 16,31-6 0-16,21-9 9 15,36-1 1-15,31-1 5 16,32 1 1-16,13 4 16 15,25 2 0-15,11-2 8 16,-7 6 1-16,-4 8-4 16,-17 7 0-16,-18 4-6 15,-28 6 1-15,-27 9-11 0,-37 7 0 16,-24 9-3-16,-32 5 0 16,-50 3-5-16,-36 7 1 15,-43 6-17-15,-41 1 1 16,-317-50-1974-16</inkml:trace>
  <inkml:trace contextRef="#ctx0" brushRef="#br0" timeOffset="695.73">6020 12834 1556 0,'41'-7'0'15,"66"-23"61"-15,47 3 1 16,31 6 36-16,20 9 0 15,20 7-37-15,15 6 0 16,13 3-36-16,9-1 1 16,12-1-9-16,17-2 0 15,23-3-6-15,21-4 1 0,21-5-4 16,25-9 1-16,28-3 9 16,13-2 1-16,28-5 12 15,10-2 1-15,9-4 5 16,20 3 0-16,7 4-4 15,10 1 1-15,18-2-14 16,0 5 1-16,1 5-15 16,-3 0 1-16,-5-1-1 15,-9-8 1-15,-508 30-1830 16</inkml:trace>
  <inkml:trace contextRef="#ctx0" brushRef="#br0" timeOffset="2545.82">7523 15056 1075 0,'41'-7'0'0,"63"-12"46"16,31-5 0-16,21-2 40 15,20 0 0-15,16 0-13 0,20-2 1 16,21-3-25-16,14 0 0 15,14 1-21-15,7 1 0 16,16-2-3-16,23 5 1 16,35 3 12-16,11-4 0 15,5-8-2-15,19-1 0 16,26-1-4-16,22 1 1 16,26-2 5-16,13 3 0 15,12 9 1-15,15 2 0 16,15 2-3-16,4 4 1 15,14 6 7-15,-6 0 0 16,1-2-2-16,1-1 1 16,6 1-1-16,-1 0 0 15,1 0 2-15,-18 0 1 16,-21 1-6-16,-20 4 1 16,-15 9-4-16,-36 0 1 15,-19 0-6-15,-30 5 1 0,-20 0-11 16,-17 6 1-16,-5 2-9 15,-4 1 0-15,-14-3-7 16,-18-37 1-16,-289 26-2088 16</inkml:trace>
</inkml:ink>
</file>

<file path=ppt/ink/ink1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3:21.890"/>
    </inkml:context>
    <inkml:brush xml:id="br0">
      <inkml:brushProperty name="width" value="0.05292" units="cm"/>
      <inkml:brushProperty name="height" value="0.05292" units="cm"/>
      <inkml:brushProperty name="color" value="#FF0000"/>
    </inkml:brush>
  </inkml:definitions>
  <inkml:trace contextRef="#ctx0" brushRef="#br0">6955 9193 1052 0,'0'0'0'16,"46"-21"38"-16,16 4 1 15,19 3 22-15,14 3 1 16,4 6-14-16,14-2 0 16,19-3-25-16,13 0 1 15,17-1-8-15,18-1 1 16,10 0 2-16,22-4 0 15,23 3-1-15,13 0 0 16,19 5-2-16,17-3 0 0,14-2 0 16,24 2 0-16,33 4 3 15,24 0 1-15,15-1 1 16,22-4 1-16,30-6-2 16,32-6 0-16,37-18-3 15,21-6 0-15,31-9-3 16,24 2 1-16,37 3 1 15,21 7 1-15,28 3 10 16,14 7 1-16,4 6 11 16,11 13 1-16,22 10 4 15,-1 6 1-15,-5 1-1 0,-8 4 0 16,-7 8-8-16,-19 2 1 16,-16 2-6-16,-30 1 1 15,-42 1-7-15,-29 7 1 16,-27 7-4-16,-56-4 0 15,-45 4-22-15,-55-7 1 16,-51-2-6-16,-55-17 1 16,-282-7-1735-16</inkml:trace>
  <inkml:trace contextRef="#ctx0" brushRef="#br0" timeOffset="867.51">6264 10350 1534 0,'28'2'0'16,"44"5"52"-16,30 5 1 15,17 6 33-15,8-3 0 0,12-3-29 16,16-3 0-16,16-4-31 16,23-1 1-16,23-4-13 15,21 0 0-15,20 0-5 16,22 0 1-16,22 1-3 15,15 3 0-15,20 3-1 16,16-4 1-16,28-1-1 16,28-2 1-16,20 0-2 15,23 0 1-15,13-2-1 0,27-7 0 16,18-4-1-16,19-5 0 16,39-2 0-16,16-5 0 15,25-4-1-15,19-1 1 16,28-2 0-16,33 4 0 15,17-2 2-15,12 5 0 16,24 0 2-16,3 1 0 16,1 3 5-16,0 6 1 15,7 4 3-15,0 10 0 16,2 4 5-16,-19 7 0 16,-29 8 1-16,-24 3 1 15,-23 11-5-15,-32 3 1 16,-43 1-4-16,-22 4 0 15,-20 7-9-15,-40-11 1 16,-503-36-1796-16</inkml:trace>
  <inkml:trace contextRef="#ctx0" brushRef="#br0" timeOffset="2059.86">7673 12372 828 0,'19'0'0'0,"48"0"19"16,27 2 1-16,28 1 26 15,19-6 0-15,7-4 2 16,25-4 1-16,17-1-6 16,20-3 1-16,16-3-16 15,19-3 1-15,7-3-8 16,15 3 1-16,8 8-1 0,14-3 1 16,13-1 4-16,24 1 1 15,30 4 4-15,17 3 1 16,9-6 9-16,24 1 1 15,19 0 0-15,21 0 0 16,8 0 3-16,15 1 0 16,26-1-5-16,10 2 0 15,8-2-9-15,18-5 0 16,4-7-1-16,18 2 1 16,24 3-6-16,28-9 1 15,14-6 9-15,6 7 0 16,24 1 2-16,-2 2 1 15,4 2-2-15,-7 5 1 16,-9 8-5-16,-18 6 0 16,-22 10-6-16,-41 4 0 15,-32 7-4-15,-32 13 1 0,-42 9-13 16,-32 10 1 0,-31 6-10-16,-38-2 1 0,-347-52-1739 15</inkml:trace>
  <inkml:trace contextRef="#ctx0" brushRef="#br0" timeOffset="2906.66">7433 13976 1209 0,'46'-5'0'16,"81"-7"30"-16,35-6 0 15,23-1 36-15,24-1 1 16,20-1-16-16,23 0 0 16,20-1-29-16,26-4 0 15,18 0-9-15,13-2 1 16,12-1-7-16,22 1 1 15,16 4-3-15,17 1 1 16,7 1-2-16,24 1 1 16,23 2-1-16,19 5 1 15,29 0-1-15,15-1 0 16,25-1-1-16,18-1 1 16,26-1-1-16,23 5 0 15,10 2 2-15,22 8 1 0,35-1 6 16,14 8 0-16,18 1 11 15,-4 4 0-15,11 1 8 16,-4 0 0-16,-10 2-1 16,7 7 0-16,5 6-2 15,5 6 1-15,8 9-2 16,-8 5 0-16,-714-45-1493 16</inkml:trace>
</inkml:ink>
</file>

<file path=ppt/ink/ink1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3:29.574"/>
    </inkml:context>
    <inkml:brush xml:id="br0">
      <inkml:brushProperty name="width" value="0.05292" units="cm"/>
      <inkml:brushProperty name="height" value="0.05292" units="cm"/>
      <inkml:brushProperty name="color" value="#FF0000"/>
    </inkml:brush>
  </inkml:definitions>
  <inkml:trace contextRef="#ctx0" brushRef="#br0">7417 8367 1366 0,'0'0'0'16,"34"-34"30"-16,8 2 0 15,25 7 22-15,9 7 1 16,5 6-8-16,16 3 1 15,19 6-28-15,8 6 1 16,14-1-10-16,11 5 1 16,37-2-4-16,25 4 1 15,29 3-2-15,30 0 0 16,28 0-1-16,20-7 0 0,15-6-1 16,32-3 1-16,37 1-1 15,32-2 1-15,18-7-2 16,26-4 1-16,33 2-1 15,17-7 0-15,29-3 3 16,15 3 1-16,10-8 4 16,28 1 1-16,23 2 13 15,27 2 0-15,16-4 13 16,10 9 1-16,10 7 9 0,12 2 1 16,13 1-2-16,-14 9 0 15,-17 12-9 1,-18 4 1-16,-16 6-6 0,-35 6 0 15,-25-2-6-15,-26 14 0 16,-32 5-4-16,-40-2 1 16,-33 6-6-16,-41-1 1 15,-40 7-7-15,-43-4 0 16,-45-12-9-16,-40-6 0 16,-45-7-2-16,-55-5 0 15,-156-21-1779-15</inkml:trace>
  <inkml:trace contextRef="#ctx0" brushRef="#br0" timeOffset="814.45">5814 10226 1231 0,'26'-7'0'0,"47"-19"28"16,31 2 1-16,23 8 29 15,30 4 0-15,10 3-14 16,25 3 0-16,22-1-21 15,26 0 0-15,24-9-9 16,22 2 1-16,16 2-7 16,24 0 1-16,39-5-3 15,23 1 1-15,14 1 0 16,27 1 0-16,16 2 5 16,15 3 0-16,16 5 5 15,22 8 1-15,4 5 0 0,12-2 1 16,15 3 6-16,12-1 1 15,15-3 13-15,12-2 1 16,12-6 1-16,18-3 0 16,21-4-2-16,14 1 0 15,20-4-6-15,-9-1 1 16,-14-2-2-16,-18 5 1 16,-18 1 7-16,-33 9 1 15,-21 10-1-15,-27 8 1 16,-30 1-9-16,-40 5 0 15,-30 5-8-15,-36 8 0 16,-31 6-6-16,-32 0 1 16,-314-43-1849-16</inkml:trace>
  <inkml:trace contextRef="#ctx0" brushRef="#br0" timeOffset="2631.84">6946 11828 839 0,'18'0'0'0,"37"-8"22"15,17 8 1-15,14 0 37 16,13 1 1-16,9 3-1 15,5 3 1-15,17 5-25 0,2-2 1 16,11-1-12-16,7-2 1 16,12-2-10-16,11-1 1 15,16-1-5-15,10-3 0 16,17 0-4-16,9 0 1 16,12 0-1-16,6-9 0 15,6 1-1-15,17 4 1 16,13 4-2-16,10 0 0 15,6 2-1-15,6-2 1 16,8 0-2-16,12 0 1 16,16 0-2-16,10-2 1 15,3-6 1-15,15-5 0 16,19 1 6-16,8-3 0 16,8 1 4-16,11-3 1 15,16 3-3-15,9 0 0 16,12-3 9-16,3 1 0 15,19 4 1-15,1 5 1 0,-4 5 0 16,7 2 0-16,15 2 3 16,12 5 1-16,23 5-2 15,3 0 0-15,11 2 2 16,4 0 1-16,6 3-5 16,6 4 1-16,16 5 4 15,-18 5 0-15,-21 7 1 16,-16 7 1-16,-16 5 0 15,-19-1 0-15,-21-3-2 16,-27 8 0-16,-35 7-5 0,-22 6 1 16,-29 4-3-16,-23-5 0 15,-27-11-7-15,-35-6 1 16,-28-6-3-16,-34-1 0 16,-35-10-12-16,-28-6 0 15,-136-26-1671-15</inkml:trace>
  <inkml:trace contextRef="#ctx0" brushRef="#br0" timeOffset="3483.64">7482 14066 1086 0,'23'-5'0'0,"46"-11"37"15,25-5 1-15,11-1 36 16,26-1 0-16,31-1-10 16,15 2 1-16,13 3-27 15,22-2 1-15,21-3-14 16,24-2 1-16,24 0-7 15,26 2 1-15,17-1 2 16,22-2 0-16,19-8-4 16,12-1 0-16,22-2-3 0,21-2 0 15,28 2 8-15,25 0 1 16,28-7 5-16,22 3 1 16,28-3 1-16,-1-5 1 15,2-9 16-15,4 5 1 16,10 3 7-16,-9 6 0 15,-22 8-3-15,-31 6 1 16,-19 3-16-16,-29 8 1 16,-33 4-4-16,-44 11 1 15,-40 5-14-15,-18 5 1 16,-21 2-10-16,-25-12 1 16,-275 5-1829-16</inkml:trace>
  <inkml:trace contextRef="#ctx0" brushRef="#br0" timeOffset="7917.82">13277 7059 1691 0,'0'0'0'16,"-28"-33"68"-16,-8 0 0 15,-18 0 39-15,-19-8 1 16,-22-11-40-16,-13-9 1 16,-22-10-33-16,-15-7 0 15,-26-8-14-15,-19-1 1 0,-27 10-10 16,-16 6 1-16,-18 0-3 15,-18 7 1-15,-12 10-2 16,-8 16 0-16,-9 22-3 16,-18 20 1-16,-14 17-8 15,-17 24 1-15,-4 13-2 16,-6 15 1-16,-15 10-7 16,18 16 1-16,27 20-7 15,34-6 0-15,31-11-3 16,27 2 1-16,30 6-2 15,34-2 1-15,23-13 2 0,39 7 0 16,38 16 1-16,34 4 0 16,32-2-2-16,38 17 0 15,47 6-1-15,43 18 1 16,43 4 1-16,37-3 1 16,47-13 0-16,29-12 1 15,19-21-1-15,36-14 0 16,36-21 1-16,23-27 1 15,27-25 1-15,5-29 1 16,13-21 5-16,-4-24 0 16,-11-20 2-16,-19-22 0 15,-18-22 2-15,-21-19 0 16,-10-24 4-16,-43-4 1 16,-37-14 5-16,-45-6 1 15,-40-11 5-15,-45-10 0 0,-43-2 8 16,-53 5 1-1,-49 9 14-15,-58 12 1 0,-58 7 1 16,-66 17 0-16,-53 21-2 16,-66 13 0-16,-71 12-6 15,-61 18 1-15,-50 33-10 16,-46 28 1-16,-50 32-8 16,-34 43 0-16,-33 56-9 15,-8 50 1-15,-18 53-5 16,7 41 0-16,7 39-3 15,47-9 1-15,611-281-1922 0</inkml:trace>
</inkml:ink>
</file>

<file path=ppt/ink/ink1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4:19.973"/>
    </inkml:context>
    <inkml:brush xml:id="br0">
      <inkml:brushProperty name="width" value="0.05292" units="cm"/>
      <inkml:brushProperty name="height" value="0.05292" units="cm"/>
      <inkml:brushProperty name="color" value="#FF0000"/>
    </inkml:brush>
  </inkml:definitions>
  <inkml:trace contextRef="#ctx0" brushRef="#br0">6611 8464 1332 0,'0'0'0'16,"32"-12"31"-16,8 3 0 15,15 6 33-15,3-6 0 16,2-3-17-16,2-3 0 0,3-3-26 16,6-1 1-1,10 5-9-15,5 2 1 0,4 4-5 16,9 1 1-16,19 5-3 16,9 4 0-16,7 1-2 15,11 6 1-15,19 6-1 16,16-1 1-16,16 2-3 15,14-1 1-15,12-1 1 16,7-2 0-16,11 0 0 16,9-6 1-16,12-3 1 15,10 1 0-15,13-1 0 0,15-6 1 16,2-13 1-16,11-1 1 16,1-1 1-16,8-4 0 15,12 1 1-15,9 2 1 16,-1 0 6-16,11 3 1 15,12 3-1-15,17 1 1 16,10 3 11-16,-1 0 1 16,2 1 1-16,3 6 0 15,23 5-5-15,2 6 0 16,1 1-4-16,4 4 0 16,11 2-3-16,-2-4 0 15,0 2-4-15,3 1 0 16,17-3-3-16,-5 6 1 15,-1 1-3-15,-3 2 1 16,-9 1 0-16,-8 2 0 16,-6 0 2-16,-18 1 0 15,-11-3 1-15,-15 2 0 0,-19 4 2 16,-27 2 0-16,-25 2 0 16,-34 1 0-16,-35-5-8 15,-26 3 0-15,-21 5-9 16,-33-3 0-16,-158-33-1867 15</inkml:trace>
  <inkml:trace contextRef="#ctx0" brushRef="#br0" timeOffset="1516.64">6622 9454 907 0,'23'-2'0'0,"24"-3"14"16,13-2 1-16,7 5 19 15,11 2 1-15,8 2 1 16,17 2 0-16,9 1-19 16,15 0 1-16,15 0-7 15,6-3 1-15,5 1-4 16,18 4 0-16,14-1-2 16,13 6 0-16,15-4 2 15,13 8 1-15,23-1 1 0,7 4 1 16,24 1-1-16,2-3 1 15,16-2 1-15,11-2 0 16,19-3-1-16,18-7 0 16,28-8-1-16,19-7 1 15,24 0-3-15,15-9 1 16,26 0 0-16,15-3 1 16,14 3 4-16,10 8 0 15,4 6 5-15,20 10 1 16,6 8 9-16,-7 11 1 15,2 11-4-15,2 5 1 16,0 2 4-16,2 1 1 16,7 3 5-16,-3-8 1 15,-2-10-8-15,-8-4 0 16,-5-1 1-16,-3-4 0 16,-8-1-5-16,-15-2 0 15,-20 1-2-15,-33-2 1 0,-25-1-3 16,-21-2 0-16,-29-1-2 15,-29-4 0-15,-332-5-1482 16</inkml:trace>
  <inkml:trace contextRef="#ctx0" brushRef="#br0" timeOffset="2783.07">6489 10397 716 0,'0'0'0'0,"0"0"6"16,9 18 0-16,11-6 9 15,15 0 1-15,20 0 1 0,12-3 1 16,15-3-7-16,8 0 0 16,6-5-5-16,11 5 1 15,15-1-1-15,17 5 0 16,11 0 0-16,21 1 0 16,15-1 3-16,16 1 0 15,15-1 5-15,18 4 1 16,19 3 5-16,16 0 0 15,10-4 0-15,13-5 1 16,5-1 5-16,23 0 1 16,18 0 5-16,8-7 0 15,15-12 3-15,8-4 0 16,24-3-3-16,15-3 0 16,16-1 3-16,21 3 0 15,11 2 8-15,18-1 0 16,6 2-1-16,8 5 1 0,6 1-1 15,8 6 0-15,16 3 2 16,-4 1 1-16,-9 1-9 16,-12 1 1-16,-14 6-9 15,-16 4 1-15,-23 3 0 16,-22 6 0-16,-22 5-5 16,-33 2 1-16,-27 3-8 15,-22-4 0-15,-22 1-5 16,-30 1 1-16,-29-2-4 0,-34-9 1 15,-31-5-10-15,-33-1 0 16,-136-11-1471-16</inkml:trace>
  <inkml:trace contextRef="#ctx0" brushRef="#br0" timeOffset="3601.29">6553 11622 1119 0,'23'4'0'16,"31"-1"-4"-16,19 6 1 16,13 3-6-16,17 2 1 15,15 2 7-15,12 1 1 16,10 0 7-16,13 2 0 0,16 2 17 15,20 1 0-15,17 4 8 16,13 4 0-16,11 1-6 16,16-5 1-16,14-7 3 15,27-5 1-15,29-6-6 16,24-8 0-16,17-8-5 16,22-4 0-16,23-4 5 15,21-5 0-15,17-5 5 16,6 2 0-16,2 0 1 15,-2 3 1-15,-5 4 12 0,-5 10 1 16,-4-2 12-16,-19 9 1 16,-13 9-4-16,-21-2 1 15,-17 7-13-15,0 0 0 16,-3 5-21-16,-2-7 1 16,-12-9-6-16,-2-17 1 15,-343 14-1570-15</inkml:trace>
  <inkml:trace contextRef="#ctx0" brushRef="#br0" timeOffset="175885.65">7177 13061 1108 0,'23'0'0'16,"39"0"25"-16,19 1 0 15,11 1 25-15,15 3 0 16,10 2-10-16,6 2 0 16,13-2-14-16,7 0 1 15,5 1-4-15,13-1 1 16,15 2-1-16,11-1 0 15,21 3 3-15,14-2 0 16,13-4-1-16,17 0 1 0,16 2-4 16,16 1 1-16,18-1-5 15,8 0 1-15,13 0 7 16,16 0 1-16,35 0 1 16,5 2 1-16,18 1 4 15,2-3 1-15,10-2-3 16,16-1 0-16,9 1 6 15,14 0 0-15,16-3 7 16,17 8 1-16,13 4-5 16,7-2 1-16,9-8-1 15,23-6 1-15,5-5-4 0,17-2 0 16,20 2-2-16,20-5 0 16,3-5-5-16,3 0 1 15,8-1-3-15,1 6 1 16,-2 5-3-16,-10 4 0 15,-5 1-6-15,-23 4 1 16,-25 5-2-16,-37 5 0 16,-42 3-4-16,-38 8 1 15,-49 5-5-15,-45 3 1 16,-38 2-3-16,-49-2 0 16,-42-2-5-16,-47-5 1 15,-32 1-5-15,-40 2 0 16,-38 1 0-16,-36-4 0 15,-12-24-2031-15</inkml:trace>
  <inkml:trace contextRef="#ctx0" brushRef="#br0" timeOffset="176550.7">7733 14568 1321 0,'102'-11'0'0,"159"-16"27"16,62 1 1-16,33 7 36 15,29-2 0-15,24-5 6 16,25-2 0-16,18-3-11 16,26-3 0-16,14-3-23 15,32 4 0-15,45 2-2 16,15 4 0-16,23 1 4 0,7 3 1 16,10 2 6-16,4 6 1 15,12 4-2-15,-3 8 0 16,-7 3-8-16,-7 12 1 15,-10 5-18-15,-1 11 1 16,1 5-9-16,-5 2 1 16,-608-35-1732-16</inkml:trace>
</inkml:ink>
</file>

<file path=ppt/ink/ink1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7:25.143"/>
    </inkml:context>
    <inkml:brush xml:id="br0">
      <inkml:brushProperty name="width" value="0.05292" units="cm"/>
      <inkml:brushProperty name="height" value="0.05292" units="cm"/>
      <inkml:brushProperty name="color" value="#FF0000"/>
    </inkml:brush>
  </inkml:definitions>
  <inkml:trace contextRef="#ctx0" brushRef="#br0">14436 11176 1321 0,'0'0'0'0,"33"0"45"0,2 5 1 16,10 0 31-16,0 2 0 16,1 0-18-16,-2-2 1 15,6-1-13-15,4-8 0 16,1-1-20-16,0 2 0 16,-4-2 9-16,0 1 0 15,0 1-2-15,4 3 1 16,7 0-10-16,6 3 1 15,3 1 10-15,1 1 0 16,-3-9-5-16,3 3 1 16,10 1-3-16,-1 0 0 15,9 0-2-15,5-2 1 16,-3-3-5-16,6-4 1 16,10 2 1-16,0 2 1 0,-4-4 4 15,2 4 0-15,10 7-2 16,2-2 1-16,0-7-2 15,2 5 1-15,7 4-4 16,0 1 0-16,7-3-1 16,2-1 1-16,9-3-6 15,10-5 1-15,9 2-2 16,9 7 1-16,-2 6-1 16,-2-1 0-16,-3-3-3 15,-2 1 1-15,6-1 1 0,-1 1 1 16,9 1 1-16,0 1 1 15,6 2-1-15,-8 0 0 16,4 0 2-16,-2 0 0 16,-2 0-1-16,4-1 0 15,4 1-1-15,-3 2 1 16,1 1 3-16,-2 4 0 16,-4 2 3-16,-1 1 0 15,-7-3-5-15,-11 0 1 16,-7-4 0-16,-11 1 1 15,-7-1-2-15,-15-1 0 16,-8-2-2-16,-5-6 1 16,0 3-4-16,-2 3 1 15,-13-4-3-15,-8-1 1 16,-2-6-1-16,2-1 1 16,7 0 0-16,4-2 0 15,-2-3-1-15,-2 3 0 16,8-2-2-16,-1 2 1 0,-5-1-3 15,2-1 0-15,1 4-1 16,2 1 1-16,11-1-2 16,-2 3 0-16,2 2 0 15,2 0 0-15,3-1-2 16,7-3 1-16,4-1 0 16,5-4 0-16,7-5 0 15,9 1 0-15,6 2-1 16,10 1 0-16,2 1-1 15,6 1 1-15,3 1 0 0,-3 0 0 16,4 5-1-16,2 2 0 16,2 0 0-16,-6-4 1 15,-10 1 0-15,-9 1 0 16,0 2 0-16,-4 0 1 16,-5 0 0-16,-14-1 0 15,-9-5-1-15,-8 3 1 16,-4 1-2-16,-8 2 1 15,-6-5-1-15,-14 3 0 16,-13 4-1-16,-10 3 0 16,-11-3-1-16,-11 1 1 15,-10 1-1-15,-5-2 1 16,-6-1-1-16,-3-1 0 16,-9 0 0-16,9 4 1 15,-9-4-2-15,0 0 1 16,0 0-2-16,0 0 1 0,0 0-1 15,0 0 0-15,0 0-2 16,-9 0 0-16,-2 0-12 16,-6-4 1-16,17 4-2698 15</inkml:trace>
  <inkml:trace contextRef="#ctx0" brushRef="#br0" timeOffset="1229.34">22128 9414 1579 0,'0'0'0'16,"-55"-24"55"-16,2 7 1 15,-8-4 44-15,-6 0 0 16,-9 4-39-16,-7 1 0 16,-9-4-36-16,-3 0 1 15,0 3-11-15,-2 5 1 16,-7 7-6-16,-4 7 1 15,-5 5-4-15,-3 1 1 0,-6 9-5 16,0 11 1-16,8 10-2 16,-5 6 1-16,-6 2-2 15,3 13 1-15,10 14-2 16,-1 3 1-16,0 9-1 16,10 1 1-16,14 2-1 15,11 6 1-15,13 10-1 16,12 3 1-16,12-3-1 15,13 7 0-15,16 5 0 16,13 1 0-16,17 1-1 0,16 0 1 16,13 3 0-16,20-5 0 15,21-12 0-15,22-2 0 16,13-9 0-16,24-12 1 16,17-13 0-16,9-18 0 15,10-17 1-15,4-21 1 16,5-14 1-16,9-13 0 15,4-13 3-15,-4-20 0 16,0-15 2-16,-2-8 1 16,-10-13 7-16,-5-10 0 15,-10-4 8-15,-13-6 0 16,-13-4 15-16,-18-1 1 16,-22-3 4-16,-22 1 1 15,-15 9-11-15,-27 5 0 16,-19 5-7-16,-22 1 1 15,-19-6-6-15,-21 3 1 0,-17 10-4 16,-24 2 0-16,-21-1 1 16,-12 5 0-16,-3 12 0 15,-5 8 1-15,-2 9-6 16,1 11 0-16,5 14-4 16,2 7 0-16,0 13-8 15,9 9 0-15,0 14-4 16,4 4 1-16,-1 5-2 15,9-8 0-15,92-20-2111 16</inkml:trace>
  <inkml:trace contextRef="#ctx0" brushRef="#br0" timeOffset="2762.61">6833 13483 1075 0,'29'-5'0'16,"50"-8"25"-16,39-2 1 0,36-6 35 15,25-3 1-15,24 0-11 16,20 3 1-16,11 4-16 16,11 3 0-16,11 2-12 15,12 0 1-15,11 1-11 16,7 6 1-16,3 10 9 15,7-3 1-15,16-6 2 16,18 3 1-16,21 1-1 16,20 1 0-16,-1-2 5 0,18-8 0 15,11-5-3-15,17-3 1 16,22 1-2-16,8 2 0 16,5 2-2-16,19 5 0 15,2 1-3-15,8-1 0 16,3 0 0-16,6-2 0 15,7 7 2-15,-2-1 1 16,14-2-4-16,0-2 1 16,3-4 10-16,4-1 1 15,5 0-3-15,-4 0 0 16,-7 2 3-16,-13-1 1 16,-7 1 8-16,-17 1 1 15,-13 4 5-15,-31 3 0 16,-22 4 0-16,-37 3 0 15,-29 0 4-15,-28 4 0 16,-22 0-6-16,-33-1 1 16,-38-1-4-16,-27-2 0 0,-26-1-5 15,-25-2 0-15,-23-4-3 16,-24-3 0-16,-20-2-2 16,-14-2 0-16,-12-1-4 15,-11-1 0-15,-11-2-5 16,-10 2 1-16,-4 2-4 15,-3 1 0-15,-5-3-9 16,-4 1 1-16,0 3-6 16,0 2 1-16,-2-5-9 15,2-3 1-15,0 13-2452 0</inkml:trace>
</inkml:ink>
</file>

<file path=ppt/ink/ink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25:15.542"/>
    </inkml:context>
    <inkml:brush xml:id="br0">
      <inkml:brushProperty name="width" value="0.05292" units="cm"/>
      <inkml:brushProperty name="height" value="0.05292" units="cm"/>
      <inkml:brushProperty name="color" value="#FF0000"/>
    </inkml:brush>
  </inkml:definitions>
  <inkml:trace contextRef="#ctx0" brushRef="#br0">2635 4300 1355 0,'-5'23'0'15,"-14"38"29"-15,-4 16 0 16,-9 20 22-16,-3 18 1 16,-6 21-10-16,-5 10 0 15,-12 15-23-15,-9 6 0 0,-14 3-9 16,0 7 0-16,12-4-2 16,5 0 1-16,11-4-2 15,8-15 1-15,9-17 1 16,13-14 0-16,18-16 0 15,14-15 0-15,10-6-2 16,13-1 1-16,12-7-1 16,14-5 1-16,24-13-2 15,13-10 0-15,14-8 0 16,13-13 1-16,22-10-2 16,19-10 1-16,13-5 2 0,9-4 0 15,18-13 0-15,0 1 1 16,14 0-2-16,3 0 0 15,12 0 1-15,7 7 1 16,8 7-1-16,11 4 1 16,1 8 3-16,2 2 0 15,0-1 1-15,14 1 1 16,6 1-2-16,8 1 1 16,9-1-2-16,15-1 1 15,8-10 0-15,1 0 1 16,10-3-2-16,14 1 0 15,8 1 1-15,15 0 1 16,19 2-2-16,-4-4 1 16,-1 6-2-16,11 1 1 15,4 1 0-15,18-3 1 16,13-8-1-16,9 0 0 0,11-7 1 16,3 2 0-16,14-3-1 15,8-4 0-15,4-6-1 16,7 3 1-16,7 3 0 15,7-4 1-15,11 2 2 16,2 2 1-16,-1 0 0 16,3 7 1-16,6 5-6 15,2 8 1-15,2 4 3 16,-9 9 1-16,-9 3-4 16,-3 6 1-16,-2-1-3 15,-6 1 0-15,-4 1-1 0,-8 3 1 16,-8 6-1-16,-17-2 0 15,-24-8 0-15,-11 3 0 16,-10-4-2-16,-18 2 1 16,-22-1 0-16,-21-8 0 15,-27-3-2-15,-16-5 1 16,-18-5-2-16,-13-6 1 16,-11-6-1-16,-15-8 0 15,-19-13 0-15,-9-5 0 16,-14-4-1-16,-2-12 1 15,-5-16 0-15,-11-5 0 16,-7-10 0-16,-12-7 0 16,-16 5 2-16,-14 0 1 15,-16-8 0-15,-16-2 0 16,-14 6-1-16,-18 1 1 16,-15-2-1-16,-20 0 1 0,-18-9 0 15,-17-1 0-15,-16 1 0 16,-21-7 0-16,-25-4 0 15,-18-5 0-15,-15 6-3 16,-18-2 0-16,-18-1-3 16,-22 1 1-16,-15 5-2 15,-21 4 1-15,-23 3-1 16,-24 2 0-16,-15 7 0 16,-26 4 0-16,-25 9 0 15,-14 0 0-15,-19 0-1 0,-25-1 1 16,-21-1-1-16,-20 4 1 15,-14 2-2-15,-22 4 0 16,-15 5-1-16,-12-9 1 16,-16-3-2-16,-12 5 1 15,-10 3-1-15,-8 8 1 16,-17 3-1-16,-8 8 0 16,-8 2 0-16,-6 6 1 15,-5-6-1-15,-16-2 0 16,-7-3 0-16,-2-1 1 15,-12 1 0-15,-5 3 0 16,-15 1 1-16,-10 4 0 16,-21 1 0-16,-11 3 1 15,-3 2-1-15,-22 3 1 16,-26-1 0-16,-28 8 0 16,-9 5 0-16,-7 20 0 0,-10 20 0 15,-21 23 0-15,-20 22 0 16,-21 40 0-16,-6 42 0 15,-10 39 1-15,-13 38-1 16,6 51 1-16,1 48-5 16,54 21 0-16,79 14-10 15,86-8 0-15,-1032 591 15 16</inkml:trace>
  <inkml:trace contextRef="#ctx0" brushRef="#br0" timeOffset="45213.77">24885 9736 1478 0,'0'0'0'0,"0"-19"39"0,2 5 0 15,1 6 34-15,10-3 0 16,11-4-18-16,6-4 1 16,6 0-28-16,4 1 1 15,8 4-16-15,8 2 1 16,13 5-2-16,7 7 1 16,8 11 7-16,12 6 1 15,18 4 1-15,13 0 1 16,22-6 1-16,11-3 0 15,31 0 5-15,22-1 1 16,22-1 3-16,13 2 1 16,15-3 2-16,7-2 1 15,0 0-2-15,-2 5 0 16,5-3-4-16,-12 6 1 16,-14 1 11-16,-26 4 1 0,-17 3 1 15,-29-2 1-15,-30-1-9 16,-22 5 1-16,-20 2-11 15,-24 3 1-15,-19-8-22 16,-21-6 1-16,-39-16-2039 16</inkml:trace>
  <inkml:trace contextRef="#ctx0" brushRef="#br0" timeOffset="46679.89">4318 11299 1164 0,'35'0'0'16,"66"0"30"-16,15 0 1 16,11 0 34-16,9-2 0 15,5-3 8-15,13-4 1 0,15 2-26 16,4-1 0-16,7-6-17 15,5 0 0-15,5 4 11 16,8-3 1-16,14 0-2 16,1 6 0-16,8-2-3 15,13 6 0-15,1 3-5 16,6-4 0-16,10 4-7 16,3-2 1-16,-5-1-7 15,5-2 1-15,-2 0-5 16,4 3 1-16,1-2-4 0,-3-1 1 15,-2-7 8-15,11 2 0 16,4 3 3-16,6 5 1 16,4 2 0-16,3 2 1 15,1-4 1-15,-1-3 1 16,-3 1-2-16,9 4 1 16,7 2-7-16,10 3 1 15,1 0-1-15,-8-1 1 16,-10-9-5-16,-6 1 1 15,-1-3 0-15,1 7 1 16,8 7-1-16,1-5 0 16,0-4-1-16,-6-5 1 15,2-3-3-15,5-2 0 16,8 2 0-16,10 1 0 16,10 4-2-16,-1-6 1 15,-4 1 1-15,0 3 1 16,7 7 0-16,8 7 0 0,0-4-2 15,4 4 0-15,3 5-2 16,3-3 1-16,-4-5-2 16,6-4 0-16,11-2 1 15,-2-2 0-15,-1-3 2 16,-2 6 1-16,1-3 0 16,1-1 1-16,-3-5-2 15,-2 3 0-15,-1 7-1 16,-16 5 0-16,-19 4 4 15,-12-3 0-15,-19 5 2 16,-13-2 0-16,-23-3 6 0,-18 1 1 16,-24-1 3-16,-23-3 0 15,-15 2-1-15,-17-1 0 16,-16-4-1-16,-14-4 0 16,-16-1-6-16,-12-4 0 15,-15-4-4-15,-10-1 0 16,-14 3-3-16,-13 1 0 15,-8 1-2-15,-7 2 0 16,-6 2-3-16,-7 2 1 16,1-6-3-16,-3 2 0 15,-3 7-3-15,4-10 1 16,-2 3-4-16,-2-2 1 16,-2-1-3-16,2-4 1 15,5-9-9-15,16-11 0 16,-21 34-2556-16</inkml:trace>
  <inkml:trace contextRef="#ctx0" brushRef="#br0" timeOffset="52047.08">21608 12022 1467 0,'0'0'0'0,"40"7"41"16,-5-2 1-16,4-8 46 15,9-1 0-15,10-1-20 16,14-2 1-16,18-1-22 16,14-3 0-16,11 1-21 15,10 5 1-15,18-4 0 16,7 6 1-16,18 8 0 0,17 3 1 15,16 3-5-15,18-1 0 16,7 1 8-16,20 1 0 16,14 0 0-16,17 0 1 15,8-5-1-15,29 0 1 16,29 0 3-16,4-2 0 16,9-14-5-16,-3 4 1 15,2 5 11-15,-1-2 1 16,-1-1-16-16,-5 1 0 15,-5 2 6-15,-16 4 1 16,-19 2 4-16,-18 7 1 16,-19 2-3-16,-20 2 0 15,-24 2-5-15,-25-1 1 16,-19-3-7-16,-23 6 1 16,-22 0-9-16,-25 3 1 15,-25 6-11-15,-26-13 0 0,-62-17-2285 16</inkml:trace>
  <inkml:trace contextRef="#ctx0" brushRef="#br0" timeOffset="52996.98">3450 13315 1478 0,'28'2'0'15,"48"5"42"-15,28 1 0 16,18 3 42-16,19-3 1 16,13 4-26-16,17 0 1 15,17-5-32-15,14-1 1 16,16-8-10-16,4-5 0 16,18-5 0-16,4-4 0 15,17-1 3-15,10 1 0 16,22 3-1-16,5 0 0 15,6 1 11-15,6 2 0 0,8 1 7 16,1 4 0-16,11 5 11 16,0 0 1-16,0 0 0 15,-6 2 0-15,-6 0-5 16,-12-4 1-16,-18 0-10 16,-20-7 1-16,-16-3 6 15,-26-2 0-15,-20 4-2 16,-24 1 0-16,-32 4-1 15,-19 2 1-15,-22-1-7 16,-28 1 0-16,-24-1-19 0,-12 3 1 16,-13-5-15-16,0-4 1 15,-32 10-2212-15</inkml:trace>
  <inkml:trace contextRef="#ctx0" brushRef="#br0" timeOffset="66122.89">29568 3818 1175 0,'0'0'0'16,"18"13"21"-16,-1 0 0 16,3-5 30-16,4 1 0 0,13 1 14 15,6-5 1-15,3-5-15 16,5 0 1-16,7-5-22 16,6 5 0-16,17 0-14 15,10 0 0-15,12-7 5 16,10-1 0-16,12-10 0 15,7-6 0-15,0-4 1 16,4 3 0-16,7 0 1 16,-5 5 0-16,-11-1-4 0,-11 3 0 15,-14 6-1-15,-10 4 0 16,-20 1 6-16,-12 7 0 16,-12 7 8-16,-9 5 0 15,-14 2-5-15,-8 6 1 16,-3 10-1-16,-5 10 0 15,-9 1-2-15,-5 9 1 16,-6 16-4-16,-5 15 1 16,-3 11-5-16,-2 19 0 15,-2 17-5-15,0 12 1 16,-2 23-3-16,2 29 1 16,2 10-4-16,5 18 1 15,6 16-2-15,6 11 0 16,4 16-2-16,4 2 1 15,6 0-2-15,3 10 1 0,-3 5 0 16,-1 6 1 0,-2 18 1-16,0 3 1 0,0-3-2 15,6 2 1-15,4 8 1 16,3 2 0-16,-3 17 2 16,1-3 0-16,0-1 1 15,-3 5 1-15,-2 0 1 16,-4 9 0-16,-4 1-1 15,-2 0 0-15,-1-4 2 16,-2-12 1-16,0-11-2 16,2-11 1-16,1-10 0 15,3-21 0-15,-1-15-1 0,0-18 0 16,1-17 0-16,2-15 1 16,3-11-4-16,-2-21 1 15,-4-17-2-15,-5-14 1 16,-7-5-1-16,-5-16 0 15,-9-12-1-15,-2-10 1 16,-2-9-1-16,-2-6 1 16,-1-11 2-16,2-9 1 15,3-9 1-15,0-3 0 16,-2-8 1-16,-1-8 0 16,-2-6 5-16,-1-5 0 15,3-8-1-15,-2-3 1 16,-4-2-1-16,-2-1 1 15,-4-6-4-15,-7-3 1 16,-6-3-3-16,-3-3 1 0,-10 5-1 16,-8 1 1-16,-11-2-4 15,-9-4 1-15,-5-1-1 16,-14 0 0-16,-11 2-1 16,-8 2 0-16,-6 4-1 15,-10 6 1-15,-17 3-2 16,-11 2 0-16,-8 2 1 15,-7 0 1-15,4 0-1 16,3 1 1-16,6 1 1 16,3 1 0-16,2-2 1 15,7-1 1-15,11-3-3 16,18-5 1-16,16 1 0 0,16-2 1 16,15-5-1-16,14-2 0 15,18-1 0-15,13-1 0 16,17 1 2-16,8-1 1 15,6 1 0-15,3-2 1 16,9-2-1-16,-7 1 0 16,7-1-5-16,0 0 1 15,0 0-3-15,7-17 1 16,-7 17-2522-16</inkml:trace>
</inkml:ink>
</file>

<file path=ppt/ink/ink2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7:35.075"/>
    </inkml:context>
    <inkml:brush xml:id="br0">
      <inkml:brushProperty name="width" value="0.05292" units="cm"/>
      <inkml:brushProperty name="height" value="0.05292" units="cm"/>
      <inkml:brushProperty name="color" value="#FF0000"/>
    </inkml:brush>
  </inkml:definitions>
  <inkml:trace contextRef="#ctx0" brushRef="#br0">7975 9207 1209 0,'0'0'0'15,"40"-4"38"-15,-1 1 1 16,14 3 32-16,5 0 0 15,6 0-11-15,4 0 1 16,13-7-13-16,13 2 1 16,10 1-26-16,12 2 0 15,17 1 12-15,15 1 0 16,7 1 5-16,25 1 0 0,19 0-3 16,22-4 1-16,8-1 11 15,11 3 0-15,12 5-4 16,11 0 1-16,3 4-6 15,1-6 1-15,-4-6-4 16,12 3 0-16,3 0-6 16,-1 0 1-16,2 0 11 15,2 0 1-15,-12 3-2 16,-2 2 1-16,-10 2-5 16,-12 7 1-16,-20 3-3 0,-9-1 1 15,-4-4-6-15,-13 0 1 16,-17 0-7-16,-16 2 1 15,-11-2 4-15,-15-3 0 16,-15-2 0-16,-12-2 1 16,-4-3-3-16,-10-2 1 15,-13-4 3-15,-5 1 1 16,-7-4-1-16,-7 2 1 16,-8-4-4-16,-10 0 1 15,-12-8-5-15,-7 3 1 16,-7 2-7-16,-5 2 1 15,-1-8-2-15,-3 5 0 16,-3 2-3-16,-2 3 0 16,3 1-2-16,-3 1 0 15,-9 6-3-15,9-8 0 16,-9-3-4-16,-7-1 1 0,-2 2-6 16,0-9 1-1,9 19-2511-15</inkml:trace>
  <inkml:trace contextRef="#ctx0" brushRef="#br0" timeOffset="3796.71">22431 7632 1276 0,'0'0'0'15,"-3"-30"30"-15,-1 10 1 16,-8-5 27-16,-4-4 1 0,-10-4 7 16,-6 0 0-16,-2 0-9 15,-4 0 1-15,-7 4-34 16,-9-4 0-16,-4 2-1 16,-6 3 1-16,-8 1-2 15,-1 6 1-15,-2 2-1 16,-8 5 1-16,-11-5-5 15,-5 5 1-15,-1 2-4 16,-6 7 1-16,-14-2-5 16,-2 3 1-16,1 4-4 15,-8 4 1-15,-9 3-1 0,3 5 0 16,-3 5-2-16,9 0 1 16,-1 8-1-16,-4 1 1 15,-4 7-3-15,7 6 1 16,4 5-2-16,0 13 1 15,-7 12-1-15,7 9 0 16,6 5-1-16,3 7 1 16,1 14-2-16,6-4 1 15,21 6-1-15,11-6 0 16,6 2-1-16,6 5 1 16,4 1-1-16,10-10 0 15,16 3 0-15,9-3 0 16,14-2 0-16,15-1 0 15,20-2 0-15,18-3 0 16,16 4 0-16,10-6 1 16,4-9-1-16,16-4 1 0,15-8-1 15,10-1 1-15,15-5 0 16,16-8 1-16,21-6 0 16,13-4 1-16,10-5 0 15,9-13 1-15,-5-8 1 16,7-8 1-16,6-6 0 15,7-12 1-15,2-11 0 16,-3-5 0-16,-1-7 0 16,1-15 0-16,-5-10 0 15,-4-9 1-15,-3-8 4 0,-2-8 1 16,-5-3 3-16,-13-5 0 16,-10-12 2-16,-20 0 1 15,-19-3 2-15,-12-3 0 16,-8-2 1-16,-13-5 0 15,-18-4 1-15,-20 1 0 16,-20 2-2-16,-19-1 0 16,-10-4 1-16,-23 1 0 15,-22 9 0-15,-28-1 1 16,-29 1-3-16,-28 4 1 16,-36 12-6-16,-30 10 0 15,-35 17-7-15,-28 22 0 16,-30 27-7-16,-36 31 0 15,-33 38-2-15,-33 40 1 16,384-90-1950-16</inkml:trace>
  <inkml:trace contextRef="#ctx0" brushRef="#br0" timeOffset="5813.87">7832 10818 1355 0,'0'0'0'0,"0"0"38"16,21 3 0-16,-4-3 29 15,15 4 1-15,19-1-16 0,11 4 0 16,12 3-18-16,11 8 0 15,5-1-7-15,14 11 1 16,19 5-7-16,17 1 0 16,8 3-4-16,11-1 0 15,15-3-3-15,11-2 0 16,11-3 2-16,2-2 0 16,5 1 2-16,5-6 0 15,0-5 11-15,0-6 1 16,-2-3 5-16,-10-4 0 15,-7-11 6-15,-18-4 0 16,-26-9 11-16,-9 0 0 16,-9 4-8-16,-23 1 0 15,-25-6-5-15,-17 3 1 16,-15 8 2-16,-15 4 1 16,-14 6-2-16,-9-1 0 0,-2 2-1 15,-7 0 1-15,0 0-10 16,7 2 1-16,-7-2-6 15,8 27 0-15,10 11-20 16,19-5 0-16,-37-33-2123 16</inkml:trace>
  <inkml:trace contextRef="#ctx0" brushRef="#br0" timeOffset="6747.92">23514 10018 1735 0,'0'0'0'16,"2"-27"63"-16,-4 2 1 0,-8 1 14 15,-22 0 1-15,-26 3-37 16,-20 2 0-16,-15 5-34 15,-17-7 0-15,-20-6-5 16,-18-3 0-16,-20 4-2 16,-29-5 1-16,-26-3-1 15,-20 4 0-15,-18 6 0 16,-18 5 0-16,-8 2 0 16,-22-1 1-16,-19-2 1 15,-11-5 0-15,-14 1 1 0,-15 0 0 16,-13-2 3-16,-16 2 0 15,-11 1 4-15,5 1 0 16,-8-3 2-16,5 12 0 16,4 0 1-16,5 5 1 15,5-4 2-15,13 12 0 16,21 14-4-16,19 8 1 16,20 7-4-16,35 10 0 15,41 11-2-15,27 14 0 16,36 12-2-16,38 5 0 15,34 9-3-15,29 2 1 16,33-6-2-16,32 1 0 16,31 0-2-16,43-4 0 15,48-14-1-15,44-3 1 16,47-4-6-16,41 4 1 16,35 3-11-16,37-2 1 15,39-4-8-15,20 2 1 0,17 3-4 16,21 5 1-16,9 6 2 15,19-3 0-15,11-10 12 16,7-24 0-16,11-25 7 16,-2-21 1-16,-5-11 2 15,-10-16 1-15,-15-16 0 16,-17-8 1-16,-21-11 3 16,-34-5 1-16,-34-3 5 15,-37-4 1-15,-35-7 13 16,-39-3 1-16,-32-8 4 0,-35-6 1 15,-37 4 8-15,-41 4 0 16,-40 4-10-16,-43 4 1 16,-47 3-5-16,-51 5 0 15,-62 9-15-15,-55 18 1 16,-56 15-6-16,-30 10 0 16,312 26-1873-16</inkml:trace>
  <inkml:trace contextRef="#ctx0" brushRef="#br0" timeOffset="8129.96">8486 12579 1601 0,'0'0'0'16,"49"16"53"-16,-3-2 1 15,13 1 40-15,2-2 1 16,8-1-35-16,17-9 0 15,27-3-33-15,14-3 1 16,25-9-12-16,21-9 0 16,35-7-3-16,34-5 0 15,26-3-4-15,26-6 1 16,22-3-2-16,9 2 1 16,17 5 2-16,-12 5 1 15,-23 7 4-15,-9 4 1 16,-14 1 7-16,-18 0 0 15,-30 6 15-15,-15 1 1 0,-25 2 4 16,-22 3 1-16,-20 0-8 16,-24 2 1-16,-26 2-2 15,-12 2 0-15,-7-1-11 16,-2 1 1-16,-7 1-11 16,-1 0 1-16,3 1-7 15,7-15 1-15,-85 16-2025 16</inkml:trace>
  <inkml:trace contextRef="#ctx0" brushRef="#br0" timeOffset="8947.67">18000 12778 1332 0,'0'0'0'16,"30"-5"43"-16,8 5 0 15,20 5 32-15,18 2 0 16,26 0-20-16,20 2 1 16,17 0-32-16,23-2 1 15,45-4-10-15,50 0 0 16,32 4 0-16,36-3 1 15,19-8 1-15,19 1 1 16,29 3 6-16,28 0 0 0,12-9 6 16,18 1 0-16,8-8 11 15,8 0 0-15,10 3 18 16,-5 0 1-16,-9-2 2 16,-17 1 1-16,-20-3-7 15,-37 3 1-15,-27 5-11 16,-41 4 0-16,-35 5-15 15,-46 0 0-15,-54 0-11 16,-53 2 1-16,-53-4-9 16,-50-13 0-16,-29 15-1955 15</inkml:trace>
  <inkml:trace contextRef="#ctx0" brushRef="#br0" timeOffset="9632.43">8558 14891 1668 0,'27'-1'0'16,"40"-6"66"-16,37-4 1 15,41 1 49-15,31 3 0 16,32 0-42-16,36 0 0 15,13 0-42-15,15-1 1 16,20-4-16-16,19-1 0 16,15 3 0-16,8-7 0 15,-5-6-3-15,12 4 0 16,12 4 11-16,-13-1 0 16,-14-1 3-16,-5-1 1 15,4 1-1-15,-18-2 1 16,-27-3-2-16,-15-4 1 15,-20-4 3-15,-23 4 0 16,-24 4-7-16,-22 5 0 16,-26 3 2-16,-21 5 0 15,-18 4-1-15,-21 5 1 0,-18 2-6 16,-8 1 0-16,-8 2-11 16,-13-3 1-16,-8-7-10 15,0-16 0-15,-35 21-2125 16</inkml:trace>
</inkml:ink>
</file>

<file path=ppt/ink/ink2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7:53.310"/>
    </inkml:context>
    <inkml:brush xml:id="br0">
      <inkml:brushProperty name="width" value="0.05292" units="cm"/>
      <inkml:brushProperty name="height" value="0.05292" units="cm"/>
      <inkml:brushProperty name="color" value="#FF0000"/>
    </inkml:brush>
  </inkml:definitions>
  <inkml:trace contextRef="#ctx0" brushRef="#br0">6391 7389 985 0,'0'0'0'0,"44"-10"19"16,2 3 1-16,5 2 23 16,10 2 1-16,6-1 15 15,6 1 0-15,4-3-12 16,-4-2 0-16,3-1-24 15,3 0 1-15,18 3 12 0,3 2 0 16,3 2 7-16,6-1 1 16,13 3-2-16,0 3 1 15,8-3-4-15,6-3 1 16,10 3-4-16,17-5 1 16,13-2-9-16,13 2 1 15,10-2-3-15,11-2 1 16,12-5 3-16,7-1 1 15,11-3-3-15,4 3 1 16,13-4-2-16,3 5 0 16,9 2 4-16,12 7 1 15,6 1-1-15,8-1 1 16,7 1 9-16,12-4 0 16,0-4-3-16,15-4 0 0,24 7-2 15,0-8 1 1,-2-7-6-16,2-6 1 0,23-2-6 15,6 2 0-15,3-1 1 16,3 5 1-16,5 2-5 16,-1 3 1-16,-2 0 4 15,10 9 1-15,-1 4 3 16,-8 8 1-16,-26 3-3 16,-12-1 0-16,-12-4-4 15,-20-1 0-15,-22-1-4 16,-13 4 1-16,-14 0-3 0,-15-3 0 15,-19-3-4-15,-17-2 1 16,-23-1-3-16,-26-1 0 16,-13-1-4-16,-18 4 1 15,-14 2-11-15,-19-3 0 16,-15-8-5-16,-15-3 1 16,-78 19-2257-16</inkml:trace>
  <inkml:trace contextRef="#ctx0" brushRef="#br0" timeOffset="745.88">6581 8229 1523 0,'0'0'0'16,"-37"-7"55"-16,11-2 1 16,11 1 45-16,7 8 1 15,8 0-48-15,0 0 1 16,8-9-34-16,19 5 1 16,28-4-8-16,13 4 0 15,26 8-6-15,10 4 0 0,14 1-3 16,13 3 0-1,19 0 1-15,24-3 0 0,26 3 0 16,29-3 0-16,21 3 0 16,29 0 1-16,31 0-2 15,17-3 1-15,15-6 7 16,5 2 1-16,20 2 7 16,4 2 1-16,3 0 2 15,1 3 0-15,-6 9 6 16,3-1 1-16,11-2 1 15,-11-3 0-15,-17-1 0 0,-2-2 0 16,-2-3-5-16,-8-2 0 16,-2-2-4-16,-2 2 0 15,-3-4-21-15,12-15 1 16,-348 12-1881-16</inkml:trace>
  <inkml:trace contextRef="#ctx0" brushRef="#br0" timeOffset="9312.03">7523 9984 1063 0,'19'0'0'0,"40"3"23"16,13 2 0-16,4 4 30 15,5 3 1-15,2 4-3 16,-2-4 0-16,12 5-21 16,-4 0 1-16,-5 6-3 15,10 3 1-15,15 0-8 0,4-2 1 16,3-3-3-16,-1-2 1 16,19 0-4-16,4-4 1 15,8-4-4-15,8-4 1 16,4-6 0-16,10 1 0 15,3 2 4-15,5 1 0 16,10 3 2-16,-5 3 0 16,4-6 2-16,-1 4 0 15,-2-1-2-15,-1 1 1 16,3-4-4-16,1 0 0 16,14 4 4-16,4-4 0 15,5 2 5-15,7 0 1 16,13-2 2-16,5-5 0 15,1 0-4-15,12-3 1 16,11 3-3-16,9 3 0 16,1-3-3-16,10 0 0 15,7 5-2-15,-2 2 1 16,-5 5-1-16,7 2 0 0,9 2-3 16,14 5 0-16,5 3 0 15,-4 5 0-15,3-3-2 16,6 5 1-16,22 2-1 15,-2 0 1-15,-5-7-2 16,8 0 1-16,13 5-2 16,1-1 0-16,3-4-1 15,11-2 1-15,13 0-3 0,9-5 0 16,9 0 3 0,1-3 0-16,18-11-1 0,4 5 1 15,8 4-1-15,-1 2 0 16,8-4 0-16,-3 5 0 15,-7 4-1-15,0 3 1 16,-4-3 0-16,-12 3 1 16,-17 7 0-16,-22 2 1 15,-25-2 1-15,-27-1 0 16,-19-4 1-16,-29 0 0 16,-25-6-1-16,-29-1 0 15,-20-5 0-15,-32-3 1 16,-32-8-7-16,-21-1 1 15,-20 0-8-15,-19-4 0 16,-74 2-1973-16</inkml:trace>
  <inkml:trace contextRef="#ctx0" brushRef="#br0" timeOffset="10544.37">7511 11526 1299 0,'0'0'0'15,"0"0"34"-15,0 0 1 16,0 0 28-16,0 0 0 0,19-6-20 16,11 17 0-16,12 1-25 15,8-2 0-15,6-3-4 16,4 0 0-16,2 3-1 15,12 6 1-15,19-2-4 16,8 5 1-16,15-5-3 16,20 0 0-16,12-1 4 15,25 1 1-15,18-3 2 16,20-6 1-16,19-2-4 16,13-3 1-16,11-5 2 15,16 2 1-15,10-6 1 0,19 2 1 16,2 2 1-16,-3 1 1 15,-12-4 20-15,-5 1 1 16,-10 3 11-16,-3-1 1 16,-3 0-1-16,-8-2 0 15,-13 4-4-15,-11-3 1 16,-11-2-5-16,-10-1 1 16,-18 0-3-16,-18 6 0 15,-14 3-8-15,-14 0 1 16,-15-9-2-16,-19 2 1 15,-8 7-5-15,-14 2 1 16,-13-4-8-16,-13-3 1 16,-14 2-1-16,-11 1 1 15,-22 2-3-15,-6-2 0 16,-3-1-2-16,-3 1 1 16,-7 2-3-16,0 0 0 15,0 0-5-15,-12 4 1 0,-7 4-8 16,-2-11 0-16,21 3-2164 15</inkml:trace>
  <inkml:trace contextRef="#ctx0" brushRef="#br0" timeOffset="12865.63">7375 13116 727 0,'0'0'0'0,"23"-7"12"16,3 2 0-16,8 0 29 0,5 5 1 15,3 3 10-15,5 4 1 16,3 2-16-16,-2 1 1 16,4-3-9-16,1 7 0 15,-2 0-5-15,4 5 0 16,16 1-8-16,6 1 1 16,1 0-4-16,3 0 1 15,4-4-2-15,5-1 0 16,14 1 2-16,2 2 0 15,-1-2-1-15,8 1 0 16,11 4 0-16,3 1 1 16,-2-6-3-16,2-3 0 15,12 0 6-15,6-2 0 16,8-4 7-16,1-1 0 16,-6-3 1-16,6-3 1 15,6 3 7-15,9-1 1 0,1-1-8 16,-1 2 0-1,-1-3-1-15,-1 1 0 0,-5-2-3 16,3 0 0-16,6 2-2 16,5-4 0-16,-1-1-2 15,-4-1 1-15,-2 1-4 16,0-1 1-16,-6 1 1 16,1-1 0-16,2 1 4 15,1-1 1-15,6 1-4 16,-4-1 0-16,-5 3 1 15,-10-3 1-15,-11 4 1 16,7-2 0-16,3-1-4 0,1 1 1 16,-1 2-1-16,-3-3 0 15,3-4-3-15,-3-2 1 16,7 6-2-16,2-2 0 16,2-2-4-16,-3 0 1 15,-2 2-1-15,1-2 0 16,1 0-2-16,3 0 0 15,1 0-1-15,-5 0 0 16,-2 0-2-16,-3 0 1 16,0 0-1-16,-2 4 0 15,8 3-1-15,-2 0 0 16,-12-2-1-16,1-3 1 16,1 1 2-16,2 3 0 15,2 1 0-15,0 0 0 16,-3-9 3-16,-8 7 0 15,2 2 0-15,7 4 1 0,2-1-2 16,-2 1 1-16,2-4-3 16,4 0 0-16,8 3 1 15,-3 2 0-15,5 2-1 16,2 0 0-16,-1-3-2 16,3-4 1-16,-2-4 1 15,1 2 0-15,10 2 0 16,3 2 1-16,3 0-3 15,9 0 1-15,4-1-2 16,11-1 1-16,1 0 0 0,0 0 1 16,5 0 1-16,10 0 0 15,1 0 1-15,1-1 0 16,-2-3 2-16,4 2 0 16,6 2 1-16,2 0 1 15,-3-5 1-15,5 2 1 16,4-1 2-16,3-1 1 15,3-4 0-15,1 1 1 16,5 1 0-16,1 2 0 16,5-2 0-16,-3 0 0 15,-2 3-2-15,-2 1 0 16,2 1-1-16,-5 2 0 16,-2 0 0-16,-9 2 0 15,-11 3-1-15,-10-1 0 16,-17-4-1-16,-13 1 0 15,-15 3-1-15,-13 1 0 16,-14 2 1-16,-18-2 0 0,-18-5-7 16,-19 0 0-16,-7 2-4 15,-19-4 1-15,-26-1-1 16,-22-11 0-16,-16 14-2024 16</inkml:trace>
  <inkml:trace contextRef="#ctx0" brushRef="#br0" timeOffset="14446.92">7502 14760 1231 0,'0'0'0'16,"0"0"40"-16,0-19 0 16,0 19 29-16,0 0 0 15,0 0-17-15,12-2 0 16,2 4-30-16,9 3 0 16,14 5-9-16,11 4 1 15,3 4-5-15,2-3 0 16,7-4-2-16,3-3 0 15,13-1-4-15,11-2 0 16,3 1-2-16,5-1 1 0,9 0-1 16,12-3 1-16,11-4-1 15,13-2 0-15,8-1-1 16,12 0 1-16,10 0-1 16,3-2 1-16,3-3 0 15,9 1 0-15,6 0 1 16,10 4 0-16,12 0 3 15,4 1 1-15,4 3 2 16,-1 1 0-16,11 0 3 16,4-2 0-16,8-1 3 15,9 1 1-15,11 2 2 0,0 0 0 16,21 0 0-16,-5 0 1 16,5 0-5-16,2-2 1 15,-2-1-2-15,5 1 0 16,21 2-2-16,4-4 1 15,2-4 0-15,0 1 1 16,-4 5-1-16,7 2 0 16,4 4 8-16,-6-4 1 15,-8-6 7-15,-2 5 0 16,5 1 3-16,-8 7 0 16,-8 3 7-16,-12 2 1 15,-7-2-5-15,-13-1 0 16,-13-5-3-16,-13 1 0 15,-9 2 9-15,-17 0 1 16,-9 0-1-16,-16-4 1 16,-14-5-3-16,-22-1 1 15,-22-2-3-15,-16-1 1 0,-9 3-3 16,-14-2 1-16,-11-4-1 16,-12-1 0-16,-12-1-4 15,-12 3 1-15,-13 2-5 16,-6 1 0-16,-3-2-15 15,6 0 0-15,-1 1-8 16,8-20 0-16,-34 26-2152 16</inkml:trace>
</inkml:ink>
</file>

<file path=ppt/ink/ink2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48:38.088"/>
    </inkml:context>
    <inkml:brush xml:id="br0">
      <inkml:brushProperty name="width" value="0.05292" units="cm"/>
      <inkml:brushProperty name="height" value="0.05292" units="cm"/>
      <inkml:brushProperty name="color" value="#FF0000"/>
    </inkml:brush>
  </inkml:definitions>
  <inkml:trace contextRef="#ctx0" brushRef="#br0">7403 8698 761 0,'0'0'0'16,"0"0"11"-16,0 0 0 15,30-19 16-15,-12 12 0 16,10-5 2-16,4-2 1 16,-1 2 4-16,5 1 1 15,4 1-17-15,3-6 1 16,1 3 7-16,5-1 0 16,0 0 2-16,1 2 1 15,6 3 3-15,11 4 1 16,13 1 6-16,6 1 0 15,1-9-2-15,6 3 0 16,11 4-2-16,0 2 1 16,6-1-5-16,6 4 0 15,7 0 0-15,4-3 0 16,2-3 0-16,3 0 0 16,17 4-5-16,9-2 0 0,8-4-1 15,7-1 1-15,0-3-2 16,5 0 1-16,7 3-1 15,6 2 0-15,6 2-3 16,6 2 1-16,2 1 0 16,1 2 1-16,9 5-3 15,4-5 0-15,0 0-3 16,5 2 0-16,2 5-1 16,5-4 1-16,-2 1-1 15,7-3 0-15,11-2-3 0,2-1 1 16,0 2-2-16,3 2 1 15,7-2-2-15,6-4 0 16,15 1-1-16,-3-4 0 16,0 5 1-16,0-1 1 15,-2 1-2-15,9 4 1 16,-2 5-1-16,6 1 0 16,-4-3-1-16,-4 1 1 15,-8 4 4-15,-6-7 1 16,-10-3 2-16,-5 2 1 15,-10 5-1-15,-10-3 1 16,-8 1 4-16,-8-5 0 16,-14-4-1-16,-12-1 0 15,-15-2-2-15,-15-2 1 16,-20-6 0-16,-13 1 1 0,-3-5 3 16,-17 2 0-16,-18 1-5 15,-7 2 1-15,-12-5-2 16,-6 0 1-16,-4-2 0 15,-10 1 1-15,-10 4 3 16,-7-3 0-16,-2 2-2 16,-6 1 1-16,-8 6-4 15,-3-2 0-15,-1 0-5 16,-2-1 1-16,-4 7-9 16,-6 6 1-16,7-9-6 15,-5-5 0-15,-2 14-2085 0</inkml:trace>
  <inkml:trace contextRef="#ctx0" brushRef="#br0" timeOffset="1702.03">7586 9868 1052 0,'0'0'0'16,"55"8"25"-16,-5-4 0 15,8-1 20-15,2-3 0 16,0-2-12-16,10 1 1 16,3-1 3-16,4 0 1 15,3-5-22-15,-3-1 0 16,-1-1-8-16,7 4 1 0,7 1 13 15,2 4 0-15,-4-5 11 16,7 4 1-16,13 4 1 16,1 2 1-16,0-1 0 15,8-1 0-15,6 2-5 16,8-1 1-16,-2-6-4 16,6-1 1-16,6 3-5 15,13-4 0-15,5 1 0 16,-2 1 0-16,-4 2-1 15,6-2 1-15,7 0 2 0,-2 2 0 16,5 4-1-16,-1 1 1 16,-4-1-1-16,1-3 1 15,3-1-6-15,5 2 0 16,3 3-2-16,4 2 1 16,5 2 0-16,6-1 1 15,1 1-2-15,8 3 1 16,6-3-1-16,-5 3 0 15,5-3-3-15,-3-1 1 16,0-1-5-16,2 2 1 16,1-1-2-16,2 1 0 15,6-2 1-15,-3 2 0 16,3-4-2-16,4 0 0 16,-1-3 1-16,9-2 0 15,3-2 1-15,8 0 0 16,1 2-2-16,12 0 1 0,8 0-1 15,1 0 0-15,-3 0-1 16,0 0 1-16,-4 0-1 16,-2 2 0-16,1 0-1 15,6 3 0-15,10 2 1 16,-1 3 0-16,-3 2 0 16,-5 1 1-16,-3-3-1 15,-1 0 1-15,-3 1-1 16,-4-1 0-16,-2 0 2 15,-7 4 0-15,-3 2-2 0,-6-1 0 16,-5-1 1-16,-14-7 1 16,-11 0 2-16,-10 4 1 15,-22-3-1-15,-4 4 0 16,-19-7 3-16,-18 1 0 16,-26-3 4-16,-15 4 1 15,-11-2-7-15,-12-1 1 16,-20-8 1-16,-14-1 1 15,-8-2-1-15,-6-3 1 16,-5-6-4-16,-11-5 0 16,-12-3-6-16,-13 0 1 15,-12 0-6-15,-1-2 0 16,40 26-2139-16</inkml:trace>
  <inkml:trace contextRef="#ctx0" brushRef="#br0" timeOffset="3883.39">7410 11024 873 0,'0'0'0'0,"32"-12"24"15,5 3 0-15,21-5 35 16,9 4 1-16,11 1 4 15,8 0 0-15,-1-1-2 16,10 0 0-16,9 4-8 16,4 3 0-16,-4 1-27 15,2 0 0-15,10-1 0 0,6 0 1 16,-1 4 0-16,6 1 0 16,9 1 0-16,9-3 1 15,12 6 10-15,5 1 0 16,-7 1 1-16,8 4 0 15,3 4-2-15,1 3 0 16,9 0-6-16,10 2 1 16,6 0-9-16,0-1 0 15,9 6-5-15,-1-2 0 16,-6-1-4-16,1-2 0 16,7 5-2-16,0-2 0 15,15 5-2-15,6-3 0 16,11-1 1-16,15-5 0 15,12-4 1-15,7-6 0 16,14 1-3-16,8-10 1 16,13-6 6-16,13-3 0 0,14-5 2 15,-1-2 1-15,7-4 1 16,2 0 1-16,3 1 5 16,-12 3 1-16,-11-1 1 15,-8 6 1-15,-3 3-2 16,-19 5 1-16,-11 2-9 15,-20 5 0-15,-22-3-4 16,-13 0 0-16,-15-6-1 16,-21 1 0-16,-20 0-2 15,-14 1 0-15,-14 2 0 0,-22 0 1 16,-23-9 0-16,-13 6 0 16,-20 4-8-16,-16 1 1 15,-18 0-7-15,-10-2 0 16,-16 0-1980-16</inkml:trace>
  <inkml:trace contextRef="#ctx0" brushRef="#br0" timeOffset="5666.18">8830 12110 761 0,'39'-1'0'0,"58"-11"34"16,19-1 0-16,-3 1 59 15,0 2 1-15,18 3-25 16,-6-2 1-16,-7 1-19 16,-3 4 1-16,6 1-25 15,5 6 0-15,-1 3-5 16,-2 0 0-16,-1 0-1 16,0-3 1-16,3 7 1 15,-2 1 1-15,-4 1-2 0,2-2 0 16,8 4-2-16,-2 3 0 15,-14-4-3-15,2-3 0 16,10 2-3-16,-2 0 0 16,3 0-4-16,-3-1 1 15,6-1-2-15,1 0 1 16,1 1 0-16,-2-1 1 16,-2 1 4-16,1-1 1 15,8 0 0-15,0 1 1 16,-5-1-1-16,10 1 1 15,9-1-3-15,1 0 1 16,-1-1-2-16,0-2 0 16,-3 0-2-16,11 0 1 15,6 0 2-15,6-2 0 16,8-5-1-16,5 0 0 16,-5 0-3-16,1 0 0 0,2-5 1 15,-4 1 0-15,4 1 1 16,6 1 0-16,4-1 5 15,12-1 0-15,-1-6 7 16,7 1 0-16,1 0 1 16,8-1 1-16,8-4-3 15,5 0 0-15,5 2-2 16,6-2 0-16,3-1-2 16,4-3 0-16,1 3-3 15,4 1 0-15,0 0-1 0,8 2 1 16,6 0-1-1,0 2 1-15,-9-1-1 0,2-3 1 16,2-5-1-16,10 0 1 16,4 5-2-16,9 4 0 15,3-2-2-15,11 3 1 16,0 2-2-16,-4 4 0 16,-6 1-1-16,-6 6 0 15,1 6-2-15,-4 6 0 16,-6-1 0-16,-14 6 0 15,-7-4-1-15,-7 4 1 16,2 0 1-16,-18 1 1 16,-14 1 0-16,-18 1 1 15,-21-7-1-15,-16-1 1 16,-13-1-1-16,-15 3 0 16,-11-4-1-16,-13 1 1 0,-19-3-1 15,-8 0 1-15,-12-3-5 16,-18-5 0-16,-22-1-5 15,-18 2 0-15,-13-5-10 16,-34-5 1-16,34 5-1953 16</inkml:trace>
  <inkml:trace contextRef="#ctx0" brushRef="#br0" timeOffset="6624.61">8087 13343 1052 0,'23'1'0'16,"29"1"-4"-16,9 0 0 15,17 0-25-15,12-1 1 16,23 1 28-16,5-2 0 16,9-3 14-16,10-3 1 0,10-1 38 15,15 2 0 1,15 0 18-16,15 2 0 0,12 1 3 15,-6 4 1-15,1 3-14 16,9 3 0-16,8 6-7 16,6-2 1-16,4-6-1 15,-1 0 1-15,1 0-8 16,-4-3 1-16,-1-6-7 16,-13-3 0-16,-10-4-1 15,-17 0 1-15,-13-2 1 16,-6 3 1-16,-12 6 9 15,-19-1 0-15,-24-1 26 0,-17 1 1 16,-3 4-28-16,-15 4 1 16,-24-8-4-16,-15 3 0 15,-12-1-7-15,-10 2 0 16,-11 0-11-16,7 7 1 16,-7-7-9-16,0 0 1 15,0 0-10-15,0 0 1 16,0 0-2093-16</inkml:trace>
  <inkml:trace contextRef="#ctx0" brushRef="#br0" timeOffset="10241.56">7650 14443 1108 0,'0'0'0'16,"0"0"39"-16,0 0 0 15,0 0 37-15,0 0 0 16,18 5-15-16,-8-1 1 16,11-1-28-16,-1 1 1 15,3-2-12-15,0-1 0 16,1 1-5-16,-1 3 0 15,9 0-4-15,0 1 0 16,8-5 0-16,3-1 0 16,6 0 0-16,6 0 1 15,3 0-2-15,4 2 0 0,-8 0 0 16,10 0 1-16,3-2 0 16,11-2 0-16,3-2 4 15,0 1 1-15,-5-2-1 16,-4 1 1-16,9 1 3 15,6 1 1-15,2-1 1 16,1-1 0-16,-3-1 2 16,-1-2 1-16,13 2 4 15,2 3 0-15,-3 0-2 0,1 2 1 16,9 0-2-16,-8 2 0 16,1 0-4-16,1 1 0 15,2 2-6-15,0 1 1 16,-1 1-6-16,1 1 1 15,-4-3-1-15,4 2 1 16,6 0-2-16,1 2 0 16,-4 0-1-16,3-1 0 15,-6 1 0-15,0-2 1 16,-5 1 0-16,5 3 1 16,3-1 0-16,3-1 1 15,-6-4 0-15,0 0 1 16,12 4-2-16,-6-2 0 15,-3-5-1-15,3-2 0 16,6 1-1-16,-3 1 0 16,0-2-1-16,-4 0 0 15,4 3-1-15,0 1 1 0,-9-4 0 16,2-2 1-16,7 2-1 16,-4 2 0-16,-12-6 0 15,2 3 0-15,5 6-1 16,-2-2 1-16,-7-3-1 15,1 0 0-15,-1 0-2 16,2 2 1-16,4 0-2 16,-6 0 0-16,-4-4 0 15,8 2 0-15,7 3 1 16,-5 2 1-16,-11-1-1 0,-4 1 1 16,13 6-2-16,-2 1 1 15,-7 1 0-15,-2 0 0 16,0-3-2-16,2 0 1 15,12 2-1-15,-1-1 0 16,1-6 1-16,-1 0 0 16,6 2 0-16,-3 0 1 15,-1-3 1-15,1-3 1 16,7 1-2-16,-3 0 0 16,-1-4 0-16,1-1 1 15,10 1-1-15,0 0 1 16,-7 2-1-16,7 0 1 15,6 0-2-15,1-2 0 16,-7-3 0-16,-1 3 1 16,1-1-4-16,2 1 1 15,-2 2-1-15,-5 0 1 0,5 0 0 16,0 2 0-16,-1 1 0 16,1-1 0-16,2 2 0 15,7-1 0-15,5 1 1 16,2-3 1-16,-7-1 1 15,13 2 1-15,9 3 0 16,5-1 0-16,1-3-1 16,2-1 0-16,9-1-1 15,3-1 0-15,9 2-3 16,4 0 1-16,7 0-1 0,-2 2 0 16,0-1-1-16,3 1 1 15,1 0 0-15,1-4 1 16,6-1 0-16,-6 1 1 15,-7 4 0-15,-3 1 0 16,-11-1 3-16,-5-2 1 16,-6 2 3-16,-8-1 0 15,-13-2-2-15,-10-1 1 16,-6 2 0-16,-13 0 1 16,-11-2-1-16,-4-3 0 15,0 0 2-15,-10 1 1 16,-15-1-1-16,-10-4 0 15,-10 3-1-15,-12-1 0 16,-13 1-1-16,-5-1 0 16,-1-1-3-16,-3-1 1 15,-6 6-2-15,-3 1 0 16,-7 2-3-16,8-10 0 0,0 1-4 16,14-3 1-16,9-4-8 15,15-6 0-15,-46 22-2467 16</inkml:trace>
  <inkml:trace contextRef="#ctx0" brushRef="#br0" timeOffset="13457.68">6518 16027 1254 0,'0'0'0'0,"40"-18"29"0,10 8 1 16,18 3 26-16,17-2 0 15,1-3-10-15,13-3 1 16,11 1-26-16,6 2 1 16,0 5-11-16,11 2 1 15,18-4-5-15,8 2 0 16,19-3 1-16,13-2 1 15,14 1 6-15,13 6 1 16,14 0 0-16,8 5 1 16,20 2 5-16,7-4 0 15,11-3-1-15,3-1 0 16,14 3-2-16,9 0 1 16,22-3 22-16,1-4 1 15,1-2 0-15,7 0 1 16,4 3-4-16,-1 7 0 0,-3 6-8 15,-4 1 0-15,-4-2 1 16,-2 4 1-16,-7 2 14 16,-6 3 1-16,-17 2 0 15,-5 0 0-15,-4 0-3 16,-8-2 0-16,-11-5-9 16,-16-4 1-16,-15-8-6 15,-17-2 0-15,-10 2-6 16,-11 0 0-16,-9-2-4 15,-15-2 1-15,-6-1-6 0,-13 1 1 16,-19 4-7-16,-3-5 0 16,7-10-9-16,-17-11 0 15,-117 31-2081-15</inkml:trace>
  <inkml:trace contextRef="#ctx0" brushRef="#br0" timeOffset="49383.59">6503 7466 795 0,'0'0'0'16,"-17"-19"22"-16,3 5 1 16,0-2 32-16,1 8 1 15,-1-5 1-15,-3 5 1 16,4 1-25-16,3 7 0 15,-5 7-10-15,-2 10 0 16,-1 19-8-16,4 11 1 0,5 9-5 16,9 8 0-1,0 17-3-15,4 11 0 0,1 15-1 16,4 17 1-16,0 17-3 16,0 9 0-16,1 23-2 15,-1 26 0-15,0 18-1 16,-4 21 1-16,-5 20-2 15,-5 12 0-15,-1 2 0 16,-2-4 1-16,1-3 0 16,5-2 0-16,-2-5 0 15,-1-4 1-15,-4-5 3 0,0-3 0 16,9-19 2-16,0-11 0 16,0-12 2-16,-3-11 1 15,6-12 1-15,-3-11 0 16,0-18 1-16,-5-13 1 15,0-18 2-15,1-17 0 16,-5-18 0-16,4-13 1 16,5-11-3-16,0-17 1 15,0-21 2-15,-3-8 0 16,3-6 1-16,0-1 1 16,0-2 1-16,0-7 1 15,3 8 3-15,-3-8 1 16,0 0-1-16,11 14 1 15,-2-2 0-15,-1 2 0 16,1-3-3-16,-4-3 0 16,4 8-2-16,4 5 0 15,-5-1-4-15,1-1 1 0,0-1-3 16,5-1 0-16,4 6-4 16,7 1 1-16,5 3-3 15,3 5 0-15,11 6-3 16,-3-5 0-16,-41-33-1463 15</inkml:trace>
</inkml:ink>
</file>

<file path=ppt/ink/ink2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0:14.912"/>
    </inkml:context>
    <inkml:brush xml:id="br0">
      <inkml:brushProperty name="width" value="0.05292" units="cm"/>
      <inkml:brushProperty name="height" value="0.05292" units="cm"/>
      <inkml:brushProperty name="color" value="#FF0000"/>
    </inkml:brush>
  </inkml:definitions>
  <inkml:trace contextRef="#ctx0" brushRef="#br0">11763 9345 1276 0,'29'-3'0'0,"46"-8"39"15,31-1 1-15,37 9 30 16,14 3 1-16,35 3-22 16,36-6 0-16,35-1-26 15,26-10 0-15,41-13-7 0,35-8 0 16,23-1-5-16,14 3 0 15,32 9-3-15,19 6 0 16,15 3 4-16,6 6 0 16,15 4 7-16,1 1 1 15,-1 1 21-15,-8 3 0 16,-10 0 25-16,-17 3 0 16,-22-3 1-16,-26 4 1 15,-47-4-13-15,-27 2 1 16,-32-1-1-16,-44 1 1 15,-41-4-12-15,-37-1 1 16,-33-6-9-16,-34 2 1 16,-34 4-9-16,-25-2 1 15,-24-2-25-15,-12-12 1 16,-16 19-1934-16</inkml:trace>
  <inkml:trace contextRef="#ctx0" brushRef="#br0" timeOffset="1342.58">10296 10749 940 0,'26'-2'0'0,"61"-5"22"0,31 2 0 16,21 5 30-16,15 0 1 16,4 0 0-16,10-4 0 15,8-4-12-15,17-1 1 16,6-3-15-16,18 0 1 16,9 3 0-16,12 2 1 15,11 5-3-15,17-1 1 16,14 3 1-16,20 3 0 15,11 1 7-15,26 1 0 16,22 2-1-16,19-2 1 16,5-8-4-16,15-1 0 15,8 4-3-15,-4 2 1 16,4 0 22-16,12 3 0 16,3 2 10-16,-3-7 1 15,1-4-5-15,-16-1 0 16,-7 5-7-16,-12 0 1 0,-15 0 8 15,-24 2 1-15,-11 5-3 16,-31-4 1-16,-22 1-15 16,-33 1 1-16,-20-3-12 15,-29-1 1-15,-31-4 1 16,-24-1 0-16,-20 4-1 16,-27-1 0-16,-21-10-4 15,-13-3 1-15,-13-3-5 16,-12-2 0-16,-11-2-19 0,-6-8 0 15,-1-4-6-15,-6 0 0 16,-14 33-2129-16</inkml:trace>
  <inkml:trace contextRef="#ctx0" brushRef="#br0" timeOffset="4445.72">9957 11898 1119 0,'0'0'0'15,"0"0"31"-15,0 0 0 16,14-19 33-16,-5 17 0 16,18 4-21-16,6 1 0 15,6-3-20-15,1-3 1 0,10-1-10 16,13 2 1-16,15-5-4 16,5 2 1-16,10-2-3 15,15 6 0-15,14 6 0 16,5 3 1-16,-4 3-2 15,6 6 0-15,7 6 1 16,8 4 0-16,13 3 0 16,7-3 0-16,4-2 0 15,3-5 0-15,18-4 1 16,12 0 1-16,18-3 2 0,8-2 1 16,20-4 0-16,19-7 1 15,10-4-2-15,9-3 1 16,8-3 4-16,11-9 0 15,15 2 2-15,11-1 0 16,14 1 1-16,14 1 1 16,7-8 5-16,3 2 1 15,3-1 4-15,8 6 1 16,9-2-3-16,9 5 0 16,2 5-2-16,12 1 1 15,5-4 9-15,-5 1 0 16,-11 4 1-16,-12 0 0 15,-12 0-2-15,-23 6 0 16,-18-3-5-16,-18 3 1 16,-22-3 1-16,-29 1 1 15,-22-6-4-15,-27 4 0 0,-27 1 0 16,-24 1 0-16,-23-2-5 16,-20-2 0-16,-10-7 1 15,-17 2 1-15,-22-7-2 16,-11 1 0-16,-13-1-3 15,-12 6 0-15,-13-3-5 16,-7 4 1-16,-4 0-4 16,-2 0 1-16,-1 0-3 15,-8 1 0-15,-3-4-3 16,-2 2 0-16,2 5-3 0,0 1 1 16,0 7-3-16,0 0 0 15,-12-7-5-15,-2 9 1 16,-9 5-3-16,-14-14 0 15,37 7-2164-15</inkml:trace>
  <inkml:trace contextRef="#ctx0" brushRef="#br0" timeOffset="5776.12">9569 13144 515 0,'0'0'0'15,"60"-9"8"-15,12-1 1 16,27-1 27-16,14 1 0 16,9-6 30-16,12-3 1 15,16 0 5-15,17-2 0 16,13-3-35-16,0 2 0 15,11-1 1-15,-3 4 0 16,3 0 9-16,5 4 0 16,10 4 0-16,7 4 0 15,12 4 16-15,6 3 0 16,12 1-3-16,9 1 1 16,11-2-6-16,3 0 0 15,3 0-13-15,9-3 0 0,8-6-8 16,10 4 0-16,20 5-5 15,0 0 1-15,5-4-6 16,-2-1 1-16,11 4-6 16,10 1 1-16,3 3 0 15,4 6 0-15,9 6 10 16,-3 3 1-16,-4-1 1 16,13 5 0-16,7 11 1 15,-13 0 0-15,-9-4-5 0,-1-1 0 16,3-2-5-16,-1-2 1 15,-11 1-4-15,-7 1 1 16,6 0 5-16,-9-1 0 16,-15-2-1-16,-7-7 1 15,-1-1-1-15,-17 1 1 16,-15-2-6-16,-13-4 1 16,-21-3 0-16,-24-7 0 15,-24 0-2-15,-24-4 1 16,-20-1-2-16,-17 2 0 15,-16 3 4-15,-20-7 0 16,-17-5-2-16,-14 0 1 16,-21 5-4-16,-15 3 0 15,-8 4-8-15,-4 2 1 16,0 7-10-16,-4 1 1 16,-10-10-2027-16</inkml:trace>
  <inkml:trace contextRef="#ctx0" brushRef="#br0" timeOffset="7161.14">9871 14686 750 0,'28'-2'0'0,"53"-7"23"16,23 0 0-16,20 4 39 15,1 2 0-15,5-2 3 16,10-1 0-16,10 5-20 16,0-1 1-16,10 2-8 15,-1 0 1-15,-4 0-12 16,6 2 0-16,6-1-9 0,10 5 1 15,8 1 1-15,4-1 1 16,1 0-2-16,4-3 0 16,4 1 1-16,1 1 1 15,4-5 0-15,1 0 1 16,5-4-2-16,2-3 0 16,10-3 6-16,10-4 0 15,7-1 2-15,11-4 1 16,3-6-2-16,2 1 1 15,7 0 4-15,10 0 0 16,8-4-3-16,12 4 1 16,21 3 0-16,8 5 1 15,1 3 0-15,7-5 0 16,10 1-3-16,6 0 1 16,-1 3-2-16,9 0 0 15,6 0 1-15,6 0 1 16,4 0-2-16,5 4 0 0,6 3-4 15,2 7 1-15,-4 4 4 16,-1-1 1-16,3 1-9 16,-5-4 0-16,2 5 2 15,-6 3 1-15,-13 1 0 16,-13-2 0-16,-13-5-2 16,-22-2 0-16,-11-4 6 15,-19 2 0-15,-16 2 2 16,-24-1 0-16,-22-3-4 15,-31 4 0-15,-24 0-3 0,-32-3 1 16,-24-4-3-16,-18 2 0 16,-13 1-4-16,-14-1 1 15,-17-4-8-15,-14-8 0 16,-8-2-8-16,-12-9 0 16,-10 28-2042-16</inkml:trace>
  <inkml:trace contextRef="#ctx0" brushRef="#br0" timeOffset="8609.27">9899 15786 1343 0,'0'0'0'15,"23"-12"34"-15,-4 5 1 16,11 5 33-16,2 1 0 15,12-1-16-15,5-2 1 16,11 3-34-16,13-4 0 16,10 1-9-16,7 2 0 0,3 1-4 15,11 1 1-15,18 1-2 16,5 1 0-16,12 2-1 16,9-3 0-16,15-2-1 15,18-1 1-15,22-2-2 16,16 1 1-16,14-1 2 15,10 1 0-15,6 0 3 16,14-1 1-16,12 1 4 0,9-1 0 16,7 1 3-16,9-3 1 15,14-2 2-15,14-4 1 16,14-4 1-16,14 2 0 16,2 0 1-16,13-1 1 15,12-4-3-15,12 3 1 16,14 6-2-16,14 1 1 15,1-1 5-15,2-1 0 16,8 5 3-16,6 2 0 16,6 4-1-16,0 5 0 15,2 4-1-15,-7 1 1 16,-12 1 1-16,1 4 0 16,6 6-4-16,-9 0 0 15,-20 3 0-15,-14 0 0 16,-15 0 0-16,-11-3 0 15,-21-2-1-15,-17-5 1 16,-13-2-3-16,-27-1 1 0,-12-1 2 16,-24 0 1-16,-15-10-1 15,-25-3 1-15,-19-7-1 16,-24-1 1-16,-29 3-3 16,-20-3 0-16,-17 1-2 15,-21-4 0-15,-16 4-4 16,-17-1 1-16,-19 2-5 15,-9 1 0-15,-8 1-7 16,-5 2 1-16,-9 5-3 16,-6-9 0-16,6 9-2144 0</inkml:trace>
</inkml:ink>
</file>

<file path=ppt/ink/ink2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0:38.788"/>
    </inkml:context>
    <inkml:brush xml:id="br0">
      <inkml:brushProperty name="width" value="0.05292" units="cm"/>
      <inkml:brushProperty name="height" value="0.05292" units="cm"/>
      <inkml:brushProperty name="color" value="#FF0000"/>
    </inkml:brush>
  </inkml:definitions>
  <inkml:trace contextRef="#ctx0" brushRef="#br0">7257 9674 559 0,'0'0'0'0,"0"0"11"0,-4 29 1 15,13-17 31-15,14-5 0 16,9 2 17-16,12-2 0 16,10-7-11-16,15-2 0 15,26-1-11-15,13-1 1 16,8 2-9-16,15 2 0 16,24 4-8-16,20 3 0 15,28 0-5-15,24 5 0 16,20 3-1-16,28 3 0 15,23-10-3-15,23-1 1 16,9-1-2-16,27-3 1 16,31-3 0-16,31-3 0 15,17-4 6-15,32-2 1 16,25-5 1-16,30-3 1 16,15 3 11-16,22 0 1 15,17 0 0-15,-9 4 0 16,4 8 3-16,-10 16 0 0,-6 15 15 15,-23 10 0-15,-24 4 2 16,-27 5 1-16,-23 13-25 16,-22 6 0-16,-35 6-16 15,-45 0 1-15,-357-73-1368 16</inkml:trace>
  <inkml:trace contextRef="#ctx0" brushRef="#br0" timeOffset="616.9">12377 12258 1007 0,'80'3'0'0,"131"9"39"16,59 5 1-16,32-4 54 15,19-3 1-15,19-3-10 0,20-2 0 16,16-5-7-16,28 0 1 16,14 0-39-16,14 5 0 15,7 6-1-15,11-1 1 16,7 4 2-16,12 0 0 16,-7 0-2-16,-12 3 1 15,-20 4-4-15,-15-1 1 16,-25 5 0-16,-16-1 1 15,-18-3-3-15,-18 3 0 16,-4 5-2-16,-11 2 0 16,-16-1-22-16,-13-11 1 15,-294-19-1696-15</inkml:trace>
</inkml:ink>
</file>

<file path=ppt/ink/ink2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0:54.979"/>
    </inkml:context>
    <inkml:brush xml:id="br0">
      <inkml:brushProperty name="width" value="0.05292" units="cm"/>
      <inkml:brushProperty name="height" value="0.05292" units="cm"/>
      <inkml:brushProperty name="color" value="#FF0000"/>
    </inkml:brush>
  </inkml:definitions>
  <inkml:trace contextRef="#ctx0" brushRef="#br0">6869 6102 1433 0,'0'0'0'0,"56"19"39"15,18 2 1-15,44 3 36 16,23 0 0-16,34-5-27 16,28-5 0-16,28-5-30 15,26-20 1-15,12-18-9 16,18-7 1-16,15-4-4 16,13 3 0-16,29 6-3 15,4 9 0-15,8 5-1 0,6 1 0 16,-362 16-1398-16</inkml:trace>
  <inkml:trace contextRef="#ctx0" brushRef="#br0" timeOffset="10709.08">15201 9703 1579 0,'0'0'0'0,"30"-7"42"16,5 7 0-16,17 7 28 15,6-2 1-15,0-1-20 16,7-6 1-16,11-5-35 0,5-1 0 16,18-1-9-16,9 2 1 15,10 2-3-15,9 0 0 16,9 1 2-16,12 6 0 15,14 7 0-15,14 4 0 16,13 6 3-16,16 2 1 16,12 2 1-16,12-3 1 15,15-2 0-15,10-6 0 16,8-3-1-16,8-1 0 16,2-3 0-16,10 2 1 15,-1 5-2-15,-6-5 1 16,-9 0-2-16,-10 4 1 15,-15-3 8-15,-13 4 0 16,-11-1 4-16,-12 3 1 16,-18-1 0-16,-20-2 1 15,-15-6 5-15,-20-1 0 0,-21-3 0 16,-23-1 1-16,-19-1 0 16,-18-3 0-16,-21 1-3 15,-12-1 1-15,-9 1-5 16,-20-8 0-16,-29-11-6 15,-19-1 1-15,-15 4-4 16,-19 2 0-16,-16 0-5 16,-17-1 1-16,-15-1-4 15,-14 2 1-15,-32-4-2 16,-23-5 0-16,-17-1-3 0,-19-3 0 16,-13 6-1-16,-18 0 1 15,-9 3-2-15,-8 2 1 16,3 2-1-16,1-1 0 15,10 3 0-15,7 1 0 16,5 4 0-16,6-1 1 16,5 1-1-16,10 1 0 15,11 4-1-15,13 5 1 16,15 3-1-16,14 6 0 16,14 3 0-16,11 0 0 15,16 2 0-15,24 2 0 16,25 1 0-16,17 2 0 15,20 3-1-15,18 1 0 16,17-6 0-16,18 4 0 16,19 5-2-16,18 3 0 15,27 1-4-15,24-6 1 16,37-3-4-16,26-6 1 16,45-2-2-16,46-1 1 0,43-7-2 15,33-2 0-15,24-3 0 16,19 0 0-16,18 4 1 15,15-9 0-15,-8-2 3 16,-7-5 0-16,-7-1 1 16,-7 7 1-16,-7 9 1 15,-14 4 1-15,-16 5-2 16,-14 5 1-16,-11 9 0 16,-23-7 0-16,-266-19-1967 0</inkml:trace>
  <inkml:trace contextRef="#ctx0" brushRef="#br0" timeOffset="13025.81">11462 10672 1243 0,'0'0'0'15,"0"0"31"-15,0 0 1 16,28-17 37-16,2 12 1 16,14 0 6-16,16 1 1 15,12 2-33-15,9-1 1 16,9-4-10-16,6 0 0 15,17 4-8-15,8 3 1 0,6 1 0 16,9-1 1-16,14-1 0 16,19-3 0-16,17-3-4 15,8 2 0-15,5 2 7 16,-9 1 1-16,-4 0 8 16,-12 0 1-16,-15-4 0 15,-2 4 0-15,-5 2-10 16,-6 8 1-16,-10 5-23 15,-9 7 0-15,0 1-8 0,-19-30 1 16,-108 9-1728-16</inkml:trace>
  <inkml:trace contextRef="#ctx0" brushRef="#br0" timeOffset="18316.8">11945 13088 1108 0,'0'0'0'15,"49"7"20"-15,4-3 0 16,16-1 28-16,0 2 1 16,7-3-7-16,-4 1 0 15,4-1-12-15,7-2 1 16,12 0-16-16,2 2 1 0,0 1-2 15,5 3 0-15,6 0 2 16,7 5 0-16,1-1 2 16,6 1 0-16,7-3-2 15,5 3 0-15,9 1 4 16,1 3 0-16,6 1 1 16,4-2 1-16,8-6-2 15,11 3 0-15,7-1-1 16,5-1 1-16,-4-6 2 0,-1 1 1 15,2 3 0-15,3 0 0 16,8-2-2-16,11-2 1 16,3 2 0-16,9 1 0 15,5-1 3-15,7-2 0 16,4-3 0-16,1 2 0 16,5 2-3-16,-3 1 1 15,5 3-1-15,-2 3 1 16,4 1 0-16,1-2 0 15,6-5 0-15,5 1 0 16,3-3 0-16,3-1 1 16,-10 1-3-16,4-6 1 15,-5-2-2-15,8-1 0 16,-3 1-4-16,2 0 1 16,-11-2 1-16,-1 0 0 15,-10 0-3-15,-13 4 1 16,-13 3-5-16,-23 3 1 0,-9 4-2 15,-20 4 1-15,-26-3-7 16,-13 3 1-16,-13 1-5 16,-16 0 1-16,-11-2-2 15,-18-3 0-15,-59-7-1839 16</inkml:trace>
  <inkml:trace contextRef="#ctx0" brushRef="#br0" timeOffset="19650.4">5366 14154 940 0,'23'0'0'0,"44"0"27"16,14-1 0-16,9-5 27 15,10-1 1-15,8 7-5 16,1 4 1-16,-1 5-20 15,0 3 0-15,13 3-12 16,3 1 1-16,-6-8-5 0,4-1 0 16,8 4 8-16,9 1 0 15,15 0 5-15,3 2 1 16,3-4-1-16,12-5 1 16,7-5-4-16,10 2 1 15,5 2-7-15,5-3 1 16,15-2 2-16,3-5 1 15,7 1 0-15,7 2 0 16,-2-1-2-16,6 1 0 16,-8 1 1-16,12 0 0 15,6 1-2-15,7-3 0 16,0 8-1-16,-3-1 0 16,-2 2 1-16,2-1 0 15,-8-6 1-15,1 4 0 16,0 6 1-16,-8 1 0 15,-1 3 1-15,-11 2 0 0,-1 3-2 16,-11-1 0-16,-9-2-2 16,-11-2 1-16,-17-2-2 15,-4 2 1-15,-6 2-2 16,-13 0 1-16,-23 0 8 16,-11-2 0-16,-17 2 2 15,-11-2 1-15,-17-2 2 16,-13-1 0-16,-18 0-2 15,-8-2 0-15,-9-2 1 16,-5 0 0-16,-10-3-2 16,-8-2 0-16,0 0 1 15,0 0 0-15,0 0-4 0,2-9 0 16,-4 0-1-16,2-1 0 16,-5 0 0-16,2-1 0 15,-1 1-5-15,2 1 1 16,2 2-4-16,0 7 0 15,0 0-5-15,-1-12 1 16,1 12-2118-16</inkml:trace>
  <inkml:trace contextRef="#ctx0" brushRef="#br0" timeOffset="22993">16722 14327 1164 0,'0'0'0'16,"0"0"39"-16,23-24 0 0,-4 14 31 15,7-1 0-15,10-3-18 16,4 1 0-16,15 2-27 15,12 1 0-15,11-1-8 16,6 1 0-16,-8 0-6 16,9 5 1-16,15 5 1 15,13 3 1-15,11-3-4 16,8 0 1-16,14 7 2 16,10 7 1-16,9-2 4 0,5 2 0 15,8-4-2-15,4-3 1 16,10-2 1-16,7 0 1 15,9 2-1-15,13-1 0 16,15-5 8-16,8-1 1 16,6 0 2-16,16 5 0 15,17 2-1-15,2 0 1 16,3-3-5-16,5-1 1 16,7 4 1-16,12 5 1 15,2 4-2-15,0 1 1 16,-6 0 2-16,1 2 0 15,2 4-2-15,-3-1 1 16,3 4-4-16,-4 0 1 16,-1-1-6-16,5-3 1 15,-1 1 8-15,-1-4 0 16,-11-4 4-16,-9-3 1 16,-13-3 3-16,-15-2 1 0,-23 0-4 15,-14-2 0-15,-21-5-3 16,-23 0 1-16,-20 3-8 15,-24-1 1-15,-23-2 4 16,-23 0 0-16,-18-2-2 16,-10 2 1-16,-15 4-1 15,-11-1 1-15,-12-1-4 16,-6 0 1-16,-7 1-11 16,-11-3 1-16,7 12-12 15,-21 4 1-15,-23 10-4 16,-13-4 1-16,50-22-2179 0</inkml:trace>
  <inkml:trace contextRef="#ctx0" brushRef="#br0" timeOffset="24431.44">6223 15662 918 0,'23'-4'0'0,"49"-5"25"15,15-3 1-15,6 4 34 16,8 4 0-16,15 4-7 15,6 2 1-15,5 1-22 0,3 1 1 16,3 1-8-16,10 2 0 16,10 2-6-16,0-2 0 15,1-2-6-15,1-2 1 16,11-1-3-16,3-2 1 16,15-2 0-16,10 0 0 15,2 2 0-15,13-1 1 16,1-3 0-16,6 3 1 15,-5 1-2-15,-1-2 1 16,14-2 0-16,-3 3 1 16,3 2 0-16,0 1 0 15,1-4 0-15,6-1 1 16,-1-1 0-16,1 1 0 16,12 0 2-16,1-1 1 15,-4-1 1-15,3 0 1 16,0 3-2-16,3 0 1 0,2 0-1 15,3 1 1-15,3 2-2 16,-2 1 1-16,11 2-1 16,3 1 0-16,4 0-1 15,2-1 1-15,-1-3 1 16,4-2 1-16,6-5-3 16,3 3 0-16,9 3-2 15,0 2 0-15,10-1 0 16,-3-2 0-16,-4-6-2 15,8 3 1-15,6 4-2 0,11 0 1 16,7 0-2-16,14-5 1 16,8-2-2-16,4 0 1 15,1-1 4-15,6 1 1 16,20 5 2-16,-2-2 1 16,-5-4-1-16,2-3 1 15,2 4 2-15,1 4 0 16,9 3-3-16,-5 5 0 15,-11 0-1-15,-9 1 1 16,-8-3-1-16,-13 4 0 16,-10 7 0-16,-17-4 0 15,-15 2 4-15,-16 2 0 16,-26 3 1-16,-27-1 1 16,-23-2-2-16,-19-4 1 15,-20-5-4-15,-23 1 0 16,-19 1-3-16,-17-1 1 15,-15 1-1-15,-12 0 1 0,-13-1-9 16,-17-3 1-16,-16 4-6 16,-16 2 1-16,-13-3-3 15,-31-7 0-15,23 1-1932 16</inkml:trace>
  <inkml:trace contextRef="#ctx0" brushRef="#br0" timeOffset="25625.88">6084 17081 1097 0,'0'0'0'0,"40"-2"38"16,15-2 0-16,21 3 33 16,5-1 0-16,2 0-19 15,12-1 0-15,16-1-24 16,4 1 0-16,5-2-9 16,10-1 0-16,15 3-6 15,10-2 0-15,20-2-4 16,10-2 1-16,9-3-3 15,9-2 0-15,10-5-2 16,13 2 1-16,12 1-2 0,7 1 1 16,16 1 0-16,2 0 0 15,7 0 0-15,5 0 0 16,6 1 0-16,8 0 1 16,9 5 1-16,0 1 1 15,-5 2 17-15,-4-1 1 16,-8 1 7-16,-4 0 0 15,-9-2 2-15,-5 2 0 16,-11 0 20-16,-18 1 1 16,-20 3-8-16,-24 2 1 15,-13 6-10-15,-20 0 1 16,-13-2 6-16,-22-1 0 16,-23-2-10-16,-18-1 1 15,-16-2-3-15,-8-1 1 16,-11 0-2-16,-15 0 1 15,-13 2 7-15,-9 0 1 0,-9 0 2 16,9-1 1-16,-9 1-2 16,0-9 1-16,-4-1-8 15,-5-2 0-15,-3-4 1 16,-4 2 0-16,0 4-11 16,6 3 1-16,1 3-13 15,9-4 1-15,9-15-11 16,5-13 0-16,-14 36-2185 15</inkml:trace>
  <inkml:trace contextRef="#ctx0" brushRef="#br0" timeOffset="35985.39">29154 4698 1265 0,'0'0'0'0,"22"7"27"15,-2-1 1-15,-1 1 33 16,-5-2 1-16,-5-2-9 16,-9-3 0-16,7 5-15 15,-7-5 0-15,0 0-15 16,7 4 0-16,-7-4-3 16,9 12 0-16,2 9-2 15,-2 12 1-15,-4 8-4 16,-2 4 0-16,-1 2-2 0,2 8 1 15,1 8-4-15,2 4 0 16,0 20-3-16,0 11 1 16,2 13-2-16,3 14 0 15,6 18-2-15,0 15 0 16,3 30 0-16,2 27 0 16,7 20 0-16,1 21 0 15,1 21 1-15,-2 24 0 16,-3 21 0-16,-4 17 1 15,-6 20 0-15,3 1 0 16,4 6 0-16,1 1 1 16,1-7 2-16,4 0 1 15,2 5 1-15,-4-1 1 16,-5 6-1-16,-3-1 0 16,-1-9 1-16,-1-2 1 15,-1-3 2-15,-1-14 0 16,-2-18 7-16,-3-20 1 0,-2-12 5 15,-2-25 1-15,-5-20 5 16,-2-19 0-16,-2-23 3 16,-3-21 0-16,-3-22-1 15,-4-12 0-15,-2-9 11 16,-2-10 0-16,-1-9 4 16,-5-10 0-16,-2-7-4 15,-3-9 0-15,-5-10-18 16,-6-4 1-16,-8 1-11 15,-4-5 1-15,-3-6-9 16,-1-10 1-16,1-11-5 0,3-8 0 16,3-8-3-16,-1-4 0 15,-6-8-1-15,-1-4 0 16,0-6-2-16,1-5 1 16,-3-4 1-16,-5 2 1 15,-6 4-1-15,-10 0 1 16,-12-3-1-16,-14 5 0 15,-9 6 0-15,-18 4 0 16,-18 5-1-16,-28 5 1 16,-29 7 0-16,-16 4 0 15,-17 1 1-15,5 0 1 16,8 0 0-16,14-3 1 16,18-2-1-16,16-1 0 15,14-1 1-15,21-1 1 16,20-4 1-16,13-5 0 0,15-6 0 15,16-4 1-15,17-7 0 16,14-2 0-16,17-4 1 16,10-1 0-16,6-2 0 15,5 0 0-15,10 0-3 16,-11-5 0-16,4 1-2 16,-3-5 1-16,-4-10-2 15,-4-20 0-15,18 39-2257 16</inkml:trace>
</inkml:ink>
</file>

<file path=ppt/ink/ink2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1:42.105"/>
    </inkml:context>
    <inkml:brush xml:id="br0">
      <inkml:brushProperty name="width" value="0.05292" units="cm"/>
      <inkml:brushProperty name="height" value="0.05292" units="cm"/>
      <inkml:brushProperty name="color" value="#FF0000"/>
    </inkml:brush>
  </inkml:definitions>
  <inkml:trace contextRef="#ctx0" brushRef="#br0">9768 5271 1310 0,'41'7'0'0,"75"14"35"16,45 5 0-16,36-5 41 16,33-6 0-16,18-6-24 15,24-6 0-15,16-6-28 16,19-6 0-16,22-1-10 16,12 0 1-16,19-6-5 15,5 4 0-15,12 3 3 16,18 1 1-16,8 8 4 15,9 0 1-15,17-9-1 0,3-10 1 16,2-7-1-16,0-7 1 16,-2-7-1-16,-9-7 0 15,-5-3-1-15,-17-12 0 16,-29-7 0-16,-21-4 0 16,-32-3 1-16,-31-2 1 15,-38 7 1-15,-54-7 0 16,-51-8 1-16,-38-1 1 15,-29 8-2-15,-30-3 1 16,-31-4 3-16,-26-9 0 16,-26-9 5-16,-28-11 0 15,-33 0-1-15,-34-8 0 16,-36-7-1-16,-37 2 0 16,-33-7-1-16,-43 10 0 15,-30 11-10-15,-42 15 1 16,-30 20-6-16,-31 4 1 0,-22 13-5 15,-43 17 0-15,-41 28-3 16,-29 17 0-16,-42 26-1 16,-35 27 0-16,-22 37-1 15,-51 42 0-15,-44 43-1 16,-38 55 1-16,-17 55-2 16,-20 61 1-16,-3 59-1 15,25 63 0-15,54 46 0 16,53 22 0-16,687-536-1872 15</inkml:trace>
  <inkml:trace contextRef="#ctx0" brushRef="#br0" timeOffset="5316.71">6616 11664 795 0,'18'0'0'16,"31"-2"22"-16,15-1 1 15,13-8 25-15,1 1 1 16,1 0-3-16,4 3 1 16,7 2-14-16,4-2 0 15,-4-7-10-15,7 3 0 16,14-1-3-16,2 0 0 16,-4-7 0-16,8 2 1 15,10 6-2-15,0 4 0 0,-11-1 3 16,11 1 1-16,9 3 0 15,3 3 1-15,2 1 5 16,7-4 0-16,-3 1 7 16,0 1 1-16,8 2-2 15,1 0 1-15,-6-5-4 16,-2 3 0-16,1 2-1 16,8-2 1-16,11-5-4 15,5 2 1-15,5 2-5 16,6-2 1-16,3 3-1 0,-5 0 0 15,-4-1-1-15,-3 3 1 16,7 3-5-16,-4 1 0 16,8-3-1-16,-1 3 0 15,1-1-3-15,1 1 0 16,0 3 0-16,0-2 0 16,-1-3 2-16,3-2 0 15,-2-2-2-15,7-2 0 16,4 1 4-16,0-2 0 15,9-2-1-15,3 0 1 16,5 5-3-16,9-1 1 16,2-2-3-16,2-2 0 15,9-2-4-15,5 2 1 16,12 5-3-16,0 2 0 16,2-5-1-16,0 3 1 15,4 1-2-15,-1 2 0 16,8 6 0-16,1-5 0 0,0-2 3 15,1 0 1-15,-4 2 2 16,5-4 1-16,9-3 1 16,8 0 0-16,5 1 1 15,8 4 1-15,9-3 2 16,0 1 0-16,-4-1-3 16,9 3 1-16,11 1 1 15,0 1 1-15,0-2 1 16,12 5 1-16,9 7-2 0,-2 0 1 15,-7-1-3-15,2 4 0 16,9 4 0-16,-4 0 0 16,-5 0 1-16,-4 1 1 15,-1 5 1-15,-9-4 1 16,-15-7-2-16,-11-2 1 16,-24-1 1-16,-16-1 1 15,-24 0 5-15,-18 1 1 16,-24-3-1-16,-18-2 0 15,-20-1 0-15,-20-5 0 16,-19-5-1-16,-11 1 1 16,-10 4-4-16,-5-2 1 15,-7 1-5-15,-15-3 0 16,-19 4-1-16,-11 0 0 16,-14 0-3-16,-6 0 1 15,-5 0-3-15,-4 0 1 16,-7 0-2-16,9 0 0 0,-9 0-2 15,0 0 0-15,7 0-2 16,-7 0 0-16,0 0-3 16,0 0 1-16,0 0-3 15,0 0 0-15,0 0-3 16,12 0 1-16,-12 0-2425 16</inkml:trace>
</inkml:ink>
</file>

<file path=ppt/ink/ink2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1:58.358"/>
    </inkml:context>
    <inkml:brush xml:id="br0">
      <inkml:brushProperty name="width" value="0.05292" units="cm"/>
      <inkml:brushProperty name="height" value="0.05292" units="cm"/>
      <inkml:brushProperty name="color" value="#FF0000"/>
    </inkml:brush>
  </inkml:definitions>
  <inkml:trace contextRef="#ctx0" brushRef="#br0">20652 6619 1198 0,'21'-1'0'0,"32"-1"26"16,15-2 1-16,10 1 32 15,12 1 0-15,19-5-12 16,11-1 1-16,13-10-9 16,8-1 0-16,10-3-20 15,29-2 0-15,23 3 7 16,21 9 0-16,18 3 10 16,8 2 1-16,10 7-2 15,13 4 1-15,13-1-1 16,8 2 0-16,3-1-4 0,-4-4 1 15,-9 0 5-15,-2-4 0 16,-4 1-5-16,-8-2 0 16,-16-1 6-16,-16 5 0 15,-26 1 4-15,-21 3 1 16,-22 1-5-16,-24-1 1 16,-18 2-6-16,-29 2 1 15,-22 2-19-15,-19 0 1 16,-24-6-7-16,-13-3 1 15,-20 0-1812-15</inkml:trace>
  <inkml:trace contextRef="#ctx0" brushRef="#br0" timeOffset="1164.75">5560 7974 862 0,'35'4'0'16,"57"-4"8"-16,24 3 0 15,15 3 16-15,19-3 1 16,21 0-2-16,14 3 0 16,9-6-4-16,11 0 1 15,3 0-10-15,7-4 0 16,7 8 2-16,13-3 0 16,8 1-1-16,6-5 0 15,12-3 10-15,7 0 1 0,20-3 4 16,10-3 1-1,12 0 5-15,13 3 1 0,5-3 0 16,4 3 1-16,22-3-4 16,-1 3 0-16,-13 3 1 15,6 4 0-15,10 2-3 16,2 5 1-16,11 0 5 16,-2 2 1-16,-2-2 15 15,0 2 0-15,7 2 4 16,-1-6 0-16,-11-3-9 15,-2 0 1-15,2 2-6 16,-18-4 1-16,-12-6-11 0,-13-3 1 16,-5 1 11-16,-10 3 0 15,-27-5 2-15,-16 7 1 16,-26-4-2-16,-19 6 1 16,-26-1-8-16,-25 4 1 15,-29 4-9-15,-20-3 1 16,-15 6-3-16,-23-3 1 15,-11-1-7-15,-8-1 0 16,-6 5-14-16,0-11 1 16,-51 4-1876-16</inkml:trace>
  <inkml:trace contextRef="#ctx0" brushRef="#br0" timeOffset="4531.88">13331 9096 783 0,'0'0'0'16,"0"0"16"-16,-19-16 0 16,12 13 20-16,7 3 1 15,-2-5-7-15,8-8 0 16,6 0-17-16,6-1 1 15,12 3-4-15,12 4 0 16,14 4-1-16,6 1 0 16,2-1-4-16,4-1 1 15,10 3-2-15,10 1 1 16,7 5-2-16,6-2 1 0,7 2-2 16,8 2 0-16,14 2-1 15,12-5 1-15,8-3-1 16,15 3 1-16,6-8-1 15,8 1 1-15,0-2 3 16,10-2 1-16,0 0 15 16,10 5 0-16,1 2 18 15,2 3 1-15,-4 3 7 16,1-1 0-16,1 2-1 16,2 0 0-16,1 0-6 15,0 1 1-15,2 3-8 0,-1-3 1 16,-3-2-7-16,-3-1 0 15,8-2 1-15,1 2 0 16,-6-1 3-16,0-1 1 16,2 2 3-16,3-3 0 15,2 2-1-15,0-1 1 16,-3 1-4-16,10-3 0 16,2-2-3-16,5-6 1 15,2 1-3-15,6 3 1 16,-1 0-2-16,6 1 1 15,3-2-2-15,14-1 1 16,0 2-3-16,4-4 0 16,-5 7-2-16,1 0 0 15,4 0-2-15,-1-2 1 16,3-1 1-16,-4-1 0 0,0 1 1 16,0 1 0-16,12-5-1 15,-3 2 0-15,2-4-1 16,-1 6 0-16,4 3 1 15,-3-4 0-15,-4 1-1 16,-11 1 0-16,-13 2-1 16,-15 0 0-16,-12 2-3 15,-14 0 1-15,-16-2-3 16,-13 1 1-16,-12 3-3 16,-21-1 1-16,-15 1 0 15,-14 1 1-15,-9 3-3 0,-8-2 0 16,-16-3-1-16,-12-3 0 15,-17 0-7-15,-13 4 0 16,-15-4-3-16,-15 0 1 16,0 0-1984-16</inkml:trace>
  <inkml:trace contextRef="#ctx0" brushRef="#br0" timeOffset="6080.45">5844 10198 246 0,'17'0'0'15,"38"0"15"-15,17 2 0 16,10 3 28-16,8 0 0 15,19 0-9-15,9-1 0 16,4-4 26-16,5 0 1 16,12-5-17-16,11 1 0 15,19 1-8-15,-1 1 1 16,8 2 3-16,-5 2 1 16,-3 1-5-16,3-1 1 15,11 1-8-15,1 3 0 0,8 4 3 16,5-1 1-16,10-1-4 15,6 1 1-15,-1 1-5 16,3-4 0-16,8-1-3 16,-3-2 0-16,3 1-5 15,4-4 1-15,-1 3-4 16,1 2 1-16,0 1-1 16,-4 2 1-16,-1 6 1 15,-4 5 1-15,-2 2 4 16,2 1 0-16,5 1 1 0,0-1 1 15,8 1-2-15,4-4 0 16,10-5-1-16,4-4 0 16,3-5-6-16,8-3 1 15,7-2-1-15,18-2 0 16,20-8-2-16,-1 1 1 16,16 2 0-16,6 0 0 15,10-1-1-15,9-3 0 16,4 6-1-16,3 3 0 15,12 4 2-15,-1 3 1 16,1 6 2-16,13-3 1 16,6 5-3-16,12-5 1 15,4-3 0-15,10 2 1 16,10-7-3-16,2 0 1 16,-4 0-2-16,7 4 0 15,4 1-3-15,4 4 1 0,6 3 1 16,0 2 1-16,-1-1 2 15,-7-2 1-15,-6-1-2 16,-7 1 1-16,-5-1 0 16,-8 2 1-16,-14 2-2 15,-20-2 0-15,-30 0 6 16,-17 0 1-16,-16 2 1 16,-24 2 1-16,-26-2 1 15,-20-2 0-15,-28-2-2 16,-28-1 1-16,-28-1 2 0,-27 4 0 15,-21-3 0-15,-19 1 1 16,-15-3 2-16,-17-3 0 16,-23-6-6-16,-12 2 1 15,-6 5-12-15,-12-5 0 16,7 2-5-16,-17 2 0 16,10-4-1738-16</inkml:trace>
  <inkml:trace contextRef="#ctx0" brushRef="#br0" timeOffset="7613.66">5934 11740 638 0,'28'0'0'16,"48"-3"10"-16,28 1 1 15,23 4 12-15,12-1 1 0,11 1 2 16,-2-2 0-16,6 0 2 16,8 2 0-16,6 1-7 15,4-6 0-15,17-6-6 16,0-3 1-16,7 3-5 16,7-3 0-16,-4 4 2 15,4-4 0-15,3-1 6 16,2 5 1-16,4-1 4 15,5 6 1-15,3 3 3 16,3 0 0-16,6 0 2 16,7 3 0-16,8 1-5 0,10-3 1 15,1-4 4-15,-1-1 0 16,-7 3-2-16,2-5 1 16,0 3-5-16,8-6 1 15,4 2 4-15,16 2 0 16,4 2-2-16,10-2 1 15,12-2 6-15,4-2 1 16,-5-3-1-16,10 3 0 16,18 6-6-16,0-1 1 15,8-4-7-15,19-3 0 16,10 1-5-16,10-4 0 16,-1-5-3-16,5-2 0 15,14-1-4-15,9 1 1 16,19 2 2-16,6 3 0 15,6 3 2-15,12 2 1 16,6 4 0-16,18 4 0 0,2-1 0 16,1-1 1-16,2-2-1 15,4 2 1-15,5 3-1 16,-10 4 0-16,-18 3-2 16,-8 6 0-16,-6 4-1 15,-4 9 0-15,-10 9-2 16,-11 4 0-16,-9 4 1 15,-24 4 0-15,-22-5 1 16,-31 0 0-16,-22 0 0 0,-31-8 1 16,-20-4-1-16,-26-2 0 15,-21-2-3-15,-20-3 0 16,-10-4-1-16,-15-3 1 16,-17-2-8-16,-12-3 0 15,-17 1-2-15,-15-17 0 16,-106 7-1650-16</inkml:trace>
  <inkml:trace contextRef="#ctx0" brushRef="#br0" timeOffset="17981.4">15729 12889 940 0,'0'0'0'16,"-6"-19"35"-16,1 5 0 15,5 14 44-15,-4-12 1 16,1 2 11-16,-1-2 1 15,-1 1-24-15,5 11 1 16,-3-8-26-16,3 8 1 16,0 0-3-16,0 0 1 15,0 0-5-15,0 0 0 16,-2-7-3-16,11 3 1 16,22 1-5-16,15-6 1 15,14-10-6-15,14-2 1 16,15 2 1-16,13 2 0 0,11-2-2 15,10 0 1-15,15 5 16 16,-1 4 1-16,-6-1 13 16,3 4 1-16,4 4-3 15,-4 0 0-15,-11 1-9 16,-3 0 1-16,-2 2-9 16,-8 2 0-16,-17 0 0 15,-10-1 0-15,-2 1-3 16,-9-4 1-16,-10-1 1 15,-12-1 1-15,-13-4-3 0,-7 1 1 16,-6 2-4-16,-3-1 0 16,-6 1-6-16,-1 2 1 15,-2-1-4-15,-7 3 1 16,-5 1-7-16,13-7 0 16,-13 7-8-16,8-6 1 15,-8 6-7-15,0 0 0 16,0 0-2242-16</inkml:trace>
  <inkml:trace contextRef="#ctx0" brushRef="#br0" timeOffset="22094.14">5378 14272 862 0,'20'3'0'15,"20"1"18"-15,9 1 1 16,1-1 20-16,-1-1 1 16,6 2 4-16,5 4 1 15,16 3-16-15,5 0 0 16,-5-5-11-16,5-2 1 16,5 2-6-16,10-2 0 15,8-3-2-15,0-2 0 16,-2-3 2-16,7-3 1 15,8 1-2-15,3 0 0 16,0-4 5-16,-2 1 0 16,4 1-4-16,3-2 1 15,-2-1 6-15,-1 1 0 0,-6 2 1 16,11-2 1-16,4-1 8 16,-1 0 1-16,-11 1 1 15,4 0 0-15,8 1-2 16,-4 1 0-16,-7 0-5 15,1 2 1-15,8 0-6 16,0 1 0-16,-11 2-4 16,-2-1 0-16,6-6-5 15,0-1 1-15,-4-2-2 16,0 1 1-16,0-1 0 0,2 0 0 16,2-2-1-1,-4 0 1-15,-3 4 0 0,5 3 1 16,-2 2 0-16,-5 1 1 15,-6 3 0-15,3-1 1 16,3 2-2-16,-2 2 1 16,-5-1 0-16,-4 3 1 15,-3-1-4-15,3 3 1 16,4 0 0-16,-6 3 0 16,-8-2 3-16,0 0 0 15,8 2 1-15,-4-2 0 16,-10-6 0-16,1 1 1 15,1 3-2-15,3-3 0 16,3-2-2-16,-2 0 1 16,-8 3 0-16,1 4 0 0,7 2 2 15,-2-2 1-15,-9-5 0 16,0 1 0-16,0 1-2 16,6 1 0-16,6-5-1 15,-1-5 0-15,-9-4 2 16,1 0 0-16,6 6-2 15,2-1 1-15,-4-3-2 16,2-1 0-16,-3-3-1 16,4 8 0-16,6 6-1 15,-1 3 0-15,-8-6 1 16,5 0 1-16,8 0-2 0,1 0 1 16,-8 0-1-16,6-4 0 15,4 8-1-15,4-3 1 16,-4 3-2-16,0-4 0 15,0-5-1-15,4-2 1 16,1 8-1-16,0 5 1 16,2-6 2-16,-3 1 1 15,-2 4-2-15,1-1 0 16,-1 3 1-16,2 0 0 16,3 0 0-16,-5-2 0 15,1-3 3-15,3-4 0 16,3-2-3-16,-6 1 1 15,1 1 2-15,-4 2 1 16,4 0 2-16,-4 0 0 16,-9-1 0-16,4 1 1 15,5 5 0-15,-4-4 0 16,-3-6-3-16,0 2 1 0,0 3-2 16,4 0 0-16,-9-4-3 15,1-6 0-15,-3 1-1 16,2-1 0-16,6 1-2 15,1 1 0-15,-9 2 1 16,5-1 1-16,10-3 1 16,-7 0 0-16,-2 3 3 15,2-4 0-15,8 1-1 16,0 0 1-16,-9-1-1 16,2 3 0-16,5-1 0 0,0 2 1 15,-5 2-3-15,-6 1 0 16,1 1 1-16,-1-1 0 15,1 1 1-15,-4 0 0 16,-4-1-1-16,-3 1 0 16,3 3-1-16,3-4 1 15,-3 1-1-15,-3-1 0 16,-5-1-1-16,1 0 1 16,7 3-4-16,3 0 1 15,-8-1-2-15,-4 1 0 16,4 0-2-16,2 4 0 15,0 3 0-15,-3-1 0 16,-8-4 0-16,-5 0 0 16,-5 2 1-16,-2-1 0 15,0 5-1-15,-2-5 0 16,-3 3 0-16,-3-3 1 0,-2-1 0 16,-6-1 0-1,-7-4 0-15,-5-1 1 0,-4 1 0 16,-5 3 1-16,-4 2-1 15,-3-1 0-15,0-3 0 16,-4 2 0-16,-3 1-1 16,-2 1 1-16,-7 0 0 15,9-5 0-15,-9 5 0 16,11-2 1-16,-11 2-1 16,10 0 1-16,-10 0-1 0,11-5 0 15,-11 5 0-15,10-2 1 16,-10 2-2-16,11 0 1 15,-11 0-1-15,11 0 0 16,-11 0-2-16,8 0 1 16,-8 0-1-16,6 0 0 15,-6 0-1-15,7 0 1 16,-7 0-1-16,14 2 1 16,-5-1-1-16,-1 1 0 15,1 0-1-15,2 0 1 16,3-1-1-16,0 3 1 15,0-3 0-15,-1 1 0 16,1-2 0-16,-2 2 0 16,-1 1 0-16,-3-1 0 15,3-2 0-15,0 0 0 16,-3 2-1-16,-8-2 1 16,11 0-1-16,-2 0 1 0,3 0-1 15,-1 0 1-15,-4 0-1 16,-7 0 0-16,9 0 0 15,-9 0 0-15,8 0 0 16,-8 0 0-16,9 0 0 16,-9 0 0-16,0 0 0 15,0 0 1-15,9 3-1 16,-9-3 1-16,12 6-1 16,-5-5 0-16,-1 6-1 15,1-2 1-15,-7-5-2529 16</inkml:trace>
  <inkml:trace contextRef="#ctx0" brushRef="#br0" timeOffset="25614.84">6251 15215 750 0,'37'2'0'16,"69"3"36"-16,44 0 1 15,26 0 44-15,29 4 1 16,19 1 4-16,34-1 1 15,22-2-30-15,27 0 1 16,12-7-31-16,20 3 1 0,5 1-1 16,17-1 0-16,13 1 28 15,29 1 1-15,18 0 4 16,29-1 1-16,19-6-1 16,29-7 1-16,17-5-9 15,5-6 1-15,16-8-7 16,-12-3 1-16,-12 0-10 15,-12-1 0-15,-4 0-11 16,-18-1 0-16,-23 2-4 16,-33-1 0-16,-29-2-3 0,-45 1 1 15,-43-2-2-15,-49 1 0 16,-48-1 6-16,-48-1 0 16,-45-1 8-16,-43 1 1 15,-33-4 0-15,-44-10 1 16,-39-17-3-16,-46-3 0 15,-50 3-10-15,-54-4 0 16,-47-7-7-16,-52-3 1 16,-42-4-12-16,-39 4 0 15,-36 10-3-15,-29 7 0 16,-33 8-2-16,-22 3 0 16,-37-6-5-16,-21 3 1 15,-9 10-4-15,-20 4 0 16,-25 6-2-16,-13 10 0 15,-13 2 0-15,-19 18 1 16,-9 22 7-16,-3 31 1 16,-9 36 3-16,-2 29 0 0,8 27 0 15,25 34 0-15,35 29 2 16,38 18 0-16,47 12 0 16,80-11 0-16,74-9-2 15,82-27 0-15,69-26-1 16,81-33 1-16,75-27-6 15,61-23 1-15,58-19-23 16,68-17 0-16,63-19-13 16,75-25 1-16,73-20 11 15,79-18 1-15,84-13 10 0,51-5 0 16,42-1-10-16,39 12 1 16,36 8 12-16,21 13 0 15,27 13 5-15,1-18 1 16,-718 33-1543-16</inkml:trace>
  <inkml:trace contextRef="#ctx0" brushRef="#br0" timeOffset="29964.17">6313 16859 951 0,'0'0'0'16,"-58"-26"22"-16,8 5 1 15,-3 1 14-15,2 4 0 16,2 4-34-16,-9 2 1 16,-6-1-20-16,1 4 1 15,63 7-770-15</inkml:trace>
  <inkml:trace contextRef="#ctx0" brushRef="#br0" timeOffset="30931.53">5429 16591 929 0,'9'2'0'15,"9"-1"3"-15,10 1 1 16,11-4 6-16,12-1 0 16,16-2 0-16,14-4 0 15,18 0 4-15,5 1 0 16,0-1 7-16,2 2 0 16,14 4 0-16,1-1 0 15,1 1-1-15,0-1 1 16,7 1 0-16,5-1 1 15,10 1 22-15,5 1 1 16,4-5 6-16,6-1 0 0,12-3 8 16,2 3 0-16,10 2-15 15,2 3 1-15,-3-1-12 16,-2 1 1-16,-4-2 3 16,10-2 1-16,2 0 0 15,12-2 0-15,8-3-5 16,3 2 0-16,1 1-1 15,16 1 1-15,3 1-6 16,7 0 0-16,5-4-4 16,6-1 0-16,3-2-1 15,0 2 1-15,6 2-5 0,5-6 1 16,8-8-2-16,3 3 0 16,3 6-4-16,10-1 0 15,10 2-2-15,13 6 0 16,-3 1-3-16,2 1 1 15,-4 0-1-15,10 0 0 16,15 5 1-16,9 1 1 16,0 1 1-16,3 1 0 15,11-4-1-15,3 1 1 16,-3 2 1-16,-2 3 0 16,3-1-1-16,11 2 0 15,1 1-2-15,-5-1 0 16,6 2 4-16,5 1 1 15,13 8 0-15,5 3 0 16,3 0 5-16,2 2 1 0,11 3-3 16,-1-3 0-16,-1-2-2 15,-7 0 0-15,0 3 2 16,-2 4 0-16,-3 0-1 16,-13 2 1-16,-19 0-3 15,-9-2 1-15,-14 1-2 16,-18 3 0-16,-28 3-2 15,-25 0 1-15,-29-1-5 16,-33 1 1-16,-34 0-2 16,-24-2 0-16,-26-5-3 0,-32 0 1 15,-88-26-2014-15</inkml:trace>
  <inkml:trace contextRef="#ctx0" brushRef="#br0" timeOffset="32180.75">5239 17624 1399 0,'0'0'0'0,"-18"-19"101"16,4 7 1-16,7 5 24 16,7 7 1-16,0 0-59 15,0 0 0-15,25 10-41 16,6 8 1-16,24 4-10 15,12 2 0-15,16 2-6 16,19-1 0-16,22-1-4 16,19-5 1-16,21-5-3 15,30-2 1-15,32-4-2 16,28-2 1-16,28-5-2 0,9-4 0 16,19-7-1-16,9-4 1 15,27 0 2-15,0-2 0 16,-6-3 8-16,-1 4 1 15,0-1 6-15,-11 6 0 16,-16 3 0-16,-2 5 1 16,6 2-2-16,2-14 1 15,-318 14-1768-15</inkml:trace>
</inkml:ink>
</file>

<file path=ppt/ink/ink2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2:36.555"/>
    </inkml:context>
    <inkml:brush xml:id="br0">
      <inkml:brushProperty name="width" value="0.05292" units="cm"/>
      <inkml:brushProperty name="height" value="0.05292" units="cm"/>
      <inkml:brushProperty name="color" value="#FF0000"/>
    </inkml:brush>
  </inkml:definitions>
  <inkml:trace contextRef="#ctx0" brushRef="#br0">20645 5593 963 0,'0'0'0'0,"-36"-47"16"0,-3 2 1 16,-8-12 22-16,-11-3 0 15,-11-3-3-15,-12 5 0 16,-16 1-5-16,-13 6 0 15,-10 3-15-15,-7 10 0 16,-12-2-1-16,-18 2 0 16,-9 0-1-16,-17-2 1 15,-18 9 3-15,-14 3 1 16,-8-1 1-16,-11 8 1 16,-10 5-3-16,-13 3 0 15,-10 6-3-15,-8 1 1 16,-12 3-3-16,-8 3 0 15,1 0-2-15,-1 3 1 16,-5 6-3-16,4 3 0 16,3 2-1-16,-3 5 1 15,-4 4-3-15,7 6 1 0,0 7-1 16,0 4 1 0,-5 5 0-16,0 5 0 0,9 7-2 15,14 14 1-15,26 6 2 16,32 0 1-16,32-2-2 15,28-6 1-15,16-7 1 16,23 4 0-16,31 5-2 16,20-2 1-16,18-10-2 15,17 2 1-15,23 5-3 16,23 4 0-16,27 8-1 0,19-3 0 16,33 4-1-16,29-4 0 15,31-6 1-15,38-3 0 16,35 5 0-16,30-6 1 15,29-7 2-15,22-13 1 16,20-16 5-16,22-1 1 16,28 3 3-16,11 0 1 15,13-5 2-15,1 2 1 16,4-8-3-16,10 1 0 16,4 0-1-16,3-9 1 15,7-8-3-15,-1-11 1 16,1-14-1-16,-10-16 1 15,-11-8-1-15,-17-10 1 16,-20-7 0-16,-26-7 0 16,-29-6 2-16,-31 1 1 15,-37 1-1-15,-34-7 0 16,-30-20 0-16,-44 1 0 0,-33 3 0 16,-37-5 0-16,-38-10-3 15,-42 4 1-15,-40 3-2 16,-55-10 0-16,-60-11-10 15,-66 10 1-15,-69 11 2 16,-75 10 1-16,-78 20-6 16,-61 27 0-16,-75 32-3 15,-54 39 0-15,-51 42-15 16,-32 49 0-16,725-115-1602 16</inkml:trace>
</inkml:ink>
</file>

<file path=ppt/ink/ink2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3:53.009"/>
    </inkml:context>
    <inkml:brush xml:id="br0">
      <inkml:brushProperty name="width" value="0.05292" units="cm"/>
      <inkml:brushProperty name="height" value="0.05292" units="cm"/>
      <inkml:brushProperty name="color" value="#FF0000"/>
    </inkml:brush>
  </inkml:definitions>
  <inkml:trace contextRef="#ctx0" brushRef="#br0">4830 9193 1523 0,'0'0'0'0,"30"-14"41"16,1 2 1-16,19 3 39 15,4 4 1-15,6 1-24 16,13 1 1-16,11-6-39 15,15-1 0-15,16 3-8 16,13 4 0-16,26-1-4 0,22 4 1 16,24 4-2-16,25-4 1 15,24 3-3-15,17 2 0 16,13-3-1-16,12 1 0 16,20 4 0-16,4-1 0 15,10 0 1-15,5-2 1 16,0-6 1-16,14-6 1 15,7-10 5-15,-2-8 0 16,4-1 13-16,-6-6 0 16,-10-5 12-16,-25-7 1 15,-26-9 9-15,-36-3 0 16,-26-5 9-16,-31 4 0 16,-31 3-14-16,-35 1 0 15,-44 6-11-15,-27-11 1 16,-31-8 4-16,-27-13 1 15,-36-6-6-15,-37-6 0 0,-37-7-8 16,-33-6 0-16,-37-4 1 16,-22 1 1-16,-24 10-8 15,-24 6 0-15,-20 5-5 16,-33 11 0-16,-34 17-3 16,-15 18 0-16,-25 17-2 15,-31 13 1-15,-20 16-5 16,-25 16 1-16,-14 21-3 0,-16 24 1 15,-2 22-2-15,-2 12 1 16,6 13-1-16,23 15 1 16,22 21-1-16,41 15 1 15,44 11-2-15,55-4 1 16,43 0-1-16,50-11 0 16,48-10 0-16,56-10 0 15,56 2-6-15,55-9 1 16,54-4-3-16,52-5 1 15,43-6-9-15,47-4 0 16,43-12-19-16,26-3 0 16,-275-99-2053-16</inkml:trace>
  <inkml:trace contextRef="#ctx0" brushRef="#br0" timeOffset="1863.53">4860 11347 1108 0,'0'0'0'0,"0"0"25"15,0 0 0-15,17 12 44 16,-3-1 0-16,13 6 2 16,13 2 1-16,15-2-31 15,14-4 0-15,24-5-19 16,17 1 1-16,20-4-2 15,15 5 1-15,26 1-1 16,28 1 1-16,23 0-1 0,27-3 1 16,18-9 6-16,29-2 0 15,28 2-1-15,24-2 0 16,6-6 2-16,29-3 0 16,18 1 10-16,24-1 0 15,3 1 4-15,15-7 1 16,2-6-5-16,1-3 1 15,0-3 0-15,6-4 0 16,-10-3 9-16,-13-2 1 16,-22-1-1-16,-31-7 0 15,-27-3-3-15,-31-3 0 16,-25-3 4-16,-34-2 0 16,-33 2-1-16,-39 1 0 15,-34 0-7-15,-35-3 0 16,-36-5-7-16,-37-7 0 15,-25-6-7-15,-27-10 0 16,-29-3-3-16,-34-5 1 0,-39-11-4 16,-40-3 1-16,-38 3-3 15,-47-4 0-15,-36 1-4 16,-37 12 1-16,-33 5-3 16,-34 19 0-16,-34 10-5 15,-33 10 0-15,-33-5-4 16,-18 11 1-16,-23 14-3 15,-1 15 1-15,12 11-3 16,-11 17 1-16,-4 18-1 16,8 15 1-16,5 14-2 15,13 15 1-15,15 18-1 0,18 22 0 16,23 19 0-16,38 18 1 16,25 15-1-16,39-3 0 15,37-4-1-15,56-5 1 16,69-5-2-16,57-2 1 15,56-7-8-15,39-17 0 16,21-123-2319-16</inkml:trace>
  <inkml:trace contextRef="#ctx0" brushRef="#br0" timeOffset="4384.75">9618 15345 1276 0,'64'-11'0'0,"95"-14"60"0,52-10 1 16,33-8 34-16,27 1 0 15,36 2-34-15,18 4 1 16,1 3-19-16,25 0 0 16,14 0-14-16,11 6 1 15,17 9-9-15,18 4 1 16,23 2 7-16,18 5 0 16,21 6-9-16,24 1 0 15,16 1 17-15,8 5 0 16,6 4-4-16,-1-1 0 15,-4 1 6-15,-4-5 1 16,-3-6 17-16,-12-1 1 16,-18 2 7-16,-21 5 0 15,-32 4 5-15,-28-1 0 16,-32 3-11-16,-33-3 1 16,-30-1-9-16,-36-3 0 15,-26-6-12-15,-42 0 0 0,-54-1-9 16,-31-4 0-16,-28-4-6 15,-23-1 1-15,-13-1-17 16,-8-8 0-16,-4-9-7 16,-5-13 0-16,-39 43-2271 15</inkml:trace>
  <inkml:trace contextRef="#ctx0" brushRef="#br0" timeOffset="7829.17">12270 8341 1254 0,'0'0'0'15,"0"0"29"-15,28 4 1 16,-12-3 38-16,3-2 0 15,1-3-2-15,4 1 1 16,13 1-16-16,7-1 1 16,16-1-14-16,11 4 0 15,21 0-6-15,17 0 1 16,27 0-4-16,10 0 0 16,18-8-2-16,0-1 0 15,2-3 1-15,-4 0 1 16,-12 3-5-16,-14-1 0 15,-21 3 2-15,-15 3 1 16,-10 4 1-16,-16 0 1 16,-12 2 0-16,-20 1 1 0,-15 1-5 15,-11-1 1-15,-7 3-4 16,-4-3 1-16,0 6-5 16,0-1 0-16,4 4-10 15,5 1 0-15,-14-13-1778 16</inkml:trace>
  <inkml:trace contextRef="#ctx0" brushRef="#br0" timeOffset="10863.56">14744 10707 1108 0,'0'0'0'0,"-10"-19"30"0,1 3 0 16,2 4 22-16,2 0 0 16,1-5-2-16,4-7 1 15,5-9-16-15,8 0 0 16,4 5-14-16,6 4 1 16,9 1-3-16,3 6 0 15,6 5 7-15,5 5 1 16,15 4-1-16,17 3 0 15,14 3 2-15,19 1 1 16,16-10 1-16,12-4 1 16,17-7 0-16,15-8 0 15,9-1 6-15,-6-1 1 16,-10 1 10-16,-10-2 1 16,-10 2-10-16,-4 2 1 15,-5 7-12-15,-9 5 1 0,-13-6-10 16,-13 3 0-16,-13 3-6 15,-10-9 0-15,-77 21-1649 16</inkml:trace>
</inkml:ink>
</file>

<file path=ppt/ink/ink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28:00.108"/>
    </inkml:context>
    <inkml:brush xml:id="br0">
      <inkml:brushProperty name="width" value="0.05292" units="cm"/>
      <inkml:brushProperty name="height" value="0.05292" units="cm"/>
      <inkml:brushProperty name="color" value="#FF0000"/>
    </inkml:brush>
  </inkml:definitions>
  <inkml:trace contextRef="#ctx0" brushRef="#br0">1559 2091 1243 0,'0'0'0'0,"0"0"26"0,9-18 0 16,-9 18 38-16,0 0 0 16,0 0 1-16,0 0 0 15,0 0-21-15,0 0 0 16,-5 9-16-16,1 6 1 16,-1 6-8-16,5 9 1 15,2 3-3-15,5-4 0 16,3-8-2-16,8-6 1 15,5 3-2-15,12-3 1 16,11-10-1-16,3 6 1 16,13 6-1-16,-2 4 1 0,0-6-5 15,2 3 1-15,5-3-2 16,5 3 0-16,15 2-3 16,3-6 1-16,-7-3-2 15,14-6 0-15,12-5-2 16,7 0 1-16,-1-5-2 15,1-2 1-15,20 1-2 16,0 3 1-16,0-2-1 16,3-2 0-16,6 2-1 15,8 5 1-15,4 1 0 0,-7 6 0 16,-2-3 0-16,-3-2 1 16,0 4 0-16,13 3 0 15,8-4 0-15,-2 2 0 16,-7-10 0-16,-2 3 1 15,6-5 0-15,0 5 0 16,8 5 0-16,4 2 1 16,7-2 0-16,1 0 0 15,3 5-1-15,-3-1 1 16,-1 5-1-16,6 2 1 16,-1-1-1-16,9 6 0 15,5 0 0-15,-1 1 0 16,3 2-1-16,5 1 1 15,6-5 0-15,7-4 0 16,1 1-1-16,6-1 0 16,3 1-1-16,0-5 1 0,2 0-1 15,9-3 0-15,4-4-1 16,4 6 1-16,6-3 0 16,8 1 0-16,0-4 0 15,12 2 0-15,-3-2-1 16,-1 2 1-16,2-5-1 15,-2 5 0-15,-2-4 0 16,2 2 1-16,10-5 0 16,1 6 1-16,4 1 0 15,5 1 0-15,10-3 1 16,-6-1 0-16,-6-1 0 0,6 2 1 16,4 2-1-16,0-1 0 15,6 0 1-15,-3 3 1 16,3-5 0-16,-1 1 0 15,11 7 1-15,-7 0 1 16,-9 0-1-16,2-3 1 16,-4 3 0-16,4 0 0 15,0 0-1-15,0 2 1 16,-11 2-1-16,1 1 1 16,-8-5 1-16,2 4 0 15,7 1-2-15,2-2 0 16,1-6 0-16,-3-4 0 15,0-5 0-15,0 4 0 16,4-1-2-16,3-1 1 16,7-2-1-16,0-2 1 15,-5-1-2-15,0-6 1 0,2 2 0 16,3-1 0-16,0-8-1 16,-5-1 0-16,-4-1 1 15,-1-2 1-15,3-1 1 16,-2 2 0-16,-1 1 0 15,-10-2 1-15,-6-1-1 16,-5-3 1-16,-3-2 1 16,-8 5 0-16,3-3 0 15,-8 0 0-15,-9-1-1 0,-8-4 1 16,-4-7-1-16,-19-6 1 16,-11-3-3-16,-17 2 1 15,-10-2 0-15,-12 3 1 16,-13-3-3-16,-16 0 0 15,-8-5 0-15,-11-7 0 16,-7-9 1-16,-15 0 1 16,-8 1-1-16,-9 2 1 15,-1 4 0-15,-4-6 0 16,-4-6 0-16,-5-5 0 16,-5 5 0-16,-4 5 0 15,-7 0-1-15,-5 7 0 16,-4-3-4-16,-5 1 1 15,-7 3-2-15,-8-3 0 16,-10 14-2-16,-9 2 1 16,-6 4-1-16,-11-1 0 15,-13 1 0-15,-12 8 0 0,-10-4-1 16,-16 8 1-16,-20 5-2 16,-12 3 0-16,-19 4-2 15,-13 1 0-15,-23 1-3 16,-19 6 1-16,-21-5-5 15,-20 5 1-15,-15 3-3 16,-17-3 1-16,-10-3 0 16,-16 3 0-16,-5 0 1 15,-18 6 0-15,-10 3-1 16,-18 0 0-16,-12 5 1 0,-11 2 0 16,-18-2 0-16,-8 2 1 15,-6-2 1-15,-10-1 1 16,-2 1 1-16,0 2 0 15,-8-2 1-15,1-1 1 16,-7-4 1-16,-4-4 0 16,4-1 0-16,-5 2 1 15,-2 3 0-15,-1-4 0 16,-2-1 0-16,-5-4 1 16,-2 2 0-16,-5 2 1 15,3-4-1-15,-1 3 1 16,1 0 0-16,-3-2 0 15,-1 1 0-15,0-2 0 16,-4-3 0-16,4 3 1 16,5 1 0-16,-8-1 0 15,3-3 0-15,5 0 0 0,2-4 0 16,2 2 0-16,-8 2 0 16,3 0 0-16,1 4 0 15,0-1 0-15,4-1 0 16,5 1 0-16,7 4 0 15,5-2 0-15,2-5 0 16,2 1 0-16,4-1-1 16,3 2 1-16,12 1-1 15,13-5 1-15,8-7-1 16,-1 2 1-16,-1 2-1 0,10 5 0 16,12 0-1-16,-4 0 1 15,9-2-2-15,11 2 1 16,12-4-2-16,9 8 1 15,0-1 0-15,5 0 0 16,2 2-1-16,4 2 0 16,6 5 1-16,6 0 1 15,3 0-1-15,11 5 0 16,-5-1 0-16,-2-1 1 16,-2 6-1-16,9 5 0 15,-2 10 1-15,16 5 0 16,11 11-1-16,21 2 1 15,19-6-1-15,12-1 1 16,17 5 0-16,8 1 0 16,6 4 0-16,20 9 0 15,22 5 0-15,4 15 1 0,-3 9-2 16,15 2 0-16,23 1 0 16,17 3 0-16,5 13-3 15,15-4 1-15,12-9-10 16,27 1 1-16,21 5-10 15,24-5 1-15,18-4 2 16,26-11 0-16,31-13-9 16,42-5 1-16,38-10 0 15,31-2 1-15,22-9 1 16,22-6 0-16,16 2 3 16,6-7 0-16,-3-8 3 15,1-1 0-15,4 1-1 0,7 4 1 16,17 3-3-16,-3-3 0 15,-324-21-1449-15</inkml:trace>
  <inkml:trace contextRef="#ctx0" brushRef="#br0" timeOffset="19015.75">4796 7355 1175 0,'0'0'0'16,"-35"-19"37"0,3 2 0-16,-3 1 27 0,-2 6 0 15,-9 1-11-15,-4 5 1 16,-13-2-24-16,-4 4 0 15,0 2-12-15,3 5 1 16,4 11-1-16,-1 4 1 16,-8 17-8-16,2 15 1 15,0 20 3-15,7 11 1 16,5 11 6-16,2 15 1 16,2 15 1-16,-7 11 0 15,-9 14-4-15,-2 12 0 0,-3 16-2 16,1 20 1-16,4 16-2 15,7 5 1-15,2 9-3 16,9-6 0-16,8-8-4 16,13-12 0-16,10-7-3 15,13-23 1-15,5-7-2 16,9-15 0-16,15-7-2 16,12-12 1-16,4-4-1 15,4-13 1-15,6-10-2 0,4 0 1 16,13-12 0-16,8-1 0 15,18-7-1-15,11-3 0 16,9-6-2-16,14-1 1 16,14-7 0-16,20-9 0 15,15-7 0-15,14-8 1 16,13-10-2-16,14-2 1 16,4-6 2-16,15-3 0 15,6-6 0-15,12 3 1 16,12-6 1-16,20 0 1 15,19-3 0-15,18-6 0 16,8-3 0-16,5 4 1 16,20-1-2-16,5-1 0 15,10-6 1-15,17 3 0 16,9 1 2-16,8 1 0 16,6 1 3-16,15 3 0 0,4 0-1 15,2 1 1-15,2 1 4 16,9 3 1-16,12 6 2 15,-2-1 0-15,-7-6 1 16,10-4 1-16,2-7 0 16,10-6 1-16,3-5 0 15,7-4 0-15,10-7-2 16,11-4 1-16,13-1 0 16,10-4 0-16,9 2-4 15,0 0 0-15,-11-2-1 16,4 0 0-16,3 7-3 15,-1 0 1-15,-2 3-2 0,-4-3 0 16,-5-1-2-16,-8-11 0 16,-8-4-1-16,-4-1 1 15,-6-6-2-15,-11-1 1 16,-12-7-2-16,-20-3 0 16,-28-3-1-16,-21-6 1 15,-18-5-2-15,-28-9 0 16,-21-7 1-16,-20-9 1 15,-17-8-2-15,-21-6 1 16,-22-1-1-16,-22-5 1 16,-23-6 1-16,-27-3 0 15,-28-4 0-15,-23 4 1 16,-27 4-1-16,-19 4 1 16,-21-8-1-16,-21 9 1 15,-23 1-5-15,-27 2 1 16,-27-3-3-16,-31-6 1 0,-30 4-1 15,-35-2 0-15,-41 0-2 16,-40-1 1-16,-35-4-1 16,-34 0 0-16,-30 3-1 15,-32 6 1-15,-35 8-1 16,-25 4 0-16,-14 3-2 16,-29 2 1-16,-24 6-2 15,-26 1 1-15,-13-5-2 0,-17 6 1 16,-7 13-1-16,-9 7 0 15,-25-2 0-15,-3 3 1 16,-4 2 0-16,-9 9 0 16,-10 8-1-16,-5 4 1 15,-6 5 0-15,-12 12 0 16,-9 5 0-16,5 7 1 16,-1 4-1-16,-2 5 0 15,-2 7 0-15,1-2 0 16,8-2 0-16,6 1 0 15,6 4 0-15,-2-1 1 16,-1 1 0-16,-2 4 0 16,0-3 0-16,3 10 1 15,8 10 0-15,-8 7 0 16,-13 11 0-16,-1 17 0 16,-5 10 0-16,-5 25 1 15,-4 22 0-15,0 22 0 0,6 22-6 16,3 32 0-16,9 29-8 15,15 29 0-15,604-243-1996 16</inkml:trace>
  <inkml:trace contextRef="#ctx0" brushRef="#br0" timeOffset="51841.1">3207 12062 1097 0,'0'0'0'15,"0"0"22"-15,0 0 0 16,-18 7-12-16,18-7 0 16,-18 14-19-16,-1 3 1 15,19-17-850-15</inkml:trace>
  <inkml:trace contextRef="#ctx0" brushRef="#br0" timeOffset="53102.18">2932 12545 1030 0,'-4'14'0'0,"-7"27"2"16,-6 20 1-1,-6 20 1-15,-4 13 1 0,-8 11 46 16,-7 11 0-16,-16 29 17 15,-9 20 1-15,-6 25-8 16,-3 20 1-16,-1 13 1 16,-1 5 0-16,-3-1-15 15,18 0 1-15,13 1-12 16,18 1 1-16,20-1-10 16,24-5 1-16,31-10-8 15,24-17 1-15,28-9-5 16,21-13 0-16,29-9-5 0,23-11 0 15,20-7-3-15,29-10 0 16,23-15-2-16,23-9 0 16,19-13-2-16,30-11 1 15,32-18-5-15,18-2 0 16,3-4-1-16,23 5 0 16,20 1 0-16,29 0 0 15,20-7 0-15,33-7 0 16,31-9 1-16,24-8 1 15,19-11 2-15,9-6 1 16,29-11 2-16,-2-12 1 16,1-12 0-16,4-9 1 15,9-7 0-15,16-1 0 16,8-6 11-16,-1 1 0 16,10-1 7-16,6 1 1 0,3-1 2 15,-1 4 1-15,-5 0 4 16,0 5 0-16,-3 7-4 15,-3 1 1-15,-8 1-3 16,-6-4 0-16,-11-3-2 16,-10-2 0-16,-13-3-9 15,-26-8 1-15,-41-8-4 16,-18-10 1-16,-15-9-3 16,-13-10 0-16,-19-6 0 15,-19-8 0-15,-20-4 0 0,-33-10 1 16,-31-11-2-16,-26-6 1 15,-15-6 0-15,-24-1 0 16,-14-11 2-16,-26-1 1 16,-20-9 0-16,-29 3 0 15,-24-3-2-15,-31 2 1 16,-32-1-2-16,-29 10 0 16,-31 4 2-16,-31 1 0 15,-35-3 2-15,-33-8 1 16,-35-3-3-16,-37-2 1 15,-35 5-1-15,-43-3 1 16,-37 1-6-16,-29-5 1 16,-33 4-5-16,-40 6 1 15,-37 15-4-15,-36-4 0 16,-22 8-1-16,-35 3 0 16,-33 9-1-16,-13 5 1 15,-10 2-1-15,-25 1 0 0,-15 8-1 16,-5 2 1-16,-15 0-1 15,-2 7 0-15,-5 2 0 16,3 6 0-16,-10 4 0 16,-6 7 0-16,-9 2 0 15,-22 5 0-15,-4 10 0 16,1 9 0-16,-13 5 0 16,4 4 0-16,3 3-1 15,4 0 1-15,7-4-1 16,-1-1 1-16,-2-3-1 0,-2-3 0 15,-6-1-1-15,-1 0 1 16,2 2-1-16,-4 5 1 16,1 8-1-16,-5 11 1 15,-10 14 0-15,-6 20 1 16,-3 20-1-16,-9 20 1 16,-3 19-2-16,-5 44 1 15,8 46-1-15,15 46 1 16,15 47-1-16,22 27 0 15,617-291-2127-15,-2300 1078 2129 16</inkml:trace>
</inkml:ink>
</file>

<file path=ppt/ink/ink3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4:35.015"/>
    </inkml:context>
    <inkml:brush xml:id="br0">
      <inkml:brushProperty name="width" value="0.05292" units="cm"/>
      <inkml:brushProperty name="height" value="0.05292" units="cm"/>
      <inkml:brushProperty name="color" value="#FF0000"/>
    </inkml:brush>
  </inkml:definitions>
  <inkml:trace contextRef="#ctx0" brushRef="#br0">18725 16193 895 0,'0'0'0'0,"-19"-28"38"16,0 2 1-16,-3-3 33 16,0 1 1-16,-3 7-18 15,-3 4 0-15,-6 0-22 0,-3 1 1 16,-4 1-9-16,1 2 0 16,-2 3-7-16,-1 1 1 15,1 2-2-15,1 4 1 16,1 1-4-16,-6-1 1 15,-2-4-2-15,-3-5 0 16,-7-4-2-16,-6-1 0 16,1 3 11-16,-8-1 1 15,3-3 3-15,-8 1 1 16,-11 1 5-16,1-3 0 16,-4-3 4-16,-4-2 1 15,-6-4-2-15,-4 0 0 16,-9 0 2-16,-12 3 0 15,-8 4-5-15,-8 2 1 16,-7 5-4-16,-14 3 0 16,-15 5-9-16,-8 9 0 0,-14 9-8 15,-2 7 1-15,-9 5-6 16,-2 8 1-16,1 4-5 16,-6 9 0-16,10 9-2 15,12 3 0-15,4 3-1 16,22 3 1-16,10 7-1 15,5 5 0-15,15-1 0 16,17 4 0-16,31 5 0 16,15-1 0-16,21-8-1 0,18 4 1 15,19 12-1-15,27 3 1 16,20 1-1-16,20 10 0 16,11 12-1-16,28-1 0 15,34 5-5-15,28 3 1 16,30 10-7-16,15-10 1 15,15-23-10-15,27-15 1 16,18-21-8-16,10-21 0 16,5-22-3-16,19-19 1 15,13-21 15-15,10-21 1 16,9-15 0-16,-7-15 1 16,-11-13 11-16,-12-7 1 15,-7-8 3-15,-19-4 0 16,-20 0 8-16,-28-9 0 15,-16-12 11-15,-23 0 1 16,-21-5 6-16,-30 3 1 16,-33 2-1-16,-25 1 1 0,-27-5-1 15,-26 4 0-15,-32 4-2 16,-23 1 1-16,-19 2-4 16,-39 7 1-16,-41 9 2 15,-38 7 0-15,-45 3 2 16,-36 19 1-16,-45 24-7 15,-38 31 1-15,-43 35-6 16,-45 45 0-16,-42 51-6 16,-32 33 0-16,502-148-1758 0</inkml:trace>
  <inkml:trace contextRef="#ctx0" brushRef="#br0" timeOffset="98608.83">24977 13483 1511 0,'0'0'0'16,"0"0"92"-16,0 0 1 16,0 0 41-16,5-19 0 15,7 14-52-15,4-1 0 16,2 5-39-16,7 1 1 16,10-2-17-16,5-2 0 15,6 3-8-15,5-1 1 0,16 0-5 16,13 1 1-16,15-1 10 15,20 2 0-15,19 2 14 16,17 1 1-16,26 4 1 16,24-2 1-16,25 2-4 15,7 2 1-15,-4-6-3 16,-9-1 0-16,-10 0-9 16,-10-1 1-16,-13 3-5 15,-18-8 0-15,-17-3-13 0,-10 6 0 16,-11 1 0-16,-20 0 0 15,-21-4-7-15,-21-13 1 16,-69 17-2156-16</inkml:trace>
  <inkml:trace contextRef="#ctx0" brushRef="#br0" timeOffset="99559.78">5203 14623 1455 0,'22'0'0'16,"38"4"29"-16,26-1 0 16,18 2 41-16,21-1 1 15,29-2-17-15,13-6 1 16,19-3-21-16,8-7 0 16,3 0 8-16,8-3 1 15,10 0-1-15,2 1 0 16,9 1-6-16,-1 3 0 15,3 3 7-15,1 0 1 16,-6 2 1-16,1 4 0 16,-2 5-8-16,-7 3 0 15,2 0-5-15,0 4 1 16,0 1-9-16,5 0 0 16,7 1-4-16,-3-20 1 0,-226 9-1879 15</inkml:trace>
  <inkml:trace contextRef="#ctx0" brushRef="#br0" timeOffset="125209.5">5456 5560 660 0,'0'0'0'15,"-9"33"4"-15,-3 12 1 16,-3 17 11-16,-2 8 1 16,-6 4 1-16,-4 2 1 15,-4 11-2-15,-3 8 1 16,-6 12-5-16,-1 11 0 16,2 1-5-16,-1 15 0 15,-6 9 14-15,-5 20 1 16,-8 20 12-16,-4 23 0 15,-4 16 1-15,0 20 1 0,-2 23-7 16,-7 19 1-16,-16 10-8 16,4 7 0-16,2-3-5 15,5 3 0-15,12 7-4 16,-3-4 1-16,-6-1-3 16,-1-10 1-16,10-16 1 15,2-11 1-15,12-12-2 16,0-8 1-16,3-17 3 15,2-8 1-15,10-20-2 16,3-4 0-16,5-13-2 0,5-8 0 16,8-10 2-16,-2-5 0 15,3-12 2-15,4-12 0 16,3-9 0-16,-1-5 0 16,3-9 0-16,4-9 0 15,1-6 8-15,4-5 0 16,4-3 5-16,5-6 1 15,0-4-2-15,5-6 0 16,5-8-2-16,8-4 1 16,-1-5 3-16,0 0 1 15,6-1-1-15,5 0 0 16,0 5 9-16,7 0 0 16,6 4 0-16,8-2 1 15,6-2-4-15,13-1 1 16,18-2-6-16,13 3 0 0,0-1-9 15,13-2 0 1,20-1-11-16,22 6 0 0,18 0-6 16,13 6 1-16,9-1-2 15,12-2 1-15,4-9-3 16,14 0 0-16,12-2-2 16,13-3 1-16,8-4-2 15,18-1 1-15,11 1-1 16,24-3 0-16,7-4-1 15,20-4 1-15,12-8-1 0,7-1 1 16,14 0 0-16,9-3 0 16,6 0 1-16,11-2 0 15,15 1 2-15,5-1 1 16,6 0 0-16,1 0 1 16,5 1 4-16,3-1 1 15,6-2 3-15,-3-1 1 16,-11-4 1-16,0 2 0 15,0 0-2-15,-2-3 1 16,-1-7-1-16,7 1 1 16,8 0-2-16,6-3 0 15,2-1 0-15,1-1 1 16,5 5-2-16,3 1 1 16,-4-1-2-16,-6-1 0 15,-3-2-1-15,-5 3 1 16,-2 5-2-16,-7 3 1 15,3-4-2-15,-12-1 0 0,-3 1-3 16,-11 0 0-16,0 0-1 16,-5-9 0-16,-15-12-2 15,-8-5 1-15,-7-5-1 16,-18-7 0-16,-9-6-1 16,-10-8 1-16,-13-9 0 15,-17-6 0-15,-9-6 0 16,-15-3 1-16,-10 3 0 15,-19 0 1-15,-7-2 2 16,-18 4 1-16,-12-2-1 16,-16-3 0-16,-13-5 0 15,-12 1 1-15,-12 0 1 0,-16 0 0 16,-5-3 0-16,-13-5 1 16,-12-8-1-16,-9-8 1 15,-10-10-1-15,-8-12 1 16,-3-18 1-16,-5-16 0 15,-8-23 1-15,1-16 0 16,-4-23 1-16,2-24 1 16,1-15-1-16,1-22 0 15,1-23-1-15,-5-11 0 16,-5-14-1-16,-3-6 1 16,1-16 0-16,0-8 1 15,0-11-3-15,-4-10 0 16,-6-3 3-16,-12 10 0 15,-4 13 1-15,-13 5 0 16,-12 6-1-16,-16 10 0 0,-12 12-2 16,-18 7 0-16,-20 6-3 15,-10 6 1-15,-12 9-4 16,-13 17 0-16,-12 11-2 16,-10 6 0-16,-8 2-1 15,-8 11 0-15,-10 8-1 16,-2 17 0-16,-7 9 0 15,-4 5 0-15,-4 14-1 16,-3 6 1-16,3 11-2 16,-9 11 0-16,-9 5-1 15,-12 9 0-15,-15 4-2 0,-21 15 0 16,-16 22-1-16,-33 0 0 16,-22 6 0-16,-31 4 1 15,-19 15-1-15,-37 4 0 16,-37 6-3-16,-40 10 1 15,-29 9-3-15,-33 5 1 16,-27 5-1-16,-39 7 1 16,-27 7 1-16,-45 2 0 15,-21 10 0-15,-25 2 1 16,-7 9 1-16,-9 11 0 16,-24 20 0-16,0 31 1 15,-2 31-4-15,-13 41 1 16,-13 44-15-16,-20 47 1 15,785-222-2086-15</inkml:trace>
  <inkml:trace contextRef="#ctx0" brushRef="#br0" timeOffset="128278.06">18113 8994 1153 0,'0'0'0'0,"-45"-2"22"16,-8 0 1 0,-16 2 28-16,-9 2 1 0,-3 0-5 15,-9-4 1-15,-14-1-20 16,-5-8 0-16,-4-3-11 15,-4 2 1-15,-13-3-2 16,-6 4 0-16,-14 4-1 16,-7-1 1-16,-9-4-5 15,-10-2 1-15,-6 7 0 16,-10 0 1-16,-4-2-2 16,-3-5 0-16,-9-3-1 0,-2-2 1 15,-2-2 0-15,-12 0 1 16,-2-3 0-16,-1 0 1 15,-1 2 2-15,-1-3 1 16,-13 1 2-16,-1 3 0 16,-8-3-2-16,1 7 0 15,-11 5 0-15,-5 5 0 16,-10 2-2-16,-1 3 0 16,-1 2-2-16,1 5 1 15,-2 4-2-15,7-1 0 16,3 4-3-16,-1 1 1 15,2-1-2-15,-2-4 0 16,-2 4-1-16,0-3 1 16,6 3-2-16,5 2 1 15,0 7-1-15,7 6 1 16,-4 6-1-16,10 4 0 16,4 4-1-16,4-3 0 15,6 0 0-15,8 2 1 0,0 2 0 16,9 6 0-16,6 6 0 15,3 3 1-15,14 7-2 16,10 5 0-16,15 6-1 16,15-4 0-16,20 5-1 15,13 3 0-15,8 1-1 16,17-4 1-16,19-5-2 16,15-7 1-16,20 2-1 15,19 1 1-15,14 4-1 16,23-3 0-16,20-8 0 0,22-4 0 15,25-4 0-15,7-6 0 16,18-1-1-16,18 0 0 16,20 0-2-16,24 2 0 15,29 1-1-15,20-3 0 16,14-8-2-16,16-6 1 16,6-3-1-16,15-6 0 15,10 1 0-15,21-1 0 16,7 1 0-16,10-3 1 15,-4-2 0-15,15-4 1 16,27 6 0-16,8-1 0 16,-4-5 1-16,11-3 0 15,17-11-1-15,9-7 1 16,12-7-1-16,10-3 1 16,8-6 1-16,2-1 0 15,-2-6 2-15,3-1 0 0,3-2 0 16,4-1 0-16,1-1 1 15,2-10 1-15,-6-7 1 16,-7 5 1-16,5 2 1 16,-10 1 1-16,-18-3 1 15,-10 0 0-15,-13 7 0 16,-28-6 1-16,-39-3-2 16,-31-5 0-16,-29-4 1 15,-39 0 1-15,-33 3 1 16,-40 3 1-16,-36 0-1 0,-32-1 1 15,-31-3 13-15,-31-8 0 16,-29-8 10-16,-36-6 0 16,-42-5 1-16,-40-11 1 15,-49-18 0-15,-57-11 0 16,-41 0-7-16,-55 2 1 16,-42 1-10-16,-46 13 1 15,-47 12-7-15,-46 14 1 16,-45 18-4-16,-45 34 0 15,-46 34-2-15,-29 40 1 16,-54 36-4-16,-39 58 1 16,-26 56-4-16,-39 70 0 15,-29 60-2-15,-25 72 0 16,897-397-1853-16</inkml:trace>
</inkml:ink>
</file>

<file path=ppt/ink/ink3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7:53.239"/>
    </inkml:context>
    <inkml:brush xml:id="br0">
      <inkml:brushProperty name="width" value="0.05292" units="cm"/>
      <inkml:brushProperty name="height" value="0.05292" units="cm"/>
      <inkml:brushProperty name="color" value="#FF0000"/>
    </inkml:brush>
  </inkml:definitions>
  <inkml:trace contextRef="#ctx0" brushRef="#br0">29182 10094 1299 0,'0'0'0'0,"0"0"47"16,0-24 1-16,0 7 33 0,-2-2 1 15,-2-2-28-15,-4-1 0 16,-8-3-32-16,-4 1 1 16,1 0-10-16,-2 3 1 15,0-3-4-15,-2 1 1 16,0 4-2-16,-7 4 1 16,-11 4 0-16,-6 4 1 15,-12 4-1-15,-6 1 0 16,-11 2-3-16,-7 4 0 15,-7 1-2-15,-8-2 1 16,-10-4-2-16,-7-1 0 16,-6-3 0-16,-8-2 1 15,-3-12-1-15,-9-2 0 16,-20-2 2-16,-14-4 1 16,-10 1 6-16,-19 5 1 15,-17-3 8-15,-8 3 0 16,-20 5 2-16,-14 3 1 0,-7 2-2 15,-7 4 0-15,-17 6-2 16,-10-1 0-16,-17 2-4 16,-7 2 0-16,-3 5-5 15,-15-4 1-15,-8 4-4 16,-1 3 1-16,2-1-3 16,-3-4 0-16,-11-3-2 15,-2 3 1-15,2-3-2 16,6 1 1-16,3 1 1 15,-7 1 0-15,-4 2 1 16,2-4 1-16,6 1 0 0,-1 1 0 16,2 4 0-16,-10-2 1 15,-4-6-2-15,3-1 0 16,10-1-2-16,1-3 1 16,5-6-2-16,4-2 1 15,11-4-1-15,7 0 0 16,4-3 0-16,12 6 0 15,3 0 0-15,0-4 1 16,-5-4 0-16,1 8 0 16,11 6 1-16,2 7 0 15,5 5-1-15,-1 10 0 16,-10 15 1-16,6 11 1 16,5 18 0-16,9 3 0 15,2 8-2-15,-4 4 0 16,0 4-1-16,0 10 0 15,11 21-1-15,7 7 1 0,9 2-2 16,-1 13 0-16,10 13-1 16,-1 15 0-16,6 11 0 15,3 10 0-15,11 7-1 16,12 3 0-16,15 2 0 16,15-3 0-16,13-4 0 15,24-7 0-15,11-1 0 16,26-2 0-16,21-2-1 15,26-4 1-15,23 1-1 0,17-11 0 16,16-5-3-16,12-5 1 16,24 1-5-16,13 1 1 15,25-2-3-15,23-7 0 16,26-4-6-16,21-5 0 16,12-3-1-16,24-4 0 15,21-11 0-15,24-8 0 16,16-10 0-16,22-4 0 15,13-8 2-15,20 0 1 16,11-4 3-16,13-5 0 16,17-12 1-16,15-5 0 15,29-3 2-15,8-3 0 16,9-4 1-16,6-4 1 16,8-5 1-16,9-2 0 15,20-2 1-15,8-5 0 16,10-8 0-16,9-4 1 15,14-5 0-15,4-4 0 16,8-5 0-16,8 2 1 0,9 3 0 16,4-3 0-16,15-1 1 15,-5-3 1-15,-3-3 0 16,5 0 0-16,2 2 0 16,7-2 0-16,8 0 0 15,-3-2 1-15,-5-10 1 16,-5 1 0-16,-11 1 0 15,0 0 1-15,-6-1 0 16,3-9 1-16,-4-6 0 0,-6-7 0 16,-8-16 0-16,-4-8 1 15,-3-7 1-15,-6-7 1 16,-6-7 1-16,-24-15 1 16,-15-18 1-16,-13-10 1 15,-12-9 1-15,-6-8 0 16,-4-13 5-16,-22-6 1 15,-14-11 6-15,-16-9 1 16,-23-10 3-16,-23 1 0 16,-22-15-1-16,-11-7 1 15,-13-5-1-15,-22 2 0 16,-22-3-4-16,-19-8 0 16,-25 2-2-16,-21-1 0 15,-23-1-4-15,-30 4 0 16,-31 9-3-16,-29 6 0 15,-28 3-2-15,-34 13 1 16,-35 7-2-16,-40 3 0 0,-45 8-1 16,-56-5 0-16,-59 1-2 15,-75 9 0-15,-71 12 0 16,-88 18 0-16,-77 22-3 16,-71 31 0-16,-74 32-2 15,-60 44 0-15,-51 41-4 16,-50 61 1-16,-31 59-2 15,0 17 0-15,924-173-2031 16</inkml:trace>
  <inkml:trace contextRef="#ctx0" brushRef="#br0" timeOffset="3409.25">14690 11546 1041 0,'42'-3'0'16,"78"-6"32"-16,28-3 0 0,7-4 48 16,16 1 0-16,11 6 3 15,9 1 1-15,10-1-24 16,3-1 1-16,8 1-21 15,17 2 0-15,2 4-15 16,16-1 1-16,18-5 2 16,12 4 1-16,12 2-5 15,11 1 0-15,5 2 7 16,21 5 0-16,8 2 1 16,13 2 0-16,6-4-2 15,3 0 0-15,6-3 12 0,17-4 1 16,9-5-1-16,7 2 0 15,6-4 3-15,6 3 0 16,17 0-2-16,-1-2 1 16,2-3-6-16,-9 3 1 15,-8 2-9-15,-10 3 1 16,-4-2-6-16,-17-2 0 16,-21 5-1-16,-19 2 0 15,-19 4-1-15,-29 1 1 16,-30-3 10-16,-27-1 0 15,-31-1 6-15,-27 0 0 16,-22-1 1-16,-22-6 0 16,-22-4-6-16,-18-1 1 15,-16 0-8-15,-10-2 1 16,-11-3-5-16,-15 5 0 16,-15 8-6-16,-7-1 1 0,-4 2-2 15,-3-1 0-15,-9 4-5 16,4-14 1-16,-4 4-5 15,-2 1 0-15,-3 1-2 16,-4-3 0-16,-3 6-4 16,1 2 0-16,11 3-2356 15</inkml:trace>
</inkml:ink>
</file>

<file path=ppt/ink/ink3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8:12.805"/>
    </inkml:context>
    <inkml:brush xml:id="br0">
      <inkml:brushProperty name="width" value="0.05292" units="cm"/>
      <inkml:brushProperty name="height" value="0.05292" units="cm"/>
      <inkml:brushProperty name="color" value="#FF0000"/>
    </inkml:brush>
  </inkml:definitions>
  <inkml:trace contextRef="#ctx0" brushRef="#br0">6562 12820 1119 0,'0'0'0'0,"0"0"21"15,-14-17 0-15,10 10 31 16,4 0 1-16,-3 0-12 0,1 0 0 16,2 0-19-16,0 7 1 15,-4-12-9-15,4 5 1 16,0 7-3-16,0-10 0 15,0 10-3-15,6-11 0 16,11 6 0-16,10 2 1 16,13 3 1-16,15 0 0 15,14 0-1-15,6-4 1 16,3-5 4-16,10 1 1 16,18-4 2-16,5 3 1 15,4-3-1-15,7 0 0 16,8 5-2-16,4-2 0 15,7 1 2-15,4-1 0 16,8 0 8-16,6 1 1 16,12-1 2-16,9 6 0 15,2-1 14-15,15 1 1 0,3-4 2 16,6 2 0-16,8 5 2 16,-3-2 0-16,6-5-6 15,9 2 0-15,9-2-8 16,4 2 1-16,8 1-5 15,7-1 1-15,0-5-6 16,4-1 0-16,-1 1-1 16,17-1 0-16,6 1 4 15,13 5 1-15,10 5-2 16,6 0 1-16,-9-2-7 0,-2-3 1 16,9-2 0-16,5 5 0 15,4 2-4-15,-2-2 0 16,5-4 1-16,15-3 0 15,4-1-1-15,1-4 0 16,-9-5-1-16,5 1 1 16,16 1-3-16,-7 3 0 15,-7 2-2-15,7 2 1 16,5-1-3-16,2 4 1 16,-4 4 0-16,-6 1 1 15,-2-6-2-15,-8 2 0 16,-10 3 1-16,-5-1 1 15,0 1-2-15,-9 0 1 16,-11-1-2-16,-19 1 1 16,-11-1 2-16,-17 1 1 15,-11-8 2-15,-19 3 0 0,-20 1 0 16,-21 0 1-16,-24-2 2 16,-24-1 0-1,-20 1-3-15,-19 0 1 0,-18 1-1 16,-13-1 0-16,-15-3 0 15,-9 3 0-15,-13 1-6 16,-6-4 1-16,-3-6-6 16,-3 3 1-16,-6 3-6 15,2-2 1-15,2 3-2 16,11-6 0-16,-20 17-2395 16</inkml:trace>
  <inkml:trace contextRef="#ctx0" brushRef="#br0" timeOffset="4876.42">16708 14272 907 0,'0'0'0'16,"31"3"14"-16,-6 3 1 16,5 1 19-16,-2 1 1 0,9 1 10 15,2-2 1-15,2-4 5 16,-1-1 0-16,10 1-18 16,-1 1 0-16,6 1-1 15,-2 4 1-15,-1 1-7 16,5-1 1-16,6-1 18 15,10 3 1-15,4-1 1 16,5 1 1-16,-3-3-6 16,2-3 0-16,14 1-6 15,6-5 0-15,3 1-6 0,9-2 1 16,8 0-6-16,10 2 0 16,0-2 10-16,6 0 0 15,17 1-1-15,15-2 0 16,16-4-3-16,0-2 0 15,13 0-5-15,6 2 0 16,6-1 1-16,11-1 1 16,10-3-4-16,11 1 0 15,8 1-3-15,13 1 0 16,3 0-2-16,8 2 1 16,13-1 0-16,11 5 0 15,11 1-3-15,7 1 0 16,-6 1 3-16,-1-2 1 15,1 0 1-15,-8 2 0 16,-8 3-2-16,-15-1 1 16,-16-4-4-16,-27 1 0 0,-12 3-6 15,-33-2 0-15,-25-4-6 16,-36-7 1-16,-130 9-1910 16</inkml:trace>
  <inkml:trace contextRef="#ctx0" brushRef="#br0" timeOffset="5591.96">9569 15662 1310 0,'74'-13'0'0,"115"-23"55"15,58-5 1-15,33-4 41 16,36 3 1-16,37 6-28 16,21 3 1-16,24 5-35 15,12 4 1-15,15 5-16 16,23 2 1-16,16 6-6 16,24 3 1-16,15 2-4 0,19-1 1 15,28-6-4-15,17-3 0 16,13-1-3-16,30-1 1 15,18-2 2-15,5 4 0 16,18 7 11-16,-12 8 1 16,-17 8-3-16,-13 6 1 15,-11 6 17-15,-21 9 1 16,-25 8 9-16,-21 3 0 16,-18-3 8-16,-37-1 1 15,-28-3-3-15,-31-7 1 16,-36-8-10-16,-39 0 1 15,-26 2-6-15,-36-1 1 16,-37-6-18-16,-34-5 1 16,-35-2-10-16,-26-10 1 0,-148 5-2037 15</inkml:trace>
</inkml:ink>
</file>

<file path=ppt/ink/ink3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8:46.156"/>
    </inkml:context>
    <inkml:brush xml:id="br0">
      <inkml:brushProperty name="width" value="0.05292" units="cm"/>
      <inkml:brushProperty name="height" value="0.05292" units="cm"/>
      <inkml:brushProperty name="color" value="#FF0000"/>
    </inkml:brush>
  </inkml:definitions>
  <inkml:trace contextRef="#ctx0" brushRef="#br0">17327 8973 1377 0,'0'0'0'0,"44"-2"33"15,3 0 1-15,15 2 34 16,3 4 0-16,2-1-23 16,0-3 1-16,0-3-26 15,11-1 1-15,12 3-7 16,9-1 1-16,5 0-2 0,9-3 1 16,17 7-4-16,8 1 1 15,5 4 0-15,5 2 0 16,20-4-1-16,10 0 1 15,7 2-3-15,16 2 1 16,4-4 0-16,10 2 1 16,7 0 2-16,13 0 1 15,8 0 0-15,15-7 1 16,8 3 1-16,9 1 0 16,23 1 0-16,2-3 1 15,7 1 8-15,10 4 0 16,6-2 4-16,-2 4 0 15,0-2-1-15,2 1 1 16,7-2 10-16,-6 0 0 16,-2 3 14-16,-12-2 1 15,-5 2-2-15,-14-1 1 0,-2-6-4 16,-13 5 0-16,-15-4-7 16,-29 3 0-16,-22-3-7 15,-21-1 0-15,-21 0-4 16,-25-1 0-16,-23-2-8 15,-23-3 1-15,-18-1-11 16,-16 1 0-16,-20 1-12 16,-26-13 1-16,-22-6-5 15,-35-2 1-15,40 24-2092 0</inkml:trace>
  <inkml:trace contextRef="#ctx0" brushRef="#br0" timeOffset="1465.04">5583 10363 1209 0,'0'0'0'16,"0"-9"12"-16,5 2 0 16,2 4 28-16,12 6 0 15,13 2-3-15,12 4 1 16,15 3-22-16,4 0 1 0,9 0-5 16,6-1 1-16,7-4-4 15,10-4 0 1,20 0-2-16,6 1 0 0,4-2 1 15,2-1 0-15,9 5 10 16,12-1 1-16,15 2 7 16,8 1 1-16,11-1 9 15,-3 0 1-15,7 0-1 16,8-2 1-16,1-3-5 16,12 0 0-16,6 1 8 0,2-3 1 15,4-5 3-15,5 3 0 16,4 2 2-16,1-1 0 15,0-3-5-15,6 1 0 16,0-1-4-16,10 2 1 16,3-3-6-16,8 4 0 15,-4 1-6-15,4 1 0 16,0 1-1-16,1 1 0 16,1 1-6-16,0-1 1 15,8 3-2-15,6-5 0 16,6 6-1-16,6-5 0 15,2 0-3-15,7-1 1 16,-4 3-2-16,9-1 0 16,0 1-2-16,9-1 1 15,5 2 2-15,4-1 0 16,5 1 0-16,7 2 1 0,13 0-2 16,1 0 1-16,-2 0-2 15,6 0 0-15,7 0 2 16,0 0 1-16,3 5 2 15,9 3 0-15,4 1 0 16,3-1 0-16,3-3-2 16,3-1 1-16,1-1-1 15,0 2 1-15,2-6-1 16,0 4 0-16,-3 6 0 16,-11-4 1-16,-20-7 1 0,-5 3 1 15,-3 10-1-15,-20-6 1 16,-15-2 1-16,-13 1 1 15,-12-1-4-15,-15 0 1 16,-10 1 3-16,-21-1 0 16,-11-6-1-16,-26-1 1 15,-16 2-2-15,-20-3 1 16,-15 0-3-16,-18-2 0 16,-19 0-3-16,-15 1 1 15,-12-1-2-15,-10 4 0 16,-13-1-1-16,-10 1 0 15,-13-4-1-15,-10 0 0 16,-9 2-1-16,-6-2 1 16,-3-4-1-16,-7 4 0 15,9-3-2-15,-9 3 1 16,0 0-2-16,7-7 0 16,-7 7-3-16,-7-12 0 0,0 5-3 15,-4 0 0-15,-3 0-6 16,-9-3 1-16,-12-4-23 15,-4-2 1-15,39 16-2433 16</inkml:trace>
  <inkml:trace contextRef="#ctx0" brushRef="#br0" timeOffset="3248.78">5068 12180 1187 0,'0'0'0'16,"0"0"31"-16,0 0 1 15,0 0 31-15,19-11 1 16,-3 4-15-16,9 4 1 16,10 3-27-16,5 0 1 15,5 0-10-15,9 3 1 16,10-1-7-16,5 2 1 0,1-3-2 15,8-1 1 1,6-1-2-16,13-3 0 0,11 2-2 16,8-3 0-16,6 0 3 15,5 0 1-15,0 1 4 16,4 3 1-16,13 1 3 16,10 3 1-16,8 2 0 15,0-5 1-15,6-3 4 16,8 1 0-16,4 2-1 0,14-2 0 15,9-5 5-15,7 2 1 16,10 3-1-16,10-3 0 16,4 0 5-16,3 0 0 15,3 3 1-15,7 2 0 16,-1 2-3-16,8 1 1 16,-1 3-2-16,10 0 0 15,15 1-5-15,3 0 1 16,-6 0-3-16,-2-3 0 15,1-6-4-15,10 0 0 16,7 2-5-16,19 2 1 16,2-2-2-16,-1-2 0 15,-4-5 2-15,8 6 1 16,21 1 0-16,8 1 0 16,-2-2 0-16,7 1 1 15,14 0-2-15,2 1 1 16,11-2-2-16,3-5 0 0,4 3-1 15,7 1 0-15,9 2-1 16,3-2 0-16,12-1 1 16,4 0 0-16,4-1 1 15,-1 4 1-15,-2 2-2 16,-3 3 1-16,-3 0 0 16,-1 6 1-16,-4-1 0 15,-4 7 1-15,-4 4 0 16,-10 0 0-16,-11-2 5 15,-24 0 0-15,-15-4 2 0,-8 1 0 16,-11-6-1-16,-18 3 0 16,-14-5-1-16,-22-3 0 15,-24 2 1-15,-26-1 0 16,-28-3 1-16,-22-1 1 16,-20-1 0-16,-20 3 0 15,-20 1-2-15,-17-5 1 16,-19 0-2-16,-15 2 1 15,-19 1-8-15,-10-1 1 16,-9 3-8-16,-8 6 1 16,-6 4-7-16,-24 4 1 15,20-19-2281-15</inkml:trace>
  <inkml:trace contextRef="#ctx0" brushRef="#br0" timeOffset="5214.95">5046 13729 1187 0,'0'0'0'0,"45"1"26"16,0 3 0-16,14 1 31 15,8-3 1-15,19 1-8 16,8-1 1-16,-4-4-27 16,1-1 0-1,19-3-9-15,1 0 0 0,-2-5 1 16,9 1 0-16,20 6-1 15,3 1 1-15,4-4 1 16,-1 2 1-16,6 3-3 16,7 2 1-16,9 3-1 0,7-3 1 15,3-5-1-15,-5 0 1 16,-3 5-3-16,7-3 1 16,6-6-2-16,4 0 1 15,9 2 5-15,6 2 1 16,6 2 4-16,4-1 0 15,2 1 1-15,3-1 1 16,-5 3 0-16,5 1 0 16,2 1-3-16,-2 5 1 15,2 2-3-15,5 3 0 16,4 1 1-16,3-2 0 16,3-5-2-16,2-1 1 15,6-3-2-15,5-1 1 16,6 0-4-16,8-1 1 15,6-6-1-15,10 0 1 16,7 3-1-16,2 1 1 0,-4-1-1 16,4 1 1-16,4 0-3 15,3 1 1-15,14 2-2 16,2 2 1-16,5-1 0 16,-1-2 0-16,3-6 0 15,5 1 1-15,21 5 2 16,-3-4 0-16,-12-2 0 15,10 0 1-15,12 0-5 16,4 3 1-16,2 4 0 16,2 6 0-16,8-1-3 0,2 3 0 15,-1 3-2-15,-8-4 0 16,-2 0 2-16,6 1 1 16,4 3 1-16,-3-3 0 15,-3-1 1-15,2-2 0 16,2-5 1-16,-4 0 0 15,-13 2-1-15,-15 0 0 16,-3 1 0-16,-15-1 1 16,-14-5 4-16,-21-1 0 15,-11 2 2-15,-24 2 0 16,-20 9 2-16,-24 3 0 16,-17 2-4-16,-25 0 1 15,-28 1-2-15,-22 1 1 16,-19 0-7-16,-20-1 1 15,-21-3-13-15,-18 0 1 16,-28-12-2181-16</inkml:trace>
  <inkml:trace contextRef="#ctx0" brushRef="#br0" timeOffset="6499.36">6160 15449 1164 0,'45'-7'0'16,"82"-14"45"-16,32 0 1 15,10 6 29-15,17 1 0 16,13 2-9-16,6 3 0 16,12 0-34-16,7 1 1 15,3 3-11-15,11-2 0 0,7 0-8 16,15-2 1-16,3-5-3 16,21 2 1-16,10 2-4 15,9-2 0-15,17-4-1 16,4-1 1-16,8 3-2 15,19 2 0-15,14 1-1 16,14-1 1-16,20-2-2 16,8 1 1-16,6-1 0 15,7-2 0-15,5-1 1 16,0 1 0-16,13 4 0 0,-1 0 1 16,8 0 5-16,13 3 0 15,-1 2 5-15,3 4 1 16,4 1 2-16,7 0 0 15,7 2 4-15,6 4 0 16,2-2 5-16,-1 5 1 16,-3 5 0-16,-6 0 1 15,-10 2-5-15,-11-1 0 16,-7 1 4-16,-11 4 0 16,-10 1 0-16,-10 1 1 15,-24 6-1-15,-19-5 1 16,-20-5 0-16,-18 1 0 15,-14 4-3-15,-22-2 0 16,-19-5-4-16,-27-2 0 16,-27-5-1-16,-26-2 0 15,-30-5-3-15,-24-2 1 0,-24-1 0 16,-24-4 0-16,-23-4-2 16,-14 1 0-16,-15 0 3 15,-11 1 1-15,-17 0-3 16,-7-1 1-16,-3-7-9 15,-5-4 1-15,-6 0-8 16,-3 4 0-16,1 3-6 16,4-17 0-16,0 31-2109 15</inkml:trace>
</inkml:ink>
</file>

<file path=ppt/ink/ink3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9:06.155"/>
    </inkml:context>
    <inkml:brush xml:id="br0">
      <inkml:brushProperty name="width" value="0.05292" units="cm"/>
      <inkml:brushProperty name="height" value="0.05292" units="cm"/>
      <inkml:brushProperty name="color" value="#FF0000"/>
    </inkml:brush>
  </inkml:definitions>
  <inkml:trace contextRef="#ctx0" brushRef="#br0">8550 9516 1041 0,'44'-1'0'16,"69"-1"38"-16,33-5 0 16,37-2 34-16,20 1 1 15,16-1-1-15,23 0 0 16,6 1-27-16,19 4 1 15,8 4-25-15,14 2 1 16,-3 1-1-16,10 1 0 16,16 1-3-16,13 7 1 15,19 7-2-15,12 2 0 16,1-4 2-16,4-5 0 16,15 2 6-16,15 2 1 0,15-1-1 15,25-6 1 1,11-7-1-16,10-4 1 0,13-7-4 15,24-3 1-15,10 0-3 16,6-7 1-16,15-2 0 16,-5 2 1-16,-10 4-3 15,-13-1 1-15,-18 6 3 16,-17 6 0-16,-14 4 0 16,-15 6 1-16,-15-1 0 15,-28 5 0-15,-20 1-5 16,-35 4 1-16,-25 4-4 0,-44 0 0 15,-39 0-4-15,-38 2 0 16,-33 5-5-16,-38-4 1 16,-35-1-5-16,-38 0 1 15,-40-21-1707-15</inkml:trace>
  <inkml:trace contextRef="#ctx0" brushRef="#br0" timeOffset="434.3">14118 11629 1399 0,'30'-7'0'0,"28"-6"0"16,34-6 0-16,53-6 0 16,43 1 1-16,88-2 37 15,57-2 0-15,37-1 6 16,18 3 1-16,15-2 2 15,-6 4 0-15,1 2-3 0,-15 1 1 16,-13 2-12-16,-3 7 0 16,2 7 32-16,-13 8 0 15,-12 4 4-15,-10 7 0 16,-21 7-5-16,-11 3 0 16,-16 0-27-16,-20 5 1 15,-17 1-25-15,-14 3 1 16,-235-33-1748-16</inkml:trace>
</inkml:ink>
</file>

<file path=ppt/ink/ink3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9:13.205"/>
    </inkml:context>
    <inkml:brush xml:id="br0">
      <inkml:brushProperty name="width" value="0.05292" units="cm"/>
      <inkml:brushProperty name="height" value="0.05292" units="cm"/>
      <inkml:brushProperty name="color" value="#FF0000"/>
    </inkml:brush>
  </inkml:definitions>
  <inkml:trace contextRef="#ctx0" brushRef="#br0">8359 6509 1063 0,'0'0'0'0,"19"0"23"16,8 3 0-16,8 6 24 15,11-1 0-15,7 5-10 0,2-5 1 16,-6-4-19-16,0-8 0 16,-1-1-6-16,5-2 1 15,10-5-3-15,5 0 1 16,9 7 7-16,4 1 1 16,0 1 4-16,4 6 1 15,16 1 5-15,6 4 1 16,-6 4-2-16,6 2 1 15,10 2-7-15,4-1 0 16,6-6-5-16,4-5 1 16,10 1-5-16,13-5 1 15,10 0-3-15,5 0 1 16,-5-5-2-16,4 3 0 16,3 4 7-16,3 3 0 15,6-2 9-15,4 2 1 16,-1 7 2-16,2-3 1 0,0 3 1 15,1-7 0-15,2-1-3 16,6 3 1-16,2 1-8 16,4 5 1-16,6-5 4 15,0 1 1-15,2 3-2 16,1 4 0-16,4-3-3 16,8 5 1-16,1 4-6 15,7-1 1-15,0 0-4 16,8 0 1-16,6-8-3 0,6 3 0 15,3 0-2-15,6 1 1 16,3-5-2-16,12 0 1 16,4 0 0-16,3-3 1 15,3-1-1-15,6-1 0 16,7 2-3-16,15 0 1 16,10-4 1-16,-9 2 0 15,-5 1-1-15,3-4 1 16,11 1 0-16,-7-1 1 15,-8-4-1-15,0 0 1 16,0-4-1-16,4-3 0 16,0 5 1-16,-3-4 0 15,-5-3-1-15,-4-3 1 16,2-2-1-16,-2 2 0 16,0-5-1-16,-12-3 1 15,-13 3-3-15,-12-7 1 16,-12-2-1-16,-14 2 1 0,-18 0-1 15,-16-1 1-15,-18-1-1 16,-17-3 1-16,-23-2-1 16,-18-6 1-16,-19-4-1 15,-18-1 1-15,-17 4 1 16,-17-3 1-16,-17-4 1 16,-17 3 0-16,-13 1 1 15,-16-8 0-15,-12-4 1 16,-23-3 1-16,-20-1-2 15,-13 3 1-15,-15 1-2 0,-16 3 1 16,-13 1 0-16,-12 4 1 16,-13-2-6-16,-18-1 0 15,-11-6-3-15,-8 4 0 16,-11 5-1-16,-9 0 0 16,-5 4-1-16,-2 1 0 15,-9 0 0-15,-5-3 0 16,0 0 0-16,-5-1 0 15,-9-2-1-15,-2 1 1 16,0 3-1-16,-7 0 1 16,2 6 0-16,-2-2 0 15,-9 5-1-15,-7-3 1 16,-1 1-1-16,1-1 0 16,-2 0 0-16,2-1 0 15,-5 4 0-15,0 4 0 16,-2-1-1-16,2 4 1 0,-3 4-1 15,6 0 0 1,4 1 0-16,2 0 0 0,-13 0 0 16,4 0 0-16,0 6 0 15,5-2 0-15,2 1 0 16,-2 7 0-16,2 2 0 16,4 6 0-16,3 1 0 15,1 0 0-15,-6 0 0 16,0 1 0-16,-4 6 0 15,2-5 0-15,-2-2 0 16,6 7 0-16,1-2 0 0,7 7 0 16,-3 0 0-16,3 7 0 15,0 2 0-15,10-3 0 16,-3 2 0-16,5 5 0 16,3-5 0-16,3 4 0 15,2 2 0-15,3 0 0 16,4 2 0-16,-8 5 0 15,4 3 0-15,4 2 0 16,2-5 0-16,4 4 0 16,7 4-1-16,2 1 1 15,3-1-1-15,1 9 1 16,-4 8-1-16,8 4 1 16,14 0-1-16,8 0 1 15,10-1-1-15,5-4 1 16,5 5-1-16,7 4 0 15,0 9 0-15,16-4 1 0,16-6-1 16,5 1 1-16,10-4-1 16,12 4 1-16,13-7-2 15,11 3 1-15,18 2-1 16,8-7 1-16,18-5-2 16,11-3 0-16,15-4 0 15,15 5 0-15,10-2-1 16,16 3 1-16,20-10-2 15,17-5 1-15,14-6-1 16,18-6 0-16,18-1 0 0,13-4 1 16,10-7 0-16,26-4 0 15,24 1-1-15,18-5 1 16,25-3 0-16,14 3 1 16,16 3-1-16,4-2 1 15,10-2-1-15,12-3 1 16,18 4-1-16,13 1 0 15,4-2 0-15,19-1 0 16,9 2 0-16,1-1 1 16,-1 1 0-16,16 1 0 15,12 7 0-15,-3 3 1 16,8 8-4-16,12 8 0 16,9 4-18-16,-4 4 0 15,-416-39-2009-15</inkml:trace>
  <inkml:trace contextRef="#ctx0" brushRef="#br0" timeOffset="6449.64">7177 9361 851 0,'0'0'0'0,"0"0"12"16,0 0 1-16,0 0 15 16,14 20 0-16,4-8 8 15,3 1 1-15,2-5 5 0,0-4 0 16,9 1-16-16,3 2 1 16,-3-2-11-16,8-2 1 15,6-3 7-15,12 6 0 16,15 2 7-16,8-1 1 15,0-5-2-15,14 0 0 16,18 3 1-16,9-5 1 16,-4-4 12-16,13 1 0 15,10 1 2-15,7 2 0 16,9-5 1-16,10-2 1 16,10-2-3-16,5-1 0 15,15 0-6-15,2-2 1 16,17-1-1-16,2 5 1 15,15-4 2-15,2 3 1 0,5 2-5 16,-9 7 1 0,2 4 3-16,-8-1 0 0,1 1-4 15,-9 1 1-15,0-4-3 16,-9 1 0-16,-3 3 1 16,-6-1 0-16,-7-4-2 15,-10-4 0-15,-2-3-1 16,-21-1 0-16,-11-1-4 15,-18-1 0-15,-3-2-7 16,-19-4 0-16,-16-1-5 0,-6 1 0 16,-10 8-1-1,-9-3 0-15,-16 2 3 0,-12 4 0 16,-16-2-1-16,-5 0 1 16,-8 1-2-16,2-7 1 15,-6 5-3-15,-1 1 0 16,-1 2-3-16,-4-4 1 15,-4 2-2-15,-5-2 0 16,-8-4-4-16,-3 0 0 16,1 1-5-16,3 2 0 15,16 10-2205-15</inkml:trace>
  <inkml:trace contextRef="#ctx0" brushRef="#br0" timeOffset="9449.62">8184 10321 974 0,'0'0'0'16,"50"-7"31"-16,5 2 0 15,10 3 33-15,12 2 0 16,10 4-5-16,6-3 1 0,-1-1-13 16,7 0 0-1,8 2-14-15,3-2 0 0,-6-3-4 16,9 1 0-16,8 7-7 15,10 2 0-15,-4 0 4 16,3 3 1-16,15 2-2 16,17 1 1-16,6 6-1 15,3 0 1-15,5-7 7 16,6 3 0-16,-2 3-3 16,3-4 1-16,8-1-3 0,8 1 1 15,6-2 9 1,1 0 0-16,2-1-2 0,4 1 1 15,10-2-5-15,8-1 0 16,4 3 0-16,1-2 0 16,8 3-3-16,1 0 0 15,-8 6-5-15,2 0 1 16,6-6-1-16,1 0 0 16,7 3-5-16,2 0 0 15,11-3-1-15,6-2 0 16,4-6-3-16,-3-2 0 15,-2-1-2-15,2-2 0 16,3 0 8-16,5 4 1 16,1-8 6-16,-6 2 0 15,-7 4 0-15,-18 2 0 16,-10-8-3-16,-19 2 0 16,-13 1-3-16,-19-1 0 0,-11-5-3 15,-12 2 1-15,-8 1 7 16,-18 4 1-16,-19 7-4 15,-17-1 1-15,-12-8-3 16,-11-2 1-16,-17 1-1 16,-8-4 1-16,-6 2-3 15,-12 1 1-15,-15 1-2 16,-7 1 0-16,-5-3-1 16,-4 1 0-16,-7 4 1 15,9-3 1-15,-9 3-2 16,0 0 1-16,-7-16-1 15,-7 3 0-15,-6-5-5 0,-3 3 1 16,0-3-9-16,4 3 0 16,3 3-5-16,7-13 0 15,9 25-2394-15</inkml:trace>
  <inkml:trace contextRef="#ctx0" brushRef="#br0" timeOffset="13951.16">7488 11432 1052 0,'0'0'0'15,"28"-14"42"-15,2 7 0 16,7 0 34-16,9 7 1 16,7 7-27-16,-2-3 1 0,-2-1-21 15,-1-3 0-15,3-1-5 16,7-3 0-16,9 2-12 16,6 2 0-16,-1 2 8 15,-3 3 0-15,0 0 6 16,6 4 0-16,7 3 2 15,-1 2 0-15,3-4 5 16,3 1 1-16,-4 1-4 16,10 3 0-16,6-2 9 15,-7-5 1-15,-8 1-1 16,-3 0 1-16,6-1-7 0,3-1 1 16,-4-2-4-16,-1-1 0 15,-4-1-6-15,0 2 1 16,11 2-2-16,1 2 0 15,-10 0-3-15,2 3 1 16,5 0-5-16,2 0 1 16,3-2-4-16,0 1 1 15,-7-3-1-15,-1-1 1 16,12 5-2-16,-4-1 0 16,-9-8-2-16,4 1 1 15,2 1-2-15,1 0 1 16,-3-3-1-16,-3 0 0 15,-3 3-2-15,12 2 0 16,8 0 2-16,0 1 1 16,-5-4 1-16,-4-3 0 0,12 3 1 15,-6-2 1-15,-7 1-2 16,1 4 1-16,0 2-2 16,4-4 1-16,0 2-2 15,-4-4 1-15,-3 6 0 16,3-6 1-16,2-4 0 15,3-1 1-15,-1 2 0 16,0 2 1-16,14-2 0 16,-7 0 0-16,-8 0-1 15,3 1 0-15,10 1-3 0,-3 2 0 16,-4-8-1-16,2 1 1 16,14-3-2-16,-2 0 1 15,-5-5-1-15,3 3 1 16,11 1-1-16,-4 0 1 15,-1 0-1-15,0-4 0 16,8 3 0-16,1 1 0 16,-4 0-3-16,-2 0 1 15,4-2-3-15,3 1 1 16,4 4 0-16,-5 1 1 16,-6-2 1-16,0-4 1 15,6 5 1-15,-4 1 0 16,-6-2 1-16,5 0 0 15,2 3 0-15,1 2 0 16,-7 2 1-16,1 3 1 16,4-3-3-16,4 1 1 15,-1 2 2-15,1 0 0 0,-4 1 2 16,2-5 0-16,6 6-1 16,5-2 0-16,1-3-1 15,-4-2 0-15,1-2-1 16,7 1 1-16,-1 1-2 15,1 0 1-15,0-6-2 16,1 3 0-16,6 0-2 16,6-1 1-16,8 1-2 15,-4-1 0-15,1-1-1 16,3 0 0-16,5-4-2 16,7 6 1-16,5-6-1 0,-1 4 0 15,-4 3-1-15,6-1 1 16,3-6-1-16,-4 0 1 15,-5 4 0-15,-1-4 0 16,-3 3 0-16,1 2 0 16,6 6 1-16,-8 3 1 15,-3-5 0-15,-5 0 0 16,-4 0 1-16,-8 0 0 16,-8 0 0-16,-4-3 1 15,-5 6 0-15,-11-6 0 16,-17-3 0-16,-9-1 1 15,-6 6 1-15,-10-1 1 16,-5 0 1-16,-11-6 0 16,-11-1 0-16,-10 2 0 15,-7 2 0-15,-6 1 0 16,-8-1-1-16,-4 2 1 0,2-1-3 16,-4 3 1-16,-4 1-1 15,-3 0 1-15,-2 0-1 16,1 0 0-16,0-2-1 15,-4-2 0-15,2 3-2 16,1-8 0-16,8-3-2 16,5-9 0-16,3-10-2 15,8-14 1-15,-34 45-2549 16</inkml:trace>
  <inkml:trace contextRef="#ctx0" brushRef="#br0" timeOffset="18217.48">7650 12517 895 0,'0'0'0'0,"34"-10"30"16,-10 1 0-16,1 0 34 15,1 4 0-15,10 2-13 16,-5-1 0-16,-2 1-22 16,2 1 0-16,8 0-2 15,7 2 1-15,-2 4-5 16,7-1 0-16,7 1-5 0,1-1 1 15,-5-6-2 1,5 1 1-16,4 2 3 0,9 0 0 16,10 0 1-16,0 0 0 15,3-3-2-15,2-3 1 16,11 1 0-16,6 0 1 16,-5-2-4-16,5-2 0 15,-5 4-1-15,0 2 0 16,5-1-4-16,0-1 0 15,-4-4 0-15,3 3 0 16,1 4 4-16,0 2 0 16,-9 0 4-16,6 2 1 15,10-4 3-15,-5-2 1 16,-4 1 2-16,-2-2 1 16,13-2-1-16,0-4 0 15,-5-1-2-15,-1 0 1 16,8 2-4-16,-4-4 0 15,-7-5 0-15,-5 2 0 16,7 3-5-16,-2 3 1 0,-5 3-4 16,0 3 1-16,-4-2-1 15,4 5 1-15,-4-2-3 16,-2 3 0-16,-3-3 2 16,2 1 1-16,7-1 0 15,0 1 0-15,-13-1 0 16,4 3 0-16,-2-1-2 15,0 0 0-15,-5 2-2 16,-2 0 1-16,-1 0-4 16,1 0 1-16,5-2 0 0,-1-1 1 15,-6 3-3-15,1-3 1 16,-3 1-1-16,4-2 0 16,4 1-2-16,-2-1 1 15,-7-1-2-15,-4-2 1 16,1 2-2-16,2 5 1 15,8-3-2-15,-3 1 1 16,-8 0-1-16,-3 0 0 16,0 4-1-16,3 2 0 15,4 1-1-15,0 0 1 16,-4-3-1-16,0-2 1 16,-7 0-1-16,1 3 1 15,3-3-1-15,-2 0 0 16,-4 2 0-16,-6 0 1 15,1-2-1-15,0 1 1 0,0 3 0 16,2-1 0-16,7 1-1 16,0 1 1-16,-3-3-1 15,-6-1 1-15,0-1-1 16,-3 4 1-16,5 3-1 16,3 2 1-16,-1-3-1 15,-2 0 0-15,-2 1-1 16,0-4 1-16,2 0-1 15,6 3 1-15,2-3-1 16,3 6 1-16,-2-1-1 0,-2 1 1 16,-4-2-1-1,1 0 1-15,-1 0-1 0,1 2 1 16,1-1 0-16,0 1 0 16,-7-2 0-16,2 0 0 15,-1-2 0-15,4 2 0 16,4 3-1-16,-2 1 1 15,3-5 0-15,-5-2 0 16,-1-1 0-16,-4 1 0 16,11-1 0-16,1 2 0 15,8 4 1-15,-4 0 1 16,-7-2-1-16,0 1 1 16,2-4 1-16,7-1 0 15,5-3 2-15,0 0 0 16,-5 2-1-16,1 1 1 15,5 3 0-15,0-1 0 16,7 2 0-16,-3-2 1 16,-5-3 1-16,2-1 0 0,5 5 0 15,-1-1 1-15,1 0-2 16,0-2 0-16,2-1 0 16,5 2 0-16,2-1-1 15,0 1 0-15,-1-1 0 16,2 1 0-16,3-1 0 15,-1 0 0-15,-6 1 0 16,3-4 1-16,7 3 0 16,0-1 0-16,-3-2-1 15,-3 2 0-15,1 3 0 0,7 0 0 16,0-1-2-16,0-1 0 16,5 1 1-16,2-3 1 15,1-2 0-15,3 1 0 16,3 5 1-16,0 0 1 15,-4-2 0-15,2 1 0 16,4-1 0-16,-2 3 1 16,-4-5-2-16,4 4 0 15,9 1-2-15,-2-1 1 16,-5 0-2-16,3-1 1 16,7-1-1-16,-1 0 0 15,-4-1-1-15,3-2 0 16,3-2-1-16,1 2 0 15,0-3 3-15,-2 1 0 16,-7 1 2-16,-3-1 0 16,-4 0 2-16,-5 0 1 0,-7 2 0 15,-6-3 0-15,-8 1 0 16,-5 2 0-16,-12 5-1 16,-4-5 1-16,-9 0-3 15,-9 0 1-15,-9 0-3 16,-14-3 0-16,-9 1-1 15,-5 0 0-15,-2-1-1 16,-5 1 0-16,0 2-2 16,-1-2 1-16,1-3-2 15,11-3 0-15,13-6-10 0,18-2 1 16,-51 16-2252-16</inkml:trace>
  <inkml:trace contextRef="#ctx0" brushRef="#br0" timeOffset="21008.92">8241 13742 817 0,'16'-1'0'16,"33"-6"28"-16,22 2 1 15,20 1 43-15,8 1 0 16,0-1-3-16,7-3 1 16,19 5-23-16,0-1 0 0,2-2-22 15,0-2 1-15,13-2-8 16,-1 1 1-16,6 2-5 15,-1 1 1-15,-3-3 7 16,4 1 1-16,7 3 3 16,1 4 0-16,2 5 11 15,2-1 1-15,2-4-7 16,5 0 1-16,6 2-1 16,2-4 1-16,14-3-3 0,-1-2 0 15,-5-2-5-15,0 2 0 16,-4 7-3-16,0 4 1 15,4-4-5-15,2 0 1 16,-2 0 0-16,5 0 1 16,6 0-1-16,6 3 0 15,-1 6-1-15,2 3 0 16,-1-2-2-16,8 1 0 16,1 1-2-16,7 2 0 15,8 3 0-15,-4 2 1 16,0-7-2-16,3 4 0 15,13 1 1-15,4-3 0 16,8-6 0-16,0-1 1 16,4 0-4-16,6 2 1 15,-2-4-1-15,1 0 0 16,7-1-2-16,9 3 0 16,6 1 1-16,8-1 0 0,8 2 1 15,2 0 0 1,11-4-3-16,6 0 0 0,4 4 0 15,3 1 0-15,10-7 0 16,11 3 0-16,-2-1-1 16,1 5 0-16,1 8 1 15,3-5 1-15,2 1-2 16,-4 2 1-16,-1-1 2 16,0 3 0-16,-4-1 0 15,-5-1 1-15,-4-3 4 0,-10-1 1 16,-9-5 3-16,-14 0 0 15,-18 0 0-15,-16 0 0 16,-17-2 2-16,-25 2 0 16,-27 2-3-16,-22-4 0 15,-22 0-1-15,-22-1 1 16,-27-1-3-16,-23 2 0 16,-13 1-10-16,-15 1 0 15,-17 1-4-15,-24-3 0 16,-5-5-1932-16</inkml:trace>
  <inkml:trace contextRef="#ctx0" brushRef="#br0" timeOffset="21868.38">7818 14926 1086 0,'26'-2'0'0,"46"-6"29"16,29-1 0-16,21 4 32 0,17 1 1 15,14-1-7 1,10-2 0-16,4 2-8 0,4 2 0 16,-3-1-14-16,3 1 0 15,14-1-7-15,0-1 1 16,2-4 9-16,2 1 1 16,0-4 0-16,-4 3 1 15,-5-1 14-15,-7 1 1 16,-11 0 2-16,-3 4 1 15,-2 0-14-15,-16 1 1 16,-7 1-5-16,-11 0 0 16,-3 1-6-16,-10 0 1 15,-1 0-12-15,-1-1 1 16,-1-2-8-16,-6-1 1 16,-2 5-6-16,-1-15 0 15,-98 16-1712-15</inkml:trace>
  <inkml:trace contextRef="#ctx0" brushRef="#br0" timeOffset="31712.55">12446 14981 1500 0,'0'0'0'15,"0"0"-76"-15,0 0 0 16,0 0-935-16</inkml:trace>
  <inkml:trace contextRef="#ctx0" brushRef="#br0" timeOffset="61318.57">7257 8141 1489 0,'0'0'0'0,"-25"0"43"16,9 10 0-16,4 16 38 15,3 19 0-15,9 26-30 0,0 19 0 16,-5 14-33-16,-4 19 0 15,-5 17-8-15,-4 24 1 16,-5 39-5-16,-3 34 0 16,3 19 0-16,9 22 1 15,10 13 0-15,8 17 0 16,4 7 0-16,3 9 0 16,-2-4 0-16,3-5 0 15,-3-4-1-15,-4-4 0 16,-8-8 4-16,-3-19 1 15,1-22 1-15,2-34 1 16,-3-36 1-16,6-27 0 16,0-28-1-16,2-24 0 15,2-24 0-15,1-24 1 16,4-16 2-16,5-12 0 16,9-11 4-16,10-5 1 15,15-3 11-15,5-5 1 0,0-7 4 16,10-2 0-16,15 1-4 15,14 5 0-15,10 4-5 16,11 2 0-16,26 4-12 16,15 1 1-16,13 2-9 15,29 0 1-15,28-2-3 16,19 4 0-16,24 0-3 16,10 1 1-16,10 3-2 15,20-5 1-15,11-4-2 16,20 1 1-16,10 2-2 0,19 9 1 15,15 8 4-15,6 2 0 16,6-3 5-16,3 0 1 16,8-1 8-16,15 1 1 15,0-6 5-15,14-3 1 16,9-3-2-16,19-4 0 16,7-7 0-16,4-2 0 15,1 1-3-15,4 1 1 16,6 0 0-16,-1 2 0 15,0 0 0-15,-5 3 1 16,0 5 2-16,2 1 1 16,-6-1-1-16,-4-1 0 15,-10 0 0-15,-12 0 0 16,-2-1-5-16,-10-1 0 16,-14-1-2-16,-19 1 1 15,-23 0-2-15,-15 3 1 0,-11 4-2 16,-22 0 1-16,-13 5-3 15,-24-3 1-15,-16-2-4 16,-25-3 0-16,-18-3-3 16,-26-8 1-16,-21-12-3 15,-24-10 1-15,-17-9-2 16,-10-9 1-16,-13-8-2 16,-12-13 0-16,-3-11-1 15,-12-18 1-15,-8-21-1 16,-3-22 0-16,-3-29-1 0,-4-27 0 15,-3-24-1-15,-4-20 1 16,-10-25-2-16,-13-17 1 16,-19-10-1-16,-15-18 1 15,-14-12-1-15,-16-10 0 16,-13-4 0-16,-1 2 0 16,0 2 0-16,9 3 0 15,15 4 0-15,4 15 0 16,2 20 0-16,0 30 0 15,-2 26 0-15,-2 25 0 16,0 29 0-16,-2 24 0 16,-1 23 0-16,0 22 0 15,1 20 0-15,1 16 0 16,-4 11-2-16,0 16 1 16,0 1-8-16,-7 6 1 0,-9-2-11 15,-13-4 1 1,-11 4-8-16,-19 5 1 0,-20 8-4 15,-27 6 0-15,-30 7-2 16,-24 5 1-16,-33 1 1 16,-31 1 1-16,-23-6 3 15,-23-6 1-15,-17-2 2 16,-27-7 0-16,-23-9 8 16,-11-7 1-16,-15-1 6 15,-11-8 0-15,-25-6 3 16,-15-5 0-16,-29-2 3 0,-23-2 0 15,-30-4 1-15,-19 6 0 16,-28 9 0-16,-18 1 0 16,-37 0 0-16,-12 9 0 15,-15 7 0-15,-19-1 0 16,-14 5-1-16,-5-5 1 16,-4-4-1-16,2-7 0 15,16-6-1-15,10-12 1 16,6-10-3-16,14-5 1 15,10-9-3-15,20 7 1 16,26 2-13-16,8 22 0 16,11 28-31-16,13 31 1 15,538-12-1974-15</inkml:trace>
</inkml:ink>
</file>

<file path=ppt/ink/ink3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59:53.523"/>
    </inkml:context>
    <inkml:brush xml:id="br0">
      <inkml:brushProperty name="width" value="0.05292" units="cm"/>
      <inkml:brushProperty name="height" value="0.05292" units="cm"/>
      <inkml:brushProperty name="color" value="#FF0000"/>
    </inkml:brush>
  </inkml:definitions>
  <inkml:trace contextRef="#ctx0" brushRef="#br0">8401 6261 884 0,'0'0'0'15,"36"0"8"-15,-1 0 1 16,6-3 14-16,4 3 1 15,5 5 6-15,3 2 0 16,3-7-6-16,6-4 0 16,10 3-8-16,9 2 1 15,9 6-5-15,6-5 0 16,-1-4-3-16,12 2 0 16,15 0 14-16,10 2 0 15,17-2 15-15,9-2 1 16,13-5 10-16,11 2 0 15,7 2 5-15,14 3 1 16,8-4-7-16,8 4 1 0,10 0-1 16,6 0 1-16,8 0-8 15,10 4 0-15,9-4-7 16,5 3 1-16,22-6 7 16,-5-2 0-16,5 1-1 15,1 1 0-15,8-3-12 16,9 6 0-16,12 2 1 15,4 5 0-15,-4-3-6 16,14-3 1-16,8 3 12 0,-8-1 1 16,-8-6 4-16,-1-1 1 15,6 8-4-15,-5-4 1 16,-8-12-6-16,-8 3 0 16,-9 4-7-16,-15-2 1 15,-4-5-8-15,-20 3 1 16,-30 6 0-16,-23 1 0 15,-19-9 0-15,-23 6 1 16,-16 9-5-16,-18-1 1 16,-14 2-1-16,-10 4 0 15,-10-4-3-15,-13 2 1 16,-16-2 3-16,-16-1 1 16,-13 3 1-16,-10-2 1 15,-10 2-2-15,-8-2 1 16,-12-5-1-16,7 5 0 15,-7-5-1-15,-9-1 0 16,-17-3-5-16,-2-12 1 0,-2-8-13 16,10-10 0-16,20 34-2210 15</inkml:trace>
  <inkml:trace contextRef="#ctx0" brushRef="#br0" timeOffset="3299.44">9357 7595 817 0,'27'2'0'0,"45"3"19"15,11-1 0-15,-7-4 36 16,2 2 1-16,10 4 13 16,2-2 1-16,1 1-20 15,-4-1 1-15,-2-4-29 16,5 5 1-16,7 0 3 16,5 2 0-16,-3-7 9 15,-2 0 0-15,8 5 2 0,0-1 1 16,-10-6-1-16,9 4 0 15,9 6-5-15,-4-1 0 16,-1-5-6-16,5-2 1 16,8 2 0-16,1 3 1 15,-9-5-2-15,2 0 0 16,10 0-3-16,0 1 0 16,-10-1-5-16,3 2 1 15,5 7-2-15,1 0 1 16,-8-4-4-16,2 2 1 15,4 1-2-15,2-3 0 16,4 2 4-16,1-5 0 16,-4 5 2-16,6-2 0 15,1 6 2-15,-1-3 0 16,-6-4-1-16,2 1 0 16,12 2-1-16,-1 0 0 0,1 0-3 15,4 0 0-15,-4-2-3 16,4-2 1-16,4 2 0 15,3 1 0-15,-2 1-2 16,-2-4 1-16,8 2-2 16,8 0 0-16,5 2 1 15,-4-3 0-15,-4-2-1 16,1-1 0-16,-3-2 1 16,11-1 1-16,8-2 0 15,9-1 0-15,2 2-1 0,7-2 0 16,9 1-1-16,3 1 1 15,-5-6-2-15,6 2 1 16,5 2-2-16,-1-2 1 16,8 2-1-16,5-4 1 15,-2 2 0-15,7 2 1 16,6-4-3-16,0 4 1 16,-2 2-1-16,8-4 1 15,-1-2-1-15,7 0 0 16,0 4 1-16,3 2 1 15,3-4 1-15,1 2 0 16,5-1 1-16,9 5 1 16,5 1 0-16,3 3 1 15,2 1-2-15,1-1 1 16,-6 2-2-16,1 2 1 16,-4 4-3-16,1-1 0 15,1 0-1-15,3 2 1 16,2 4-1-16,2-4 0 0,-9 0-2 15,-8-7 1-15,-13-1 2 16,-11 1 1-16,-15 2-1 16,-8-2 1-16,-9-1 3 15,-12-1 0-15,-5 6-3 16,-16-7 1-16,-16-4 0 16,-14-5 1-16,-13 3 4 15,-15-1 1-15,-15-3 2 0,-8-5 0 16,-13 5-3-16,-10 1 1 15,-12 2-3-15,-11-4 1 16,-13 4-1-16,-10 1 1 16,-12 1-6-16,-11 3 1 15,10-9-4-15,-10 9 0 16,0 0-6-16,0 0 1 16,-16-3-7-16,-15 6 0 15,31-3-2255-15</inkml:trace>
  <inkml:trace contextRef="#ctx0" brushRef="#br0" timeOffset="5858.11">8165 9722 907 0,'0'0'0'16,"9"-22"28"-16,1 4 0 15,6 1 33-15,4 2 1 16,11-6-15-16,5 4 0 15,4 1-23-15,6-1 1 16,9 5-8-16,12-1 1 16,9 1-3-16,5 7 1 15,-2 3-1-15,15 2 1 16,22 0-3-16,8 0 1 16,6-1 0-16,6-6 0 15,9 2-2-15,12 1 1 16,5-1-4-16,14-4 1 0,4 6 4 15,7-1 0-15,5 1 7 16,11 1 1-16,14-1 1 16,9-3 0-16,7 3-4 15,8-2 1-15,10-2-2 16,6-2 1-16,8-1-2 16,1-1 1-16,1-1 1 15,8 4 0-15,14 1 9 16,6 3 0-16,12 3 2 15,3-6 0-15,-3-4-4 16,7 4 0-16,12 0-1 0,18-3 1 16,2-12-4-16,9 4 1 15,11 8-1-15,14-2 1 16,-3-4-3-16,-1-1 1 16,-7 6 2-16,6 3 1 15,6-1 0-15,2 2 0 16,-4 0 5-16,2 0 0 15,7 0 2-15,2 2 0 16,5 2-5-16,-5-2 0 16,-2-4 4-16,-5-3 1 15,-6-4-8-15,-6 6 1 16,-6 3 1-16,-7 0 1 16,-18 5-1-16,-13 4 1 15,-22 5 6-15,-19-4 1 16,-22 6 0-16,-24-4 0 15,-28-1 0-15,-22-4 0 16,-19 0-6-16,-19-7 1 0,-20-4-5 16,-15-1 1-16,-10 0-6 15,-15-5 1-15,-14 1 0 16,-13-3 1-16,-14-3-2 16,-9 1 0-16,-12 0-3 15,-5 2 1-15,-4 0-5 16,0 0 1-16,11-7-11 15,5 7 1-15,6 7-3 16,13-10 0-16,-56 22-2237 16</inkml:trace>
  <inkml:trace contextRef="#ctx0" brushRef="#br0" timeOffset="11470.58">8550 12758 1019 0,'21'0'0'0,"39"0"31"0,12 1 0 15,6 1 38-15,10 3 0 16,12 2-18-16,-1 5 0 16,-9-3-15-16,9 5 1 15,10 1-11-15,1 1 1 16,-3-2-5-16,6 0 1 15,18 0-7-15,4-2 0 16,1-4-3-16,5-1 1 16,13-2-3-16,12-3 1 15,14 7-4-15,1 1 1 16,13-5-2-16,4 2 0 16,1-7 0-16,13 0 0 15,-4 0-1-15,5-3 1 16,4-1 1-16,9 1 1 15,7 1 2-15,2-1 1 16,8 3 1-16,6-2 1 0,-1-5-2 16,-2 5 1-16,9 2 2 15,3 2 1-15,3-4 3 16,12 2 1-16,15 7-1 16,3 0 1-16,14-10-1 15,5-2 0-15,8-6-3 16,10 3 0-16,27 2-3 15,8-1 1-15,-1-5-2 16,4 2 0-16,17 8-1 16,11 6 0-16,8 6-3 0,5 4 1 15,17 1 2-15,4 1 0 16,3 1 1-16,2-1 1 16,3 1 0-16,17 1 1 15,8-1-3-15,4 0 0 16,5-3-1-16,-1-2 0 15,-2-7-1-15,-1 0 1 16,0 2-1-16,-10-1 0 16,-7 0 6-16,-17 3 1 15,-23-4 2-15,-30 7 1 16,-23 6-3-16,-29 4 1 16,-31 8 2-16,-33 3 0 15,-37 1-7-15,-23 3 1 16,-20-5-10-16,-24 3 1 15,-16 5-4-15,-31-9 1 0,-112-31-1740 16</inkml:trace>
  <inkml:trace contextRef="#ctx0" brushRef="#br0" timeOffset="12983.13">8220 14237 1030 0,'0'0'0'16,"23"-12"31"-16,3 2 1 0,9 1 26 0,11 4 1 16,12-2-10-16,11 2 0 15,12-4-20-15,6-1 1 16,-3-1-12-16,12 1 1 15,17 1-5-15,8 2 1 16,3 1-1-16,10-1 0 16,7 1-2-16,16 3 1 15,11-2-2-15,11 3 1 16,7 2-2-16,11 4 1 16,17-1-3-16,11 0 0 15,6-8 0-15,11-2 0 16,3-5-2-16,8-5 1 15,-1-2 0-15,5 0 1 16,10 3 8-16,13-3 1 16,9 2 10-16,4 0 0 15,11-4 4-15,3 2 0 0,-1 2 1 16,10 4 1-16,23 8-3 16,3-2 0-16,2-1-5 15,5 1 0-15,11 5-3 16,2 0 0-16,-1 2-5 15,6 2 1-15,2 0-4 16,3 3 1-16,2 4-1 16,3 1 1-16,3 4-1 15,6 0 1-15,6-1 2 16,4 1 0-16,8 0 0 0,2 3 0 16,-4 4 0-16,-1 2 0 15,-8-3-3-15,-1 3 1 16,-8 5-2-16,-5-4 0 15,1-2-2-15,-24 1 1 16,-12-4-2-16,-7 0 1 16,-11-7 0-16,-21-2 1 15,-17-4 0-15,-29-1 1 16,-16-5-2-16,-24 2 1 16,-25 1 1-16,-28-1 0 15,-30-4-5-15,-23 0 1 16,-16 4-6-16,-23 3 1 15,-23 0-5-15,-21 1 1 16,-30-6-1801-16</inkml:trace>
  <inkml:trace contextRef="#ctx0" brushRef="#br0" timeOffset="13932.84">10153 15957 1321 0,'21'-5'0'0,"37"-12"42"0,25 1 0 16,16 4 28-16,10 4 0 15,20 1-21-15,12 2 1 16,13-2-28-16,8 0 1 15,11 2-8-15,10 1 1 16,18-6-4-16,9-1 1 16,7 1-2-16,23 0 0 15,5-1-1-15,23-1 0 16,13-4-2-16,22-3 0 16,9-3 3-16,25-1 0 15,21 3 1-15,18-3 0 16,10-5 5-16,22 4 0 15,6 9 3-15,20 1 0 16,4 2 4-16,10 5 0 16,10 5 1-16,15 0 0 15,5-1 0-15,-2 1 0 16,-1 4 2-16,-2 0 0 0,-4-1 7 16,-9-1 1-16,-7 0 22 15,-13 2 1-15,-20 0-4 16,-32 3 1-16,-16 4-16 15,-35-2 1-15,-36-6-7 16,-33 1 1-16,-31 1 0 16,-34 1 1-16,-36-1-2 15,-20-4 0-15,-29-10-6 16,-14-1 1-16,-14-2-17 16,-6-5 1-16,3-7-12 15,-2-10 1-15,-85 36-2085 0</inkml:trace>
  <inkml:trace contextRef="#ctx0" brushRef="#br0" timeOffset="38268.11">7643 10487 1422 0,'0'0'0'16,"-55"-27"63"-16,9 4 1 15,6 2 39-15,8 9 0 16,13 2-38-16,1 17 0 16,-5 12-46-16,2 21 0 15,7 24-11-15,0 20 0 16,1 27-4-16,-1 28 0 16,2 27-3-16,7 48 0 15,1 37-1-15,4 31 0 16,0 19 0-16,0 14 0 15,4 5-1-15,-4 20 0 16,-6 16-2-16,-1-8 1 16,2-23-1-16,9-17 0 15,10-24 0-15,7-31 0 16,11-33 1-16,13-20 0 16,19-20 1-16,21-29 1 15,19-25 0-15,5-25 1 0,7-29 3 16,17-16 0-16,17-10 3 15,24-11 0-15,24-9 6 16,33-3 1-16,28-4 2 16,29-2 0-16,33 0-2 15,17 4 1-15,10 5-1 16,26 5 1-16,21 7-2 16,28 2 0-16,27 1 0 0,17 3 1 15,29 2-2-15,14-4 1 16,14-6-2-16,19 2 0 15,6 0 1-15,12 1 0 16,26-1-1-16,0-4 0 16,-6-4-1-16,2 1 1 15,8 5-3-15,9 2 1 16,5 0 2-16,-9-1 0 16,-15-3 1-16,-5-3 1 15,-2-1 0-15,-19-3 1 16,-18-2-2-16,-7-6 1 15,1-4-2-15,-12-13 1 16,-22-18 4-16,-10-13 0 16,-9-14 2-16,-12-18 1 15,-16-24-1-15,-27-13 1 16,-14-13-1-16,-19-17 1 16,-20-14-7-16,-36-3 0 0,-29 1-2 15,-33-8 1 1,-24-9-5-16,-36-11 1 0,-34-7-2 15,-30-10 0-15,-31-5 1 16,-31-7 0-16,-38-5 3 16,-34-13 1-16,-33-15 3 15,-40-10 0-15,-41-17 0 16,-34 3 0-16,-39-4-1 16,-32 15 0-16,-29 17-1 15,-29 14 0-15,-14 22-4 16,-27 12 0-16,-27 12-2 0,-36 9 1 15,-32 16-2-15,-33 0 1 16,-25-2-2-16,-40 1 1 16,-41-1-1-16,-35 2 0 15,-45 1-1-15,-15 9 1 16,-25 9-2-16,-16 13 1 16,-17 20-2-16,-4 13 1 15,-12 11-1-15,-4 15 0 16,-7 22-1-16,-16 18 1 15,-9 19-5-15,-10 21 1 16,-2 27-7-16,6 20 1 16,10 15-10-16,-11 39 0 15,-5 34-4-15,55-25 1 16,700-136-1964-16</inkml:trace>
</inkml:ink>
</file>

<file path=ppt/ink/ink3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00:44.054"/>
    </inkml:context>
    <inkml:brush xml:id="br0">
      <inkml:brushProperty name="width" value="0.05292" units="cm"/>
      <inkml:brushProperty name="height" value="0.05292" units="cm"/>
      <inkml:brushProperty name="color" value="#FF0000"/>
    </inkml:brush>
  </inkml:definitions>
  <inkml:trace contextRef="#ctx0" brushRef="#br0">18267 10397 839 0,'79'4'0'0,"124"-1"35"16,56 6 1-16,43 3 58 0,21-3 0 16,31-3-11-16,17 0 0 15,11-3-8-15,26-3 1 16,15-2-12-16,20 1 0 16,14 1-12-16,5 0 1 15,23 0-6-15,4 0 0 16,3 0-1-16,-5 1 1 15,-2 1 6-15,-14 3 1 16,-18 4 4-16,-23 1 1 16,-24 1-12-16,-36-1 1 15,-26 4-16-15,-37 2 0 16,-24 3-27-16,-54-7 1 16,-229-12-1678-16</inkml:trace>
  <inkml:trace contextRef="#ctx0" brushRef="#br0" timeOffset="950.68">8156 12110 1411 0,'18'-8'0'0,"28"-16"38"0,31 1 0 16,31 4 31-16,17 5 1 16,16-1-17-16,16 4 1 15,25-1-31-15,12 0 1 16,9-2-10-16,17 4 1 15,8-2-5-15,28-2 0 16,21 0-3-16,29 2 1 16,15 5-4-16,18 7 1 15,3 5-3-15,23-5 1 16,11-5 3-16,30-2 0 16,19 0 3-16,21 5 1 15,15-3 5-15,22-2 1 16,23-5 3-16,22-2 0 15,24-1 4-15,3-3 1 16,1-1 17-16,21 2 0 16,8 5 8-16,-6 0 0 0,-15 7-2 15,-6 5 0-15,-4 8 12 16,-18 4 0-16,-25 7-2 16,-33 4 1-16,-24 6-12 15,-22 4 0-15,-28 2-6 16,-22-1 1-16,-29-2-10 15,-12 1 0-15,-15 1-15 16,-14-8 0-16,-312-26-2101 16</inkml:trace>
  <inkml:trace contextRef="#ctx0" brushRef="#br0" timeOffset="8136.13">8333 14919 1086 0,'0'0'0'0,"26"-2"34"16,1-3 1-16,4 0 40 16,6 3 0-16,9 2-2 15,7 0 1-15,2 0-29 0,3-1 1 16,5-5-14-16,13-1 0 16,16-1-15-16,2-1 0 15,6 4-2-15,4 2 0 16,9-1-1-16,5 2 1 15,2 1 3-15,7-1 1 16,4 0 1-16,6 2 1 16,8 4 3-16,10-1 1 15,6-1 0-15,10-2 0 16,9 2 0-16,1 1 0 16,12 0 2-16,-3 1 0 15,8-1-3-15,5 1 0 16,5-2-3-16,9-4 1 15,1-2-1-15,12-1 1 16,4 0 0-16,4 2 0 16,11-1-2-16,-6-1 1 15,-3-2-4-15,0 2 0 0,9-2-1 16,3 2 1-16,-3 3-1 16,7 0 0-16,3-1 0 15,20 1 0-15,5 4-2 16,3-1 0-16,4-2 0 15,-7-1 0-15,4 4-1 16,6 1 0-16,10 1-3 16,-3 1 0-16,3 2-1 15,-3-4 0-15,1 4 1 16,12 0 0-16,7 0 1 0,7 3 1 16,7 6-1-16,-3 1 0 15,5 2-1-15,0 4 1 16,-1 3 0-16,3 0 1 15,0 0-1-15,5-2 0 16,-2-9 1-16,4 4 0 16,6 6 1-16,-4-3 0 15,-2-4 2-15,-2-1 1 16,-7 4 2-16,-8-4 0 16,-6-5-4-16,-12-2 0 15,-13-3-3-15,-25 0 0 16,-15-2 4-16,-29-3 0 15,-23-2-2-15,-28-2 1 16,-22-3 2-16,-24 0 0 16,-23 2 2-16,-22-1 1 15,-17-1-10-15,-11-2 0 0,-15 0-7 16,-13 2 1-16,-13 3-4 16,-18 2 0-16,0 0-2171 15</inkml:trace>
  <inkml:trace contextRef="#ctx0" brushRef="#br0" timeOffset="9203.79">8844 16818 1175 0,'21'-6'0'16,"38"-14"43"-16,13-6 0 16,9-2 39-16,5-1 0 15,13-1-25-15,9-1 0 16,13-2-25-16,12 2 0 16,11 3-11-16,13 2 1 0,4 0-8 15,10-3 1-15,7-2-5 16,13 1 1-16,8 6-2 15,6 3 1-15,10 2-3 16,14 0 0-16,7 4 6 16,11-3 1-16,22-2 2 15,4 1 1-15,16 1 2 16,-3 3 1-16,0 3-1 16,-8 1 1-16,1 1 1 0,2-1 0 15,3 1 5-15,1 1 1 16,1 3 13-16,-9 2 1 15,-5 2 7-15,-15 2 1 16,-8 0-3-16,-23 2 0 16,-13 0-8-16,-21 0 0 15,-14-4 3-15,-22-3 0 16,-28 1-1-16,-11 1 1 16,-18-3-1-16,-18 1 1 15,-18-3-4-15,-19 1 0 16,-15-2-8-16,-12-5 1 15,-8-7-10-15,-11-1 0 16,-8-2-6-16,-10-14 0 16,20 38-2079-16</inkml:trace>
</inkml:ink>
</file>

<file path=ppt/ink/ink3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01:40.839"/>
    </inkml:context>
    <inkml:brush xml:id="br0">
      <inkml:brushProperty name="width" value="0.05292" units="cm"/>
      <inkml:brushProperty name="height" value="0.05292" units="cm"/>
      <inkml:brushProperty name="color" value="#FF0000"/>
    </inkml:brush>
  </inkml:definitions>
  <inkml:trace contextRef="#ctx0" brushRef="#br0">5288 3743 1097 0,'0'0'0'15,"-30"2"27"-15,2 5 0 16,-4 7 25-16,-7 6 0 16,-6 8-12-16,-7 5 1 15,-9 2-17-15,-8 4 1 16,-3 0-1-16,-1 6 0 15,3-4-11-15,-3 9 1 16,-4 6-1-16,-1 8 0 16,2 8 0-16,7 3 1 15,8 11-3-15,1 6 1 16,-7 7-1-16,0 3 0 16,3 7-3-16,6 2 1 15,12-4-1-15,6-5 1 0,11 2-3 16,6-9 1-16,6-12-1 15,10-9 1-15,5-4-3 16,7-5 1-16,8-2-2 16,6-8 1-16,11-6 0 15,7-4 0-15,9 0 0 16,7-4 1-16,7-5-1 16,2 6 0-16,-3-1-1 15,5 1 1-15,3 0 3 0,5-6 0 16,9 2 1-16,1-9 0 15,-5-4 2-15,8-8 0 16,14-2 0-16,1-2 0 16,4-1 0-16,4 0 0 15,7-4-2-15,1-4 0 16,0-2 2-16,6 1 1 16,10-3 1-16,-1 0 0 15,-9 0 1-15,5-5 1 16,12 1-2-16,6-4 1 15,3-3-2-15,2 1 1 16,3-6 0-16,1 4 1 16,8 7 0-16,9-2 0 15,5 2-1-15,-5 2 0 16,6-6 1-16,1 0 0 16,0-1-1-16,6 5 0 15,3 0-1-15,0 5 0 16,1 5 1-16,10-5 0 0,6-5-1 15,5 1 0-15,-1 4-1 16,0-3 1-16,9-1-3 16,7 2 0-16,3-1-2 15,-1-2 1-15,3 1-2 16,3 4 1-16,0 5-1 16,5 2 1-16,4-1-2 15,5 2 1-15,0 1-1 0,5 1 0 16,-1-1 0-16,10-6 0 15,10 3 0-15,10-1 1 16,-1 7-1-16,3-3 0 16,0-9-1-16,6 0 0 15,3 3 0-15,12 0 0 16,13-3-1-16,-6-5 1 16,3-5 0-16,2-2 1 15,24 1-1-15,0 3 0 16,1 4 0-16,6 1 1 15,3-6-1-15,-2 2 0 16,3 2 1-16,4 5 0 16,17 4-1-16,-1 1 1 15,-5-9-1-15,0 8 0 16,6-1-1-16,4 2 1 16,6-1-1-16,0 1 0 15,0 5 0-15,0-1 1 16,8-5-1-16,0 1 1 0,3 0-1 15,-4-2 1-15,0-3 0 16,-3-5 0-16,-4-7-1 16,0-4 1-16,1 1-1 15,-6-2 1-15,-11-1 0 16,-14-6 0-16,-12-5-1 16,-18-1 1-16,-25-1 0 15,-12 5 0-15,-21-3 1 16,-18-1 0-16,-24-6-1 0,-22 0 1 15,-12-2-1-15,-18-4 0 16,-15 0-1-16,-13-3 1 16,-16-6 0-16,-17-1 0 15,-18 3 1-15,-16 1 0 16,-14-6 1-16,-16 4 1 16,-18 0-1-16,-19-2 0 15,-19-2 0-15,-22 2 1 16,-18 7-1-16,-21 2 0 15,-17 1-2-15,-17 4 1 16,-20 5-2-16,-14 1 1 16,-23 2-1-16,-23 2 0 15,-25 3 0-15,-24 0 0 16,-18 1-1-16,-9 7 1 16,-18-1-1-16,-12 3 0 15,-8 6-1-15,-10 1 1 16,-17 1-1-16,-5 1 0 0,-13 1 0 15,-7 2 0-15,-3-6 0 16,-7 6 0-16,-15 3-1 16,-3 0 1-16,2-4-1 15,-9 1 1-15,-14 6-1 16,-6 6 1-16,-6 0-1 16,-6 1 1-16,-5-5-1 15,-4 0 1-15,-5-1-1 16,-1-1 0-16,-3 1-1 0,-12-8 1 15,1-4 0-15,-6-5 0 16,-4-7 0-16,4-5 0 16,7-7 0-16,2-10 1 15,-9-8-1-15,-1 1 1 16,0 3-1-16,-7-6 1 16,-6-7-1-16,-10 2 1 15,-7 3 0-15,-16 7 0 16,-10 4 0-16,-6 5 0 15,-20 2 0-15,-7 6 0 16,-9 10 0-16,-18 6 0 16,-5 7 0-16,1 7 0 15,1 7-1-15,-4 7 1 16,-3 1-8-16,3 15 1 16,11 15-22-16,4 12 0 15,8 10-20-15,18 20 1 16,538-87-1632-16</inkml:trace>
  <inkml:trace contextRef="#ctx0" brushRef="#br0" timeOffset="8117.27">5054 7969 1187 0,'0'0'0'0,"26"-27"26"0,-3 4 0 16,9 4 24-16,5 3 1 16,12 3-5-16,6 0 1 15,12-2-20-15,9 1 0 16,3-7-12-16,6-3 0 15,10 3-3-15,9 2 1 16,9-2-4-16,12 4 0 16,15 9 4-16,6 2 0 15,14 3 5-15,13 3 0 16,12 3 0-16,10 6 1 16,2 0-1-16,2 3 1 15,18-2-1-15,0-3 0 16,18-3 6-16,-1-4 0 15,10-4 0-15,10-3 0 16,12 0 1-16,1 4 0 16,2-8 2-16,8 3 1 15,-3-1 9-15,-6 4 1 0,2 5 1 16,-4-4 0-16,1 1-2 16,4 1 1-16,8 0-6 15,1 1 1-15,10-6-4 16,-10-2 0-16,-1-5-5 15,-2-1 1-15,3-9 1 16,1 1 0-16,-1-1-3 16,2 3 0-16,-7-3-5 0,-1-2 1 15,-13 7 5-15,-12-2 0 16,-17 4-4-16,-29 1 0 16,-12-1-4-16,-29 6 1 15,-23 6 1-15,-15 4 0 16,-13-3 1-16,-14 1 1 15,-16-3-2-15,-9 3 1 16,-10-9-1-16,-5 0 1 16,-4 3-2-16,-8 0 1 15,-4-1-1-15,-6-2 0 16,-7 2 1-16,-5 3 1 16,-5-2 1-16,-4 0 0 15,-3 1-1-15,-4 1 1 16,-7 7 1-16,7-5 0 15,-7 5-2-15,2-9 1 16,-2 9-4-16,1-7 1 16,-1 7-5-16,0-5 0 15,0 5-3-15,4-9 1 0,-4 9-3 16,2-7 0-16,-2 7-3 16,-2-5 1-16,2 5-4 15,-25-12 0-15,25 12-2330 16</inkml:trace>
  <inkml:trace contextRef="#ctx0" brushRef="#br0" timeOffset="13885.84">6883 8333 1198 0,'0'0'0'16,"0"0"24"-16,0 0 0 15,19 12 28-15,-12 9 1 16,-2 8-12-16,-5 7 0 16,4-1-19-16,-4-2 0 15,-4 5-8-15,4 7 0 16,-3 12-3-16,1 16 1 16,-1 15-4-16,-3 14 1 15,3 5-2-15,3 9 0 16,0 17-1-16,0 8 1 15,-4 11-1-15,3 14 1 16,2 5-2-16,6 8 1 0,-1 11-1 16,2 0 0-16,3 6-1 15,1 12 0-15,-3 1 0 16,4 6 0-16,1 10 0 16,0 8 1-16,-5 9-1 15,5 11 0-15,-2 3 0 16,2 4 0-16,-5 8 1 15,0 2 0-15,0-2 2 16,-8 4 0-16,3 1 2 16,-1-1 0-16,-1-2 0 0,-2-7 1 15,-2-10 2-15,-1-9 1 16,3-7-1-16,0-19 0 16,3-19 1-16,3-19 0 15,-1-14-1-15,4-22 0 16,5-21 1-16,0-21 0 15,-2-23-1-15,3-10 0 16,6-11 0-16,3-10 1 16,3-8 4-16,3-7 1 15,3-7-1-15,6-2 1 16,7-2-1-16,3-3 1 16,10-3 3-16,9 1 1 15,14 4 3-15,2 0 0 16,-1-2 3-16,12 2 0 15,22 6-6-15,8 3 1 16,11-4-1-16,8-4 1 0,15-3-3 16,18-1 0-16,20-5-4 15,17 3 1-15,10 0-1 16,7-1 1-16,12 2-3 16,11-3 0-16,16-2-2 15,12-5 1-15,18-5-2 16,7-4 0-16,10-3 2 15,13 0 1-15,18 5 0 16,13 0 1-16,5 0-2 16,18 0 0-16,13 0-3 0,10-2 1 15,11-5 0-15,16-1 0 16,0-4-1-16,7-4 1 16,9-3-1-16,14-2 0 15,2 0-1-15,3-1 1 16,2-6-1-16,0-3 0 15,1-4-1-15,6 4 1 16,4 5-1-16,-2-1 1 16,12-6-1-16,-9-2 1 15,-14 1-1-15,-12 4 0 16,2 1-1-16,-8 3 0 16,-3 2 0-16,-15-2 0 15,-17-2-2-15,-9 2 1 16,-15 3-1-16,-9 8 0 15,-8 4 0-15,-25 3 0 16,-28 1 0-16,-23 3 1 16,-21 3-1-16,-19-3 1 0,-6-3 0 15,-20 0 0-15,-16-1-1 16,-16-4 1-16,-18-1 0 16,-7 1 0-16,-12-5-1 15,-8-5 0-15,-15-6 0 16,-5-3 0-16,-9-6 0 15,-4-2 1-15,-3-1 0 16,-4-12 0-16,-4-14-1 16,-7-8 1-16,-4-6-1 15,0-8 1-15,-3-13-2 0,-2-14 0 16,-3-15 3-16,1-21 1 16,-5-17 6-16,-4-22 1 15,-4-25 6-15,0-22 0 16,-1-22 2-16,-4-15 1 15,-4-20-2-15,2-17 0 16,2-11-2-16,-6-5 0 16,-4-7-4-16,-8 0 1 15,-7 0-1-15,-10 0 0 16,-13 8-2-16,-7 8 0 16,-2-1-5-16,-3 17 0 15,-7 16-4-15,-7 20 1 16,-7 16-3-16,-8 22 1 15,-11 8-2-15,-13 19 1 16,-15 11-1-16,-15 17 0 16,-14 15-1-16,-14 17 0 15,-14 7-1-15,-15 13 0 0,-19 10-2 16,-14 8 1-16,-9 13-9 16,-15 8 1-16,-19 15-13 15,-15 3 1-15,-12 8-7 16,-10 6 0-16,-18 10-3 15,-12 6 0-15,-20 3-1 16,-6 5 0-16,-9 1 3 16,-13 5 0-16,-12-5 1 15,-3 3 1-15,-10-2 5 16,-11 5 1-16,-11 5 2 0,-17-2 0 16,-11 1 5-16,-7 1 0 15,-8-5 2-15,-20 5 0 16,-13 5 4-16,-8 1 1 15,-7 1 1-15,-11 3 0 16,2 3 1-16,-4-8 1 16,2-7 0-16,-2-4 1 15,1-1-1-15,-12 0 0 16,-6 0 0-16,-6 0 1 16,-8 6 0-16,-9 1 0 15,-4 4 0-15,-5 6 1 16,-4 2-1-16,-13 11 1 15,-24 8 0-15,-21 16 0 16,2 12 1-16,-10 0 0 16,-12-3-1-16,-11 3 1 15,-8-4-1-15,-12 8 1 0,0 6 0 16,-7 14 0-16,-10 8-1 16,-2 7 1-16,1 12-3 15,0 18 1-15,4 28-10 16,2 31 1-16,640-173-1944 15</inkml:trace>
  <inkml:trace contextRef="#ctx0" brushRef="#br0" timeOffset="44238.97">3591 2890 1366 0,'0'0'0'0,"-9"17"32"16,1 11 1-16,-3 14 34 0,-5 11 0 15,-3 13-11 1,-8 8 0-16,-8 9-32 0,2 9 1 15,-8 14-10 1,0 10 1-16,-3 8-6 0,4 11 1 16,-3 19-2-16,3 18 0 15,8 18-2-15,2 21 0 16,7 19 0-16,0 18 0 16,6 22-1-16,-1 26 0 15,-1 17-1-15,-8 19 0 16,-1 11-1-16,-2 10 0 15,7 2-1-15,5-8 1 16,4 0-1-16,-3 11 1 16,2-3-1-16,7-1 0 15,2-6 2-15,6 0 0 16,2-2 0-16,5 0 1 16,7 6-1-16,0 1 0 0,4 1 0 15,1 1 1-15,6-5-1 16,0-6 1-16,5-5-1 15,2-1 0-15,5-8-1 16,-2-15 1-16,7-10-2 16,2-13 1-16,-3-13 1 15,-1-20 0-15,1-18-1 16,3-28 1-16,7-31 0 16,7-15 0-16,15-23 4 15,-1-18 1-15,6-18-2 16,6-13 1-16,3-5-1 0,15-5 1 15,13-8-1-15,15-6 1 16,24-5 2-16,8-7 1 16,18-5 2-16,10-11 1 15,13-5-3-15,14-3 0 16,4-4-1-16,15-2 0 16,13-1-2-16,12-2 0 15,5-4-2-15,1 1 0 16,8 1-2-16,0 2 1 15,9-2-2-15,7 4 1 16,16 1-1-16,3-1 1 16,-3 0-2-16,5 1 0 15,1 1-1-15,15 1 0 16,7 0-1-16,9-2 1 16,12-3-2-16,9 0 1 0,14-5-1 15,6 0 1-15,12 0-1 16,9-1 1-16,13-2-1 15,-2-1 0-15,-6 4 0 16,-4 3 0-16,6 4 0 16,3 1 1-16,6-3-1 15,1-7 1-15,0 0 0 16,6 2 0-16,5 3 1 16,0-3 0-16,1-2-1 15,10-4 1-15,-6 1-1 0,0-2 1 16,1 0-1-16,-1 0 0 15,-5-1 0-15,-9 1 1 16,-16 0 0-16,-7 2 0 16,-14-1 1-16,-3 3 0 15,-9-1 0-15,-4-3 0 16,-11-4-2-16,-10 2 0 16,-14 2-1-16,-2-2 1 15,2-3-1-15,-19-6 1 16,-15-4-1-16,-8-1 0 15,-8 2 0-15,-8-4 0 16,-4-10 0-16,-14 1 0 16,-16 1 0-16,-14-8 0 15,-7-9 0-15,-10-7 1 16,-8-11 0-16,-5-12 0 16,-10-14 2-16,-2-11 0 0,-2-17 4 15,-2-15 0-15,2-17 4 16,-6-16 0-16,-6-12 0 15,-7-10 1-15,-8-6-1 16,-6-6 0-16,-6-9-4 16,-4 2 1-16,-3 3-5 15,-14-5 0-15,-12 3-3 16,-9-1 1-16,-6 1-7 16,-10 2 1-16,-12-5-14 15,-11 2 0-15,-67 190-1728 16</inkml:trace>
</inkml:ink>
</file>

<file path=ppt/ink/ink3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02:35.056"/>
    </inkml:context>
    <inkml:brush xml:id="br0">
      <inkml:brushProperty name="width" value="0.05292" units="cm"/>
      <inkml:brushProperty name="height" value="0.05292" units="cm"/>
      <inkml:brushProperty name="color" value="#FF0000"/>
    </inkml:brush>
  </inkml:definitions>
  <inkml:trace contextRef="#ctx0" brushRef="#br0">6138 9736 1097 0,'0'0'0'15,"50"0"24"-15,3 2 1 16,7 0 31-16,-2 1 1 16,-3 2-1-16,-3-5 1 0,3-7-9 15,5 2 0-15,7 2-30 16,9-3 1-16,2-2 6 16,-3-1 1-16,-1 2 1 15,6 4 1-15,15 3 3 16,-3 0 1-16,3-4-2 15,4-3 0-15,12 0-5 16,2 1 1-16,-7 0-6 16,5-1 0-16,11-1-2 15,-1-1 0-15,-10 4 1 0,6-4 0 16,10 2-1-16,2 2 1 16,-9-2-1-16,5 4 0 15,5 1-3-15,1 2 0 16,-4 0-2-16,-4 0 1 15,3 5-3-15,4 2 1 16,2-5 4-16,-1 1 0 16,-4 6 2-16,7-2 1 15,11-2-1-15,3-1 1 16,-2-1-5-16,1-1 0 16,-3 5-2-16,6 1 1 15,12-2-2-15,-3 2 0 16,-5 3-1-16,-5-3 0 15,8 4-2-15,2-3 0 16,9 3-1-16,6 0 1 16,12 0 1-16,8-6 0 0,0-3 0 15,0-3 0-15,0-3 1 16,5-1 1-16,-1 2-1 16,6 2 0-16,-8 0-2 15,5 4 0-15,7 1 1 16,-3-3 1-16,5 1-1 15,7 1 1-15,3-1 0 16,4-1 1-16,2-4-1 16,2-3 0-16,-4 1 0 15,3 1 0-15,8-6 1 16,1 6 0-16,7 3-1 0,3 3 1 16,1-3-1-16,1-3 0 15,5 3-1-15,-3 0 1 16,6-5-1-16,3 3 0 15,6 2 0-15,6-2 0 16,3-5-2-16,-3 2 0 16,6 5 1-16,5 5 1 15,13 7-1-15,-7-1 1 16,1-6-2-16,5 0 0 16,-1 2 3-16,7-2 0 15,3 7-2-15,3-3 1 16,-7-5 1-16,-2-4 0 15,-11-4 1-15,1 2 0 16,-6 2 5-16,-8-1 1 16,-14-1 0-16,-8-7 0 15,-4-3-2-15,-16 2 1 16,-14 5 1-16,-13-1 0 0,-18-4 0 16,-17 0 0-16,-12-1-3 15,-16 4 1-15,-19 7-2 16,-13-1 1-16,-14-3-3 15,-10 2 1-15,-18-3-2 16,-12-2 1-16,-15-5-3 16,-10 0 1-16,-12 7-6 15,-6-2 1-15,-3-2-4 16,-5-17 0-16,-4 26-2269 0</inkml:trace>
  <inkml:trace contextRef="#ctx0" brushRef="#br0" timeOffset="3332.37">6228 11102 996 0,'0'0'0'16,"0"0"16"-16,32 0 0 16,-14 1 29-16,-1 3 1 15,15 1-3-15,0 0 0 16,3 0-13-16,-3 0 0 16,0 4-6-16,5 2 0 15,7-1-6-15,7 0 1 16,7 8-4-16,14-3 1 0,13-6-3 15,10-6 0-15,6-3-4 16,10-1 1-16,2-1-1 16,10-3 0-16,11-1 10 15,-1 0 1-15,-3-1 7 16,10-2 0-16,6 5 0 16,6 1 1-16,-6 0-3 15,6-3 0-15,1 1 2 16,10 0 0-16,13 2-2 15,2-1 1-15,11 4-1 16,1-3 1-16,3-1-2 16,-8-1 1-16,0-9-1 0,2 4 1 15,5 5-1-15,4-4 0 16,-2 0-5-16,7 2 1 16,7 0-4-16,4 6 1 15,15-5-2-15,5 1 1 16,6-2-3-16,5 0 1 15,11 2-2-15,7-2 0 16,2 0-1-16,2 0 0 16,-6 1 2-16,14-3 1 15,2-5 0-15,8 2 0 16,9 2 1-16,15-4 0 16,13-2-3-16,1-3 0 15,5-3 0-15,18 1 1 16,12 4-2-16,6-4 0 15,1-5-2-15,13 0 0 16,0 2-1-16,8 5 1 0,4 8-1 16,-2-1 0-16,1-2 1 15,3-1 1-15,3-3-1 16,9 1 1-16,2 5-1 16,-2 3 1-16,-1 4-1 15,-5 3 0-15,1-3 1 16,-14 3 0-16,-20 2 1 15,-8 7 1-15,-8 0 6 0,-22 2 1 16,-27-2 0-16,-23-2 0 16,-21 0 0-16,-23-1 0 15,-12 4 1-15,-21 1 1 16,-13-2 0-16,-23-2 1 16,-28-5-2-16,-10 2 0 15,-10 5-4-15,-15-7 1 16,-20-4-1-16,-10-1 1 15,-14 5-1-15,-13 0 0 16,-15 4-6-16,-10 1 1 16,-4-3-5-16,-4 1 1 15,-2 0-2-15,-7-3 0 16,0 0-2-16,0 0 0 16,0 0-1-16,0 0 0 15,0 0-1-15,-9 4 0 16,2-4-1-16,0 0 0 0,0 3-3 15,-2 6 0-15,-5 1-12 16,-2 9 1-16,16-19-2087 16</inkml:trace>
  <inkml:trace contextRef="#ctx0" brushRef="#br0" timeOffset="16000.31">7881 11842 1231 0,'37'-2'0'0,"65"-10"46"16,17 4 1-16,2 1 31 0,10 2 1 16,13-1-23-1,5 3 0-15,4-1-30 0,-3 3 0 16,-5 1-9-16,3 0 1 16,5 0 0-16,10 5 0 15,-1 4-5-15,2 3 0 16,-2 3 0-16,0 6 1 15,-3 2 1-15,7 4 1 16,7 8 0-16,0-2 0 16,5-9 0-16,0-3 1 15,-3-4-3-15,-3-3 0 16,8-7-1-16,2-2 0 16,2-2 0-16,1 3 0 15,11 4 2-15,1 0 1 16,1 1-2-16,-3-1 0 15,12 1-1-15,1 1 0 16,-2 0-2-16,4 3 1 0,5 1-3 16,8 1 0-16,-3 1-2 15,9-1 0-15,8 2-2 16,6-5 1-16,1-2-1 16,-1-3 1-16,8-3-2 15,1-6 1-15,2-3 0 16,2 0 0-16,10 3 3 15,9-4 0-15,9-5 2 16,2 2 0-16,3 6 0 16,-3 1 0-16,-2 0 0 15,12 3 0-15,-1 4-1 0,3 5 1 16,-4 6-1-16,-1-5 1 16,-4 1-3-16,3 0 1 15,-5-2-1-15,8 0 1 16,13 2-2-16,1-5 0 15,-2-7 0-15,2-2 0 16,6 5-1-16,3-2 0 16,5 6 0-16,8-4 1 15,-8-5 0-15,-4 0 0 16,-5 5 4-16,-16 0 1 16,-7 1 1-16,-12-5 1 15,-11 3 1-15,-19 1 0 16,-13 0 0-16,-19 2 1 15,-14 3 0-15,-23 3 1 16,-23 0-3-16,-19 0 1 16,-19-5-4-16,-16 3 1 0,-22 6-4 15,-14 0 0-15,-18 1-6 16,-22 1 1-16,-27-19-1897 16</inkml:trace>
  <inkml:trace contextRef="#ctx0" brushRef="#br0" timeOffset="17732.5">6770 13350 1030 0,'19'0'0'0,"38"0"21"16,17-2 1-16,19-3 28 15,11-6 1-15,4 3-9 16,7 1 1-16,6 0-24 16,1-4 1-16,3-4-9 15,11 1 0-15,9 7-4 16,10 0 1-16,2-8-3 0,9 1 1 16,7 7 0-16,3 2 1 15,18-2 1-15,9 1 0 16,5-2 4-16,5 1 0 15,6 2 1-15,12-6 1 16,4-3 2-16,-1 6 1 16,10-3-2-16,-1 4 0 15,6 4 0-15,0 0 0 16,3-1 0-16,2 2 1 16,0 2-1-16,2 4 1 15,-4 1 6-15,4 2 0 16,12 0 1-16,-2 0 0 15,2 0 1-15,6-2 0 16,11-5 0-16,6 0 1 16,23 0 2-16,-3-4 0 15,1 4-6-15,9 4 1 16,12-4-1-16,11 3 1 0,-3 1-4 16,6 3 0-16,13 3-2 15,-4 4 1-15,1 2-5 16,13-1 1-16,8-1-2 15,4 2 0-15,6-1 0 16,4-1 1-16,3-11 0 16,4 3 1-16,10-1 0 15,0 3 1-15,-3 3-2 16,-6 6 1-16,-5 7-2 16,-10 2 1-16,-18 2-2 0,-21 0 1 15,-8 3-1-15,-15 0 0 16,-20 2 3-16,-6 5 0 15,-17 5 2-15,-15 4 1 16,-15 0-4-16,-17-8 1 16,-16-7-13-16,-19-5 0 15,-198-27-1703-15</inkml:trace>
  <inkml:trace contextRef="#ctx0" brushRef="#br0" timeOffset="19249.43">6595 14436 1388 0,'0'0'0'0,"25"11"40"16,7-1 0-16,13 6 34 16,10 1 1-16,9-1-20 15,6-8 1-15,3-8-32 16,4-3 1-16,13-2-10 16,2-4 0-16,3-1-3 15,16 1 0-15,13 4-5 0,10 1 1 16,5-1-1-16,11 2 0 15,12 1-2-15,18 0 1 16,20-1-2-16,11-3 1 16,11 0-2-16,10-1 0 15,11 1-1-15,11-6 0 16,11-7 0-16,15-3 1 16,18-4-1-16,4-2 1 15,5-1 4-15,14-1 1 16,14 4 0-16,9 4 1 15,1 3-2-15,12 3 1 16,18 1 3-16,8-1 0 16,-5 4 1-16,1 3 0 15,7 4-1-15,11 9 1 16,9 2 2-16,15 3 1 16,4 3 2-16,8 2 0 15,4 0-2-15,6-4 1 16,0-4-1-16,12-1 1 0,0 0-1 15,0 5 1-15,0 6-1 16,-2 1 1-16,6 0 0 16,-6 3 0-16,-1 2 0 15,-8 4 0-15,-5 0-2 16,-10 3 0-16,-7 1-2 16,-24-1 1-16,-11 4-2 15,-15 3 0-15,-11 4-3 16,-26 0 1-16,-21-2-1 0,-19-2 1 15,-16-1-3-15,-27-6 1 16,-26 1-1-16,-27-2 1 16,-24-2-6-16,-24-1 1 15,-20 0-5-15,-25-3 1 16,-106-22-1798-16</inkml:trace>
  <inkml:trace contextRef="#ctx0" brushRef="#br0" timeOffset="20349.24">6925 15876 1254 0,'0'0'0'15,"41"-8"44"-15,8-1 1 16,18 2 41-16,5 7 1 15,13 7-24-15,10 0 0 16,13-2-29-16,5-2 0 16,8 1-14-16,21-1 0 15,11-1-5-15,23-2 1 16,22-5-3-16,19-4 0 16,14-1 6-16,21-1 0 15,6-1 2-15,13 0 0 16,8 2-1-16,16 3 0 15,6 7-1-15,6 3 1 0,5 3 7 16,-1 1 1-16,3 1 1 16,2 1 1-16,8-2 4 15,-6-6 0-15,-10-6 0 16,-4-3 0-16,-6-3-4 16,-7-3 1-16,-14-8-3 15,-27 3 1-15,-24 2-5 16,-18-1 0-16,-7 1-3 15,-28 3 1-15,-19-3-7 0,-15 3 0 16,-16-2-7-16,-15 1 0 16,-13 3-5-16,-5 1 1 15,-90 11-1863-15</inkml:trace>
</inkml:ink>
</file>

<file path=ppt/ink/ink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29:01.989"/>
    </inkml:context>
    <inkml:brush xml:id="br0">
      <inkml:brushProperty name="width" value="0.05292" units="cm"/>
      <inkml:brushProperty name="height" value="0.05292" units="cm"/>
      <inkml:brushProperty name="color" value="#FF0000"/>
    </inkml:brush>
  </inkml:definitions>
  <inkml:trace contextRef="#ctx0" brushRef="#br0">2508 5105 1119 0,'0'0'0'15,"30"5"28"-15,-2-1 0 16,8 8 29-16,10-3 1 16,3-4-8-16,2 2 0 15,-1-7-15-15,-3-4 0 16,4-8-9-16,2-3 0 15,11 1-6-15,8 2 0 16,6 3 5-16,3 2 0 0,0-2 8 16,0 1 0-16,14 4 3 15,-1 3 1-15,1 1-5 16,-3-4 1-16,10 4-3 16,-1-5 0-16,10 1-3 15,2 1 1-15,1-9 3 16,4-2 0-16,-1-2 3 15,8-3 1-15,6 6 2 16,-4-5 0-16,-9-4-5 16,4 4 1-16,8 10-4 0,-6-4 1 15,-5 0-5-15,-4 3 0 16,10 9-6-16,2 3 1 16,-8-6-2-16,1-1 0 15,8 3-2-15,3-3 1 16,-1-3 3-16,-3 2 1 15,2 0-1-15,0 1 0 16,8-2-1-16,-4 0 0 16,-8-2-3-16,2 4 0 15,3-1-1-15,-3 2 1 16,-5 6-4-16,0 2 0 16,0-1 0-16,-4 4 0 15,-2-2 2-15,2 4 1 16,1-1-2-16,-1 3 1 15,-5-4-2-15,3 1 1 16,2 3-4-16,2 0 1 16,2 2 0-16,-4 2 1 0,0-4-1 15,4 0 0-15,3 0-1 16,-5 0 1-16,-9-3-3 16,2 3 1-16,5-2 1 15,-1 2 0-15,-4-1-2 16,1 1 1-16,6 2 0 15,-2-2 1-15,-10 0 1 16,7 0 1-16,10 0-3 16,0-1 1-16,-7 1-1 0,4-2 1 15,9-1-1-15,-4-1 0 16,-6-2-1-16,1 2 0 16,5 3 0-16,4-3 0 15,-3-3 0-15,1-1 0 16,2-1 1-16,1 6 1 15,7-4-1-15,-7 2 1 16,-1-2-1-16,8-1 1 16,6-1-2-16,-4 2 0 15,4 2 0-15,-6 2 0 16,-5-6 0-16,2 3 0 16,9-1 0-16,-1 3 0 15,-8-1-1-15,3-1 0 16,1 4 0-16,4 2 1 15,1-2-1-15,-6-1 1 16,-1-2 1-16,1-3 0 16,6-3 0-16,7 6 1 15,3-7-2-15,2 0 0 0,2-7 1 16,3 2 1-16,2 0-2 16,2 1 0-16,5 4-1 15,0-3 0-15,-3-1 0 16,4 3 0-16,3 1-1 15,-4-4 0-15,-2-4 0 16,1 1 1-16,1 7-1 16,3 3 1-16,1-3 0 15,-4-3 0-15,6-6 0 0,-3 4 1 16,3 1-2-16,6-3 1 16,4-1 0-16,4-3 0 15,13 1-1-15,-1 1 0 16,2-3-1-16,-1 4 1 15,1-4-1-15,6-2 1 16,5 2-1-16,1-1 0 16,5 5 0-16,-2-3 1 15,3 6 0-15,-1-3 0 16,7-1 0-16,-3-1 1 16,-7 4 0-16,5 1 0 15,0 2 0-15,0-6 1 16,-4-1-2-16,-1-1 1 15,-4 1 1-15,-1 0 0 16,1-1 0-16,-4 1 1 16,3-1-1-16,-4 1 1 15,-7-2 1-15,-4 0 1 0,-3 0-1 16,-13 3 0-16,-1-3 1 16,-8 3 1-16,-1 2-2 15,-16 2 0-15,-14 2-1 16,-14-6 1-16,-7 2-1 15,-8 2 0-15,-8 0-1 16,-5-2 0-16,-11-2 0 16,-2 2 0-16,-9 2 0 15,-8 2 0-15,-11-3 0 16,-6-2 0-16,-6-3-1 0,-9 3 0 16,-14 2 0-16,-6 1 0 15,-3 2-1-15,-2 3 0 16,-2 0-1-16,-1 0 1 15,-2 0-2-15,-1 0 1 16,1 0-1-16,0 0 0 16,0 0-1-16,-2 0 1 15,-7 0-2-15,12 0 1 16,-3 0-1-16,2 0 1 16,-2 0-2-16,1-4 1 15,6-4-2-15,3-1 1 16,3-1-8-16,4-4 0 15,-26 14-2741-15</inkml:trace>
  <inkml:trace contextRef="#ctx0" brushRef="#br0" timeOffset="25434.7">4015 6497 1287 0,'0'0'0'16,"40"-16"31"-16,-3 7 1 16,7 4 31-16,-1 2 0 15,-3 3-10-15,1 3 1 0,-1-3-30 16,4 2 0-16,6 1-11 15,5-3 1-15,4 4-5 16,5-3 0 0,7 3-3-16,1-1 1 0,11 3 3 15,7 4 1-15,9-1 3 16,5-1 0-16,8 4 1 16,5 1 1-16,5 0 2 15,5 3 0-15,12-2 4 0,2 0 1 16,-2-9 0-1,6-5 1-15,10-4 2 0,8 3 1 16,6 1-4-16,7-2 1 16,-3-3-3-16,2-4 1 15,-2 6 7-15,1-6 0 16,4 0 1-16,6 1 1 16,1 4 3-16,0-3 1 15,2 2-1-15,-2-2 0 16,-1 2-4-16,1 0 1 15,0 1-6-15,-5 4 1 16,5-5-6-16,1 2 0 16,-1-1 0-16,11-1 1 15,1 2-2-15,-1-1 0 16,5 1-3-16,-2-3 0 16,1-2-3-16,3 1 1 15,-6 5-2-15,4-1 0 16,6-3-1-16,-10 3 0 0,2 0-1 15,-3-1 0-15,12 2 1 16,-1 2 0-16,-4 6 1 16,1-3 0-16,6-1 1 15,0-1 1-15,-4-1-2 16,6 0 1-16,0 2-2 16,5-2 1-16,0 0 0 15,3-2 0-15,2-1 1 16,1 0 0-16,2-6-1 0,6-3 0 15,6 0 1-15,8-2 0 16,7 2-1-16,0 0 0 16,4-1 2-16,2 1 1 15,6 4 0-15,3-1 0 16,-4 2-2-16,-1 4 1 16,3 3 2-16,-6-2 0 15,0-2 0-15,-5-2 1 16,2 4-1-16,-2-2 1 15,0-1 1-15,-3 5 1 16,-4-3-1-16,-6-1 0 16,-4-1-1-16,-15-2 1 15,-12 2-1-15,-20 0 0 16,-8 1-1-16,-16 1 1 16,-11-1-3-16,-23-1 1 15,-17-7-1-15,-16 3 1 16,-13 9-2-16,-10 0 0 15,-16-3-2-15,-14-2 1 0,-20 1-2 16,-10 1 1-16,-2-2-3 16,-1-2 1-16,6 2-7 15,6 5 0-15,14 0-2 16,10 0 0-16,-49 0-2554 16</inkml:trace>
  <inkml:trace contextRef="#ctx0" brushRef="#br0" timeOffset="45020.18">2242 8478 1019 0,'0'0'0'15,"0"0"18"-15,26 3 1 16,-3-1 15-16,-2 5 1 15,-6-3-5-15,-1-4 0 16,7 3-15-16,-2 2 1 16,4-1-6-16,0-4 0 15,4 0-1-15,8-4 0 16,2 4-1-16,7 4 0 16,5 1-1-16,6 2 0 15,9-2 0-15,-1-2 0 16,4-3-2-16,2 0 1 15,8 2-3-15,12-2 1 16,1-2-1-16,-2-1 0 16,0-2-1-16,4 1 1 0,15 1 3 15,1 1 0-15,-8-1 7 16,5-4 0-16,7 3 11 16,5-1 0-16,-8-4 2 15,4 3 1-15,9 0 2 16,0-2 1-16,-6 1-2 15,2 2 0-15,6-4-4 16,-3 2 0-16,-1 2-3 16,-2 0 1-16,4 5-5 0,0 0 0 15,-4-2-1-15,-2 0 1 16,3 2 1-16,2 5 0 16,6 2 1-16,-1 2 1 15,-8-7 1-15,7-1 1 16,11 5-2-16,0-3 0 15,-9-6-3-15,3 3 0 16,10 0-3-16,6 0 1 16,6 3-1-16,-6-6 0 15,-7-1-2-15,4 4 1 16,7 7 0-16,4-5 1 16,8-4-4-16,-3 2 1 15,-1 0-2-15,3-3 1 16,3-1-1-16,7 4 0 15,2 7-2-15,12-5 0 16,4-4-1-16,-7 2 0 16,1 5-1-16,2-1 0 15,0-13 0-15,4 6 0 0,5 3-1 16,5 0 0-16,-3 3 0 16,2-3 1-16,5 5 0 15,0 0 0-15,-1 2-1 16,3-1 1-16,0 0 0 15,4 3 0-15,8 3 0 16,-3 0 1-16,6-6 1 16,-3 0 0-16,-3 3 0 15,1 0 1-15,2 3 0 0,3 0 0 16,8 0-1-16,5-3 0 16,-6 3 0-16,13-3 0 15,7 3-2-15,0-4 1 16,7 4 1-16,4-6 0 15,8-5-1-15,14-1 0 16,13 2-1-16,5 2 0 16,9-8-1-16,4-1 1 15,1-4-2-15,9 2 1 16,9 4 1-16,8-2 0 16,3-2 0-16,5-2 1 15,6-1-1-15,13 3 0 16,6 3 0-16,8-1 1 15,2-7-3-15,2 0 1 16,1 12-1-16,1 0 0 16,-4 0 0-16,-7 3 1 0,-4 1-1 15,-1 4 0-15,0 6 0 16,-11 2 1-16,-6-2 0 16,-6-2 0-16,-7-2 0 15,-13 1 0-15,-14 1-4 16,-12 5 1-16,-16 6-1 15,-24-1 0-15,-15 2-5 16,-25-8 0-16,-220-16-1810 16</inkml:trace>
  <inkml:trace contextRef="#ctx0" brushRef="#br0" timeOffset="46200.64">2431 9868 1030 0,'26'0'0'0,"39"0"24"16,29 0 0-16,19 0 26 16,19 1 0-16,16 6-2 15,14-3 1-15,6 1-17 0,7 0 0 16,10 2-7 0,5-5 0-16,8 1-6 0,10 1 0 15,4-1 10-15,14-3 1 16,15 0 7-16,10 0 0 15,11-3-4-15,14-4 0 16,22-2 0-16,-4-3 1 16,4-2 1-16,18 2 1 15,9 3-8-15,5-6 1 16,3-9-2-16,6 1 0 16,5 2-6-16,-6-8 0 15,-11-7 2-15,-5 3 0 16,-13 0 11-16,-4 3 0 15,-7 6 9-15,-17 5 1 16,-18 2-1-16,-25 0 1 16,-16-1-1-16,-23-1 0 15,-28-2-8-15,-17 4 1 16,-20-2-5-16,-14 5 0 0,-18 2-6 16,-10 3 1-16,-2 1-2 15,-13-3 0-15,-15 3-3 16,-11-3 1-16,-3 3-5 15,-13 1 1-15,-7 2-2 16,-5 1 1-16,6 1-1 16,-5-2 0-16,-8 1 0 15,0-3 0-15,-2 5-6 16,4-1 1-16,5-6-10 16,12-8 1-16,-35 17-2044 0</inkml:trace>
  <inkml:trace contextRef="#ctx0" brushRef="#br0" timeOffset="47717.58">26010 6959 1523 0,'0'0'0'16,"23"-9"48"-16,5 0 1 15,15 6 33-15,4 3 0 16,5-4-23-16,2-1 1 15,4 2-35-15,6-4 0 16,10 5-12-16,7 2 0 16,7 0-4-16,9 5 0 15,11 7-3-15,7 0 1 16,12 4-1-16,10 5 0 16,4-4-1-16,9 7 0 0,4-3-2 15,-3 0 1-15,1-9-1 16,-4 0 1-16,-3-3-2 15,-15-4 1-15,-17-5 2 16,-10 3 1-16,-10 1 0 16,-12 1 1-16,-12 0 5 15,-14 2 0-15,-13 2 4 16,-5 3 0-16,-3 0 2 16,1 5 1-16,4 8 6 15,0 2 1-15,5 15 0 0,3 11 0 16,6 22 0-1,4 15 0-15,1 24-3 0,2 21 0 16,2 17-5-16,5 18 1 16,3 3-4-16,-5-9 1 15,-6-15-5-15,-7-9 0 16,-6-3 0-16,-7-9 1 16,-7-12-2-16,-7-9 1 15,-8-8 0-15,-4-7 1 16,-8-14 4-16,-9-9 1 15,-6-10 2-15,-6-11 1 16,-2-15 1-16,-1-12 1 16,-1-11 0-16,-2-12 1 15,-12-6 0-15,-3-9 0 16,3-3 5-16,6 3 1 16,9-2 4-16,-2 2 0 0,-9 0-3 15,-9-3 1 1,-12 7-8-16,-13 6 1 0,-15 8-4 15,-23 6 1-15,-36 4-8 16,-31 3 0-16,-68 8-5 16,-59 11 0-16,-45 9-2 15,3 4 0-15,24 3-3 16,37 1 1-16,37 4-4 16,42-13 1-16,43-6-2 15,41-25 1-15,114-10-2299 16</inkml:trace>
  <inkml:trace contextRef="#ctx0" brushRef="#br0" timeOffset="50993.34">2350 10247 1198 0,'0'0'0'0,"-50"0"38"16,4 5 0-16,-3 9 36 16,3 6 0-16,2 12-16 15,7 9 0-15,2 13-34 16,-2 12 0-16,-4 17-7 16,-12 8 0-16,-7 11-4 15,-7 9 1-15,-2 17-5 16,6 12 1-16,5 6-1 15,3 1 0-15,2-2-1 16,7-8 1-16,7-6-1 0,15-9 0 16,11-22-3-16,13-10 1 15,18-5-4-15,10-14 1 16,11-9-2-16,1-8 0 16,3-15-1-16,10-6 0 15,10-3 0-15,13-3 0 16,11-2-1-16,-5-5 1 15,0 0-1-15,8-3 1 16,12-2-1-16,4 3 1 16,-4-4-1-16,2-6 1 15,18-3-1-15,1 1 1 16,2-1 0-16,2 0 0 16,8-3 0-16,2 1 0 15,1 4 0-15,-10 7 0 16,3 7 1-16,12 6 1 15,7 1 1-15,-2 1 1 0,-3-3 2 16,-1 2 1-16,11 5 0 16,11-7 1-16,5-5 0 15,-3-6 0-15,3-3 3 16,-9-3 0-16,-3-4 0 16,-6-1 0-16,1-4-1 15,-1-5 1-15,-3-1-1 16,-7-2 0-16,-10-6 2 15,-6 0 1-15,3-2 2 16,-5-3 1-16,-21-7 2 0,-3-5 1 16,-2-3-3-16,-13-3 1 15,-15 1 1-15,-20 3 0 16,-11 4 6-16,-11 3 1 16,-8 5 2-16,-7 4 1 15,4-4-1-15,-4-2 0 16,3-1-3-16,1-2 0 15,5 2-3-15,9 3 1 16,8 6-5-16,4 1 0 16,7 0-6-16,2 2 0 15,-3 0-3-15,4 0 0 16,13-1-3-16,7 1 0 16,20 0-2-16,5 0 0 15,-4-3-2-15,11 1 1 16,14 5-1-16,3 0 0 15,2 1-1-15,-1-1 1 0,14 2-1 16,6 0 1-16,15 6-1 16,-4 1 1-16,-3 0-1 15,1 1 1-15,10 3-1 16,13-1 1-16,9-3-1 16,11 0 1-16,10 4-1 15,11-6 1-15,0-8-1 16,9-1 1-16,3 1 0 15,2 1 0-15,-5 6 0 16,9-4 0-16,12 2 0 0,7-2 0 16,3 0 0-16,6 2 0 15,7-1 0-15,10 1 0 16,1 0 0-16,1-2 0 16,0-5-1-16,8 3 1 15,-1 4-1-15,20 2 1 16,10-1-1-16,0-6 1 15,-5-1-1-15,4 3 1 16,15-1-1-16,-1 6 1 16,-3-1-1-16,3 4 1 15,-2 0-1-15,5 0 1 16,4 0-1-16,3-2 1 16,7-1 0-16,2-1 0 15,-5 1 0-15,8 0 1 16,22-1-1-16,-2 2 1 15,-5 2 0-15,5 6 0 16,3 4 0-16,6 4 1 16,5 5-1-16,4-2 1 15,-3-3 0-15,5 0 1 0,8-2-1 16,4-7 0-16,3-5-1 16,2-3 1-16,1-3-1 15,-1-2 1-15,-10-8-1 16,-10-1 0-16,-6-2 0 15,-15-4 1-15,-24-1 2 16,-16 0 1-16,-16 1 0 16,-28 1 0-16,-20-11 1 0,-31-3 0 15,-31-6 0-15,-22 1 1 16,-23-1-2-16,-22 1 0 16,-22-8 0-16,-22 4 1 15,-20-2-2-15,-19-3 1 16,-17-3-3-16,-22-5 1 15,-26 0-2-15,-26 1 0 16,-25-4-1-16,-30 7 1 16,-29 4-1-16,-24 2 0 15,-35 1-1-15,-44-7 1 16,-42 1-1-16,-25 1 0 16,-25 8 0-16,-21-1 0 15,-16 4 0-15,-21-4 0 16,-17 3-1-16,-17-6 1 15,-6-2-1-15,-16 0 1 16,-8-2-1-16,-13 5 0 16,-22 2 0-16,-3 2 0 0,1-1 0 15,-5 6 0 1,-8 2 0-16,-19 0 0 0,-4-6 0 16,-1 8 1-16,-3 1-1 15,-7 2 1-15,-5-2-1 16,-6 3 1-16,-8 8-1 15,3-1 1-15,3 2 0 16,-13-1 0-16,-8-6 0 16,6 4 0-16,6 2 0 15,-1-1 1-15,-10 1 0 0,4 1 0 16,8 5 1-16,-2 1 0 16,-7 1 0-16,2-2 0 15,1-5 0-15,6 6 0 16,7 4 0-16,-4-1 0 15,-5 4-1-15,3 8 1 16,4 17-1-16,-12 16 1 16,-11 14-1-16,-7 17 1 15,0 20-2-15,-3 22 0 16,-10 26-1-16,17 11 0 16,26 11-4-16,17-5 1 15,17-2-7-15,35-2 0 16,47 1-5-16,20-28 1 15,402-118-1868-15</inkml:trace>
</inkml:ink>
</file>

<file path=ppt/ink/ink4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03:01.464"/>
    </inkml:context>
    <inkml:brush xml:id="br0">
      <inkml:brushProperty name="width" value="0.05292" units="cm"/>
      <inkml:brushProperty name="height" value="0.05292" units="cm"/>
      <inkml:brushProperty name="color" value="#FF0000"/>
    </inkml:brush>
  </inkml:definitions>
  <inkml:trace contextRef="#ctx0" brushRef="#br0">6918 9030 996 0,'23'-7'0'16,"35"-7"22"-16,29 2 1 16,22 7 24-16,16 2 0 15,6-1 3-15,4-5 1 16,7-3-15-16,6 0 1 16,14 5-15-16,0 6 1 15,2 2 3-15,7 6 1 16,6-3-2-16,8-4 1 15,14-4 2-15,8 4 0 0,4-5-1 16,3 5 0-16,1 9-4 16,13-1 1-16,6-3-3 15,10 4 0-15,13 2-4 16,4-3 0-16,-2-4-1 16,3 1 1-16,-1 3-1 15,14 3 0-15,-4-1-1 16,10 1 1-16,3-1 4 15,5 2 0-15,4-1 1 16,5 6 1-16,-7 0 1 0,5-5 0 16,4-8-2-16,11-1 0 15,13-5-4-15,1-3 1 16,10-3 0-16,4-3 1 16,12 1-3-16,1-1 0 15,-2-2-3-15,4-5 1 16,8 8-4-16,3 1 1 15,0-1 0-15,-3-1 0 16,-3 6 7-16,-2 2 0 16,3-1 4-16,-8 1 1 15,-18-6 1-15,-10 1 0 16,1 2 1-16,-8-1 0 16,-8-1-3-16,-11 3 0 15,-16 1-2-15,-6-3 0 16,-10 0-2-16,-23 0 1 15,-10 2 1-15,-23-3 0 16,-18-3-1-16,-21 6 0 0,-22 5-1 16,-21-3 0-16,-20-4-3 15,-16 0 1-15,-17 0-3 16,-11 0 1-16,-11 0-7 16,-11 0 0-16,-12 2-7 15,-5-6 1-15,-25 11-1966 16</inkml:trace>
  <inkml:trace contextRef="#ctx0" brushRef="#br0" timeOffset="5096.32">11068 12311 1063 0,'0'0'0'0,"0"0"14"16,0 0 1-16,-8 18 15 15,16-3 1-15,12 6 5 16,10 1 0-16,7 1-8 15,16-2 1-15,7-8-13 0,9 0 1 16,3-7 5-16,13 0 0 16,13 1 0-16,10-2 1 15,7-5-2-15,6-2 0 16,15-3-4-16,7 1 1 16,5 1 10-16,7-1 1 15,11-2-4-15,11 0 0 16,4-2 0-16,13 1 0 15,9-2 11-15,3-3 0 16,8 0 1-16,-2-2 1 16,13-3-2-16,3-4 1 15,6-1-5-15,6-1 0 16,4 2-6-16,6 6 1 16,6-4 3-16,9 7 0 15,1 6-2-15,14 6 0 16,8 4-4-16,6 1 1 0,-2 2-6 15,6 2 1-15,1 3-2 16,-4-2 0-16,0 4-5 16,-4 0 0-16,0 1-2 15,-2-3 0-15,4 2 1 16,1-2 0-16,4 4-4 16,2-4 0-16,-7 2 1 15,-7-2 0-15,-16-5 1 16,-11 2 0-16,-7-2 0 15,-10 1 0-15,-23 3 0 16,-15-1 0-16,-20 2-1 0,-27 0 1 16,-20-1-1-16,-27-1 0 15,-20 2-4-15,-23 2 0 16,-22-4-5-16,-18 2 0 16,-27-12-1821-16</inkml:trace>
  <inkml:trace contextRef="#ctx0" brushRef="#br0" timeOffset="6243.95">7103 14320 1075 0,'20'-3'0'16,"34"-6"34"-16,22-3 0 15,9-3 27-15,12 1 1 16,19 3-17-16,2 3 0 16,2-4-21-16,7-1 1 0,11 5-12 15,5-3 1-15,5-2-4 16,11-1 1-16,5 2-3 16,10-4 0-16,15-6-1 15,10-1 1-15,4 6 1 16,14 3 0-16,2-5 0 15,14-2 0-15,7-1 0 16,3-1 0-16,6 4-1 16,-4 4 1-16,5-5-1 15,4 5 1-15,4-1-1 0,5 2 1 16,10 4 4-16,-5 0 0 16,2 1 5-16,-3 4 1 15,-1 3 0-15,4 2 0 16,7 5-1-16,7 2 1 15,7 2-1-15,2 0 0 16,3-4-3-16,2 0 1 16,0 4-5-16,11 1 1 15,1-7-2-15,2 1 0 16,1-4-2-16,6 3 0 16,20 3-2-16,-6-1 1 15,-1-5-2-15,6 1 0 16,10 3-2-16,-8 1 0 15,-7 2 0-15,-4 5 1 16,0 0 2-16,-9 0 0 0,-13 2 2 16,-8 5 0-16,-15-1 9 15,2 1 1-15,0-2 5 16,-7-2 1-16,-18-2-2 16,-20-6 1-16,-15-4 3 15,-20-3 0-15,-20-2-1 16,-19-3 1-16,-12 0-8 15,-20 0 1-15,-26-4-2 16,-12 0 0-16,-12 2 6 0,-15 1 0 16,-19 0 0-1,-14 1 1-15,-14 0 0 0,-5 0 0 16,-2 0-4-16,0-4 0 16,5-3-9-16,5-9 0 15,-26 21-1827-15</inkml:trace>
</inkml:ink>
</file>

<file path=ppt/ink/ink4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03:47.954"/>
    </inkml:context>
    <inkml:brush xml:id="br0">
      <inkml:brushProperty name="width" value="0.05292" units="cm"/>
      <inkml:brushProperty name="height" value="0.05292" units="cm"/>
      <inkml:brushProperty name="color" value="#FF0000"/>
    </inkml:brush>
  </inkml:definitions>
  <inkml:trace contextRef="#ctx0" brushRef="#br0">6341 8938 1377 0,'27'6'0'16,"40"6"42"-16,37 8 1 15,25 1 37-15,24 0 1 16,16-7-23-16,13-4 0 16,21-13-35-16,23-6 0 15,10-3-9-15,20 3 0 16,5 2-6-16,10 7 0 15,1 4-1-15,17 3 0 0,9 10 1 16,13 4 0-16,5 5 1 16,-2 1 1-16,8-6 1 15,14 3 1-15,7-1 1 16,12-1 0-16,3-4 0 16,16-3 1-16,11-1-1 15,3-2 0-15,14-5-2 16,5 2 1-16,13 5 4 15,3 1 0-15,8 1 0 16,4 1 1-16,8-1 0 0,18 6 0 16,1 6-1-16,2 3 1 15,-4 5-3-15,6 3 1 16,3 0-2-16,2-2 0 16,7-3-2-16,5 3 1 15,15-1 0-15,4-7 0 16,10-11 1-16,3-6 0 15,7-5-1-15,-5-6 0 16,-2-2-3-16,-7-6 1 16,-5-5-1-16,-15-4 0 15,-8-3-1-15,-20-2 1 16,-28 1-1-16,-22-6 0 16,-22-4 0-16,-41-3 0 15,-29-1 2-15,-41-8 0 16,-43 1 1-16,-38-8 0 15,-39-10 1-15,-39-5 1 16,-38-3 0-16,-28-4 1 16,-23 2-2-16,-22-9 1 0,-20-5-3 15,-24 1 0-15,-24 3-1 16,-24 4 1-16,-31 1-9 16,-33-1 1-16,-36-2-2 15,-30-3 0-15,-32 11-2 16,-26 6 1-16,-27 6-3 15,-21-5 1-15,-20-2-2 16,-22-3 0-16,-13-4-1 16,-14 5 1-16,-6 2 0 15,-12 3 0-15,-15 1 2 0,-16-3 1 16,-6-2 1-16,-21 2 0 16,-12 10 1-16,-1 4 0 15,4 2 0-15,-6 6 0 16,-13 1 0-16,-16 6 0 15,-10 6 1-15,-4 2 0 16,-9-2 1-16,-1-1 0 16,-3-2 0-16,1 5 0 15,5 5 0-15,-3 5 1 16,-20 2-1-16,5 6 1 16,2 1 0-16,8 7 0 15,4 3 0-15,3 6 0 16,9-4 0-16,8 16 1 15,13 10 0-15,6 7 0 16,7 7-1-16,11 0 1 16,6 2-1-16,10 8 1 0,3 9 0 15,14 18 0-15,8 16-1 16,5 15 1-16,16 3-1 16,22 15 0-16,41 9-1 15,32 9 0-15,43 4-1 16,57-12 0-16,59-11-1 15,56-5 0-15,58-14 0 16,56-15 0-16,55-18-1 16,64-15 0-16,71-18-1 0,82-18 0 15,76-18-1-15,69-23 0 16,73-19-20-16,43-3 1 16,38-2 0-16,12-11 1 15,-591 49-1835-15</inkml:trace>
  <inkml:trace contextRef="#ctx0" brushRef="#br0" timeOffset="3285.35">5392 10603 996 0,'0'0'0'0,"41"4"14"16,-1-1 0-16,10 2 22 16,4 4 1-16,15 3-9 15,16 2 1-15,15 0-10 16,12 0 1-16,0 1-11 16,7-3 1-16,11 4-1 0,15 1 1 15,14 6-1-15,13-3 0 16,17-1-1-16,10-5 1 15,17-2-1-15,20-1 1 16,20-3-1-16,19-2 1 16,5-6-2-16,18-4 0 15,18-1 0-15,9-4 0 16,5 2 0-16,-4 2 0 16,0 0-1-16,16 2 0 15,11-1 1-15,7 1 1 16,5 1 10-16,7 2 0 15,-1 5 8-15,6 0 0 16,4 6 1-16,7 2 1 16,4 3-1-16,-4 1 1 15,-4 2-4-15,1 2 0 16,3 0-6-16,11 1 1 16,6 3-2-16,5-1 1 0,1-3-2 15,5-7 1-15,0-4-5 16,7-1 1-16,10-6-2 15,2-5 0-15,6-8-1 16,-3-2 0-16,12-9-1 16,-9-3 1-16,-13-6-3 15,-19 3 1-15,-6 1-2 16,-5 0 1-16,-3 2-1 16,-14-1 0-16,-19-6 0 0,-31 2 1 15,-18-1-1-15,-31 1 1 16,-23-9 0-16,-35-4 0 15,-33-6 1-15,-36 3 1 16,-32 0-1-16,-27 3 1 16,-29 3 0-16,-23 0 0 15,-21 1-1-15,-25-3 1 16,-26-2 2-16,-27 1 1 16,-31 0-3-16,-25 4 1 15,-29-1-2-15,-31 4 0 16,-39-3 1-16,-33 2 0 15,-34 3-3-15,-23-5 0 16,-21 1 0-16,-21 4 0 16,-11 1-1-16,-16-5 0 15,-10-1 0-15,-11-3 1 16,-1-8 1-16,-1 2 0 16,-3-1 0-16,-9 3 1 15,-7 3 2-15,-9 4 1 16,-10-3 1-16,-2 8 1 0,-9 2 4 15,-18 5 1-15,-8 5 0 16,-3 5 0-16,0 4 2 16,-5 5 0-16,6 7-1 15,5 2 1-15,2 2-2 16,7 1 1-16,8 3-6 16,5 1 1-16,3-2-2 15,6 5 0-15,8 0-3 0,9 2 0 16,14 2-1-16,0-1 1 15,1-1-1-15,8 2 0 16,10-4-2-16,7 9 1 16,10 5-1-16,6 6 1 15,-7 8-2-15,5 12 1 16,2 12-3-16,4 5 1 16,12 16-1-16,0 10 0 15,-2 7-2-15,29 11 1 16,36 3-1-16,38-5 0 15,37-7-1-15,42-2 1 16,33 0-1-16,27-7 0 16,28-7 0-16,30-7 0 15,29 3-3-15,29-8 1 16,34-14-5-16,40-17 1 16,41-17-5-16,48-14 0 15,51-18-3-15,59-13 1 0,52-11-13 16,30-8 1-16,21 3 1 15,15-14 0-15,-403 47-1724 16</inkml:trace>
  <inkml:trace contextRef="#ctx0" brushRef="#br0" timeOffset="6317.42">13312 12406 1052 0,'32'-1'0'0,"60"-6"48"16,24-4 1-16,7 6 67 16,17 3 1-16,19 1-31 15,12 1 1-15,17 0-39 16,10 3 1-16,10 4-10 15,5 2 1-15,8-4-2 16,17 2 0-16,9-7-6 16,21 2 1-16,9 1-11 15,19 4 0-15,8 3-5 16,8 1 0-16,4-3-1 0,14-4 0 16,26 4 6-16,4 1 0 15,3-4-2-15,20 2 1 16,3-3 6-16,9 3 0 15,9 0-3-15,16 1 0 16,2 3-2-16,3-1 0 16,2 4 5-16,1 0 0 15,4 0 4-15,-3-1 1 16,-8 1-3-16,-11 0 1 16,-19 0 1-16,-11 3 0 15,-17-5 3-15,-33 4 0 16,-29 1-1-16,-33 0 1 15,-31 1-4-15,-31-6 0 16,-29-3-7-16,-29-3 0 16,-32 0-11-16,-29-6 1 15,-87 0-2051-15</inkml:trace>
  <inkml:trace contextRef="#ctx0" brushRef="#br0" timeOffset="7567.52">6313 13825 1086 0,'0'0'0'15,"19"-5"24"-15,3 4 0 16,15 1 27-16,3 0 1 16,11 0-5-16,11 0 0 15,14-2-19-15,10-2 0 16,10 4-12-16,8 2 0 16,9-2-5-16,3 2 0 15,2 0 5-15,13 1 1 16,13 2 3-16,6 0 1 15,12-1 1-15,1-4 1 16,13 0 1-16,4 2 0 16,19-4 3-16,8-3 0 15,15-1 4-15,0-2 0 0,11 3 1 16,7-2 0-16,3-2-3 16,11 0 1-16,4 4-7 15,7 0 0-15,6 0 2 16,10 0 0-16,-6 3-3 15,0 0 0-15,-7 2-2 16,11 2 0-16,10 0-4 16,9 3 1-16,4 2-1 15,-4 1 0-15,-9-2-2 16,-3-1 0-16,7 3 0 16,3 5 0-16,13 2 2 0,-2-3 1 15,-6-3-1-15,11-2 1 16,6 0-3-16,10 0 1 15,4-2-4-15,5-2 0 16,1-3 1-16,1 4 0 16,1 1-1-16,6 2 0 15,10 2-1-15,-1 1 0 16,1 0 1-16,13 1 0 16,10-1-1-16,0 0 1 15,-5 1-1-15,2-1 0 16,3 1-1-16,0-1 1 15,9-3-2-15,-5-2 0 16,-4 0 2-16,-10-5 1 16,-9 0 1-16,-11-3 0 15,-8-1 3-15,-15 1 0 16,-14 1 3-16,-12-3 0 16,-12 1 0-16,-24 4 0 15,-13 2-3-15,-27 0 1 0,-25 0-1 16,-21 1 1-16,-19 4-4 15,-22 3 0-15,-22 1-3 16,-18 1 0-16,-21 2-9 16,-11-6 0-16,-65-8-2010 15</inkml:trace>
  <inkml:trace contextRef="#ctx0" brushRef="#br0" timeOffset="9066.94">6616 15456 1108 0,'0'0'0'0,"55"-7"27"15,0 3 1-15,15 8 28 16,3-1 1-16,1-3-8 0,10-5 1 15,20-4-18-15,4 1 0 16,1-1-13-16,8-1 1 16,13-2-3-16,6-1 1 15,5 3-7-15,13 0 0 16,12-2 7-16,10-1 1 16,6 1 2-16,12 4 0 15,3 1 6-15,11 2 1 16,4-2-1-16,1-2 1 15,8-1-4-15,10-4 0 16,9-2-5-16,9 1 1 16,8-3-2-16,2 3 0 15,6 1-2-15,14 3 1 16,5 5-3-16,1 2 1 16,3 4 1-16,-4 2 1 0,10 0 3 15,13 1 1-15,13 4 3 16,2 2 1-16,-2-2-2 15,15-2 0-15,18-2 0 16,-6-3 1-16,-5-7-5 16,11-1 0-16,14-3-2 15,12 3 1-15,2 1-5 16,-2 0 0-16,1 0 2 16,1 2 0-16,7 1 2 15,0 1 0-15,-4 1 12 16,-1-2 0-16,-7-1-3 15,-6 0 1-15,-3 2 1 0,-4-1 1 16,-13 1-2-16,-12 1 1 16,-8-7-2-16,-19 2 0 15,-10 0 7-15,-11 6 1 16,-19 4-1-16,-17-1 0 16,-23-4 0-16,-26-3 1 15,-16 0-1-15,-24 1 0 16,-22 3-6-16,-19-5 0 15,-18-6-6-15,-15 4 0 16,-6 6 0-16,-11 0 0 16,-5-3-2-16,-9-2 1 15,-11-2-2-15,-8 1 0 16,-13 3-3-16,-9-1 1 16,-4-1-3-16,-5 2 1 15,-1 0-3-15,0 2 1 0,-2 1-3 16,-7 2 0-16,0 0-3 15,7-5 0-15,-7 5-3 16,9-4 1-16,-2 4-4 16,9-10 0-16,-16 10-2370 15</inkml:trace>
  <inkml:trace contextRef="#ctx0" brushRef="#br0" timeOffset="14654.56">6974 11257 1422 0,'0'0'0'0,"0"0"30"0,0 0 0 15,-1 30 32-15,6-6 0 16,4 16-15-16,3 10 0 16,-5 9-29-16,0 1 1 15,-1-3-8-15,-3 1 1 16,-6 2-4-16,-6 6 0 16,-5 13-2-16,-4-2 0 15,0-5 2-15,1-2 1 16,-1-5 1-16,4-2 1 15,5-6 2-15,7-7 1 16,2-10 1-16,0-9 0 16,-3-12-2-16,6-5 1 15,3-2-3-15,2-7 0 16,-2 0-1-16,11-5 0 16,12-5-1-16,9 0 0 0,5-4-2 15,6 2 0-15,6 0 0 16,10 0 0-16,13 1-1 15,5 0 0-15,15 3 1 16,13 3 1-16,11 2-2 16,19-2 1-16,16-6-2 15,20-2 1-15,13-1-2 16,13-1 1-16,5-1-2 16,6 1 1-16,1 0 1 15,-12-3 0-15,-4 1 0 0,-9 4 1 16,-1-3 1-16,-12 6 1 15,-12 9 5-15,-6 1 0 16,-4 5 3-16,-12 2 1 16,-19 2 2-16,-13 0 1 15,-19-4 1-15,-8-3 0 16,-15-3-3-16,-13-3 0 16,-19-1 1-16,-10 0 1 15,-9-1-2-15,-3-4 1 16,1-1-2-16,-2-9 1 15,-5-11 3-15,-3-7 1 16,-3-9-2-16,-3-3 0 16,2-13-1-16,1-8 1 15,-3-16-4-15,6-9 0 16,6-8 4-16,2-3 0 16,4-9 1-16,1 4 1 15,8 3 0-15,-4 5 1 0,3 11-5 16,-5 3 1-16,-1 11-4 15,-6 8 1-15,-5 13 1 16,-6 14 0-16,-1 14-4 16,-2 9 0-16,0 7-5 15,0 1 1-15,0 8-3 16,0-9 1-16,0 9-2 16,0 0 0-16,0-7-2 15,0 7 0-15,0 0-2 0,0 0 0 16,-5 10-1-16,-4 1 0 15,-14 8 0-15,-13 5 0 16,-6 2-1-16,-14-9 1 16,-10-1-1-16,-15-7 0 15,-28-2-1-15,-16-2 1 16,-16-5-1-16,-8 0 0 16,-4-5 0-16,-18 1 0 15,-11 4 0-15,-7 2 0 16,-8 5 0-16,-8 1 0 15,-12 10 0-15,-3 6 1 16,-1 5-1-16,8 1 1 16,10-3 0-16,13-2 0 15,15-8 0-15,13-1 0 16,8-3 0-16,13-6 0 16,11-7 0-16,20 0 0 15,11 9 0-15,10 0 1 16,2 6-2-16,1-1 0 0,1 5-3 15,7 5 1-15,11 7-5 16,4 4 1-16,10 3 0 16,12-3 0-16,13-1-8 15,5-4 1-15,11-11-6 16,7-5 1-16,-1-4 0 16,6 2 0-16,6-1 0 15,8-3 0-15,16 3 3 16,7-1 1-16,3-1 2 0,1-1 0 15,-6 6 2-15,-1 2 0 16,1 1 1-16,-7 7 0 16,-1 6 1-16,-10 6 0 15,-8 6 2-15,-9 8 0 16,-5 15 0-16,-4 8 0 16,-7-4 1-16,2 2 1 15,3-1-5-15,8-1 1 16,3-5-1-16,12-31 1 15,-12-33-1788-15</inkml:trace>
  <inkml:trace contextRef="#ctx0" brushRef="#br0" timeOffset="103683.85">29660 3999 1321 0,'0'0'0'16,"24"51"36"-16,-2 7 0 16,1 24 32-16,-2 8 1 15,-2 14-20-15,-3 3 0 16,-4 0-27-16,2-3 1 16,4 12-4-16,2 3 1 15,-1 9-8-15,0 16 0 16,1 22-3-16,1 23 0 15,-2 18 2-15,4 27 0 16,4 22 1-16,1 25 1 16,-2 16 0-16,-3 9 1 0,0 11 0 15,0 5 0-15,-2 3 3 16,2 6 0-16,5-9 0 16,-5-5 0-16,-5 3 4 15,-4 3 1-15,-3 4 3 16,-2-5 0-16,-2-10-3 15,-4-4 1-15,-1-5-2 16,-7-7 0-16,-11-13 0 16,-9-11 1-16,-8-11 0 0,-8-18 0 15,-8-18 3-15,-4-23 1 16,-2-17 1-16,-1-13 1 16,-4-10-4-16,-7-16 1 15,-8-18-1-15,0-5 0 16,-1-1-3-16,0-9 1 15,-5 1-5-15,-6 2 1 16,-11 9-3-16,-8-1 0 16,-5-3-4-16,-15 4 0 15,-9-6-3-15,-12-3 1 16,-5-8-2-16,-10 1 1 16,-4 5-3-16,-6-7 0 15,-12-13-1-15,-5-3 0 16,-12-4 0-16,-7-6 1 15,-12-3-2-15,-8-7 1 16,-10-5-1-16,-9-4 0 16,-7 4 0-16,-12 0 1 0,-8-4 0 15,-6-3 0-15,-9-4 1 16,-13-1 0-16,-5-6-3 16,-7-1 1-16,-12-5-2 15,-8 3 0-15,6-2-1 16,-7 2 1-16,-7-2-1 15,-2-1 0-15,5 3-1 16,-6 0 1-16,-22 0-1 0,2-2 0 16,3-2-1-1,0-1 1-15,-3-5-1 16,-2-1 0-16,-3 3 0 0,0-1 1 16,6-1 0-16,-6-4 1 15,-11 0 0-15,-4-2 0 16,6 1 0-16,0-6 1 15,1-7 1-15,6 4 0 16,-5 5 2-16,-4-5 1 16,1-6 1-16,1-1 0 15,9-2 1-15,-1-3 0 16,-3-7 1-16,4-4 1 16,-6-3-2-16,11 1 0 15,12 4-2-15,-1 0 0 16,-4 0-2-16,14 6 0 15,23 4-2-15,-2 0 1 16,-12-1 0-16,10 8 0 16,22 9 0-16,5-3 0 15,14-6 0-15,5-1 0 0,6 1 1 16,6-3 0-16,20-6 1 16,9-2 1-16,21-5-2 15,13-6 1-15,13-9-2 16,17-6 0-16,10-10 0 15,1-13 0-15,6-12-1 16,16-16 0-16,11-14-1 16,8-17 1-16,0-21-1 0,13-24 0 15,10-21 0-15,4-26 0 16,-9-29-1-16,5-16 1 16,0-22-2-16,-1-20 0 15,-3-15-1-15,-6-19 0 16,1-13 1-16,-5-27 0 15,1-28-1-15,2-18 0 16,11-25 2-16,13-5 0 16,10-7 0-16,0-18 0 15,2-15 0-15,7 9 1 16,13 1-1-16,13 13 1 16,11 7-1-16,7 13 0 15,5 15 0-15,8 20 0 16,1 21 0-16,4 24 0 15,1 28-1-15,1 15 1 16,1 16 0-16,2 14 0 16,5 23 0-16,-1 11 0 0,6 20 0 15,4 22 1-15,13 10-1 16,17 23 1-16,19 13 0 16,13 10 0-16,13 10-1 15,15 5 1-15,21 12-1 16,11 8 1-16,17 6-2 15,13 16 1-15,12 3-2 16,20 8 0-16,13 6-2 16,20 3 1-16,16 7-3 15,20 6 1-15,10 2-3 0,17 3 1 16,8 0-3 0,17-3 1-16,2-11-1 0,18-4 1 15,5-8 0-15,3 0 0 16,1-1 2-16,10-3 0 15,5-1 0-15,8 1 0 16,9-5 1-16,3-2 1 16,-2 5 1-16,14-6 0 15,8-4 1-15,4 1 1 16,8 8 0-16,1 2 1 16,7 9 0-16,2 5 0 15,4-3 0-15,-4 14 0 16,-2 15 0-16,-3 6 1 15,0 3-1-15,-4 6 0 16,0 3-2-16,-1-3 1 16,-4 2-1-16,-2-3 1 15,4 8-1-15,8-2 1 0,8 7 1 16,5 0 0-16,2 3 0 16,3 4 0-16,7 2 1 15,0-3 0-15,-3 3 0 16,-7-1 1-16,0 4 0 15,-11 4 0-15,-14 5 0 16,-6-1 0-16,-8 1 0 16,-11 1 0-16,-8 1 0 15,-11-1 0-15,-14 4 0 16,-16-2 0-16,-22-3 0 0,-25 3 1 16,-15-4-1-16,-21-1 1 15,-11-3 1-15,-22-4 1 16,-20-4 4-16,-23 4 1 15,-19 0 4-15,-25 4 0 16,-29-8 6-16,-22 4 1 16,-12 5 12-16,-16-1 0 15,-25-4 8-15,-13 0 1 16,-4 3 0-16,-13-3 1 16,7 0-9-16,-7 0 1 15,0 0-7-15,0 0 1 16,0 0-9-16,0 0 0 15,0 0-13-15,-9 0 1 16,-14-8-7-16,0-25 1 16,23 33-2214-16</inkml:trace>
</inkml:ink>
</file>

<file path=ppt/ink/ink4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05:49.107"/>
    </inkml:context>
    <inkml:brush xml:id="br0">
      <inkml:brushProperty name="width" value="0.05292" units="cm"/>
      <inkml:brushProperty name="height" value="0.05292" units="cm"/>
      <inkml:brushProperty name="color" value="#FF0000"/>
    </inkml:brush>
  </inkml:definitions>
  <inkml:trace contextRef="#ctx0" brushRef="#br0">5971 9248 1198 0,'0'0'0'0,"0"0"24"16,35-15 0-16,2 8 28 15,7 1 1-15,13 1-15 16,8-2 0-16,12 2-20 16,1 2 1-16,3 3-8 15,4 3 1-15,15 1-4 16,10 2 0-16,10 5-2 0,16-2 0 16,12-3-1-16,21 5 0 15,16 1-1-15,16 0 0 16,9 0 0-16,14-3 1 15,4 3 3-15,15-3 1 16,9-6 3-16,11-1 1 16,4 1 3-16,17 1 1 15,17-8 0-15,8-1 0 16,15-4 7-16,15-8 0 16,23-2-2-16,3 2 0 15,5-4 8-15,22 2 1 16,5 2 1-16,10-1 0 15,24 6 6-15,6 0 0 16,8 3-5-16,8-3 1 16,25 2-4-16,5 1 1 0,13 1-8 15,14 2 0-15,26 3-1 16,0 0 1-16,0 1-5 16,4 4 0-16,9 4-3 15,-8 7 0-15,-1-1 3 16,-9 10 1-16,-11 6 8 15,-14 5 1-15,-14 5 2 16,-17 5 1-16,-20 0-2 16,-35-3 0-16,-23-2-1 15,-32-3 0-15,-26-2-2 16,-34-2 0-16,-34-5-1 16,-36 2 0-16,-38-11-7 0,-31-2 0 15,-26 3-9-15,-35-3 1 16,-37-1-3-16,-28-10 0 15,-40-4-2008-15</inkml:trace>
  <inkml:trace contextRef="#ctx0" brushRef="#br0" timeOffset="799.09">6532 10596 1097 0,'0'0'0'15,"21"-10"24"-15,5 1 1 16,8 7 31-16,13 2 1 16,13 2-5-16,13 2 1 15,8 1-20-15,18-3 1 16,24-8-11-16,22 1 1 0,21 2-6 16,29 3 0-16,38-4 3 15,28 3 0-15,25 1 0 16,21 0 1-16,26 0 8 15,20 1 0-15,14 3 2 16,33-4 0-16,34 0-2 16,27-9 0-16,17-1-2 15,24-8 0-15,20-4-4 16,16-2 0-16,4-4 10 16,-4 0 0-16,5 2 19 0,-3 6 0 15,-7 6 36-15,-18 3 1 16,-23 6-13-16,-26 5 0 15,-25 9-25-15,-46 5 1 16,-39 8-16-16,-39 1 1 16,-43 4-13-16,-43-2 1 15,-231-25-1995-15</inkml:trace>
  <inkml:trace contextRef="#ctx0" brushRef="#br0" timeOffset="1667.66">7826 12237 1444 0,'67'-9'0'0,"110"-10"47"16,54 0 0-16,39 3 35 16,33 4 0-16,36 2-27 15,22 1 1-15,8 2-35 16,24 2 1-16,11-2-11 16,14 2 0-16,20 2 3 15,19 1 0-15,17 2-3 16,36 3 0-16,19 1 0 15,39-2 1-15,28-6 2 0,27-1 1 16,21 0 11-16,28 1 1 16,19 3 5-16,13 2 1 15,10 6 17-15,20 4 0 16,-2 1-13-16,-10 3 1 16,-8 1-5-16,-16 1 0 15,-22 0 18-15,-22 1 0 16,-26 1-2-16,-46-4 1 15,-35 6-7-15,-51-4 1 16,-48-4-30-16,-62-8 0 16,-59-2-12-16,-61-10 1 15,-266 7-1998-15</inkml:trace>
  <inkml:trace contextRef="#ctx0" brushRef="#br0" timeOffset="2416.15">6025 13611 1455 0,'18'-5'0'0,"35"-11"44"16,26-1 0-16,29 3 41 0,23 5 1 15,22 6-27 1,27-1 1-16,28 3-29 0,23-1 0 16,25-7-15-16,24-3 1 15,24-3-6-15,24-10 0 16,35-2 20-16,23-5 0 16,8 1 29-16,8 0 0 15,0-2 5-15,-5 2 1 16,-9 7-14-16,-7 5 1 15,-3 7-6-15,-17 5 0 16,-13 3-13-16,-8 8 0 16,-8 3-19-16,-41-11 1 15,-291 4-1937-15</inkml:trace>
  <inkml:trace contextRef="#ctx0" brushRef="#br0" timeOffset="3265.03">7082 15201 1299 0,'41'0'0'0,"71"0"32"16,37 2 0-16,22 3 31 15,10 0 1-15,17-1-14 16,12-4 1-16,14-4-15 15,19-6 1-15,15-6-11 0,22-3 1 16,24 2-13-16,29 0 0 16,15-4 1-16,31 4 1 15,25 5 10-15,28-2 0 16,16-4 12-16,19 6 0 16,27 9-4-16,16 1 1 15,17 2-4-15,29 2 1 16,12 5-6-16,28 0 0 15,14 1 4-15,18-8 0 16,18-5 3-16,31-2 1 16,13 0-1-16,16 4 0 15,29-1-3-15,-3 1 1 16,0 3-3-16,9 2 1 16,12 6-5-16,-8 11 0 15,-13 7-3-15,-22 11 0 16,-16 8-10-16,-35 1 1 15,-36 6-8-15,-52-12 1 16,-571-40-1896-16</inkml:trace>
  <inkml:trace contextRef="#ctx0" brushRef="#br0" timeOffset="3981.16">9578 16144 1691 0,'74'-3'0'0,"120"-6"30"15,58 9 1-15,36 14 29 16,38 5 0-16,39 5-28 16,23 2 0-16,37-1-4 0,22-1 0 15,11-3-2-15,19-2 0 16,23-7-3-16,24-9 1 16,41-8-3-16,19-7 1 15,33-5-5-15,20-6 1 16,26-3 10-16,30 4 1 15,18 3 1-15,9 6 0 16,24 8-1-16,-3 5 0 16,-4 4-4-16,-8 8 0 15,-13 5 7-15,-28 7 0 16,-36 8-5-16,-25 9 0 16,-38 11-6-16,-23 5 1 15,-25 7-1-15,-50-22 1 16,-491-42-1971-16</inkml:trace>
  <inkml:trace contextRef="#ctx0" brushRef="#br0" timeOffset="6814.42">25638 10522 1243 0,'0'0'0'16,"44"-19"24"-16,4 3 0 16,12 1 29-16,12 1 0 15,13 2-21-15,8-7 1 16,6-4-21-16,0-1 0 16,1-6-6-16,3 6 0 15,4-2-1-15,1 4 0 16,-6 3 0-16,2 0 0 15,6-2 0-15,-6 2 1 16,-13 5 1-16,-6 2 0 16,-6 3 2-16,-6 9 0 15,-10 2-3-15,-13 5 1 16,-17 0 7-16,-10 2 1 0,-5 3 7 16,-6 5 1-16,-1 4 4 15,-4 12 0-15,-2 12 3 16,2 12 0-16,4 17 1 15,3 18 0-15,2 20-2 16,3 23 0-16,6 19-5 16,12 35 1-16,12 31-6 15,11 24 1-15,5 8-2 16,2 3 0-16,-1-6-5 16,-5-3 0-16,-2-4-5 15,-1-3 1-15,-2-7-3 0,-3 0 0 16,2 8-1-16,-6-1 0 15,-3 2-1-15,-5-6 0 16,-6-8-1-16,0-13 0 16,4-8 7-16,-2-14 0 15,-3-7 8-15,-4-12 0 16,-4-13 6-16,-5-22 0 16,-3-17 4-16,-8-13 1 15,-6-15 1-15,-4-10 0 16,2-14-2-16,-2-17 1 15,-4-15-2-15,-1-10 0 16,-2-3 1-16,-4-3 1 16,-1-3-2-16,-6-1 0 15,-10 5-4-15,-9 1 1 16,-11-1-6-16,-10 6 1 16,-12 7-4-16,-17 1 1 15,-20 5-5-15,-20 11 1 0,-27 9-5 16,-45 20 0-16,-46 18-2 15,-48 17 1-15,-35 5-3 16,-44-5 1-16,-36-12-4 16,-10-26 1-16,0-37-1 15,21-51 0-15,397 10-2025 16</inkml:trace>
</inkml:ink>
</file>

<file path=ppt/ink/ink4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06:10.591"/>
    </inkml:context>
    <inkml:brush xml:id="br0">
      <inkml:brushProperty name="width" value="0.05292" units="cm"/>
      <inkml:brushProperty name="height" value="0.05292" units="cm"/>
      <inkml:brushProperty name="color" value="#FF0000"/>
    </inkml:brush>
  </inkml:definitions>
  <inkml:trace contextRef="#ctx0" brushRef="#br0">1125 2518 900 0,'0'0'27'15,"29"-12"0"-15,1-7-5 16,3 2 1-16,6-4 10 16,1 3 0-16,-8-2 1 15,5 4 1-15,-1 7-3 16,4 1 0-16,-3 4-5 15,-2-1 1-15,6 5-8 16,5-3 1-16,3 3 0 0,9 0 0 16,6 8-2-16,3-1 0 15,-4-5-5-15,6-2 0 16,0 0-2-16,10-5 1 16,4 5 1-16,7 0 1 15,-5 0-1-15,-2 0 1 16,10 0 0-16,3 0 1 15,2 0-1-15,-2 0 1 16,-1 5 0-16,9-2 0 16,4 6 0-16,1-2 0 15,-1-2 4-15,1-1 0 16,11-4-1-16,2 1 1 16,1 3 1-16,2-1 0 15,-1-6 3-15,6 3 0 16,6 0 3-16,0 0 0 15,-7-4-3-15,6 3 0 16,7 1-2-16,7 1 0 16,8-2-3-16,-3-6 1 0,-6-2-4 15,11 4 1-15,7 1-3 16,3 1 0-16,7-2 0 16,8 1 0-16,-4 1-2 15,-4-2 1-15,6-2-4 16,-1 2 1-16,5 1-1 15,6-1 0-15,4-2 1 16,7 2 0-16,8 5-1 16,1 0 1-16,5 0-1 0,5 0 1 15,2 0-1-15,7-4 0 16,0 3-2-16,7-3 1 16,-3 1-2-16,10-3 0 15,2 3 1-15,2 0 1 16,5 6-1-16,7 2 1 15,0 6 1-15,14-6 0 16,2-5 3-16,4-5 1 16,1-8-1-16,14 1 0 15,18 4-1-15,7 1 1 16,4-11-2-16,-1 3 1 16,17-6-1-16,1 4 0 15,5-4-1-15,8 0 1 16,3 6 0-16,11-3 1 15,8 6 1-15,-1 0 0 16,7 4-1-16,6-1 0 0,3 9 0 16,1-4 0-16,1-4-1 15,-1 4 0-15,7-1-1 16,-3 2 1-16,-2-1-3 16,-3 1 1-16,-9 1 1 15,-18-1 0-15,-11-1-2 16,-6 2 1-16,-13-1-1 15,-21 3 0-15,-16 0 0 16,-18 0 1-16,-22-9-2 16,-23 2 0-16,-18 2 1 15,-27 2 1-15,-26-6 1 0,-23 0 1 16,-24-3-2-16,-15 0 0 16,-10 3-4-16,-13-3 1 15,-5 0-4-15,-9-3 0 16,-65 15-2009-16</inkml:trace>
  <inkml:trace contextRef="#ctx0" brushRef="#br0" timeOffset="1964.29">2376 4183 817 0,'41'-5'0'0,"68"-8"34"15,30 0 0-15,20 2 52 16,16 3 1-16,19-1-7 0,14 0 1 16,9-3-19-16,19-3 1 15,8 1-26-15,17 2 1 16,10-6-10-16,18-1 1 15,8-5-8-15,3-2 1 16,10 5 6-16,15-3 0 16,19 3 1-16,8-5 1 15,-1 4 6-15,6 5 1 16,4-4 8-16,19 4 1 16,9 4 8-16,8-2 0 15,0 1-2-15,18 2 1 16,3-4-2-16,5 2 0 15,9 2-9-15,2 0 1 16,12 0-8-16,13 0 0 16,1 0-5-16,4 0 1 15,0 7-9-15,5 1 1 16,2 4-1-16,-1 4 1 16,0 4-1-16,-2 1 1 0,-1-4-3 15,8 5 0-15,6-1-1 16,-6 0 1-16,-2-4-4 15,-4 2 0-15,-4 2-1 16,-4-6 1-16,-8 6 6 16,-14-4 0-16,-15-2 3 15,-19 4 1-15,-24-2-5 16,-14-1 0-16,-18-8 3 16,-27 1 1-16,-21-2-1 0,-26 1 0 15,-22-1-5-15,-22 2 1 16,-21-1-4-16,-27 1 1 15,-30 1-5-15,-24-1 0 16,-19-1-3-16,-22 2 0 16,-16-1-6-16,-1-1 1 15,-3 4-5-15,-1-12 0 16,-67 12-2219-16</inkml:trace>
  <inkml:trace contextRef="#ctx0" brushRef="#br0" timeOffset="22231.46">13944 6599 1478 0,'0'0'0'16,"0"0"42"-16,0 0 0 15,0 0 42-15,-20 19 1 16,-10-4-22-16,-5-3 1 16,-6 0-26-16,-5-3 0 15,-1-5-18-15,-8-4 0 16,-8-4 0-16,-10-1 0 16,-3-5-2-16,-5 1 0 15,2 0-3-15,-6 4 1 16,-15-2-3-16,-3 2 1 15,-1 1-3-15,-9 1 1 0,-12 1-3 16,-4-5 0-16,1 2-2 16,-8-3 0-16,-11 4-1 15,-8-5 0-15,-3-3-1 16,2-3 1-16,8 1-1 16,-11 2 0-16,-8-4 0 15,-4-1 0-15,-9 5-1 16,-5 0 1-16,-6 0-2 15,6-2 0-15,-4 0 1 16,-8 3 0-16,3 1 2 0,-2 1 0 16,-7-3 0-16,9-2 1 15,-4-5 0-15,3 2 0 16,-8 2 3-16,0-4 1 16,4-6 2-16,-8 1 1 15,-1-5 1-15,3 1 0 16,3 2-1-16,0 2 0 15,3 3-3-15,0 4 0 16,0 5-3-16,4 3 1 16,1 5-3-16,0 4 1 15,-5 4-2-15,5 5 0 16,-3-1 0-16,-3 10 0 16,6 6-2-16,4 3 1 15,1 3-1-15,7 3 0 16,11-2-1-16,19 4 1 0,15 6-1 15,6-6 0-15,4-6-1 16,11 6 0-16,21 6 0 16,5 6 0-16,9 1 0 15,5 3 0-15,12 2-1 16,13-3 1-16,16 2-1 16,12 0 1-16,18 2-1 15,15 1 0-15,22-3 0 16,12 0 0-16,20 2 0 15,11-9 0-15,8-4-2 16,16-4 1-16,23 1-3 16,17-4 0-16,11-1-1 0,18-2 0 15,20 0 0-15,15 2 0 16,19 0-1-16,13-2 1 16,14-5-1-16,17-7 1 15,4-8 0-15,5-4 0 16,11-2-1-16,7 2 1 15,8-2 0-15,20 0 1 16,9-7 1-16,2 2 0 16,14-5 0-16,6-2 1 15,10-1 0-15,7-10 0 16,10-1 0-16,-7-1 1 16,-7-1-1-16,0-5 0 15,6 2 0-15,-1-4 0 16,4 5 0-16,-12-1 0 15,-15-5 0-15,-3-2 1 0,-2-6-1 16,-28-1 1-16,-26-5 0 16,-34-5 0-16,-25-6 1 15,-35-5 0-15,-30 4 0 16,-26-1 0-16,-27-4 0 16,-32 1 1-16,-35-7 1 15,-21-5 0-15,-32-7 6 16,-31-5 1-16,-38 2 4 15,-33-2 1-15,-42 0 4 16,-64-11 0-16,-67 11 0 16,-80 4 1-16,-66 15-12 15,-76 20 1-15,-68 25-6 0,-87 44 1 16,-80 40-3-16,-67 58 0 16,808-123-1873-16</inkml:trace>
  <inkml:trace contextRef="#ctx0" brushRef="#br0" timeOffset="41486.25">3297 8642 1321 0,'0'0'0'0,"0"0"30"0,0 0 1 16,0 0 32-16,10 21 0 15,-1-14-13-15,3 3 0 16,8 1-22-16,3-1 0 16,12 6-11-16,11-1 0 15,16 4-5-15,12 4 0 16,10-2 1-16,15 1 1 16,19-3 2-16,8-3 0 15,24-2-2-15,8-2 1 16,26-7 0-16,20 2 0 15,19-7-4-15,11 2 1 16,18-1-2-16,4-2 1 16,11-5-2-16,4 5 1 15,18 2 0-15,-5 3 1 0,2-4 1 16,7-4 0-16,17-4 3 16,11-11 0-16,4-9 2 15,7 0 1-15,6-1 0 16,4-2 0-16,8 1 4 15,1 4 0-15,2 2 6 16,-2 0 0-16,-7 0-1 16,-6-1 1-16,1 5-2 15,-11-1 1-15,-11 0 4 16,-15-1 0-16,-16-3-2 16,-16-2 0-16,-13 3-7 0,-29 1 1 15,-22-1-3-15,-33 0 0 16,-21-1-4-16,-29 3 1 15,-29 1-4-15,-34 2 1 16,-16-2-2-16,-18-3 0 16,-17-5 0-16,-27-1 1 15,-22-6 0-15,-27-2 1 16,-28-4-2-16,-17 1 0 16,-22-9 1-16,-14 5 0 15,-28 0-3-15,-34 0 1 16,-23-4-2-16,-28 6 1 15,-19 1-3-15,-8 6 1 16,-10-4-2-16,-9 6 0 16,-11 1-1-16,-6 0 0 15,-13 0-1-15,-3 0 0 16,3 4-1-16,-9-1 1 16,-14 9-1-16,-16 6 0 0,-6 6-1 15,1 2 1-15,1 7 0 16,-8 4 0-16,2 1-1 15,-4 4 0-15,-3 3 0 16,7 7 0-16,22 7-1 16,13 14 1-16,7 17-1 15,20 10 0-15,17 6-1 16,30 6 1-16,25 8-1 16,36 1 0-16,40 9 0 0,37-2 0 15,33-8 0-15,39-8 0 16,39 3-2-16,33-11 0 15,41-6-2-15,40-9 0 16,45-8-3-16,49-3 0 16,56-3-1-16,37-1 1 15,40 4 0-15,25-7 0 16,24-5-3-16,21 0 1 16,1 4-10-16,8-10 0 15,-392-27-1976-15</inkml:trace>
  <inkml:trace contextRef="#ctx0" brushRef="#br0" timeOffset="56488.43">4205 8670 1142 0,'0'0'0'16,"-26"0"32"-16,6 0 0 15,3 0 30-15,-6 5 0 16,-9 7-10-16,-7 2 1 16,-3 7-23-16,-2 8 0 15,0 11-12-15,1 19 1 16,-1 15-6-16,7 16 0 15,-3 21-4-15,-1 5 1 16,-8 4-3-16,-1 1 0 16,1 7-1-16,3 3 1 15,2 4-2-15,7-1 1 16,2 4-2-16,6-8 1 16,8-7-1-16,7-18 0 15,9-8 1-15,8-7 0 0,8-15-1 16,7-15 1-16,10-10 0 15,11-10 0-15,10-7-1 16,7-7 1-16,10-7 5 16,2-5 0-16,-1-6-1 15,8-1 0-15,9 0 7 16,3-1 1-16,3-3 2 16,3-3 1-16,-7-2-1 15,10-1 1-15,13-1-2 16,2-1 1-16,2-7-3 15,0-5 0-15,14-2-1 16,4-2 1-16,-1-3-5 0,2 1 1 16,-1 4 4-16,-1 4 0 15,10 1 2-15,1 0 0 16,-2 2 4-16,-1 1 1 16,8 1 1-16,8 3 0 15,6-2-5-15,6-3 1 16,-4-2-2-16,6-1 1 15,-2-2 0-15,3 3 1 16,14 5-2-16,-3 0 1 16,6 1-1-16,-1 3 0 15,0 5-1-15,2 1 0 16,-2 3-2-16,0-2 0 16,9 8-4-16,-1 2 0 15,2-2-3-15,3 6 1 16,1 1-2-16,4 2 0 0,5-1-1 15,0-3 1 1,9 1-1-16,4-2 1 0,1-2-1 16,2-4 1-16,2 3 0 15,1-1 0-15,3-1-1 16,4-2 0-16,-3 1 0 16,11-1 0-16,-2-2-1 15,3 1 1-15,3 1-1 16,6-7 1-16,2-4 0 15,3-1 0-15,8 1-1 16,8 1 0-16,4-2 0 0,0 1 1 16,-2-1-1-16,4 2 1 15,9-9-1-15,8 3 0 16,11 2 1-16,0 2 1 16,-6 0-1-16,6 1 0 15,2 1 0-15,1 3 0 16,6-5-1-16,-4 1 0 15,1 1 0-15,-3-1 1 16,11 1 0-16,0 1 0 16,2-2 0-16,1 3 0 15,4-3 0-15,-8 4 1 16,-5 0 0-16,-11-3 0 16,-11-4 3-16,1-2 0 15,8-3 0-15,-1-2 0 16,-4-6 1-16,-8-6 1 15,-10-9 1-15,-6-3 0 0,-8-2 0 16,-9-7 1-16,-8-6 0 16,-6-8 1-16,-13-3 0 15,-17 0 0-15,-16 0-2 16,-20-2 1-16,-8-12-2 16,-27 4 1-16,-27 3-2 15,-20 5 0-15,-15 4-3 16,-21-2 1-16,-20-9-2 15,-16 6 0-15,-13 8-1 16,-18 5 1-16,-13 4-1 0,-23 5 1 16,-23-3-2-16,-19 6 1 15,-19 4-4-15,-17-2 0 16,-18 0-2-16,-25 4 1 16,-21 0-1-16,-19 6 0 15,-15-3-1-15,-15 6 0 16,-13 4-2-16,-5 1 0 15,-12 1-1-15,-4 7 0 16,-12 2-2-16,-6 3 1 16,-1 1-1-16,-8 1 0 15,-9 2-2-15,-8-7 1 16,-6-4 0-16,-1 6 1 16,-3 4 0-16,-10-2 1 15,-4-6-1-15,1-5 0 16,3 2 1-16,-8 4 0 15,-7 8 1-15,-2-2 0 16,-2 6 0-16,-3-3 1 16,-9 4 1-16,-2 4 0 0,-4-1 0 15,3 2 0-15,1 0 0 16,-2 4 1-16,-6 0 0 16,-1 1 0-16,0-5 0 15,7 4 0-15,1 7 0 16,-3-10 0-16,1-4 0 15,3 3 0-15,6 6 0 16,1-6 1-16,2-2-1 0,1-8 1 16,10-3 0-16,3 2 0 15,-4 8 0-15,10 0 0 16,8-4 0-16,-5 2 0 16,3 5 0-16,-3-1 0 15,0-4 0-15,-2 3 0 16,2 6 0-16,-4 0 0 15,-5-1 0-15,-3-1 0 16,4 5 0-16,-8-3 0 16,-3-4-1-16,3-5 0 15,3-3-3-15,-10-3 0 16,-1-6-6-16,9 5 0 16,22 11-9-16,-2 11 0 15,330-15-2072-15</inkml:trace>
  <inkml:trace contextRef="#ctx0" brushRef="#br0" timeOffset="62635.3">3577 11134 1231 0,'0'0'0'0,"0"0"31"16,0 0 0-16,0 0 30 15,-21 11 0-15,10 3-13 16,-6 3 1-16,-1 4-27 16,1 3 1-16,-3 9-9 15,2 7 0-15,4 12-4 16,6 3 0-16,-1 9-3 15,5-3 1-15,4-3-1 16,4 1 0-16,6-2-2 0,6-3 1 16,4-7-2-16,6-1 1 15,9 3 0-15,2-4 0 16,9-5 0-16,0-7 1 16,7-4-2-16,2-12 1 15,-1-1 4-15,10-4 0 16,8-2 0-16,4 1 1 15,5 1 1-15,0-2 0 16,4 1 0-16,7-8 0 16,12 2-1-16,-5-1 1 15,-1 4 2-15,1-1 0 16,5 2 5-16,2 1 0 16,-4 1 0-16,6-1 1 15,7 2-1-15,-3 0 0 16,-4-5-3-16,5-2 1 15,9-1-3-15,-1-2 1 16,-2-1-2-16,6 1 0 0,11 2-2 16,5-4 1-16,3 1-1 15,4 1 0-15,1 0-2 16,1-4 0-16,3-5-1 16,6 2 1-16,3 1 2 15,0-1 1-15,-5-3-4 16,2-1 1-16,3 2 2 15,6 0 1-15,8-2-1 0,10-3 0 16,2 0 0-16,3 2 0 16,-2 1 1-16,-4 2 0 15,0 2-1-15,-7 2 1 16,0 3-1-16,-1 3 0 16,1 2-2-16,-2-3 0 15,2 3 0-15,0 0 0 16,-1-1-1-16,-3-4 1 15,-2-4 1-15,0-1 0 16,8 2-2-16,0 1 1 16,-2 2-1-16,1-2 1 15,-1-1-2-15,-4 1 1 16,3 4-1-16,-6 1 1 16,-2 1-2-16,2 1 1 15,4 2-1-15,-4 0 1 16,7-2 1-16,-1 0 0 0,-8-5 0 15,2 2 1-15,-2 1 0 16,2 1 0-16,9-1-2 16,0 2 1-16,-2 1-3 15,2-1 1-15,2 0-2 16,1-3 1-16,-3 1-1 16,0 1 0-16,4-1 0 15,3 2 0-15,3 1 0 16,4-1 0-16,9-4-1 15,0-1 1-15,1 0-1 16,3 4 1-16,1-4-1 16,4 0 1-16,1 0-1 0,6 0 1 15,5 0 0-15,-4 3 0 16,3 4 0-16,-3 4 0 16,2-3-1-16,-1 4 1 15,1-3 0-15,2 3 0 16,4 0 0-16,4-1 0 15,0 3-1-15,4-1 1 16,-2 5-1-16,5-4 0 16,-3-6 0-16,2 1 0 15,6-6 0-15,-3 1 1 16,10-1-1-16,-6-1 0 16,2-6 1-16,-6-2 0 15,1-1-1-15,-4 1 1 16,-3-2-1-16,-6-6 1 15,-12-2-1-15,-11 3 0 16,-6-3 0-16,-8-1 0 16,-17-2 0-16,-15-2 1 0,-19-2-1 15,-19 1 0-15,-18-1 0 16,-21 1 0-16,-16-4 0 16,-16-2 1-16,-23 6 0 15,-10-8 0-15,-9-1 0 16,-11 2 0-16,-10 1 0 15,-11 2 0-15,-11-2-1 16,-8-1 1-16,-11-2-2 16,-12 1 1-16,-13 3-1 0,-10-1 0 15,-13-1-1-15,-12-1 1 16,-12-1-1-16,-16 2 0 16,-12-1 0-16,-20 3 0 15,-9 4-1-15,-7-1 1 16,-5-4 0-16,-12 0 0 15,-9 1 0-15,-6 1 0 16,-15 5 0-16,-4 0 0 16,-10 2 0-16,-4 0 0 15,-7 2 0-15,-4 1 0 16,-10 2-1-16,-6 6 1 16,-4-1-1-16,-3-3 0 15,-3 0 0-15,-9-2 0 16,-5 0 0-16,5 4 0 15,-3-1 0-15,-4-2 0 16,-4-6 0-16,-1 0 0 0,5 3 0 16,-8-5 0-16,-1-1 0 15,-11-1 1-15,3 2-1 16,1 1 1-16,6-10 0 16,-8 6 0-16,-5-2 0 15,-1 2 0-15,6 3 0 16,-3 0 0-16,-7 1 0 15,1-1 0-15,3 2 0 16,-3-2 0-16,-8 0 0 16,-2 2 0-16,6 5-1 15,-6-5 1-15,-4-1-1 0,1 6 0 16,-1 7 0-16,-17 5 0 16,-4-1-1-16,-1 6 1 15,0 7-1-15,-6 6 1 16,-7 5 0-16,-3 6 0 15,-15-1 0-15,-6 11 1 16,-7-3-1-16,3 10 0 16,-6 2-1-16,6-4 0 15,6-8-2-15,-1-2 1 16,4-5-3-16,3-1 1 16,7-5-3-16,13 2 1 15,9-3-10-15,26 8 0 16,16 10-6-16,16 4 0 15,312-42-1825-15</inkml:trace>
</inkml:ink>
</file>

<file path=ppt/ink/ink4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12:31.828"/>
    </inkml:context>
    <inkml:brush xml:id="br0">
      <inkml:brushProperty name="width" value="0.05292" units="cm"/>
      <inkml:brushProperty name="height" value="0.05292" units="cm"/>
      <inkml:brushProperty name="color" value="#FF0000"/>
    </inkml:brush>
  </inkml:definitions>
  <inkml:trace contextRef="#ctx0" brushRef="#br0">1707 1919 1030 0,'0'0'0'16,"0"0"11"-1,0 0 1-15,0 0 19 0,0 0 0 16,20 0 0-16,1 2 0 15,11-4-6-15,5-1 1 16,-2-1-11-16,-3-4 0 16,5 2-6-16,7 3 1 15,-2 0-3-15,15 3 0 16,15 3 2-16,11 2 0 16,16-1 3-16,5-4 0 15,12 0 1-15,6 0 1 16,10 0 5-16,11-4 0 15,16-1 2-15,21-4 0 16,12-3-5-16,18-3 0 16,3 1-4-16,8-9 0 0,13-3-2 15,6-1 1-15,9 4-3 16,14-5 0-16,10 2-2 16,17-1 1-16,8 6-2 15,14 4 0-15,9-4 0 16,3 5 0-16,10 3-1 15,19 0 1-15,3 7 1 16,7-3 0-16,24 0 0 16,1 2 1-16,5 2 1 0,6-4 0 15,12 1-1-15,23-4 0 16,17-4 0-16,27 4 1 16,18-2-1-16,8 2 1 15,13 0-1-15,21 5 1 16,7 5-2-16,7 2 0 15,16 2 0-15,5 8 1 16,-10 4 1-16,-7 7 0 16,-2 3-1-16,-20 6 0 15,-22 3-2-15,-33 6 1 16,-15 3-3-16,-16 5 0 16,-24 1-3-16,-36-3 0 15,-388-45-1311-15</inkml:trace>
  <inkml:trace contextRef="#ctx0" brushRef="#br0" timeOffset="1166.5">1244 3361 1225 0,'14'-5'45'0,"49"-14"1"16,13 1-8-16,5 3 0 15,0-3-20-15,13 1 1 16,15-4-9-16,4 0 0 15,5 1-3-15,7 4 0 16,11 1-2-16,9 9 1 16,17 3-3-16,11 3 1 15,10 3-2-15,8 3 1 16,3 0 0-16,5 0 0 16,9 1-1-16,8-2 1 15,2-2 3-15,21-3 1 16,7-3 1-16,19-2 1 15,10-4 2-15,9-3 0 16,-3 0 5-16,8-4 1 16,11-1-4-16,8-2 1 0,12 2 2 15,-8-1 0-15,4 6 4 16,5 3 0-16,12 1-1 16,2 8 1-16,-1 0 1 15,4 5 1-15,11 11-2 16,-3-3 0-16,-11 3-4 15,8 1 1-15,11 1-1 16,6 4 0-16,2-5-2 16,-1-3 0-16,8 5-2 0,-8 5 1 15,1-1-4-15,0-2 1 16,-6-2-3-16,5 2 1 16,5 8-2-16,-1-1 0 15,-9-2-2-15,4-2 1 16,9 0 0-16,-4 6 0 15,0 2-1-15,-4-6 0 16,-6 2 0-16,-4-4 1 16,0-1 0-16,-14-4 0 15,-23-11 2-15,-7 1 0 16,-14 7-1-16,-13-6 0 16,-14-6-2-16,-13-1 0 15,-22 0-1-15,-6-1 1 16,-15-4-3-16,-12-10 0 15,-198 12-1543-15</inkml:trace>
  <inkml:trace contextRef="#ctx0" brushRef="#br0" timeOffset="13160.38">31925 2407 750 0,'0'0'0'0,"0"0"30"16,14-21 1-16,-9 13 58 15,-5 8 0-15,7-12 1 16,-3 3 0-16,-1 2-32 16,-3 7 1-16,5-9-16 15,-5 9 0-15,6-12-12 16,-6 12 1-16,0-5-10 0,0 5 1 16,0 0-3-16,9 0 0 15,-2 5-4-15,3 7 0 16,8 13-3-16,1 11 1 15,-1 14-6-15,-4 9 1 16,-3 14-3-16,-4 13 1 16,-4 11-2-16,-3 9 0 15,-3 10-1-15,-4 5 0 16,-4 2-1-16,0 12 1 16,3 5-1-16,-1 23 0 15,-2 13 1-15,1 6 1 16,1 15-1-16,-2-5 0 15,2 0 3-15,2 2 0 16,2 9 2-16,3-1 0 16,0-3 0-16,-1 2 1 15,-1 1 1-15,3-3 0 16,1-1 1-16,0-5 0 0,-2 3 3 16,0-1 1-16,0 4 2 15,2-3 0-15,6 1 0 16,1 1 0-16,0-12 6 15,-2 3 0-15,0-2 6 16,2-5 0-16,0-6 1 16,-1-1 1-16,-1-2-3 15,-3-3 1-15,0-4-5 16,-4 0 1-16,-2-14 1 0,-1 2 0 16,0-1-6-16,-4-1 0 15,-2-7 3-15,-1 6 0 16,0-2-3-16,-2 1 1 15,-1 2-3-15,3 1 1 16,3-6-4-16,2-7 1 16,2-14-1-16,3-8 0 15,2-12-4-15,2-6 0 16,0-8 0-16,1-4 1 16,4-2-2-16,-1-2 0 15,-3-5 3-15,-1-8 0 16,-4-7 2-16,-1-5 1 15,-1-5 0-15,0-8 0 16,-1-13 0-16,0-7 0 16,0-7 2-16,1-5 0 15,4-4 1-15,0-1 1 0,0-9 0 16,-2 9 1-16,2-9-2 16,0 0 1-16,0 0-2 15,0 0 1-15,0 0-6 16,-7 3 0-16,-17 2-7 15,-12-8 1-15,36 3-2164 16</inkml:trace>
  <inkml:trace contextRef="#ctx0" brushRef="#br0" timeOffset="15493.39">9828 5491 683 0,'0'0'0'0,"57"7"9"16,-6-2 0-16,4-1 17 15,6-4 1-15,3 0 2 16,8-4 0-16,9 4 3 16,0-2 1-16,1-4-14 15,-5 0 1-15,1-1-6 0,3 6 0 16,7 6 10-16,-1-2 0 15,-6 6 8-15,2-4 1 16,10 2 0-16,2 5 1 16,1 0 0-16,-1-1 1 15,2-1-5-15,3-5 1 16,1 0 2-16,1-5 1 16,2-5 2-16,0 0 0 15,9 2-2-15,-3-3 1 16,-6 0 5-16,3-3 0 15,10 5-6-15,-1 3 0 16,-5-3-1-16,2 4 1 16,7 5-9-16,2 2 0 15,-9-1-2-15,0-3 1 16,1-1-5-16,3 5 0 16,-4-4 0-16,-1 2 1 15,3 0-4-15,5-3 1 0,4-4-3 16,1 2 0-16,5 4 2 15,-3-1 0-15,7 1 4 16,-3-1 0-16,-4 3 0 16,0-3 0-16,0 6-3 15,-2-1 0-15,-7-3-3 16,4 2 1-16,2 2-3 16,3-5 1-16,-2-3 0 15,2-1 0-15,7-1 0 16,5-3 1-16,0-1 0 0,-3-2 0 15,0-2-1-15,3 1 0 16,4 4-1-16,-3-1 0 16,-6 2-2-16,-2-1 1 15,4 1-1-15,3 1 0 16,1-2 1-16,-6 4 0 16,0-5 1-16,0 3 0 15,0 2-1-15,2-1 1 16,-6-6-1-16,2 2 0 15,-1 1-1-15,1-1 0 16,2-4 1-16,-3-1 0 16,-1 0 1-16,4 3 1 15,4 1-2-15,-2-2 1 16,-9 1-1-16,3-2 0 16,-3 2-1-16,0 6 0 15,-5-3-2-15,3 4 0 16,-3 0 0-16,-2 0 0 0,2 4-1 15,1-4 1-15,1 1-2 16,3 1 1-16,7 3-1 16,-2-1 1-16,-2-4-2 15,3-4 1-15,4 4-2 16,10 0 1-16,-1 0 0 16,-5 0 0-16,-5-8 1 15,5 8 0-15,6 0 1 0,-1 0 0 16,-5 0 1-16,4-7 1 15,1 3 0-15,1 4 0 16,2 2 3-16,0 0 0 16,-5-4 1-16,-3-2 1 15,4-4-2-15,1 8 1 16,3 2-3-16,1 1 0 16,-4-12-1-16,0 2 1 15,-1 2-3-15,0 0 1 16,1-2-1-16,-3 2 0 15,-4-7-1-15,1 3 0 16,-3-1-1-16,-3 1 0 16,-9 4-1-16,-8-2 0 15,-4 5 0-15,-6-5 1 16,-10 2 3-16,-3-3 1 16,-6 1 3-16,-7 1 1 15,-8-1 1-15,-10 2 0 0,-10 2-2 16,-9-1 0-1,-12 3-3-15,-4 1 1 0,-5 0-3 16,-5 1 0-16,-6 1-2 16,-3-2 1-16,-9 0-3 15,9 0 1-15,-9 0-4 16,0 0 1-16,-18-12-1 16,-3-11 0-16,21 23-2250 15</inkml:trace>
  <inkml:trace contextRef="#ctx0" brushRef="#br0" timeOffset="18760.49">2466 6275 940 0,'0'0'0'16,"32"-5"15"-16,1 8 1 16,15 6 21-16,6 3 1 15,6 5-4-15,2-8 1 16,5-6-16-16,-2-8 0 16,6-2-9-16,3 2 1 15,11 2-4-15,1-1 1 16,-8-4-3-16,3-1 1 15,4 4-1-15,6 3 1 16,6 5-2-16,4 4 1 0,-2-7-1 16,5 6 0-16,9-1 0 15,5 2 1-15,4-2 1 16,-1-2 0-16,1-3 5 16,8-3 0-16,3 1 8 15,1-5 0-15,-7-1 5 16,9-5 1-16,12 0-2 15,0-3 0-15,2-5-2 16,-5 2 1-16,-1 5-3 0,4 2 1 16,2 4-2-16,4-1 0 15,-6 2-3-15,-7 5 1 16,-2 2-3-16,2 2 1 16,8 2 1-16,-10-4 1 15,-8 3-1-15,1-3 1 16,7 5-2-16,-3-1 0 15,-4-4-2-15,-3-4 1 16,-7 8 2-16,-9-1 0 16,5 2 2-16,-2 2 0 15,-6 4 0-15,-1-1 1 16,2-1 3-16,2-1 1 16,-4-4-6-16,4 1 1 15,0 4-1-15,4-2 0 16,-5-2-3-16,1-2 1 15,-3 1 0-15,3 1 0 16,-1-5-3-16,5 0 0 0,3 5-1 16,0-3 0-16,-6-6-1 15,6 4 0-15,2 2-1 16,-4 1 1-16,-8 1-1 16,1-4 1-16,7 5-2 15,-2-1 0-15,-6-4 0 16,3 0 0-16,8 3 0 15,-4-3 0-15,-8-9 0 16,0 6 0-16,8 3 0 0,-4 0 1 16,-6-5-1-16,-1 1 1 15,11 1-2-15,-1-1 1 16,-3-1 1-16,2-3 0 16,4 4 1-16,0 1 1 15,-10-3-1-15,7 3 1 16,6-2-2-16,-4 1 0 15,-5-8-1-15,-2 4 1 16,4 4-2-16,-2-1 1 16,-6-4-1-16,1 2 1 15,10 2 0-15,-5 2 1 16,-9-3 1-16,0 5 1 16,0-1-1-16,4 2 1 15,-8 0-1-15,3 0 1 16,1 2-2-16,0-2 0 15,-7-2-1-15,0-1 1 16,2 3-1-16,1 0 1 0,3 3-2 16,1-3 0-16,-4 2-1 15,1 1 1-15,1 1 0 16,-1-1 1-16,-8 2-2 16,2-5 1-16,4 0 0 15,2 4 0-15,-6-1-1 16,2 2 0-16,0-8 0 15,2 3 1-15,-1 3-2 16,-2 1 1-16,3-4 1 0,-2 0 0 16,5 5-1-1,-3-1 1-15,-8-4 0 0,-1 0 0 16,6 8-1-16,-1-1 0 16,-3-5 0-16,-1-2 1 15,1 0-2-15,1 3 1 16,1 6-1-16,-2-6 0 15,-2-3 0-15,0 0 1 16,5 4-2-16,-3-4 1 16,-6-4-2-16,2 1 1 15,2-2-1-15,2 5 0 16,1 5-1-16,-6-5 1 16,-3 0-1-16,3-4 1 15,8 4 1-15,-1-1 1 16,-4-3 0-16,1-1 1 15,5 5 1-15,-1 0 1 16,-2-3 0-16,-3-1 1 16,2-1 0-16,1 3 0 0,4 1 1 15,-1 1 1-15,-8 0-1 16,0 0 1-16,9 0-1 16,-3 0 0-16,-1 0 0 15,-1 0 0-15,0 1-1 16,1 1 1-16,8 0-2 15,-1-2 0-15,-3-4 0 16,4 3 0-16,-4 1 0 16,1 0 0-16,-2 0-1 15,-1 0 0-15,2-4 0 0,0 1 0 16,-4 1-1-16,3-2 1 16,1 4-1-16,3-3 1 15,3 3-2-15,-6 0 1 16,-2-2-2-16,2-1 0 15,7 3 0-15,-2-4 1 16,-8 4-1-16,-1-3 0 16,6 1-1-16,-2 2 1 15,-4-3-1-15,-3 3 0 16,0-4 0-16,4 2 1 16,3-1-1-16,0-4 1 15,-4 4-1-15,-1-3 1 16,0-2 0-16,1-1 0 15,-3 2 0-15,0 2 1 16,2 0-1-16,0 1 0 16,-4 1 0-16,-2-2 0 0,-1 1 0 15,1-4 1-15,6 4 0 16,0 1 0-16,-4-1 0 16,2 2 1-16,2 2-1 15,-1-3 0-15,-1 0-1 16,-3 1 1-16,-3-2-2 15,-1 1 1-15,2 6-2 16,0-3 1-16,-4 4-2 16,-4-4 1-16,-2 0-1 0,0 0 1 15,5 2-1 1,-1 1 1-16,-3 0-1 0,-2 1 0 16,-3 1 0-16,-1-1 0 15,8-3 0-15,-2 3 0 16,-6-1 0-16,-1-3 1 15,2 0-1-15,3 0 1 16,1 2-1-16,3-2 1 16,0-2-1-16,-2-1 0 15,-4-2 0-15,0-2 1 16,-1 1-1-16,-2 3 1 16,-1 0 0-16,-1-3 0 15,-1-2-1-15,-1 1 1 16,4 5 0-16,-1 0 0 15,1 2-1-15,-3 0 1 16,-1 0-1-16,-3 2 1 16,-1 0-1-16,3 1 1 0,1 1-1 15,-1-1 1-15,-5 2-1 16,-4-5 1-16,-5 0 0 16,-3 4 0-16,1-2 1 15,-2 1 0-15,-2-6 0 16,-2 1 1-16,-1-2-1 15,-4-1 1-15,-2 2-1 16,-5-8 1-16,-5 3-1 16,1-1 0-16,6-3 0 15,0-2 0-15,-9 4-1 16,1 1 0-16,1-3 0 0,0 2 1 16,-1-1-1-16,3 6 1 15,3 5-1-15,-2-4 0 16,-7 4-1-16,2 4 1 15,7-4-1-15,0 3 1 16,-3-6-1-16,1-1 0 16,4 1 0-16,1 1 0 15,6 2 0-15,3 0 0 16,2 2-4-16,-1 5 0 16,-8-4-12-16,-2-18 0 15,-33 15-2200-15</inkml:trace>
  <inkml:trace contextRef="#ctx0" brushRef="#br0" timeOffset="21146.3">2972 7190 985 0,'0'0'0'0,"0"0"32"16,-9-22 0-16,9 12 29 15,0 4 0-15,0 6-17 16,-3-12 0-16,6 5-24 16,1 2 0-16,1-3-4 15,0 1 0-15,4 1-5 16,0 1 0-16,9 2-1 16,8 3 0-16,2 0-4 15,8 8 1-15,1 8-1 16,7 1 1-16,2-5-3 0,5-3 0 15,5-4-1-15,10-1 1 16,9-1-2-16,10-3 0 16,1 0 0-16,4 0 0 15,-3 0 0-15,3 0 0 16,9 0 6-16,1 0 0 16,1-5 8-16,5 3 1 15,8 6 3-15,3-4 1 16,1-5 4-16,7-6 1 15,7 9-3-15,8-5 1 16,-1-1-3-16,6-1 0 16,-1 2 3-16,6 0 0 15,7 0-3-15,5-1 1 16,1-1 0-16,-3-1 1 16,-3 1-5-16,2 0 1 0,3 1 0 15,9-1 1-15,15 0-2 16,-1 1 1-16,4 1-2 15,-8-2 1-15,-1 2-3 16,-7 2 0-16,-2-2-4 16,5 2 1-16,8 0 1 15,3 1 1-15,5 1 0 16,7-1 0-16,-3 3-1 16,2 1 0-16,-4 0-1 15,-9 1 0-15,-3 6-1 0,-2-3 0 16,-4 1-3-16,0 0 1 15,8-1-4-15,-2-1 1 16,3 1-2-16,3-1 1 16,7 2-2-16,-1-3 1 15,-6 0-1-15,3-2 1 16,-6-4 0-16,0 1 0 16,9-1 0-16,0 3 0 15,-3-3 2-15,6-1 1 16,3 1 3-16,-1 1 1 15,4-2-1-15,-6 1 1 16,8-4 1-16,0 1 1 16,-1 2 0-16,4-1 1 15,-5 3-2-15,5-4 0 16,9 2 1-16,-3-2 0 16,1 2 0-16,-2-4 1 0,1-1 0 15,1 1 1-15,-3 4-2 16,5 1 0-16,-9 1 2 15,-2 1 1-15,-7 2 0 16,-10 4 0-16,-4 1 0 16,-3-2 0-16,-2 1 0 15,-2 3 0-15,-2 3-2 16,-8-1 0-16,-2-1 0 16,-2 4 1-16,-2-3-1 15,4 0 1-15,5-2-2 16,-7 1 1-16,-3-4-4 0,-8 1 0 15,-1-2 1-15,-4-1 0 16,-2-2-2-16,-5 0 0 16,-6 0-2-16,-3 2 0 15,-9-4-3-15,-6 0 1 16,-4-1 0-16,-6-6 1 16,-6 2 0-16,-6-1 0 15,-12-3 0-15,-7 1 1 16,-6 1 0-16,-8 1 0 15,-7-4 0-15,-9-1 0 16,-15 5 1-16,-6-1 1 16,-6 1 1-16,-3-1 1 15,-3 2-1-15,-1-2 0 16,2-3 0-16,2 0 0 16,0 3-1-16,1 2 1 15,3 2-6-15,10 2 0 16,16 6-4-16,5 6 0 0,-51-9-2189 15</inkml:trace>
  <inkml:trace contextRef="#ctx0" brushRef="#br0" timeOffset="32910.75">23206 7114 638 0,'0'0'0'16,"0"0"10"-16,-21-14 1 15,21 14 12-15,-7-10 1 16,7 10 19-16,-13-12 1 16,8 5-4-16,5 7 0 15,-4-5-17-15,4 5 0 16,9-4-9-16,5 8 1 16,22 5 0-16,8-1 0 15,17 8 1-15,12 1 1 16,10-1-4-16,8-3 0 0,17-2-2 15,10-2 1-15,9-9 4 16,14 0 0-16,16 0 0 16,25 1 1-16,12 1 6 15,9 0 0-15,7 1 4 16,12 1 0-16,9 1 14 16,9 3 0-16,3 5 1 15,8-1 0-15,3 2 3 16,3-1 1-16,1 1 1 15,3 2 0-15,-2-4 4 0,6 0 0 16,-2 2-8-16,1-2 0 16,1-9-5-16,1 3 1 15,-1 1-9-15,-4 1 0 16,-7-4-6-16,-2 1 1 16,-9 4-6-16,-15 6 0 15,-15 6-7-15,-15 0 0 16,-16 8-5-16,-31-5 0 15,-151-24-1527-15</inkml:trace>
  <inkml:trace contextRef="#ctx0" brushRef="#br0" timeOffset="43509.64">2327 13604 1097 0,'0'0'0'16,"0"0"29"-16,0 0 1 16,17-19 28-16,-3 15 1 15,0 1-16-15,1 0 1 16,7-1-23-16,5 4 1 16,-4 2-9-16,7 0 1 15,7 1-2-15,7-1 1 16,5 1 0-16,6 1 0 15,9 1-2-15,-1 2 1 16,1-2-1-16,3-3 0 16,19-2 1-16,4 1 0 15,0 3-1-15,5-4 0 0,6-4-1 16,5 1 1-16,6-1-1 16,3 1 0-16,-2-2 2 15,3 0 1-15,3 1 4 16,6 2 1-16,-2 2 2 15,-1 0 0-15,-9-1 0 16,3 1 0-16,11 7 1 16,-5-2 1-16,-6-3-5 15,4-2 1-15,14 0-3 16,-3 0 0-16,-1-4-4 0,-3-5 0 16,4 3-1-16,1-1 0 15,2 0-3-15,-7 3 1 16,0-3 1-16,-1 2 0 15,2 2 4-15,-2 1 1 16,-5-2 3-16,1 4 0 16,14 0 3-16,-11 0 0 15,-3-3-1-15,1 0 1 16,8-1-4-16,-4 2 1 16,-6 2-3-16,1 0 0 15,0 0-2-15,0 0 0 16,-6-3-1-16,2-1 0 15,4 1 2-15,1-1 1 16,4 1 4-16,2 0 1 16,-7-8-1-16,5 3 1 15,5 2-3-15,2 1 1 16,-10-5-3-16,4-2 0 0,1 1-2 16,2 1 0-16,-6-1-1 15,2 3 0-15,0-1-1 16,7 2 0-16,-2 0-1 15,-1 0 1-15,-6 0-1 16,2-3 0-16,4 8 0 16,-3-5 0-16,-8-1-1 15,-1 3 1-15,6 8-1 16,-2 2 1-16,-6-3-2 0,-1 0 0 16,8 1 0-1,-3-1 0-15,-8-4 0 16,-4 2 0-16,11 5-1 0,-1 1 0 15,-7-3-1-15,-2 0 0 16,3 3 0-16,0-1 0 16,-2-3-1-16,-2-1 1 15,4 6-1-15,-5-3 0 16,-4-3 0-16,2 1 0 16,6 2-1-16,0-3 1 15,-8-2 0-15,0 1 0 16,9 5-1-16,-2 0 1 15,-5-8-1-15,1 1 1 16,10 4-1-16,-5 1 0 16,-8-1-1-16,1-2 1 15,2 1-1-15,4 3 0 16,-3-2 0-16,-1 1 1 0,3 1-1 16,-1-1 1-16,-7-3-1 15,-1 4 0-15,3 2 0 16,-2 1 0-16,-3-3-1 15,-2-2 1-15,5-1 0 16,-1 4 0-16,1 1 1 16,-3-1 0-16,-2-3 1 15,2-2 1-15,3 0-1 16,-5 5 1-16,-9-3 0 16,-1 1 0-16,5 0-1 0,1 1 1 15,-1-1-1 1,-2 3 0-16,-2-5-1 0,4 1 0 15,1-2 1-15,2 0 1 16,-6 2 0-16,4-1 1 16,8 1-2-16,-3 0 1 15,-4 0 0-15,-4-1 1 16,7 6-2-16,2-5 1 16,3-2 0-16,-2 2 0 15,-1 3 0-15,2 0 1 16,3-1-2-16,2-1 1 15,-2 1-1-15,2-1 0 16,5-1 0-16,-2-2 1 16,-1-2 1-16,-2-1 0 15,8-1-1-15,-1 1 1 16,-7 1 2-16,1 0 1 16,5 0-2-16,-1 2 1 15,-4 0-1-15,3 0 1 0,6 0-1 16,-3-5 1-16,-5 4 1 15,-3 1 0-15,8 0 0 16,0 0 0-16,-5-2 0 16,-1 0 0-16,5 2-2 15,-1 2 1-15,0 0-2 16,-2-2 0-16,2 0 0 16,2 0 0-16,5 0-2 15,2 0 0-15,4 0 0 0,-1-2 0 16,-5-5 0-16,6-2 1 15,8 1-1-15,0 1 0 16,3-2-1-16,2-1 1 16,1-1 0-16,6 3 0 15,8-1-1-15,3 0 1 16,2 2 0-16,4 2 0 16,-1-5-1-16,4-1 1 15,4 3 0-15,5 1 0 16,7 3 1-16,3-1 0 15,2-2 0-15,6 0 1 16,-1 0 1-16,10-3 0 16,4 5 0-16,-3 1 1 15,0 3 0-15,-1 1 0 16,1 1-2-16,-2 5 1 16,-1-1 0-16,-1 0 0 0,-3 2-2 15,-7 1 1-15,-3 3 0 16,-10-4 0-16,-15-2-1 15,-4-3 0-15,-7-1 0 16,-10 3 0-16,0 1-1 16,-11-1 1-16,-11-6-2 15,-10 0 0-15,-9 2 0 16,-4 2 0-16,-10-2-2 16,-9 0 0-16,-8 0-1 15,-15 2 0-15,-51-2-2427 0</inkml:trace>
  <inkml:trace contextRef="#ctx0" brushRef="#br0" timeOffset="46192.4">2115 14376 1086 0,'0'0'0'0,"-5"-21"34"0,-4 4 1 16,5 6 36-16,4 1 0 16,0-4-8-16,0 0 1 15,0 4-32-15,7 3 1 16,-7 7-13-16,11-10 0 15,3 4-7-15,12 5 1 16,12 2-5-16,9-1 1 16,8-5-3-16,3-3 0 15,-2-1-2-15,11 0 1 16,6 1-3-16,6 1 1 16,2 1-2-16,-3 3 1 15,-4 3 1-15,2 5 0 16,9 4 3-16,1 1 0 15,0 4 2-15,-1-5 1 0,-2-8 0 16,5 1 0-16,16 3 13 16,-7-1 1-16,-7-2 9 15,7-1 1-15,9 3 1 16,-2-1 0-16,-5-1-3 16,0-2 1-16,-1 0-7 15,3 0 1-15,-2 0-5 16,0 0 1-16,-4-2 2 0,4 0 0 15,5 2-1-15,-6 2 1 16,-6-4-1-16,2-1 1 16,6 0-1-16,-1 1 0 15,-13 0-2-15,-1 2 0 16,1 0-2-16,1 0 0 16,3 0-4-16,-5 0 1 15,-13 0 1-15,5 2 0 16,6 3-1-16,6-2 1 15,-7-3-3-15,0-1 0 16,-7-6 0-16,7 2 0 16,4 5 2-16,0 1 0 15,-1-2-2-15,-4-3 0 16,0 1-2-16,2 1 1 16,6 4-1-16,-3-2 1 15,-8-4 0-15,3 3 0 16,3 2-1-16,6 4 0 0,-3 1-2 15,-6-6 1-15,-4-6-2 16,5 6 1-16,4 6-1 16,0 1 0-16,-6-2-2 15,-3-4 0-15,5-2-1 16,2 1 1-16,4 8-1 16,1-2 1-16,-15-3-1 15,2-3 1-15,1 0-2 16,8 4 1-16,1 1-1 15,-5-2 1-15,-5-5-2 16,-3 2 1-16,-1 7-2 0,0 2 1 16,4 0-2-16,-2-1 0 15,-7-3-1-15,0 1 1 16,-1 1-1-16,8-2 1 16,12-3 0-16,-5-4 0 15,-3-2 0-15,-2 1 0 16,5 1 0-16,5 0 1 15,1 1-1-15,-6-3 1 16,0 1 0-16,-4 1 0 16,8 4-1-16,-2 1 1 15,-2 1 0-15,-1-3 0 16,-6-1-1-16,2 2 1 16,5 2-1-16,0-3 0 15,-5-1-1-15,-8 0 1 16,1 2-2-16,2 0 1 15,5 3-1-15,-2 2 1 0,-4-2 0 16,-4 0 0-16,-5-1-1 16,-4 1 0-16,4 5 0 15,6 2 1-15,6-3-1 16,-8-2 1-16,-3 0-1 16,-2 2 1-16,-2-2 0 15,0 3 0-15,6 4 1 16,3 0 0-16,-4-2-1 15,-5-4 1-15,-3 1 0 16,-2 0 0-16,3-2-1 16,6-2 1-16,-2-2-1 0,2-1 1 15,-2 0 1-15,-2-1 0 16,0-2-1-16,1-3 1 16,4 1 0-16,6 1 0 15,3 4 2-15,-1-2 0 16,-8-4-1-16,1 1 1 15,-1 3 1-15,6-4 0 16,7 1 0-16,0-1 1 16,-13 1-1-16,1 0 1 15,-1-1-3-15,9 1 1 16,4-1-1-16,2 1 1 16,-2-2-2-16,-4-1 1 15,-3 5-1-15,7-1 0 16,7-2-1-16,1 3 0 15,-6-1 0-15,-2 0 1 16,-2-3 0-16,2 0 0 0,8 3 1 16,-1 0 0-16,-7 1 0 15,0-3 1-15,0-1-1 16,1 0 0-16,10 3 0 16,-6-1 0-16,-7-1-1 15,2-3 1-15,0 0-1 16,5 6 0-16,0-3 0 15,0 2 0-15,-7-1 0 16,0 1 1-16,4 0 0 16,3 1 1-16,2-1-2 0,-4-1 1 15,-1-1 0-15,0 2 0 16,3 1-1-16,0 1 1 16,0 0 0-16,0 0 0 15,0-2-1-15,9 0 0 16,2 2-1-16,1 2 1 15,-3 0-1-15,-3-2 0 16,3 0-1-16,0 0 1 16,-2 0 0-16,-3 0 0 15,-8 0 1-15,-4 0 0 16,-3 0 0-16,-3 1 1 16,2 1 2-16,-7 0 1 15,-15-4 0-15,-8 0 1 16,-7 1 1-16,-7-1 0 15,-8-2 0-15,-3 3 0 16,2 1 0-16,-5 0 0 16,-2 0-1-16,-2 0 1 0,-7 0-1 15,0 0 0-15,7 0-2 16,-7 0 0-16,0 0 0 16,7 0 0-16,-7 0 0 15,0 0 0-15,0 0-1 16,9 0 0-16,-9 0-2 15,5 5 0-15,4 2-4 16,8 7 0-16,15 6-22 16,9-7 1-16,-41-13-2539 15</inkml:trace>
  <inkml:trace contextRef="#ctx0" brushRef="#br0" timeOffset="54279.27">20025 15682 627 0,'0'0'0'15,"20"-7"4"-15,-1 2 0 16,11 2 7-16,4-1 0 16,1 1-1-16,-3-1 0 15,-6 1-4-15,-1 1 0 16,3 0-2-16,2 2 1 16,0 0-2-16,-3 0 1 15,4 0-1-15,1 0 0 16,-4-3-1-16,4 0 0 15,5-1 6-15,4 6 1 16,1 1 8-16,4 4 0 16,-2 2 20-16,4-1 1 15,1-1 37-15,-1-1 1 16,-3-1 0-16,1 0 0 16,9-2 0-16,3-3 0 0,6 0-6 15,3 2 1-15,-4-2-27 16,4 0 1-16,4 0 0 15,3 0 1-15,11 2-4 16,3 0 0-16,0 1-1 16,4 2 0-16,8 2-7 15,3 0 1-15,2-2-7 16,6 1 0-16,2 0 0 16,0 0 1-16,0-5 0 0,9 1 0 15,10 0 1 1,7-2 0-16,3-2-5 0,9 0 1 15,10 1-4-15,8 1 1 16,9 0-3-16,6 1 0 16,4 1-4-16,5 3 1 15,1 2-3-15,3 2 0 16,6-2-2-16,2 1 1 16,1 5-2-16,4-3 0 15,0-1 1-15,10-1 0 16,6 3 2-16,0-1 1 15,5 0-2-15,2 1 1 16,3-1 0-16,8-5 0 16,4-5 0-16,3-1 1 15,5-1-2-15,-4-2 0 16,-2-2 0-16,-6-1 1 16,-8 1 0-16,-7 1 0 0,-6-2 3 15,-6 2 0-15,-13 3 0 16,-4 1 0-16,-6 1 0 15,-16 0 0-15,-9 0-3 16,-14 1 1-16,-12 1-2 16,-18 2 0-16,-21-1-2 15,-15 0 1-15,-8 1 0 16,-9-1 0-16,-12 3-5 16,-14-1 0-16,-18 0-6 15,-10 0 0-15,-8 0-2 0,-18 2 1 16,8-7-2073-16</inkml:trace>
  <inkml:trace contextRef="#ctx0" brushRef="#br0" timeOffset="56059.18">2263 16350 1243 0,'0'0'0'0,"0"0"29"16,0 0 0-16,23 7 22 16,-9 0 1-16,13 4-8 15,1-1 0-15,2-1-21 16,2 1 0-16,5 4-9 15,8 1 0-15,12 1-6 0,6 1 1 16,11 2-3-16,6 0 1 16,-6-1-2-1,7-1 0-15,9-1 1 0,9 1 0 16,-4 0 0-16,9-1 1 16,9-4 0-16,0 0 0 15,9 2 6-15,8 0 1 16,9-1 5-16,3 3 1 15,-3-2 2-15,6 0 0 16,8 3-1-16,11 0 0 16,11 1-1-16,1-3 0 15,4 1 0-15,2-4 1 16,-8-5-4-16,8 0 0 16,7-4-3-16,7-3 1 15,12-3 3-15,7-4 1 16,5 0-3-16,8-3 0 0,1-4 0 15,2 3 0-15,-5 3-2 16,3-1 0-16,-3-3 0 16,-4 2 1-16,4 3-1 15,3 3 1-15,6 1 2 16,1-3 0-16,3-4 2 16,0 1 0-16,0 3-1 15,0 0 1-15,5 5-3 16,1-1 0-16,-2 2 0 15,-3-2 0-15,0-1-1 0,-2 1 1 16,-3 2-3-16,0 2 1 16,-1-1-2-16,-3 3 1 15,7-1-2-15,2 1 0 16,0-1-1-16,-5 1 0 16,-1-1-1-16,-3 1 1 15,8 1-1-15,-3 0 1 16,4-2-3-16,1-1 1 15,-1 0-1-15,-2 1 1 16,2 1-1-16,0-1 0 16,7 3-1-16,2 0 0 15,0 1-1-15,1 0 0 16,-1 0 0-16,5 2 1 16,5 3-1-16,6-2 1 15,1-4-1-15,-7 0 0 16,2 5-1-16,-3-1 0 0,-1-3-1 15,1 2 1-15,5 5 0 16,1-2 0-16,4-2 0 16,4 1 1-16,3-1-1 15,4-1 0-15,-4-4 0 16,6 0 1-16,-1-2 0 16,9 1 0-16,15 1-1 15,-1-1 1-15,-5-4 0 16,0 0 0-16,-7-2 1 15,7 0 1-15,13 4-1 0,-4 0 0 16,-7-4 0-16,-11 0 0 16,-5 4 0-16,-4 1 1 15,4 1-1-15,-5 1 1 16,-4 2 1-16,-16 1 1 16,-3 1-1-16,-12-2 1 15,-12 0 1-15,-11 0 0 16,-4 0 1-16,-14-2 1 15,-7-5-1-15,-9 0 0 16,-16 2 0-16,-4-2 0 16,-8-4-1-16,-6-1 0 15,-8 0-2-15,-13 0 0 16,-17-4-2-16,-13 0 1 16,-10 2-3-16,-6-3 0 15,-11-2-3-15,-15 0 0 16,-20 3-1-16,-12 1 0 15,-8-1-4-15,-11-1 0 0,-13-3-7 16,-24 3 0-16,28 10-2129 16</inkml:trace>
  <inkml:trace contextRef="#ctx0" brushRef="#br0" timeOffset="57242.55">15457 15469 1455 0,'0'0'0'0,"0"-19"58"0,5 6 1 16,1 4 52-16,-3-1 1 16,1-4-37-16,-6-2 0 15,-5-1-38-15,-7-4 1 16,-11-1-16-16,-12-6 0 15,-23 5-8-15,-11 6 1 16,-10 3-3-16,-10 6 0 16,-14 4 0-16,-11 2 0 15,-9 4-3-15,-7 5 1 16,-4 5-1-16,0 9 0 16,11 1-1-16,3 10 1 15,0 7-3-15,6 8 0 16,14 7-3-16,3 3 1 15,2 3-2-15,9 4 0 0,12 4-1 16,12 6 1-16,11 8-1 16,16-3 1-16,9 3-2 15,19 4 1-15,20 8 0 16,19 1 0-16,21 2 0 16,25-4 0-16,28-3 0 15,18-5 0-15,24-2 1 16,9-10 1-16,7-9 2 15,11-11 0-15,9-11-1 16,7-14 1-16,7-13 8 0,6-13 0 16,-1-16 6-16,-1-14 0 15,-1-13 3-15,-8-13 0 16,-8-13 9-16,-17-9 0 16,-7-11 1-16,-10-5 1 15,-4-1-3-15,-23-8 0 16,-18-9-2-16,-14 2 1 15,-9-2-3-15,-21 2 0 16,-16 6-3-16,-17 2 0 16,-17 0-3-16,-15 3 1 15,-18 0-2-15,-18 7 0 16,-19 7-3-16,-10 8 0 16,-13 13-3-16,-16 12 1 15,-14 10-1-15,-12 14 1 16,-9 9-4-16,-12 17 1 15,-17 14-1-15,-10 13 0 16,2 16-3-16,0 13 1 0,4 13-5 16,6 12 0-16,18 11-3 15,13 5 0-15,6 2-10 16,27-4 0-16,25 0-24 16,10-12 0-16,62-83-2099 15</inkml:trace>
</inkml:ink>
</file>

<file path=ppt/ink/ink4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14:12.438"/>
    </inkml:context>
    <inkml:brush xml:id="br0">
      <inkml:brushProperty name="width" value="0.05292" units="cm"/>
      <inkml:brushProperty name="height" value="0.05292" units="cm"/>
      <inkml:brushProperty name="color" value="#FF0000"/>
    </inkml:brush>
  </inkml:definitions>
  <inkml:trace contextRef="#ctx0" brushRef="#br0">1411 5507 1366 0,'0'0'0'15,"44"0"32"-15,-3 3 1 16,5 2 38-16,8 2 0 15,10-3-21-15,6-3 1 16,3-2-18-16,-5-3 0 16,3-6-17-16,1 5 0 15,6-7 0-15,7 3 1 16,3 0-2-16,5 4 1 16,-3-2-1-16,6 0 1 0,16 5 4 15,1-4 0-15,0-3 6 16,0 0 1-16,9 4-3 15,5-4 0-15,3 2 3 16,3-5 0-16,1 4 4 16,5 3 1-16,11 1-3 15,-5-3 0-15,-10 5-1 16,5-1 0-16,4-1-4 16,1 8 0-16,3-1-1 0,-7 3 1 15,-5-3 1-15,3 1 1 16,10 1-3-16,-5 3 0 15,1 4-2-15,0-3 0 16,-4 0 0-16,7-1 1 16,9 3-5-16,5-3 1 15,2 1-1-15,-7-4 0 16,2 2-1-16,3-3 1 16,9 4-3-16,7-2 0 15,8 0-3-15,2-6 0 16,3 6-1-16,6-6 0 15,1 3-1-15,1 1 0 16,-5 1-2-16,6-2 0 16,-3-1-1-16,4 5 0 15,6-4 1-15,1 3 0 16,-2-3 0-16,2-3 1 16,9 3-1-16,4 3 1 0,5-3 1 15,-8 2 1-15,6-1-2 16,-5 1 0-16,5 2 1 15,-5 2 0-15,5 3-2 16,5-4 1-16,2-3 1 16,13 2 0-16,-1-7 0 15,7 2 0-15,6 2 1 16,5-1 1-16,2-6-3 16,9 1 1-16,6 2-1 15,5-2 1-15,1 0-2 0,8-1 0 16,15 3-1-16,0 0 1 15,0-9 1-15,0 4 0 16,7 2 2-16,0 3 0 16,2-4 1-16,-8 1 1 15,-4-6 1-15,1 0 0 16,2 2-1-16,-4 2 0 16,-6 2 1-16,-8-2 0 15,-14-2-1-15,-9 2 0 16,-20-1 4-16,-15-1 1 15,-21 6-3-15,-15-1 1 16,-15 0 4-16,-25-5 1 16,-17 2 1-16,-18 2 1 15,-12 3-2-15,-18-4 0 16,-9-1-1-16,-13-2 0 16,-9 7-3-16,-15-2 0 15,-12-1-3-15,-6 3 1 0,-8 0 0 16,-4 0 0-16,-2 0-2 15,-1 0 1-15,-2 0-4 16,-9 0 1-16,8 0-4 16,-2 0 1-16,1 0-7 15,0 3 1-15,0 6-7 16,-2 0 1-16,-1-2-27 16,-3 1 0-16,-1-8-2528 0</inkml:trace>
  <inkml:trace contextRef="#ctx0" brushRef="#br0" timeOffset="9300.79">8408 8483 907 0,'0'0'0'15,"27"-10"8"-15,-2 3 0 0,1 5 17 16,2-1 0-16,4-6 18 16,2 2 1-16,-6 4-4 0,7 1 1 15,2-5-22-15,0 2 0 16,-7-2-9-16,2 5 0 16,8-1 7-16,10-2 0 15,6 1 6-15,6-5 0 16,2 6 1-16,-3 3 1 15,3 0 0-15,-1 0 1 16,6 3 4-16,3 1 1 16,10 1 12-16,-5-1 1 15,-1 1-13-15,0-2 0 16,5-3 3-16,2 0 1 16,3 0-2-16,-1 0 0 15,0 2-4-15,1-2 1 16,13-2 6-16,0-1 1 15,1-1 1-15,-1 4 0 16,5 4-5-16,0-1 0 0,-9-3-6 16,6 0 1-16,5 0-5 15,-2 0 0-15,-4-8-3 16,-1-3 0-16,-4 1-2 16,4 3 1-16,5-2-3 15,0 1 0-15,-10-5 1 16,1 1 1-16,11 4 3 15,-2-3 1-15,-7 3 3 16,3 2 0-16,1 1 0 16,1 2 1-16,-6-2-4 15,-1 1 1-15,4-3-2 0,-1 4 0 16,-8 1-4-16,0-5 0 16,0 2-3-16,4-4 0 15,8 6 2-15,-9-1 0 16,-6-1 2-16,-1 0 0 15,1 3-2-15,3 0 0 16,0-1 0-16,-6-2 0 16,3 1-2-16,-3 1 0 15,10 6-2-15,-2-1 1 16,-9 0-2-16,-2-2 0 16,3 2-1-16,5 4 0 15,-1-2-1-15,-5 1 1 16,-7 0-4-16,-4 2 1 15,9-3-3-15,0 1 0 16,2 0-1-16,-4 2 0 16,-6 2-1-16,-1-2 1 15,6 1 0-15,3 3 0 0,-2-1 0 16,-1 0 1-16,-6 1-1 16,2-8 0-16,7 2 1 15,-1 4 0-15,-1 0-1 16,-3 3 1-16,0-7-1 15,1-2 0-15,5 1 0 16,-3 1 1-16,-7 4-1 16,1-2 0-16,1-4 0 15,3 1 1-15,8 3 0 0,0-1 1 16,-10-2 0-16,-2-2 0 16,-1-1 0-16,6 5 1 15,3-3 1-15,-4-3 1 16,-3 0-2-16,1 0 1 15,-1 2-1-15,7 5 1 16,5-2 1-16,-1 2 0 16,-8-11 0-16,3 4 1 15,-4 0-2-15,7 4 0 16,7-1 0-16,-4 2 0 16,-1-5-2-16,-2 2 0 15,7 5-1-15,1-3 0 16,-3-1-1-16,2 2 0 15,-3-1-1-15,5-1 1 16,3 2-1-16,2 1 1 16,-13 0 0-16,5-2 1 15,8 5 0-15,0-1 1 0,-4-4 0 16,2 1 0-16,4 2 1 16,0 0 0-16,0 0-1 15,-2 0 0-15,3-1-2 16,4 1 1-16,6 0-2 15,-1 2 1-15,-1-6 1 16,1-1 0-16,6 2-1 16,1-1 1-16,-1 2 0 15,-2-1 1-15,1-3 0 0,1 6 0 16,-2-3 0-16,2 1 1 16,1-1-1-16,2-4 0 15,-3 5 1-15,-1 2 1 16,1-4 0-16,7 2 0 15,5-3 0-15,-2 1 0 16,-1 1-1-16,1-4 0 16,7 5-1-16,-1-1 0 15,-6-1-1-15,-2-3 1 16,1 4-2-16,-1-1 1 16,-5-1-1-16,-5 1 0 15,0 1 0-15,-9 1 1 16,-10-5 0-16,-6 0 0 15,-5 3 1-15,-6 1 1 16,-8 1 0-16,-5-3 1 16,-10-1 0-16,-2-1 0 15,-5 2-1-15,-4 2 0 0,-3-8 1 16,-1 2 1-16,-6 2-1 16,-1-1 1-16,-4-1 0 15,-5-2 0-15,-7 4-2 16,0 0 1-16,0 0 0 15,-2 0 0-15,-5-1-2 16,-2-3 1-16,-7 4-2 16,9-3 1-16,-9 3-1 15,7-5 0-15,-7 5-1 0,12-7 1 16,-5 3-1 0,0 1 1-16,0 1-1 0,4-7 0 15,7-3-1-15,4-3 0 16,7-1-2-16,1 2 0 15,-30 14-2573-15</inkml:trace>
  <inkml:trace contextRef="#ctx0" brushRef="#br0" timeOffset="24279.07">10216 11969 1153 0,'0'0'0'15,"30"0"44"-15,-1 0 1 0,6 0 52 16,2 0 1-16,4 0-33 15,3 0 0-15,-2 5-29 16,2-4 0-16,0-7-19 16,-2-3 0-16,8-1 4 15,3 1 1-15,3 4-1 16,2-1 1-16,1 0 0 16,-1-3 1-16,0-3 3 15,0 3 0-15,11 2-8 16,-2 2 1-16,2-4 0 0,-2 4 1 15,-4 0-2-15,1 0 1 16,3 1 0-16,2 3 1 16,7 1 3-16,-4-6 1 15,0 1-5-15,1 3 1 16,-1 2 3-16,9 0 0 16,0 2 0-16,0-2 1 15,-7-2 2-15,2-1 0 16,2 1-1-16,1 4 1 15,2 3-3-15,0 0 0 16,-3 2 0-16,-2 2 0 16,2 1 0-16,3 1 0 15,0-1-2-15,2-5 0 16,0 2-2-16,3-7 1 16,2 0-2-16,4-3 1 15,-4 1-2-15,0 0 1 0,1 1-3 16,1 1 0-16,5 0 0 15,-2 0 0-15,-6 0 0 16,3 1 0-16,8 1 0 16,-2 3 0-16,-3-3 0 15,-3 1 1-15,2 3-4 16,1-1 0-16,3 2-1 16,-1 0 0-16,-7-2-1 15,4-2 0-15,8 4-3 16,1-2 1-16,-2-8-1 0,3-2 1 15,7 1-1-15,1-3 1 16,-5-6-2-16,1 4 0 16,5 4 0-16,-1 1 1 15,-6-1-1-15,0 0 1 16,4 0 0-16,-4-1 0 16,-4 3 0-16,2-4 0 15,3 5 1-15,0-1 1 16,1-2-2-16,-2 1 1 15,6-1-1-15,-3 2 1 16,6-8-2-16,0 1 0 16,-4-1 0-16,2 3 1 15,-1 3-1-15,-1-4 1 16,1 2-2-16,1 2 1 16,2-2 0-16,-1 2 0 15,-2 0 1-15,-1-2 0 16,6 0-1-16,3 0 1 0,-2 3 1 15,4-1 0-15,0-2-1 16,4-1 0-16,3 4-2 16,2 1 1-16,-6-3 1 15,4 0 0-15,5 2 0 16,2 2 1-16,-1-1-1 16,1-1 1-16,2 3-1 15,6 1 1-15,0 3 0 16,-3 2 0-16,-5-1-3 15,2 4 1-15,-4 1-2 0,6-4 1 16,-4 2-2-16,-2-3 1 16,0 4-2-16,1-3 0 15,1 1 1-15,-2 1 0 16,-5-2 0-16,5-3 0 16,6 3-1-16,-2-2 1 15,-6 2 0-15,2 1 1 16,2-1-1-16,1 0 0 15,-1 0-1-15,3 0 1 16,-6 1-1-16,5-1 1 16,5 0-1-16,3 2 0 15,-1 1 0-15,-4-2 0 16,4 1-1-16,4 1 1 16,1 1 0-16,0 0 0 15,4 1 0-15,-2 0 0 16,-2 1 0-16,-2-3 1 15,8 1-1-15,1-4 1 0,0 4 0 16,2-2 0-16,-2 0-1 16,1-2 1-16,2-3-1 15,-2 1 1-15,-8 2 0 16,-7-1 0-16,0-8 0 16,-12 3 1-16,-9 2-1 15,-9-1 1-15,-2-1 1 16,-5-5 0-16,-12 6 2 15,-13 2 0-15,-10 2 0 16,-11-8 1-16,-3-3 0 0,-13 2 0 16,-12 3 0-16,-7 1 0 15,-7-5-2-15,-5-1 1 16,-2-1-3-16,-2-4 1 16,-4 1-3-16,-5-10 0 15,-6-11-2-15,-14-6 0 16,22 38-2545-16</inkml:trace>
  <inkml:trace contextRef="#ctx0" brushRef="#br0" timeOffset="27022.16">3143 12848 1131 0,'0'0'0'16,"43"-21"34"-16,-3 5 0 15,4 8 30-15,6 2 0 16,-1-2-15-16,7-1 1 16,6 2-16-16,7 0 1 15,3-1-4-15,1-3 0 16,-6 1-1-16,3 1 1 15,8 2-8-15,-1 2 1 0,8 3-3 16,-4 8 0 0,-3-1 0-16,3 3 0 0,9 1 0 15,0 1 1-15,2 1-4 16,1-1 0-16,8-5-1 16,3-1 1-16,7-6-5 15,2-1 0-15,1-1-2 16,3 1 0-16,-3-2 6 15,3-1 1-15,10 1 2 16,-2 0 0-16,-7 0 6 16,4 3 1-16,9 2 2 15,-6 4 1-15,-5 2-2 0,1 0 1 16,8 2-7-16,-5 1 0 16,-3 1-2-16,1-3 0 15,-4 2-6-15,2-2 0 16,-2 0 0-16,-3 0 0 15,5-2-2-15,-7-2 1 16,0 1-2-16,-4 1 0 16,4 0 1-16,-4 0 0 15,-3 1 2-15,4-1 1 16,2-3-2-16,5 3 1 16,-8 0-2-16,4 0 1 15,4 0-2-15,1-1 0 16,-5-1-1-16,-1 1 1 15,5-8-3-15,1 2 0 16,-5 2 0-16,-5 2 0 16,4 2-1-16,1-1 1 15,-3 1-1-15,-1-1 1 0,7 2-2 16,-3 0 1-16,0 2-1 16,0 2 1-16,-3 0-2 15,1-1 1-15,-2-2 0 16,0 4 0-16,3 4-1 15,-8-2 0-15,-7-5 0 16,5 1 0-16,5 3 0 16,-1-1 1-16,-3-1 0 15,-5-1 0-15,12 5 0 0,-3-6 1 16,-8-2-2-16,5 0 1 16,6 2 0-16,-3-2 0 15,-3-3-1-15,-3-1 0 16,6 3-1-16,1 1 0 15,-7-5-1-15,-1 0 1 16,2 0-1-16,6 0 0 16,-4 0 0-16,4-5 1 15,-3 1-1-15,3 1 0 16,-4 0-1-16,0-1 1 16,4-1 1-16,-4-2 0 15,3-3 1-15,3-3 0 16,-3-2 3-16,6 1 0 15,5 2 1-15,1 0 0 16,-3-2 0-16,-1-3 0 16,5 1 0-16,-4 1 0 0,2 2-1 15,-3-2 1-15,5 3-2 16,-2 0 0-16,-2-2 0 16,3-2 0-16,-1 1 0 15,2 1 0-15,-2 0 2 16,0 2 0-16,-5 5-2 15,3 2 1-15,6 3-1 16,-2 0 1-16,-3-5-2 16,-5 0 0-16,5 0 1 15,-4 4 1-15,-6 3-3 16,3 0 1-16,4-2-1 0,-3-1 1 16,-6-1-3-16,-3 3 1 15,7-1 1-15,-1 0 0 16,1-1-1-16,-3-4 0 15,2 2 1-15,-3-1 0 16,5 5-2-16,-6-3 1 16,2-1-1-16,1 2 1 15,3 3-2-15,1 0 1 16,0-2-1-16,-2 2 1 16,2-4-2-16,0 4 1 15,2 0 1-15,-1 4 0 16,0-4-1-16,1 3 1 15,-3 2-1-15,-5 1 1 16,7-3-1-16,-3 1 1 16,-3 3-1-16,-2-1 0 15,5 1-1-15,1 0 0 0,-3-2 0 16,-3-3 0-16,9 2-1 16,0-1 1-16,0 1 0 15,2-1 0-15,5-1-1 16,-2 1 1-16,-2-1 0 15,4 0 1-15,5-2-1 16,2 1 0-16,4 6 0 16,-1-5 0-16,1 0 0 15,1 0 1-15,8 1 0 16,-1 0 0-16,-5-1 1 0,7 0 0 16,4 3 0-16,1 2 1 15,0 2 0-15,3-2 1 16,-1-2-1-16,0 0 0 15,-2-2 0-15,4 6 1 16,-2 0-1-16,11-1 0 16,2-2-1-16,-1 1 1 15,-1-1 0-15,0 7 0 16,3 0-1-16,-1 3 1 16,-6-2 0-16,4-5 0 15,1-3-1-15,1 3 1 16,3 5-1-16,1 0 0 15,1-2 0-15,7 2 0 16,0-2-1-16,-6 2 1 16,3 0 0-16,-3-1 0 15,-3-1-1-15,-3-3 1 16,-2 3 1-16,-11-3 0 0,-9 3 2 16,-1-3 0-16,-6-1 1 15,-7-1 0-15,-8 2-1 16,-6-6 0-16,-4-3 0 15,-6-1 1-15,-8-1-1 16,-4-2 1-16,-8 4-1 16,-9-1 1-16,-8-3-1 15,-11 1 0-15,-11-1 1 16,-5 1 0-16,-5-1 0 0,-8 3 1 16,-8 1-2-16,-3-2 1 15,-1-2-2-15,-3 3 1 16,-9 1-1-16,9-2 1 15,-9 2-2-15,14-5 1 16,-4 3-1-16,-3 0 0 16,-7 2-2-16,0 0 1 15,7-5-2-15,-7 5 1 16,0 0-2-16,-5-12 0 16,-14 2-11-16,-13-6 1 15,32 16-2510-15</inkml:trace>
  <inkml:trace contextRef="#ctx0" brushRef="#br0" timeOffset="29184.5">3290 13708 1287 0,'0'0'0'16,"47"-16"40"-16,10 4 1 15,13 5 38-15,8 5 1 16,7 4-20-16,1 2 1 16,-1-4-34-16,-2-4 0 15,7 1-9-15,3-1 1 0,-7 2-6 16,4-1 0-16,6 1-4 15,9-1 1-15,8-4-3 16,7-3 0-16,11-3 1 16,1 3 0-16,-1 0 1 15,8-1 1-15,11 1-1 16,7 0 1-16,-2 1 1 16,2 2 0-16,-9 2 5 15,8 0 0-15,9-1 7 16,6 3 0-16,2-1-1 0,0-2 1 15,5 0 0-15,-5-1 1 16,4 0-1-16,-1 2 1 16,4 4-3-16,5 1 1 15,4 0 2-15,1 0 0 16,10 1 3-16,1 3 0 16,-2-1-3-16,0 1 0 15,-1-1-5-15,-6 2 1 16,-3-1-4-16,-6 1 0 15,-5 2-3-15,2 0 0 16,-3 3 6-16,4 1 1 16,6 1 1-16,-5 2 0 15,3 3 1-15,-8-5 1 16,-6-2-4-16,5 1 0 16,1-1-3-16,3 0 0 15,5-4-3-15,3 1 1 0,8 3-3 16,2 0 1-16,-4-3-3 15,0 0 0-15,5 0-2 16,-1 0 0-16,-2-2 0 16,-2-1 0-16,0 1-2 15,1 0 1-15,10 2-1 16,0-5 0-16,6-2 0 16,-3 1 0-16,9 3-1 15,-3 1 0-15,-3 0-1 16,1 4 1-16,0 7 0 0,-1-3 0 15,6 1-1-15,0 4 1 16,2 2-1-16,2 1 0 16,8-4-1-16,2 1 0 15,12 1-1-15,6-5 1 16,3-2-1-16,15 0 1 16,11 3-1-16,8-3 0 15,-2 1 0-15,5-5 0 16,6 3 0-16,15 1 1 15,15 2 0-15,0-1 0 16,1 1 1-16,12 0 0 16,3 0 0-16,-4 2 0 15,-2-6 1-15,-2 4 1 16,4 0-2-16,-3-2 0 16,-6-5 3-16,-4 3 0 15,-8 2 0-15,0 0 1 16,-4-3 1-16,-10-2 1 0,-17-7 1 15,-13 0 1-15,-11 0 4 16,-19 2 1-16,-13-1 2 16,-21 1 1-16,-19 0-1 15,-16 3 1-15,-18 4-3 16,-23-6 1-16,-17-6-3 16,-18 3 0-16,-14 0-7 15,-18 1 1-15,-26 1-6 16,-29-4 1-16,-29 1-3 15,-32-18 0-15,51 19-2278 0</inkml:trace>
  <inkml:trace contextRef="#ctx0" brushRef="#br0" timeOffset="30134.77">12451 13273 1444 0,'0'0'0'16,"-23"-52"69"-16,0 4 0 16,-8-2 49-16,-5 1 1 15,-4-3-50-15,-10 1 0 16,-10-7-34-16,-12-4 1 16,-9-4-15-16,-5 6 0 15,-4 8-8-15,-11 10 1 16,-14 4-4-16,-12 9 0 0,-10 6-3 15,-6 10 1-15,-10 7-3 16,-6 10 1-16,-2 10-2 16,-6 10 1-16,-3 10-4 15,17 13 1-15,14 7-1 16,8 8 1-16,9 11-2 16,18 3 0-16,23 4 0 15,19 10 0-15,29 17-1 16,20 0 1-16,29-5-2 15,32 0 1-15,31 0-1 0,25-10 0 16,23-21 0-16,27-14 0 16,26-17-1-16,14-12 0 15,7-14 2-15,5-16 0 16,6-19 1-16,-9-17 0 16,-7-9 1-16,-11-15 1 15,-14-14 3-15,-14-5 0 16,-16-3 6-16,-19-7 1 15,-24-15 4-15,-25 2 1 16,-24 4 7-16,-26 10 0 16,-26 3 1-16,-22 8 1 15,-19 15-1-15,-27 22 1 16,-26 25-4-16,-16 33 1 16,-8 34-20-16,-6 12 1 15,127-62-1811-15</inkml:trace>
  <inkml:trace contextRef="#ctx0" brushRef="#br0" timeOffset="31366.6">17965 12971 1567 0,'0'0'0'15,"-2"-25"75"-15,-12-4 0 16,-12-4 36-16,-20-2 1 15,-12-1-52-15,-15-2 1 16,-16-4-33-16,-19 1 1 16,-8-1-8-16,-17 4 0 15,-15-1-11-15,-25-1 1 0,-21 5-5 16,-17 9 1-16,-19 12-3 16,-4 13 1-16,-15 13-3 15,0 12 1-15,-5 11-2 16,-2 10 1-16,2 13-2 15,6 12 1-15,11 11-1 16,12-3 1-16,15-14-1 16,14-5 1-16,21-4-1 15,34 2 1-15,34 2-1 0,29 2 0 16,29-3 0-16,26 6 0 16,37 2-1-16,35 2 1 15,41 3-1-15,37 5 0 16,55 12-2-16,42 5 1 15,26-1-3-15,18-10 1 16,13-18-2-16,1-33 1 16,0-38-2-16,-5-33 1 15,-7-26-1-15,-9-19 0 16,-10-17 4-16,-17-8 0 16,-22-5 2-16,-30 1 0 15,-29-4 1-15,-28 6 0 16,-26 3 3-16,-27 9 1 15,-36 10 7-15,-29 5 1 16,-27 9 7-16,-29 15 0 16,-31 25-1-16,-22 22 0 0,-23 23-8 15,-7 23 1-15,-4 34-8 16,23 12 1-16,113-78-1717 16</inkml:trace>
  <inkml:trace contextRef="#ctx0" brushRef="#br0" timeOffset="32149.36">22994 13289 1209 0,'0'0'0'0,"-39"-61"48"16,-7 4 1-16,-17-5 34 15,-13 7 1-15,-10 4-19 16,-15 3 0-16,-14 0-14 15,-10 1 1-15,-11 0-12 16,-12 7 1-16,-7 9-10 16,-14 9 0-16,-10 9-8 15,-7 15 0-15,-10 10-7 0,-4 13 0 16,-2 9-3-16,2 13 0 16,20 7-4-16,18 11 1 15,26 6-3-15,15 16 1 16,18 11-2-16,33 3 0 15,31-3-2-15,37 1 1 16,41 0-2-16,31-8 0 16,27-14-1-16,29-15 0 15,31-15 0-15,19-16 0 16,15-19 3-16,10-19 0 16,3-26 5-16,-1-14 1 15,-14-13 6-15,-25-13 0 16,-19-13 8-16,-27-1 1 15,-23-1 2-15,-28-4 1 16,-23-7-1-16,-23 8 0 16,-26 9-4-16,-30 15 1 0,-32 13-10 15,-23 25 1-15,-27 20-8 16,-10 21 0-16,-12 19-8 16,0 25 1-16,3 20-2 15,32 2 1-15,104-78-1761 16</inkml:trace>
  <inkml:trace contextRef="#ctx0" brushRef="#br0" timeOffset="32700.6">26227 13130 1455 0,'0'0'0'16,"-35"-23"38"-16,-2 2 0 15,-12-3 41-15,-10-2 1 16,-9-1-15-16,-5-5 0 0,-4 1-29 16,-10-7 0-16,-10-2-12 15,-17 1 0-15,-21-1-2 16,-22 3 1-16,-29 6-5 15,-40 9 1-15,-30 3 0 16,-12 12 0-16,-11 12 1 16,18 19 1-16,23 20 0 15,47 16 1-15,54 11 0 16,50 14 1-16,52 12 0 16,48 1 0-16,48 1-4 0,56-11 0 15,59-18 1-15,50-19 0 16,49-21-1-16,34-21 0 15,21-22-7-15,-4-11 0 16,2-10-5-16,-26-13 1 16,-302 47-1801-16</inkml:trace>
  <inkml:trace contextRef="#ctx0" brushRef="#br0" timeOffset="34020.68">3542 14781 1153 0,'26'0'0'0,"41"1"29"15,34 8 1-15,26 0 27 16,25-1 0-16,33-2-11 16,32-5 0-16,33-1-21 15,25-3 0-15,13-6-10 16,15-1 1-16,13-2-6 0,23-2 1 15,14 0-3-15,29 5 0 16,15 2 16-16,11 4 0 16,-3 1 13-16,6 2 1 15,23 0 21-15,-5 2 0 16,-9 1 5-16,-1-3 0 16,3 2-7-16,-7-4 0 15,-10-3-4-15,-11-3 1 16,-15-8 3-16,-30-1 1 15,-21-1-5-15,-21 1 0 16,-28-2-2-16,-25 2 0 16,-32 5-5-16,-23 1 0 15,-21 1 4-15,-22 3 0 16,-22 7-14-16,-21 2 0 16,-15-2-10-16,-11 3 0 0,-6 6-17 15,-9-20 0-15,-72 11-2097 16</inkml:trace>
  <inkml:trace contextRef="#ctx0" brushRef="#br0" timeOffset="70117.78">1744 16200 1131 0,'0'0'0'16,"53"-14"26"-16,-5 2 0 16,10 0 33-16,13 0 1 15,10 1-13-15,11 1 1 16,6 1-18-16,10 4 1 15,1 3-16-15,8 4 0 16,13 5 1-16,6 5 0 16,14 4-1-16,9 4 0 15,12 3 0-15,4 3 1 16,6 0-1-16,10 5 1 16,6 0-3-16,15-2 1 15,5-3 0-15,18-3 0 0,10-6 0 16,7 2 1-16,9 4-2 15,5 1 0-15,11 0-1 16,-2 2 0-16,-3 2 0 16,3 3 1-16,4 0-2 15,19 0 1-15,18-1 0 16,1-1 1-16,-1 4 6 16,17 0 1-16,8 0 4 15,1-7 0-15,5-4-2 16,4 2 1-16,11 4-2 15,17-2 0-15,-3-7-2 0,3 0 0 16,6 2-5-16,6 1 0 16,3 3-2-16,3-5 0 15,8 0 2-15,3-5 1 16,-6-1-4-16,4-4 0 16,8-4-4-16,9-5 1 15,13 1 2-15,3-2 0 16,2-2-1-16,2-1 1 15,10-6-1-15,-3-1 1 16,-4-1 0-16,2 3 1 16,1-3-1-16,-7-4 0 15,-6-8 0-15,-4 1 0 16,0-2 3-16,-8-2 0 16,-21 0-1-16,-9-4 0 15,-15-3-1-15,-16-7 0 0,-27-4-1 16,-22-1 1-16,-32 3-1 15,-26 0 0 1,-38 3-1-16,-33 1 1 0,-31-1 0 16,-41 1 1-16,-32-7 0 15,-28 2 1-15,-30 0-1 16,-27-4 0-16,-31-5-2 16,-29 2 0-16,-24 0-1 15,-19 1 1-15,-26 1-3 16,-22 0 0-16,-32-6-2 0,-35-2 1 15,-29-1-2-15,-22 2 1 16,-25 3 1-16,-21 2 0 16,-23 3 2-16,-9 7 0 15,-13 1 0-15,-6-6 1 16,-13-7-2-16,-3 1 1 16,3 8-2-16,-5 2 1 15,-9 8-1-15,-14 0 1 16,0 2-2-16,-7 3 1 15,-4 4-1-15,-6 3 0 16,-3 2-1-16,-1 2 1 16,-2-1-1-16,-5 1 0 15,-7 3-1-15,5 0 1 16,10 2-1-16,3-7 0 16,8 0 0-16,9-3 0 15,-7-8-1-15,5 1 1 16,6 1-1-16,1 1 1 15,-5-3 0-15,2 1 0 0,1-1 0 16,6 1 0-16,5-1-1 16,4 3 1-16,5 4-1 15,3 1 1-15,-3-2 0 16,6-4 0-16,1-2-1 16,1 4 1-16,17 4-1 15,1 3 1-15,1 3-1 16,-1 6 0-16,1 3 0 15,13 7 0-15,6 4 0 0,7 4 0 16,10 6-1-16,4 9 0 16,6 8 0-16,11 5 0 15,17 4 0-15,15 5 0 16,14 3 0-16,6 11 0 16,25 0-1-16,15 10 1 15,22 7-1-15,10 0 1 16,17 4-1-16,29 5 1 15,39 7-6-15,12 4 1 16,13 3-12-16,24-5 0 16,28-8-13-16,30-3 0 15,31-5-4-15,29-10 1 16,30 1 4-16,29-10 1 16,40-7-2-16,48-1 1 15,38 3 6-15,24-11 1 16,17-12 4-16,26-3 0 15,36 2 5-15,16-3 0 16,12-4 5-16,26-1 0 0,17 1 6 16,24 3 0-16,14 1 1 15,14 5 0-15,6 2 0 16,7-1 1-16,-496-33-1696 16</inkml:trace>
</inkml:ink>
</file>

<file path=ppt/ink/ink4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6:15:38.304"/>
    </inkml:context>
    <inkml:brush xml:id="br0">
      <inkml:brushProperty name="width" value="0.05292" units="cm"/>
      <inkml:brushProperty name="height" value="0.05292" units="cm"/>
      <inkml:brushProperty name="color" value="#FF0000"/>
    </inkml:brush>
  </inkml:definitions>
  <inkml:trace contextRef="#ctx0" brushRef="#br0">1242 3430 1230 0,'10'0'53'15,"40"5"0"-15,4-5-6 16,-4 0 1-16,-6-5-15 16,-2-4 0-16,-1 6-8 15,6-1 0-15,10 4-6 16,10-3 1-16,11 3 0 16,1 3 0-16,-5-3-4 15,7 4 1-15,13-1-1 0,1 3 0 16,5-3 0-16,8-1 0 15,14 1 0-15,-1-3 0 16,6-5-2-16,4 2 0 16,14 6-2-16,8 2 1 15,9-5 3-15,2 0 1 16,7 0-4-16,4 4 0 16,1-8 2-16,10 4 1 15,2-3 2-15,3 1 0 16,5-5 1-16,5 5 1 15,2-1 1-15,-2-1 1 16,5-1 0-16,6-2 1 16,5 6 0-16,3-1 0 15,8 2 0-15,-2 0 1 16,-1 0 0-16,5 0 0 16,6 0-3-16,11-2 1 0,-4-1-2 15,3 3 0-15,-3 0 3 16,9-4 0-16,0-1 0 15,11-2 1-15,12 5 2 16,11-5 0-16,7-1-3 16,3-1 1-16,13 4-7 15,-2 1 0-15,5 1-3 16,7-6 0-16,8 6-2 16,-3-2 0-16,6 1 4 15,9 4 0-15,12 5 5 16,-7 2 0-16,-2-3-1 15,2 4 0-15,7-2-1 0,2 1 1 16,-6 1-2-16,1-3 1 16,1 2 5-16,-2 2 1 15,1 0-1-15,-1-1 1 16,-8 1 11-16,-4-2 0 16,-1-2-9-16,-17 2 0 15,-10-2 4-15,-18-1 1 16,-19 4-3-16,-16 1 0 15,-19-2-2-15,-17-2 0 16,-15 2-4-16,-19 2 1 16,-19-4-3-16,-16-5 0 15,-22 3-2-15,-14-3 0 16,-11 0-1-16,-10-3 0 16,-10 6-3-16,-9 1 1 15,-11 1-3-15,-13-2 1 0,-8-1-3 16,-15 0 1-16,-3 3-3 15,-4-2 0-15,1 6-1 16,-4 0 1-16,-2-1-5 16,-4-1 1-16,-10-7-5 15,9 6 0-15,-9-6-7 16,27-4 0-16,-27 4-2563 16</inkml:trace>
  <inkml:trace contextRef="#ctx0" brushRef="#br0" timeOffset="60706.99">3944 13784 1187 0,'27'2'0'16,"45"5"28"-16,23-11 1 15,0-5 44-15,13 3 0 16,14 4-8-16,-4 2 0 15,7 2-14-15,-1 1 0 16,4 0-24-16,5 3 0 16,6 1-2-16,9 1 0 0,-7 1 9 15,7 1 0-15,8 2-1 16,15-3 1-16,3-2-6 16,12-2 1-16,4-3-5 15,4-2 1-15,5-2-6 16,8-3 0-16,3-4-6 15,5 2 1-15,7 0-3 16,4 1 1-16,3-3-4 16,6-2 1-16,5 1-1 15,8 1 0-15,5 4 0 0,-5 2 0 16,1-1-2-16,0 4 1 16,3 4-1-16,2 3 1 15,5 3 2-15,8 2 1 16,1-1 3-16,2 2 0 15,7-2 1-15,1-1 1 16,3-3 0-16,-1-2 1 16,8-10 0-16,12 0 0 15,10 0-2-15,0 1 0 16,3-4-2-16,2-4 1 16,3-2-4-16,6 5 1 15,12 6 3-15,-8-1 1 16,-7-3 0-16,3 5 1 15,15 6 0-15,5-2 1 16,3-9 0-16,3 0 0 16,9-2-2-16,-2 0 0 15,4-4-2-15,6-1 1 0,2-2 0 16,1 4 0-16,10 5 2 16,-5 2 1-16,1-2 2 15,1 5 0-15,8 6-2 16,3 3 0-16,5 1-2 15,1 4 0-15,6 4 4 16,-1 3 0-16,1 0-6 16,-12 4 0-16,-9 3 2 15,-17 1 1-15,-6 4-1 16,-10 2 1-16,-16-2-2 0,-23 1 1 16,-14 0 2-16,-22-2 0 15,-22-9 0-15,-25-2 0 16,-19 0-2-16,-24 2 0 15,-24-2-3-15,-24-7 0 16,-26-4 0-16,-31-18 1 16,-76 10-2222-16</inkml:trace>
  <inkml:trace contextRef="#ctx0" brushRef="#br0" timeOffset="61823.89">3655 14436 1534 0,'26'0'0'0,"38"-1"114"16,40-1 1-16,35-2 40 15,38 8 1-15,34 1-70 16,20 5 1-16,16 3-67 0,2 2 0 15,0 4-11-15,-9-7 0 16,-240-12-1738-16</inkml:trace>
  <inkml:trace contextRef="#ctx0" brushRef="#br0" timeOffset="71900.35">2538 5064 895 0,'18'-4'0'15,"28"-4"22"-15,23-1 1 16,15 5 18-16,8-3 0 15,1 2-5-15,8-2 1 16,1 11-8-16,-1-1 1 16,-2-3-12-16,5 4 1 0,14 4 0 15,7 5 1-15,2-5-8 16,7 4 1-16,-2 0 5 16,13 0 0-16,14 2 4 15,3-2 1-15,9-3 3 16,0-2 0-16,0-2-2 15,11-5 0-15,3 4-5 16,6-1 1-16,10-1 2 16,7-2 0-16,5-4 0 15,11 3 1-15,7 1 2 0,4 0 1 16,0 0-3-16,-1 0 1 16,6 0-1-16,4 0 1 15,-1-4-3-15,-1-1 0 16,-1 2-2-16,4-1 1 15,4-5 0-15,7 1 1 16,3-1-2-16,6 2 0 16,6-1-1-16,5-5 1 15,1 0 0-15,3 1 1 16,11 5-4-16,0 3 1 16,14 4-3-16,-1 0 1 15,-6-2-3-15,9 4 1 16,3 9-2-16,4-1 0 15,5 0-1-15,6-1 0 16,7 0-2-16,4-3 0 16,14 5-3-16,4-1 1 15,3 1-1-15,4-3 1 0,13-1 0 16,7-3 1-16,7 1 0 16,11 4 0-16,5 1 2 15,12 0 0-15,-5 1 0 16,9 3 0-16,10 3-2 15,4 4 1-15,2 6-1 16,5-2 1-16,10-5 0 16,6 5 1-16,7 4 1 15,3 0 1-15,8-4 1 16,-1-1 0-16,10-3-1 0,4-1 1 16,17 1 0-16,-4 3 1 15,-6-1-2-15,-4 1 1 16,-1 4-3-16,-7 1 0 15,-5 1-2-15,-21 6 1 16,-14 5-2-16,-23-2 0 16,-25-3-2-16,-39-3 1 15,-33 0-1-15,-46-4 0 16,-55-8-2-16,-49-9 0 16,-46-5-2-16,-49-2 0 15,-78-5-1803-15</inkml:trace>
  <inkml:trace contextRef="#ctx0" brushRef="#br0" timeOffset="73001.7">2237 6014 1153 0,'0'0'0'0,"49"-5"24"15,6 6 1-15,13 11 22 0,21 4 1 16,15 1-6-16,9 1 0 15,8 1-22-15,6-11 0 16,14 1-7-16,8-4 0 16,8 5-4-16,15-1 0 15,14-12 2-15,8 3 0 16,5-6 11-16,22 3 1 16,8 0 7-16,20-1 0 15,22-1 2-15,4-4 1 16,0 1-3-16,18-8 1 15,11 0 5-15,13-1 1 16,13 0 1-16,2-2 0 16,12-4-5-16,5 3 0 15,11 4 5-15,10-1 1 16,9-4-3-16,-3 2 1 0,2 5-3 16,6 2 1-16,4 3-4 15,2-3 0-15,1-3-3 16,-9-1 1-16,-10 6-8 15,-11-6 1-15,-6 0-1 16,-13-1 1-16,-12 0-5 16,-11 1 1-16,-8-1 7 15,-6-2 1-15,-14 2 2 16,-14 1 1-16,-16 6-4 16,-18-1 0-16,-15 3 5 0,-20 2 0 15,-19 6 1-15,-24 4 0 16,-22 1-5-16,-21 2 0 15,-23 2-3-15,-15-1 0 16,-17 1-11-16,-8 0 1 16,-5 3-8-16,1-4 0 15,10-1-5-15,6-14 0 16,-71 7-2104-16</inkml:trace>
  <inkml:trace contextRef="#ctx0" brushRef="#br0" timeOffset="91283.82">3635 5692 1220 0,'-17'3'0'0,"-33"9"30"16,-11 11 1-16,-5 10 33 0,-4 7 0 16,-13 5-21-1,-7 5 0-15,-5 3-23 0,1 3 1 16,2 8-9-16,3 0 1 15,-10 10-4-15,12 2 0 16,20-1-3-16,18-1 1 16,14 1-2-16,15-1 1 15,17-8-2-15,11-7 0 16,10-2-1-16,14-9 1 16,17 2-1-16,9-6 0 15,15 1-1-15,8-4 0 16,5-6-1-16,10-6 0 15,20-3-1-15,8-7 1 16,4-10-1-16,8-9 1 16,18 0-1-16,10-4 1 15,12-3 0-15,7-1 0 16,3-1 2-16,1 1 0 16,5 1 5-16,-5 1 1 0,2 1 7 15,-4 5 0-15,4 4 1 16,1 3 1-16,4 3 4 15,4 2 1-15,1-7 0 16,9 2 1-16,6-2-3 16,10-5 1-16,1-3-4 15,1 1 0-15,10 4-3 16,3 1 0-16,6-6-4 16,2 1 0-16,1 0-1 0,5 4 0 15,-1 7-1-15,-3 0 0 16,8-1-1-16,-5-4 1 15,6-1-2-15,-4 2 0 16,16-1 3-16,-11-3 0 16,-1 3 3-16,-3-4 1 15,-1 3-2-15,2-1 1 16,-2-2 0-16,7 0 1 16,0 2-2-16,4 0 1 15,-1 1-2-15,-4-3 1 16,-1 4 0-16,0-4 1 15,-3 1 0-15,2 3 0 16,-1-1-1-16,2-1 0 16,-3-2-1-16,7 2 0 15,7 3-1-15,5 2 1 16,-3 3-2-16,-3 2 1 16,-4 4 1-16,0 1 0 0,-4 2-2 15,-4 2 0-15,-8 0-1 16,0 1 1-16,-2-3 0 15,1 2 1-15,-1-4 1 16,5 1 0-16,1-6 1 16,4 0 1-16,6 3-1 15,5-1 0-15,4 2-1 16,-1-4 0-16,-1-3-3 16,2 3 1-16,0 5-2 0,8-1 0 15,4-4 0-15,5-4 0 16,11 4 1-16,0-3 0 15,-5-5 1-15,-3-4 1 16,5 0 0-16,-3 1 0 16,3 6 1-16,-5-3 0 15,1-1-2-15,-5-1 1 16,-4-4 0-16,-4 0 0 16,6 2 0-16,-4 0 0 15,-5 0-1-15,-7-1 1 16,-4-3-1-16,2-4 0 15,1 4-2-15,6-1 1 16,0 3-1-16,-5 2 1 16,-13 2-2-16,-3 3 0 15,-8-1 0-15,-1-4 0 16,-7 0 0-16,-7 0 1 16,-4 1-2-16,-10-2 1 0,-14-10-2 15,-11 1 1 1,-6-6-1-16,-13 1 0 0,-11 1 0 15,-18-5 0-15,-13 0-2 16,-6-2 1-16,-8-3-2 16,-15 0 1-16,-12-4 0 15,-7 2 0-15,-11-7-1 16,-12 4 0-16,-18 1-1 16,-12 2 1-16,-10 2-2 15,-15-2 1-15,-12-2-4 16,-16-5 1-16,-17 0-4 0,-17-3 0 15,-19 5-3-15,-17 3 0 16,-20 4 0-16,-16 1 0 16,-21 1-6-16,-12-1 1 15,-20 1-3-15,-17-1 0 16,-14-6 0-16,-12 1 0 16,-6 1 0-16,-10-8 0 15,-15-7 2-15,-3-3 1 16,-9 0-1-16,-13 4 1 15,-8 3 1-15,-6 5 1 16,-13 2 3-16,-3 5 0 16,-6-2 3-16,-8 6 1 15,-10-3 1-15,-11 1 0 16,-7-5 2-16,-6-1 0 16,-15-2 1-16,-2-1 1 15,-1-7 0-15,-8-2 0 0,-7 4 0 16,-3-2 1-16,-7 6-1 15,2-3 1-15,-2 8-1 16,1-4 1-16,-5 4 0 16,1-4 0-16,-6 2 0 15,2 0 0-15,-1 3 0 16,-1-2 0-16,9-2 0 16,-5-1 0-16,6 3 0 15,-1 6 0-15,-7-4 0 0,1 6 0 16,8-2 0-16,1-1 0 15,6 5 0-15,2 2 0 16,10-2 0-16,1 4 0 16,1 4 0-16,9 3 0 15,-4 1 0-15,-2 8 1 16,6 3-1-16,-1 2 0 16,2-8 0-16,3 3 1 15,0 3-1-15,8 2 1 16,2 6 0-16,9-3 0 15,-1 5-1-15,9-1 1 16,15 2-1-16,-1 1 1 16,-5 6 0-16,4 0 0 15,10-1 0-15,10 6 0 16,-1 6-1-16,3 0 1 16,-1 10-1-16,2 3 1 15,13-4-1-15,1-2 0 16,0 6 0-16,-9 0 0 0,-13 1 0 15,10 6 0-15,6 2 0 16,15 5 0-16,13 3 0 16,15-5 0-16,12-21 0 15,11-6 1-15,12-9-1 16,12-9 0-16,11-9 0 16,11 2 0-16,12 4-9 15,10 8 1-15,161-17-1834 0</inkml:trace>
  <inkml:trace contextRef="#ctx0" brushRef="#br0" timeOffset="102970.13">4069 7190 1276 0,'0'0'0'15,"-30"-25"33"-15,2 0 1 16,-9 5 35-16,-7 7 0 16,-5 13-27-16,-6 9 0 15,-12 3-20-15,-11 5 0 16,-8 8-7-16,-8 11 1 16,8 18-2-16,-4 11 0 0,-2 19 0 15,2 4 1-15,9 5-2 16,9 2 0-16,10 9-1 15,11-2 0-15,7 2-3 16,12-2 0-16,9-7-1 16,18 1 1-16,10-1-2 15,13-9 0-15,19-11-2 16,12-9 1-16,11-13-1 16,25-3 1-16,19-5-1 0,12-8 0 15,6-4-1 1,5-7 0-16,14-6-1 0,16-1 1 15,14-1-1-15,14-5 0 16,11 1-1-16,2 0 1 16,1-5-1-16,9 1 0 15,4 1 0-15,3-4 0 16,-7-7-1-16,14 0 1 16,4 8-1-16,0-3 1 15,3-1-1-15,6-4 1 16,15-7 1-16,3-2 1 15,4-5 1-15,4 2 1 16,0-3 0-16,6 3 1 16,8-1 6-16,2 1 1 15,8 2 3-15,-1-2 0 16,-1 0 1-16,-6-2 0 16,-6-2 0-16,-1 4 0 0,5 7-3 15,0 2 1-15,6-1-3 16,3 4 1-16,5 0-1 15,-3 4 1-15,7 1-4 16,1 0 1-16,-3 2 0 16,7-4 0-16,6 3-2 15,-3-3 0-15,-6-3-1 16,-2-5 1-16,8 1 0 16,8-6 1-16,7-4-1 15,1-1 1-15,8 1 1 0,14-2 0 16,12-1-2-16,1-2 0 15,1 7-1-15,3 3 1 16,3 0-3-16,6 4 0 16,3 5-1-16,-6 0 1 15,-2 4 1-15,1 1 0 16,8-2-1-16,1 1 0 16,-6 1 0-16,-3-2 1 15,6 3-2-15,4-1 1 16,8-3 2-16,5 3 0 15,3-2 2-15,-3 1 0 16,4-6 0-16,4-3 0 16,1 0 0-16,1 1 0 15,4 1-1-15,-1-4 1 16,-9-2-1-16,-16-1 1 16,-7-1-1-16,-6-1 0 15,-14-2-2-15,-11-1 0 0,-12-3 0 16,-25-6 0-16,-17-5 0 15,-22-1 0-15,-15-6 0 16,-24 0 1-16,-23 1-1 16,-27-5 1-16,-26-6-2 15,-25 1 1-15,-30 5-2 16,-26 2 1-16,-27 0-3 16,-29-4 1-16,-29-1-3 15,-34 0 1-15,-35-6-2 0,-29 1 0 16,-33 1 0-1,-43-2 0-15,-45-4-1 0,-45-3 1 16,-36-4-3-16,-49-6 1 16,-36-5-3-16,-35-8 0 15,-35-6-1-15,-35 2 0 16,-28 3-1-16,-33-5 0 16,-17-1 0-16,-29 3 0 15,-15 8-1-15,-34 13 1 16,-14 8-1-16,-38 16 1 15,-52 16-4-15,-40 29 0 16,-56 26-2-16,-42 34 1 16,-59 35-15-16,-46 12 1 15,1016-114-1788-15</inkml:trace>
  <inkml:trace contextRef="#ctx0" brushRef="#br0" timeOffset="108117.12">3320 10212 1220 0,'0'0'0'16,"28"-7"28"-16,7 0 0 16,15 0 29-16,4 6 0 0,13 1-10 15,6 1 0-15,-1 3-25 16,-3-1 0-16,1 2-10 15,4 4 0-15,11 5-3 16,5 0 1-16,5-6-2 16,9-1 1-16,14 4-1 15,8-3 1-15,6 3-2 16,11-6 0-16,10 4-2 16,15-1 1-16,14-3 0 0,6 1 0 15,3-5 0 1,3 3 0-16,3-6 0 0,3 0 0 15,3 2 0-15,-9 2 1 16,0 3 0-16,0-5 0 16,5 0 8-16,9 2 1 15,0 3 7-15,7 0 1 16,8 4 12-16,2-2 1 16,10 3 0-16,0 1 0 15,5-1-7-15,5-1 0 16,5-6-2-16,-1 1 0 15,3-1-7-15,2 1 0 16,4-3-4-16,3-2 0 16,2-3-3-16,6-3 0 15,-2 7-2-15,4-2 0 16,-3-4 6-16,8 4 1 16,6 2 1-16,-2 2 1 0,-3 1 1 15,-3-3 1-15,-3 2-2 16,-4-1 0-16,-1 1-4 15,2-2 0-15,7 0 1 16,-1 0 1-16,-1 0-1 16,0-2 0-16,3-4-1 15,1-1 1-15,1-2-1 16,3 0 0-16,3 4-4 16,1-2 0-16,21 5 0 15,-7 2 0-15,-7 0-3 0,-1 4 0 16,-4 6 2-16,4 1 1 15,0-1-3-15,0 0 0 16,-3 1 1-16,1-4 0 16,0-5-1-16,2 1 1 15,6 0-1-15,3 1 0 16,8-4-1-16,-3 0 1 16,2-4-3-16,7 3 1 15,13 2-1-15,9 3 1 16,-4-8-1-16,-2 4 1 15,0 7-1-15,-2 2 1 16,-7 0-2-16,-2-4 1 16,0 5-2-16,4-1 1 15,-5 0 0-15,-3-6 1 16,-11-1 0-16,-8-2 0 16,0 0 1-16,-6 3 1 15,-10-6 0-15,-13-2 0 0,-17 1 0 16,-19 1 0-16,-26-3-1 15,-25 1 1-15,-20 2-1 16,-26-1 1-16,-26 4-3 16,-25-5 0-16,-14 2-4 15,-24-15 1-15,-45 18-2191 16</inkml:trace>
  <inkml:trace contextRef="#ctx0" brushRef="#br0" timeOffset="109484.62">2958 11114 1377 0,'0'0'0'16,"41"-4"20"0,1 4 1-16,11 7 32 0,10 7 1 15,6-2-8-15,7 0 0 16,10 2-23-16,8 3 1 15,12 2-11-15,10 0 0 0,2-1-4 16,13-4 0-16,5-2-3 16,24 3 1-16,22 6-1 15,17-4 1-15,18-1-2 16,16-1 0-16,12 3-1 16,4-8 1-16,17-3-2 15,15-3 1-15,26-10-1 16,5-1 0-16,11-1-1 15,6-8 1-15,10 2 6 16,14 1 0-16,-6-1 12 0,6 0 1 16,16 0 11-16,3 2 0 15,-7 1 5-15,6 5 1 16,2 6-5-16,3 3 0 16,0 2 2-16,-7-1 1 15,-17-4-6-15,-4 3 1 16,-6 1-4-16,-19-3 1 15,-13-1-5-15,-8 0 1 16,-4 2-4-16,-14 3 1 16,-9 6-12-16,4-4 0 15,3-4-5-15,-16-22 0 16,-266 19-1774-16</inkml:trace>
  <inkml:trace contextRef="#ctx0" brushRef="#br0" timeOffset="126450.81">12599 12237 1623 0,'9'17'0'15,"9"25"71"-15,0 15 0 16,4 21 51-16,-4 17 1 16,0 24-43-16,-4 9 0 15,-12 19-30-15,-8 13 1 16,-15 25-20-16,-4 14 0 16,-10 7-6-16,3 7 0 15,11 1-2-15,12-13 1 16,13-18-11-16,8-37 0 0,8-46-9 15,-3-36 0 1,-4-31-7-16,4-26 1 0,-17-7-1843 16</inkml:trace>
  <inkml:trace contextRef="#ctx0" brushRef="#br0" timeOffset="127251.36">12846 12297 1343 0,'-3'-13'0'15,"-15"-29"0"-15,4 4 0 16,5 14 1-16,4 8 0 16,1 4 20-16,6 5 0 15,-2 7 6-15,25 14 1 16,7 12 7-16,22 7 0 15,19 3-2-15,20 0 1 16,17-8-6-16,20-5 0 16,29-11-5-16,30-5 1 15,33-11-6-15,30-1 1 16,32-2-4-16,25-8 0 16,28-3-1-16,21 4 1 15,24 7-1-15,-1 7 1 16,4 2 2-16,12 5 0 15,12 2 2-15,2 1 1 0,12 4 11 16,-3-2 0-16,-4-3 4 16,-10 3 1-16,-14-3 2 15,-15 1 1-15,-24 0-6 16,-14 8 1-16,-11 4-7 16,-25 1 1-16,-15-4-3 15,-31-2 1-15,-22 0-2 16,-31-1 1-16,-24-4-3 15,-21-7 0-15,-20-1-2 16,-19-3 0-16,-16-1 1 0,-10 0 0 16,-4 2 3-16,-9 0 0 15,-10-2 0-15,-4 0 0 16,-6 3-2-16,-4 2 0 16,-8 2 0-16,-7 2 1 15,-6 0-3-15,-3 8 1 16,3 12-2-16,-3 13 1 15,-1 20-4-15,-2 18 0 16,-2 20-6-16,-7 11 0 16,-3 8-4-16,-8 1 1 15,1-4-3-15,-2-11 0 16,1-20-3-16,1-19 1 16,-4-30-2-16,-3-10 1 15,-4-5-1-15,-13-7 1 16,-13-9-1-16,-24-10 0 15,-27-11 0-15,-43-12 1 16,-57-6 0-16,-66-2 1 0,-89-4 8 16,-79 10 1-16,-67 18-2 15,-38 35 0-15,-35 48-9 16,20-2 0-16,531-69-2118 16</inkml:trace>
  <inkml:trace contextRef="#ctx0" brushRef="#br0" timeOffset="134302.51">4092 15864 1164 0,'18'-7'0'15,"31"-7"33"-15,24-1 0 16,22-3 44-16,4 1 0 15,6-2-23-15,7 2 1 16,6-1-29-16,-2 5 0 16,-3 0-4-16,2 5 1 15,15-1-6-15,-3 1 1 16,-2-3-2-16,6 1 1 16,15-1-3-16,15-1 0 15,-2-3 0-15,8-1 1 16,1-1-1-16,3 3 1 15,0 2 2-15,9 3 0 16,-2 7-4-16,2 4 1 16,5 5-4-16,-1 3 0 0,-12 1 2 15,0 1 1-15,0-2-2 16,3-1 1-16,5-2 6 16,7 2 1-16,5-2 1 15,8-1 1-15,-1 0 1 16,4-5 1-16,1-2-4 15,3-1 0-15,4 2-3 16,8-2 0-16,10-3-1 16,2 0 1-16,-1 1-3 0,1 1 0 15,7-2-1-15,5-1 0 16,-1 0-3-16,1-1 0 16,4 0-2-16,6 0 0 15,-5-5 0-15,10 3 0 16,17 2-2-16,5-2 1 15,4-4-1-15,6-3 0 16,-1-6 3-16,9 3 1 16,0 3 3-16,9-1 1 15,2-2-1-15,-2-2 1 16,-2 0 0-16,-3 4 1 16,10-1-2-16,2 3 1 15,5 1-2-15,9 5 1 16,-5-1 4-16,8 1 0 15,8 6 2-15,2 1 1 16,1 2-1-16,0 0 1 0,12 0-1 16,6 0 0-16,-2 0-3 15,7 2 1-15,6 3-3 16,3 0 1-16,5-1-3 16,2-1 1-16,5 1-3 15,2 3 0-15,6-2 1 16,1 5 0-16,7 1-1 15,2-3 1-15,0-3-1 16,-4 1 1-16,-3 2-1 16,-16 6 0-16,-23 2 1 15,-12 3 1-15,-11 0 2 16,-17 3 1-16,-26 6-2 0,-23 1 1 16,-26 1-1-16,-28 3 0 15,-30 1-8-15,-22-3 1 16,-20 1-5-16,-32-10 0 15,-111-22-2085-15</inkml:trace>
  <inkml:trace contextRef="#ctx0" brushRef="#br0" timeOffset="135598.68">3902 16845 1287 0,'0'0'0'0,"54"-12"31"16,1 3 1-16,12 4 34 16,11 2 1-16,3-4-19 15,9 0 1-15,23 4-19 16,5 1 0-16,4 2-8 0,8 2 1 16,11-1-6-16,11 6 1 15,15 2-3-15,5 1 0 16,-3 1-3-16,9-3 1 15,9-1-2-15,7 0 0 16,9 2-1-16,17-4 1 16,11-3 0-16,16 1 1 15,16 4 0-15,7-2 1 16,4-5 2-16,8 0 1 16,-5-1 2-16,10-1 0 15,8 4-2-15,12 1 0 16,8 0 2-16,-2 1 0 15,-3-2 3-15,11 1 1 16,21 4 1-16,2-2 0 16,-3-7 1-16,10 2 0 15,23 4-5-15,10-4 1 0,4-5-2 16,0-4 0-16,0-3-3 16,0 2 0-16,11 4 2 15,8 3 0-15,8-1-3 16,0 1 1-16,1-4-2 15,7 0 0-15,11 0 6 16,2 0 1-16,1-3 3 16,4 0 1-16,7 4 0 15,4-1 1-15,5 1 0 16,1-1 1-16,-6 0-4 16,-1 0 1-16,-3 0-3 0,-1 3 0 15,4 3 1-15,-5-1 0 16,-3 2 3-16,-7 2 0 15,-4-1 0-15,-26 1 1 16,-17 0 2-16,-11-2 0 16,-13 0 2-16,-30-2 0 15,-33-5 4-15,-25 2 0 16,-20 5-3-16,-24 0 1 16,-32 0 0-16,-24 3 0 15,-22 6-5-15,-19 2 0 16,-22-6-4-16,-13-2 1 15,-11 1-11-15,-7 1 1 16,-6 3-7-16,-3 3 0 16,0-1-4-16,-5-10 1 15,-69 0-2390-15</inkml:trace>
</inkml:ink>
</file>

<file path=ppt/ink/ink4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01:46.871"/>
    </inkml:context>
    <inkml:brush xml:id="br0">
      <inkml:brushProperty name="width" value="0.05292" units="cm"/>
      <inkml:brushProperty name="height" value="0.05292" units="cm"/>
      <inkml:brushProperty name="color" value="#FF0000"/>
    </inkml:brush>
  </inkml:definitions>
  <inkml:trace contextRef="#ctx0" brushRef="#br0">8022 8215 1299 0,'18'2'0'0,"29"3"37"16,17 2 1-16,8-2 35 15,6 0 1-15,8 2-23 16,8 2 0-16,1-4-23 16,4 4 1-16,5 1-5 15,3-1 0-15,12-4-10 16,2 2 0-16,10 5 6 16,5-2 0-16,5 1 1 0,18-3 1 15,8-1-2 1,20 2 0-16,12 0 1 0,10-1 1 15,13-3 0-15,4-5 1 16,12-5-1-16,2-7 1 16,7-5-2-16,10-2 0 15,11-4 5-15,14-1 1 16,13 0 2-16,-6 0 0 16,1-2-7-16,-6 5 1 15,-9 0 2-15,0 5 1 16,-3-1 1-16,-6 5 1 15,-5 5 3-15,-16 4 1 16,-14 1-3-16,-21-5 1 16,-11 2-5-16,-19-2 1 15,-17 5-2-15,-17-3 1 16,-16 2-4-16,-20-1 1 16,-17-5-5-16,-17-3 1 0,-12-5-1 15,-18 5 0-15,-18 1-3 16,-12 3 0-16,-6-1 4 15,-15 1 1-15,-18-10 1 16,-23 3 0-16,-28 1-5 16,-18 7 1-16,-26 0-1 15,-25 5 1-15,-28-1-3 16,-42-1 1-16,-43-1-3 16,-44 2 1-16,-37 6-5 15,-30 1 1-15,-26-4-1 0,-32-7 0 16,-27-2-2-16,-20-3 0 15,-8-2-3-15,-12 2 0 16,-6 8-1-16,-6 8 0 16,-25 10-1-16,-13 13 0 15,542-27-2184-15</inkml:trace>
  <inkml:trace contextRef="#ctx0" brushRef="#br0" timeOffset="104616.21">4240 9902 1220 0,'0'0'0'15,"32"0"30"-15,0 2 1 16,8 0 33-16,6 1 0 15,5-6-4-15,2-1 1 16,-9 1-9-16,2-2 1 16,0-4-33-16,-2 0 0 15,-3-3-10-15,8 5 0 16,6 2 7-16,8 2 0 16,10 1 11-16,-4 0 0 15,-2 0 0-15,0-1 1 0,1 0 5 16,8 1 0-16,5-3 3 15,-3 1 0-15,-6 1-2 16,-1-1 0-16,12-1-1 16,1-2 0-16,3 2-6 15,-6 1 0-15,-9-1 3 16,1 2 0-16,11 3 0 16,3 0 1-16,3 0-3 15,0-5 0-15,-7 1-4 0,1-5 0 16,11 3-1-16,1 0 0 15,-15-2 0-15,4 1 0 16,6 0-5-16,-1 2 0 16,0 1-1-16,0 2 0 15,-7-1 3-15,5 1 1 16,9 2 0-16,-3 0 1 16,-4 0-3-16,0 2 1 15,1 3-4-15,3 2 1 16,-2-3-2-16,-6-1 1 15,-1-3-5-15,1 0 1 16,8 5-2-16,1-5 0 16,-9 0-1-16,-1 2 0 15,3 5-2-15,2-4 0 16,-2 6-1-16,-1-6 1 16,-6-1-2-16,2-2 0 15,14 0-1-15,-5 4 0 0,-8-1-1 16,-1 1 1-16,7 1-2 15,4-2 1-15,1 6-1 16,-5-4 0-16,-4-1-1 16,1-1 0-16,6 6-1 15,-5-4 0-15,0 2-1 16,-1-5 1-16,-1 1-1 16,8 2 1-16,1 6-1 15,0-6 0-15,-5-2 1 16,6 1 0-16,6 4 0 0,-2-3 1 15,-6-1 0-15,6-1 0 16,8 1 0-16,1 1 0 16,-5-5 1-16,4 0 0 15,7 2-1-15,1 1 1 16,-8 1 0-16,-1-1 1 16,11 1 1-16,-5 1 0 15,-9-2-1-15,4 6 1 16,7-2 0-16,-4 0 0 15,-5 0-1-15,1-4 1 16,1 6 0-16,1-6 0 16,-1-1-1-16,5 1 1 15,0-3-1-15,-1 4 1 16,-6-2-1-16,0-2 0 16,7 1 1-16,-4 5 1 15,-1-5-1-15,1 3 0 0,4-1 3 16,0 2 0-16,-5 2 0 15,-4-3 1-15,0 4 1 16,-2-2 1-16,2 1-1 16,0 1 0-16,0-3 0 15,0 2 0-15,6 2-1 16,-3-4 1-16,-3 2-1 16,1-7 0-16,4 4-1 15,2 1 1-15,-5-5-1 16,1 0 1-16,6 0-1 15,-5 3 1-15,-4-1 1 0,0 1 0 16,5 1-2-16,-1-1 0 16,-7 1 0-16,4 1 0 15,14 4-2-15,-5-4 1 16,-3-2-2-16,2 1 1 16,11 4-2-16,-1-2 1 15,-6-3-2-15,-1 1 1 16,9-3-1-16,-7 4 0 15,-1-3-1-15,-4 2 1 16,5 4 0-16,2-3 0 16,-2-1 0-16,0-4 1 15,0-2 0-15,8 0 1 16,4 4 0-16,-1 0 0 16,-2-2 0-16,3-4 1 15,13-1 0-15,5-3 0 16,-5-3 0-16,4 3 1 15,3 2 0-15,3 3 0 0,1 0 0 16,4 1 0-16,1-3 0 16,-4 3 1-16,4 0 1 15,2 0 0-15,3 1 0 16,0-3 0-16,1 4 1 16,-4 4 1-16,-6 3-1 15,4-2 1-15,5-5-1 16,2-4 0-16,3 1 1 15,1 1 0-15,-8 2-1 16,-3-3 1-16,-6-6 0 0,2-3 1 16,6 3-1-16,1 1 0 15,-9-5-1-15,-4 1 1 16,-7 0-3-16,3 0 1 16,2 0-1-16,-5 3 0 15,-4-3-2-15,-6 4 1 16,-3-5-2-16,-5 5 1 15,-3-3-1-15,-8 1 1 16,-7 0-1-16,-7-1 1 16,-6 1-1-16,-5 1 0 15,-5 4-1-15,-7-2 0 16,-14-3-1-16,-11 1 1 16,-10 7 0-16,-8 1 0 15,-5-3-1-15,-5 4 1 16,-5-3 0-16,-2 3 0 15,0 0-1-15,-4 0 1 0,-3 0 0 16,-2 0 0-16,0 3-2 16,0-3 1-16,0 0 0 15,-7 0 0-15,11 0 0 16,-11 0 0-16,10 5-1 16,-3-1 0-16,2-1-1 15,3-3 0-15,6 4-1 16,0-1 1-16,-1 2-2 15,6 4 1-15,13 3-12 16,6-7 0-16,6-1-21 16,3-4 1-16,-51 0-2768 0</inkml:trace>
  <inkml:trace contextRef="#ctx0" brushRef="#br0" timeOffset="138200.5">5420 10845 1187 0,'22'0'0'15,"27"4"31"-15,14 1 1 16,3-1 35-16,10 2 1 0,8 5-14 16,-1 1 1-16,-3-7-30 15,-3-1 1 1,-1-1-10-16,10 1 0 0,10 1-3 15,-6-2 0-15,-4 6 9 16,-1 1 1-16,10 2 4 16,0 2 0-16,-3 0 0 15,1 2 0-15,-3 1-3 16,6 0 0-16,2-1-5 16,3-4 1-16,-2-2-2 15,0 1 0-15,10-11-2 16,2-7 1-16,4-2-3 0,3-1 1 15,7-1-2-15,0-1 0 16,2-5-4-16,0 0 1 16,-1 1 2-16,2 4 0 15,1 3 3-15,0 1 0 16,0-3 1-16,-2 1 0 16,8 1-2-16,1 1 0 15,0 1 0-15,3-7 1 16,1 0-4-16,4 2 1 15,3-2 0-15,-1-7 0 16,4 0-1-16,-2 1 0 16,11-1-3-16,-4 2 1 15,11 0 1-15,-7 2 0 16,-6 1-1-16,4 0 1 16,2-1 0-16,3 1 1 15,1 1-2-15,1 5 0 0,1 3 2 16,-6-4 1-16,3 3-3 15,-1 2 1-15,-2 10 0 16,3-2 1-16,0 1-1 16,-3 0 1-16,-6 1 0 15,-3-1 1-15,-1 3 0 16,-5-3 1-16,4 6-2 16,-5-1 1-16,-9-2-1 15,-1 0 0-15,6 3-1 16,0 0 0-16,-6 6-1 15,-3-3 1-15,1 1-1 0,-1-3 1 16,1 2-3-16,1 0 1 16,-1-3-1-16,3 1 1 15,-2 4-2-15,2 2 0 16,-7-1-1-16,0-1 0 16,-2-2-1-16,4-3 0 15,9 3 1-15,-1-3 1 16,-6-1 1-16,4-3 0 15,10 2 1-15,3 0 0 16,2-2-1-16,2-1 0 16,-6-2 0-16,6-1 0 15,10 5 0-15,2-5 0 16,-3 1 0-16,-2-2 0 16,5 2-1-16,3 1 0 15,3 1 0-15,6-1 0 0,4 2-1 16,3-3 1-16,6 0-1 15,1-2 1-15,1 0-2 16,7 2 1-16,-3 4 0 16,-2-2 0-16,-1-1 0 15,2 3 1-15,3 2-1 16,5-3 0-16,-1 2 1 16,5 2 1-16,4 3 0 15,-2 2 0-15,9-5 0 16,-2 1 0-16,-1 0-1 15,-1 3 0-15,0-1-1 0,6-2 0 16,-5-1 1-16,1-4 1 16,-2 0 0-16,2-3 0 15,1-4 0-15,-3 0 0 16,2-1 0-16,-1-1 1 16,-1 3 1-16,-5-3 0 15,-5 4 0-15,-14-2 0 16,-6-4 0-16,-8 0 0 15,-9 6 5-15,-13-1 0 16,-8-1 5-16,-15-5 0 16,-19 2 2-16,-14 1 1 15,-5 1-4-15,-14-1 1 16,-13 3-5-16,-16-6 0 16,-11 0-6-16,-8 0 1 15,-4-7-5-15,-1 0 0 16,-4 0-3-16,2-5 1 0,-23 19-2362 15</inkml:trace>
  <inkml:trace contextRef="#ctx0" brushRef="#br0" timeOffset="196132.85">2679 11347 1231 0,'0'0'0'16,"-26"11"31"-16,1 3 0 15,-7 8 34-15,-6 11 0 16,-3 7-8-16,0 12 1 15,1 3-34-15,-2 4 0 16,-2 5-10-16,-2 7 1 16,0 14-5-16,2 1 0 15,3 1-3-15,6-3 1 16,7 5-2-16,5-4 0 16,5-8-2-16,9 3 1 15,6 0-1-15,6-3 0 16,8-2-2-16,10-2 1 0,14-4-1 15,8-7 0-15,9-8-1 16,7-9 0-16,4-5 1 16,1-6 0-16,4-4 0 15,14-3 1-15,11-4 0 16,-1-4 1-16,-2-2 2 16,5-1 1-16,18-2 3 15,0 5 1-15,-6 1 1 16,6 1 1-16,14-2 1 15,0-3 0-15,-1-8 0 0,1 3 1 16,7-3 0-16,3 1 1 16,6-4-3-16,7-3 1 15,-5-2-4-15,6 0 1 16,10 3-2-16,8 4 1 16,4 4-1-16,-2-3 0 15,0-1-2-15,11 4 0 16,0 4 0-16,3 3 0 15,7 1 1-15,7 1 1 16,-8 3-2-16,6-1 1 16,1 1-1-16,1-2 1 15,4-2-2-15,-7 3 0 16,7 6 0-16,3-6 0 16,8-3 0-16,3-3 1 15,3-6-1-15,11-1 1 16,13-4 0-16,4-3 0 0,6-6-1 15,2-1 0-15,5-5 0 16,2 1 0-16,12-1 0 16,0 1 1-16,6 6-1 15,-3-2 1-15,12-1-1 16,-5-4 0-16,-1-2 1 16,9-2 0-16,5 0 0 15,9 0 1-15,2 2 0 16,5-3 0-16,-2 1 3 15,11-4 0-15,23 5 0 0,-8 1 0 16,-8 1-1-16,9 1 1 16,10 1-3-16,6 4 1 15,-3 0-1-15,15 3 0 16,7 2-2-16,7 9 1 16,5 4-2-16,-3 1 1 15,4-2-2-15,6 1 1 16,4-3-1-16,15 4 1 15,7 0-1-15,6-4 0 16,3-1-1-16,8-1 1 16,7 3 0-16,1-4 0 15,9-2 0-15,-1-5 0 16,-7-2 1-16,-3-3 0 16,-4-2 0-16,-4-7 1 15,-4 0 6-15,-15-3 0 16,-10-9 10-16,-11-5 1 0,-15-7 4 15,-12-4 1-15,-22-1-3 16,-16-9 0-16,-19-7 0 16,-28 0 0-16,-15 4-5 15,-36 1 0-15,-36 1-4 16,-36-4 0-16,-35 8-1 16,-33-3 1-16,-29-1-3 15,-30 1 1-15,-32 3-6 16,-37 3 1-16,-39 4-5 15,-30 2 1-15,-40 0-4 16,-43 4 1-16,-46-4-2 0,-50 0 0 16,-45-3-3-16,-34 5 1 15,-24 5-4-15,-28 2 1 16,-27 5-3-16,-31 0 1 16,-22 2-1-16,-22-9 0 15,-10-2 1-15,-22 8 1 16,-8 2-1-16,-11 3 0 15,-31-2 0-15,-12 1 0 16,-11 6 2-16,-8 1 1 16,-20 3 0-16,-14-1 0 15,-18 2 2-15,-6 1 0 16,-12 1 0-16,-22 3 0 16,-4 0 1-16,-6-2 0 15,-5-8 0-15,-9-9 1 16,-5-2-1-16,-3-5 1 15,2 4-2-15,3 8 0 16,-5 6-3-16,-1 18 1 0,-13 14-7 16,3 23 0-16,16 28-7 15,-1 22 0-15,751-90-1911 16</inkml:trace>
  <inkml:trace contextRef="#ctx0" brushRef="#br0" timeOffset="-194147.45">16875 15883 1847 0,'0'0'0'16,"-19"-33"85"-16,-2 4 1 16,-6-2 38-16,-8 3 0 15,-11 5-54-15,-12 3 0 16,-11 1-40-16,-12 3 0 16,-2 4-11-16,-11 0 1 0,-10-2-7 15,-9 4 0-15,-3 3-5 16,-7 1 0-16,-11-2-1 15,-8-1 0-15,-6 2-3 16,-14 4 1-16,-11-2-2 16,-7 1 0-16,-3 1-1 15,-13-1 0-15,-7 1-2 16,-10-4 1-16,1-7-1 16,-5 0 0-16,-9-8 0 15,1-1 0-15,-8-5-1 0,0 3 1 16,-11-1-1-16,3-2 0 15,-1-5-1-15,-1 0 1 16,-4-2-1-16,2 3 0 16,-8-5 0-16,5-1 1 15,-5 0 0-15,8 2 0 16,2-1-1-16,-6 5 1 16,0 4 0-16,-1-2 0 15,1 1-1-15,-5 0 0 16,-2 4-1-16,-1 6 1 15,3 7-1-15,-4 7 0 16,-3 5 0-16,-1 4 0 16,-1 2-1-16,-2 8 1 15,4 7-2-15,7 5 1 16,9 5-1-16,10 0 0 16,9 2-1-16,6 0 1 15,8 5-1-15,24 0 0 0,18 0-1 16,10 0 1-16,10 0 0 15,9-1 1-15,21-1 1 16,10 4 1-16,12 7-1 16,20-1 0-16,15 1-1 15,17 0 1-15,12 1-1 16,18 2 0-16,13 6-3 16,17 4 0-16,9 6-4 15,21 2 1-15,19-6-3 0,19 2 1 16,16 0-4-16,20 2 0 15,22-6-5-15,19-1 1 16,15 2-2-16,31 1 1 16,21 0 3-16,21-3 0 15,7-2 3-15,21 7 0 16,14 7 2-16,13 2 1 16,13 1 3-16,15-1 0 15,14-9 2-15,9-7 0 16,14-7 7-16,7-6 0 15,3-5 1-15,2-4 1 16,15-7 3-16,8-7 0 16,20-9 9-16,4-16 0 15,8-17 5-15,-5-18 0 16,-9-20 8-16,-8-9 0 16,-8-6 0-16,-8-16 1 15,-14-16 4-15,-15-10 1 0,-16-12-3 16,-33-8 1-1,-29-12-5-15,-39 0 0 0,-38-5-1 16,-51 10 1-16,-45 6-6 16,-49 9 1-16,-44 3-2 15,-55 11 0-15,-56 10-3 16,-67 7 0-16,-80 7-2 16,-77 18 0-16,-67 20-10 15,-64 35 1-15,-56 41-4 16,-36 50 0-16,-33 51-1 15,-15 53 1-15,-17 47-3 0,7 2 0 16,593-227-1976-16</inkml:trace>
</inkml:ink>
</file>

<file path=ppt/ink/ink4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06:21.820"/>
    </inkml:context>
    <inkml:brush xml:id="br0">
      <inkml:brushProperty name="width" value="0.05292" units="cm"/>
      <inkml:brushProperty name="height" value="0.05292" units="cm"/>
      <inkml:brushProperty name="color" value="#FF0000"/>
    </inkml:brush>
  </inkml:definitions>
  <inkml:trace contextRef="#ctx0" brushRef="#br0">1519 4198 1747 0,'0'0'0'0,"31"6"42"15,7 0 1-15,20 3 3 16,12-5 1-16,8-13-15 16,3-3 0-16,-3-7-23 15,1-4 0-15,7-1-7 16,10 0 1-16,8 0-2 0,9 1 0 15,17 4-1-15,10 5 1 16,1 2-1-16,16 5 0 16,15 5 0-16,19-1 0 15,15 3 0-15,17 0 0 16,11-9 0-16,18 2 0 16,6 2 0-16,17-3 0 15,9 1 0-15,5-2 0 16,-5 0 0-16,2 1 0 15,2 1 0-15,19 2 0 16,10-4 0-16,2-3 1 16,4-4 1-16,23 1 0 15,8 1 2-15,10 5 0 16,-6 0 1-16,12 3 1 16,6 0 2-16,3 3 1 15,7-1 2-15,11 8 0 16,6 5 5-16,22-3 1 0,14 0 0 15,7-1 0-15,11 7 0 16,16 0 1-16,-2-5-1 16,7 2 0-16,8 3-3 15,7 0 1-15,2 9-4 16,13-1 0-16,-2 3 2 16,4 1 1-16,9 0 0 15,1 1 0-15,2-1 3 0,2 2 0 16,-5 1 0-1,-8 12 0-15,-10 6 0 0,-18 5 0 16,-20 3-1-16,-15 5 1 16,-23-1-1-16,-18-4 1 15,-19-9-3-15,-30-3 1 16,-28-1-1-16,-32-2 1 16,-26-5-2-16,-27-5 0 15,-26-11-10-15,-23-14 0 16,-22-6-3-16,-11-18 0 15,-163 21-1934-15</inkml:trace>
</inkml:ink>
</file>

<file path=ppt/ink/ink4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08:00.337"/>
    </inkml:context>
    <inkml:brush xml:id="br0">
      <inkml:brushProperty name="width" value="0.05292" units="cm"/>
      <inkml:brushProperty name="height" value="0.05292" units="cm"/>
      <inkml:brushProperty name="color" value="#FF0000"/>
    </inkml:brush>
  </inkml:definitions>
  <inkml:trace contextRef="#ctx0" brushRef="#br0">2431 4946 1220 0,'0'0'0'15,"45"-5"30"-15,1 5 1 0,21 8 33 16,9 1 0-16,5 0-18 16,6-6 0-16,-6-6-22 15,12 1 1-15,13 2-6 16,5 2 0-16,2 1-8 16,5 6 1-16,18 3 1 15,12 4 1-15,25-3 0 16,11-1 0-16,12-3 0 15,10-2 1-15,16-3-2 0,9-4 1 16,13-4-2-16,4-1 0 16,8 1-1-16,7 1 0 15,7-4-4-15,16 5 0 16,8 7-2-16,11 4 1 16,11 3-2-16,0 4 1 15,5 5-1-15,17-1 1 16,10 1 1-16,8-2 0 15,6 0-1-15,-1-3 1 16,19 1 1-16,4-1 0 16,18-4 0-16,13-4 1 15,19-8 4-15,9 0 1 16,12-5 5-16,23-2 1 16,10 4 2-16,13 3 0 15,14 7-3-15,14 1 0 16,4-1 1-16,-5 11 1 0,-13 2-4 15,-11 1 1-15,-5-5 5 16,-10 1 1-16,-9 0 3 16,-15 2 0-16,-22-1-3 15,-16-4 1-15,-16-2 0 16,-25-2 0-16,-21-1-5 16,-24-8 1-16,-36-2 0 15,-34-8 0-15,-36-3-4 16,-32-4 1-16,-27-4-3 15,-35-10 0-15,-31-6-2 16,-29-2 1-16,-25-7 0 0,-24 0 0 16,-28-9 0-16,-29-5 1 15,-31-5 0-15,-34 0 0 16,-36-8 0-16,-40-3 1 16,-40 1-7-16,-41-1 1 15,-40 16-5-15,-29-6 0 16,-32-5-3-16,-27 3 1 15,-24 6-2-15,-26 3 1 16,-18 0-1-16,-12 0 1 16,-12 1-1-16,-17-1 0 15,-4-4 0-15,-1-4 0 16,-15 7 0-16,-2 6 0 16,-4 4 0-16,-5-1 0 15,-6-3 0-15,3-5 0 16,3 0 0-16,0 4 0 15,0 6 0-15,-9 3 0 0,-12 0 0 16,-2 6 0-16,-18 7 0 16,0 2 0-16,-3 9-1 15,0 2 1-15,7 5-1 16,2 11 0-16,8 6-1 16,-1 18 0-16,3 9-2 15,11 15 0-15,9 20-1 16,6 24 0-16,20 28-1 15,9 13 1-15,14 5-3 16,25 17 1-16,35 11-3 0,44 10 1 16,46 7-1-16,55-5 1 15,59-5-1-15,52-23 1 16,53-19 0-16,47-24 0 16,50-18 1-16,38-12 1 15,43-11 1-15,34-10 0 16,38-4-10-16,49-4 1 15,63-11-6-15,27-13 0 16,-287-21-1739-16</inkml:trace>
  <inkml:trace contextRef="#ctx0" brushRef="#br0" timeOffset="42499.69">2769 10150 929 0,'0'0'0'0,"-46"17"31"15,-3 7 1-15,-6 16 52 0,2 14 0 16,-1 11 0-16,1 15 1 16,7 22-19-16,-3 0 1 15,-11 7-37-15,1 12 1 16,1 21-13-16,9 12 0 15,8 2 1-15,10 2 1 16,8-4 0-16,3 1 0 16,8 10-1-16,3 8 0 15,9 9-5-15,9-1 1 16,8 1-3-16,15-7 1 16,14-7-2-16,18-6 0 15,17-11-5-15,9-11 0 16,0-7-3-16,17-5 1 15,11-12-4-15,4-1 1 16,0-6-1-16,8-9 0 16,15-1 0-16,14-3 0 15,12-2-1-15,19-1 1 0,8-4-1 16,19-10 0-16,10-13-1 16,12-7 1-16,15-7-1 15,3-7 1-15,8-7-1 16,15-5 0-16,13-11 0 15,5-6 0-15,11-4 0 16,1-7 1-16,2-7-1 16,16-5 1-16,20 2-1 15,10-3 1-15,2-3 0 16,19-4 1-16,7-4 0 0,11-4 0 16,9-3 0-16,10 4 1 15,8 6 1-15,-1 7 1 16,7 4 2-16,2 3 0 15,8 2 1-15,2 2 1 16,-2 3 0-16,15 4 0 16,1 3 0-16,5 0 1 15,5 0-2-15,3-3 0 16,7-2-1-16,4-2 1 16,7-1 0-16,3-1 1 15,18 2 2-15,0-1 1 16,11-4 1-16,3-2 1 15,-4-3-2-15,4-6 0 16,9 1-1-16,5-2 1 16,17 5-1-16,-10-2 0 15,-12-1-2-15,-2-2 0 0,-2 0-2 16,-1-4 0-16,0-5-2 16,-11-5 0-16,-11-8-1 15,-13-6 0-15,-19-5-2 16,-13-3 1-16,-11-3 1 15,-21-4 0-15,-11-7 1 16,-14-1 1-16,-30-4-1 16,-24-7 0-16,-27-11 1 15,-37-2 1-15,-32-5 11 16,-35-4 0-16,-28-5 14 0,-27-1 1 16,-30 0 6-16,-28 0 0 15,-28-2 3-15,-26 0 1 16,-26 0-12-16,-29-1 0 15,-32-4-10-15,-35 0 1 16,-38-4-5-16,-36-3 1 16,-41-1-7-16,-37-1 1 15,-32 2-3-15,-37 0 0 16,-35 2-4-16,-33 1 1 16,-36-3-3-16,-25 6 1 15,-24 6-2-15,-14 2 1 16,-25-2-1-16,-16-3 0 15,-25-2 0-15,-14 0 0 16,-12-6 0-16,-19 3 0 16,-3 5 0-16,-2-4 0 15,-7-2 0-15,-7 9 0 0,-10 11 0 16,-14 6 0-16,-2 10 0 16,-6 7 0-16,-6 8 0 15,-9 7 0-15,-5 3 0 16,-4 2 0-16,-3 3 0 15,-2 4 0-15,1-1 0 16,6-1 0-16,2-3 0 16,-4-4 0-16,-7 0 0 15,1 11 0-15,-10 8 0 16,-4 3 0-16,-6-3 0 16,0 14 0-16,-15 14 0 0,5 17 0 15,10 16 0-15,-2 31 0 16,2 32-1-16,-5 48 1 15,-6 55-2-15,-17 53 0 16,700-247-1809-16</inkml:trace>
</inkml:ink>
</file>

<file path=ppt/ink/ink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31:15.299"/>
    </inkml:context>
    <inkml:brush xml:id="br0">
      <inkml:brushProperty name="width" value="0.05292" units="cm"/>
      <inkml:brushProperty name="height" value="0.05292" units="cm"/>
      <inkml:brushProperty name="color" value="#FF0000"/>
    </inkml:brush>
  </inkml:definitions>
  <inkml:trace contextRef="#ctx0" brushRef="#br0">5877 2992 1433 0,'-28'-7'0'16,"-48"-10"28"-16,-16-7 0 0,-15-6 40 15,-11 1 0-15,-9-4-18 16,-13-3 0-16,-13-9-26 16,3-6 1-16,2 1-10 15,8-2 0-15,1 6-6 16,7 4 0-16,1 6-3 16,6-1 1-16,16 5-1 15,-1-1 0-15,6 0-1 0,5-2 0 16,4-1 0-16,5 3 1 15,13 3-1-15,1 1 1 16,-2 5-1-16,-1 3 0 16,5 4 1-16,3 5 1 15,11 8 0-15,11 8 0 16,-1 4 0-16,1 17 1 16,-6 21 1-16,1 11 0 15,-5 18 0-15,10 20 0 16,3 33-2-16,7 17 1 15,2 32-2-15,-3 32 0 16,3 39-1-16,5 25 0 16,2 16 0-16,2 28 0 15,-2 27-1-15,2 20 1 16,-4 15-1-16,0 27 0 16,-8 22 0-16,-5 29 0 0,3 17 0 15,-11 23 1-15,-1 18-1 16,-6 13 0-16,-7-4 2 15,3-4 0-15,9-5 8 16,2-4 0-16,9-1 8 16,4-15 1-16,3-21 7 15,8-24 1-15,8-31 4 16,4-33 0-16,8-24-6 16,4-30 1-16,-1-26-5 15,3-25 0-15,3-30 1 16,3-25 1-16,3-21-4 0,6-22 0 15,2-27 2-15,4-16 1 16,5-17-1-16,5-11 0 16,7-8-3-16,14-10 1 15,15-4-17-15,14-13 1 16,-78-77-1987-16</inkml:trace>
  <inkml:trace contextRef="#ctx0" brushRef="#br0" timeOffset="33608.03">5505 6208 772 0,'90'-9'0'0,"150"-10"40"15,67-2 1-15,49 4 50 0,16-1 1 16,20-4 4-16,22 3 0 15,29-2-28-15,23-3 0 16,28-5-34-16,19-3 0 16,23-2-5-16,22 6 1 15,27 11 4-15,20 8 0 16,2 7-1-16,10 9 0 16,3 2-3-16,20 3 1 15,11-3-6-15,-6-1 1 16,6 1-4-16,4 3 1 15,4 4-1-15,3-4 0 16,4 2-2-16,10 0 0 16,7-1-4-16,17-1 1 15,4-8 3-15,3-2 1 16,7 1 0-16,-12 4 1 16,-17 2 0-16,-27 3 1 0,-36 5 5 15,-32 9 1-15,-35 17-4 16,-50 8 0-16,-43 4-3 15,-48 2 1-15,-36 0-7 16,-54 0 0-16,-52-1-8 16,-55-8 1-16,-217-48-1681 15</inkml:trace>
  <inkml:trace contextRef="#ctx0" brushRef="#br0" timeOffset="34405.98">2558 7343 1455 0,'31'-9'0'15,"22"-3"41"-15,25-7 0 16,17 2 28-16,18 3 1 16,26 2-53-16,18 3 0 15,11 2-6-15,22 2 0 16,17-4 1-16,15 6 0 16,13-2 6-16,17 5 0 15,11 1 6-15,12 3 0 16,5 1 4-16,22 2 0 0,14-2 7 15,7-1 1-15,-1-4 2 16,-4-7 0-16,-8 1-5 16,-1-2 0-16,-2-4 0 15,-6 3 0-15,-17 6-4 16,-8-4 1-16,-8-2-10 16,-7-1 0-16,-9-1-11 15,-7-6 1-15,-245 17-1730 16</inkml:trace>
  <inkml:trace contextRef="#ctx0" brushRef="#br0" timeOffset="75624.06">3122 10480 1332 0,'0'0'0'0,"0"0"37"0,21 0 0 0,-7-1 24 16,13 1 1-16,10 3-9 16,7 6 0-16,2 3-27 15,5 0 0-15,16 0-6 16,9 4 0-16,14 3-6 16,5-2 0-16,6 0 0 15,10 2 0-15,16 5-2 16,9 2 1-16,12 2 5 15,5 5 1-15,15-2 2 16,8 4 0-16,18 1-3 0,9-1 0 16,16-2 4-16,19-7 0 15,7-4 0-15,21-5 1 16,18-8 0-16,9-7 1 16,0-7-1-16,5-6 1 15,23-4 2-15,12-4 1 16,17 1-2-16,11 1 1 15,10 0 7-15,1 3 1 16,4 2 2-16,6 5 1 16,8 3-2-16,11 4 0 15,11-5-6-15,17 0 0 16,-4-2-5-16,11-5 1 16,12-4 1-16,12-4 0 15,1-5-1-15,1-1 0 16,7 2-3-16,4-2 1 0,6 2 2 15,8 3 0-15,-2 6 0 16,-1 2 0-16,-6 7-3 16,-6 6 0-16,-2 6 0 15,-17 3 1-15,-21-2 0 16,-25 7 0-16,-24 5 2 16,-25 0 1-16,-24-3-3 15,-27-1 0-15,-23-4 5 16,-25-1 1-16,-23-1 1 15,-22-3 0-15,-8 0-2 16,-17-6 0-16,-23-6-4 0,-9-2 1 16,-13-4-4-16,-17-4 1 15,-25-10 0-15,-13 2 0 16,-13 5-2-16,-13-2 0 16,-14-5-4-16,-13 2 1 15,-13 3-3-15,-15-5 0 16,-4-1-4-16,-11-6 1 15,-12-7-3-15,-17 2 0 16,-18-2-3-16,-17-2 0 16,-10-1-5-16,-16-5 1 15,-20-8-2-15,-17 1 1 16,-12 1-3-16,-20 1 0 16,-30-1-6-16,-21 0 1 15,-17 4-8-15,-22 0 1 16,-19-2-9-16,-11 5 0 15,-15 2 1-15,-17 4 0 0,-5 3-1 16,-8 5 1-16,-17 0 1 16,-10 0 1-16,-7 0-8 15,-16 4 0-15,0 5-2 16,-7-2 0-16,-9-2-1 16,-16 0 0-16,-1 2 5 15,-11 6 0-15,-4 2 4 16,-5 6 0-16,-2-3 2 15,1 2 1-15,-8 1 3 16,-12 0 1-16,-7 2 2 0,-2 1 0 16,-5 2 1-16,-9 0 1 15,-9 6 1-15,-7 2 0 16,-26 6 1-16,-8 2 0 16,-5 3-5-16,1 4 1 15,3 6-4-15,-8 6 0 16,-4 6-5-16,6 11 1 15,13 9-4-15,16 7 0 16,14 4 2-16,23 6 1 16,21 7-1-16,33 5 0 15,22 12-26-15,28 6 0 16,365-101-1762-16</inkml:trace>
  <inkml:trace contextRef="#ctx0" brushRef="#br0" timeOffset="84262.77">3009 12050 1231 0,'0'0'0'0,"46"-16"50"15,3 4 0-15,18 7 36 16,6 5 0-16,3 9-28 16,7 3 1-16,24 5-27 15,10 0 0-15,1 1-13 16,12 1 1-16,15 3-6 0,19 4 1 16,19 0-4-16,17 4 0 15,20 1-3-15,15 3 0 16,13 4-1-16,21-3 1 15,6-2 2-15,23 1 1 16,21 5 4-16,15-3 1 16,4-3 2-16,26 0 1 15,22-4 0-15,16 2 0 16,14-3-1-16,16-7 1 16,16-6 5-16,8-4 1 15,23-10 2-15,5-4 1 16,11-2-4-16,13-2 0 15,25 0-2-15,-2 0 0 16,-13 0 2-16,-2 0 1 16,-10 0-3-16,-5-7 0 15,0-1-2-15,-18-3 0 16,-9-2-1-16,-31 1 0 0,-21-2-1 16,-27 0 0-16,-32-5 1 15,-35-5 1-15,-42-7-4 16,-37-7 1-16,-31 0-1 15,-41-3 0-15,-41-3-2 16,-38 1 0-16,-29 0 2 16,-30-5 0-16,-27-11 0 15,-33-9 0-15,-39-4 6 16,-33 1 1-16,-43-2 1 16,-39-4 0-16,-45-6-4 0,-32 3 0 15,-25-1-4-15,-44-1 1 16,-32 5-5-16,-21 1 0 15,-14 0-3-15,-27 5 0 16,-10 7-4-16,-17 2 1 16,-1 6-2-16,-18-4 1 15,-11-8-3-15,-8 8 1 16,-9 5-2-16,-6 6 1 16,-17 4-1-16,2 7 0 15,-3 11-1-15,-2 4 0 16,-9 8 0-16,-5 1 0 15,-7 2 0-15,7 12 0 16,14 12-2-16,0 7 0 16,-4 9-6-16,4 10 1 15,5 6-10-15,9 21 0 16,9 20-5-16,12 23 1 16,16 18-11-16,16 21 1 0,25 16-2 15,44 5 1-15,44 5 1 16,45 0 1-16,52-7-1 15,65-10 0-15,71-16-9 16,70-24 0-16,68-29-4 16,54-16 1-16,59-10 3 15,51-4 1-15,38-3 2 16,51-1 0-16,41 3 5 16,32-11 0-16,-362-38-1525 0</inkml:trace>
  <inkml:trace contextRef="#ctx0" brushRef="#br0" timeOffset="87491">2755 12304 1691 0,'0'0'0'15,"-46"-20"56"-15,2 7 1 0,4 15 37 16,4 17 1-16,5 18-42 16,2 13 1-16,6 17-39 15,6 15 1-15,8 16-4 16,4 13 0-16,6 15-5 16,7 16 0-16,6 26-3 15,9 26 0-15,12 22-3 16,2 9 0-16,5-7-1 15,2-10 1-15,6-7-1 16,-6-21 0-16,-4-19 0 0,-6-7 1 16,-2-11-1-16,3 1 1 15,11-7-1-15,7-11 1 16,10-14-1-16,4-13 1 16,7-7 0-16,11-9 0 15,10-12 1-15,13-4 0 16,28-3 2-16,22 4 1 15,22 1 2-15,25 0 0 16,24 0 0-16,20-3 1 16,23-7-1-16,12-7 0 15,26-5-4-15,6-2 1 16,5-2-3-16,12-2 1 16,25 1-2-16,7-2 0 15,9-2 0-15,20-2 0 16,11 1 0-16,20-3 0 15,13-1 0-15,1-2 0 16,9-3 0-16,20 1 0 0,11 2-1 16,8 1 1-16,5-3 0 15,23 4 0-15,4-2 0 16,1 0 1-16,-1 0 1 16,5 0 0-16,10 1 1 15,6-1 1-15,7 0-1 16,10-3 1-16,1-2-1 15,-5-2 0-15,5-3 0 16,1-6 1-16,12-6 2 16,6-4 1-16,5-7 3 0,-1-8 0 15,-6-13 4-15,-6-11 0 16,-13-11 0-16,-18-11 0 16,-21-9 9-16,-18-10 0 15,-23-3 6-15,-28-6 1 16,-28-10 10-16,-44 1 1 15,-38-1 1-15,-48 2 0 16,-47 8-4-16,-44 2 1 16,-38 4-6-16,-34 6 0 15,-26 1-14-15,-13 2 1 16,-88 69-2138-16</inkml:trace>
</inkml:ink>
</file>

<file path=ppt/ink/ink5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09:28.054"/>
    </inkml:context>
    <inkml:brush xml:id="br0">
      <inkml:brushProperty name="width" value="0.05292" units="cm"/>
      <inkml:brushProperty name="height" value="0.05292" units="cm"/>
      <inkml:brushProperty name="color" value="#FF0000"/>
    </inkml:brush>
  </inkml:definitions>
  <inkml:trace contextRef="#ctx0" brushRef="#br0">24991 15257 1691 0,'-18'-2'0'16,"-26"-5"56"-16,-23-3 1 15,-16-3 19-15,-14 1 1 16,-9 4-36-16,-10-3 0 15,-13-4-30-15,-7-3 0 16,0 3-8-16,-15 3 0 16,-15 0-2-16,-12 3 1 15,-4-1-1-15,-15 4 1 16,-8 6 0-16,-16 4 0 16,-8-1 0-16,-11 1 1 15,-8-2-1-15,-12-2 1 16,-6 0 0-16,-4 3 1 15,-19-1-1-15,-2-4 0 16,-4-5-1-16,-8 0 1 0,-2 4 0 16,-9-8 1-16,-7-9 1 15,-2-3 0-15,9-1 0 16,-11-6 1-16,-10-3 0 16,2 4 1-16,1 5-1 15,-5 3 1-15,-5 0 3 16,-7 2 0-16,1 0 11 15,-3-2 1-15,-14-4 7 16,5-3 1-16,15 2 2 16,-3-5 1-16,-8-6-6 15,0-2 1-15,5-8-4 16,-2 5 0-16,4 6-6 0,-8 5 1 16,1 5-4-16,3 9 1 15,6 3-3-15,-6 5 0 16,-3 4-4-16,5 5 1 15,3 3-3-15,-1 4 1 16,-6 2-1-16,6 5 0 16,5 3-1-16,-2 7 0 15,2 9-1-15,0 2 0 16,2 3-2-16,16 3 0 16,1 4-1-16,6 2 1 15,16-2-1-15,5 5 0 16,5 4 0-16,16 1 1 15,16 2-2-15,9 2 1 16,20-2-1-16,12 4 1 16,21 0-2-16,13-3 1 15,19-2-1-15,19-6 1 0,3 0-1 16,27-1 1-16,23-1-1 16,15-1 0-16,15-6 0 15,12-4 0-15,21-1 0 16,22-1 0-16,17-1-2 15,23 1 0-15,19-1-3 16,20-6 0-16,16 0-5 16,19-1 1-16,17 3-5 15,21 3 0-15,16 5-8 16,31 3 0-16,23 3-2 0,13-1 0 16,19 2-1-16,19 0 1 15,21 2 2-15,24 5 0 16,29 3 6-16,13-3 0 15,9-9 2-15,17-1 1 16,33-1 4-16,13 2 1 16,28 2 3-16,8 2 0 15,20 2 2-15,13-1 0 16,15-1 1-16,27-1 1 16,8-2 0-16,11-3 1 15,18-1 0-15,30-4 0 16,13-3 1-16,19-5 0 15,28-5 2-15,21-13 0 16,21-12 3-16,28-8 1 16,19-11 2-16,-2-5 1 15,-7-5 5-15,-8-9 1 16,-10-5 4-16,-13-7 1 0,-14-5-1 16,-28-3 1-16,-29-8-2 15,-50 1 1-15,-45-1-2 16,-65-1 1-16,-62-9-6 15,-70 0 1-15,-78-2-7 16,-88-1 1-16,-87-4-2 16,-80-15 1-16,-82-14-1 15,-107-16 1-15,-114-7-7 0,-131-3 1 16,-117 14-2-16,-117 32 0 16,-117 35-7-16,-78 54 1 15,-78 59-15-15,-67 60 0 16,995-114-1881-16</inkml:trace>
  <inkml:trace contextRef="#ctx0" brushRef="#br0" timeOffset="52650.32">9592 5655 615 0,'0'0'0'0,"41"0"19"0,3 0 1 15,21 4 70-15,7-4 1 16,4 0-2-16,-4 3 1 16,-5-1-37-16,-3 2 1 15,-1-1-3-15,5-3 0 16,6 0-19-16,1 0 1 0,-2-3-5 16,3-1 1-16,5 2-3 15,0 4 0-15,9 5 1 16,-4-3 1-16,-8 4 1 15,-1-3 0-15,10 2-2 16,1 2 1-16,2-4-2 16,-2 2 1-16,-8 2-2 15,4-4 1-15,12 2-1 16,-1-2 0-16,-5-2-1 0,1 1 1 16,8-4-3-16,2 5 0 15,1-1-4-15,-7-4 0 16,-1-4 1-16,1 4 0 15,9 5-1-15,0 6 0 16,-12-6-1-16,3-2 1 16,4 1-1-16,-2 4 0 15,-5-2-3-15,-2 1 1 16,7-2-2-16,1 2 0 16,-1-2-3-16,-1-2 0 15,-1-3-1-15,0 6 0 16,9-3-1-16,-1 0 1 15,-3-1-1-15,4-2 0 16,7 0 2-16,0 0 0 16,-3-3 1-16,5 1 0 15,7-1 1-15,3-3 1 16,-4-2-1-16,-1 1 0 0,2 7-3 16,1 0 1-16,3 3 2 15,-2-3 0-15,3 0 1 16,-3 4 0-16,5 4 3 15,-2-2 0-15,-4-3 0 16,3-1 1-16,6 1-1 16,1 4 1-16,-13-7-3 15,6 2 1-15,4 5-2 16,-1-4 0-16,-5-6-2 16,0-2 1-16,1 5-3 0,4 1 0 15,2 3-2-15,-2-4 0 16,0 0 0-16,4 0 0 15,3 3-1-15,1-3 1 16,-4-3-2-16,3 3 1 16,9 3-1-16,5-1 0 15,0 1 0-15,-3-3 0 16,-4-5-1-16,5 5 1 16,8 0-2-16,6 5 1 15,8-5 0-15,0-3 0 16,-6-2-1-16,5 0 1 15,4 1 1-15,9 1 0 16,2-1 1-16,3 2 0 16,4 1 0-16,5 1 1 15,4 0-2-15,3 0 1 16,2 0 0-16,3-2 0 0,4-5 0 16,12 2 0-16,7 5 0 15,6 3 1-15,3-3 1 16,11 6 0-16,1-3 0 15,-1-3 1-15,-4-3-1 16,-1 3 1-16,4 0 4 16,1 3 1-16,3-6 4 15,-8-6 1-15,-3 2 2 16,-3 2 1-16,1 1-2 16,-10 3 1-16,-7-3-4 0,-12 4 0 15,-7 0-1-15,-9 0 1 16,-14 4-1-16,-13-4 0 15,-17 0-2-15,-12 0 0 16,-18 0-2-16,-14 0 1 16,-18 0-4-16,-7-4 1 15,-12 1-3-15,-13 1 1 16,-15 2-2-16,-15-2 0 16,-10 0-4-16,-7-10 0 15,-7-7-2-15,-13-3 0 16,-14-2-7-16,-12-1 0 15,37 25-2276-15</inkml:trace>
  <inkml:trace contextRef="#ctx0" brushRef="#br0" timeOffset="54466.99">2593 6922 1187 0,'0'0'0'16,"0"0"21"-16,32-17 1 16,-9 13 29-16,8 3 1 0,5-3-11 15,4 1 0-15,3-6-17 16,1-3 1-16,5 0-10 15,2 0 1-15,20 0 0 16,6 3 1-16,8 0-5 16,5 4 1-16,-2-2-2 15,9 2 0-15,13 7 2 16,2 1 1-16,-4 1 0 16,7 1 1-16,6 2 0 15,10 3 0-15,3 2-2 16,-2 0 1-16,4 1 6 0,12-1 0 15,11-5 4-15,-2-2 0 16,-4-2 1-16,6-3 0 16,-2 0 0-16,2-3 1 15,8-1-6-15,1 3 0 16,3 1 11-16,-3 1 0 16,-6 3 1-16,0-4 0 15,6-7 3-15,8 2 0 16,4-4-3-16,5 4 0 15,4 1-3-15,-2-4 0 16,2 1-7-16,-4 2 1 16,4-6-1-16,1 1 0 15,-5 1-2-15,-1 2 0 16,3-1-4-16,2-1 1 16,-2 2-1-16,1 4 0 15,3 1-4-15,1-2 0 16,4 4 0-16,-2 0 1 0,3-3-2 15,-3-2 0-15,-3 0-1 16,3 1 1-16,4-5-3 16,-4 1 1-16,5 1 2 15,-5 7 0-15,2-4 1 16,1 4 1-16,1 4 0 16,3-1 1-16,0 3-2 15,-5-1 1-15,-2-2-3 16,-5 1 0-16,-1-8-3 15,3 4 1-15,-6 4-2 0,4-1 0 16,1-6 0-16,1-1 0 16,8 8 0-16,2-1 0 15,-2 2 0-15,4 2 1 16,-5-5 0-16,3 1 0 16,0 1-1-16,-2-1 0 15,-1 3-1-15,-2-3 0 16,-8 2-1-16,-2 0 0 15,-6-3-1-15,-6 0 1 16,-4 5 4-16,-6-4 1 16,-4 2 5-16,-1-1 0 15,-11-4 0-15,-7 0 1 16,-3 0 2-16,-10-7 1 16,-1 2-1-16,-7 1 1 15,-5-3-5-15,-4 2 0 16,-1 0 4-16,-3-5 1 0,-1 4-7 15,2 1 1-15,-8 2 0 16,-3-2 0-16,-3 1-1 16,-6 1 0-16,-12-6 1 15,-8 0 0-15,-6-1-3 16,-5 1 1-16,-4 8-1 16,-8-3 0-16,-6-1-2 15,-7 1 0-15,-11-2 0 16,-5 4 0-16,-11-2-1 15,4-1 0-15,-4-5-2 16,2 1 0-16,-1 0-2 0,-1 1 0 16,4 1-2-16,10 2 0 15,20-4-3-15,7-3 1 16,-46 12-2364-16</inkml:trace>
  <inkml:trace contextRef="#ctx0" brushRef="#br0" timeOffset="80315.14">14161 8490 1422 0,'0'0'0'16,"0"0"48"-16,10-17 1 15,-1 17 34-15,9-4 0 16,17 4-35-16,16-8 1 16,16-4-30-16,0-6 0 15,4-4-6-15,3-4 0 16,9-2-6-16,10 6 1 16,11 3-4-16,9 8 1 15,5 8-2-15,9 4 1 16,11 6 3-16,8 2 0 15,15 7 3-15,15-1 1 16,15-1 0-16,4-5 0 16,12-6 2-16,11-3 0 0,10-3 0 15,14-2 1-15,5-8 2 16,8 1 1-16,-1 0-1 16,4 5 1-16,1 6 6 15,16 1 1-15,9 5 0 16,11 2 0-16,5 1 3 15,3 4 1-15,-3-3-4 16,0 0 0-16,2-2-3 16,6-2 1-16,11-5-5 15,2-4 1-15,1 1-4 0,13 3 1 16,7 7 1-16,-3-4 1 16,-4-3 1-16,2 2 1 15,8 5 1-15,-8 0 0 16,-10 7-1-16,2 1 1 15,8 6 5-15,-7 0 1 16,-14-7 2-16,-16 1 1 16,-20-3-2-16,-13 2 0 15,-13-3-1-15,-23-3 1 16,-14-4-4-16,-20-3 0 16,-21-4-2-16,-15-2 0 15,-15 1-4-15,-20-1 0 16,-15-4-3-16,-16-3 0 15,-14 4-4-15,-9-1 1 16,-8-3-7-16,-16 3 1 16,-18 2-5-16,-11 0 0 15,-19 7-2177-15</inkml:trace>
  <inkml:trace contextRef="#ctx0" brushRef="#br0" timeOffset="81999.1">3198 9558 1198 0,'0'0'0'0,"0"0"26"15,32 2 1-15,-6 5 21 0,8-2 0 16,4 5-10-16,8 0 1 15,5-1-23-15,11-2 1 16,14-3-8-16,10-3 0 16,1 1-3-16,12-2 0 15,10-3 1-15,7-1 0 16,6 1-1-16,9 1 0 16,13 0 0-16,15 0 0 15,9 2 1-15,3 2 1 16,5 5 0-16,1-5 0 15,11-2 5-15,-1 2 0 16,14 1 3-16,4-5 1 16,7-3 4-16,-1-4 1 15,1 6 1-15,14-6 1 16,0-1 0-16,5 0 0 16,3-1 0-16,-3 2 0 15,4 4 2-15,8 5 1 0,1 0-4 16,4 4 1-16,10-1-3 15,-1 4 1-15,10 0-1 16,8 0 1-16,0 0-2 16,-3-2 0-16,-2-5-4 15,3 2 1-15,9 1 1 16,0 1 0-16,11 1 1 16,0-2 1-16,5-1-3 15,4 0 0-15,1-4-1 0,9 0 1 16,8 2-1-16,1 0 0 15,-2 0 2-15,16 0 0 16,9 0 0-16,-2 2 0 16,-1 0-3-16,4 3 1 15,3 0-3-15,-4 2 1 16,-5 5-3-16,3 6 1 16,7-1 0-16,2-5 1 15,-5-5-3-15,8-2 0 16,13-1 0-16,4-3 1 15,2-2 1-15,5-6 0 16,1-7 1-16,2 3 0 16,7 3 0-16,-5 3 1 15,3-4-1-15,-3 9 0 16,-4 5-2-16,-8 7 1 16,-6 4 0-16,-14 6 1 15,-14 4-2-15,-14 0 1 0,-20-3 6 16,-17-4 0-16,-18-7 4 15,-16 0 1-15,-17-9 1 16,-18 3 0-16,-22-3 1 16,-22-1 0-16,-23-4-3 15,-18-1 1-15,-17-3-3 16,-16 0 0-16,-18-3-12 16,-5 5 0-16,-2 8-8 15,4-2 1-15,-78-2-2182 16</inkml:trace>
</inkml:ink>
</file>

<file path=ppt/ink/ink5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11:19.542"/>
    </inkml:context>
    <inkml:brush xml:id="br0">
      <inkml:brushProperty name="width" value="0.05292" units="cm"/>
      <inkml:brushProperty name="height" value="0.05292" units="cm"/>
      <inkml:brushProperty name="color" value="#FF0000"/>
    </inkml:brush>
  </inkml:definitions>
  <inkml:trace contextRef="#ctx0" brushRef="#br0">17621 4858 2105 0,'0'0'0'15,"0"0"80"-15,14 26 0 0,4 10-14 16,-4 0 1-16,-7-17-20 16,-5-12 0-16,-2-7-33 15,0 0 1-15,-11-17-11 16,4 5 0-16,2 0-4 16,5-6 1-16,12-6-1 15,2-9 0-15,-14 33-1898 16</inkml:trace>
  <inkml:trace contextRef="#ctx0" brushRef="#br0" timeOffset="1620.88">18352 4994 2049 0,'0'0'0'0,"0"0"30"0,15 18 0 16,-8-11-22-16,-5 1 0 16,-2-3-34-16,-9 4 1 15,9-9-1531-15</inkml:trace>
  <inkml:trace contextRef="#ctx0" brushRef="#br0" timeOffset="1846.12">18212 5064 1769 0,'0'0'0'16,"0"0"0"-16,18 0 0 15,6 0-7-15,1 0 0 0,-25 0-1310 16</inkml:trace>
  <inkml:trace contextRef="#ctx0" brushRef="#br0" timeOffset="193176.93">20126 6439 1455 0,'0'0'0'0,"48"13"-11"16,-15-5 1-16,-33-8-1066 16</inkml:trace>
</inkml:ink>
</file>

<file path=ppt/ink/ink5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19:24.685"/>
    </inkml:context>
    <inkml:brush xml:id="br0">
      <inkml:brushProperty name="width" value="0.05292" units="cm"/>
      <inkml:brushProperty name="height" value="0.05292" units="cm"/>
      <inkml:brushProperty name="color" value="#FF0000"/>
    </inkml:brush>
  </inkml:definitions>
  <inkml:trace contextRef="#ctx0" brushRef="#br0">2494 3054 1198 0,'23'6'0'0,"35"1"32"0,18 5 0 0,11 2 32 16,-1 1 1-1,0 2-4-15,13 4 0 0,14 9-33 16,9 1 0-16,8-5-9 15,6-6 1-15,18 5-5 16,20-10 0-16,17-6-4 16,17-4 0-16,9-10-1 15,14-11 0-15,16-10-1 16,-4-7 0-16,6-6-1 16,3-8 1-16,6-10 2 0,-1-9 1 15,6-8 1 1,-14-6 0-16,-15-1 7 0,-22-6 0 15,-16-5 2-15,-27 6 1 16,-22 1 1-16,-27 6 0 16,-25-1 0-16,-23 7 0 15,-21 6 10-15,-15 1 1 16,-24 0-1-16,-19-3 1 16,-18-2-4-16,-15-3 1 15,-10 4-6-15,-8 3 1 16,-6 6-5-16,-8-4 1 15,-18-6-5-15,-14 0 0 16,-3 7-1-16,-15 1 0 16,-23-2-5-16,-17 2 1 15,-20-2-4-15,-17 6 1 16,-13 2-4-16,-8 10 0 16,-6 7-3-16,0 7 1 15,0 0-2-15,1 7 1 0,2 7-2 16,3 14 0-16,3 5-1 15,-4 9 1-15,-4 12-1 16,-15 11 1-16,-4 17-1 16,-4 17 0-16,-5 13 0 15,-13 11 0-15,-2 5 0 16,-5 13 0-16,4 2 0 16,17 10 0-16,26-4-1 15,24 8 1-15,38-1-1 16,21 5 0-16,30 0-1 0,26 0 0 15,19 4-2-15,23 1 0 16,23 2-2-16,32-7 1 16,39-8-4-16,38-4 1 15,47-16-5-15,60-17 1 16,64-22-2-16,57-32 0 16,42-29 0-16,31-26 1 15,31-31-1-15,24-21 0 16,-443 78-1663-16</inkml:trace>
  <inkml:trace contextRef="#ctx0" brushRef="#br0" timeOffset="33185.14">3276 6550 1164 0,'0'0'0'0,"0"0"25"16,0 0 0-16,21-12 27 15,-12 12 1-15,-4 4-6 16,4-4 1-16,-1 0-6 0,1 0 0 16,-9 0-14-16,11 0 0 15,-11 0 0-15,12-4 1 16,-3 4 3-16,2 4 1 15,6-3 5-15,4 3 0 16,-1-1 1-16,1 1 1 16,11-4-3-16,8 0 0 15,-3 0-8-15,4 1 1 16,-1 3 0-16,1-1 0 16,5-1-3-16,0 1 1 15,-2 1-5-15,5 5 1 16,6 3-1-16,3-4 1 15,6-1-1-15,-1-2 1 16,-5 1-5-16,1 4 0 16,-1 0 1-16,2 4 0 15,7-3-2-15,2-4 1 16,-1-6-1-16,3-1 0 0,-4 0-1 16,5 2 0-16,9-4-2 15,2 1 0-15,-2-3 0 16,-5-1 0-16,2 1-2 15,7-2 0-15,5 4 2 16,1 2 1-16,-6 2 0 16,1 1 0-16,4 0 0 15,6 3 0-15,-1 1-2 16,-5 1 0-16,0-4 2 16,-4-4 1-16,8 3-1 0,1 2 1 15,-9-3-1-15,4 0 1 16,6 3-3-16,-1 0 0 15,-5 2-1-15,0 2 0 16,0-4-4-16,1 5 1 16,3-1 2-16,1 0 0 15,-10-1-1-15,-2 4 1 16,7 1 0-16,0-1 1 16,-4-7-2-16,-1-2 1 15,-8 1-1-15,4-4 0 16,9 0-1-16,-3 0 0 15,-6-7-1-15,-3-4 1 16,1 1-1-16,-5 1 0 16,2 4 1-16,-4-3 1 15,-12 4 0-15,-10 1 1 16,-15-1 1-16,-9 4 0 16,-8 0 1-16,-4-2 0 0,0-1-1 15,-5 3 0-15,-9 0-2 16,9-3 1-16,-9 3-3 15,0 0 0-15,9 0-3 16,-9 0 0-16,0 0-5 16,14 12 1-16,3 3-4 15,1-1 0-15,-18-14-2350 16</inkml:trace>
  <inkml:trace contextRef="#ctx0" brushRef="#br0" timeOffset="126900.67">2371 8630 1265 0,'0'0'0'0,"-18"25"30"15,-3-1 0-15,-20 14 35 16,-10 7 0-16,-11 12-18 16,-1 5 0-16,-1 2-25 15,1 0 0-15,1 2-9 16,-3 5 1-16,1 7-6 0,3 8 0 15,11-1-2-15,10 5 0 16,11 4-3-16,12 1 1 16,8 3-3-16,13-1 1 15,6-1-2-15,8-3 0 16,8-1 0-16,6 1 0 16,14-10-1-16,9 0 1 15,6-3-1-15,6-4 1 16,2-10-1-16,16-7 1 15,12-9 0-15,10-7 0 16,1-5 0-16,5-12 0 16,23-7 0-16,3-3 0 15,7-2 1-15,17-7 0 16,4 1 1-16,17 1 1 16,10-4 1-16,10-2 1 15,12 1-2-15,9-1 0 16,15-1-1-16,9-2 1 0,12-2-2 15,5-3 1-15,6 0-2 16,7 0 1-16,-2 1 0 16,3-3 0-16,-1 2 0 15,14 5 0-15,6 4 0 16,17 1 0-16,3-2 3 16,2 1 1-16,0 1 2 15,9 2 0-15,13 3 9 16,-5 4 1-16,-8 3 3 0,14 1 1 15,9-3 4-15,7 3 0 16,10 6 0-16,2-7 1 16,2-3-3-16,12-4 0 15,13 3-2-15,7-5 0 16,14 1-2-16,-1-4 0 16,10-5-3-16,1 0 0 15,-1 2-3-15,3 3 1 16,0-2-2-16,6 6 0 15,17 0 0-15,-4-2 1 16,6-6 0-16,2-1 0 16,7 0 1-16,-3 0 0 15,8-1-1-15,-1-3 0 16,-3-1-2-16,-3 0 1 16,-5-4-2-16,-1 0 1 15,3 4-1-15,-3-3 0 16,-5 1-1-16,3 2 1 0,-10-4-3 15,-7 5 1-15,-5-1-1 16,-11 2 1-16,-6-1-2 16,-26-3 0-16,-19-5 0 15,-17 2 0-15,-20 0 1 16,-21 1 1-16,-23 0 0 16,-21-5 0-16,-25-3 2 15,-32-2 0-15,-26-5-1 16,-23 0 1-16,-17-6 1 15,-29 1 0-15,-23-1-1 0,-21-8 1 16,-21-2-1-16,-21-6 0 16,-23-3-1-16,-25-4 1 15,-26 2-1-15,-27 1 1 16,-28-5-1-16,-25-2 0 16,-30-2-4-16,-40-3 0 15,-39-6-2-15,-30 1 0 16,-28 1-2-16,-34-2 1 15,-24 3-2-15,-27 2 1 16,-14 6-1-16,-25 2 1 16,-19 1-1-16,-22 6 1 15,-10 1-1-15,-17 2 1 16,-15 0-1-16,-7 9 1 16,-17-1-1-16,-5 4 1 15,-3 2-1-15,-1 4 1 0,-4-6-1 16,1 0 1-16,1-2-1 15,-4 2 1-15,-5 2-1 16,-13 5 1-16,-5 2 0 16,-5 7 0-16,-3 5-1 15,0-1 1-15,-5 5-1 16,-6 1 1-16,-9 2 0 16,2 0 1-16,6 3-1 15,-11 2 1-15,-9 0-1 16,-2-2 1-16,4-5 0 15,-6 5 0-15,-3 8 0 16,-17 1 0-16,2 6-1 0,1-1 1 16,2 6-1-16,12-3 1 15,14-1-1-15,7 7 1 16,11 7-2-16,14 17 0 16,12 12-1-16,18 15 1 15,21 13-4-15,42 17 0 16,29 16-12-16,29 14 0 15,41-1-16-15,57 2 1 16,-378 167 31-16</inkml:trace>
  <inkml:trace contextRef="#ctx0" brushRef="#br0" timeOffset="162551.12">1903 11299 1388 0,'0'0'0'0,"-51"-2"57"16,2 2 1-16,-1 9 34 15,1 3 1-15,8 7-28 0,1-2 1 16,8 7-40-16,0-1 0 16,1 3-9-16,-1 5 1 15,-5 2-5-15,-2 7 1 16,2-4-4-16,9 4 0 16,7 1-3-16,8 3 1 15,8-3-3-15,5 4 0 16,5 5-2-16,11 1 0 15,7-1-2-15,5-2 1 16,4-3-2-16,8-12 1 16,5-5-1-16,9-9 0 15,13-7-1-15,20-7 1 16,12-5-2-16,10-3 0 16,4-4-4-16,5-2 1 15,7 0 1-15,6 6 1 16,5 5 2-16,-1 5 0 15,1 0 1-15,7 1 0 16,16-1 0-16,3 0 0 0,11-2 1 16,7-5 0-16,0-2 0 15,7-8 1-15,10-5 0 16,15-1 0-16,5 4-1 16,9 3 1-16,3 1-1 15,4 6 0-15,8 5-1 16,1 6 1-16,9 3-1 15,3 4 1-15,0-3-1 16,7 3 1-16,14 0-1 16,5-1 1-16,17 1-1 0,11 1 0 15,13-3 0-15,4 1 0 16,3 5 0-16,7 2 0 16,7 1-1-16,2 4 1 15,-2-3-1-15,11 1 1 16,23 1-1-16,7-2 1 15,7 0-1-15,1-3 1 16,6-6-1-16,19-1 1 16,8-2-1-16,6 0 1 15,7 2-1-15,8 2 1 16,22 1-1-16,-1 2 1 16,0 0-1-16,-1 2 1 15,1 3-1-15,5-1 1 16,5 1 0-16,6 2 0 15,5 0 0-15,12-2 0 16,2 0 0-16,8-8 0 0,10-4 0 16,-4 2 0-16,-2 3 0 15,4-6 0-15,5-11 0 16,-3-2 1-16,-4-2-1 16,-3-1 1-16,-4-5-1 15,0 3 1-15,-8 0-1 16,-9-3 1-16,-17-6 0 15,-17-1 1-15,-26-1-1 16,-20 1 1-16,-20-2 0 16,-31-3 0-16,-21-1 0 0,-32-5 0 15,-39 2 1-15,-36-6 0 16,-32-7 2-16,-36 3 0 16,-32-7 8-16,-28 0 1 15,-30-6 4-15,-26 2 0 16,-25-4-1-16,-32-5 0 15,-35-1 4-15,-27 0 1 16,-29 2-2-16,-31-1 0 16,-38-8-9-16,-44-2 0 15,-47 1-5-15,-29 4 0 16,-34 6-5-16,-37 3 1 16,-29 5-2-16,-15-1 0 15,-25 1 0-15,-23-2 0 16,-13 3-1-16,-20 1 0 15,-13 3-1-15,-10-3 0 16,-17-5 0-16,-20 1 0 16,-13 3 0-16,-17-8 0 0,4-6 1 15,-15-1 1-15,-10 2 0 16,-11 5 0-16,-7 4 1 16,-15 5 1-16,-1 7 4 15,-3-3 1-15,-6-9 4 16,1 1 0-16,-8-5 4 15,0 9 1-15,-3 7-2 16,-5 7 1-16,-8 2 0 16,-8 5 0-16,-9 8-2 0,-19 6 1 15,-8 10-2-15,-12 8 0 16,-5 13-1-16,-13 12 0 16,4 17-1-16,-3 24 0 15,-4 29-2-15,16 33 0 16,17 34-2-16,20 48 1 15,14 50-2-15,44 33 0 16,49 21-5-16,55 2 1 16,524-324-1852-16</inkml:trace>
  <inkml:trace contextRef="#ctx0" brushRef="#br0" timeOffset="191152.32">9402 15490 1478 0,'0'0'0'0,"-16"-21"59"16,0 1 1-16,-2-3 43 16,-5 4 1-16,-3 4-31 15,8 4 1-15,9 1-35 16,9 10 1-16,-5-11-17 16,14 6 0-16,14-2-8 15,23 0 1-15,21 2-2 16,14 2 0-16,9 1-2 15,14 0 1-15,18 2-2 16,15 2 0-16,15 1-3 0,10 4 1 16,14 6 2-16,18-3 1 15,16-5 4-15,14 4 1 16,15 5-6-16,16 5 1 16,20 5-3-16,1-3 0 15,8 1 6-15,-6 1 0 16,-10 3 5-16,-3-2 0 15,1-3 2-15,-3 3 0 16,-2 2 9-16,-3-5 1 16,-1-4 0-16,-6-7 1 15,-1-5-3-15,-6-5 0 16,-4-5 3-16,-6-7 1 16,1-7-4-16,-4 0 1 15,-9-2-8-15,-1 2 0 16,-10 0-5-16,-10 5 1 15,-7 9-5-15,-1 0 1 0,-14 5 1 16,-2 5 1-16,-1 4-1 16,-12 5 1-16,-3 1-1 15,-1 1 1-15,-3-2-3 16,2-2 0-16,0-4-5 16,5 1 1-16,3-4-2 15,1-3 1-15,5-5-3 16,5-4 1-16,4-4-3 15,6 3 1-15,12-3-3 16,8 3 1-16,11 2-2 16,10 5 1-16,6 1-1 15,4 5 0-15,17-3-1 0,2 1 1 16,5 2-1-16,3 0 1 16,13-1 0-16,-3 1 0 15,7 0 0-15,-3 2 0 16,4 0 0-16,2-2 0 15,5-5 1-15,7-1 1 16,4-6-1-16,-2 0 1 16,-2 3 0-16,0 1 0 15,-2-4 0-15,-5 2 1 16,-5 1-1-16,-9 1 1 16,-16 1 1-16,-4 4 0 15,-6 3 3-15,-6 0 1 16,-9-1 0-16,-17 1 0 15,-16-2 2-15,-18 4 0 16,-10 4-2-16,-24-5 0 0,-24-6 2 16,-17 0 1-16,-18 0 1 15,-18-5 0-15,-16-3 1 16,-16 1 0-16,-19 3 0 16,-9-1 1-16,-5 2-5 15,-9 3 0-15,0 0-5 16,0 0 1-16,9-7-4 15,-9 7 0-15,0 0-2 16,5-9 0-16,-5 9-2473 16</inkml:trace>
  <inkml:trace contextRef="#ctx0" brushRef="#br0" timeOffset="199917.37">26917 16371 1545 0,'0'0'0'0,"0"0"46"15,3-22 1-15,-3 13 13 16,-5 2 1-16,-5-2-21 15,-10 1 1-15,-12 1-28 16,-5 0 1-16,-3-2-8 16,-4 2 0-16,-6 4-3 15,-11 1 0-15,-17-1-1 16,-8-1 1-16,-6 2-2 16,-9 1 1-16,-8-1-1 0,-7 0 0 15,1-1-1-15,-10-1 1 16,-6-1-1-16,-5-4 0 15,-10-4 0-15,-8 1 0 16,4-1 0-16,-6 0 0 16,-14-6 0-16,-4-2 0 15,-13-2 0-15,-4 1 0 16,-1 1 0-16,-15 2 0 16,-4 3 0-16,-10 4 0 15,-10 2 0-15,-7 3 0 16,-2 2 0-16,-7 0 1 15,-3 1-1-15,1-1 1 16,-1-5 0-16,-1-1 0 16,-1 1 0-16,-2-4 0 15,5-5-1-15,-1-5 1 16,1-16 1-16,-9 0 1 16,3 2 1-16,-5 5 0 0,-1 2 1 15,-1 0 0-15,-5 0 4 16,1 3 0-16,0 7 2 15,-6 2 0-15,-3 4 1 16,-4-3 1-16,2-4-1 16,-7-2 0-16,0-1-3 15,-9 6 1-15,1 4-1 0,0-3 0 16,-6-4-1 0,-3 3 1-16,-6 7-1 15,3 3 0-15,-1 2 0 0,-3 2 0 16,-5 0 0-16,-8 1 0 15,2 3 0-15,2 1 0 16,3 0-1-16,-7-4 0 16,0-4-2-16,1 1 1 15,8 3-2-15,0 1 1 16,-6 1-2-16,3 0 0 16,-1-1-1-16,0 1 1 15,15 2-1-15,-8 2 0 16,-23 3 5-16,11 2 1 15,13 2 4-15,1 3 0 16,5 3 6-16,4-3 1 16,5-6 0-16,7 4 1 15,11 7-1-15,4 4 0 16,6 1-3-16,11 6 0 16,2 9-3-16,3 2 1 0,4 5-4 15,1 2 1-15,10 8-5 16,-1 8 1-16,13 11-2 15,10 1 0-15,9 4-3 16,18-2 0-16,5-1-1 16,13-1 0-16,19 4-1 15,15-5 0-15,17-6 0 16,17-3 0-16,16-3-1 16,11 3 0-16,14 3-3 0,12 1 1 15,19-6-6-15,27 0 0 16,27-3-11-16,19-7 1 15,21-5-2-15,19-7 0 16,27-4-15-16,14-1 0 16,18-6-24-16,17 1 0 15,27-1-8-15,24 2 1 16,22-3 3-16,22-1 1 16,10 5 10-16,22-5 0 15,18-6 18-15,9-4 1 16,17-4 9-16,14-3 1 15,26-1 9-15,15 1 1 16,17 0 11-16,10 1 0 16,5-4 3-16,10 1 0 15,7 3 3-15,6-1 0 16,12 0 7-16,13 1 0 16,1-1 7-16,7-1 1 0,13-2 1 15,3 3 0-15,2 2-1 16,19 4 1-16,7 1-1 15,8 0 0-15,5 1-1 16,-1-3 0-16,-3-1 2 16,16-5 0-16,11-11-1 15,17 0 1-15,-6 2-1 16,2-1 0-16,6-5-1 16,0-6 0-16,-1-5-3 15,6-4 1-15,9 0-2 0,-2 1 0 16,1-3 0-16,-8-4 1 15,-7-6 1-15,-8-2 1 16,-10-3 2-16,-22-2 0 16,-23 0-4-16,-39 6 0 15,-28 4-2-15,-43 1 1 16,-38-4-2-16,-47 0 0 16,-50 5-1-16,-46 1 0 15,-48-3-2-15,-43 1 0 16,-39-6 1-16,-33-1 1 15,-29-7 8-15,-36-9 0 16,-41-14 5-16,-38-5 1 16,-42-5 3-16,-50-9 1 15,-57-5-1-15,-50-5 1 16,-47-7-7-16,-43 3 1 16,-36 14-7-16,-35 8 1 0,-35 6-8 15,-30 12 0-15,-22 15-5 16,-40 17 1-16,-32 18-4 15,-44 30 1-15,-21 29-3 16,-40 35 1-16,712-85-1905 16</inkml:trace>
</inkml:ink>
</file>

<file path=ppt/ink/ink5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23:38.202"/>
    </inkml:context>
    <inkml:brush xml:id="br0">
      <inkml:brushProperty name="width" value="0.05292" units="cm"/>
      <inkml:brushProperty name="height" value="0.05292" units="cm"/>
      <inkml:brushProperty name="color" value="#FF0000"/>
    </inkml:brush>
  </inkml:definitions>
  <inkml:trace contextRef="#ctx0" brushRef="#br0">27831 13632 1803 0,'0'0'0'16,"26"-35"77"-16,8 9 0 15,15 4 35-15,6 3 1 16,3-2-47-16,7 5 1 16,13 8-36-16,8 6 1 15,8 9-16-15,4 15 0 16,3 16-5-16,-4 19 0 16,-5 18-3-16,-11 8 0 15,-11 5-3-15,-8 0 0 16,-5-6-4-16,-1-23 1 15,-56-59-1848-15</inkml:trace>
  <inkml:trace contextRef="#ctx0" brushRef="#br0" timeOffset="1383.93">2630 14857 1556 0,'0'0'0'16,"35"-26"51"-16,6 5 0 15,8 2 34-15,2 4 0 16,2 4-25-16,2 4 1 0,14 4-38 16,10 3 0-16,8 1-10 15,8 1 1-15,7 0-5 16,7 1 1-16,18 1-3 16,13-2 0-16,13-4-3 15,11-3 0-15,16-6 0 16,18-1 1-16,13 2 3 15,17-1 1-15,10 3 0 16,11 1 0-16,5 2 3 16,12-1 1-16,4-2 3 15,5-6 0-15,0-2 2 16,8 3 1-16,4 2 6 0,6-1 1 16,5-2 5-16,0 0 0 15,-7 1-2-15,2 0 1 16,3 3-5-16,4-2 1 15,2-2-4-15,-8 5 1 16,-4 4-5-16,1 2 0 16,3-6-4-16,4 0 1 15,4 3-3-15,1-3 1 16,-1-5-2-16,7 2 0 16,10 5-1-16,2 0 1 15,-2 2-3-15,-10 0 0 16,-16 3 1-16,-4 2 1 15,-3 5 0-15,-8 4 1 16,-6 5-2-16,-14 3 0 16,-4 2-2-16,0-3 0 0,8-4 0 15,-8-4 0-15,-1 1 0 16,-1-6 0-16,0-8 0 16,6-5 0-16,8-4-1 15,2 0 0-15,4 4-1 16,-4-1 0-16,-2 3 0 15,-7 3 1-15,-3 3-1 16,-9 2 1-16,-12 5 0 16,-2 2 0-16,-2 2-1 15,-6 1 1-15,-9 2-2 16,-8 0 1-16,-4-1 0 16,-4-3 0-16,-8 1-1 0,-12-4 0 15,-4-3-1-15,-3 0 1 16,-9-1-4-16,0-2 0 15,4-5-6-15,-4-6 0 16,-164 12-2110-16</inkml:trace>
  <inkml:trace contextRef="#ctx0" brushRef="#br0" timeOffset="2399.79">22191 14706 1444 0,'0'0'0'15,"23"-19"47"-15,2 2 0 16,9-2 35-16,6 5 0 15,11 4-23-15,9 1 0 16,6 0-34-16,8-1 1 16,5-6-13-16,9 3 1 15,16 6-5-15,9 1 0 16,7 3-3-16,18 3 1 16,15 9-2-16,20 5 0 15,26 5 0-15,18 0 1 16,14 1-2-16,2 1 1 15,5-2-2-15,9-2 0 16,13 1 4-16,6-3 1 16,9-3 5-16,7-5 1 15,1 0 1-15,-5-3 1 0,-6-6 20 16,-11 0 1-16,-14-1 9 16,-20 1 1-16,-15 2-11 15,-25 4 1-15,-12 2 1 16,-24 5 0-16,-22-1-9 15,-21 4 1-15,-25-4-23 16,-22-1 1-16,-61-9-1829 16</inkml:trace>
  <inkml:trace contextRef="#ctx0" brushRef="#br0" timeOffset="3499.22">3297 15957 1276 0,'0'0'0'16,"46"-8"33"-16,12-1 1 0,19 4 35 15,19 0 0-15,6 0-21 16,16 1 1-16,13-3-27 15,4 0 1-15,1 4-9 16,4 5 0-16,13 6-5 16,15 1 1-16,22 0-2 15,13-1 1-15,12 4-2 16,11 0 0-16,14-3-2 16,14-4 1-16,9-3-2 15,15 0 1-15,12 1-3 0,11 1 1 16,6-3 1-16,11-4 0 15,-3-4-1-15,6 2 1 16,16 3 3-16,7 0 1 16,-5 2 7-16,10 0 1 15,15-5 10-15,3 3 0 16,15 2 4-16,3-3 1 16,-6-6-2-16,9 2 1 15,9 6-5-15,5 2 1 16,9 5-4-16,0-5 0 15,-3-4-5-15,1-9 1 16,-5-4-2-16,-4-3 1 16,-7-3-3-16,-3 6 0 15,-7 4 2-15,-18 0 1 16,-7-2 3-16,-10 2 1 16,-10 1 1-16,-18 6 0 15,-22 5 6-15,-11 2 1 0,-15 1-2 16,0 6 1-16,-10 7-13 15,-20-9 1-15,-242-7-1825 16</inkml:trace>
  <inkml:trace contextRef="#ctx0" brushRef="#br0" timeOffset="23300.54">15729 11712 1276 0,'0'0'0'0,"0"0"33"15,19-10 1-15,-10 3 26 0,3 0 1 16,6 2-9-16,-1-2 1 16,6-2-22-16,-5 1 1 15,-2 3-15-15,5-1 0 16,6-1-3-16,4 1 0 16,1 2 3-16,3 2 1 15,11 1-1-15,9 1 0 16,8 0 0-16,8 0 0 15,1-2-4-15,6-2 0 16,6 3-2-16,8-1 1 16,2 0-2-16,-3-1 1 15,1-4 5-15,2-2 1 16,6 4 7-16,-1 2 0 16,-9-3 4-16,5 1 0 15,6 0 0-15,5 3 0 16,-2 2-1-16,0 4 0 15,3 1-4-15,3-2 0 0,-3-3-2 16,1 2 0-16,1 5 0 16,4-4 1-16,-4 3-1 15,-1-3 1-15,5-6 3 16,-4 1 0-16,4 0-3 16,0 0 1-16,3 1 5 15,1-1 0-15,-4-7-4 16,5 2 1-16,4 6-1 15,-2-1 1-15,-4 2-6 16,4 3 1-16,3 4-4 16,1-1 0-16,-4-3-4 0,-2-1 0 15,7 8-2-15,1 1 1 16,-7-1-3-16,0-3 0 16,4 1-2-16,4 1 1 15,0 0-1-15,-3-1 0 16,4-2 0-16,3 2 1 15,1 3 2-15,-1-3 1 16,-1-1 1-16,-1 2 0 16,5 0 0-16,0 1 0 15,7 0 0-15,-1 1 0 16,-3-1-1-16,2 2 0 16,6-1-2-16,2-1 0 15,-3-1-2-15,1-1 1 16,6 4-2-16,10-5 0 15,1 0 0-15,2 0 1 0,-3-2-2 16,-2-1 1 0,5-1 2-16,5 1 0 0,6-3-1 15,6 1 1-15,4 3 0 16,1-1 0-16,1-8-1 16,0 4 0-16,0 2-1 15,8 5 0-15,1-5-1 16,-4 1 0-16,-1 1 2 15,1-1 1-15,-5-6 1 16,0 1 1-16,-2 2 0 0,-6-2 0 16,-1-6 3-16,-7 2 1 15,-7 1 0-15,-7 0 1 16,-13-2 2-16,-8 0 1 16,-7-2 0-16,-14-1 0 15,-13 0-3-15,-7-1 1 16,-15 1 0-16,-10 1 0 15,-10 1 0-15,-12 1 0 16,-16-2-13-16,-11-1 0 16,-12-4-2-16,-20-5 0 15,11 19-2402-15</inkml:trace>
  <inkml:trace contextRef="#ctx0" brushRef="#br0" timeOffset="26717.94">2376 12661 1209 0,'0'0'0'16,"28"-12"30"-16,2 1 0 16,7-1 28-16,9 0 1 15,9-2-15-15,8-1 1 16,8 1-17-16,1-2 1 16,0 4-12-16,-3 0 1 15,12 0-2-15,6 3 0 16,3 4-3-16,0 2 1 15,-4 1 1-15,4 4 1 16,12 3 2-16,-3 2 0 16,-7 1 0-16,7 4 0 15,5 6-3-15,0 1 1 16,-4-5-1-16,3-1 1 0,10 1-1 16,-4 2 1-16,-1 1-3 15,1-5 1-15,2 0 4 16,-2 1 0-16,-1 4-1 15,-4-2 1-15,9 3 1 16,0-1 1-16,0 0-3 16,0-1 0-16,8-2 1 15,1 0 1-15,-4-2-3 16,4 0 0-16,8 0-3 16,-3-2 1-16,-5-4-4 0,2-5 1 15,10-2-2-15,-2-1 1 16,2-5-3-16,2 2 1 15,-2-1 0-15,11 3 1 16,4 0 1-16,-4-1 0 16,-9-1 1-16,3-4 1 15,1 4-1-15,4 0 0 16,6 3 0-16,0-5 0 16,2 0-3-16,-2 0 1 15,12-1-2-15,0-1 0 16,2 4-1-16,-3 1 1 15,-11 1-2-15,-2-1 1 16,-2 1 3-16,3 0 1 16,0 1-2-16,0 2 1 15,-15 0 2-15,1 2 1 16,7 4 1-16,2-4 1 16,4-2-2-16,-8 0 0 0,-10-2 1 15,3-1 1-15,6 0-2 16,-1 3 0-16,-10 1-1 15,1 1 0-15,5-4-3 16,0 1 1-16,-2-1-1 16,-6 2 1-16,1 0-1 15,3 0 0-15,6-2-2 16,0-3 1-16,-6 0-1 16,8-2 1-16,5-4-2 15,1 1 1-15,-1-2 0 16,-2 2 0-16,-10 3 1 0,5 1 0 15,3 3 0-15,-1-2 1 16,-10-2 0-16,5 2 0 16,3 5 0-16,3 0 0 15,-5 0 0-15,0 0 0 16,0 0 0-16,5 0 0 16,3 0 0-16,0 0 0 15,-4 1 0-15,-2 3 0 16,1-1-1-16,-1 1 0 15,2 1 1-15,-4 2 0 16,-7 2 0-16,3 1 0 16,4 2 0-16,-1 0 1 15,-12 0-1-15,5 2 0 16,4 0 0-16,3 3 0 16,-3-3 0-16,-1 2 0 15,0-4 0-15,-4 3 0 0,4 8 0 16,-1-4 0-16,-8-10 2 15,0 3 0-15,2 3-1 16,5 3 1-16,-5-5-1 16,-2-2 1-16,5 1-3 15,0 0 1-15,-3 2-3 16,-1-5 0-16,6-1 1 16,-1-1 0-16,-3-2-1 15,1-1 0-15,-1-1 0 16,2 2 1-16,9-1 0 0,-1-1 0 15,-5 4 0-15,3 0 1 16,7-2-1-16,-1-5 1 16,-1-1-1-16,0 1 0 15,3 0-1-15,4 0 0 16,5 0-1-16,-3 0 0 16,-1 0-2-16,5 0 1 15,1-6-1-15,5 5 0 16,7 1 0-16,-1-2 1 15,-4-2-1-15,1 1 0 16,6 0 0-16,2-1 1 16,7 1 0-16,9-1 1 15,1 1 0-15,4-1 0 16,0-1 1-16,-2-2 0 16,4 2-1-16,9-2 1 15,4 2 0-15,5-6 0 0,-4 1-2 16,1-2 1-16,3 3-1 15,1 2 1-15,0 2-1 16,-3-3 0-16,1 1-1 16,-7 1 1-16,-8 1 0 15,-4 2 1-15,-6-1 0 16,-13-1 0-16,-15-2 1 16,-10 2 1-16,-10 2 1 15,-19-3 1-15,-8-1 0 16,-11 2 0-16,-10 4 0 0,-9-1 1 15,-11-5-1-15,-8 0 1 16,-13 0 1-16,-11-3 0 16,-12 4-1-16,-5 5 1 15,-5-1-6-15,-4 2 1 16,-7 0-5-16,0 0 1 16,-11 2-2-16,-13-2 0 15,24 0-2450-15</inkml:trace>
  <inkml:trace contextRef="#ctx0" brushRef="#br0" timeOffset="28633.47">3320 14061 1097 0,'17'-5'0'16,"34"-6"32"-16,16 1 1 0,20 1 32 15,6-1 0-15,-1 1-12 16,2 2 1-16,1 2-15 16,0 5 1-16,0 3-19 15,4-1 1-15,9-4-9 16,1-1 0-16,7 0-1 16,6-1 0-16,5-1 10 15,0 1 1-15,-10 3 11 16,1 1 1-16,12 5 4 15,-6 0 1-15,-3 0-2 16,1 4 0-16,9 1-6 0,-1 2 1 16,-6 1-7-16,1 0 1 15,5 1-4-15,6 2 0 16,9-1-1-16,-6-1 1 16,2-7-3-16,4-2 0 15,7 1-1-15,1-5 0 16,-3 3-3-16,-2-3 0 15,-1-4-1-15,10 1 1 16,1 2-1-16,5 2 1 16,3 0-1-16,-2-2 1 15,-2-5-3-15,0-4 1 16,0-1 0-16,6 1 0 16,8 4 0-16,6-2 1 15,-2-2-2-15,-4 0 0 16,1 1-1-16,-3-1 0 15,-6-3-3-15,7 2 1 16,-3 3 1-16,3 3 1 0,3-6 1 16,2-1 0-16,-7-1 1 15,2 0 0-15,-4 4-1 16,-4-4 0-16,1 3-3 16,3 0 0-16,5 2-1 15,-1 2 1-15,-2 3-2 16,-2 1 1-16,-4-3-2 15,5 2 0-15,-5 4-1 16,8 2 0-16,-1 1 0 0,1 2 0 16,-2-6-1-16,2 1 0 15,-10 0 0-15,5 0 0 16,-1-4 0-16,-1 0 1 16,1 4-1-16,2 0 0 15,4-4 0-15,-4 0 0 16,-2 0 2-16,-1 2 0 15,-4 0 1-15,3 2 1 16,3 3-2-16,-6-1 1 16,0-4 2-16,-6 0 1 15,-1 2-2-15,2-1 0 16,7-1 1-16,3 0 0 16,11 0 0-16,0-1 0 15,-5-3-2-15,-1 2 0 16,-4 4 0-16,-3 0 0 15,-1-4-1-15,2 0 1 16,-1 2-2-16,1 2 1 0,3 0 2 16,-9-2 1-16,-7-5-2 15,-1-1 0-15,-3 5 4 16,-2-4 1-16,-1 1 3 16,-9-1 0-16,-10-2 0 15,-6-5 1-15,-3 1 0 16,-10 3 0-16,-15-1-2 15,-2-1 0-15,-4-1-2 16,-8 1 0-16,-9 1 0 16,-10 2 1-16,-11-1-2 0,-12 3 0 15,-15-1-1-15,-6 5 0 16,-4 1 1-16,-3 0 0 16,-2-6-3-16,-2 3 1 15,-7 3-3-15,7-3 1 16,-7 3-5-16,10 0 0 15,4 5-3-15,9-9 0 16,-23 4-2393-16</inkml:trace>
</inkml:ink>
</file>

<file path=ppt/ink/ink5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24:42.901"/>
    </inkml:context>
    <inkml:brush xml:id="br0">
      <inkml:brushProperty name="width" value="0.05292" units="cm"/>
      <inkml:brushProperty name="height" value="0.05292" units="cm"/>
      <inkml:brushProperty name="color" value="#FF0000"/>
    </inkml:brush>
  </inkml:definitions>
  <inkml:trace contextRef="#ctx0" brushRef="#br0">13268 12661 1489 0,'0'0'0'16,"-21"-14"49"-16,0-2 1 15,-1-1 32-15,-9-5 0 16,-6-4-23-16,-11-2 0 16,-10-3-32-16,-2-2 1 15,-2-2-3-15,-3 2 1 16,-7 4 0-16,-6 5 1 15,-7 6-4-15,-8 6 1 16,1 0 4-16,-7-2 1 16,-10 2-2-16,-9 4 1 0,-2 2-7 15,-7 5 1-15,-14-3-4 16,-15 2 0-16,-11-1 5 16,-6 0 0-16,-3-4-6 15,-1 5 0-15,-3-5-3 16,-1 2 1-16,-5-6 5 15,-2 4 1-15,-6 4 0 16,-14 3 1-16,-8 2 3 16,-2 3 1-16,-15 2-1 15,-4 5 1-15,3 4-1 0,-1-1 1 16,-8 2-4-16,-2-1 1 16,1-6-3-16,1-1 1 15,-1-4-7-15,-1 4 1 16,7 3-4-16,-2 5 0 15,0 2-3-15,2 4 0 16,-2 5-2-16,-3 4 1 16,-6 6 0-16,-3 7 1 15,0 7-3-15,-6 9 0 16,1 6-1-16,8 8 0 16,4 4-1-16,7 3 1 15,8 4-1-15,22 3 0 16,14-1-2-16,18-2 1 15,22 4-1-15,10 2 1 16,3 0-2-16,10 5 1 16,15 0 0-16,8 0 0 0,11 1-1 15,16 3 1-15,17-6-1 16,15 3 0-16,23-4 0 16,17-1 0-16,12 6-1 15,20-4 1-15,18-12-2 16,28-5 1-16,29-4-4 15,15-8 0-15,18-5-5 16,13-6 1-16,24-3-7 16,14-2 0-16,15-3-6 15,15 0 1-15,8-1-3 0,17-1 1 16,10 2 3-16,10-5 1 16,6-6 6-16,17-3 1 15,4-2 5-15,9-8 1 16,2-13 2-16,12-7 1 15,8-6 2-15,10-4 1 16,5-7 0-16,14-5 0 16,3-12 0-16,6 0 0 15,-5 0 4-15,8-2 0 16,18-5 6-16,-4 3 0 16,-12 7 6-16,2-1 0 15,-2-2 1-15,2-4 0 16,-2-1 0-16,-5-4 1 15,-7-7 3-15,-8-1 1 16,-15-4-6-16,-9-3 0 16,-7-6 2-16,-14-1 0 15,-7-2-3-15,-25-4 0 0,-13-10 2 16,-17-3 0-16,-7-7 0 16,-14-2 0-16,-12-4 0 15,-22-4 0-15,-22-4-3 16,-15-6 1-16,-17-1-2 15,-22 2 0-15,-19-5 2 16,-26-1 0-16,-20-6 0 16,-22-4 1-16,-20-4 0 15,-20-2 0-15,-19 1 0 16,-30-6 0-16,-35 5-4 0,-37-1 0 16,-37 2-1-16,-50 12 0 15,-43 14-1-15,-61 15 0 16,-60 21-2-16,-79 25 0 15,-68 34-3-15,-74 43 0 16,-75 46-2-16,-84 68 0 16,-70 66-2-16,-55 86 1 15,-45 82-2-15,-45 102 0 16,-39 106-3-16,-13 17 1 16,1046-609-2431-16</inkml:trace>
</inkml:ink>
</file>

<file path=ppt/ink/ink5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26:43.368"/>
    </inkml:context>
    <inkml:brush xml:id="br0">
      <inkml:brushProperty name="width" value="0.05292" units="cm"/>
      <inkml:brushProperty name="height" value="0.05292" units="cm"/>
      <inkml:brushProperty name="color" value="#FF0000"/>
    </inkml:brush>
  </inkml:definitions>
  <inkml:trace contextRef="#ctx0" brushRef="#br0">1617 2527 772 0,'0'0'0'16,"0"0"8"-16,29-16 1 15,-8 14 7-15,7 2 1 16,4 0 3-16,0-3 1 16,3 3 7-16,-3-4 0 15,-1 4-13-15,1-3 0 16,-2 1-2-16,-2 2 1 16,9 5-3-16,2-5 1 15,7 4 7-15,5-1 1 16,16-1 4-16,6 2 0 15,-1-1 1-15,9 2 1 16,5-1-3-16,17-4 0 16,6 0-2-16,13-4 0 15,3-1 7-15,11 5 1 0,0-3 4 16,5-1 0 0,10 2 0-16,12-1 1 0,-4-1 3 15,-10-4 0-15,0-4-8 16,6-4 1-16,5-1-1 15,-1-1 1-15,-5 3 0 16,-15-11 1-16,-17-2-3 16,-1-6 0-16,-3-10-4 15,-5-2 0-15,-9-8 7 16,-5 0 1-16,2-3-10 16,-11 0 0-16,-13-2 7 0,-13-6 1 15,-17-15-2-15,-18 2 1 16,-12 0-3-16,-17 7 1 15,-17 2-4-15,-20 0 1 16,-30-11-3-16,-15 6 0 16,-18 3-4-16,-25 7 0 15,-34 5-3-15,-33 5 1 16,-22 9-3-16,-26 4 1 16,-15 8-2-16,-17 16 0 15,-12 17-1-15,-19 26 0 16,-10 31-2-16,3 29 0 15,12 34 0-15,17 16 0 16,20 17-7-16,25 16 1 16,30 28-11-16,29 18 1 15,177-215-1706-15</inkml:trace>
  <inkml:trace contextRef="#ctx0" brushRef="#br0" timeOffset="22732.63">14744 5450 671 0,'0'0'0'0,"27"-13"8"15,-4 3 1-15,-2 1 15 0,2 6 0 16,10-6 20-16,6 2 0 16,-2 2 13-16,-2-2 0 15,-3 6-32-15,2 6 1 16,5 0-6-16,3 4 1 15,6 3 6-15,6 0 1 16,4 0 0-16,6 0 0 16,-6-9-1-16,4 1 1 15,5-2 13-15,5 1 0 16,9 2-6-16,0 6 0 16,-3-3 5-16,-2 4 1 15,0-6-7-15,5-1 1 16,5 2-2-16,4-4 1 15,-9-3-4-15,4 0 0 16,7 4-3-16,0 1 1 16,-4-2-7-16,-5-1 1 0,1 2-3 15,1 1 0-15,10 2 13 16,0 1 1-16,-5-1 3 16,7 2 1-16,11-6-1 15,0 3 0-15,-3-3-4 16,3-1 0-16,8 1-6 15,1 1 0-15,-8-1-1 16,2 2 0-16,6 0-3 16,-3 2 0-16,-4-3 0 15,1 1 0-15,7 0 0 16,-5 2 1-16,-2 2-5 0,4-2 1 16,12 1-2-16,-4 1 1 15,2 0-3-15,6-4 0 16,10 2-2-16,2 1 0 15,7-2-2-15,2-3 1 16,-2-6-2-16,-1 1 1 16,16 2-3-16,0 0 0 15,-1-9 0-15,2 2 0 16,0 2-1-16,-2 2 1 16,4-2-1-16,8 3 1 15,4 2 1-15,3 2 1 16,3-4 1-16,1-3 0 15,7-4-1-15,5 0 1 16,2 1-3-16,-3 4 1 16,-1-4-1-16,4 1 1 15,0 1-3-15,0-1 1 16,6 2-2-16,1 2 1 0,0-1 1 16,5 3 0-16,6 1 3 15,5 3 0-15,-2 2 3 16,-1 4 1-16,-2 0-1 15,-6 1 0-15,2 0 3 16,-1 1 0-16,-4 3 0 16,-2-6 1-16,-2 1-1 15,0-2 1-15,-3-7 1 16,-2 0 1-16,-5-4-1 16,-7-4 0-16,-2-1-1 0,-9-3 1 15,-12 3-1-15,-7 1 0 16,-4-1-4-16,-12 6 0 15,-9 3 0-15,-9 0 0 16,-7 0-2-16,-8 0 1 16,-8 0 0-16,-2 0 1 15,-6 0 0-15,-11 0 1 16,-11 0 0-16,-10 0 0 16,-9 0 0-16,-13-4 1 15,-10 1-2-15,-7 1 1 16,-7 2-2-16,-5 0 0 15,-4 0-1-15,-7 0 0 16,7-2-1-16,-7 2 0 16,7-5-2-16,-7 5 0 15,7-5-1-15,-7 5 1 16,0 0-2-16,-2-9 1 0,2 9-2 16,-14-7 0-16,0 2-1 15,-11-7 1-15,-10 1-4 16,-4 3 1-16,-1-1-3 15,-8 1 1-15,-7-1-16 16,-8 0 0-16,63 9-2430 16</inkml:trace>
  <inkml:trace contextRef="#ctx0" brushRef="#br0" timeOffset="28052.02">11610 6559 526 0,'0'0'0'0,"46"-9"44"16,3 1 1-16,1-3 41 15,-1 2 0-15,0 1-21 16,-1 3 0-16,0 1-10 16,6 1 0-16,4 1-22 15,6-1 1-15,-1 3-8 16,-3-4 1-16,-1 2-3 15,2-1 1-15,3-1-2 16,-1 4 1-16,4-3 7 16,-1-1 1-16,-1-1-8 0,-2-3 1 15,3-1 7-15,4 2 0 16,3-2-3-16,-1 1 1 16,0-4 0-16,-3 3 1 15,-2 4 0-15,2 1 0 16,7 1-3-16,1 3 1 15,-1 3-2-15,-4-1 1 16,-5 0-7-16,-1-2 0 16,1 2-2-16,3 1 0 15,3 0-1-15,-10 3 0 16,1-3-5-16,-6-1 0 16,-3 1 0-16,-3 4 1 15,5 2-1-15,1 0 1 16,0-4-2-16,1 2 1 15,-5 1-2-15,-3-3 1 16,4 2-2-16,3-3 1 0,6 1 0 16,-1 2 1-16,-3 2 0 15,0-1 1-15,-2 1 0 16,6-4 1-16,-6 2-2 16,0 0 1-16,4-2 0 15,0-1 0-15,-2 1-1 16,2 0 0-16,-4 5 1 15,5-1 0-15,1-5 0 16,3 1 1-16,0-2-2 16,2 2 1-16,-2-5-2 0,3-5 1 15,4-5-2-15,6-1 1 16,1 1 0-16,2 0 1 16,-4-1-2-16,2 1 1 15,6-1 1-15,1 1 0 16,-4 0 1-16,-1 1 0 15,-2 4-1-15,4-4 0 16,7 2-4-16,-2-1 0 16,-7-4-2-16,5-1 0 15,2 5 0-15,2 1 0 16,-6 2-1-16,-1-4 0 16,-4-3-1-16,2 0 0 15,0 3-1-15,0 0 1 16,-4 1-1-16,0-1 0 15,1 2-1-15,-1 2 1 16,6 2 0-16,-1-3 0 16,-2 3 1-16,-5-4 1 15,-1 5-1-15,2 2 1 0,3 2 0 16,0 1 0-16,-9-3 0 16,1 0 1-16,-1 0-2 15,0 4 0-15,0-4 0 16,-3 2 0-16,-2-1-1 15,-3 1 1-15,-1 2-1 16,3-1 0-16,4 2-1 16,1 0 1-16,-6 2 0 0,0-1 0 15,-1-3 0-15,-1 0 0 16,6 6 0-16,2-4 1 16,1 2 1-16,0-3 0 15,-5-4-1-15,4 5 1 16,3-5 0-16,3 3 1 15,5 1-1-15,-5 1 1 16,1-5-1-16,-2 3 0 16,5 3 0-16,3-3 1 15,3 2-2-15,-2-1 1 16,-3-8-1-16,1 3 0 16,6 2 0-16,1 3 1 15,-2-4-2-15,0-5 1 16,2 1-1-16,-2 4 1 15,2-3-1-15,2 3 0 16,-1-6 1-16,1 3 0 16,0 0 1-16,-4-1 0 0,0-1 0 15,-1 5 1-15,-1-4-1 16,-1 4 0-16,0 4 0 16,-3-4 1-16,-6 0-2 15,2-4 1-15,-1 3-1 16,5 1 0-16,-1 0-1 15,0 0 1-15,-7 0-1 16,0-4 0-16,4 1-1 16,-2 3 1-16,3 0 0 15,-1 0 0-15,-4 0-1 0,-2 3 0 16,6-3-1-16,3 4 1 16,2-4-1-16,-2 0 1 15,-5-4-1-15,-2 4 0 16,0 4 0-16,2 1 1 15,-2-5-1-15,0 0 1 16,0 3 1-16,2 1 0 16,3 1 0-16,0-5 0 15,4 0 0-15,0-5 1 16,-2 1 0-16,2 4 1 16,4 0 0-16,-4 2 0 15,-1 0 0-15,3 0 1 16,2 1 0-16,-1-3 0 15,-1 3-1-15,-1-3 1 16,-1 0-3-16,2 0 1 16,1 2-1-16,3 2 0 0,-1-4-2 15,0 0 1-15,0 0-1 16,6 3 1-16,4-3-1 16,3 2 0-16,-1-4 0 15,1 2 1-15,7-3-1 16,1 6 0-16,-1 1 0 15,-1 4 0-15,1 1-1 16,3-4 1-16,2 2 0 16,1-5 0-16,3 1-1 15,-1 1 1-15,4-1 0 16,4-3 1-16,4 5-1 0,-2-5 1 16,-1 0 0-16,2 0 0 15,2 4 0-15,-4-4 0 16,0 0 1-16,-1-4 0 15,-1-1 0-15,-1 2 1 16,-2-3-1-16,-2 3 1 16,-3 0-1-16,-4 3 0 15,-5-4-1-15,-4 2 1 16,-7-5-1-16,-5 2 0 16,-11 5 0-16,-10 0 1 15,-11 0-1-15,-13 0 1 16,-15 2-2-16,-11 0 1 15,-7-1-1-15,-3-1 1 16,-9 0-2-16,0 0 1 16,0 0-1-16,-19-1 1 15,-8-6-1-15,-3 0 1 0,-2 5-1 16,-6 4 0-16,-8 0-2 16,-7 3 1-16,-12-2-11 15,-8-3 1-15,73 0-2168 16</inkml:trace>
  <inkml:trace contextRef="#ctx0" brushRef="#br0" timeOffset="31128.34">2706 7858 761 0,'0'0'0'0,"49"4"13"16,1-1 0-16,1 3 14 15,3-6 0-15,13-6 4 16,6-1 1-16,8-5 1 16,4 0 1-16,-3 0-5 0,8-2 1 15,13 2-5-15,1-3 1 16,2-1-4-16,5 2 1 15,12 2 1-15,2-2 1 16,-3 0-1-16,5 1 0 16,13-3-2-16,-1 6 0 15,6-3-2-15,4-2 0 16,0-2 3-16,6 1 1 16,11 0-1-16,-2 3 1 15,-4-8 5-15,-5 0 0 16,-3 2-9-16,-5 5 1 15,6 2 2-15,4 3 1 16,-2-1-1-16,-3 1 1 16,-13-1 2-16,2 0 0 15,4-1 2-15,-4 4 1 16,2-1-4-16,-7-3 0 0,-6 3-1 16,3-1 1-16,6 0-4 15,-3 4 1-15,-9-4-2 16,2 6 0-16,-10 0-4 15,1 3 1-15,-10 0-3 16,3 0 0-16,3 0-4 16,2 0 1-16,-1 0 0 15,-4 0 0-15,5 0-3 16,-2 0 1-16,-3 0-1 16,-4 0 1-16,-1-4-2 15,-4 1 0-15,-5 1 1 0,1 2 0 16,3 3 1-16,-3-1 1 15,-10-2 1-15,2 0 0 16,1 4 0-16,3-4 0 16,-6 3-1-16,0-3 1 15,0 2-1-15,1-2 0 16,5-2-1-16,-1-1 1 16,-5-4-1-16,3 1 0 15,6 3-2-15,-4 1 0 16,-5-1 0-16,-3-2 0 15,-1 3-1-15,4 0 0 16,3-1 0-16,-1 1 0 16,-11 0-1-16,0 2 0 15,2 0 0-15,6 0 1 16,-3 0-2-16,0 2 1 16,-1 0-1-16,5 1 0 0,0 1 1 15,2-3 1-15,-6-1 0 16,2 0 0-16,8-1 0 15,-1-1 1-15,-5 0-2 16,0 2 1-16,-4 0 0 16,4 2 0-16,2 5 0 15,-2-4 0-15,-9-3 0 16,0 0 1-16,2 4-2 16,5 1 1-16,2 0-1 15,-3 2 0-15,-13-4 1 0,5 3 0 16,2-6 0-16,0 3 1 15,-3 1 0-15,-2 1 0 16,-9-4 0-16,2 6 1 16,3-1-1-16,0 1 1 15,1 1 1-15,-6-3 0 16,-7 2 0-16,3-2 0 16,8-1 0-16,1-1 0 15,6 1-2-15,-3 1 1 16,-9-1-1-16,-3-3 1 15,-1 3-1-15,1 1 0 16,8 2-1-16,-2-4 0 16,-6-6 0-16,-1-1 1 15,-2 3-1-15,-2-1 1 16,7 0-2-16,6-1 1 16,-4-2 1-16,-2-2 0 15,1 1-1-15,-1 3 0 0,4-1 1 16,3 3 1-16,7-3 0 15,-1-1 0-15,1 2 0 16,4-1 0-16,4 1 0 16,3-1 0-16,3 3 0 15,-5-3 0-15,-8 8-1 16,1-4 0-16,0 1-3 16,0 1 1-16,-5 0-2 15,-2 1 1-15,-2 2-1 16,-1 2 0-16,3-3-1 0,2 1 1 15,-7 4-1-15,-2-1 0 16,-9 1 0-16,-2 1 1 16,2 2 0-16,4-3 0 15,2 3 2-15,-1-3 0 16,-5-6-1-16,1 6 1 16,-3 0 0-16,2-2 1 15,4-1-1-15,-4 5 1 16,-3-3 0-16,0 1 0 15,-2-5-2-15,-6-1 1 16,-5-1-2-16,-1 1 1 16,1-3-1-16,1 4 0 15,-3-3-1-15,-1-1 1 16,-5 2-1-16,1 0 0 16,2-6 0-16,-4-1 1 15,-1 2 0-15,-5 1 0 16,3 0 1-16,0 1 0 0,-4-3 0 15,1-5 1-15,3 3 0 16,3 4 1-16,4-2 0 16,2 1 0-16,0-2-1 15,-8-2 0-15,-4 2-1 16,1-2 1-16,11 5-1 16,-6-2 0-16,1-1-1 15,3 2 0-15,-2-1-1 16,4 3 1-16,2-1 0 15,3 0 0-15,2-1 0 0,1 3 1 16,4 0-1-16,2 3 1 16,0-6 0-16,0-1 0 15,4 1-1-15,6 1 1 16,4-3-1-16,5 3 0 16,3 0 0-16,0 2 0 15,-1 0-1-15,6 0 1 16,3 0-1-16,1 0 0 15,-2 4-1-15,0 1 0 16,7-1 0-16,-5 1 0 16,8-2 0-16,2-3 0 15,-3 0-1-15,3 2 1 16,6 5-1-16,-3 1 1 16,4-4 0-16,3-4 0 15,5 0 0-15,1 0 0 16,-5 0 0-16,7 2 1 0,9 5-1 15,5-4 1-15,-8-3 0 16,5 0 1-16,6 0-1 16,1 2 0-16,-3 1 1 15,4 1 0-15,5-8-1 16,7 3 1-16,7 2-1 16,3 3 1-16,1-8-1 15,1 3 0-15,7-1 0 16,7 2 0-16,4 0-1 15,-2 0 1-15,9 0-1 0,0 2 1 16,-2 3-1-16,0 0 1 16,-1-2-1-16,-4 1 0 15,5 1 0-15,2 0 0 16,-2 2 0-16,0-3 0 16,-3 1 0-16,-4-2 0 15,0 1 0-15,-2-4 0 16,-3 0-1-16,-2 3 1 15,-2 4-1-15,-10 0 1 16,-4-4-1-16,-7-3 1 16,-3-3-1-16,-9 3 1 15,-4 5-1-15,-12-5 1 16,-9-5-1-16,-4-4 1 16,-10 9-1-16,-5 0 0 15,-7 4 0-15,-8-6 0 16,-10-5 0-16,-9 0 0 0,-10 4 0 15,-6 1 0-15,-7 0 0 16,-8 2 0-16,-11 0-2 16,-9 0 0-16,0 0-8 15,-7-1 0-15,7 1-2276 16</inkml:trace>
  <inkml:trace contextRef="#ctx0" brushRef="#br0" timeOffset="32253.78">2951 8952 1142 0,'0'0'0'16,"26"-12"32"-16,6 3 0 0,18 2 34 15,13 2 1-15,4-2-17 16,2-3 0-16,-6-2-23 16,4 0 0-16,11 8-11 15,10 1 1-15,9-8-6 16,11 1 1-16,14 5-5 15,3-4 0-15,11 1 3 16,8-3 1-16,24-1 1 16,12-2 0-16,16 0 5 0,10-1 0 15,6-2 1-15,-3 4 0 16,-7 5 9-16,-8 1 1 16,-9-5 1-16,-14 3 1 15,-7-3-2-15,-7 3 1 16,-7 2 19-16,-20 2 1 15,-20-7 15-15,-11 3 0 16,-1 4-10-16,-11-2 0 16,-11-1-2-16,-13-4 1 15,-8-1-13-15,-11 1 1 16,-11 4-8-16,-1-1 0 16,3 0-9-16,-8 6 0 15,-8-1-3-15,-5 3 0 16,-1-3 0-16,-4 4 0 15,-9 0-2-15,8-3 1 16,-8 3-4-16,0 0 0 0,0 0-4 16,0 0 0-16,0 0-6 15,0 0 1-15,0 0-2013 16</inkml:trace>
  <inkml:trace contextRef="#ctx0" brushRef="#br0" timeOffset="35967.19">11123 5507 1209 0,'0'0'0'16,"0"0"20"-16,0 0 0 16,-19 7 24-16,19-7 1 15,-4 8-5-15,1 1 0 0,1 0-23 16,4-4 0-16,-2-5-6 15,7 15 0-15,-2 15-2 16,0 10 1-16,-1 10 0 16,1 7 0-16,4 5 1 15,0 4 0-15,-4 5-2 16,0 2 1-16,4 3 0 16,0-2 1-16,-2-1 0 15,2-11 1-15,5-7-3 16,-3-3 1-16,1-5 0 0,-3-2 1 15,-4-3 2-15,-5-6 1 16,4-7 2-16,-3-4 1 16,3-13 0-16,-4 0 0 15,-5 2-2-15,1 1 0 16,0-6 0-16,-1 0 0 16,0 3 2-16,-4 0 0 15,4-5-2-15,5-7 0 16,-9 5-4-16,9-5 1 15,-7 9-6-15,2-1 0 16,5-8-1425-16</inkml:trace>
  <inkml:trace contextRef="#ctx0" brushRef="#br0" timeOffset="76484.5">19948 6791 123 0,'0'0'0'16,"0"0"-93"-16</inkml:trace>
  <inkml:trace contextRef="#ctx0" brushRef="#br0" timeOffset="76983.84">19983 6708 571 0,'0'0'0'15,"0"0"44"-15,0 0 0 16,0 0 52-16,0 0 1 15,0 0-6-15,0 0 0 16,12 17-41-16,-12-3 0 16,0 3-9-16,0 6 0 15,0-1-2-15,-3 8 1 16,1 6-5-16,-1 5 1 16,-1 4 4-16,-1 7 0 15,-6 18-3-15,-5 4 1 16,-3 4-6-16,1 0 1 0,8-2-1 15,-1 0 0-15,1 4-4 16,1-9 1-16,3-7-5 16,-1-6 1-16,2-9-4 15,2-11 1-15,3-12 2 16,0-7 0-16,-2-9-2 16,2 1 0-16,0-11 2 15,0 0 1-15,3-18-3 16,-1-8 1-16,2-13 4 15,-4-10 1-15,0-8-1 0,0-5 0 16,0-9-1-16,5-7 0 16,4-5-1-16,3-2 1 15,4-1-1-15,5-3 0 16,-3-2-3-16,-1 9 0 16,-1 1-2-16,-2 6 0 15,-1 5-4-15,-1 4 1 16,-7 7-7-16,1 10 1 15,-5 20-6-15,-2 12 1 16,1 17-5-16,-16 8 1 16,16-8-1802-16</inkml:trace>
  <inkml:trace contextRef="#ctx0" brushRef="#br0" timeOffset="84115.65">8008 7784 974 0,'0'0'0'0,"0"0"15"15,-11-21 0-15,11 21 25 16,-8-12 1-16,-1 4-1 16,-5-5 0-16,1-2-12 15,-1 1 1-15,9 5-7 16,-2 2 1-16,2-1-5 15,-1 1 0-15,-2 5 8 16,8 2 0-16,-9-3 5 16,9 3 0-16,-9 20-2 15,4 8 1-15,5 10-7 0,1-1 1 16,8 1-6-16,4-2 1 16,1 2-2-16,-2 7 0 15,-1 5 1-15,-3 7 0 16,-2 11 0-16,-3 6 0 15,-3 11-3-15,-9 2 1 16,-1-1-3-16,-3-8 1 16,5-7-1-16,2-9 1 15,-1-17 0-15,6-3 0 16,1-6-2-16,-4-5 1 16,2-17-2-16,-1-7 1 15,3-7 2-15,0 0 0 16,0 0 1-16,9-2 0 15,-8-10 0-15,6-16 1 16,7-13 2-16,-1-13 0 0,1-8-1 16,-4-4 1-16,-2-5 6 15,-8-3 0-15,-8-9 0 16,-6-2 1-16,-5 5 0 16,-11-3 0-16,-4 0-1 15,-1 2 1-15,-5 6-3 16,4 10 0-16,8 8-17 15,10 13 0-15,18 11-5 16,18 13 1-16,14 13-2 16,1 7 0-16,-33 0-1676 15</inkml:trace>
  <inkml:trace contextRef="#ctx0" brushRef="#br0" timeOffset="92052.05">8797 8601 1019 0,'0'0'0'0,"28"-9"18"0,3 1 1 15,10 1 18-15,5 1 1 16,2 3-6-16,-3 0 0 15,10-3-16-15,3-6 1 16,-3 0-5-16,0 3 1 16,6 3-4-16,8 2 0 15,7 4-2-15,-2 0 0 16,-9-2-2-16,4 2 1 16,12 4-2-16,0 1 1 15,11 4-2-15,2-1 1 16,-4-1-1-16,5 2 0 15,9-4 2-15,0 2 1 16,-5-7 6-16,0 2 1 16,10-1 8-16,-5-1 0 15,-5-1 5-15,5-1 0 16,10 2 1-16,-1-3 0 0,-7 1-6 16,4 0 1-16,13 4-3 15,2 0 1-15,1 1-2 16,1-3 0-16,5 2-1 15,2 1 0-15,-4 1-3 16,-1-1 1-16,5-6-2 16,2 3 0-16,12-4-2 15,-8 2 1-15,-5-1-2 16,3 3 1-16,10 0-1 16,0-3 0-16,0-1-2 0,-3-1 0 15,-7 0 1-15,5 1 0 16,5 4 0-16,2-3 0 15,0-1-1-15,-2 1 1 16,-4 1 3-16,-1 2 0 16,7 4 1-16,-3 1 0 15,-3-9 1-15,-1 1 0 16,-2 1-1-16,7 2 0 16,2 0-1-16,4 2 0 15,5-4-3-15,-2-3 1 16,-6-2-2-16,4 7 1 15,4 3-1-15,2 1 0 16,3 1-1-16,-2 4 0 16,-5-4-2-16,-4 2 1 15,6 0-2-15,5 1 1 16,2 3-1-16,2-1 0 16,-1-1-2-16,1 0 0 0,6-4 0 15,3 3 0-15,-1 3-1 16,8-1 1-16,3 1-1 15,0 1 1-15,8 0-1 16,1 0 0-16,-2-3 0 16,4-1 0-16,6-4 0 15,6-3 1-15,7-2 0 16,11-3 0-16,5-1-1 16,3-2 1-16,14 0 0 15,1 2 0-15,1 0 0 0,-3 1 0 16,3 1 1-16,4 1 0 15,1 2 0-15,6 0 0 16,7 0 2-16,3 2 0 16,3 3 0-16,2 2 1 15,8-2 0-15,-4 2 1 16,-1 0 1-16,-3 0 0 16,1 0 2-16,-7 1 0 15,-6 1 3-15,-12 2 1 16,-9 1 2-16,-19 1 1 15,-9-4 4-15,-12-2 1 16,-17 2 0-16,-11-4 1 16,-18-2-4-16,-22-3 0 15,-19-3-1-15,-15-2 0 16,-12-4-3-16,-11-1 1 0,-17-4-9 16,-19 2 0-16,-17 3-7 15,-18-7 0-15,-9 16-1837 16</inkml:trace>
  <inkml:trace contextRef="#ctx0" brushRef="#br0" timeOffset="93949.3">2237 9722 1108 0,'0'0'0'0,"49"0"22"16,-8 2 1-16,4 3 28 15,0-1 0-15,9-4-8 16,4 0 1-16,15 0-23 16,8 0 1-16,5 0-9 15,6 0 1-15,5-4-5 16,7 2 1-16,11 2-3 0,6 2 0 15,6 5 0-15,2 2 0 16,7-1-2-16,5 8 1 16,16 0-2-16,2 1 1 15,-2 0 0-15,5 1 0 16,2 1-1-16,7-6 0 16,0-2 0-16,9-3 1 15,6 1 5-15,0-4 1 16,0 4 3-16,2-2 1 15,-2-2 3-15,11-2 1 16,4 4-1-16,-3 4 1 16,-1 1-3-16,3 0 0 15,3-3 4-15,-1-1 0 16,3 3-1-16,-2-1 0 16,1-3-1-16,3 0 1 15,1-2-4-15,7-1 1 16,2-4-1-16,-3 1 1 0,-3-2-1 15,3-3 1-15,-4-1-1 16,3 1 1-16,-1-1-3 16,5-2 1-16,0 0 0 15,0 1 0-15,-4-1-2 16,2-2 1-16,-7 0-2 16,-3 2 1-16,-2 4-2 15,0-2 1-15,-1-2-1 16,1 0 0-16,2 2 1 15,1-2 0-15,-3 0 1 0,0-2 0 16,0-8 3-16,-2 1 0 16,4 1 1-16,-6-1 0 15,-5 6-2-15,2-1 0 16,-4 3 4-16,-2 3 1 16,-4-2 1-16,-8 5 1 15,0-3-4-15,-14 0 1 16,2-4-1-16,-7 0 0 15,-1 1-1-15,-15 2 1 16,-7 3 1-16,-2-2 1 16,-2 1 1-16,-1-1 0 15,5-2-3-15,0-5 0 16,-4 3 1-16,5 1 1 16,13 1-1-16,4 2 0 15,-8-4-1-15,2-1 1 16,1 1-5-16,4 4 1 0,6 0-3 15,7 3 1-15,1 0-3 16,-1-5 0-16,7 2-1 16,-2-4 0-16,5 2 0 15,1-1 0-15,6-6 1 16,1 0 1-16,3 2-2 16,3-2 0-16,4-2-1 15,2 3 1-15,-4 4-2 16,4-3 1-16,5 2-2 15,-2-1 1-15,1 1-1 16,-3 1 1-16,4 4-3 0,6 0 1 16,-5 3-1-16,8 2 0 15,0 3-2-15,-2 1 1 16,4 1-1-16,-2 2 1 16,0-2-1-16,0 2 0 15,0 2 0-15,3-4 1 16,1 2-1-16,1-7 0 15,2 0 0-15,-2 0 0 16,-2 2-1-16,-5-4 1 16,-1-7 0-16,-10 1 0 15,-17 1 0-15,-9-2 0 16,-10 0 0-16,-13 1 0 16,-9 1-1-16,-12 0 0 15,-17 0-1-15,-13 3 1 16,-7-2-5-16,-6 0 1 15,-84 6-2089-15</inkml:trace>
  <inkml:trace contextRef="#ctx0" brushRef="#br0" timeOffset="103199.26">3852 10996 604 0,'0'0'0'0,"-23"-2"23"0,2-3 1 16,2 0 23-16,3 3 1 16,2 2-7-16,0 2 0 15,1 0-17-15,8 1 0 16,5-3-7-16,-9 9 1 15,13-1-6-15,5 3 0 16,-1-1-5-16,12 1 1 16,10-1-4-16,7-7 1 15,7-1-2-15,7-2 1 16,11-2-2-16,3 2 1 16,6 6-1-16,-3-5 1 15,-1-1 4-15,2 0 0 16,12 2 2-16,6 0 1 15,1 1 9-15,7-3 1 16,4-5 5-16,5-2 1 16,0-3 2-16,0-1 1 0,0 3 4 15,-3-1 1-15,7 2 8 16,-4-2 1-16,-11-1 2 16,8 3 1-16,3 7-2 15,-2 0 0-15,-1-3-2 16,-1-1 1-16,16 1-8 15,1 1 0-15,-8-5-4 16,-1 2 0-16,10 1-8 16,-5 3 0-16,-9 2-5 15,4 6 0-15,8-3-4 0,-3 3 1 16,-7 3-3-16,5-3 1 16,4 2-2-16,-3-1 0 15,-8 1-3-15,4 1 1 16,8 1-2-16,3 1 0 15,-12-3-2-15,6 3 1 16,5-4-3-16,0 1 1 16,2-2-2-16,-1 2 1 15,8 1-2-15,-2 0 1 16,-3-6-1-16,1 1 1 16,8 4-1-16,-1-1 0 15,1-1 1-15,-4-3 0 16,-4 1 2-16,6 3 0 15,8 5 2-15,-3-1 0 16,-6-4 2-16,2 4 1 16,6 1 0-16,3-1 0 0,-3 2 0 15,-4 1 0-15,-3 1-1 16,-2 1 1-16,5 0-1 16,-6 1 1-16,-12 1-2 15,6-2 0-15,7 4 0 16,-2 1 0-16,-5-1-1 15,6-2 0-15,8 4 0 16,1 2 0-16,1 0-1 16,-3-8 0-16,1-5 0 15,7-5 1-15,3 3-1 0,-1 1 1 16,-3-1 0-16,1-1 0 16,3-2 0-16,5-4 1 15,0 6 0-15,5-6 0 16,5-3 1-16,1-1 1 15,8-1-1-15,5-5 1 16,8 2 1-16,3 1 1 16,-4 1-1-16,-4 1 0 15,-7-3 3-15,-5 1 0 16,-5 1 1-16,-9 3 0 16,0 5-3-16,-7-3 1 15,-11-7 0-15,-7 0 0 16,-6 8-1-16,-12-3 0 15,-8-9 5-15,-4 1 0 16,-5-1 2-16,-12 2 1 16,-11-5-1-16,-9-2 1 15,-10-1 1-15,-10-4 0 0,-6-4-1 16,-4 2 1-16,-3 1-2 16,-2-3 1-16,2-3-4 15,-4 0 1-15,-7 4-3 16,-3-1 1-16,-3 1-1 15,1-1 1-15,-2-5 0 16,-7 4 0-16,2-2-2 16,-2 0 1-16,-2 4 0 15,-1-6 1-15,3-8-2 16,0-4 0-16,0-3-3 0,0-1 1 16,3 3-1-16,-1-1 0 15,2 1-1-15,-1-6 1 16,2-5-2-16,4-3 0 15,-5-2 0-15,1-2 0 16,-3 5-2-16,1 6 1 16,3 3-1-16,1 3 0 15,-2 11-1-15,-12 3 0 16,-5 2-1-16,-1 4 1 16,-3 3-2-16,-3 5 0 15,-6-2-2-15,-5 4 1 16,0 0-1-16,-3 7 0 15,-6 2-2-15,-3 6 1 16,-2 2-3-16,-8 4 1 16,-13-2-2-16,-4-2 0 15,-3-2-2-15,-6 3 0 0,-8 1-1 16,-11-4 1 0,-14-3-1-16,-9-5 0 0,-4 1 1 15,-13 3 0-15,-6-1 2 16,-18 2 1-16,-17 3 0 15,-10-1 1-15,-19-2 0 16,3 0 0-16,-12 2 0 16,-2 0 1-16,-3 1-2 15,-10-3 1-15,2 2-3 16,-2-4 1-16,0-5-2 0,-2 2 1 16,-11-2-1-16,8 0 0 15,-2-3-2-15,7-2 0 16,-2-4-3-16,0-1 0 15,4-1-2-15,3-2 1 16,4-5 0-16,-7 5 0 16,-1 4-1-16,3 2 1 15,1 2-1-15,0 0 0 16,0 0 1-16,11-2 0 16,2 2 1-16,1 0 1 15,-5-7 2-15,0 5 0 16,0-3 0-16,6 1 1 15,2 0 0-15,1 3 0 16,2 1 1-16,7 1 0 16,-4 4 1-16,5 4 1 15,8 3 0-15,1 0 1 16,7 2 0-16,1 1 1 0,4 2 0 16,-1 0 1-16,-4 2 0 15,10 4 1-15,9-3 0 16,6 4 0-16,13 6 0 15,2-1 1-15,-2 2-1 16,4 2 1-16,6 0-1 16,13 3 1-16,-1 0-1 15,9 4 1-15,13 3-1 16,1 2 1-16,9 0 0 0,7-4 0 16,11 0 0-16,10 1 0 15,7 1-1-15,4 2 0 16,3-2-1-16,11-3 1 15,14-1-1-15,11 6 0 16,10 5-1-16,8 7 1 16,8 9-2-16,9 0 0 15,7 1-1-15,-2 0 1 16,4-1-3-16,3-2 1 16,7-4-2-16,6 1 1 15,3 1-1-15,7-3 1 16,9 1 0-16,-3-8 1 15,-1-5-1-15,1-6 1 16,3-1 0-16,2-4 1 16,10-7 1-16,-7-3 1 15,-6-3 1-15,-14-3 0 16,-6-8 1-16,-10 0 0 16,-5 0 0-16,-2 2 0 0,-6 1-6 15,-2 1 1-15,-7-9 0 16,0-2 1-16,-14 7-1708 15</inkml:trace>
  <inkml:trace contextRef="#ctx0" brushRef="#br0" timeOffset="103973.27">14085 10961 2183 0,'0'0'0'16,"0"0"58"-16,23 9 0 15,12 0 44-15,-3-1 1 16,-13-1-41-16,-7-3 1 16,-6-4-39-16,-6 0 0 15,0 0-10-15,8 1 0 16,-8-1-6-16,0 0 1 15,0 0-1-15,0 0 1 16,0 0 1-16,-5-8 0 16,5 8 3-16,-9-4 0 15,9 4-1-15,0 0 1 16,0 0-3-16,-7 2 0 16,7-2-2-16,0 0 0 0,-5 10-2 15,3-3 1-15,2 2-4 16,0-4 0-16,0 2-2 15,0-7 1-15,0 9-2 16,2-16 0-16,-2 7-2151 16</inkml:trace>
  <inkml:trace contextRef="#ctx0" brushRef="#br0" timeOffset="105835.45">16081 7274 2038 0,'0'0'0'0,"0"0"32"16,0 0 0-16,0 0 30 16,0 0 0-16,0 0-15 15,-19 24 0-15,-4-9-26 16,0-6 1-16,4-4-11 16,3-3 0-16,-2-2 0 15,-1 0 0-15,3 2 2 16,5 1 1-16,3-3 0 0,8 0 0 15,-9 9-3-15,0-4 1 16,2 2-5-16,2 2 1 16,3-4-2-16,2 2 0 15,-6 1-3-15,3 1 1 16,3-2-2-16,0-7 1 16,0 0-1-16,-9 9 0 15,9-9-1-15,-12 8 1 16,6-4-1-16,-4-3 1 15,-1 1 0-15,1 0 0 16,-10 5 1-16,1-2 0 16,3 2 0-16,0 2 0 15,6-4 0-15,-5 3 1 16,0 3-2-16,-1-3 1 16,-2 1-1-16,4-4 0 15,2 6-1-15,-2 2 0 16,-1 0-2-16,0-1 1 15,7-9-10-15,1 9 1 0,7-12-1902 16</inkml:trace>
</inkml:ink>
</file>

<file path=ppt/ink/ink5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29:19.634"/>
    </inkml:context>
    <inkml:brush xml:id="br0">
      <inkml:brushProperty name="width" value="0.05292" units="cm"/>
      <inkml:brushProperty name="height" value="0.05292" units="cm"/>
      <inkml:brushProperty name="color" value="#FF0000"/>
    </inkml:brush>
  </inkml:definitions>
  <inkml:trace contextRef="#ctx0" brushRef="#br0">17016 1698 1075 0,'0'0'0'0,"44"0"4"0,-7 0 1 15,7-9 8-15,1 0 1 16,-5-3 10-16,2-3 0 15,3-3-3-15,6 6 1 16,9 4-11-16,8-1 1 16,10 5 4-16,-4 4 0 15,0 4 2-15,7-4 0 16,15 5-1-16,4-5 1 16,3 0-3-16,6 0 1 15,4 4-1-15,5-1 1 16,4 2-3-16,3 4 1 15,9 3-2-15,9 4 0 16,-2 4 1-16,5 1 0 16,4 0 0-16,4 3 1 15,8 2 0-15,-5 2 0 16,-4-2 2-16,-3-7 1 16,-1-5 2-16,-1 3 0 15,9 2-1-15,1-7 1 0,-2 0 1 16,-1-3 0-16,2-4-1 15,3 2 1-15,4 7 2 16,6-2 1-16,1 3 0 16,2 3 1-16,0-1 0 15,-2 2 0-15,2-5 5 16,-2 2 0-16,1-4 1 16,3 5 1-16,7-1-5 15,1-4 0-15,-5-4-3 16,6 1 0-16,6-6-3 0,-1-3 1 15,3-3-3-15,-1 0 1 16,-1-3-3-16,1 3 0 16,-1-2-3-16,3 5 1 15,-5-4-2-15,-1 4 0 16,0 4-3-16,6 1 0 16,2-2 1-16,6-3 0 15,2-7-1-15,2 2 1 16,-4 5-2-16,4 0 0 15,6-3-2-15,10 1 1 16,-1 2-2-16,1 2 0 16,-4 1 0-16,1 2 1 15,-1 2-1-15,-1 2 1 16,-7 7 2-16,-4 1 1 16,3-2 0-16,0-1 0 15,0-5 2-15,-1-2 0 16,-6-7-1-16,-9 0 1 0,-5-4-1 15,-10-1 0-15,-8-5 1 16,-17 1 0-16,-22 4-1 16,-19-4 1-16,-17 6-1 15,-10-6 0-15,-10 1 3 16,-7-5 0-16,-7-2 3 16,-3 3 0-16,-6 3-2 15,-7-3 1-15,-5 3 0 16,-7 1 0-16,-8-1-2 15,-4 6 1-15,-4-6-2 0,-2 2 0 16,-4 2-9-16,-3-4 1 16,-3-6-4-16,-11-6 0 15,-11-5-4-15,-1-2 0 16,19 28-2001-16</inkml:trace>
  <inkml:trace contextRef="#ctx0" brushRef="#br0" timeOffset="3166.78">2214 2828 324 0,'19'0'0'0,"30"-9"9"0,13-1 0 16,2-1 5-16,13-4 0 15,17 3-2-15,3 0 1 16,5-1 5-16,2 0 0 16,4-6-7-16,1 1 1 15,4 1 10-15,0 5 1 16,9 5-2-16,3 2 1 15,-7 5 23-15,4 3 1 16,8-3 6-16,-1 0 1 16,-7 5-1-16,3 2 0 15,11 2-8-15,3-4 1 16,-3 2-9-16,0-7 0 16,5 2-3-16,7 1 1 15,9 1-5-15,-2-3 1 16,-3-1-3-16,-2 4 1 15,0-1-2-15,7 1 0 16,0 4-4-16,2-2 1 0,-9-3 5 16,-2-3 0-16,-4-3-4 15,10 1 0-15,3-2 0 16,3 1 0-16,1-2 0 16,-6 1 0-16,-2-8-3 15,4 0 1-15,6 0 0 16,-1 3 1-16,2 1-3 15,-3-1 0-15,-12-3-1 16,0 5 0-16,1 10 1 16,-2 1 0-16,5 5-1 0,-6-1 0 15,-13-1-1-15,-2 2 1 16,7 8-4-16,1-5 1 16,-1-7-1-16,-3-1 1 15,-9 3-5-15,9-2 1 16,3 4-3-16,-3-2 0 15,-13-2-2-15,6-2 0 16,0 2-2-16,0 2 1 16,-11-5-2-16,3 2 1 15,5-4-1-15,1 6 1 16,-9 3 0-16,4-5 0 16,-1-4 0-16,5-4 1 15,1 8 1-15,0-3 0 16,-6-2-1-16,1-3 1 15,5 8-1-15,-5 1 1 16,-9-5 0-16,1 3 0 16,8 9 0-16,-6-3 0 0,-8-7-1 15,0 5 0-15,4 1 0 16,-2-1 0-16,-11-2 0 16,1 1 1-16,8 1-1 15,-4-2 1-15,-9-2-1 16,-2 1 0-16,3-1-1 15,1 6 0-15,5-4 1 16,-3 2 0-16,-2-7 2 16,0 2 0-16,7 1 0 15,0 0 1-15,-3-6-1 0,3 3 1 16,3 0-1-16,1 3 1 16,-11-3-2-16,2-3 0 15,3 3 0-15,-3 3 0 16,-4-3-1-16,-5-3 0 15,2 3-1-15,1 0 0 16,2 3 0-16,-5-3 0 16,-7 0-1-16,2-3 0 15,5 6 0-15,-5-3 1 16,-3 2-1-16,-6-2 0 16,2 0-1-16,-1 4 1 15,5-1 1-15,2 1 0 16,-3-4 2-16,-5 0 0 15,2 1 0-15,1 3 1 16,11 1 0-16,-2-3 0 16,-5-6 0-16,2 1 0 15,0 3 0-15,6-4 0 0,3 3-2 16,-4-3 1-16,-4 1 0 16,4 3 0-16,5-4-4 15,2 2 1-15,-1-1-2 16,2-2 1-16,7 5-2 15,-1-4 1-15,0-4-1 16,-2-1 0-16,6 6-1 16,-4-1 1-16,-4-1-1 15,3-2 1-15,-3 7-1 0,2-3 1 16,2 1-1-16,-7 2 1 16,0-4 0-16,2 4 1 15,5 0-1-15,-3 0 1 16,-8-3-1-16,3 1 0 15,8 4 0-15,-4 1 0 16,-5-3 0-16,2 0 0 16,2 0 0-16,2 0 0 15,-4 0 0-15,0 0 1 16,0 0 0-16,3 0 0 16,6 0 0-16,2-3 1 15,-4 1-1-15,0 2 1 16,4 2 1-16,-3 1 1 15,-1 1-1-15,0-4 0 16,4 5-1-16,-4-5 1 16,-9 0 0-16,4 0 0 15,3 7 0-15,1-2 1 0,-4-8-1 16,-2 6 0-16,7 2 1 16,0 2 0-16,-5-2-1 15,-1-1 0-15,-1-1-2 16,6 1 1-16,8 1-1 15,-2-2 0-15,-3-3 0 16,-4 2 0-16,4 2-1 16,-2-1 1-16,-2 1-1 15,-1 1 1-15,5-2 0 16,0-3 0-16,-8 0 0 0,-1-3 0 16,0 3-1-16,-3-4 1 15,-6-1-1-15,-3-2 1 16,-8-1-1-16,-4-1 1 15,-3 4 0-15,-1-7 1 16,-7 0 1-16,-13-1 1 16,-6 5-1-16,-12-1 1 15,-8 2 0-15,-5-1 0 16,-4-1 0-16,-5 0 1 16,-9 9-3-16,5-8 0 15,-5 8-3-15,7-16 0 16,-7 16-1920-16</inkml:trace>
  <inkml:trace contextRef="#ctx0" brushRef="#br0" timeOffset="15883.39">2552 4508 694 0,'0'0'0'0,"55"0"12"0,0 0 1 15,8 4 19-15,-1-4 1 16,-4-7 9-16,-3 1 1 15,3-2 15-15,7-4 1 16,11 0-36-16,-4-1 1 16,-3 5-4-16,-2-4 1 15,0 0 15-15,-3-1 1 16,8 5-6-16,0 3 1 16,1-4 4-16,-1 2 0 15,-10 2-1-15,1-6 0 16,11 1-5-16,2-5 1 15,2 2 6-15,-8 1 0 16,-4 4-10-16,-1 2 0 16,0 0 1-16,2 2 0 15,2 4 1-15,-7 4 0 0,-4-4-4 16,0 0 0-16,-3-4-5 16,3 2 0-16,6 4-2 15,4 2 0-15,-1-4-3 16,-3 0 0-16,-1-4-4 15,-4 2 0-15,-1 2-1 16,5 0 0-16,10 2-1 16,-1 2 1-16,-12 2-3 15,-2 0 1-15,-5-6-1 0,7 3 1 16,4-1-2 0,6 0 0-16,-1-2 4 0,-6 0 0 15,-1-2-1-15,-7 0 0 16,-1-5 5-16,1 2 0 15,7-2 1-15,1 5 0 16,1-5 3-16,-6 2 0 16,-3-3 0-16,-6 1 0 15,6 1 3-15,5-2 1 16,3 1-4-16,4-5 1 16,-5 3-2-16,-2 0 1 15,-2 1-5-15,-3 1 1 16,0 2-3-16,3 1 1 15,-3 4-4-15,3 4 1 16,-5-4-2-16,1 0 0 16,-4-4-2-16,4 1 1 15,5 1-2-15,6-1 1 16,7-3 0-16,-1 3 1 0,-8-1-2 16,-5 4 0-16,-3 0-1 15,0 4 1-15,-2-4 0 16,7 3 0-16,1 3-1 15,3-1 0-15,-13 5 0 16,2-5 0-16,-4 1-1 16,6 0 1-16,5 3-1 15,7-2 0-15,0 2 0 16,-2-4 0-16,-3 2-1 16,-9 1 1-16,2-2-1 0,1 2 1 15,6 4-1-15,1 1 0 16,-4-1-1-16,-1 0 1 15,-7 0-1-15,4 0 0 16,6 0 0-16,3-3 0 16,8 3 0-16,4-3 0 15,-4-6 0-15,-3 2 0 16,-2 4 0-16,0-2 0 16,2 3 0-16,3 1 0 15,1-3 0-15,-6-4 0 16,-4 4 0-16,4-3 0 15,11 2 0-15,3 2 0 16,0-4 0-16,0-1 0 16,-3-8 0-16,3 2 0 15,5 4 0-15,3 2 1 16,-10-4 0-16,0 0 1 16,2-7-1-16,6 5 1 0,3 4 1 15,-5 1 0-15,-8-3 2 16,1-3 0-16,-1 1 1 15,8-1 0-15,5-3 1 16,-4-1 0-16,-8 2 0 16,-2 2 0-16,5 3 0 15,0 0 0-15,0 3 0 16,-7-3 1-16,-1-3-1 16,1-2 1-16,5 5-1 15,4 5 1-15,-2-2-2 0,-3-3 1 16,-9 0-1-16,6-3 1 15,3-2 0-15,1-2 0 16,1-2 0-16,-4 2 0 16,-4 2 0-16,4-4 0 15,5 2 0-15,-3 6 1 16,-3 1-1-16,-2 0 1 16,-8 5 1-16,2-5 0 15,9 0 0-15,-4 3 0 16,1 1 0-16,-6-4 0 15,-7 0-2-15,-1 0 1 16,0 1-1-16,2-1 1 16,3 0-1-16,-4 4 0 15,-4-4-1-15,-1 3 0 16,-11 1-1-16,4 1 0 16,5-1 0-16,5-4 1 0,0 0-1 15,2 0 1-15,-7 0-1 16,-4 0 0-16,-3 1-1 15,-5 6 0-15,-2-3-1 16,3-3 1-16,4 6-1 16,0-2 0-16,3-5-1 15,-3 0 1-15,-2 0-1 16,-2 0 0-16,-1-3 0 16,-2-2 1-16,-2 0-1 15,0 5 1-15,2-4 0 0,-4 4 0 16,5 4 0-16,-3-4 0 15,-8-4 0-15,-1 1 1 16,-2 3 0-16,-4 3 0 16,-5-3-1-16,-3 0 0 15,-1-7-1-15,1 2 1 16,0 2-1-16,-2-1 0 16,-3 2 0-16,-2-1 0 15,0-2 0-15,0 1 0 16,0-4 0-16,2-4 0 15,-4 3 0-15,-1-3 1 16,1 0 0-16,-3-6 1 16,-4-2 0-16,-5-5 0 15,-5-8-3-15,-1 1 1 16,6-5-2-16,7-10 0 16,0 47-2142-16</inkml:trace>
  <inkml:trace contextRef="#ctx0" brushRef="#br0" timeOffset="17968.47">16933 4389 951 0,'0'0'0'0,"0"0"30"15,-8-23 0-15,4 13 28 0,4 1 1 16,0-5-10-1,4 2 0-15,-1 2-27 0,13-1 1 16,16 5-7-16,12-3 0 16,10 4-7-16,10 1 1 15,3 4-3-15,9 0 0 16,7 0-1-16,5 4 1 16,4 4-2-16,-2-2 1 15,-4 0-2-15,4 0 1 16,11-1-2-16,1 5 1 15,2 2-1-15,0-1 0 16,12 1-1-16,8 0 1 16,3 0-1-16,7 0 1 15,4-3-1-15,4-6 0 16,1-3 0-16,-7-3 0 16,-9 3 6-16,-5 0 1 15,5 0 3-15,-6 0 0 16,-8 3 8-16,2 1 0 0,9 1 3 15,-1-2 0-15,-5-6 1 16,7-1 0-16,6 3-2 16,-2-6 0-16,-6 2-4 15,-1-4 0-15,7-3-1 16,-1 0 0-16,-1 0-3 16,-7 0 1-16,0 3-1 15,-5 0 1-15,0 1-2 16,-3 1 0-16,1 1 0 0,2 3 1 15,1 3-2-15,1-3 0 16,-4 3-1-16,3 3 0 16,4-3 2-16,-2 3 1 15,-1 3-1-15,-4-3 0 16,1-1-2-16,-1 1 1 16,-4 1-1-16,-3 1 0 15,0 2-1-15,0 2 0 16,-2-6-2-16,-5-1 0 15,-4 1 1-15,2 1 0 16,7-1 1-16,2 2 1 16,-9 4-3-16,4-2 1 15,4-2-1-15,5-5 1 16,-3-3 1-16,1 1 0 16,3 2-2-16,2 2 0 15,0 1 0-15,2-3 0 16,6-9-2-16,-1 1 1 0,-2 1-1 15,2 2 1-15,6-4-1 16,-1 0 1-16,0 2 1 16,0 4 1-16,2 1 1 15,4-5 0-15,1 2 1 16,2-2 1-16,-3-1 1 16,3-1 0-16,5 0-1 15,2 1 0-15,-2 1-3 16,1 1 1-16,4-2 0 15,6-3 1-15,6 6-1 0,-5 0 0 16,1 2-1-16,-2-1 1 16,-4-5-1-16,3 6 1 15,0 3-3-15,0 3 1 16,-7-3-2-16,3 4 0 16,2-4-1-16,1 5 0 15,-2-1-1-15,1-1 0 16,-3-1-1-16,-1 1 1 15,0 1-1-15,-2 4 0 16,-5-2-1-16,-4 0 1 16,0 0-1-16,1-3 0 15,1 2 0-15,-7 2 1 16,-9 2-1-16,-5 0 1 16,-4-3-1-16,-5 3 0 15,-16-5 1-15,-10-3 1 16,-11 3 0-16,-16-1 1 0,-17-1 0 15,-10-2 0-15,-2 0 0 16,-5 3 1-16,-3-3 0 16,-3 0 0-16,-2-5 2 15,-2 2 0-15,-7 3 2 16,7 0 0-16,-7 0 0 16,12-7 0-16,-12 7-2 15,6-11 0-15,-6 11-2 16,-6-12 1-16,-8-7-3 15,-12-3 0-15,-11-9-4 16,-11-4 1-16,48 35-1933 0</inkml:trace>
  <inkml:trace contextRef="#ctx0" brushRef="#br0" timeOffset="19583.84">2371 5491 884 0,'0'0'0'0,"28"0"22"0,4 4 0 15,5 4 21-15,12-1 1 16,6 2-15-16,8-2 0 16,8-2-17-16,-4 0 1 15,-4-1-3-15,3-1 1 16,4-1-5-16,8 1 1 15,6 4-2-15,6-2 0 16,-3 0 2-16,3-1 1 16,9-4 3-16,5 0 0 15,1 3 1-15,7-3 1 16,6 0 1-16,0-3 0 16,4-2 3-16,3-4 0 15,11 9 0-15,3-3 0 16,2-6-2-16,-1 2 0 15,-5 2 4-15,10 0 0 16,5 1-1-16,2 1 1 0,-11-6-1 16,3 2 0-16,5-5 2 15,13 2 0-15,0 1 1 16,6 2 0-16,-6-2 3 16,-3-3 1-16,3-3-1 15,0 1 1-15,6-7-3 16,8 2 1-16,6 2-3 15,-6 0 1-15,-1 1-3 16,-4 2 1-16,-9 0-3 16,6 4 0-16,-1-2-5 0,4 3 1 15,11 2-2-15,2 7 1 16,-3 4-3-16,-1-4 0 16,-2 3-2-16,-7-1 1 15,-3-2-1-15,1 3 1 16,1 1-1-16,-1-3 1 15,0 6-1-15,1-3 1 16,-8 5 0-16,-2-1 0 16,-4 4 1-16,-3 6 1 15,11 2-2-15,-7 1 1 16,-7-5 0-16,-2-2 1 16,-8-1 0-16,3 5 0 15,3-1 1-15,-9-1 0 16,-11-4 0-16,-1-2 0 15,2 2 1-15,2-1 1 16,5-3-3-16,0 1 1 16,3-6 2-16,6-3 0 15,2-3-1-15,-7-1 0 0,-10-1 1 16,-1 2 1-16,-3 3-3 16,-4 0 0-16,-11-4-1 15,0 1 1-15,3 1 4 16,-12-1 0-16,-12-3 3 15,-1-2 0-15,-6 1 2 16,0 2 1-16,-7-6-1 16,-3-1 0-16,-8-2-3 15,-13 2 1-15,-10-3-3 0,-8 1 0 16,-9-2-2-16,-6-1 0 16,-6-4-1-16,-7-3 0 15,-10-12-4-15,-3 1 0 16,1 6-5-16,-1 4 1 15,3 1-3-15,3 3 0 16,3 21-1820-16</inkml:trace>
  <inkml:trace contextRef="#ctx0" brushRef="#br0" timeOffset="22650.53">17466 5524 425 0,'0'0'0'16,"39"-12"1"-16,0 1 1 0,1 1 0 16,1 5 1-16,-4-4 2 15,2 2 0-15,-2-1 6 16,0-1 0-16,7 4 6 15,5 5 0-15,6 5 4 16,3 2 0-16,6 2 18 16,-1-4 1-16,-3 2 11 15,2-2 1-15,0-2 3 16,8 6 0-16,4-4-6 16,0 2 1-16,2-2-11 0,-2 2 0 15,7 2 6-15,4-4 1 16,1 4-1-16,3-2 1 15,-5-2-3-15,6-2 1 16,7 1 2-16,0-8 0 16,0 1-3-16,6 1 1 15,9-1-9-15,1-3 1 16,-7 3-5-16,2 0 0 16,3 3-3-16,0 0 0 15,-7 0-2-15,0 0 0 16,6-6 2-16,1 3 0 15,-7-2-4-15,-4-2 0 16,3 0 0-16,2 2 0 16,-1-9-3-16,-1 2 1 15,-6 1 4-15,0 6 1 16,3-2-3-16,-3 2 0 16,-7-7-3-16,4 3 1 15,8 4-5-15,-1-2 1 0,-6-7-4 16,0 2 1-16,2-3-3 15,2-1 1-15,0-1-4 16,-4-1 1-16,-9 1 0 16,3 5 1-16,2 2-1 15,-1 1 0-15,-9 0-2 16,4 1 0-16,3-4-2 16,4 3 1-16,3 5-1 15,2-1 1-15,0-3-2 0,4 4 1 16,3 4-1-1,-2 0 1-15,-7 0 0 0,-1 0 0 16,1 0 1-16,-5 0 1 16,-7 0 0-16,-2 0 0 15,0 0-2-15,0 0 1 16,8-7 1-16,-3 2 0 16,2 2 0-16,4-3 1 15,9-6-1-15,1 4 1 16,5 1-1-16,5 1 0 15,4 6 0-15,-1 0 0 16,-8 0-3-16,4-3 1 16,6 3-3-16,-1 3 1 15,-1-3-1-15,5 0 0 16,5-3-2-16,2 0 1 16,0-3-1-16,4-1 0 15,8 2 0-15,6-2 0 0,3 2 1 16,2 2 0-16,-2 1 2 15,2 2 0-15,3 0 1 16,11 0 0-16,4-9 1 16,-2 6 0-16,-1-1 0 15,-2-1 0-15,-8 2-1 16,-2-4 1-16,-4 5 0 16,-10 2 0-16,-12 2-1 15,-2 1 0-15,-5 4-1 0,-11-5 0 16,-8 1-1-1,-8-3 1-15,-1 0 0 0,-9-3 0 16,-12-2-1-16,-18-2 1 16,-16 2 0-16,-13-4 0 15,-6 0 0-15,-9 1 1 16,-9 1-5-16,-21-5 1 16,21 12-1912-16</inkml:trace>
  <inkml:trace contextRef="#ctx0" brushRef="#br0" timeOffset="25033.08">2566 6592 627 0,'22'3'0'16,"32"9"5"-16,15-1 0 16,12-1 9-16,4-5 1 15,5-1 3-15,5-4 1 16,11-4-5-16,2-1 0 16,-1-5-6-16,1-1 1 15,6-1 5-15,8 0 1 16,3 3-5-16,2-1 0 0,6 1 11 15,6 4 0 1,13 5 7-16,3 0 0 0,-2-8 3 16,-3 4 0-16,4 4-2 15,6-3 1-15,8-3-5 16,3-2 0-16,-4-4-1 16,5 3 1-16,-10-3-8 15,7 0 0-15,11-7-1 16,0 0 0-16,5 3 8 15,0 1 1-15,4 6 2 16,-4 0 1-16,2 1-1 0,-1-1 1 16,-3 2-1-16,8-5 0 15,-6 3-4-15,3-3 0 16,-1 3-2-16,2 1 0 16,0-1-4-16,1 2 0 15,-1 6-3-15,-4-1 0 16,-8 2-4-16,-10-2 1 15,-4-1-3-15,-1 3 0 16,9 0-2-16,0 0 1 16,5 5 0-16,-6-2 1 15,1-4-1-15,-4-1 1 16,-4 4 0-16,3-1 0 16,-2-2 0-16,1 1 0 15,-2 8-2-15,-13 1 1 16,-6-4 1-16,-4 2 0 15,-1 2 0-15,-3 3 0 0,3 0-1 16,-3-2 0-16,-4 1 1 16,4 1 0-16,7-4 0 15,2 1 1-15,-1 0-1 16,-4-1 1-16,-5 3-1 16,1-3 0-16,9 1-1 15,-2-4 0-15,-2 2 0 16,0-2 0-16,7 0 0 15,0 2 0-15,2-1 1 16,-2-5 1-16,-3-1 1 0,1 0 0 16,3-1 1-16,8-5 1 15,3 1 1-15,-5 2 0 16,-1-6-1-16,-3-3 1 16,1 3 2-16,5-1 0 15,4 5-4-15,-1 0 1 16,-6-2 4-16,1-5 1 15,-4 3-1-15,3-5 1 16,5 4-1-16,-1-2 1 16,-1-2-4-16,-3 2 0 15,-1-6-2-15,3 3 1 16,4 3-4-16,8-4 1 16,-1 2 0-16,-4-7 1 15,-7 4-2-15,1 3 0 16,4 6-2-16,1-3 1 15,6-1-1-15,-2 0 1 16,-8 2 0-16,-4-1 1 0,-6-1 0 16,2 0 0-16,-2 3 0 15,2-3 1-15,0 5-2 16,-5-1 0-16,-4-1 1 16,2-3 0-16,5 3 0 15,-2 1 1-15,-3-1 1 16,2-1 0-16,3 1 1 15,4 0 0-15,-1 1 1 16,-1 1 1-16,-5 5-1 16,1-2 0-16,2 1-1 0,4 3 0 15,7 3-1-15,-4 1 1 16,-3-4-3-16,-4 0 0 16,2 5-2-16,-2 2 1 15,-2-2-2-15,4 2 1 16,4 2-1-16,-1-4 1 15,-5 2-2-15,2-5 1 16,4 5-1-16,-2-2 0 16,-1 3-1-16,1 5 1 15,0 2-2-15,-1-3 1 16,6 0-1-16,-2 0 1 16,-6 2 0-16,-1 2 0 15,-4-7-1-15,5 3 1 16,2 0-1-16,3 0 1 15,-4-3 0-15,-2-1 0 16,4-1-1-16,1-2 1 0,0-1 0 16,-1 4 0-16,2 1 0 15,-3 0 0-15,-6-6 0 16,0-1 1-16,-4 10 0 16,-9-2 0-16,-7-1-1 15,-1-7 1-15,-4-2 0 16,0 2 1-16,-4 3-1 15,2-2 0-15,-1-3-1 16,-4 0 1-16,-8 2-1 16,-4-2 1-16,-4-2-1 15,-5-1 1-15,-8-2 0 0,-6-2 0 16,-8-2-1-16,-6 0 1 16,-8 1 1-16,-1-3 0 15,-7-3-1-15,-9 2 1 16,-9 4 0-16,-4-3 0 15,-3-3-1-15,-5 2 1 16,-8 0-1-16,-3 7 0 16,-7 5-1-16,9-12 0 15,-9 12-1-15,-5-9 0 16,-8 2-1-16,-17-1 1 16,-17-6-3-16,-17-2 1 15,64 16-2025-15</inkml:trace>
  <inkml:trace contextRef="#ctx0" brushRef="#br0" timeOffset="26350.38">15870 5415 940 0,'0'0'0'0,"-9"21"15"0,-2 1 1 16,-1 9 18-16,1-1 1 16,-1 6-8-16,3 6 1 15,4 4-15-15,5 6 0 16,9 2-6-16,1 5 0 15,8 0-2-15,7 1 0 16,8-1-2-16,13-2 0 16,16-3-1-16,19-6 0 15,16-5 0-15,18-3 0 16,8-7-1-16,11-12 1 16,11-5-1-16,15-3 1 15,18 3 2-15,13-2 1 16,12 1 8-16,1-1 0 15,5-2 9-15,4-1 1 16,0-6 4-16,10-5 1 16,2 3 2-16,-1 3 1 15,4 0 0-15,5-4 1 0,8-2-6 16,6 0 1-16,-7 4 1 16,-2-8 0-16,-3-1-2 15,0 0 1-15,-8 5-7 16,2-2 1-16,-3 0-2 15,4-1 0-15,-14 3-3 16,7 0 0-16,3-4-5 16,1-1 1-16,8 0-2 15,5 2 1-15,5-1-2 16,-4-1 1-16,-1-2-1 0,-2 2 0 16,2-2-2-16,-3 2 0 15,-6 5-1-15,2 0 0 16,3 0 0-16,6 3 0 15,1 2-1-15,4 1 0 16,0-3-1-16,5 0 0 16,0 1-1-16,1 1 1 15,-6-5-1-15,-11 0 0 16,-5 0-1-16,-5 0 1 16,-1 0-1-16,-15-7 0 15,-5 2 0-15,-6 0 1 16,-8 1-1-16,-9-3 1 15,-6-3-1-15,-5-2 1 16,0-4-1-16,-10-4 0 16,-13-8 1-16,-9-3 1 15,-7-14-1-15,-10-4 0 0,-14 3 1 16,-15 1 0-16,-12 0 0 16,-12-4 1-16,-19-3 0 15,-15 0 0-15,-16 6-2 16,-14-3 1-16,-8 8-3 15,-13 1 1-15,-10 5-2 16,-18 7 0-16,-22 8-1 16,-17 6 1-16,83 14-1443 15</inkml:trace>
  <inkml:trace contextRef="#ctx0" brushRef="#br0" timeOffset="28191.33">15674 5650 772 0,'23'0'0'15,"23"0"11"-15,8 0 1 16,3-3 16-16,-1-1 0 16,1 4 2-16,1 0 0 15,5-1-13-15,3-6 1 16,2-5 6-16,3-2 1 16,-4-2-3-16,5-1 0 15,10 1 3-15,13-1 1 16,5 1-1-16,17 3 1 15,8 2-4-15,4-1 1 16,-2 2-5-16,5-2 0 16,14 8-3-16,4 1 1 15,4 6-3-15,1 1 0 16,-1-4-2-16,6 0 0 0,8 0-2 16,3 1 0-16,3 3-1 15,-1-1 1-15,7-8-3 16,-4 3 1-16,-4 2-2 15,0 0 1-15,5 0-2 16,3 2 1-16,8 3 2 16,-1 0 0-16,9-1 3 15,4-1 1-15,-1-1 0 16,-2 2 0-16,-4-1-1 16,-1-3 1-16,4-5-1 0,3 1 0 15,2-3-2-15,2 2 0 16,-5 0 0-16,1 2 0 15,-3-4-3-15,-2 5 0 16,0 2-1-16,0 5 0 16,-6-1-1-16,1-3 1 15,-2 3-1-15,0-4 1 16,-2-5 0-16,-5-2 0 16,-3 1 1-16,-6 0 0 15,3 0 2-15,-1 1 0 16,-2 3 1-16,-3 1 1 15,1-8 1-15,1 0 1 16,-1-1 1-16,-1 1 0 16,1 4-2-16,-3-2 0 15,-6 2-1-15,-1-4 1 16,-4-3-1-16,-7 2 0 16,0 1-2-16,-3 1 0 15,0 2 0-15,-6-2 0 0,-3-1 0 16,0-1 0-16,1 1 0 15,-4 0 1-15,-8 1-1 16,-7-1 1-16,-2 0-1 16,-4-1 1-16,-3 1-1 15,-5 1 1-15,-3-1-2 16,-6 0 1-16,-9-3-2 16,-3 0 1-16,-2 4-1 15,-3-1 1-15,-9-1-2 0,-9-1 1 16,-11 4-1-16,-8 2 0 15,-13 2 0-15,-7-1 1 16,-2-1-1-16,-1-2 0 16,-2 2-2-16,-4 5 1 15,-5 0-2-15,0 0 1 16,6-4-1-16,4 4 0 16,3 0-1-16,-1 4 1 15,-5-1-1-15,-1 2 0 16,-1 4 0-16,-1 3 0 15,-4-3-1-15,-2 3 1 16,-2 0-1-16,1 5 1 16,-1 2-1-16,3 7 0 15,3 4-1-15,1 1 0 16,1-5-2-16,3-2 1 16,9 9-1-16,3-4 1 0,4-3-1 15,0-1 0-15,-3-1-1 16,-4-3 0-16,-2-6 1 15,3-1 0-15,6 5 1 16,-3 2 0-16,-6 0 0 16,0-1 1-16,2 13 0 15,0 2 1-15,-2 5 0 16,-1-2 1-16,-1 2-1 16,2-8 1-16,6-6-1 15,-1-1 1-15,-1-5 0 0,-2 1 0 16,-2 0 0-1,-2-5 0-15,-3 1 0 0,-2-3 0 16,-1 5 1-16,-3 1 1 16,-1 1 0-16,0 0 1 15,-4 0 0-15,-1-6 1 16,-3-3 0-16,1 1 1 16,-2 0 0-16,0 0 1 15,0-5 0-15,0-1 0 16,0-7 0-16,0 12 0 15,2-3-1-15,2-4 1 16,-3 2 0-16,-1-7 0 16,0 9 0-16,0-9 0 15,0 0 0-15,0 0 1 16,0 8-2-16,0-8 1 16,0 0 1-16,0 0 0 15,-3-8 1-15,1-1 1 0,0-1 0 16,0-1 0-16,1 4-3 15,1-10 1-15,0 17-1492 16</inkml:trace>
  <inkml:trace contextRef="#ctx0" brushRef="#br0" timeOffset="117159.72">6576 7602 1265 0,'0'0'0'15,"0"0"22"-15,0 0 1 16,3 21 29-16,-1-12 1 15,-4 3-12-15,-1 2 1 16,3-4-23-16,-6-1 1 16,-1-1-8-16,-1 1 1 15,1 3-5-15,3 4 1 16,1-2-3-16,1 1 1 16,-2-10-2-16,4-5 1 15,0 11-2-15,0-3 0 16,0 3-2-16,0-1 1 15,0 2-1-15,0-3 0 16,0-9 0-16,0 9 1 16,0-9 0-16,0 0 0 15,0 5 0-15,0-5 0 16,0 0 0-16,0 0 1 0,0 0-1 16,0 0 0-16,9 3 0 15,0-8 0-15,-9 5-1245 16</inkml:trace>
  <inkml:trace contextRef="#ctx0" brushRef="#br0" timeOffset="131902.95">1947 11299 783 0,'0'0'0'16,"0"0"13"-16,23 5 1 15,-5-3 17-15,0-1 0 16,10 1-7-16,2 0 1 0,7 0-11 16,3-2 0-16,6-4-5 15,4 1 1-15,-1 1-3 16,0-3 0-16,-3 1-2 15,4 1 1-15,-5-2-2 16,10-2 1-16,12 2-2 16,6 1 1-16,-3 4 2 15,-1 0 0-15,-2 0-1 16,5 2 1-16,9 0 1 16,1 1 1-16,-5 2 4 15,-5 0 1-15,-5 1 1 0,2-3 0 16,4-1 5-16,4 0 1 15,8 1-1-15,-4-3 1 16,-9 0-2-16,4-5 1 16,11 1 1-16,-1 1 0 15,0-1-1-15,-1 4 0 16,2 4-3-16,-3 3 0 16,8 1 0-16,-6 1 0 15,-4 0-1-15,2-4 1 16,6 2-3-16,5 2 1 15,-1 3-2-15,-8 0 1 16,4-2-4-16,2 1 1 16,10-3-3-16,-1-3 1 15,-11 2-2-15,5 5 0 16,9 2 0-16,-2 2 0 16,-10-8 0-16,2 1 0 0,1-2-1 15,4 2 0-15,1 3-1 16,-1-7 1-16,0-2-2 15,5-1 1-15,0 2-2 16,0-3 0-16,-5-4 0 16,-2 1 0-16,5 6 1 15,-1-1 0-15,-11 1 1 16,3-4 0-16,8 5 0 16,-3 2 1-16,-8-2-1 15,2 2 0-15,7 1 1 0,0-4 0 16,5-6-1-16,0-3 0 15,-6-4 0-15,7 1 1 16,-1 3 0-16,0-1 0 16,-6-2 2-16,7-1 0 15,7 4 0-15,-4-4 1 16,-9 6 1-16,5-4 0 16,5 2 0-16,-1-2 1 15,-8-2-1-15,3-1 0 16,8 1-2-16,-4-1 1 15,-4-4-1-15,1 2 1 16,2 0-2-16,5 1 0 16,-7 4-2-16,3 0 0 15,-3 0 0-15,2 0 0 16,0 2-1-16,-2 0 1 16,6 0-1-16,-3 0 0 0,3 3-1 15,-8-1 1-15,7-3-1 16,-1 1 0-16,1 2 0 15,-1-1 0-15,-2 1 1 16,1 1 1-16,-5-1 1 16,1 1 0-16,-4 2 1 15,3 2 0-15,2 1 2 16,4-3 0-16,-11 2 0 16,1-1 1-16,6 5-1 15,-1-1 1-15,-8-2-1 16,-5 1 1-16,5 4-2 0,-3 1 0 15,1 1-1-15,-3 1 0 16,-9 1-2-16,1 4 1 16,4-6-1-16,-5 0 0 15,-5 2-1-15,-4 2 0 16,1-2 0-16,1-3 1 16,2 1-1-16,1-1 0 15,4-4 1-15,-3 0 0 16,-7 1-1-16,1-1 1 15,9-5 0-15,2 3 0 16,-4 2-1-16,-5-5 1 16,0 0-1-16,4-3 0 15,5 1 0-15,2-1 1 16,-8-1 0-16,1 1 0 16,1-1-1-16,-1 3 1 15,10-4 0-15,0 1 1 0,-3-6 1 16,5 1 0-16,2 4 0 15,1-4 1-15,2-3 0 16,-3 0 0-16,3-2 0 16,4 2 1-16,0 3-2 15,-6 2 0-15,-3-1-1 16,6-3 1-16,1 3-1 16,1 3 1-16,-4-1-2 15,3 3 1-15,3-4 0 16,1 2 0-16,-8 0-1 0,1 1 0 15,-1 1-1-15,3 1 1 16,-6 2 1-16,0 0 0 16,-1-2-1-16,1 0 1 15,-1 4 0-15,1 2 0 16,-6-1-1-16,-3 1 1 16,-3 1-1-16,1-3 0 15,4 1-1-15,2 0 1 16,-4 3-2-16,-3 1 0 15,1-4-1-15,4 2 1 16,2 4-1-16,-2-2 1 16,-4-5-1-16,-1-1 0 15,3 4 0-15,5 1 0 16,-1-3 0-16,1 1 0 16,-5-4 0-16,4 3 1 15,7 2 0-15,1-3 0 16,1 0 0-16,-1-2 0 0,6 0 0 15,5-2 1-15,0-5-1 16,4 0 1-16,-1 4-2 16,4-1 1-16,1-1 1 15,0 0 0-15,3 0-1 16,0-1 1-16,3 5-1 16,0 1 1-16,4-4 0 15,-4 2 0-15,7-3-1 16,-1 0 1-16,4 2-1 0,1 1 1 15,2-5-1-15,-1 2 0 16,4-4 0-16,0 2 0 16,4 2 0-16,-2-4 0 15,-4 2-1-15,4 2 1 16,7 2-1-16,-4 1 1 16,-7-1-1-16,1 1 0 15,4 4 0-15,3-1 0 16,-1 1 0-16,-5-2 0 15,2 0 1-15,1 0 0 16,5 0 1-16,-3 5 0 16,2 0 1-16,-2 2 0 15,1-1 0-15,-4-3 1 16,3 4-2-16,-3 2 1 16,-2-1-2-16,2 1 0 15,1-4-1-15,3 2 1 0,-3-2-1 16,4-1 0-16,7-1-1 15,4 1 1-15,5-3-1 16,7-1 1-16,0-3-1 16,2-2 1-16,7-1 0 15,10 1 0-15,1 0 0 16,1 0 1-16,0-7-1 16,-5 3 1-16,-2 0 0 15,-3 3 0-15,-9 2 0 16,-6 1 0-16,-3 1 0 15,-12 2 1-15,-6 3-1 16,-12-1 1-16,-12-2-1 0,-11 2 0 16,-7 3-1-16,-4 0 1 15,-10-1-1-15,-9-1 0 16,-7-3 0-16,-14 2 0 16,-53-2-1771-16</inkml:trace>
  <inkml:trace contextRef="#ctx0" brushRef="#br0" timeOffset="133748.85">2833 12434 951 0,'0'0'0'0,"35"0"20"15,-1-2 0-15,10 1 27 16,10 1 1-16,13 5-8 16,6 3 0-16,4-1-17 15,3-1 1-15,-3-5-9 16,8 1 0-16,16 3-3 15,-1 0 1-15,2 1-6 16,2-1 1-16,9 2-1 0,6 0 0 16,2 0-1-16,4-1 0 15,11 3-2-15,0-5 1 16,12-1 0-16,2 1 0 16,4-1-1-16,3 0 0 15,10 1 2-15,4-1 0 16,6 1-1-16,10-1 0 15,1 1-1-15,1-1 1 16,5 1 5-16,0-4 0 16,6 0 4-16,-6 1 0 15,-9 5 4-15,5 1 0 16,-1 5 2-16,1 0 0 16,1 0-1-16,7 0 1 15,-1 0-4-15,8-3 1 16,-2-4 1-16,-1-3 1 15,-2 1 0-15,-6 1 1 16,3-6 1-16,-10 0 0 16,-2-1-1-16,-1-1 0 0,-2-1 1 15,-1 2 1-15,3-1 0 16,-13-1 0-16,2-2-2 16,-11 0 0-16,-26 2 1 15,-2 0 1-15,-2 3 2 16,-5 0 1-16,-10-1-3 15,-10 1 1-15,-3 0 10 16,-9 1 0-16,-13-6 3 16,-14 0 1-16,-4 0-5 15,-8-4 1-15,-4 4 0 0,-8 1 0 16,-4-1-4-16,-13 0 1 16,-8 0-3-16,-5-2 1 15,7-1-5-15,-5-1 1 16,0 4-6-16,-5 2 1 15,1-5-2-15,2 1 1 16,-2 1-4-16,-1-1 1 16,1-3-4-16,2-2 0 15,4-2-1-15,0 1 0 16,-4 1-3-16,4-2 1 16,-1 4-2-16,8-2 0 15,7-1-1-15,3-1 0 16,-3 4 1-16,-1 0 1 15,-1-2-1-15,2 2 1 16,-4 3 3-16,-1 3 0 16,-4 0 0-16,-6 1 0 15,-3-2 1-15,-3 2 1 0,0 2 1 16,-1 3 0-16,-1 0 3 16,-4 0 0-16,-5 0-2 15,9-6 0-15,-9 6 0 16,0 0 1-16,7-1-2 15,-7 1 1-15,0 0-2 16,0 0 0-16,7 1-2 16,-7-1 1-16,0 0-3 0,0 9 1 15,0-9-4-15,13 10 1 16,-13-10-2181-16</inkml:trace>
  <inkml:trace contextRef="#ctx0" brushRef="#br0" timeOffset="201503.74">14062 12159 907 0,'0'0'0'0,"0"0"16"15,0 0 1-15,0 0 20 16,0 0 1-16,0 0 23 16,0 0 1-16,0 0 2 15,0 0 0-15,0 0-26 16,0 0 1-16,-18-12 1 16,18 12 0-16,0 0-4 15,0 0 0-15,0 0-2 16,0 0 0-16,0 0-7 0,0 0 1 15,0 0-5-15,0 0 1 16,12-5-1-16,3 1 0 16,-1 2-3-16,-2 1 1 15,2-1 0-15,0 0 1 16,4 0 0-16,-2 2 0 16,0 0-2-16,-8 0 1 15,1 0 3-15,0 2 0 16,2 0 2-16,1 0 1 15,2 1 4-15,-3 1 1 16,1-1-3-16,6 2 1 16,-1-1 0-16,3 4 1 15,-3-4 2-15,1-1 1 16,1-1-4-16,3 0 1 16,-8-1 0-16,3 3 0 15,12 1-5-15,-3 0 0 16,-8 2-4-16,-1-5 1 0,1-2-3 15,1 2 0-15,-5-1 1 16,2 3 0-16,4-1-4 16,1-1 1-16,2-2-2 15,0 2 1-15,0 3-1 16,0-3 1-16,3-1-1 16,6 1 0-16,-6 2-2 15,2-3 0-15,-1-1-2 16,1 0 1-16,-1 2 2 15,-4-2 0-15,5 0 0 0,-2 0 1 16,-8 0-3-16,0 2 1 16,4 0-2-16,1-1 1 15,-5 3-2-15,8-4 0 16,6 3 1-16,2 1 0 16,-4-4-3-16,-2-2 1 15,7 0-1-15,1 2 0 16,-5 2 1-16,1 0 0 15,-9-1 1-15,3 3 1 16,-1-1 0-16,2-1 1 16,-5-2-1-16,0 0 0 15,-1 4 1-15,0-4 0 16,4 1-3-16,-1 3 0 16,3-1-1-16,1 1 1 15,-3-4-3-15,3 0 1 16,9 0 0-16,2 3 1 0,-7 1-2 15,-1-1 1-15,1-1-1 16,-4 0 0-16,6 1-1 16,-1 0 0-16,3-3-1 15,-3 0 0-15,6 0 0 16,3 2 1-16,1 3-2 16,-1 1 1-16,-2-3 0 15,1 2 0-15,0-1-1 16,-1 4 0-16,1-4-1 15,-1-2 1-15,6-4 0 0,4-2 0 16,4 4-1-16,3 2 1 16,-4 5-1-16,-4 0 0 15,-1-2-1-15,-1 0 0 16,1 2-1-16,3-2 1 16,5 1-1-16,1-1 1 15,-1 3-1-15,-1 1 0 16,-11-4 0-16,2-1 1 15,2-4-1-15,1 1 1 16,4 3 0-16,5 3 0 16,0-2 1-16,-1 0 0 15,-10-7 0-15,-1-1 1 16,-2 0 0-16,4 1 1 16,3-3 0-16,6-1 0 15,4-2 0-15,3-1 1 16,-6 4-1-16,0 0 0 15,-3 0-1-15,1-1 1 0,6 1-1 16,0 2 1-16,3 1-1 16,2-1 0-16,-3-1-1 15,-3-1 1-15,3-7 0 16,1 1 0-16,4 3-1 16,3-1 1-16,4 0-1 15,0-6 0-15,-2 1 0 16,2 2 1-16,5 3-2 15,-2 2 1-15,-1 0-1 16,-2 0 0-16,1 1-1 0,1 0 1 16,7 3-1-16,-8 3 1 15,-4-4-1-15,-1 4 1 16,4 4-1-16,0-1 0 16,5 1 0-16,-4-2 0 15,-13-2 0-15,-4 3 0 16,2-1 0-16,1-1 0 15,-1-1 0-15,1 2 1 16,-3 3-1-16,-1 1 1 16,-10-1-1-16,0 0 0 15,-1 2 0-15,3-2 0 16,2 2 0-16,0 2 0 16,-2-2 0-16,2 0 0 15,3-4 0-15,-1 0 0 16,0 4 0-16,1 2 0 15,2 1 0-15,8 1 0 16,3-3 1-16,-2-2 0 0,-6-1 0 16,-3 0 0-16,-1 0 0 15,3 0 0-15,3-1 0 16,3-2 0-16,-1-4 0 16,-2 2 0-16,-3 3 0 15,2-1 1-15,7-4-1 16,3 1 1-16,1-1 0 15,-3 2 0-15,-10 0 0 16,-3 0 0-16,-5 0 0 16,0 0 1-16,2 0 0 0,-4 0 0 15,-4 0 1-15,-4 0 0 16,-3 0 0-16,-8 0 1 16,-4 0 0-16,-4 0 0 15,-2-5 0-15,-2 1 1 16,-1 1-1-16,-2 1 1 15,-2 2-1-15,0 0 0 16,2 0-1-16,-2 0 0 16,-7 0-1-16,0 0 0 15,4-2-1-15,1-1 1 16,1 1-1-16,-5 2 1 16,-1-3-1-16,-7 3 1 15,7-4 0-15,-7 4 0 16,9 0 0-16,-9 0 1 15,9 0-1-15,-9 0 0 16,0 0-1-16,0 0 1 16,7 0-1-16,-7 0 0 0,0 0-4 15,0 0 0-15,7 0-16 16,-7 0 0-16,0 0-2662 16</inkml:trace>
  <inkml:trace contextRef="#ctx0" brushRef="#br0" timeOffset="203733.11">23267 12242 1175 0,'0'0'0'16,"11"-26"34"-16,-2 5 0 0,-2 4 23 16,5-4 1-16,6-7-8 15,-2-1 0-15,-6 5-24 16,-1 0 0-16,2-4-10 15,-1 0 0-15,1 6-5 16,1 6 1-16,6 6 5 16,8 5 0-16,15 6 2 15,7 3 0-15,3-2 2 16,5-2 1-16,8 0-2 16,1 0 0-16,9 0 1 0,4-2 1 15,-4-5-4-15,5 2 0 16,11 1-1-16,5 2 0 15,4 2-3-15,5 6 1 16,5 1-3-16,-1 3 1 16,5 2 2-16,-4 4 0 15,4 4 6-15,0-4 1 16,-4-2 1-16,-3 0 1 16,-5 0 0-16,-2-1 0 15,-8-1 5-15,-6-3 1 16,-7-2-5-16,-6 2 1 15,-3-2-4-15,-9 3 1 16,-6 6-14-16,-1-6 1 16,2 0-6-16,0-1 0 15,-55-9-1682-15</inkml:trace>
  <inkml:trace contextRef="#ctx0" brushRef="#br0" timeOffset="204220.43">29090 12297 1601 0,'16'-3'0'16,"32"-9"10"-16,6 0 0 16,1-6 23-16,-2 6 1 15,-4 5 33-15,-6 2 1 16,-1-2-20-16,-5 2 1 15,-7-2 2-15,-2 2 1 16,-1 0-8-16,-3 1 1 16,1-3-9-16,0 6 1 15,-1 1 0-15,-1-2 0 16,-2 0-3-16,-3-5 1 16,-6 2-7-16,-3 2 0 0,-2 1-7 15,-7 2 1-15,7-2-5 16,-7 2 0-16,7 0-5 15,-7 0 1-15,8 0-8 16,-8 0 0-16,8 5-4 16,5 0 0-16,-13-5-1875 15</inkml:trace>
  <inkml:trace contextRef="#ctx0" brushRef="#br0" timeOffset="-158863.59">25419 14175 1489 0,'0'0'0'0,"-12"-21"49"15,0 7 1-15,-2 7 46 16,-8-3 0-16,-11-9-29 16,-6 0 1-16,-7 3-43 0,-3 8 1 15,-6 3-11-15,-3 5 1 16,-6 5-6-16,-3 7 1 16,-7 9-5-16,-3 3 1 15,-3 5-2-15,5 8 0 16,7 2-2-16,7 8 1 15,4 5 0-15,10 7 0 16,13 5-2-16,9 7 1 16,8 3 0-16,10-1 0 15,12-4 1-15,14-5 1 16,17-3 0-16,13-6 1 16,13-6 0-16,15-15 0 15,19-13 6-15,13-17 1 16,9-15 5-16,8-11 1 15,4-11 0-15,-1-7 1 16,-6-8 1-16,-8-6 1 16,-7-5 0-16,-17-5 0 0,-11-12 8 15,-19-2 1-15,-22 0 0 16,-21 5 1-16,-22-1 0 16,-20 3 1-16,-22 9-3 15,-23 12 0-15,-23 6 9 16,-14 13 0-16,-17 9 1 15,-18 13 0-15,-25 16-6 16,-14 14 0-16,-17 12-6 16,-10 15 1-16,-12 18-12 15,2 13 0-15,1 17-10 0,0 9 0 16,216-105-2158-16</inkml:trace>
  <inkml:trace contextRef="#ctx0" brushRef="#br0" timeOffset="-150328.39">7024 15596 1052 0,'0'0'0'16,"0"0"25"-16,0 0 0 15,0 0 30-15,26 0 1 16,-12 0-5-16,8 3 1 15,4 2-15-15,6 2 0 16,5 2-17-16,-2-2 0 16,-1 2 0-16,1-2 0 0,5-1-4 15,6-2 0-15,7-1-3 16,2-1 1-16,12 0 6 16,2 1 0-16,-2 1 14 15,-4 1 1-15,1 0-5 16,-1 0 0-16,6 4 4 15,5 0 1-15,4-1 5 16,-2 1 0-16,-8 0-9 16,-1-2 0-16,-1-1 3 15,4 3 0-15,8 3-1 16,-1-1 1-16,-1-8-5 16,-3-1 1-16,11 1-5 0,3 1 1 15,4-3-7-15,-2 1 1 16,-6 2-4-16,1-3 0 15,6-2-3-15,0 1 1 16,-7 3-3-16,-4 2 1 16,-5 2-3-16,4 0 0 15,7 2 1-15,-4-1 0 16,-4-1 1-16,3-3 0 16,1-6 0-16,5-1 0 15,1 1-1-15,5 0 1 16,-2-5-2-16,3-3 1 15,6-4-1-15,0 2 1 16,-2 2-1-16,1 3 0 16,3 0-2-16,-2 0 0 15,-4-5 0-15,-5 3 0 16,3 2-1-16,-1 0 0 0,7 2 0 16,0 1 0-16,-9 3-1 15,1-1 0-15,8 2-2 16,-4 0 1-16,-6 0-2 15,-3 2 1-15,0-1-1 16,1 3 0-16,6 1 0 16,-6 0 1-16,-11 1 0 15,1-3 1-15,1-1 0 16,1 1 0-16,1 4 0 16,-6 2 0-16,-6-4-1 0,1 0 1 15,7-3-2-15,0-2 0 16,2-2 0-16,-1 0 1 15,-6 2-1-15,1 2 0 16,6 0 0-16,3 0 0 16,-5-1 0-16,-4 1 0 15,0 0 0-15,1 1 0 16,2 2 0-16,8 1 0 16,-1-1 0-16,-1-2 0 15,-9-1 0-15,2 0 0 16,9-1-1-16,0 1 1 15,-2 0 0-15,-3 1 0 16,-3-3 0-16,1 2 0 16,7 0 0-16,-2 0 1 15,-1-1 0-15,-3 3 0 16,-3-1 1-16,6 1 0 0,4-1 2 16,3 1 0-16,-8 1 0 15,2 0 1-15,2 0 0 16,4 0 0-16,-1 4-1 15,-1 1 0-15,-6 3-1 16,2-5 0-16,8-4 0 16,-3-3 1-16,-5 3-2 15,-5 3 1-15,2 3 1 16,-3 1 0-16,8-1 3 16,2-1 0-16,-7-3 0 0,-3 0 1 15,0-3 1-15,0 2 1 16,5-1-1-16,3 1 0 15,-2-5-1-15,-4-2 1 16,-1 1-2-16,5 2 1 16,9 4 1-16,-3 1 0 15,-10-5-1-15,1-1 1 16,1 0-1-16,3 4 0 16,6 1-2-16,0-2 0 15,-10-4-2-15,1 1 1 16,7 7-2-16,-3 0 0 15,-3-4-1-15,-3-3 0 16,-3 0 0-16,6 4 1 16,6 1 0-16,-5 0 0 15,-3 2 0-15,-4-2 1 16,0-2 0-16,4 3 0 16,8 2 0-16,-1-1 1 0,-8-2-1 15,3 1 1-15,-3-1 0 16,8-2 0-16,0-1-2 15,-1 1 0-15,-3 1-1 16,4-1 0-16,9 1-2 16,1-2 1-16,2-4-1 15,2 0 0-15,3 0-1 16,2 1 1-16,2-1-1 16,1 0 1-16,3 0 0 15,1-1 1-15,4 0-1 16,1-1 1-16,4 1 0 0,2-1 0 15,-1 1 2-15,5 1 0 16,2 0-1-16,-4 1 1 16,-2-5 0-16,1 5 1 15,6 2-2-15,1 3 1 16,-3-4 0-16,2-2 0 16,0 2-1-16,0 4 1 15,-2-1-2-15,0 0 1 16,0-1 0-16,1 2 0 15,5 1 1-15,-3 2 1 16,1-2 0-16,-1-2 1 16,3 3 0-16,1-1 0 15,10-5 0-15,4 0 0 16,1 3-2-16,6-1 0 16,11-2-2-16,1-2 0 0,4-3-1 15,2 0 1-15,0 5-1 16,9 2 0-16,1 3-1 15,-1-2 0-15,1-3 1 16,1 0 0-16,-1-1 1 16,4-1 0-16,-2 4 0 15,-1-1 1-15,4-2-2 16,-1-5 1-16,-3 1-1 16,-4 0 1-16,-6 0-1 15,-8 0 1-15,-5 3 0 0,-10-2 1 16,-15-3-2-16,-7 2 0 15,-11 2 0-15,-12-1 0 16,-9-1 1-16,-7 0 1 16,-9 3 0-16,-12 0 0 15,-13-1-1-15,-12-2 0 16,-15 1-3-16,-12 3 1 16,-6 1-1-16,-11 0 0 15,-18-12-3-15,-12 1 0 16,30 11-2461-16</inkml:trace>
  <inkml:trace contextRef="#ctx0" brushRef="#br0" timeOffset="-148446.93">2164 16935 1343 0,'0'0'0'15,"29"0"37"-15,0 4 1 16,14 3 28-16,4 0 1 16,5-1-16-16,1 0 1 15,10-5-29-15,9 1 1 16,11 0-10-16,2 1 0 15,-4 3-4-15,4 0 0 0,1 1-3 16,13 0 1-16,5 0-3 16,5 0 1-16,8 0-1 15,1 0 1-15,7-2 4 16,7-3 0-16,10-2 4 16,6 0 0-16,5-2 1 15,1 0 1-15,3-1 2 16,10-2 0-16,4 0-4 15,-3-1 0-15,3 1 4 16,-3-2 0-16,8-3-2 0,0 0 0 16,4-1-3-16,2 2 1 15,12 4 6-15,9 2 0 16,-4-1 2-16,8 3 0 16,1 1 1-16,0 3 0 15,-2 2 1-15,2 0 0 16,0-1-3-16,1-2 1 15,-3-4-2-15,7-3 0 16,4-2-4-16,4-2 1 16,-1-5 1-16,3 0 0 15,2 2-1-15,-8 0 0 16,4 2 0-16,-4 1 0 16,3 1-3-16,4 2 1 15,0 8-2-15,-3 5 0 16,-8 2-2-16,2 1 1 15,-1 0-2-15,-10-1 1 16,-6-2-3-16,-4 2 1 0,-5 3 2 16,-4 0 0-16,-9-2-1 15,1-1 1-15,-10-4-1 16,-13-3 0-16,-18-2 5 16,-6 0 0-16,-5 0 9 15,-10-2 1-15,-18-1 3 16,-2-1 1-16,-5 1-1 15,-12 1 1-15,-13 2 3 16,-14 0 1-16,-14 0-6 0,-8 0 0 16,-8 0-6-16,-2 0 1 15,-1 0-1-15,-4 2 1 16,3-1-5-16,1 6 0 16,9 7-9-16,-1 0 0 15,-3-4-8-15,5-8 1 16,-28-2-2289-16</inkml:trace>
</inkml:ink>
</file>

<file path=ppt/ink/ink5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36:02.735"/>
    </inkml:context>
    <inkml:brush xml:id="br0">
      <inkml:brushProperty name="width" value="0.05292" units="cm"/>
      <inkml:brushProperty name="height" value="0.05292" units="cm"/>
      <inkml:brushProperty name="color" value="#FF0000"/>
    </inkml:brush>
  </inkml:definitions>
  <inkml:trace contextRef="#ctx0" brushRef="#br0">13219 3716 918 0,'0'0'0'15,"0"0"14"-15,0 0 1 16,0 0 18-16,0 0 0 15,-23-16 1-15,10 6 1 16,-3-13-2-16,-6 1 1 16,-5 1-17-16,-10 5 1 15,-4 1-4-15,-3 4 0 16,-9-1 4-16,-3 0 0 16,-2 9 1-16,-7-3 1 15,-13-6 3-15,-5 0 1 16,2 0 0-16,-4-4 0 15,2 4-2-15,-7-1 0 16,-7 0-2-16,-3-2 1 16,-1 1-3-16,-5-2 1 15,-6 4 1-15,-3 4 0 0,-2-1 6 16,-1 0 0-16,-14-3 0 16,-2 0 0-16,-2 5-1 15,0 2 1-15,2 0-3 16,-10-2 0-16,-6 2 5 15,1 1 0-15,5 1-2 16,-1 6 1-16,-3 2-3 16,-5 8 0-16,-10 6-5 0,3 3 0 15,6 6-2 1,1 5 1-16,1 12-5 0,-1 0 0 16,-3 5-4-16,0 0 1 15,7 0-3-15,8 2 1 16,2 2-2-16,7 5 0 15,6 6-2-15,10 5 1 16,12-6 1-16,3 5 0 16,3-3-2-16,6 3 0 15,2 14-2-15,5 3 1 16,8 1-1-16,4 5 0 16,6-2-1-16,9 1 0 15,9 3 0-15,12-8 0 16,14-3-1-16,9-6 1 15,14-1-1-15,17-5 1 16,20-6-1-16,14-7 1 16,11-5-1-16,10-3 0 15,13-8 0-15,10-4 0 0,15 2 0 16,11-2 0-16,19-2-1 16,4-3 1-16,12-7 0 15,20-2 0-15,22-6 0 16,17-3 0-16,18-6 0 15,17-13 0-15,16-10 0 16,10-6 0-16,1-5 0 16,3-4 1-16,0-11-1 15,-6-5 1-15,-1-1 0 16,-3-5 0-16,-4-2 4 0,-8-10 0 16,-6-4 8-16,-17-4 0 15,-15-3 6-15,-17-4 1 16,-12-2 3-16,-18-6 0 15,-15-13 1-15,-18 0 0 16,-20 1-2-16,-16-3 0 16,-13-15 0-16,-20 6 1 15,-20 7 2-15,-21-4 0 16,-19-9 2-16,-29 7 1 16,-31 11-2-16,-29 8 1 15,-38-2-4-15,-43 14 1 16,-49 17-5-16,-59 27 0 15,-52 25-16-15,-21 26 0 16,-8 32-4-16,9 15 1 16,18 10-10-16,34-4 0 15,287-70-1926-15</inkml:trace>
  <inkml:trace contextRef="#ctx0" brushRef="#br0" timeOffset="1099.65">14296 4685 727 0,'32'0'0'0,"60"-9"27"16,33 9 0-16,20 2 27 16,19 5 1-16,19-6-6 15,16 6 1-15,27 2-21 0,19 3 1 16,25 0-12-16,23-3 1 15,26 3-5-15,31 0 1 16,18 0-5-16,31 2 1 16,15-2 5-16,12-5 1 15,16-5 6-15,19-4 1 16,18-1 3-16,22-6 1 16,9 0 8-16,23-1 0 15,15-1 5-15,10 1 0 16,6 0-3-16,11 6 1 15,2 4-11-15,-18-3 0 16,-559 3-1196-16</inkml:trace>
  <inkml:trace contextRef="#ctx0" brushRef="#br0" timeOffset="17682.24">3438 7637 1108 0,'0'0'0'0,"26"3"25"16,6 1 0-16,3 1 25 15,2 4 0-15,-1 3-7 16,-5-2 0-16,-2-1-22 15,-3-6 0-15,2 3-8 16,2-6 1-16,4 0-5 16,1 0 1-16,2 3 0 15,4-3 0-15,3 0-1 0,2 0 1 16,7 0-1-16,7 0 0 16,-6 0-1-16,4 0 1 15,1 2 3-15,4 1 0 16,13 1-1-16,-2 1 1 15,2 2 0-15,-4-6 1 16,1-2-2-16,4-3 1 16,11-1 2-16,2-4 1 15,-9-4 2-15,2-1 0 16,11-7-2-16,-2 4 1 16,6 1-1-16,-8 1 1 15,-3-3 6-15,-1 6 0 16,13 9 3-16,-6 6 1 15,-4 1-1-15,-1-3 1 16,2 3-3-16,1-1 1 16,-1 1-3-16,-3-8 0 0,-6-8-2 15,4-2 0-15,1 2-1 16,4 0 0-16,-9 0-1 16,-3 0 0-16,-2 0-2 15,5 0 0-15,5 3-2 16,-1 2 0-16,-7 2-2 15,-4-2 1-15,1 5-3 16,7-1 0-16,2-1 1 16,-6 3 0-16,-2-3-2 15,-4 1 0-15,9 1 0 0,0 0 0 16,6-3-1-16,-4 0 1 16,-8 5-1-16,1 0 1 15,5 0-2-15,1 0 1 16,4 5-1-16,-5 2 1 15,-7 2 0-15,6-1 0 16,6-4-2-16,-1 1 1 16,-2 2-1-16,1-2 0 15,-3-2 0-15,1 1 0 16,8 3 0-16,-4 0 1 16,-5-2-2-16,-3-2 1 15,3 1-1-15,4-1 0 16,1 6 0-16,-3 0 1 15,-4-6-1-15,2 2 0 16,6 0 0-16,-1 2 1 16,1 0-1-16,1 2 0 0,-7 0-1 15,2-4 1-15,3 2-1 16,3-4 1-16,-7-3-1 16,5 0 1-16,3 5-1 15,0-1 0-15,0-4-1 16,0 0 1-16,0 2 0 15,0 1 0-15,7 0 1 16,0-3 1-16,-2-8 1 16,0 1 1-16,6 5 0 15,-3 2 1-15,-4 2 0 0,-2 1 0 16,1 1-2-16,-3-2 1 16,2-2-1-16,1 0 1 15,-6-2 1-15,3 0 0 16,5 4 0-16,-5 0 1 15,-4 1-1-15,1-3 1 16,-1 0-2-16,4 0 0 16,5 3 0-16,-1-3 0 15,-4 0 0-15,0-3 0 16,7 3-1-16,0-3 0 16,-5-3-1-16,3 3 0 15,7 1 0-15,-1-1 0 16,1-1-1-16,2-4 1 15,2 1-1-15,5 5 0 16,-2 0-1-16,-1 0 0 16,-6-1 0-16,4 1 1 15,2 1 0-15,-2 1 0 0,-8 0 0 16,5 1 0-16,4 4 0 16,3-1 1-16,-15-6-1 15,4 2 0-15,1 7 0 16,-1-7 0-16,-4-5 0 15,4 1 0-15,1 6-1 16,3 2 1-16,-8-1-1 16,4-3 1-16,-2 0-1 15,5 4 1-15,2-1-1 16,-3 2 0-16,-4-1 1 0,2 4 1 16,5 1 0-16,0-6 0 15,-7-3 0-15,5 0 1 16,6 6-1-16,-1-1 0 15,-3-7-1-15,6 4 1 16,3 5-2-16,-1 0 1 16,-2-2-1-16,3-5 0 15,7 3 0-15,0 1 1 16,-2-4-1-16,2 0 0 16,10 5 0-16,-5-5 0 15,-1-5 0-15,-2 1 1 16,5 4 0-16,3-3 0 15,1 3 3-15,-3 0 0 16,1-9 0-16,-5 6 1 16,10 3 0-16,-2-4 0 15,2-6 0-15,4-2 0 16,6 1-1-16,1 6 0 0,1 2 0 16,-5-2 0-16,4-6-2 15,3 1 1-15,6-6 0 16,4 4 0-16,6 3 1 15,-1-4 1-15,-6-3-2 16,5 0 1-16,4 3-3 16,3 1 1-16,11 1-1 15,0 2 1-15,-2 1-1 16,9-1 0-16,12-3-1 16,8 3 0-16,3 1 0 0,-2-1 0 15,5 6-1-15,10-3 1 16,2 3-2-16,10 3 1 15,5 0-1-15,10 0 0 16,1 2 0-16,-3-1 0 16,-2 1 0-16,2 2 0 15,5-4 0-15,-5 3 0 16,-3 1 1-16,-1 1 1 16,-1 3 4-16,-8-4 0 15,-9-1 4-15,-11 3 0 16,-11-5 2-16,-13 3 1 15,-15-1 1-15,-12 1 1 16,-12-8-1-16,-21 4 1 16,-15-5-7-16,-19-2 0 15,-18-2-1-15,-17-3 0 16,-23 7-6-16,-14-5 0 0,-13-1-5 16,-15-1 1-16,3 12-2384 15</inkml:trace>
  <inkml:trace contextRef="#ctx0" brushRef="#br0" timeOffset="19865.68">2350 8615 1198 0,'0'0'0'16,"0"0"29"-16,17-12 0 16,-3 10 25-16,0-2 1 15,13-4-13-15,1-1 0 16,2 6-20-16,-2-3 1 16,13 5-4-16,3 1 1 15,5 7-2-15,2 0 0 0,8 1 1 16,-1 3 1-16,0-1-3 15,6 0 0-15,11 2 6 16,8 1 0-16,4-3 0 16,6 0 1-16,-3-1-2 15,9-2 0-15,10-4-2 16,8-1 0-16,-4 0-4 16,1-2 1-16,4-4-3 15,11 1 0-15,4 3 0 16,2-4 0-16,5 3 2 0,10 1 1 15,10 5-1-15,-1 0 1 16,0-1-1-16,-9-1 1 16,-4 2-3-16,4 4 1 15,5 5-1-15,-1 3 1 16,-6-5 4-16,0 0 0 16,-3 0 2-16,3-3 0 15,2-4 1-15,0 0 1 16,1 4 0-16,3-2 0 15,1-4-4-15,7-8 0 16,4 0-1-16,2-2 0 16,3 0-3-16,-4 2 0 15,-8-2-2-15,3-2 0 16,4 1-2-16,2 1 1 16,-1 3-3-16,10-1 0 15,3 0-1-15,-2-4 1 16,0 6-1-16,-11-6 0 0,1-1 1 15,0 1 1-15,3 4-1 16,5 0 1-16,-5 1 0 16,0-4 1-16,-3 1-2 15,-6 2 0-15,-3-4 1 16,0 2 0-16,10 0-2 16,0 2 0-16,-1 3 0 15,1 0 0-15,-7 2-2 16,-3 0 1-16,-2 0-1 15,4 4 1-15,5 3-2 0,1 2 1 16,4-4-1-16,-3 3 1 16,-6 3-1-16,-3 1 0 15,0-2-1-15,1-1 0 16,2-2-1-16,-3-4 1 16,-2 6 0-16,2-4 0 15,-2 2-1-15,2-5 1 16,-1 5 0-16,6-4 0 15,6-3 0-15,-8 0 1 16,6 0 0-16,-4 0 0 16,1 0 2-16,12-2 0 15,-3 1 1-15,3-6 1 16,4 2 1-16,-4-1 1 16,-10 3 5-16,6-6 0 15,5 2 5-15,-6 2 1 16,0-5-2-16,3 1 1 0,1 7-3 15,1-1 0-15,-10-6-3 16,-8 1 0-16,0-1-3 16,-4 0 1-16,0 2-4 15,-1-1 1-15,-1-3-1 16,-6 3 0-16,-10-1-2 16,-6 4 0-16,-1 0 1 15,-6 1 1-15,-17 1 1 16,-1-4 0-16,-2 5 1 15,-5-5 0-15,-9-1 2 0,-5-1 0 16,-8 0 0-16,-1 2 1 16,-7 2-1-16,-7-4 0 15,-13 3-2-15,-8-3 1 16,-11 0-2-16,-6-3 1 16,-1 5-1-16,-7 5 0 15,0-4-2-15,0 0 0 16,0-2-3-16,1-1 1 15,6 6-5-15,7 3 1 16,9 0-2-16,5 5 0 16,-44-5-2420-16</inkml:trace>
  <inkml:trace contextRef="#ctx0" brushRef="#br0" timeOffset="42171.6">28598 9283 1097 0,'0'0'0'16,"0"0"17"-16,0 0 1 16,0 0 11-16,0 0 1 15,12-30-21-15,9 6 0 16,11-12-26-16,11-6 0 16,9-3-2-16,7-2 1 15,-59 47-836-15</inkml:trace>
  <inkml:trace contextRef="#ctx0" brushRef="#br0" timeOffset="53632.49">16110 11333 1679 0,'0'0'0'16,"-23"-17"52"-16,0 2 0 15,-5-3 34-15,-11 1 1 16,-7 1-33-16,-5-1 1 16,-13-5-28-16,-3-3 0 15,-10-1-2-15,-3 0 0 16,3-3-10-16,-10 1 0 16,-8 1 1-16,-9 1 1 0,0 1-1 15,-7 3 1-15,-16 3 5 16,-7 3 1-16,1 6 3 15,-10 6 1-15,-12 6-3 16,-4 2 0-16,-3 3-3 16,-4-2 1-16,4 3-3 15,3 8 1-15,6 3-2 16,-2 7 1-16,-1-3-4 16,6 4 1-16,9 6-3 15,2 5 1-15,3 4-3 0,6 10 1 16,-6 5-2-16,5 10 1 15,10 15-3-15,2 1 1 16,-6 3-2-16,16 2 0 16,15 6-2-16,11-4 1 15,6-2-2-15,12-3 1 16,5-4-2-16,5 4 1 16,14 2-1-16,11-3 0 15,13-1-1-15,15-3 0 16,11-4-1-16,15-1 1 15,17 1-2-15,12-2 1 16,2-1 0-16,12-6 0 16,9-4 1-16,15-5 0 15,22 0 1-15,9-7 0 16,5-7 2-16,12-6 0 16,15-9 0-16,8-10 0 15,11-7 0-15,10-10 1 0,11-4 4 16,2-8 0-16,10-9 2 15,3-9 0-15,-3-8 3 16,-1-7 1-16,-8-9 0 16,2-7 1-16,1-3-1 15,-6-8 1-15,-5-1 6 16,-13-1 0-16,-9-1 1 16,-8-3 0-16,-5-2-2 15,-18-5 0-15,-15-5 3 16,-15 1 0-16,-11 1 0 0,-15-1 0 15,-15-3-3-15,-17 4 0 16,-18-1-2-16,-20-1 1 16,-20 5-5-16,-27 7 1 15,-20 1-3-15,-21 8 0 16,-22 3-2-16,-25 14 1 16,-34 6-2-16,-49 10 0 15,-44 13-1-15,-50 16 0 16,-39 17-2-16,-40 21 0 15,-29 20-2-15,-26 29 1 16,-25 27-5-16,1 24 1 16,-13 28-5-16,25-2 0 15,448-159-2525-15</inkml:trace>
</inkml:ink>
</file>

<file path=ppt/ink/ink5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38:52.952"/>
    </inkml:context>
    <inkml:brush xml:id="br0">
      <inkml:brushProperty name="width" value="0.05292" units="cm"/>
      <inkml:brushProperty name="height" value="0.05292" units="cm"/>
      <inkml:brushProperty name="color" value="#FF0000"/>
    </inkml:brush>
  </inkml:definitions>
  <inkml:trace contextRef="#ctx0" brushRef="#br0">17179 3316 985 0,'0'0'0'0,"0"0"10"16,26-23 0-16,-8 13 23 15,8-2 1-15,11-6 7 16,0 1 1-16,7 5-1 16,6 0 0-16,8 7-18 0,5 1 1 15,4 4-1-15,4 0 0 16,5 0 0-16,8 5 0 16,12 11 7-16,1-7 0 15,0-6 1-15,7 1 1 16,5 4-2-16,8-3 0 15,-1 2-2-15,4-5 0 16,10 5-4-16,8-2 0 16,7-1-1-16,1 1 1 15,4 2-1-15,11-5 0 16,15 1-2-16,-1 0 0 16,6 1 11-16,10-8 0 15,5-1 6-15,13-2 1 16,1-1-5-16,9-4 1 15,9-4-4-15,4 2 0 16,12-1-3-16,6 1 1 0,4-2-5 16,2-1 0-16,7-4-1 15,7 6 1-15,5 2 1 16,0 1 1-16,9 4-3 16,0 2 0-16,2 3 2 15,-7 3 1-15,-1 3-1 16,-6 3 1-16,-4 6-1 15,-11-4 0-15,-4-1 2 16,-13-1 0-16,-16-12-1 16,-14 5 0-16,-13 2-3 0,-12 1 0 15,-21-4-2-15,-14-1 0 16,-16-4-2-16,-14 2 0 16,-14 1-1-16,-11-1 0 15,-6-4 1-15,-12-1 1 16,-12-2-2-16,-8 2 1 15,-13-1 1-15,-12 6 0 16,-11 0-1-16,-5 1 0 16,-6 4-3-16,-1-3 0 15,-2-1-2-15,-7 4 0 16,0 0-2-16,7-8 0 16,-7 8-4-16,7-12 0 15,-7 12-2-15,7-9 0 16,-7 9-4-16,6-5 0 15,-6 5-2-15,-4-9 0 16,4 9-2257-16</inkml:trace>
  <inkml:trace contextRef="#ctx0" brushRef="#br0" timeOffset="6663.83">8255 4508 627 0,'0'0'0'0,"0"0"13"16,18-9 1-16,-18 9 24 15,0 0 1-15,0 0 14 16,10 4 1-16,-1-4-12 16,3 0 0-16,2 0-11 15,1 0 0-15,2 0 0 16,6 0 0-16,9 0-6 15,5 0 1-15,4 0-2 16,3 2 1-16,5 1 9 16,-3-3 1-16,-2 0 2 0,-3-3 1 15,4-3-5-15,5 1 0 16,4 5 6-16,5 2 0 16,8-2-3-16,-2 0 1 15,0 0-13-15,-1-2 0 16,-1-8 7-16,-3 5 0 15,11 8-8-15,1-1 1 16,2 1 1-16,-3-6 1 16,-8-2 4-16,3-1 1 15,6 3-8-15,2 0 1 16,7-3-1-16,-2-4 1 16,-5-4-1-16,4 2 1 15,12 0-6-15,-7 0 1 16,-2 3-5-16,-3 1 0 15,-2 4-2-15,5 4 0 16,9 7 2-16,-6 2 0 16,-6-1 0-16,-6 1 1 0,4 3 0 15,2 4 0-15,5-3-2 16,-2-4 1-16,-7-2-2 16,3 2 1-16,-1 3 0 15,7 0 0-15,-2-7-2 16,0-1 1-16,-5-1-1 15,-2 2 0-15,6 2-3 16,3 2 1-16,1-1-1 16,-6-2 0-16,0 1-3 15,3 1 1-15,5 1-2 0,2 0 0 16,-1-3-1-16,-6 0 1 16,0-3-2-16,0 2 0 15,9 2 2-15,0-5 0 16,-9 5 2-16,2-4 0 15,4-3 2-15,6 0 1 16,6 0 0-16,-4 0 0 16,-8-3 1-16,4-1 1 15,8 1 1-15,-2 1 0 16,-11-10 1-16,6 3 0 16,11 6-1-16,-3 0 1 15,-1-3-2-15,0-2 1 16,5 1-3-16,0 2 0 15,0-4-2-15,-2 2 0 16,-1-2 0-16,3 4 0 16,3 2-1-16,-1-4 1 0,-4 5-2 15,-1-1 1-15,10-1 0 16,-2-1 0-16,-4-4 0 16,-1-1 0-16,3 5 0 15,-1-1 1-15,0 0 0 16,0-3 0-16,8 0-1 15,-3 6 0-15,-5-2 0 16,4 5 0-16,3-4 1 16,-1 4 1-16,-11 0 0 15,3 4 0-15,4 4 1 0,-4-3 1 16,-5-5-1-16,-6 4 1 16,8-1-1-16,-6-1 1 15,-3 2-3-15,-4 1 1 16,-7 2-1-16,-5 1 1 15,5-4-1-15,-2-1 1 16,-6 2-1-16,-3 4 1 16,-10-5-2-16,-3 1 1 15,-1 2-1-15,-3-4 1 16,-4 6-1-16,-3-4 1 16,-5-5 0-16,-8 0 0 15,1 3 0-15,-8 1 0 16,-10-4-1-16,-4 0 0 15,3-4 1-15,-3 4 1 16,-2-3 1-16,-1 3 0 16,-9 0 0-16,9 0 1 15,-9 0 1-15,9-5 0 0,-9 5-1 16,9-7 1-16,-9 7-3 16,0 0 1-16,9-5-4 15,-9 5 1-15,7-7-3 16,-7 7 1-16,12-9-3 15,0-5 0-15,4-10-2 16,9-4 1-16,0-1-18 16,10 3 1-16,-35 26-2174 15</inkml:trace>
  <inkml:trace contextRef="#ctx0" brushRef="#br0" timeOffset="9337.2">26333 4354 940 0,'0'0'0'0,"42"5"7"15,3-1 1-15,13-4 19 0,5-4 1 16,8 4 3-16,-1 0 0 15,-1-8 9-15,9-1 1 16,8 2-7-16,2 5 1 16,4-1-7-16,5 3 1 15,5 3-5-15,6 3 1 16,3-1 3-16,7 2 1 16,11 5 6-16,7 0 0 15,9 0 2-15,6 2 1 16,8 1 4-16,2-2 1 15,3 0-10-15,-2-1 0 16,-10-8-1-16,1-4 1 16,0-4 4-16,4-1 1 15,9 5-9-15,-7 0 1 16,-13 2 3-16,-10-4 1 16,-9-5-4-16,-9 2 0 15,-6-3-2-15,-10 1 0 0,-5 1-2 16,-7-2 0-16,-13-4-1 15,-8 3 1-15,-9-3-4 16,-12 3 1-16,-8 2-1 16,-8 2 1-16,-9-2-5 15,-5 2 1-15,-6 5-8 16,-3-3 1-16,-9 3-8 16,9-6 0-16,-9 6-4 15,3-7 0-15,-3 7-1743 16</inkml:trace>
  <inkml:trace contextRef="#ctx0" brushRef="#br0" timeOffset="12013.82">2891 5332 795 0,'0'0'0'15,"35"-12"20"-15,8 0 0 16,11 0 16-16,8 3 1 0,2-3-4 15,-4 3 0-15,-2-3-5 16,-5 2 0-16,-2-1-4 16,7 3 1-16,6 1-12 15,6 1 1-15,2 3 3 16,1-2 1-16,-5 1 3 16,8 1 0-16,11-1-1 15,-3 1 0-15,-1 1-3 16,-2-1 0-16,4-2-1 15,2 5 1-15,11 5 3 16,-2-2 1-16,-6-3 3 0,1 2 0 16,12 5-2-16,-6 0 1 15,-4-2-3-15,-6-5 1 16,6 3-4-16,2 3 0 16,4 1-1-16,-4 1 1 15,-12-3 3-15,5 2 0 16,9 2 4-16,0-4 0 15,-8 2-2-15,1 2 0 16,0-4-2-16,5 2 1 16,7-2-4-16,-7-1 0 15,-3-4 1-15,5 0 1 16,4 0-2-16,-3 1 1 16,-2-1-1-16,-3-1 0 15,8-3 0-15,-6 1 0 16,-5 6-3-16,0 1 1 15,0-1-2-15,0-1 0 16,5 1-3-16,-5 1 0 0,-7-1 0 16,2 2 1-16,6 0-1 15,3 2 0-15,-8 2-1 16,-1-4 1-16,1 2-3 16,4 2 1-16,5-4-1 15,1 5 1-15,-6-1-2 16,1 3 0-16,15 0 0 15,-5-3 1-15,-2-9-1 16,1 2 1-16,13 5-2 16,3-7 1-16,-3-4 0 0,-3 2 0 15,8 2 0-15,2 0 0 16,-16-3 1-16,5 3 1 16,13 3 1-16,-6 3 1 15,-12-12 1-15,4 3 0 16,5 3 0-16,0 0 0 15,-9-7-1-15,5 2 1 16,9-4-3-16,-1-3 1 16,-10 0-1-16,-1 0 0 15,14 3 0-15,-5-3 0 16,-4-5-1-16,-2-2 1 16,9 1 0-16,-1 1 0 15,-8 2 0-15,2-3 0 16,2 3-2-16,2 3 1 15,-7-1-2-15,3 5 1 16,7-1 1-16,-5 0 0 16,-6-3-1-16,3 4 0 0,3-1 0 15,-1 2 0-15,-2-5-1 16,-1 3 0-16,2 4-2 16,-1 2 1-16,-8-4-1 15,2 2 1-15,4-1-2 16,1 3 1-16,-5-1-1 15,0 4 1-15,0 0-1 16,4 0 1-16,-9 0 0 16,-2 0 0-16,-4 4-1 0,1-1 0 15,6 3-1-15,-5-1 1 16,-5-2-1-16,0 4 1 16,6 2-1-16,2-4 1 15,-2 2-1-15,-1-2 0 16,4 0 0-16,-4 2 0 15,-2 0 0-15,1 2 1 16,-6 1-1-16,2 2 1 16,7 4-1-16,0-4 1 15,-9-7-1-15,2 4 1 16,0 3-2-16,4 0 1 16,-3-2-1-16,-1-1 1 15,-3 1 0-15,1 3 0 16,7 2 0-16,0-6 1 15,-5-2-1-15,-3-2 1 16,3 4-1-16,1 3 1 16,3-5-1-16,-1 1 1 0,-3-4-1 15,2 4 1-15,2 1 1 16,1 0 0-16,-7-9 1 16,2 0 0-16,5 8 1 15,-1-2 0-15,-1 0 0 16,-1 0 1-16,0-5-1 15,-1 1 0-15,1 5 3 16,0-7 0-16,-8-7 0 16,-4 2 1-16,-4 5 1 15,0 0 0-15,1-4 1 0,-6 1 1 16,-10-2-1-16,-4-2 0 16,-4 2 0-16,-7 0 0 15,-4-2 0-15,-7 3 1 16,-8 8-3-16,-4-4 1 15,1 3-1-15,-1-3 0 16,-7 0 1-16,-5 0 0 16,-4 0 1-16,2 0 0 15,5-3 0-15,0-1 0 16,-7 2-1-16,2-1 1 16,-4-4-1-16,2 2 0 15,0-2-1-15,-2 5 1 16,-5 2-1-16,11-3 0 15,-4-1-1-15,0 3 1 16,0-3-1-16,-7 4 1 16,11-9-2-16,-11 9 0 0,9-7-1 15,-9 7 0-15,8-1 0 16,-8 1 0-16,11-4-2 16,-11 4 0-16,0 0-2 15,0 0 0-15,5-5 0 16,-5 5 0-16,4-12-1 15,-2 0 0-15,-1-19-1 16,1-16 0-16,-2 47-2193 16</inkml:trace>
  <inkml:trace contextRef="#ctx0" brushRef="#br0" timeOffset="40397.57">22022 10425 1198 0,'0'0'0'16,"0"0"24"-16,-9-21 0 15,9 21 15-15,-8-12 0 16,-5 0-6-16,-1-5 1 16,2-2-18-16,1 1 1 15,-1-3-9-15,-4-3 1 16,-3 7-3-16,-3-2 0 16,-2 2-1-16,-6 3 0 15,-9 3 0-15,-7 3 0 16,-10-1 7-16,-10 0 1 15,-6 2 10-15,-9 2 0 16,0-2-2-16,-15 0 0 16,-13 1 15-16,-7 0 0 0,-4 3-9 15,-11 3 1-15,-13 0 3 16,-19 0 1-16,-15 3-6 16,-18 4 1-16,-14 5 3 15,-3 4 1-15,1 1-3 16,-1 6 1-16,-8 6-2 15,4 1 0-15,15 4-4 16,2 6 1-16,13 2-6 16,20-3 1-16,6-1-4 15,22 2 1-15,17 3-5 16,20-4 0-16,22-7-4 0,19-2 0 16,24-4-2-16,16 0 1 15,12 1-2-15,21 5 0 16,22 2-1-16,22 1 1 15,23-1-1-15,22 5 0 16,22 0-1-16,20 1 0 16,27-4-2-16,29 4 0 15,36 0 0-15,22-4 0 16,18-6 0-16,9-9 0 16,2-9-1-16,0-12 1 15,-4-11-1-15,-9-6 1 16,1-4 0-16,-10-13 1 15,-6-17 6-15,-18-6 0 16,-9-7 4-16,-25-3 1 0,-26-4 8 16,-25-7 1-16,-29-7 2 15,-31 0 0-15,-33 1 1 16,-34 1 0-16,-42-1 0 16,-43 5 1-16,-47 3-10 15,-58 8 1-15,-57 15-13 16,-61 20 1-16,-62 24-4 15,-52 26 0-15,-27 28 0 16,-6 18 0-16,427-63-1835 16</inkml:trace>
  <inkml:trace contextRef="#ctx0" brushRef="#br0" timeOffset="60046.77">22354 13199 873 0,'0'0'0'16,"21"3"11"-16,0-3 1 15,11-5-6-15,5-2 1 16,-5-1 0-16,-1-1 0 16,10 2 5-16,0 2 1 15,3-5-9-15,3-1 1 16,6 1 2-16,7 1 0 15,7 2 5-15,4 0 0 16,-1 2 7-16,3 0 1 16,1 3 10-16,5-1 0 15,9 1 22-15,2-2 0 0,0-1 4 16,0 0 0 0,5 3-10-16,1 2 1 0,-1-3-9 15,2-1 0-15,3 1-4 16,6 0 1-16,4-3-2 15,1-1 0-15,-2 0 8 16,0 1 0-16,3-1-6 16,0 1 0-16,7 5 8 15,-1-4 1-15,0 3-5 16,4 0 1-16,1 2 2 16,-1 0 1-16,-4-2-8 15,-3-1 1-15,3 1 1 16,0 2 0-16,-3 4-8 0,-4-1 0 15,4 1-2-15,-1 1 0 16,-3-4-6-16,-1 3 0 16,3-1-2-16,-2-1 0 15,-4-2-2-15,6 2 1 16,5 1-3-16,1 2 0 16,-5-1-2-16,1 5 0 15,7-1 0-15,-2 4 1 16,-4-1-2-16,2-1 0 15,7-3-1-15,-1 3 0 16,-1 3-1-16,4-1 0 16,6 0-1-16,1-4 1 15,5 3-1-15,4 3 1 16,1-4 2-16,6 2 0 16,11 2 3-16,8 3 1 0,-1-5 4 15,-1 4 0-15,-3 0 0 16,-3-4 0-16,-1-4 9 15,-3 3 0-15,-1-4-4 16,-12-2 1-16,-10-3 4 16,-14-1 1-16,-12 1 0 15,-11-4 1-15,-4-6-6 16,-10 1 0-16,-9-2-1 16,-7 2 1-16,-7 2-4 15,-10-4 1-15,-10 1-3 0,-10 1 0 16,-8 3-9-16,-8 3 0 15,-4-3-7-15,-3-1 1 16,-7 5-5-16,-7-4 1 16,-17 8-2-16,-12-11 0 15,36 7-2371-15</inkml:trace>
  <inkml:trace contextRef="#ctx0" brushRef="#br0" timeOffset="64497.72">10400 13851 1321 0,'0'0'0'16,"0"0"33"-16,0 0 0 15,0 0 33-15,14-15 0 16,12 10-19-16,3-1 1 0,1-2-26 16,1 3 0-16,1-1-9 15,9 1 1-15,5 0-3 16,12 3 0-16,9 4-2 16,5 1 1-16,-3 3-5 15,7-3 1-15,10 4-1 16,4-2 0-16,9 0 0 15,3-5 0-15,1 0-2 16,4-3 1-16,6 3-1 16,5 0 0-16,0 0 3 0,4-2 1 15,0-5 3 1,0 2 0-16,-4 3 6 0,-2 2 1 16,2 2 5-16,1 2 0 15,-3 1 4-15,-3 0 0 16,-2 2-2-16,4 0 0 15,5-2 0-15,-2 0 0 16,-4-5-3-16,6-3 1 16,7 1-1-16,-3 0 1 15,-8-3-4-15,2 0 0 16,8 3-3-16,-5-3 0 16,-8-4-4-16,4 4 0 15,10 9-3-15,-6-3 1 16,-8-4-1-16,2 1 0 15,10 6-2-15,-3-1 1 16,0-1-2-16,-4-2 0 16,3 0-1-16,1 2 1 15,2 1-1-15,-3 0 1 16,-3 3-1-16,4-1 0 0,2 0 0 16,-3 2 1-16,-2 0 1 15,2 2 0-15,10-1 0 16,-2-1 1-16,-8-2 1 15,6-1 1-15,11-1-1 16,3-1 1-16,-7-6 0 16,2 1 0-16,0 3-2 15,5 2 0-15,2-1 3 16,-2 1 0-16,-11 0 0 0,1-2 0 16,5 0 1-16,-1-2 1 15,-4-1-3-15,-1-1 1 16,1 1-1-16,5 1 0 15,5-3 1-15,-2 0 0 16,-13-4 1-16,6 2 0 16,4 4 0-16,-2-1 0 15,-14-4-2-15,1-1 0 16,5 5-1-16,-1-1 1 16,-5 0-1-16,0-2 0 15,-2-3-2-15,0 1 1 16,-1 4-2-16,-3 0 1 15,1 0-1-15,-2-1 1 16,-2 1-1-16,-4 2 0 16,-1-1-1-16,0 1 0 15,0 1 0-15,0 2 1 0,-6-5-1 16,-4 1 0-16,-5 1-1 16,1 3 1-16,0-4-1 15,-2 4 0-15,-4 0-1 16,-1 4 1-16,-4-4-2 15,0 3 1-15,4 1-1 16,-1-4 0-16,-2-4 0 16,-3 3 1-16,6 2 0 15,1 3 0-15,-7-2 0 16,-1-2 0-16,-4-2 0 0,0 0 0 16,7 4 0-16,2 0 0 15,0 1-1-15,-4-6 1 16,-1-3-1-16,3-1 1 15,-1 1-2-15,2 2 1 16,-2 2-1-16,-3 1 1 16,1 1-1-16,-2 0 1 15,-2 0 0-15,-5 0 1 16,-4-2-1-16,-7 0 1 16,-12-1 2-16,-7-1 0 15,-7-1 2-15,-6 0 0 16,-5 3 4-16,-1 2 0 15,-4 2 2-15,-1-2 1 16,0 0 0-16,-1 2 1 16,3 1 0-16,1 0 1 15,-4-1-5-15,-2-2 0 16,1 0-3-16,-6 2 1 16,0 3-3-16,-7-5 0 0,0 0-2 15,-7 7 1-15,-7 0-3 16,-7 2 1-16,-4 1-2 15,0-3 0-15,25-7-2177 16</inkml:trace>
  <inkml:trace contextRef="#ctx0" brushRef="#br0" timeOffset="77998.42">26790 13839 1142 0,'0'0'0'16,"0"0"29"-16,0 0 0 15,14-19 34-15,0 14 1 16,13 0-4-16,10 1 1 15,12 3-9-15,9-6 1 16,8-2-5-16,6 2 1 16,7 4-24-16,9 4 0 15,15 5 1-15,8-3 0 16,11-5 6-16,8-1 1 16,13 1 33-16,9 0 1 15,13 1 5-15,8-4 0 0,5-4-3 16,-3-2 1-16,-9-1-18 15,-4-1 1-15,-5-5 0 16,-10 1 1-16,-10 3-7 16,-17 0 0-16,-14-1-7 15,-11-1 1-15,-14 7-1 16,-8 1 0-16,-13 1-10 16,-11-4 1-16,-7 3-11 15,-10 3 1-15,-13 5-16 16,-6 3 1-16,-3 2-6 15,-10-5 1-15,0 0-2112 0</inkml:trace>
  <inkml:trace contextRef="#ctx0" brushRef="#br0" timeOffset="81597.16">13697 14526 1220 0,'0'0'0'0,"0"0"25"15,21-7 1-15,-7 7 31 16,9-1 1-16,17-3 0 16,6 1 1-16,12 1-15 15,2 0 0-15,6 1-18 16,11 1 0-16,6 1-10 15,11 1 0-15,13-2-5 16,8 0 0-16,1 0 5 16,6 2 1-16,5 3 8 15,7 2 1-15,4-5 8 0,5-1 1 16,-2-1 1-16,7 2 0 16,2 3-1-16,7-1 0 15,-4-4-7-15,-3 1 1 16,-2 5-5-16,6-1 0 15,5 0 6-15,-2-2 1 16,1-3-3-16,-8 2 1 16,-9 3 1-16,-3 2 0 15,-2 0-4-15,-9 2 0 16,-6 0-1-16,-6-3 0 16,-4-2-6-16,-5-4 1 15,0 0 2-15,-7 0 1 16,1-5 2-16,-6-4 1 15,-11-1-1-15,-6-2 1 16,-3-2-1-16,-5 0 1 16,-5-2 1-16,-13 2 1 15,-9 4 0-15,-8 3 1 0,-12 2-4 16,-4 2 0-16,-6 1-3 16,-3 2 1-16,-9 0-5 15,9 0 0-15,-9 0-4 16,0 0 1-16,0 0-4 15,7 0 0-15,-7 0 0 16,0 0 1-16,0 0-2 16,0 0 1-16,0 0-3 15,7 0 1-15,-7 0-1 16,11 0 0-16,-11 0-3 0,12 3 1 16,-1-1-2-16,1 1 0 15,6 3-1-15,-4 1 1 16,3-1 0-16,5 1 0 15,9-1-1-15,6-3 1 16,-3-3-1-16,1 0 0 16,13 0-1-16,3-2 0 15,-5-1-1-15,3-2 1 16,9-4-2-16,6 2 1 16,10 2 0-16,4-2 0 15,1-3 0-15,6-1 0 16,-2 4 0-16,5 2 0 15,7 0 0-15,6-2 0 16,1-3-1-16,5 3 1 16,6 1-1-16,2 1 1 15,1-5-1-15,-1-2 1 0,2-2-1 16,-1 2 1 0,0 1-1-16,-3 1 1 0,4 0-1 15,3-1 0-15,-4-1 0 16,2 0 1-16,-5 5-1 15,4 0 0-15,-3 0 0 16,1 0 0-16,-4 0 0 16,0 1 0-16,-2-1 0 15,-3 0 0-15,-2 0 0 16,-7 0 0-16,-8-5 0 0,-1-2 1 16,-5 7 0-16,-4-3 0 15,-3-4 0-15,-6 0 1 16,-6 4-1-16,1-1 0 15,0-1 0-15,-3-2 0 16,-5 4 0-16,-1-1 1 16,-10 1-2-16,-4 3 1 15,-6 4-1-15,-6 1 1 16,-9-2-1-16,0 3 0 16,2-1-1-16,0 2 1 15,1 0-8-15,-8-3 1 16,-16 3-2283-16</inkml:trace>
  <inkml:trace contextRef="#ctx0" brushRef="#br0" timeOffset="86448.16">23647 14390 1478 0,'0'0'0'15,"0"0"39"-15,28-14 0 16,9 9 21-16,14 1 1 16,16 2-18-16,7-1 1 15,7-1-26-15,11 3 1 16,9-1-2-16,15 2 0 16,11 2-8-16,12 3 0 15,15 0-4-15,20 5 1 16,31 1 4-16,12-2 1 15,19-1 5-15,10 3 0 16,6 1 8-16,14 0 0 16,15 2-1-16,8-2 0 15,5-2-2-15,-4-3 1 0,-1-3 10 16,-3-4 0-16,-2-2 20 16,-4 2 0-16,-6 3-7 15,-10 1 1-15,-10-1-9 16,-17 1 1-16,-26 1 3 15,-26 0 1-15,-19-2-2 16,-25-1 1-16,-22-4-1 16,-22 1 0-16,-20-3-19 15,-15 1 1-15,-22-1-13 16,-11 3 1-16,-13 1-6 0,-9-2 0 16,-7 2-2031-16</inkml:trace>
  <inkml:trace contextRef="#ctx0" brushRef="#br0" timeOffset="89465.3">2967 15257 1086 0,'0'0'0'15,"47"-9"34"-15,6 2 1 16,14 2 32-16,2-2 0 16,-5-2-20-16,-1 1 0 15,1 2-26-15,6 3 0 16,8 1-7-16,7 1 1 16,-4-5-7-16,2 1 1 0,15 2-4 15,3 1 0-15,7-2-1 16,-1-2 0-16,2-1-1 15,8-7 0-15,1 0 0 16,13-2 1-16,8 1 0 16,2-4 0-16,-7-4 0 15,4 1 1-15,8 4-1 16,0 1 0-16,-3-2 1 16,-2 0 0-16,-1 2 1 0,1-1 1 15,16 1 1-15,5 0 0 16,-3 1 0-16,-9 2 1 15,2 2 1-15,-2 2 1 16,-1 1-1-16,5 2 0 16,-2 2 0-16,-8 0 0 15,-11 2 1-15,1-1 0 16,1 2-1-16,-2 2 1 16,-13 4-1-16,0-2 0 15,5-2-1-15,9 0 1 16,2 1-3-16,1-2 1 15,-3-5-2-15,7 3 1 16,8 3-1-16,-1 2 0 16,-9-1-1-16,-1 1 0 15,-2 0-1-15,6 3 1 16,3 4-2-16,-6 3 1 16,-10-4-1-16,5 3 0 15,2-1-1-15,-2 2 0 0,-3 0-1 16,-3-1 1-16,-1-3-1 15,-7 1 1-15,-7 1-1 16,4 3 0-16,1-1 0 16,-4-2 0-16,-2-1 0 15,0 1 1-15,-4 2-1 16,1-1 1-16,-1-3-1 16,3 1 1-16,4 0-1 15,-2 1 1-15,-4 0-1 0,0-3 1 16,-1 2-1-16,0 0 0 15,-11-1 0-15,5 1 0 16,6 0 0-16,-4-1 1 16,-9-3 0-16,4 2 0 15,5 4 0-15,-4-1 0 16,-6-3 0-16,1 2 0 16,9-2 0-16,0-1 1 15,-3-2 0-15,1-2 0 16,2-1-1-16,4 3 0 15,1-2 0-15,2-1 0 16,0 3-1-16,0-2 1 16,-3-4 0-16,1 0 0 15,8 0 0-15,1-1 1 16,-2-4 0-16,4-2 1 0,6 2 2 16,-8 0 1-16,-2-1 4 15,1-1 1-15,2 4 0 16,1 1 1-16,-10 3 2 15,3 1 1-15,3 1-2 16,-1 3 0-16,-4-1-1 16,-4 1 0-16,12-1-2 15,-5-1 1-15,-1-4-3 16,-2 2 0-16,7 4-1 16,-1-1 1-16,-6-3-1 15,2 0 0-15,7 7-2 0,-4-2 1 16,-3-3-2-16,0 2 1 15,0 2-1-15,0 1 1 16,-7-1-2-16,5-1 1 16,9 2-1-16,0-2 0 15,-7-3-1-15,5-2 1 16,9-2-1-16,-2-2 0 16,0 1 0-16,2 3 1 15,0 2-1-15,0 1 0 16,-5 2-1-16,-2 2 1 15,0 2 0-15,0 0 0 16,-2 1 0-16,-2-1 0 16,4-4-1-16,4 0 0 15,3 2-1-15,2-2 1 16,-2-7-2-16,3 1 1 16,8 1-1-16,1 1 1 15,-3-1-1-15,5 0 1 0,-2 0-1 16,4 2 1-16,0 3 0 15,2 0 0-15,-2-1 0 16,3-4 1-16,6-2 0 16,3 0 0-16,7 2 0 15,2 0 0-15,-5-1 0 16,0-4 1-16,6-2 0 16,3 0 1-16,-4 2 0 15,4-1 0-15,5 3 0 16,3-1 0-16,2 1 1 0,2-1 1 15,2 1 1-15,3 0 1 16,-3-1 0-16,1 1 0 16,4-1 0-16,0-1 0 15,-2-2 0-15,0 2 0 16,-1 1 3-16,-8-1 1 16,1-3 2-16,-6-1 1 15,-7 4 2-15,-4 1 1 16,-5 3 0-16,-10-3 0 15,-4 1-3-15,-5-4 1 16,-11 7-3-16,-15 0 1 16,-8-2-2-16,-5 0 0 15,-7 2 0-15,-11 2 1 16,-10 0 0-16,-14-2 1 16,-11 0-2-16,-11 0 0 15,-10 0 1-15,-7 0 0 0,-5 0-3 16,-4 0 1-16,-7 0-2 15,9 0 1-15,-9 0-3 16,0 0 1-16,0 0-2 16,0 0 0-16,0 0-1 15,0 0 0-15,0 0-2 16,0 0 0-16,-9-2-3 16,2-1 0-16,0-1-3 15,0 2 0-15,7 2-2029 16</inkml:trace>
  <inkml:trace contextRef="#ctx0" brushRef="#br0" timeOffset="92646.98">2828 16041 1063 0,'0'0'0'0,"28"0"28"0,2-2 0 15,7-5 31-15,9 0 1 16,17 2-17-16,9-2 1 16,13-5-22-16,-4 1 0 15,-3 3-9-15,3 1 1 16,0-2 0-16,6-1 1 15,-3 1-1-15,-3 4 1 16,1 0 0-16,0 3 1 16,15 4 8-16,-5-1 0 15,-7-2 4-15,5-1 0 16,10 7-1-16,-1-1 1 16,-9-4-4-16,5 0 0 15,1 0-3-15,8-2 1 16,0-3-7-16,-6 0 1 15,1-1-3-15,2 3 0 16,6-2-2-16,-3 1 0 16,-12 1-3-16,7-1 1 0,9 3-1 15,-1-1 1-15,-6 2-3 16,1 3 1-16,16 8-2 16,-5-8 1-16,-9-5-1 15,4 2 1-15,5 6-2 16,0-1 1-16,-9-5 0 15,0 2 0-15,14 4-1 16,-9 1 1-16,-1-3 1 16,5-1 0-16,8 4 0 0,-2 2 1 15,-12-2 0-15,6 0 0 16,9 1 0-16,-1 3 0 16,-11 1 0-16,6 0 1 15,11 2-2-15,-5 0 0 16,-4-2-1-16,-1-2 1 15,4 2-2-15,1 2 1 16,-4 3-2-16,0-1 1 16,8-2 0-16,-5 0 0 15,3-2-1-15,1-4 1 16,0-1 0-16,4 0 0 16,5 0 1-16,-7-2 1 15,4-3 0-15,-1-2 0 16,11 0 1-16,4 2 0 15,-1-4 0-15,-1-3 0 16,-7 1 0-16,0 1 1 16,5-2-1-16,-3 0 1 15,-10 3-1-15,1-2 1 0,0-1-1 16,0 2 1-16,-8 1 0 16,3 2 0-16,6 0 0 15,3 0 0-15,1-2-2 16,-9-3 1-16,-1 0 1 15,1 2 0-15,7 1 0 16,-5 0 0-16,-5 0 0 16,3 1 0-16,6-1 0 15,-4 0 0-15,-6 0-1 0,4 1 0 16,8-1 0-16,3-2 0 16,3 1 1-16,-7 1 0 15,-3-3 0-15,3 3 1 16,1 1-1-16,2 1 1 15,-4 0-1-15,3-2 1 16,5-5-1-16,6 2 1 16,0 1-1-16,-6-1 0 15,-3-4 0-15,1 1 0 16,8 3-1-16,-2 1 0 16,-4-1 0-16,-1-2 0 15,1 0-2-15,6 2 1 16,12 0 0-16,-4 1 0 15,-8 3 0-15,1-1 0 16,2-2 0-16,4 3 1 16,-2 2-2-16,0 1 1 0,-7-5-1 15,-2-4 0-15,7 0-1 16,11 2 0-16,1-2 0 16,1-2 0-16,5-3 0 15,-2-4 1-15,2-6 0 16,5 1 1-16,2 11 0 15,-1-2 0-15,1 1 0 16,0 4 0-16,-2 2-1 16,-1 0 1-16,2 1-2 15,1-1 1-15,5 0-1 16,6-2 0-16,3 5-1 0,3 1 1 16,3-3-1-16,4 1 1 15,1-1-1-15,-1 1 0 16,-3-1 2-16,0 1 0 15,-3-1 0-15,1 1 1 16,7 0 0-16,2-3 0 16,8-1 2-16,1-3 0 15,1 3 0-15,10 0 0 16,1-1 0-16,2-3 1 16,0 1-2-16,-5-1 0 15,-1 1 0-15,-6 1 0 16,0 1 0-16,-6 2 0 15,-3 6-1-15,-5 0 0 16,-12-3-1-16,-4-2 0 16,-7 3 1-16,-15-1 1 15,-4-6 1-15,-8 2 0 0,-9 5-1 16,-10-1 0-16,-13-6 1 16,-12 4 1-16,-7 3-1 15,-9 1 1-15,-17 1-1 16,-11-2 1-16,-7-5-1 15,-9 3 1-15,-12 1-2 16,-8 3 0-16,-4-2 1 16,-6 1 1-16,-2-1 1 15,-1 2 0-15,-11 0 0 16,9 0 0-16,-9 0-1 0,0 0 1 16,0 0-2-16,0 0 0 15,-7 0-1-15,0 0 1 16,-4 0-5-16,-1 0 0 15,-2 2-3-15,-4 1 0 16,-7 4-1-16,-10-2 0 16,35-5-2243-16</inkml:trace>
  <inkml:trace contextRef="#ctx0" brushRef="#br0" timeOffset="94042.83">2833 17046 1243 0,'0'0'0'16,"17"3"34"-16,10 1 1 15,10 1 37-15,18-1 1 16,15-4-20-16,11 1 1 16,8 3-29-16,9-1 0 15,15 1-12-15,4-1 1 16,10 1-5-16,12-1 0 16,14 2-3-16,15 4 1 15,12 0-2-15,7-2 1 16,7-2-2-16,3-2 0 15,3-1-1-15,8 0 1 16,7 1-1-16,7 1 0 16,13-3-1-16,8-1 1 15,20 0-1-15,9-3 0 16,19-8 0-16,3-1 0 16,17-2 1-16,12 1 0 0,15-1 1 15,8 0 0-15,-7 0 2 16,-1 4 0-16,10-1 1 15,5 1 0-15,-4 0 3 16,11-6 0-16,12-7 7 16,11 1 1-16,14 3 3 15,3 0 0-15,7-4 4 16,8-4 0-16,5-3-2 16,0 4 0-16,-4 2-2 15,-3 5 0-15,-2 5-4 0,0 7 0 16,-6 7-1-16,-4 4 1 15,-13 4-3-15,-4 3 0 16,-13 1-4-16,-15 4 1 16,-7 3 2-16,-12-2 0 15,-16 4-1-15,-17-1 0 16,-6 1 4-16,-14-2 1 16,-27-2 0-16,-12-3 0 15,-17-5 0-15,-15-4 1 16,-10-3-1-16,-18-2 0 15,-8-4-3-15,-17-1 1 16,-5 0 11-16,-15 2 0 16,-13-1-2-16,-14-1 0 15,-11-4-2-15,-9 1 0 16,-11-1 3-16,-12-1 0 16,-8-1-1-16,-11 3 1 0,-17-1 2 15,-10 0 0-15,-8-1-1 16,-7-1 1-16,-2 5-2 15,-7 6 1-15,4-6-6 16,-4 6 1-16,0 0-7 16,0 0 1-16,-4-7-10 15,9-8 1-15,-5 15-2110 16</inkml:trace>
  <inkml:trace contextRef="#ctx0" brushRef="#br0" timeOffset="110998.05">11876 14019 1444 0,'0'0'0'0,"-35"-17"53"16,-6 3 1-16,-13 2 38 15,-8 3 1-15,-7 4-35 16,-3-2 1-16,-4-1-36 16,-5-5 0-16,-9 0-10 15,-7 1 1-15,-5 3-8 16,-8-2 1-16,-8 3-4 16,-4-1 1-16,-5 4-4 0,-3 0 1 15,-8-2-1-15,-8 2 0 16,-11 1-2-16,-2-1 1 15,6 3-3-15,-15 2 0 16,-12-3-1-16,-10-2 0 16,-17-1-1-16,-6 3 0 15,1 3-1-15,-10 5 1 16,-7 2-1-16,-9 5 1 16,1 4 0-16,6 8 0 15,12 7 1-15,9 9 0 16,2 10 1-16,14 4 0 15,11 3 0-15,24 0 1 16,18 4 0-16,16 1 1 16,12 2-1-16,19 2 1 15,29 3 0-15,25 2 0 16,27-2 0-16,34-3 0 16,31-6 0-16,29-2 1 15,32-5-1-15,26-11 1 0,32-11-2 16,41-14 1-16,33-15-1 15,34-9 1-15,19-9-1 16,0-4 1-16,-4-8-1 16,-15-1 0-16,-20-4 1 15,-12-4 1-15,-21-3 0 16,-18 2 1-16,-17-3 0 16,-26-6 0-16,-25-12 0 15,-17 4 1-15,-15 8 2 0,-13 11 0 16,-23 5 2-16,-5 8 1 15,-67 23-1371-15</inkml:trace>
  <inkml:trace contextRef="#ctx0" brushRef="#br0" timeOffset="113297.22">31059 13562 1310 0,'0'0'0'15,"0"0"35"-15,0 0 0 16,21-12 50-16,-11 7 0 0,8 2-19 15,0-3 1-15,-6-4-29 16,0 0 0-16,-1-1-16 16,-4 4 1-16,-7 7-6 15,5-8 0-15,-5 8-3 16,0 0 0-16,-7 7-2 16,-2 8 0-16,-3 13-3 15,0 3 1-15,3-2-3 16,5 3 0-16,6 9-4 15,2 8 1-15,1 1-3 16,-2 5 1-16,-3 4-2 0,-7 5 1 16,-9 7-1-16,-8 5 0 15,-6 2 0-15,-7 3 0 16,-9 2 0-16,-3-1 0 16,-6-6 0-16,-7 4 0 15,-5-8 0-15,-5 1 0 16,-9-4 0-16,-4 6 0 15,-3 6 2-15,-8-2 0 16,-9-1 4-16,-15 9 0 16,-9 5 5-16,-3 3 0 15,-15 7 4-15,-1-4 1 16,-2-4 0-16,7-4 1 16,7-4-2-16,4-9 0 15,5-8 4-15,11-7 0 16,10-8-1-16,7-7 1 15,9-8-1-15,6-2 0 0,13-4-3 16,7-6 1-16,12-4 5 16,4-4 1-16,7-2 8 15,6-3 1-15,5-4 1 16,4-1 1-16,4-4 6 16,5 0 0-16,3 1 1 15,3-3 0-15,4-3-9 16,7 0 1-16,0 0-9 15,0 0 1-15,0 0-6 16,-7 2 1-16,7-2-6 0,-7 12 0 16,-7 12-8-16,0 0 1 15,14-24-2046-15</inkml:trace>
</inkml:ink>
</file>

<file path=ppt/ink/ink5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41:34.549"/>
    </inkml:context>
    <inkml:brush xml:id="br0">
      <inkml:brushProperty name="width" value="0.05292" units="cm"/>
      <inkml:brushProperty name="height" value="0.05292" units="cm"/>
      <inkml:brushProperty name="color" value="#FF0000"/>
    </inkml:brush>
  </inkml:definitions>
  <inkml:trace contextRef="#ctx0" brushRef="#br0">7348 2745 772 0,'0'0'0'16,"-19"0"8"-16,-7-4 1 15,-6 1 2-15,-7 3 0 16,-2-5 2-16,4-2 1 16,9-2 0-16,-2 0 0 15,5 6 0-15,4 3 0 16,4 0-1-16,3 0 1 15,-6 7 0-15,4-2 0 16,6 7 8-16,-3 0 1 16,8 2 6-16,0 5 0 0,1-2 5 15,8 4 1 1,1-2-1-16,9-1 1 0,16-1-7 16,12 2 1-16,17-5-5 15,4-2 0-15,15-5 2 16,6-2 0-16,8-2-1 15,10 6 0-15,8 0-3 16,6 6 1-16,2-1 10 16,8 2 0-16,4 1 9 15,8-1 1-15,19 1-1 0,9 0 1 16,10-1-1-16,2-4 1 16,11-3-8-16,0-6 1 15,1-3-11-15,1 0 1 16,1 0 12-16,7-3 0 15,0-11 0-15,-1 3 1 16,-4 6-5-16,-3-4 0 16,-3 1-1-16,-2-8 1 15,-10-1-4-15,0-4 0 16,1-3-5-16,-6 0 0 16,-4-2-1-16,-4 1 0 15,-6-7 0-15,-15-1 0 16,-9 0-1-16,-4-9 1 15,-4-3-3-15,-18-5 1 16,-15-2-2-16,-7 5 0 16,-8 3-4-16,-10-5 1 0,-17 6-3 15,-13 3 0 1,-18 7 0-16,-17-5 0 0,-18-12 0 16,-16-4 0-16,-13 6-1 15,-14 3 0-15,-9 7-3 16,-10-2 0-16,-14 2-1 15,-10 0 1-15,-6 7-2 16,-12-1 1-16,-16-7-3 16,-10 2 0-16,-11 3-2 15,-10 1 1-15,-8 3-2 16,-1-1 1-16,-11 5-1 0,-6 9 0 16,-2 1-1-16,-12 8 1 15,-1-4-1-15,-5 5 1 16,-6 1-2-16,-5 6 1 15,-5 6-1-15,-10 4 0 16,-13 4-1-16,-5 5 1 16,-6 7-1-16,0 7 1 15,-9 15-1-15,17-1 1 16,11 1-1-16,22-1 0 16,19-2 0-16,13 4 0 15,18 1 0-15,15 3 0 16,13 5 0-16,22-3 0 15,27-7 0-15,12-3 0 16,16 0 0-16,12-3 0 16,20-4 0-16,17-2 0 15,24 6 0-15,24-1 0 16,21-3-1-16,25 2 1 0,19-2-1 16,21 0 0-16,34-5 0 15,18-2 0-15,33-1-1 16,32-1 1-16,28-1 0 15,26-7 0-15,25-4-1 16,24-8 1-16,23-2-1 16,17-18 1-16,12-11 0 15,20-11 0-15,6-3 0 16,11-15 0-16,2-11-2 0,-2-4 1 16,-5 0-2-16,-30-32 1 15,-390 98-2043-15</inkml:trace>
  <inkml:trace contextRef="#ctx0" brushRef="#br0" timeOffset="54118.03">24077 2902 1041 0,'0'0'0'0,"0"0"13"16,0 0 1-16,-25-9 14 0,10 1 1 15,-14-8 22-15,-1-1 0 16,0-7-1-16,-1 3 0 16,-3-7-23-16,-7-1 0 15,-1-4-6-15,-2 4 1 16,0-1 6-16,-2 6 1 16,-3 0 2-16,-4-1 1 15,-5-1-2-15,-11-1 0 16,-9 1 1-16,-3 5 0 15,-2 0-3-15,-10 1 1 16,-13 4-5-16,-9 0 1 16,-1 6-4-16,-8 3 1 15,-12-2-3-15,-5 1 1 16,-14 4 0-16,-9 1 1 16,-9 6-4-16,-1 4 0 15,-8 2-3-15,-5 5 1 16,-7 5-1-16,0-2 1 0,0 4-2 15,0 5 0-15,3 7 2 16,6 6 0-16,9 6 2 16,8 2 1-16,9 3-3 15,6-1 1-15,5-4 0 16,15-4 0-16,15 8-4 16,16 1 0-16,7 0-3 15,8 4 0-15,20 6-2 16,11-1 0-16,14 4-3 0,10-6 1 15,18 2-2-15,15 5 1 16,15 3-2-16,14-1 1 16,18 0-1-16,15-4 1 15,27-5-1-15,11-3 0 16,12-1 0-16,14 1 0 16,16-4-1-16,19 0 1 15,23-1 0-15,0-4 0 16,13-4-1-16,8-8 1 15,6-9-1-15,7-3 0 16,6-4 2-16,7-4 0 16,-3-10 2-16,4-6 0 15,5-6 2-15,0-7 1 16,2-4 5-16,-6-10 0 16,1-3 6-16,-7-3 0 15,-8-6 2-15,-22-3 1 16,-15-10-2-16,-14-2 1 0,-13 0-4 15,-19-2 1-15,-6 2 3 16,-20-9 0-16,-21-17 5 16,-18 0 1-16,-10 7 5 15,-15-9 0-15,-15-5 1 16,-19-5 0-16,-22 0-6 16,-23-1 1-16,-23 0-4 15,-28 4 0-15,-31-3-4 16,-45-1 1-16,-39 19-6 15,-52 6 0-15,-41 10-7 0,-60 14 0 16,-51 14-4-16,-30 21 1 16,-31 24-4-16,-9 18 0 15,-4 6-1-15,-1 14 0 16,10 13-2-16,22 11 1 16,27 20-4-16,18-3 0 15,400-91-2148-15</inkml:trace>
  <inkml:trace contextRef="#ctx0" brushRef="#br0" timeOffset="63901.41">8003 3084 548 0,'23'0'0'15,"47"-5"3"-15,17-2 1 16,3-2 6-16,10 0 1 16,22-6 10-16,10-6 0 15,6 0 39-15,6 4 0 16,1 1-39-16,9 4 1 0,10 4-8 16,7-1 0-16,2-3 20 15,1 3 0-15,3 1 15 16,2-3 0-16,-2 1 10 15,-1-2 0-15,-5 3 5 16,-3 2 0-16,-6 2 0 16,-22-2 0-16,-19-2-8 15,-11 1 1-15,-6 4-12 16,-6 4 1-16,-16-3-10 16,-19 1 1-16,-22-1-6 15,-15 3 0-15,-8 0-6 0,-11 0 1 16,-7 0-4-16,-11-4 0 15,-26 1-3-15,-16 1 1 16,-19-5-2-16,-9 2 0 16,-14 1 1-16,-10 4 1 15,-16 0-2-15,-10 4 1 16,-10-4-1-16,-7 3 0 16,-20 6-1-16,-12 0 1 15,-10-6-3-15,-4-3 0 16,-7-3-2-16,-7 3 0 15,-6 0-3-15,-8 3 0 16,-6-6-3-16,-4 3 1 16,2 0-2-16,-4 3 0 15,-1-1 0-15,-1 1 0 16,-2 4 1-16,7 7 1 16,7-5-1-16,12-1 1 0,2-1-2 15,12 2 1-15,10 3-4 16,18 0 1-16,17 5-4 15,14 2 1-15,139-19-1630 16</inkml:trace>
  <inkml:trace contextRef="#ctx0" brushRef="#br0" timeOffset="81151.02">14928 12001 1433 0,'0'0'0'15,"32"-20"53"-15,-10 2 0 16,-7 8 58-16,-10 5 1 16,-5 5-33-16,0-7 1 15,-9-5-38-15,-19 0 0 16,-29 3-20-16,-13 2 1 16,-11 2-7-16,-9 3 1 0,-14-3-4 15,-9 1 1 1,-9 1-4-16,-12-4 0 0,-11 5-1 15,-8 4 0-15,-20 7-2 16,-16 5 0-16,-6 6-1 16,-10 10 0-16,-5 6-2 15,-2 2 1-15,8 0-1 16,10 6 0-16,14 4-1 16,9 4 0-16,12 2-1 15,23 1 1-15,25 4-1 0,16 7 1 16,8 6-2-16,15 18 0 15,9 17-1-15,22 13 0 16,23 5 0-16,32 3 0 16,39-4-3-16,34-17 1 15,26-17-6-15,33-15 1 16,32-20-6-16,30-22 1 16,32-22-3-16,23-27 0 15,28-26 6-15,16-23 0 16,7-24 2-16,9-16 0 15,7-11 6-15,-4-14 0 16,-24-10 1-16,-13-12 1 16,-18-15 5-16,-18-2 0 15,-19-2 8-15,-38 15 0 16,-37 17 3-16,-46 29 0 16,-43 30 1-16,-43 25 0 15,-41 20-5-15,-43 18 1 0,-49 24-7 16,-40 24 0-16,146-31-1696 15</inkml:trace>
</inkml:ink>
</file>

<file path=ppt/ink/ink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32:49.123"/>
    </inkml:context>
    <inkml:brush xml:id="br0">
      <inkml:brushProperty name="width" value="0.05292" units="cm"/>
      <inkml:brushProperty name="height" value="0.05292" units="cm"/>
      <inkml:brushProperty name="color" value="#FF0000"/>
    </inkml:brush>
  </inkml:definitions>
  <inkml:trace contextRef="#ctx0" brushRef="#br0">1961 4636 1310 0,'-19'-12'0'16,"-34"-17"32"-16,-10-1 1 16,-1 9 31-16,6 6 1 15,3 10-18-15,6 6 1 16,-1 10-29-16,-1 10 1 15,-7 8-12-15,-4 9 1 16,2 19-5-16,7 12 0 0,8 18-2 16,4 5 0-16,13-1-1 15,7 8 0-15,3 7 0 16,7 6 0-16,8-1 0 16,3 6 0-16,3 10-1 15,6-4 1-15,9-7-1 16,1-4 1-16,10-1-1 15,6-2 0-15,9-10 0 16,11-6 0-16,13-6 0 16,5-13 0-16,3-17 0 0,13-10 1 15,19-9 0-15,10-5 1 16,6-2 3-16,10-2 0 16,10 4 4-16,15 0 1 15,12 5 2-15,-3 2 1 16,-6 7 1-16,-3-6 0 15,7-1-1-15,7 2 0 16,6-4-1-16,7-2 0 16,-1-3-2-16,12-11 1 15,3-3-1-15,8-5 0 16,12-2-1-16,11-5 1 16,8-3-3-16,0-3 1 15,10-1-1-15,9 4 1 16,12-2 0-16,14 5 1 15,14-4 0-15,5 6 0 16,13-1 0-16,0 1 0 0,5-2-2 16,12-5 0-16,25-11 0 15,7-1 0-15,11-1-1 16,15-4 0-16,5-8-1 16,7 2 0-16,15 1 1 15,6-5 1-15,8 5-1 16,4 1 1-16,6 8 1 15,5 3 1-15,17 8-1 16,-1 5 1-16,8 7-2 0,0 0 1 16,11 2-1-16,1 1 1 15,9-6 0-15,15 0 1 16,8-2-1-16,-2-2 1 16,2 3 1-16,0 1 1 15,9 1-1-15,0-1 0 16,1 0 1-16,-2-4 1 15,-8 2-1-15,7-5 0 16,12-4-1-16,-1-10 0 16,-6 0-1-16,-6-6 1 15,-10-6-1-15,-5-4 1 16,-3-4 0-16,-7-3 1 16,-13-7-1-16,-12 1 0 15,-16-8 0-15,-23 3 0 16,-12 1-1-16,-20-5 1 15,-27 5 0-15,-28-4 1 16,-34-1-1-16,-22-11 0 16,-26-3-2-16,-32-5 0 0,-28 0 1 15,-30 7 1-15,-30 3 1 16,-32-4 0-16,-27-4-2 16,-24-1 0-16,-21-1-1 15,-19 3 1-15,-22-1-1 16,-26-6 1-16,-27-1-1 15,-26-1 0-15,-29-1-5 16,-27 0 1-16,-40 2-4 16,-38-2 0-16,-28-9-2 0,-31 9 1 15,-25 10-5-15,-31 5 0 16,-30 6-2-16,-25-2 0 16,-22 7-2-16,-13-7 0 15,-17-4 0-15,-17-1 0 16,-24-4 0-16,-12 4 0 15,-9 3-1-15,-20 5 0 16,-10 0 2-16,-6-8 0 16,-1-12 0-16,-7 5 1 15,-14 10 1-15,-10 5 0 16,-6 2 0-16,-9 11 0 16,-2 8 1-16,-7 0 1 15,-10-2 0-15,-25-1 1 16,-18-2-1-16,0-2 0 15,-2-2 1-15,-3 4 0 16,-5 2 0-16,-2 3 1 16,-4 4 0-16,-3 8 0 0,-13 5-1 15,-3 8 1-15,-16 11 0 16,-3 15 0-16,1 9 0 16,-3 23 0-16,-1 25-1 15,6 25 1-15,11 23-3 16,10 33 0-16,15 26-7 15,17 11 0-15,642-193-1663 16</inkml:trace>
  <inkml:trace contextRef="#ctx0" brushRef="#br0" timeOffset="3566.27">1716 8615 1119 0,'23'1'0'0,"41"5"28"16,19 6 0-16,19-2 22 16,11 4 1-16,23 0-5 15,8-2 0-15,24-12-26 0,12-4 0 16,8-4-6-16,7-1 1 15,-1-5-5-15,14 7 0 16,17 2-3-16,21 7 1 16,9 5 2-16,17 2 0 15,14-6-2-15,19 6 1 16,16-1 1-16,14 4 0 16,13 2 1-16,22 2 0 15,15 1 0-15,15 0 0 16,11 2-1-16,18-6 1 15,17 0 0-15,19 1 1 16,24 0-2-16,7-5 1 16,6 3-1-16,21 0 0 15,6-3 1-15,14-2 1 16,21-2 0-16,1-9 1 16,-2-10-2-16,1 2 1 15,9 2 2-15,1-4 1 0,-1-7 0 16,-2 4 0-16,-3 5 0 15,-16 0 1-15,-21 3 6 16,-35 1 1-16,-25-3 3 16,-32-1 0-16,-38 0 0 15,-43-2 0-15,-44-3-5 16,-62 1 0-16,-49 8 0 16,-45-5 1-16,-38-4 2 15,-37-2 0-15,-37-5-2 16,-37-14 0-16,-32-16-4 15,-33-13 1-15,-40-11-4 0,-31 0 1 16,-47-3-5-16,-50-4 0 16,-37-5-3-16,-53-2 1 15,-39 14-3-15,-32 4 1 16,-22 5-1-16,-27-4 1 16,-19 2-2-16,-10 3 0 15,-16-1-1-15,-8 7 1 16,-9 1-2-16,-14 6 1 15,-6-6 0-15,-6-6 0 16,-4-8 0-16,-2 10 1 16,-1 2-1-16,-7 10 0 15,-23 1-1-15,-2 2 1 16,0-7-1-16,-10 10 0 16,-4 5-1-16,-6 11 1 15,1 10-2-15,-6 13 0 16,-6 11-1-16,10 21 1 15,17 20-1-15,6 8 0 0,3-2 0 16,18 16 0-16,16 11 0 16,25 19 0-16,26 20 0 15,28 12 0-15,23 3 0 16,55 21 0-16,49 27 0 16,59 6 0-16,59 5-1 15,71-1 1-15,67-2-3 0,60-9 1 16,46-7-3-16,50-12 0 15,48-11-3-15,41-27 1 16,41-24-2-16,44-30 1 16,46-29-1-16,45-15 1 15,42-15-1-15,39-8 1 16,42 0-4-16,20-3 1 16,-504 3-1673-16</inkml:trace>
  <inkml:trace contextRef="#ctx0" brushRef="#br0" timeOffset="42416.65">1870 10783 1388 0,'0'0'0'16,"-36"-7"50"-16,5 4 0 16,4 6 28-16,1 9 1 15,-2 9-26-15,-4 12 1 16,2 12-35-16,2 12 0 16,-1 19-8-16,-1 14 0 15,-1 4-4-15,-1 15 1 16,0 14-2-16,4 3 0 15,1 4-2-15,5-7 1 16,0 3-1-16,12-7 0 16,1-5-3-16,9-3 1 15,5-7-2-15,9-4 1 0,8-6-1 16,4-4 1-16,2 0-1 16,4-7 0-16,0-14 0 15,8-13 0-15,6-10 0 16,9-6 0-16,12-5 0 15,5-6 0-15,0-1 0 16,8-6 0-16,3-1 0 16,10 2 0-16,11-3 0 15,6 1 0-15,-3-9 0 16,6 0 0-16,9-3 0 0,10 0 0 16,-1 3 0-16,8-5 0 15,2-2 0-15,13-2 0 16,4 1 0-16,12-1 0 15,3 1 0-15,1-6 0 16,8-7 0-16,3 1 1 16,0 2 0-16,4 1 1 15,7-5 1-15,10 3 1 16,6 0 2-16,1 2 0 16,13-4 2-16,3-3 1 15,6 2 1-15,1-1 1 16,-1-3 1-16,8 1 0 15,3 1-1-15,4-1 1 16,4 5-1-16,7-3 0 16,-3-4-1-16,10-1 0 15,-2 2-1-15,4 2 1 16,-4-3-3-16,9 3 1 0,2-1-1 16,11 3 1-16,6 0-2 15,10-1 0-15,-8 3 1 16,-3 4 1-16,-2 8 1 15,2 1 1-15,8-2-2 16,-2 2 0-16,-1-1 1 16,-4 1 1-16,4 0 0 15,4 1 1-15,7-1-1 0,-1 0 1 16,-8-2-1-16,2-1 0 16,-1 3-1-16,8 0 1 15,3-1 1-15,-1 1 0 16,-4 4-1-16,-4 1 0 15,7 1 0-15,3-3 0 16,8-1-1-16,9 2 1 16,-9-6-1-16,3 1 0 15,8-4-1-15,-4 0 1 16,-5 1 3-16,-1 3 0 16,7-1 1-16,-5 3 0 15,-10-3-1-15,2 2 1 16,3 4 0-16,-1-2 1 15,3-5-2-15,-4 1 0 16,2 2-1-16,1 0 0 16,4-3 1-16,-1-2 0 15,-9-3 1-15,3-3 0 0,1-6-1 16,1 0 0-16,2-2 1 16,-2 2 0-16,6 2-2 15,-2-4 1-15,0-2 0 16,-4 1 1-16,-3 1 2 15,-2 0 1-15,-4 0 2 16,-10 0 0-16,-4-10-2 16,-10 0 0-16,-9 0 0 15,-2 1 0-15,4-8-1 16,-11-2 1-16,-14-1-6 0,-16-3 1 16,-12-1 0-16,-15-7 0 15,-9 0-1-15,-12-1 0 16,-10-10-1-16,-7-1 1 15,-11-2-3-15,-5-7 1 16,-3-3-2-16,-10-3 1 16,-8-8-2-16,-14 4 0 15,-9 3-1-15,-8-1 0 16,-6 1-1-16,-16 2 1 16,-14 5-3-16,-9 1 1 15,-5 2-2-15,-11 6 1 16,-9-2-1-16,-12 11 0 15,-11 8-1-15,-17 2 1 16,-18 0-3-16,-16-4 0 16,-14 6-4-16,-19 7 0 15,-25-1-3-15,-14 6 0 16,-6 0-6-16,-15-1 0 0,-20 1-3 16,-19 2 0-16,-12 1-2 15,-15 4 0-15,-15 3-2 16,-15 3 1-16,-17 1 3 15,-9 1 1-15,-12-1 2 16,-11 3 1-16,-16 2 1 16,-9 5 1-16,-10 2 1 15,-9 5 1-15,-5 3 2 16,-4-1 0-16,-14-4 2 16,0 0 0-16,4-3 2 0,-10 5 1 15,-11-6 0-15,-3-1 1 16,-8-1 0-16,-7 2 0 15,-2 5 0-15,-3-1 1 16,-5-5 0-16,-4 2 0 16,-2 3 0-16,-2 5 0 15,-7 6 0-15,-2-2 1 16,-1-4 0-16,-6 2 0 16,-5 2 0-16,-2 0 1 15,-8 0 0-15,-1-1 0 16,1-1 0-16,-1 2 0 15,0 0 0-15,1 0 0 16,6-2 0-16,2-3 1 16,9-2 0-16,0-2 0 15,-3-2 0-15,6-3 1 16,-1-3-1-16,5-2 1 0,-1-2 0 16,4 2 0-1,8-6 0-15,8 4 1 0,6 6 0 16,3-1 1-16,6 2-1 15,-4 2 0-15,-4-1 1 16,8 4 0-16,7 1-1 16,-2 1 1-16,3-2 0 15,6 2 0-15,3 1-1 16,0-1 1-16,2 4-1 16,4 1 0-16,11 3 0 0,8-1 1 15,2-3-2-15,10-4 1 16,9-2-1-16,9 0 0 15,-3-9-1-15,11 1 0 16,5-2 0-16,6-4 0 16,16-10-1-16,11-2 1 15,7-3-1-15,10-5 1 16,6-4-1-16,8 3 1 16,3-3-1-16,2 2 1 15,8 4-1-15,2-1 1 16,1 5 0-16,-1 8 1 15,7 1 1-15,3 7 0 16,11-2 1-16,14 6 0 16,8 0 1-16,15-3 1 15,3-2-5-15,13-3 0 16,132 11-2002-16</inkml:trace>
  <inkml:trace contextRef="#ctx0" brushRef="#br0" timeOffset="49356.55">1646 14140 1444 0,'0'0'0'0,"0"0"28"15,21 7 1-15,2-10 32 16,12-2 1-16,16-2-19 16,7 2 1-16,6 1-27 15,8 8 0-15,4 2-7 16,11 3 1-16,17 5-4 16,14 2 0-16,7-3-3 15,14 0 1-15,8-3-3 0,15 4 1 16,22 3-2-16,15 2 1 15,12 0-2-15,6 4 1 16,6 3-1-16,11 0 1 16,15-1 0-16,9 0 1 15,11-1 2-15,15 0 1 16,11 4 2-16,-2 1 0 16,1 4 6-16,13-3 0 15,13-10 4-15,2-4 0 16,12-7 0-16,1-11 1 15,2-9 0-15,-4-4 0 16,2-4 3-16,-8-2 1 16,-13-3 0-16,-6-2 1 15,3-2 0-15,-19-5 1 16,-18 0-1-16,-17-6 1 16,-22-6-3-16,-23-2 1 15,-36-3-2-15,-24 0 0 16,-25-1-2-16,-27 3 1 0,-24-2-4 15,-21 3 1-15,-20 0 3 16,-26-3 1-16,-30-4 1 16,-22 1 0-16,-20-10 1 15,-25 5 0-15,-25 2-4 16,-19 3 1-16,-17 1-9 16,-23-5 0-16,-17-6-4 15,-19-1 0-15,-16-1-3 16,-13-1 1-16,-3 7-2 15,-21 0 0-15,-5-1-1 0,-18 9 1 16,0 5-1-16,-7 6 0 16,-16-5-1-16,0 8 1 15,-5 11-1-15,5 6 0 16,2-5 0-16,-2 5 0 16,-5 2-1-16,-9 1 1 15,5 3-1-15,-9 4 0 16,4 6-1-16,-5 6 1 15,-4 9-1-15,11 9 1 16,12 18-1-16,4 21 1 16,-3 21-1-16,15 20 1 15,22 16-3-15,16 31 1 16,22 31-2-16,23 37 1 16,32 34-3-16,28 28 0 15,29 24 0-15,44-1 1 16,46-17-15-16,31-30 1 0,-2-253-1781 15</inkml:trace>
  <inkml:trace contextRef="#ctx0" brushRef="#br0" timeOffset="50607.14">11772 14781 1713 0,'0'0'0'0,"-17"-37"69"16,-5 6 1-16,-2-2 40 15,-12 0 0-15,-9 2-49 16,-14 4 1-16,-11 4-44 15,-8 2 0-15,-15 2-8 0,-13 0 0 16,-7 0-3 0,-9 0 0-16,-17-3-4 0,-6 6 0 15,-13 2-1-15,-17 2 1 16,-7 2-2-16,-17 1 0 16,-4-1 0-16,-23-2 0 15,-21-2-1-15,-3-2 1 16,-15-6-1-16,-3 3 1 15,-5 5-1-15,-4 5 0 16,-7 2 0-16,5 4 0 16,2 1 0-16,-3 6 0 15,-10 4 0-15,1 11 0 16,2 9 0-16,1 8 0 16,11 6 0-16,0 8 0 15,3 12 0-15,16 1 0 16,13-1-1-16,17-2 1 0,27-8-2 15,8-3 0 1,20-9-1-16,21-6 1 0,21 1-2 16,17-1 0-16,15-2-2 15,15-1 1-15,19 3-2 16,15 6 1-16,25 3-6 16,13 8 1-16,24 2 1 15,23 11 0-15,30 6-9 16,19 0 0-16,22-2-16 15,19-4 1-15,23-3-22 16,30-3 1-16,23 3 0 0,14-2 0 16,17-6 2-16,15-9 0 15,17-17 2-15,4-8 0 16,11-1 8-16,17-3 1 16,17-4 24-16,6 1 1 15,0 0 5-15,22 4 0 16,15 1 4-16,-5 4 0 15,-11-1 6-15,0-2 0 16,11-6 2-16,-15-7 0 16,-13-5 0-16,-13-12 0 15,-9-19 1-15,-10-14 0 16,-18-11 0-16,-17-4 1 16,-20-3 1-16,-24 1 1 15,-35-2 0-15,-25-2 1 16,-31 6 4-16,-26-2 1 15,-26 3 7-15,-27 0 0 16,-17-2 14-16,-31-3 0 0,-22-5 15 16,-31 0 0-16,-42 0 3 15,-28-1 0-15,-38-4-16 16,-49-2 1-16,-61-4-10 16,-41 7 1-16,-35 8-9 15,-28 15 1-15,-32 15-16 16,-19 30 0-16,430 5-1482 15</inkml:trace>
</inkml:ink>
</file>

<file path=ppt/ink/ink6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43:08.383"/>
    </inkml:context>
    <inkml:brush xml:id="br0">
      <inkml:brushProperty name="width" value="0.05292" units="cm"/>
      <inkml:brushProperty name="height" value="0.05292" units="cm"/>
      <inkml:brushProperty name="color" value="#FF0000"/>
    </inkml:brush>
  </inkml:definitions>
  <inkml:trace contextRef="#ctx0" brushRef="#br0">17796 5320 1131 0,'0'0'0'0,"0"0"19"0,0 0 0 15,0 0 39-15,0 0 0 16,0 0-4-16,0 0 0 16,28-24-7-16,-10 11 0 15,3-4-27-15,7 5 0 16,4 2 5-16,3 4 0 16,11 10 1-16,0-1 1 15,3 6-4-15,9 0 0 16,6-1-2-16,12 1 1 15,19 0-5-15,11-2 1 16,7-6-6-16,12-2 1 16,14-3 3-16,10-5 1 15,18 1 1-15,10-4 1 16,1-6 1-16,5-1 1 16,1 2 6-16,4-7 0 15,3-2 2-15,-4 2 1 16,7-6 6-16,-11-1 1 0,-10 5-1 15,-18-3 0-15,-15-8-2 16,-19-1 1-16,-8 5-7 16,-17 0 0-16,-17-6 0 15,-12-3 1-15,-16 4 0 16,-16 2 1-16,-13-2-2 16,-19-4 0-16,-14 6-4 15,-15-2 0-15,-13 5-3 0,-16-7 1 16,-17-5-3-1,-16 2 1-15,-11-1-4 0,-17 6 0 16,-17 9-3-16,-16 0 1 16,-26 4-2-16,-28 5 0 15,-30 2-3-15,-17 8 1 16,-17 5-3-16,-2 5 0 16,4 12-1-16,13 5 0 15,10 7-2-15,16 1 1 16,13 4-1-16,19 4 0 15,17 12-2-15,20-2 0 16,25 2 0-16,21 0 0 16,25-5-1-16,19 1 0 15,19 4-1-15,27 7 0 16,31 0 0-16,29 2 0 16,28-4-1-16,28-5 1 15,36-7-1-15,19 2 0 16,30-2 0-16,21 0 0 0,12 2 0 15,6 1 1-15,-2-4-1 16,-2-8 1-16,6-5-2 16,3-1 1-16,0-2-3 15,-16-20 1-15,-208-1-2032 16</inkml:trace>
  <inkml:trace contextRef="#ctx0" brushRef="#br0" timeOffset="23850.58">3782 6599 1097 0,'0'0'0'16,"0"0"27"-16,-18 8 0 16,18-8 44-16,-19 11 1 15,-9 8-9-15,-8 5 1 16,-10-3-32-16,-7 5 1 15,-5 7-13-15,-2 5 1 16,6 7-6-16,-8 7 1 16,2 1-3-16,-4 9 0 15,3 4-4-15,-3 5 1 16,9-2-3-16,6 2 1 16,5 4-2-16,3 6 0 15,8 6 0-15,-2-4 0 0,3-5-1 16,5-4 0-16,4-3-2 15,6-5 0-15,12-11-1 16,5-1 0-16,10-9-1 16,11-5 0-16,6-11-1 15,6-1 1-15,8-2-1 16,3-2 0-16,9-3 0 16,7-4 0-16,12-5 0 15,4 0 0-15,2-3 0 16,3-2 1-16,3 3-1 15,3 0 1-15,13 1-1 0,4-1 1 16,4-1-1-16,1 0 1 16,8-4-1-16,-1 2 0 15,6-7 0-15,1 0 1 16,-1-4 0-16,9-1 0 16,4-2 1-16,1-2 1 15,-2-6 1-15,11 1 1 16,10-5 1-16,6 5 0 15,3 2 2-15,3 0 0 16,-1-4-1-16,2 2 0 16,3 2 1-16,11 0 1 15,1 4-1-15,2-1 1 16,6 0-2-16,-3 2 0 16,12 4 0-16,-1 1 0 15,4-1-1-15,0-4 0 16,5 2 0-16,4-2 0 0,-1 5 0 15,8-5 1-15,5 2-2 16,-5-2 1-16,-1 5-1 16,1-1 1-16,7 3 1 15,3 3 0-15,0-3 0 16,8 0 1-16,-3 0 0 16,5 2 0-16,-5 5 1 15,3-4 1-15,2 6 1 16,8 0 0-16,-3-2 0 0,-3 3 0 15,3 0-1-15,-2 2 1 16,3 2 2-16,-7 2 0 16,2-2-1-16,0 1 1 15,3 1-2-15,2 1 1 16,7 0-2-16,1 1 1 16,4 1-1-16,6 2 0 15,9-4-1-15,1 0 1 16,-1-3-1-16,-1 0 0 15,1-7-1-15,3 1 1 16,7 3-1-16,4-1 1 16,10-10-2-16,8 4 0 15,-4 1-1-15,-2-5 0 16,0-7 0-16,9 2 0 16,7 5 0-16,0 0 0 15,1-5-1-15,5 6 0 16,1 10 0-16,9-1 1 15,3-1-2-15,-1-2 1 0,-1-7 0 16,1 3 0-16,6 6-1 16,1-1 1-16,-2 4 0 15,-4-3 0-15,4 0-1 16,-2 3 0-16,1 0 0 16,-1 4 1-16,-2 1 0 15,-3-3 0-15,-4 0-1 16,-3-1 1-16,0 3 1 15,-13-6 0-15,-10-3 2 0,-11 0 0 16,-3 0 0-16,2-5 1 16,-1-4-2-16,1 0 0 15,-8-3 0-15,-5-2 0 16,-14-5 0-16,-8-5 0 16,-13-4-1-16,-8-7 0 15,-15 2-1-15,-9-10 0 16,-12-2-1-16,-18-12 1 15,-10-7-2-15,-18-6 1 16,-18-6 0-16,-8-9 0 16,-11-5-1-16,-13-3 1 15,-8-13 0-15,-15-1 0 16,-11 1 0-16,-6-3 1 16,-9-2 0-16,-9-1 0 15,-8 4 2-15,-13 1 0 16,-14 1-2-16,-14 9 0 15,-16 7-2-15,-12 5 0 16,-11 9 0-16,-16 10 1 0,-17 6-3 16,-20 8 1-16,-26 12-2 15,-20 12 1-15,-28 9-2 16,-31 7 1-16,-29 13-5 16,-20 6 0-16,-20 10-7 15,-13 8 1-15,-15 2-8 16,-3 2 1-16,-6-10-2 15,-2 2 1-15,1-2-3 16,-6-5 1-16,-8-11-1 0,-8-5 0 16,-2-1 7-16,-9-1 1 15,-16-3 0-15,-26 6 0 16,-15-3 5-16,-13 6 0 16,-19 3 3-16,-7-4 1 15,-5 6 0-15,-7-2 1 16,-15-5 0-16,0-2 1 15,-6-5 1-15,2-1 0 16,-4-8 0-16,1-1 1 16,1-2 0-16,-1-2 0 15,-1 2 0-15,-3 0 1 16,4-1 0-16,-4 1 0 16,2-2 0-16,-6 2 0 15,-21-7 0-15,8 2 0 16,2 1 0-16,1 3 0 15,0-5 0-15,2-1 0 16,7-7 0-16,6 2 0 0,-1 0 0 16,4 0 0-16,-1-1 0 15,-3 5 1-15,-3 6-1 16,-4 5 1-16,-11 9 0 16,-7 10 0-16,-6 13 0 15,-10 20 1-15,-1 26-1 16,-20 11 0-16,-26 8 0 15,10 21 0-15,15 23-2 16,17 12 1-16,9-3-9 0,45 15 1 16,470-156-1643-16</inkml:trace>
  <inkml:trace contextRef="#ctx0" brushRef="#br0" timeOffset="32898.25">14942 8258 828 0,'0'0'0'15,"0"0"13"-15,33-7 1 16,-11 6 15-16,-5-1 0 15,-3 0 8-15,-1-5 0 16,6 2-1-16,-1-4 1 16,-2-3-12-16,-1 0 1 15,3-2-1-15,-4 7 0 16,-5-5-3-16,0 4 0 0,0-5-5 16,-2 7 1-16,-7 6-948 15</inkml:trace>
  <inkml:trace contextRef="#ctx0" brushRef="#br0" timeOffset="34729.29">23915 10129 963 0,'0'0'0'16,"21"10"-40"-16,0-1 0 15,-21-9-623-15</inkml:trace>
  <inkml:trace contextRef="#ctx0" brushRef="#br0" timeOffset="39149.17">3433 8635 996 0,'0'0'0'0,"-45"-13"27"16,5 4 0-16,-11 9 29 15,-8 14 1-15,-4 14-12 16,0 17 0-16,-5 25-24 16,1 19 0-16,0 20-8 15,2 15 0-15,-14 23-4 16,5 11 0-16,7 8-1 16,12-7 0-16,20-8-1 0,8-8 1 15,17-8-3-15,15-8 0 16,14-4-2-16,20-4 1 15,19-10-2-15,15-3 1 16,8-6-1-16,19-10 0 16,22-7 0-16,10-19 0 15,11-21-2-15,20-15 1 16,8-14-1-16,14-12 1 16,14-11-1-16,9-14 0 15,4-8 0-15,1-2 0 16,17 1 0-16,-5 4 0 15,1 2 0-15,-4 10 1 16,3 6 0-16,6 5 0 16,-2 5 0-16,2 5 1 15,4 5 0-15,4-1 1 16,0 0-1-16,0-6 1 0,5-6-1 16,-4-1 1-16,0 4-2 15,-2 2 1-15,2 0-2 16,3 3 1-16,2 2-1 15,2 5 0-15,11-3 0 16,8 3 0-16,15 2 0 16,3-4 0-16,5-8 0 15,9-4 0-15,18-7 0 16,5-5 1-16,3-6-1 16,15-3 1-16,0-5-1 15,6-1 1-15,10-4 0 0,-1 4 0 16,15-1 1-16,0 6 0 15,-6-2 1-15,4 2 1 16,12 1 1-16,-1 1 1 16,1 1 3-16,-7 0 1 15,0-10 0-15,-5 2 0 16,7 3 0-16,0 0 0 16,-7 2 0-16,-7 1 0 15,-6 4-1-15,-6 5 1 16,-4 4 2-16,-20 6 0 15,-20 4 1-15,-6 4 1 16,-9 6 4-16,-7 2 1 16,6-1-1-16,-2-3 1 15,-4 1-1-15,-5-4 0 16,1 2-3-16,1-7 1 16,3-3-3-16,1-1 1 0,4-1-2 15,2-2 0-15,6 0-3 16,1 0 0-16,4-5-2 15,5 4 0-15,7 1 0 16,1 1 0-16,-3-6-2 16,2-2 1-16,2 4-1 15,4-4 0-15,12-1-1 16,-8-3 0-16,-2 1 1 16,-5 3 1-16,-1 4 0 15,-3-4 0-15,-15-2 0 0,-8-3 1 16,-15-1 1-16,-10-1 0 15,-18 0-1-15,-12-3 0 16,-21-2 0-16,-8-4 0 16,-10-1 0-16,-19-3 0 15,-15-6-1-15,-10-5 0 16,-17-4-1-16,-13-1 0 16,-13 0 0-16,-15-4 1 15,-22-6-1-15,-15-2 1 16,-23 8-1-16,-18-1 0 15,-19 1 0-15,-27-3 1 16,-32-4-2-16,-22-3 1 16,-23-10-3-16,-22-2 0 15,-21 1-2-15,-22-1 0 16,-22-7-4-16,-12 2 1 16,-16 3-6-16,-14 10 1 15,-9 3-6-15,-18 11 0 0,-8 9-2 16,-18 3 1-16,-11-3-18 15,-7-1 0-15,-3 1-22 16,4 1 1-16,-3 3-15 16,-5-2 0-16,-15-2-18 15,-6 5 1-15,0 9 12 16,-12-1 0-16,-11-2 12 16,-12 6 1-16,-8 11 16 15,-6 1 1-15,0 4 14 0,-8-2 0 16,-2-1 14-16,-15-6 1 15,-2 0 9-15,-2 0 0 16,-3 9 4-16,-5 4 1 16,-9 4 3-16,-14 8 0 15,-25 13 11-15,-11 9 0 16,-7 10 17-16,-1 6 0 16,0 1 14-16,-15 0 1 15,-1-3 14-15,-2 2 0 16,9-6-8-16,0 4 0 15,5 0-8-15,2 5 1 16,0 5-9-16,-6 0 1 16,-3 0-8-16,-7 2 0 15,-5 2-5-15,0-4 1 16,6 4-6-16,3 6 0 16,6 8 5-16,1 1 1 0,-4-3 0 15,-5-11 0 1,1-3 0-16,3-11 1 0,10-2-3 15,5-7 0-15,12-2-4 16,6-6 0-16,9-5-3 16,13 0 0-16,8 0-4 15,5 5 0-15,7 9-7 16,2 17 1-16,0 25-5 16,14 11 0-16,411-86-1491 15</inkml:trace>
  <inkml:trace contextRef="#ctx0" brushRef="#br0" timeOffset="46065.94">3798 11197 996 0,'0'0'0'16,"-41"26"22"-16,-3 3 1 16,-5 6 21-16,-6 3 0 15,0 7-3-15,2-4 1 16,4 4-14-16,7 0 1 16,-2 5-6-16,-6 4 0 15,-1 2-5-15,-2 6 0 16,9 5-3-16,10 8 0 0,8 1-2 15,8-2 0-15,4-5-10 16,11-1 1-16,12-4-4 16,13 0 0-16,14 0-3 15,10-5 0-15,6-4-10 16,7-5 0-16,6-5-19 16,11-6 1-16,14-7-10 15,9-2 0-15,5 1 1 0,9-2 1 16,10-3 7-16,8 0 1 15,-4-1 2-15,7-3 1 16,10 1 15-16,18 1 0 16,10-2 9-16,4-1 0 15,0-7 4-15,4-4 0 16,-2-1 2-16,2-2 0 16,9-4 3-16,-2-3 0 15,7-8 6-15,9-1 1 16,3 0 4-16,2 2 0 15,6-5 1-15,-2 4 0 16,3-4 0-16,-2-1 0 16,-6 7 2-16,1-3 0 15,-5-5 1-15,5-2 1 16,3 6 3-16,6-4 0 16,2-5-4-16,2-2 0 0,-1-1-2 15,-3-2 1 1,3-1-3-16,-3 5 0 0,0 4-1 15,4 4 1-15,1 0-1 16,-1 3 0-16,1 2 2 16,-2-1 1-16,3 2 1 15,-3 1 1-15,-3 0-2 16,2-2 1-16,5-3-1 16,-7-1 1-16,3 1-4 15,-3 1 1-15,-7 1-3 16,5-1 1-16,-3 2-4 0,7-5 0 15,1 2 2-15,1 1 1 16,4 0-2-16,-8 1 1 16,4-1-1-16,-4 0 0 15,-4-3 1-15,8 4 0 16,3-1 1-16,3-3 0 16,3-7 2-16,1-2 1 15,-2 4-2-15,7-2 0 16,6-9-1-16,3 0 0 15,2 2 2-15,0 4 1 16,0 1-3-16,-4 4 1 16,-3 1 0-16,-2 4 0 15,-3 5 0-15,-2 4 1 16,-7 1-2-16,-1 2 0 16,-1 3-1-16,-7-1 0 15,2-2-1-15,2 2 0 0,1 3-3 16,-2 0 1-16,4-1-1 15,-5-1 0-15,5 1 0 16,5-1 0-16,9 1-1 16,6 4 1-16,-2 1-2 15,-1 0 1-15,1 1-1 16,-4 0 1-16,0 1-2 16,0 3 1-16,-3-2-2 15,6 5 1-15,8 0-3 16,3 2 0-16,2-1-1 15,0 1 0-15,13 1-1 0,-3 3 1 16,3-1-1-16,-4 1 1 16,-2-1-1-16,-2-1 1 15,2-4-1-15,0 1 1 16,4-3-1-16,-4-1 1 16,0 2-1-16,-2-6 1 15,2-3 0-15,-3-2 0 16,-3-3 0-16,-10 0 0 15,-15-1 0-15,-11-1 1 16,-8-3 0-16,-19-6 1 16,-15-10 0-16,-17-1 1 15,-17-1-1-15,-16-5 1 16,-14-9-1-16,-19-5 1 16,-19-6 0-16,-11-3 0 15,-13-4-1-15,-16 1 1 0,-15 3-3 16,-18 2 1-1,-17-3-2-15,-20 5 1 0,-21 0-1 16,-22 0 0-16,-21 0-1 16,-17 4 0-16,-25 3-3 15,-27 1 0-15,-33 3-2 16,-30-3 0-16,-26 1-4 16,-17 0 1-16,-17-2-5 15,-7 0 1-15,0 1-4 16,-11 1 0-16,-7 3-3 15,-8 0 1-15,-8 0-3 0,-15 2 1 16,-4 2 1-16,-7 1 0 16,-18-3 3-16,-5 1 0 15,-2-2 4-15,1 0 1 16,-3 8 4-16,-1-4 0 16,-6-4 3-16,-14-1 0 15,-10 2 1-15,-4 3 1 16,-5 4 0-16,-3 6 1 15,-10-1 0-15,-3 9 1 16,-12 3 0-16,0 4 0 16,-3 1 0-16,3 2 1 15,0 3 0-15,0-1 0 16,-1-5 0-16,1-3 0 16,3 1 0-16,2 2 0 15,-4-1 0-15,4-3 1 16,8-1 0-16,0-3 0 0,3 4 0 15,3-1 0-15,-2-8 0 16,4-5 0-16,-4-1 1 16,-3 1 0-16,2 6 1 15,-11 2 0-15,-11 5-1 16,-12 13 1-16,-17 12 0 16,-13 16 1-16,-23 19 0 15,-4 12 0-15,-10 16 0 16,6 8 0-16,1 4-6 15,19 3 0-15,512-95-1456 0</inkml:trace>
  <inkml:trace contextRef="#ctx0" brushRef="#br0" timeOffset="60533.04">15674 12931 963 0,'0'0'0'0,"0"0"14"16,-35-9 1-16,12 6 10 15,-4-1 1-15,-4-3-2 16,-3-5 0-16,-1-3-3 16,-2-3 0-16,1-1-11 15,-8 2 1-15,-7 1-5 16,-4 4 1-16,-5 4-2 15,-1 2 0-15,-1 3 0 16,-1 1 0-16,-13-1 0 0,-2 1 0 16,-8 7-1-16,-1 2 1 15,-1 0-4-15,-7-5 1 16,-9-11-2-16,-6 0 0 16,4 6 0-16,1-2 0 15,-14-6 0-15,0 1 0 16,4 0-1-16,-7 3 1 15,-12-4 0-15,-3 3 0 16,-1-4 0-16,0-1 1 16,-1 5 5-16,-11-1 0 15,-7 1 7-15,-9 1 1 16,4 3 9-16,0 1 0 16,1 3 2-16,-1 0 1 15,-9 1-1-15,0-1 1 16,-6-3-4-16,1-4 1 15,0 0-5-15,4 5 1 16,5 2-2-16,-4 4 0 0,0-1-3 16,-6 1 1-16,-4 1-6 15,1 0 1-15,-4 4-3 16,3-1 0-16,8 3 0 16,3-3 0-16,6-1-1 15,2 0 1-15,-5 2 1 16,1 0 0-16,2-6 2 15,1 2 0-15,5 6-2 16,4 2 1-16,6-4 4 16,-11 3 1-16,-7 2 2 0,4 2 0 15,3-1 1-15,6 1 0 16,5-1 4-16,1-1 1 16,-6-3-4-16,1-3 0 15,11 3-1-15,2 3 1 16,-2 6-1-16,-2-1 0 15,-4-1 6-15,5 1 0 16,11 5 3-16,0 2 1 16,-1 0-3-16,-7 3 0 15,7 6-2-15,5-1 0 16,7 1-5-16,1-4 1 16,3-10-5-16,7 3 0 15,5-1-2-15,5 1 0 16,-2 0-1-16,-1 2 0 15,1 5-1-15,6 4 1 16,14 5-1-16,0-1 0 16,2 3-1-16,4 5 1 0,3 6-3 15,5 1 0-15,12 0-3 16,10-2 1-16,-3-4 0 16,6 1 0-16,6-4-3 15,8-1 1-15,2 5-2 16,8-1 1-16,4-1-1 15,5 2 0-15,6-6 0 16,6-2 0-16,6-6-2 16,9 0 1-16,1-1-3 15,2 6 0-15,4 3-3 0,5 4 1 16,3 0-4-16,6-2 1 16,2-7-1-16,5-2 1 15,8 0-1-15,8-1 1 16,10 1 1-16,-3-1 1 15,-2-2-1-15,0 0 1 16,7 1-4-16,7-2 1 16,13-6-2-16,1-4 0 15,-5-3-2-15,7-3 1 16,11 3 2-16,-4-4 0 16,-2-8 1-16,7 0 0 15,8 2 0-15,1-2 1 16,-2-4 1-16,-1-1 1 15,10 1 1-15,-3-1 0 16,-13-5 0-16,8-1 0 16,6 2 2-16,-1 4 0 0,-9 3 0 15,3 1 0-15,-3-1-1 16,4 0 1-16,-8-3 0 16,4-1 0-16,8 5 0 15,-2-1 1-15,-3 0 0 16,-3 0 0-16,5 0-1 15,4 2 1-15,3 0 0 16,4 0 0-16,0-2 0 16,6-3 0-16,10 1 0 15,0 3 1-15,-1-1 0 0,-4 0 0 16,1 0 0-16,0 0 0 16,7 1 0-16,-3 2 1 15,-6-3-1-15,0 2 1 16,6-1 0-16,3-1 0 15,2 5 0-15,-3-1 1 16,-5-4 0-16,0-2 0 16,6 1 0-16,5 1 0 15,-3 0 0-15,2-1 0 16,-6-4 0-16,11 0 0 16,0 1 0-16,5 1 0 15,6-2 0-15,0-3 0 16,-11-2 0-16,7-2 0 15,1 0 0-15,3 2 0 16,3-1 0-16,0 1 0 16,6 0 0-16,-5 1 0 0,0 3 0 15,-1-3 0-15,-11-1 0 16,11 0 0-16,7 1 0 16,-1 1 1-16,-1 1-1 15,2-5 1-15,6-1 2 16,-8-3 0-16,1 1 2 15,-1 1 0-15,13 2 1 16,-2 2 0-16,0 0 4 16,8 0 0-16,8-4 2 15,2 0 0-15,5 4-1 16,0-2 1-16,5-3-1 0,5-2 0 16,11 1-3-16,-1-1 1 15,1-3-1-15,-4 1 0 16,3 5 0-16,1 2 0 15,-4 4 0-15,3-4 0 16,2-3 0-16,3-1 0 16,0 1 1-16,-1-1 1 15,-1 1 1-15,0 3 0 16,1 2-1-16,-2 0 1 16,0 0-3-16,-4-1 1 15,-6 1-1-15,-5 2 1 16,0 1-1-16,5 2 0 15,1 3-2-15,2 3 1 16,1 1-2-16,0 1 1 16,5-1-2-16,0 0 1 15,9 2-1-15,2-1 1 0,8 4 0 16,6 1 0-16,12-3-1 16,5-3 1-16,3 0-2 15,-3-4 0-15,6-8 0 16,5-2 1-16,3-1 0 15,-1 1 1-15,1 1 1 16,-13-4 1-16,-18-12 3 16,-17-4 1-16,-13 0 9 15,-18 1 1-15,-8 3 4 16,-17 1 1-16,-14 4 0 0,-13 1 1 16,-13 4-3-16,-16-2 0 15,-16-3-3-15,-11 0 1 16,-8 3-5-16,0-2 0 15,-2-3-3-15,-11-2 1 16,-12 1-3-16,-7 2 1 16,-7 5-2-16,-7-1 0 15,-9-5-1-15,-7-6 0 16,-7-2 1-16,-6-4 0 16,-4-4-1-16,-6-3 1 15,-5 2 1-15,-2-3 0 16,-2-2 1-16,0-2 0 15,0-2-1-15,2-2 0 16,0-3-3-16,-3 3 1 16,-6-1-3-16,-11 1 1 15,-8 4-1-15,-11-4 0 0,-8 2 0 16,-11 3 0-16,-8 3-3 16,-8-3 0-16,-5-1-3 15,-6 1 0-15,-1 2-1 16,-4 4 0-16,-5 0-1 15,-6 3 1-15,-8-2-3 16,-4 4 0-16,-5 5-3 16,-6-3 0-16,-3-1-4 15,-14 3 0-15,-16 2-3 16,-9-1 1-16,-8-1-2 0,-10 3 1 16,-5 3-2-16,-5 3 1 15,-8-2 0-15,-1 2 1 16,-7 3 1-16,-4-6 0 15,-8 0 2-15,-5 0 1 16,-4 1 0-16,-9 1 1 16,-11 0 1-16,-8 3 0 15,-6 4 1-15,-3 0 1 16,-2-2 0-16,2 4 1 16,4 3-1-16,-3 0 0 15,-1 0 1-15,-2-5 0 16,7 1-1-16,2 4 1 15,-5-1 0-15,0 3 0 16,-1-1-1-16,6 5 1 16,4 1 0-16,3 3 0 15,2 2 0-15,3 2 1 16,5 4-1-16,8 4 0 0,7 6-11 16,10-4 1-16,219-17-1900 15</inkml:trace>
  <inkml:trace contextRef="#ctx0" brushRef="#br0" timeOffset="106932.2">18288 4252 1332 0,'0'0'0'16,"0"0"37"-16,28 17 0 15,-21-5 32-15,-1 9 0 16,-5 7-19-16,-2 5 0 0,-5 0-23 16,-1 5 1-16,-2 3-14 15,-3 8 1-15,-4 4-7 16,0 4 1-16,2 7-4 15,0 2 0-15,0 0 5 16,0 0 0-16,5-6 3 16,0-1 1-16,2 0-1 15,0-2 1-15,2-3-2 16,1-6 1-16,-5 6 2 16,4-11 0-16,3-12 0 0,2-8 1 15,0-11 2-15,-1-5 0 16,1-7-1-16,1 8 1 15,-1-8 1-15,0 0 1 16,0 0 5-16,0 0 1 16,-10-12 5-16,5-12 0 15,-3-10 1-15,7-6 1 16,1-2-6-16,1 1 1 16,7 3-2-16,-1-2 0 15,5-4-1-15,2-4 0 16,2-6-6-16,3-3 1 15,2-2-4-15,2-6 1 16,2 2-2-16,0-2 1 16,-2 4-3-16,-7 6 1 15,-4-2-2-15,0 3 0 0,-5 4-1 16,2 6 0-16,-2 13-1 16,2 4 0-16,5-6-1 15,0-4 1-15,0 11-3 16,1 2 1-16,0 0-2 15,3 7 0-15,1 1-2 16,-3 6 0-16,-5 6-2 16,-1 4 1-16,6 4-2 15,7 1 0-15,4 4-1 16,10-3 0-16,5 3 0 0,15 0 0 16,8-1-1-1,18-4 1-15,14-11-1 0,10-2 1 16,17 1-1-16,3-1 0 15,5 0 0-15,4-3 0 16,1 9 0-16,-2 3 0 16,-5 3-1-16,-8 6 1 15,-4 6-2-15,-5 3 1 16,-9 3 0-16,-2-1 1 16,-1 1-1-16,-8-4 0 15,-10-4 0-15,-3-3 0 16,2 0 1-16,0 1 0 15,-14-3 0-15,-2 1 0 16,-6-6 0-16,-15 3 0 16,-7 1 0-16,-8-2 1 15,-11 3-1-15,-3-1 1 16,0 2 0-16,-4 0 0 0,-3-1 0 16,-6 4 0-16,4 13 0 15,2-3 0-15,-2 1 0 16,0-3 0-16,6 13 0 15,3 2 0-15,3 10 0 16,-3 3 1-16,1 11-1 16,-2 3 1-16,-5 1-1 15,-1-1 1-15,0-7-1 16,0-4 0-16,-1-10 0 16,0-11 0-16,-3-6 0 0,-2-3 0 15,1-9 0-15,-4 0 0 16,0-12 0-16,0 5 0 15,0-5 0-15,-9 3 1 16,0-6 0-16,-5 0 1 16,-4 1 1-16,-10-2 1 15,-5 4 1-15,-8 0 1 16,-6 7 0-16,-6 2 1 16,-9 0 0-16,-7-1 1 15,-14-4-2-15,-10 1 0 16,-11-2 0-16,-13-6 1 15,-24-9-3-15,-23-6 1 16,-33-11-2-16,-36-2 1 16,-27 1-1-16,-22 8 0 15,-18 10-1-15,-1 17 1 16,18 11-1-16,26 18 0 16,29 20 0-16,34 3 0 0,36 0-2 15,20-3 0 1,18-4-2-16,20-12 1 0,100-38-2018 15</inkml:trace>
  <inkml:trace contextRef="#ctx0" brushRef="#br0" timeOffset="138334.84">1736 15208 1355 0,'-18'4'0'16,"-33"4"44"-16,-7 4 0 0,-1 4 42 15,8 5 0-15,-2 1-27 16,0 2 1-16,8-1-36 16,13 1 0-16,9-5-8 15,9 4 1-15,14 8-8 16,10 3 1-16,17 5-5 16,8-5 1-16,15-4-2 15,9-1 1-15,5 2-2 16,17 2 1-16,14-2-1 15,11 2 1-15,-2 2 0 0,11 1 0 16,10-1 0-16,6-1 0 16,-8 4 0-16,8-3 1 15,5 1-1-15,12-1 0 16,-4-4-1-16,5-2 1 16,0-3 0-16,14 0 1 15,4-1-1-15,18-5 1 16,4-2 0-16,7-1 0 15,12-1 0-15,2 4 1 16,7 3-1-16,5-1 1 16,8 3 0-16,1-3 0 15,-2-1 0-15,6 0 1 16,4-2-1-16,7-4 0 16,1-4 0-16,12-6 0 15,11-5 1-15,23 0 1 16,10 1 0-16,0-1 0 15,8 0 1-15,-1-1 1 0,4-3-2 16,5 3 0-16,6 4 0 16,0 2 0-16,10 0-2 15,7 1 1-15,11-3-1 16,-1 1 1-16,5-1-2 16,-4-1 1-16,3-7-2 15,9 3 1-15,7 5 0 16,-3 2 0-16,-2 2-1 15,1 2 0-15,12 1-1 16,4 4 1-16,4 5-2 0,2-1 0 16,2 1 0-16,-4 3 0 15,-7 4-1-15,15 2 1 16,10 3-1-16,2 2 1 16,-3 0-1-16,5 0 0 15,6-2 0-15,0-4 0 16,-1-2 0-16,1-3 1 15,9-3 0-15,9-3 0 16,10-6 0-16,17-1 0 16,-1-2 1-16,-3-6 0 15,-5-4-1-15,-8-2 1 16,-1 1-1-16,-6-1 1 16,4-4-1-16,-10-4 0 15,-8-6-1-15,-19 1 1 16,-9 4-1-16,-14-1 0 15,-12-2 0-15,-22-4 0 0,-10 0 0 16,-21-1 0-16,-27-4-1 16,-21-4 1-16,-19-1-1 15,-27-2 1-15,-21 0-1 16,-26 0 1-16,-27-1-1 16,-23-6 1-16,-22 0-1 15,-28 2 1-15,-18-2-1 16,-18-1 0-16,-22-1 0 15,-22 2 0-15,-29 4 0 16,-27 1 0-16,-31 4-1 16,-23 2 1-16,-35 5-1 0,-30 1 1 15,-49-3-2-15,-39-2 0 16,-26 3-6-16,-24-1 1 16,-28-2-5-16,-26-5 0 15,-25-10-3-15,-21-1 1 16,-10 3 0-16,-28-2 0 15,-11-6 1-15,-20-3 1 16,-8-5 1-16,-6-9 0 16,-18-13 0-16,-14 3 1 15,-15 10 2-15,-27 5 0 16,-14 8 0-16,-22 9 0 16,-20 8 1-16,-43 8 1 15,-28 11 0-15,-19 14 1 16,-41 18-1-16,-20 20 1 15,-19 17 0-15,-31 27 1 0,-17 25-12 16,8 14 1-16,841-118-1445 16</inkml:trace>
</inkml:ink>
</file>

<file path=ppt/ink/ink6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47:07.014"/>
    </inkml:context>
    <inkml:brush xml:id="br0">
      <inkml:brushProperty name="width" value="0.05292" units="cm"/>
      <inkml:brushProperty name="height" value="0.05292" units="cm"/>
      <inkml:brushProperty name="color" value="#FF0000"/>
    </inkml:brush>
  </inkml:definitions>
  <inkml:trace contextRef="#ctx0" brushRef="#br0">2489 12489 1724 0,'0'0'70'0,"0"0"1"16,0 0 30-16,0 0 0 16,0 0-42-16,17-20 1 15,-6 9-43-15,12 4 0 16,16 2-9-16,7 5 0 15,8 7-4-15,10 3 0 16,3 1-2-16,14 1 0 16,14 4-1-16,13 3 1 15,14-2-1-15,10 0 0 16,20 4-1-16,15 1 1 0,20 1-1 16,14 1 1-16,16-1-1 15,18 1 0-15,19-2 0 16,12-1 0-16,6 0 0 15,17 1 0-15,16 1 0 16,16-2 0-16,9-1 0 16,12 1 0-16,20-2 0 15,5-1 1-15,-2-1 1 16,28 2 0-16,18 0 3 16,18 2 0-16,5-4 0 0,12-5 1 15,14-7 1-15,20-3 0 16,16-5-1-16,14-3 1 15,19 0-2-15,0-3 1 16,0-5-2-16,-7 4 1 16,-1 3 8-16,-8 2 1 15,-3 1 1-15,-18 2 1 16,-18 2 12-16,-21 0 1 16,-20 0 0-16,-26 0 0 15,-21 0-4-15,-20-5 1 16,-14-2 4-16,-24-12 0 15,-21-9 0-15,-32-6 1 16,-22-4-3-16,-35-4 1 16,-29-3-5-16,-28-3 1 15,-36-4-1-15,-23-5 0 16,-22-4 0-16,-24-10 0 16,-21-12-1-16,-14-14 1 0,-19-10-3 15,-18-11 1-15,-21-22-2 16,-21-17 0-16,-21-13-2 15,-22-6 1-15,-21-10-2 16,-20 5 1-16,-21-1-1 16,-22-7 0-16,-21 6-3 15,-24-1 1-15,-20 4-2 16,-25 4 0-16,-16 6-3 16,-21 9 0-16,-11 11-6 15,-18 11 0-15,-26 1-3 0,-10 17 0 16,-2 14-1-16,-9 8 0 15,-16 16-2-15,0 1 0 16,0 12-7-16,-2-1 1 16,-5 7-5-16,-3 5 1 15,-3 9-1-15,-1 5 1 16,0 3-2-16,0 6 1 16,13 8 0-16,6 2 1 15,7 5 0-15,3-5 1 16,-1 2 0-16,7 3 1 15,0 4 2-15,7 10 0 16,15 4 0-16,-1 6 0 16,-3 2 1-16,5 6 1 15,8 2 0-15,-1 8 1 16,5 7 1-16,4 5 0 16,2 8-1-16,7 10 1 0,16 6-1 15,7 12 0-15,5 10-1 16,9 13 1-16,14 10-1 15,3 14 0-15,18 17-2 16,8 18 0-16,9 20 1 16,8 18 0-16,12 8 0 15,15 11 0-15,20 12 0 16,20 5 0-16,18 1 0 16,22-6 0-16,25-10 1 15,25-4 0-15,32-7 1 0,36-13 0 16,36-9 1-16,36-18 0 15,31-17 0-15,31-16 1 16,36-10 0-16,28-17 0 16,32-18 0-16,23-17 1 15,32-17-16-15,30-17 0 16,-302-30-2058-16</inkml:trace>
</inkml:ink>
</file>

<file path=ppt/ink/ink6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47:30.517"/>
    </inkml:context>
    <inkml:brush xml:id="br0">
      <inkml:brushProperty name="width" value="0.05292" units="cm"/>
      <inkml:brushProperty name="height" value="0.05292" units="cm"/>
      <inkml:brushProperty name="color" value="#FF0000"/>
    </inkml:brush>
  </inkml:definitions>
  <inkml:trace contextRef="#ctx0" brushRef="#br0">7297 1009 760 0,'78'-5'21'0,"35"-7"0"15,26-1 16-15,11 8 1 16,3 7 10-16,1 1 0 15,-4-3 19-15,12 0 0 16,9 13-37-16,6-1 0 16,11 2 16-16,6 1 0 15,2-3 0-15,11 4 0 16,4-2-6-16,3 1 1 16,8-3-1-16,7-3 1 15,9-6-7-15,2-1 0 16,12-2-7-16,6-2 1 15,8-4 0-15,15-3 1 16,8-8-8-16,4 4 1 16,5 5-3-16,5-4 1 15,-1 0-2-15,1-1 0 16,8 13-5-16,6 0 1 16,3 4-4-16,-3-2 0 0,-5-2-3 15,16 3 1-15,7 6 0 16,-1-6 1-16,-8 1 2 15,4-4 1-15,7 0 5 16,-4 0 0-16,-12-7 1 16,0-2 0-16,2 0 0 15,-9 3 0-15,-14 0-3 16,-21 1 1-16,-9-2-3 16,-13-1 1-16,-15 2-3 15,-9 3 1-15,-18 3-2 0,-11-4 1 16,-18-1-1-16,-21 5 0 15,-15 0 2-15,-30-3 1 16,-19-4-3-16,-24-2 0 16,-22 4 3-16,-16-2 1 15,-18 2 4-15,-14 0 0 16,-10-7 0-16,-19 0 0 16,-20-4 0-16,-13-1 0 15,-17 5 2-15,-13-1 0 16,-8-2 1-16,-11 1 0 15,-13 2-2-15,-4-4 1 16,-8 2-1-16,-5 2 0 16,-11-3-3-16,-15 3 0 15,-11-9-1-15,-9 4 1 16,-2-1-5-16,-7-1 1 0,-1-2-3 16,-13 1 0-1,-5-1-1-15,-13 0 1 0,-8-3-3 16,-6-2 1-16,-1-7-1 15,-13 4 1-15,-6 1-2 16,1-1 1-16,-2 8-1 16,2-3 1-16,0 3-1 15,-9 0 0-15,2 6 0 16,-4-3 0-16,-3 1-1 16,2 5 1-16,-6-4-2 15,-1 4 0-15,-4-2-1 16,2 2 1-16,0 0-1 0,-1 3 0 15,-7 6-1-15,2 3 1 16,1-4-1-16,-1 4 1 16,8-5-1-16,1 2 1 15,6-2-1-15,3 1 0 16,7 1 0-16,4-3 0 16,7-2 0-16,1-3 0 15,10 6 0-15,3 2 0 16,-7 1 0-16,1-1 0 15,-1-1 0-15,3-1 0 16,4 1-1-16,0-2 1 16,11 4-1-16,3 2 1 15,3 0-1-15,-3 2 1 16,2 4-1-16,-2 7 1 16,4 7-1-16,1 1 1 15,4 9-1-15,-2 6 0 0,0 2 0 16,-1 7 0-16,11 9 0 15,-1 3 0-15,11 2 0 16,19-6 0-16,21 1 0 16,10-9 0-16,13-4 0 15,18 4 0-15,24-3-1 16,13 3 1-16,10 9-1 16,11 3 1-16,11-7-2 15,17 0 1-15,14-10-1 16,18 1 1-16,14 6-1 0,14 2 0 15,21 1 0-15,23-5 0 16,28-4-3-16,25-8 1 16,23-3-3-16,36-6 0 15,41-12-2-15,40-9 0 16,24-10-2-16,32-5 0 16,31-12-2-16,4-2 1 15,14 2 0-15,2 0 0 16,22 1 1-16,8 4 0 15,8 5 1-15,5 7 0 16,-8 2 3-16,-5 5 0 16,-2 4-1-16,-10 4 0 15,-11 10 0-15,0 6 0 16,2 2 0-16,5-14 0 16,-395-12-1858-16</inkml:trace>
  <inkml:trace contextRef="#ctx0" brushRef="#br0" timeOffset="2681.27">11083 4226 1030 0,'0'0'0'16,"19"9"19"-16,-1-1 0 16,3 4 25-16,-2-3 1 0,8 3-3 15,4-3 1-15,6-6-14 16,4 3 0-16,3-6-11 16,2 0 1-16,10 3-4 15,10 2 0-15,13 2-6 16,9-2 1-16,9 2 1 15,7-2 1-15,14-1 0 16,6-8 0-16,8-1 3 16,11-2 1-16,14 2 0 0,14-7 0 15,0 0 6-15,2-4 1 16,4 2 1-16,-3-1 0 16,-1 1 5-16,7-2 1 15,-4 4 7-15,-1 0 0 16,-2 4-1-16,-7 2 0 15,-13 3 5-15,-12-4 0 16,-10 2 0-16,-15-4 0 16,-14 6-4-16,-5-3 1 15,-15 0 3-15,-14 0 1 16,-16-9-1-16,-14 3 0 16,-15 7-7-16,-9-4 1 15,-8 2-15-15,-6-2 1 16,-2-3-10-16,2-5 0 15,0 17-1759-15</inkml:trace>
  <inkml:trace contextRef="#ctx0" brushRef="#br0" timeOffset="12015.38">20682 4858 918 0,'0'0'0'16,"0"0"13"-16,23 5 0 15,-6 0 15-15,-3 2 0 16,0-7-3-16,4 0 1 15,5-9 3-15,-2 2 1 16,-3 2-13-16,3-2 1 16,12 2-5-16,-1 2 0 15,5 1 4-15,7 2 0 16,2 5 3-16,5-1 1 16,6 1-1-16,-1-2 0 0,1 1 6 15,-1-3 1-15,6 6 10 16,7-5 1-16,10-4-5 15,4 2 1-15,2 0-1 16,1 2 1-16,13 2-4 16,-2-1 0-16,5-6-5 15,6 3 0-15,1 3 4 16,4 2 1-16,3 2 3 16,1-2 0-16,3 4 6 15,-2-2 1-15,-2-4 0 16,-1 3 0-16,3 2 10 15,0-1 1-15,-1-2-8 0,3-1 1 16,8-1-2-16,1 2 0 16,0-5-4-16,3-3 0 15,8 1-9-15,1 2 1 16,3 0-6-16,-2-7 1 16,-3 2-1-16,2 2 0 15,4 3-3-15,-4 0 0 16,-5-9-2-16,-6 6 1 15,-5 3-4-15,-8 0 0 16,-1 0-1-16,1-4 1 16,1 2-4-16,-7 2 0 15,-5 6 6-15,-4-6 0 16,-5 0 0-16,-7 0 0 16,-16-6-2-16,-14 3 0 15,-9-4-2-15,-12 5 0 16,-18-1 4-16,-5-2 0 15,-4 1-1-15,-3-5 1 0,-5 3-1 16,-4-3 1-16,-2-5-1 16,-2-2 0-16,-3-4-4 15,-1-1 0-15,-8 0-9 16,-5 2 1-16,-9 2-5 16,-6-4 0-16,36 21-2191 15</inkml:trace>
  <inkml:trace contextRef="#ctx0" brushRef="#br0" timeOffset="13648.69">10788 5861 1041 0,'0'0'0'0,"55"-5"29"16,-6-2 1-16,6 4 26 16,5 1 1-16,10-1-12 15,3-1 1-15,9 4-19 16,3-2 1-16,-9-4-11 15,5-3 0-15,7 4-5 16,9 3 0-16,-1 0-3 16,-1-1 0-16,-5-2-1 0,9 5 0 15,6 0 1-15,7-4 0 16,-7 4 9-16,6-3 0 16,11 6 5-16,2-3 1 15,3 4 6-15,-2-4 0 16,-3-4 8-16,1-3 0 15,15 2 4-15,-3-2 1 16,-8 5-4-16,8-1 1 16,6 3-7-16,3 0 1 15,1 0-4-15,-4-4 0 16,-5 3-3-16,3-3 0 16,9 8-2-16,-3-3 1 15,-6 3-4-15,-3-4 1 16,4 0-5-16,4 3 1 15,3 1-2-15,-5-2 0 16,0-4 1-16,0 0 1 0,0 4-3 16,6 3 0-16,-4 0 0 15,1-3 0-15,-6-6-1 16,2 4 1-16,11 9-1 16,3 0 1-16,2-6-2 15,2-1 0-15,0-2-2 16,-2 0 1-16,5 0-4 15,2-2 1-15,4-1-1 16,-1-2 0-16,-3 1-2 16,4 1 0-16,10 1 1 0,2-2 0 15,-2 1 0-15,6-4 1 16,4 5-2-16,1-1 0 16,2 6 0-16,-5-1 0 15,-7 5 1-15,-3-4 1 16,-5 1-1-16,-3-2 1 15,1-4 1-15,0 0 0 16,-6 2 1-16,-6 0 1 16,-13-2 1-16,-3 2 0 15,-5 0 0-15,-9 2 1 16,-10 0 0-16,-10-2 1 16,-4-4-2-16,-5 1 1 15,-10-2 1-15,-6 1 1 16,-7 1 0-16,-6 3 0 15,-11 3 0-15,-8-3 0 16,-4 0-2-16,-2-7 0 0,0 6-1 16,0-3 0-16,0 4-2 15,-5 0 0-15,1 0-1 16,-4 0 1-16,-6 0-3 16,-7 0 0-16,-2 0 3 15,-5 0 0-15,-4-5-1 16,-7 2 1-16,2-1 1 15,-7 4 0-15,11-9-1 16,-11 9 0-16,7-19-1 16,-5 6 1-16,0-5-1 0,-2-4 0 15,-2-4-4-15,2-2 1 16,3 2-3-16,8-2 0 16,7 6-2-16,4-6 1 15,-22 28-2312-15</inkml:trace>
  <inkml:trace contextRef="#ctx0" brushRef="#br0" timeOffset="18199.28">21869 15393 1187 0,'0'0'0'0,"0"0"31"0,0 0 1 16,24 30 48-16,3-16 0 16,17-1-8-16,9 0 0 15,9-3-28-15,8-1 0 16,11-2-13-16,16-4 1 16,25 2-7-16,16-3 1 15,24-6-7-15,21-2 1 16,27-5 2-16,21-8 0 15,13-9 0-15,8-3 1 16,-3 0 0-16,-13 0 1 16,-7 0 10-16,-17-6 0 15,-11-2 6-15,-17-1 1 16,-20 0-3-16,-18 2 0 16,-19-7 11-16,-25 2 1 15,-22-2-11-15,-22-2 1 16,-21-1-10-16,-23-3 1 15,-23-1-1-15,-24 2 1 0,-26 4-6 16,-23 1 0-16,-28 0-8 16,-22 5 1-16,-25 7-4 15,-30 9 1-15,-16 8-6 16,-19 9 0-16,-15 9-5 16,3 10 1-16,6 7-2 15,18 12 0-15,22 12-2 16,25 4 1-16,19 2-2 15,15 4 0-15,13 8-6 16,17-4 1-16,99-57-1942 0</inkml:trace>
  <inkml:trace contextRef="#ctx0" brushRef="#br0" timeOffset="19532.11">25693 15793 1187 0,'0'0'0'0,"0"0"50"16,5-17 0-16,-3 10 39 0,-4 0 0 15,-8-3-34-15,-5-3 1 16,0 1-27-16,-7 2 0 16,-2 1-12-16,-6-1 0 15,-4 0-6-15,-5-1 1 16,-3 1-2-16,-4 1 0 15,-1 0-1-15,-8 1 0 16,-9-1-1-16,-6 2 1 16,-6 2 4-16,-5-2 1 15,-2 2 0-15,-11 0 1 16,-11 0 1-16,-7-2 0 16,-2-2-4-16,-10 0 1 15,-6 1-2-15,-6 1 0 16,-9 2-1-16,1 5 0 15,3 5 1-15,-2 3 0 16,2 3 1-16,5 4 0 0,12 10-1 16,8 2 1-16,8 8-1 15,11 6 0-15,11 6-3 16,19 3 1-16,12 1-4 16,20-1 1-16,15-4-3 15,17-1 1-15,12-3-2 16,14-1 0-16,17 1-1 15,17-2 0-15,19 0-1 16,17-4 1-16,22 2-1 16,13-5 0-16,26-7 0 0,22-7 0 15,25-9 0-15,18-6 0 16,7-8 0-16,1-10 0 16,3-12 0-16,-6-5 1 15,-6-2 1-15,-8-6 1 16,-5-8 3-16,-16-5 0 15,-22-2 6-15,-19-1 1 16,-22-4 29-16,-31 4 1 16,-30-6 6-16,-28-1 0 15,-26 0-5-15,-34-1 1 16,-35 4-11-16,-34 9 1 16,-37 9-6-16,-37 17 1 15,-45 24-28-15,-45 19 0 16,256-19-1863-16</inkml:trace>
  <inkml:trace contextRef="#ctx0" brushRef="#br0" timeOffset="21115.08">28212 16406 1007 0,'0'0'0'0,"-41"-18"22"16,1 3 1-16,-8-4 25 15,-7 0 1-15,-10 1 9 0,-4 1 1 16,0-4-16 0,2-3 0-16,2 0-15 0,-5 1 1 15,-8 1-3-15,-9-1 1 16,-6 4-5-16,-8 4 1 15,-3 1-5-15,-9 2 0 16,-6 0 10-16,-8 3 1 16,-6 0-6-16,-4 4 0 15,-8 5-2-15,-10 2 0 16,-7-4-4-16,-10 1 1 16,0-3-2-16,-3 2 1 15,-10 4-3-15,-2 2 0 16,3-1-2-16,-8 2 1 15,-16 4-2-15,-9 1 0 16,-7 2-1-16,-9 4 0 16,-9 3-1-16,-4 2 1 15,-3 5-1-15,7 3 0 0,8 4 0 16,10 5 0-16,12 4-2 16,14-1 0-16,20-1 0 15,11-5 0-15,6-1-1 16,20-1 0-16,12-5 0 15,16-2 0-15,15-4-1 16,15-3 0-16,19-2-2 16,20-3 1-16,16-5-3 15,15-2 0-15,15 2-1 16,26 1 1-16,27-1-1 16,26-6 0-16,32-3-2 0,25-3 1 15,22-4-2-15,25-2 1 16,31-5-2-16,29 0 0 15,14 2-1-15,15 0 1 16,13 2-1-16,15 1 1 16,13 2-1-16,13 2 0 15,4-4 1-15,23 2 0 16,8 4 2-16,7-1 0 16,3-2 0-16,-1 0 0 15,-7 3 1-15,-14-1 0 16,-14-3 0-16,-27-1 1 15,-19-3 0-15,-26-2 0 16,-20-3 2-16,-40-3 1 16,-38 0 3-16,-36-4 1 15,-36-8-3-15,-46-15 1 16,-49 46-1462-16</inkml:trace>
  <inkml:trace contextRef="#ctx0" brushRef="#br0" timeOffset="21903.92">26995 17349 414 0,'0'0'0'0,"7"-19"-27"15,-2 5 0-15,-5 14-243 16</inkml:trace>
  <inkml:trace contextRef="#ctx0" brushRef="#br0" timeOffset="22965.34">26980 17238 548 0,'0'0'0'0,"-12"-14"53"16,0 4 1-16,-2 3 49 15,-2 2 0-15,-5 1-41 16,-6 1 1-16,-3-2-9 16,-3-1 1-16,-3 3-10 15,-2 1 1-15,-1 1-1 0,-7 1 0 16,-9 1-5-16,-10 1 0 15,-4 0 2-15,-5 1 1 16,-5 2-5-16,-8 2 1 16,-6-2-6-16,-4-1 0 15,-4-2-6-15,-5-1 0 16,-6 1-7-16,-1 0 1 16,-2 1-5-16,-1-1 1 15,-6-4-4-15,4 1 1 16,5 1-1-16,-5-2 1 15,-2-7-2-15,-2-3 1 16,4-3-2-16,-6-1 0 16,-6 0-1-16,1 1 1 15,7-1-3-15,-3 2 0 16,-2-1 0-16,-5-1 0 16,-2 1 1-16,-6 1 0 15,3 3 1-15,-4 3 1 0,-6-3-1 16,-4 1 1-16,-1 1 2 15,0 2 1-15,-1 1-1 16,-8 0 0-16,-3 5 2 16,-2-3 1-16,-5-3 0 15,-2 5 0-15,-3 2 0 16,-4 7 0-16,-2 6 0 16,2 2 0-16,-8 2-2 15,-10 8 0-15,-1 8-5 16,0 6 1-16,3 5-3 0,-2 4 0 15,-6 0-2-15,6 1 1 16,4 3-2-16,9-4 1 16,12-3-1-16,9-1 1 15,14-3-1-15,9 1 0 16,3-3-2-16,24-6 1 16,18-5-1-16,8-4 0 15,14-5-1-15,11-1 0 16,19-3 0-16,12-1 0 15,18 0-1-15,14 7 1 16,17 5-1-16,19 0 1 16,18-6-1-16,19-4 0 15,22-2-1-15,14-2 0 16,18 0-9-16,16 0 1 16,16 4-13-16,31-1 0 15,25-1-2-15,20-5 0 0,23-2-1 16,22-4 0-16,27-3 5 15,19-2 0-15,15-1 5 16,13 1 1-16,20 2 9 16,5 2 0-16,2 3 5 15,11-7 0-15,8-6 3 16,6-4 1-16,9-2 7 16,-4-5 0-16,-9-7 6 15,-12-7 0-15,-15-7 6 16,-22-3 0-16,-21-9 21 15,-25-3 0-15,-41-8 3 0,-35-6 1 16,-37-11-2-16,-46-6 0 16,-47-8-5-16,-41-4 0 15,-39-3-7-15,-39-2 0 16,-36-3-7-16,-50 2 0 16,-53 7-7-16,-69 16 1 15,-74 22-7-15,-70 31 1 16,-63 37-10-16,-53 36 0 15,-37 36-5-15,-39 42 0 16,-47 40-7-16,6 19 0 16,603-182-1967-16</inkml:trace>
</inkml:ink>
</file>

<file path=ppt/ink/ink6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52:05.048"/>
    </inkml:context>
    <inkml:brush xml:id="br0">
      <inkml:brushProperty name="width" value="0.05292" units="cm"/>
      <inkml:brushProperty name="height" value="0.05292" units="cm"/>
      <inkml:brushProperty name="color" value="#FF0000"/>
    </inkml:brush>
  </inkml:definitions>
  <inkml:trace contextRef="#ctx0" brushRef="#br0">27663 15139 1153 0,'0'0'0'0,"0"0"29"15,-12-19 1-15,12 19 16 16,-9-5 0-16,-3-2-9 15,-10-4 1-15,-6-1-18 16,-5 0 1-16,-6 2-8 16,-2 1 0-16,1 2-4 15,-4 4 0-15,-2-1 1 16,-2 3 0-16,4 1-1 16,-2 1 1-16,-5-2-3 0,-4-3 1 15,-3 1-2-15,-5 1 0 16,-3-2 4-16,-4-1 1 15,-3-3-4-15,-2 1 1 16,-8-4 2-16,-2 3 1 16,-1-3 1-16,-6-1 0 15,-7 0 1-15,0-2 0 16,-5 4 1-16,-3-1 0 16,-4 1 5-16,-4 3 0 15,-2 5-3-15,-4 2 1 16,-4 2 4-16,-2 5 0 15,-2 3 3-15,-5 4 1 16,-6 7-1-16,-2 2 1 16,0 4-3-16,0 4 1 15,-5 4-5-15,1 3 1 16,-2 0 0-16,-1 4 1 16,8 4-4-16,0 6 0 15,0 7 0-15,3 5 0 0,10 2-3 16,8 3 1-16,2-5 0 15,6-2 0-15,7-1-2 16,2 1 1-16,8 4-2 16,3 0 1-16,8 1-2 15,4-1 1-15,6-4-1 16,5 6 0-16,8-1-2 16,6 4 0-16,11-3-2 15,10-2 1-15,13-6-3 16,9-3 0-16,10-1-1 0,9-1 0 15,9 2 0-15,9-1 1 16,8-6-2-16,11-2 0 16,9-5-1-16,7 1 1 15,6 1-1-15,4 0 1 16,9-2-1-16,8 0 1 16,10-5-1-16,0-5 1 15,11-5-1-15,4 0 0 16,8 3-1-16,2-2 1 15,2-1-1-15,6 0 1 16,9-3 0-16,10 3 0 16,8 0 0-16,-2-4 1 15,0-5 0-15,2-2 0 16,3 1 1-16,6-3 1 16,4-4-1-16,13-4 1 15,6-2 1-15,5-3 1 0,10-6 0 16,1-3 0-16,-2-3 2 15,2-2 0-15,-1-4 0 16,4-3 1-16,-1-2 1 16,-12-5 0-16,-8-3 1 15,-7-4 1-15,-9 2 1 16,-3-5 0-16,-6-3-1 16,-7-7 0-16,-3-11 1 15,-9-2 0-15,-16 5 2 16,-11-3 1-16,-11-5 0 15,-12-2 0-15,-12 0 0 0,-9-2 1 16,-15-5 1-16,-15-2 1 16,-14-1-3-16,-12-2 0 15,-12-6-3-15,-9-1 1 16,-8-2-2-16,-13 4 0 16,-13-2-3-16,-10-2 1 15,-13-1-3-15,-10-1 1 16,-11 2-5-16,-14 1 1 15,-18-3-2-15,-23-3 0 16,-22-3-1-16,-34 1 0 16,-30 2-1-16,-34 9 0 15,-31 11 0-15,-44 20 0 16,-45 19-1-16,-49 31 1 16,-49 36-9-16,-51 41 1 15,-52 47-5-15,-45 39 1 0,624-163-2008 16</inkml:trace>
  <inkml:trace contextRef="#ctx0" brushRef="#br0" timeOffset="8282.85">27691 7796 1108 0,'0'0'0'16,"-14"-19"22"-16,-3 2 1 15,-6 0 28-15,-7-4 0 16,-9 2-11-16,-9-2 0 15,-5-5-16-15,-3-3 1 16,-6-3-10-16,-3 3 1 16,-2-4-3-16,-11 4 0 15,-5 3 5-15,-5 7 1 16,-4 5 1-16,-8 2 1 16,-8 1 1-16,-8 10 1 15,-6 1-2-15,-5 0 0 16,-12 0-2-16,-9 3 1 15,-8 7-4-15,-6 3 1 16,-9-1-3-16,-7 5 0 0,-6 4-4 16,-1 6 1-16,-5 1-3 15,3 3 0-15,-6-3-1 16,8 5 1-16,14 1-2 16,9 10 0-16,0 6-1 15,1 9 0-15,-1 10-1 16,-4 9 0-16,4 5-1 15,5 7 1-15,3 9-1 16,8 10 0-16,7 1-1 16,10 5 1-16,19 4-1 15,20-7 0-15,22-11 0 0,13-6 0 16,20-2-1-16,15-1 1 16,17 0-1-16,13-4 0 15,22-1-1-15,19 1 1 16,20 5-1-16,17-6 1 15,18-4-1-15,21 2 1 16,19 1-1-16,24-1 0 16,22-10 0-16,20-13 0 15,13-15 0-15,13-13 0 16,13-4 0-16,10-8 0 16,16-10 0-16,9-5 0 15,6-10 0-15,-4-6 0 16,-2-7 1-16,-4-3 1 15,4 0-1-15,-6-1 1 16,-1-10 2-16,-13-11 0 0,-10-11 4 16,-20-5 0-16,-15-6 7 15,-18-1 1-15,-11-5 3 16,-17-14 1-16,-19-16 2 16,-18 1 0-16,-18-6 8 15,-25-7 1-15,-24-5-5 16,-22-12 1-16,-22 0-4 15,-26-7 1-15,-23 4-5 16,-33-11 0-16,-25-7-9 16,-29 5 0-16,-28 7-3 15,-38 9 1-15,-39 2-6 0,-31 21 1 16,-33 16-3-16,-45 23 1 16,-39 25-1-16,-40 27 0 15,-41 23-2-15,-35 36 1 16,-26 41-15-16,-25 37 1 15,529-123-1614-15</inkml:trace>
</inkml:ink>
</file>

<file path=ppt/ink/ink6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52:40.015"/>
    </inkml:context>
    <inkml:brush xml:id="br0">
      <inkml:brushProperty name="width" value="0.05292" units="cm"/>
      <inkml:brushProperty name="height" value="0.05292" units="cm"/>
      <inkml:brushProperty name="color" value="#FF0000"/>
    </inkml:brush>
  </inkml:definitions>
  <inkml:trace contextRef="#ctx0" brushRef="#br0">10125 9608 727 0,'0'0'0'16,"63"-17"17"-16,1 5 1 15,17 0 40-15,5-1 0 16,8-4 30-16,6 7 0 15,19 5-30-15,6 1 0 16,7-1-24-16,14 1 0 16,13 8-5-16,21 1 1 15,19 5 10-15,15 1 1 16,12 4 6-16,15-8 0 16,10-5-2-16,13-5 0 15,4-3-1-15,11-6 0 16,14-5 4-16,10-4 1 15,6 6-1-15,-2-3 1 0,-5-4-5 16,-24 5 1-16,-27 8-11 16,-24 0 0-16,-22 1-18 15,-27 1 0-15,-14 10 0 16,-33 4 0-16,-131-7-1565 16</inkml:trace>
  <inkml:trace contextRef="#ctx0" brushRef="#br0" timeOffset="1168.34">9308 11320 1086 0,'0'0'0'0,"41"5"21"15,-4-5 1-15,10 2 27 16,3-2 0-16,4 0-10 16,5-2 0-16,1-3-20 0,12 1 1 15,13 4-8-15,10 0 1 16,0 0-4-16,13 2 0 16,13 0-3-16,12-2 1 15,9-4-2-15,17 1 1 16,23-1-1-16,26 1 1 15,18 1-2-15,17-3 1 16,22 1 0-16,21 1 0 16,12-6 0-16,19-3 0 15,22-2 0-15,15 4 1 16,17 1 4-16,13 1 1 16,17-1 5-16,-1 2 1 15,-1-2 7-15,-1 1 0 16,3-4 1-16,12 5 1 15,6 5-3-15,3 5 1 0,5 4-1 16,1 4 1-16,-6 1-1 16,-4 5 1-16,-5 4-3 15,-13 3 0-15,-10 0-4 16,-20 2 1-16,-22 2-2 16,-18 7 1-16,-25 4-1 15,-25 3 0-15,-27 8-9 16,-31-12 1-16,-222-38-1443 15</inkml:trace>
  <inkml:trace contextRef="#ctx0" brushRef="#br0" timeOffset="2183.66">8879 13315 1119 0,'0'0'0'15,"32"0"25"-15,12 7 1 16,32 3 25-16,11 4 1 15,3-2-9-15,-1 0 1 16,16 0-23-16,-1-1 0 16,0-8-8-16,5-1 1 0,16 0-5 15,8-2 1-15,11-4 1 16,17-8 1-16,17-5 2 16,16-2 0-16,12-4 5 15,13 1 1-15,7 3 1 16,12 3 1-16,9-1 1 15,12 3 0-15,13 0-4 16,1-1 0-16,11-3 3 16,5-1 1-16,6-3-3 15,17-2 1-15,11-4 5 0,9 0 0 16,10 0 3-16,11 8 0 16,13 1-7-16,17 5 1 15,9 5 5-15,6 1 0 16,5 1 1-16,4 5 0 15,15 7-4-15,-1 0 1 16,-1 4-1-16,2 1 0 16,4 4-3-16,3-2 0 15,0-5-2-15,-4 2 0 16,-12 1 0-16,-8 1 1 16,-10 2-2-16,-10 0 1 15,-20-3-11-15,-21 7 1 16,-12 6-6-16,-11-4 1 15,-321-19-1740-15</inkml:trace>
  <inkml:trace contextRef="#ctx0" brushRef="#br0" timeOffset="3965.57">9253 15580 1243 0,'0'0'0'0,"0"0"31"16,0 0 1-16,0 0 22 16,0 0 0-16,0 0-9 0,0 0 1 15,0 0-27-15,0 0 0 16,0 0-8-16,0 0 1 15,0 0-2-15,23-14 0 16,-5 16-3-16,5 3 1 16,12 6-1-16,2 1 0 15,4-4 3-15,3 3 0 16,3-3 1-16,6-2 1 16,6-3-1-16,8 1 1 15,16 1-3-15,6 0 1 16,14-2 0-16,15-1 0 15,13 0 3-15,13-2 0 16,10-7 3-16,27-3 0 16,26-1 1-16,18 3 0 15,24-5 0-15,19-2 0 16,20-2-3-16,13-1 1 16,8 1 0-16,21 1 0 0,16 1-2 15,8-1 0-15,-3 1 4 16,2-4 1-16,12-2 1 15,0 2 1-15,0 2 17 16,-10 3 1-16,-11 5 5 16,-25 0 1-16,-12-1 9 15,-14 3 1-15,-30 4-2 16,-31 3 1-16,-27 1-6 16,-34 3 1-16,-24-1-4 0,-31-1 0 15,-26-2-6-15,-23 2 1 16,-12 1 3-16,-22-1 0 15,-15 0-13-15,-6-1 1 16,1 5-18-16,11-6 0 16,-24 0-2117-16</inkml:trace>
  <inkml:trace contextRef="#ctx0" brushRef="#br0" timeOffset="10401.74">25862 7537 1657 0,'0'0'0'16,"0"0"47"-16,-32 8 0 16,15 16 26-16,-8 11 1 15,-7 14-28-15,-3 9 0 16,-6 12-29-16,-1 11 0 16,-4 11-4-16,-1 15 0 15,-3 21-6-15,-3 19 1 16,-5 19-2-16,-7 30 0 15,-7 24-1-15,-4 17 0 16,5 14 1-16,4 17 0 16,7 4-1-16,2 13 1 15,0 1-1-15,-2 10 1 16,0 3 1-16,5 0 0 16,0 2 2-16,10-3 0 15,0 3 0-15,5 4 1 0,-1 15 2 16,-5 0 1-16,-3 2 9 15,-9 0 1-15,-7 3 6 16,1-10 0-16,8-14 11 16,8-15 1-16,9-21-3 15,13-21 1-15,10-28-14 16,12-33 1-16,10-32-14 16,11-35 0-16,15-33-8 15,5-50 1-15,-37-33-1912 16</inkml:trace>
  <inkml:trace contextRef="#ctx0" brushRef="#br0" timeOffset="11200.12">25989 12062 1836 0,'0'0'0'16,"0"0"63"-16,7-28 0 15,7 1 70-15,7-17 0 16,2-13-75-16,0-17 1 16,-1-9-38-16,-3-19 1 15,-3-19-11-15,0-14 0 16,1-26-4-16,6-30 0 15,5-23-2-15,11-25 1 16,7-9-3-16,11-3 0 16,18 1-1-16,1 16 0 15,-2 24-1-15,-8 29 1 16,-10 23 0-16,-14 35 0 16,-8 32-1-16,-13 30 0 15,-7 23 0-15,-5 17 0 16,-2 11 0-16,9 29 0 0,17 31-1 15,8 30 1-15,3 32-1 16,-2 30 1-16,-3 31-1 16,2 21 0-16,1 8 0 15,0-1 0-15,3-17 0 16,4-8 0-16,7-6-1 16,1-18 1-16,-1-10-1 15,-6-16 1-15,-6-17-2 16,-7-15 0-16,-7-18-2 15,-7-22 1-15,-11-23-5 0,-10-17 1 16,-2-14-1817-16</inkml:trace>
  <inkml:trace contextRef="#ctx0" brushRef="#br0" timeOffset="11483.39">26425 10404 1937 0,'16'-10'0'16,"28"-20"3"-16,19-8 0 16,13-12 8-16,14 2 1 15,7-3-4-15,2 3 0 16,-7 1 33-16,-8 4 1 15,-11 5 22-15,-6 2 1 0,-6 1-11 16,3 2 1-16,-1 5-20 16,1 2 1-16,3-6-18 15,-4-8 0-15,-63 40-1826 16</inkml:trace>
  <inkml:trace contextRef="#ctx0" brushRef="#br0" timeOffset="11886.75">27944 8795 1422 0,'0'0'0'16,"22"5"45"-16,0 7 1 16,2 12 34-16,-4 9 0 15,-8 9-19-15,-7 11 1 16,-3 10-28-16,0 14 1 16,1 27 4-16,4 19 1 15,2 14 9-15,2 15 0 16,1 14 1-16,2 4 0 15,0-13 0-15,-1-15 0 16,1-21-5-16,-2-10 1 0,-1-9-3 16,-4-5 1-16,-7-10-15 15,-5-15 1-15,-2-13-12 16,-2-14 0-16,2-19-8 16,-2-24 1-16,9-2-1913 15</inkml:trace>
  <inkml:trace contextRef="#ctx0" brushRef="#br0" timeOffset="12349.88">27795 8959 1892 0,'4'-12'0'16,"8"-23"2"-16,20-11 1 15,28-5 2-15,11 3 1 16,6 5 16-16,6 3 1 16,7 2-5-16,2-2 1 15,8-7-1-15,8 4 0 16,8 8-6-16,4 11 1 15,2 24-4-15,0 30 1 0,-6 39-4 16,-14 38 0-16,-15 45-2 16,-25 35 1-16,-27 26-2 15,-28 7 1-15,-27-5-1 16,-27-18 0-16,-33-12 0 16,-20-2 1-16,-13-6 2 15,-10-16 0-15,-6-21 11 16,16-24 0-16,26-36 9 15,26-27 0-15,20-25 1 16,20-33 1-16,21-32-3 0,25-40 0 16,-25 77-1761-16</inkml:trace>
  <inkml:trace contextRef="#ctx0" brushRef="#br0" timeOffset="12849.44">30194 10487 2228 0,'0'0'0'15,"7"0"8"-15,7-12 1 16,9-5 13-16,0-16 0 15,-5-16 10-15,-6-22 1 16,-5-34-17-16,-1-25 1 0,-3-31-5 16,-1-26 1-16,-2-32 2 15,-2-17 0-15,2-10-1 16,9-5 0-16,12-1 0 16,7 10 0-16,8 18 0 15,4 36 1-15,11 28-2 16,2 39 1-16,4 33-1 15,-6 29 1-15,-2 32-8 16,1 32 1-16,1 45-4 16,0 40 0-16,2 41-2 0,5 46 1 15,11 48-2-15,1 21 1 16,-3-6-1-16,-3-10 0 16,-4-15 0-16,-4-21 0 15,-4-18 0-15,-8-15 1 16,-7-10 0-16,-13-23 1 15,-8-31-1-15,-7-31 0 16,-9-27-3-16,-19-20 1 16,-24-24-18-16,-10-23 1 15,53 28-1910-15</inkml:trace>
  <inkml:trace contextRef="#ctx0" brushRef="#br0" timeOffset="13099.12">30392 9056 1635 0,'0'0'0'16,"0"0"20"-16,14 3 0 0,23-6 14 15,19-6 1-15,22-6 32 16,14-8 1-16,10-10 50 16,13-8 0-16,10-9-13 15,-2-7 0-15,-8-7-6 16,-16-4 1-16,-20 6-47 15,-15-2 0-15,-17 8-27 16,-4 15 0-16,-1 10-24 16,-7 13 0-16,-35 18-2017 0</inkml:trace>
</inkml:ink>
</file>

<file path=ppt/ink/ink6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53:43.364"/>
    </inkml:context>
    <inkml:brush xml:id="br0">
      <inkml:brushProperty name="width" value="0.05292" units="cm"/>
      <inkml:brushProperty name="height" value="0.05292" units="cm"/>
      <inkml:brushProperty name="color" value="#FF0000"/>
    </inkml:brush>
  </inkml:definitions>
  <inkml:trace contextRef="#ctx0" brushRef="#br0">8200 17555 1287 0,'0'0'0'15,"-12"-18"50"-15,-2 3 0 16,0-1 43-16,-2-3 0 0,0-12-24 15,-2-7 0-15,1-2-39 16,4-6 1-16,3-6-11 16,-6-5 1-16,5-2-9 15,-1-7 0-15,3-15-4 16,4-9 1-16,3-9-4 16,2-5 0-16,2-10-1 15,1-4 0-15,6-12-2 16,5-6 1-16,4-6-1 15,1-12 0-15,8-11-1 16,-6-2 1-16,-2-5 1 0,-1-4 1 16,5-4 1-16,-2-5 1 15,-1-14 2-15,-3-7 0 16,1-6 2-16,5-11 0 16,3-5 4-16,2-4 0 15,1 2 5-15,6-4 0 16,6 0 0-16,-6 4 0 15,2 7-1-15,-11 5 1 16,1 5 3-16,-8-1 1 16,-1 6-5-16,-8-3 1 15,-3-4 1-15,-1-12 0 16,-3-4 3-16,-3-12 1 16,0-8-3-16,0 4 1 15,0 1-2-15,0 7 0 16,-7 7 1-16,0 7 0 15,-2 6-2-15,0 4 1 0,6 6-2 16,3-2 1-16,0-9-4 16,3-2 1-16,3-6-3 15,4-6 1-15,8 2-2 16,-2 0 0-16,-2 4-3 16,0 8 0-16,0 18-2 15,-1 13 0-15,-8 26 0 16,-2 20 0-16,-1 18-4 15,-2 18 1-15,-5 13-3 0,0 18 1 16,-8 19-2 0,3 9 0-16,10 48-1941 0</inkml:trace>
  <inkml:trace contextRef="#ctx0" brushRef="#br0" timeOffset="450.31">7796 5630 1702 0,'0'0'0'15,"0"0"23"-15,0 0 1 16,9-7 1-16,21-6 0 15,16-9 9-15,9-18 1 0,8-7-15 16,1-13 0-16,-6-11-4 16,-9-12 1-16,-12-14 4 15,-3-12 0-15,-2-19 1 16,5-7 1-16,3-10-2 16,15-8 0-16,17 1-2 15,4 15 1-15,-7 18-4 16,-2 20 1-16,-4 32-5 15,10 27 0-15,8 40-2 16,-9 45 1-16,-5 41-2 0,-9 37 1 16,-12 35-3-1,-5 27 1-15,-13 10-2 0,-10-2 1 16,-9-27 0-16,-9-26 1 16,-4-24-1-16,8-23 1 15,-1-22-3-15,-6-36 1 16,3-35-1713-16</inkml:trace>
  <inkml:trace contextRef="#ctx0" brushRef="#br0" timeOffset="13802.45">28824 15539 492 0,'0'0'0'0,"0"0"-24"0,-13-25 1 15,13 25-311-15</inkml:trace>
  <inkml:trace contextRef="#ctx0" brushRef="#br0" timeOffset="15887">28661 14808 1702 0,'0'0'0'0,"0"-12"46"15,0 4 1-15,0 8 23 16,0 0 1-16,22 10-38 16,-5 13 0-16,1 9-20 15,-4 13 0-15,-3 18-8 0,-6 11 0 16,-3 20-4-16,-6 15 1 15,-3 15-2-15,0 16 1 16,2 1-1-16,1 2 0 16,1 8 0-16,1 8 0 15,5-2 0-15,3 4 0 16,1-5 0-16,-2-4 0 16,-5-5 0-16,-2-5 1 15,-3-14 4-15,0-10 0 16,-1-17 6-16,-1-17 0 15,0-14 7-15,0-13 1 16,2-16 3-16,1-10 0 16,4-12-6-16,2-7 1 15,3-3-6-15,8-12 0 16,-13 3-1670-16</inkml:trace>
  <inkml:trace contextRef="#ctx0" brushRef="#br0" timeOffset="16450.13">28871 12311 1399 0,'2'12'0'16,"2"18"37"-16,-1 15 1 16,2 14-19-16,1 8 0 15,-3 9 28-15,-3 11 1 16,-1 23-22-16,-1 15 0 15,0 20 2-15,0 25 0 0,-3 31 3 16,-4 25 0-16,-3 10-3 16,-1-9 1-16,3-28-7 15,6-23 1-15,4-22-5 16,4-22 0-16,1-20-7 16,4-20 0-16,0-19-8 15,0-18 1-15,-2-27-4 16,7-34 0-16,-14 6-1458 0</inkml:trace>
  <inkml:trace contextRef="#ctx0" brushRef="#br0" timeOffset="17088.04">29055 8052 1243 0,'0'0'0'15,"0"0"1"-15,-6 9 0 16,5 10 3-16,-1 19 0 16,0 16 11-16,0 15 1 15,2 19 1-15,0 11 1 16,-1 1 4-16,1 14 0 15,3 6 10-15,2 3 1 16,1 10 0-16,-3 7 1 16,1 21 2-16,-1 9 1 15,-1 8-2-15,0-2 0 16,1-11-1-16,-1-4 0 16,0-11-1-16,-4-3 0 15,-3-6-1-15,0-13 1 16,-1-9-9-16,-1-19 1 15,-2-6-10-15,1-27 1 0,8-67-1454 16</inkml:trace>
  <inkml:trace contextRef="#ctx0" brushRef="#br0" timeOffset="18000.07">28838 4326 1276 0,'0'0'0'0,"25"38"30"16,-3 2 1-16,3 10 35 15,-4 4 0-15,-3 7-19 16,-4 4 1-16,-2 15-28 16,-3 7 0-16,-3 13-8 15,-5 14 1-15,-2 14-5 16,-7 12 1-16,-4 13-3 15,-4 16 1-15,-3 10-5 16,3 1 0-16,2-2-2 16,7-5 0-16,7-173-1248 0</inkml:trace>
</inkml:ink>
</file>

<file path=ppt/ink/ink6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54:34.732"/>
    </inkml:context>
    <inkml:brush xml:id="br0">
      <inkml:brushProperty name="width" value="0.05292" units="cm"/>
      <inkml:brushProperty name="height" value="0.05292" units="cm"/>
      <inkml:brushProperty name="color" value="#FF0000"/>
    </inkml:brush>
  </inkml:definitions>
  <inkml:trace contextRef="#ctx0" brushRef="#br0">8774 6249 1243 0,'0'0'19'0,"0"0"1"15,24 0 24-15,24-7 0 16,33 2-4-16,14-4 0 16,1 1-19-16,8-1 1 15,14 2-9-15,12-2 1 16,6 1-6-16,16-4 1 15,26-6-2-15,28 6 1 0,20 9 16 16,19 3 0-16,11 8 10 16,2 5 1-16,8 2 4 15,-3 2 1-15,-9 1-2 16,-2-6 0-16,-5-5 10 16,-11-6 1-16,-10-2-11 15,-11-3 1-15,-14 4-6 16,-14-5 0-16,-23-2 2 15,-15-1 1-15,-19 4-13 16,-17 4 0-16,-21 0-17 0,-6 5 1 16,-86-5-1653-16</inkml:trace>
  <inkml:trace contextRef="#ctx0" brushRef="#br0" timeOffset="1432.76">16875 6344 1455 0,'0'0'0'16,"32"16"38"-16,1-4 0 16,15 2 28-16,10-2 1 15,11-12-11-15,7-5 1 16,10-7-23-16,13-4 1 16,19 0-14-16,16 6 0 15,11-2-1-15,14 5 1 16,26 2 5-16,18 1 0 15,23 4 2-15,6 0 1 16,6 0 1-16,9-3 0 16,-5 1-2-16,0-5 1 0,-13 2-2 15,-12 2 0-15,-18 3-2 16,-13-6 1-16,-26-6-10 16,-26 5 1-16,-134 7-1737 15</inkml:trace>
  <inkml:trace contextRef="#ctx0" brushRef="#br0" timeOffset="1949.57">17480 7644 1399 0,'0'0'0'0,"18"-28"34"15,1 6 1-15,13-1 27 16,9 2 0-16,11 2-45 16,7 4 0-16,9-4-6 15,15 5 0-15,16 5-1 16,7 1 1-16,7 4-3 15,9 4 0-15,19-3 20 16,7 1 1-16,19-1 13 16,10-6 0-16,10 2 2 15,-4 2 0-15,-6-6 3 16,-5 1 0-16,-2 0-3 0,-11-1 0 16,-11 1-24-16,-20 1 1 15,-23 4-9-15,-26 2 1 16,-79 3-1635-16</inkml:trace>
  <inkml:trace contextRef="#ctx0" brushRef="#br0" timeOffset="2599.05">10089 7805 1489 0,'41'-4'0'15,"75"-1"25"-15,61-7 1 16,49 0 30-16,19-2 0 15,19 0-12-15,-1 0 1 16,12-3-1-16,2 2 0 16,14-1-4-16,-5 2 0 15,7 4-3-15,-9 3 0 16,-12 3-7-16,-20 6 0 0,-21 5 3 16,-20 2 0-16,-8-1 2 15,-17 1 0-15,-26-2-7 16,-8-2 1-16,-22-1-15 15,-20-8 0-15,-110 4-1712 16</inkml:trace>
  <inkml:trace contextRef="#ctx0" brushRef="#br0" timeOffset="3215.75">9416 9042 1377 0,'17'-3'0'0,"33"-11"36"16,13-2 1-16,15-4 42 0,17-3 0 16,21 1-53-16,17 2 0 15,15 1 8-15,5 6 1 16,18 6 1-16,20 0 1 15,15-2-2-15,-1 4 0 16,10 10 9-16,2 4 1 16,5 3 12-16,-1 3 1 15,1-1-8-15,-10 2 0 16,-8-4-4-16,-6 2 0 16,-13-2-9-16,-14 0 1 15,-8 0-14-15,-10 0 0 16,-8 2-12-16,-6-7 1 15,-139-7-1825-15</inkml:trace>
  <inkml:trace contextRef="#ctx0" brushRef="#br0" timeOffset="4099.47">18274 8994 1209 0,'49'7'0'16,"84"10"35"-16,52 0 1 16,35-1 49-16,38-8 1 15,24-4-8-15,27-8 1 16,17-4 12-16,6-1 0 15,3-1-57-15,14-1 0 16,7 1 8-16,-1 5 1 16,1 5 19-16,-10 5 0 15,-16 5 0-15,-18 4 1 16,-10 2 6-16,-25-2 0 16,-15-6-6-16,-20-4 0 15,-16-4-15-15,-25-2 1 0,-12-1-14 16,-11-3 1-16,-5-1-9 15,-11-10 1-15,-162 17-2038 16</inkml:trace>
  <inkml:trace contextRef="#ctx0" brushRef="#br0" timeOffset="8082.15">9273 10672 1187 0,'21'-10'0'16,"34"-19"26"-16,17-3 0 15,13 1 31-15,1 7 1 16,0 2-11-16,1 4 0 15,3 3-22-15,3-1 0 16,-6-1-10-16,-3-2 1 16,6 1-4-16,6 1 1 0,4-7-4 15,8 3 1-15,5 4 0 16,1-2 0-16,3-4-1 16,1 3 1-16,9 7 6 15,2 1 1-15,-8 4 4 16,3 4 1-16,12 1 4 15,-2 3 0-15,-11-4-2 16,2 1 0-16,8-2-5 16,4-2 1-16,10 0 7 15,-3-4 0-15,3-2 4 16,3-7 1-16,3 3 4 0,15 2 0 16,5 3-4-16,1-1 0 15,-1 0-5-15,-2 4 0 16,-3 0 1-16,3 9 0 15,9 2-4-15,0 5 0 16,10 0-5-16,1 0 0 16,12 0-4-16,3-4 1 15,2-6-3-15,2-3 0 16,9 3-2-16,6 3 1 16,3 0 0-16,1 0 1 15,11 2-2-15,7 1 0 16,2 1-1-16,1 3 1 15,6 6 0-15,10 5 1 16,18 2 0-16,11 8 1 16,17 0 6-16,2 0 1 15,-2-8-7-15,-3 3 1 16,0 1 4-16,-4-1 0 0,0-3 0 16,4 1 0-16,1 0 8 15,2 0 1-15,-3-2 2 16,-7-4 0-16,-11 3-1 15,-11-6 1-15,-8 1-5 16,-20 0 1-16,-9-3-3 16,-11 4 0-16,-21 0 0 15,-13 0 0-15,-24-2-2 0,-17-2 0 16,-19 2-7-16,-18-1 0 16,-13-5-5-16,-2 5 0 15,-8 6-5-15,1-15 0 16,-98-2-2256-16</inkml:trace>
  <inkml:trace contextRef="#ctx0" brushRef="#br0" timeOffset="13048.82">25370 9567 1063 0,'0'0'0'15,"0"0"25"-15,-19-25 1 16,-1 8 26-16,-10-11 1 16,-3 2-13-16,-4-3 1 15,-4 1-16-15,-3 1 1 16,-2 1-12-16,-1-7 0 16,-6-2-5-16,-2 2 1 15,-5 6-4-15,-5-1 0 16,-8 4 3-16,-6 1 1 15,-2-1 3-15,-9 3 0 16,-16-3 1-16,-3 3 1 16,-4 0 2-16,-7 1 1 0,-11-1-1 15,-4-3 1-15,-10 6-3 16,-9 3 1-16,-10 1-5 16,-12-3 1-16,-4 1-2 15,-12 0 1-15,-8 11-2 16,-8 5 1-16,2 5-3 15,-4 4 1-15,-3 3-2 16,-8 4 0-16,2-1-1 16,-1 8 0-16,1 8-1 15,4 7 0-15,7 5-1 0,14 2 1 16,5 7-1-16,25 4 1 16,21 4-1-16,25-4 1 15,28-5-1-15,27 3 0 16,17 3-1-16,23 6 1 15,21 4-2-15,21 2 1 16,22 4-1-16,21-2 0 16,22 0 0-16,24-5 0 15,19 5 0-15,30 1 1 16,28-4 0-16,27-3 0 16,22-2 2-16,20-6 0 15,6-10 0-15,22-8 1 16,20-2 0-16,6-8 1 15,10-12 4-15,1-13 1 16,4-21 3-16,0-11 0 16,-6-7 1-16,4-13 1 15,-14-14 7-15,-23-4 0 0,-21-12 1 16,-25-5 0-16,-33-4 3 16,-38 3 0-16,-38 7-1 15,-43-4 1-15,-43-4-1 16,-43 6 0-16,-46 3-1 15,-56-2 0-15,-61 3-1 16,-66 3 1-16,-64-3-7 16,-65 11 0-16,-64 10-5 15,-50 18 0-15,-40 22-5 0,-19 23 0 16,-5 20-4-16,10 6 1 16,526-35-1720-16</inkml:trace>
  <inkml:trace contextRef="#ctx0" brushRef="#br0" timeOffset="34532.18">9922 12668 1243 0,'0'0'0'16,"58"-9"31"-16,2 0 1 15,12 4 12-15,10-2 0 16,13 6-24-16,7-3 1 15,2-3-18-15,9-3 1 16,19-1-4-16,11 3 0 16,19-1 0-16,18-1 0 15,25 3 0-15,30-5 0 16,19 0 0-16,26-6 0 16,22-6 0-16,26-4 0 15,26-1 1-15,17-2 1 16,1 0 2-16,14 1 1 15,15 6 1-15,6 3 0 0,25 0 12 16,2 9 0-16,0 11 8 16,3 1 0-16,10 0 4 15,-5 1 0-15,7 1 2 16,-12 5 0-16,-8 5-3 16,-22 0 1-16,-12 2 12 15,-12 5 0-15,-18 2 0 16,-23 3 0-16,-8-3-7 15,-26 1 1-15,-24 4-8 16,-31 0 1-16,-21-8-8 0,-22 1 1 16,-21 0-15-16,-23 1 0 15,-22 5-3-15,-2-6 1 16,-142-19-1580-16</inkml:trace>
  <inkml:trace contextRef="#ctx0" brushRef="#br0" timeOffset="36532.82">8296 5524 1063 0,'0'0'0'0,"-30"45"20"15,-4 12 1-15,-6 17 23 16,-17 13 0-16,-3 3-2 16,-3 5 1-16,1 4-12 15,11-7 1-15,1-18-8 16,10-8 0-16,4-13-5 0,12-11 1 16,11-16-4-16,10-2 0 15,12 0-5-15,14-6 1 16,15-3-2-16,17-3 0 15,21-3-4-15,16 3 1 16,17 9-3-16,16 3 0 16,23 5-3-16,6 8 0 15,13 1-2-15,31-5 0 16,-198-33-1142-16</inkml:trace>
  <inkml:trace contextRef="#ctx0" brushRef="#br0" timeOffset="36867.5">10567 6585 907 0,'90'-11'0'16,"140"-20"33"-16,50-2 0 15,6 2 52-15,10 0 0 16,4-2 19-16,5 2 0 16,-1 0-79-16,-6-4 1 15,-7-5-7-15,-12-5 0 16,-17-5 2-16,-25 0 0 0,-15 2-5 16,-23 1 0-16,-26 2-2 15,-28 0 0-15,-31 7 0 16,-31 2 1-16,-28 3-1 15,-20 0 1-15,-26-5-2 16,-28-4 0-16,-32-6-6 16,-32-6 1-16,-39-8-5 15,-32-4 1-15,-52-21-3 16,-60-16 0-16,-39-5-1 0,-50-8 1 16,-33-3-1-16,-37 17 0 15,-37 14 0-15,-48 31 0 16,-40 32 0-16,-38 55 1 15,-31 60-1-15,-48 62 0 16,-47 71-1-16,-27 78 1 16,741-301-1239-16</inkml:trace>
  <inkml:trace contextRef="#ctx0" brushRef="#br0" timeOffset="51882.8">22571 14031 1478 0,'0'0'0'0,"-46"-22"49"16,-4-1 0-16,-13-8 31 16,-6 2 1-16,-8 3-18 15,-8-4 0-15,-10 3-35 16,-6 4 1-16,-1 2-14 15,-9 1 1-15,-7-3-7 0,-6 6 0 16,-3 3-3-16,-11 4 1 16,-6-1-3-16,-15-3 1 15,-9-1-1-15,-11 1 0 16,-1 4-2-16,-7 3 1 16,-7-4-1-16,-4 4 0 15,-7 1-1-15,-3 0 1 16,-2 3-1-16,-3-2 1 15,0 1-1-15,-6 1 0 16,-3 1 0-16,-4 2 0 16,-9 3 0-16,-5 1 1 15,-12 3-1-15,3 0 1 16,1 7-1-16,-8-1 0 16,-3 10 0-16,-8 6 0 15,-3 3-1-15,8 0 1 16,6 3 0-16,2 1 0 0,5-1 0 15,0 3 0 1,6 0 0-16,0 5 0 0,3 4 0 16,-4 7 0-16,4 3 0 15,6 2 0-15,4 0 0 16,8-1 1-16,11 1-1 16,6 4 1-16,16 7-1 15,13 1 0-15,7-5-1 16,24-4 1-16,32-3-1 15,7-2 1-15,7-5-1 16,6 0 1-16,19 4-1 0,10-1 0 16,11 0 0-16,11 1 0 15,10-1 0-15,15 4 0 16,13 2 0-16,15-6 0 16,13 2 0-16,8-7 0 15,18-5-1-15,13-3 1 16,20-2-1-16,12-4 0 15,4 2 0-15,12 0 0 16,25 0-1-16,5-2 0 16,9-1-1-16,10-2 1 15,17-2 0-15,8-5 0 16,14 0 0-16,17-9 1 16,8-8 0-16,19-6 1 15,9-3 0-15,22-1 0 16,11-4 0-16,10-6 0 15,-2-6 1-15,5-7 0 0,12-8 2 16,-1 3 0-16,7 1 1 16,-4 2 1-16,0 2 9 15,14 0 1-15,13 0 8 16,5-2 1-16,-3-2-1 16,6-5 1-16,13-5-2 15,-9-9 0-15,3-6-6 16,-3-6 0-16,-12-7-3 15,-7 2 1-15,-22 2 3 16,-8 1 0-16,-4 2 2 0,-21-8 0 16,-21-9 4-16,-27-2 1 15,-25 7-2-15,-34-2 0 16,-33-1-2-16,-31-6 0 16,-35-3-1-16,-32 2 0 15,-34 6-3-15,-40-1 0 16,-47-9-6-16,-52 6 0 15,-65 4-3-15,-64 10 1 16,-52 15-4-16,-56 29 1 16,-45 28-2-16,-29 19 1 15,445-26-1951-15</inkml:trace>
  <inkml:trace contextRef="#ctx0" brushRef="#br0" timeOffset="55448.57">14238 16413 1254 0,'0'0'0'0,"34"-9"27"15,4 0 0-15,5 2 41 16,4 2 1-16,3-2-20 16,-3 0 0-16,1 0-24 0,-4-1 1 15,9-3-12-15,5 4 0 16,8 9-6-16,2 5 0 15,-1 5 0-15,0 0 1 16,-3-5-1-16,1 0 0 16,11 4 0-16,5-1 0 15,9-3 0-15,0-4 0 16,2 1 0-16,3-1 0 16,9 1 5-16,0-1 0 15,-5-3 7-15,3 0 0 16,4 5 10-16,-4 1 1 15,-6-3 2-15,-1 4 0 16,12 7-3-16,-2 3 1 16,-7 0-6-16,6 1 1 15,9-3-4-15,0 1 1 16,-3-4-3-16,-1 0 0 16,7 4-2-16,4-2 1 0,-2-4-2 15,2-1 1-15,14 1-3 16,2-1 0-16,-2-4-2 15,-1-3 0-15,11-2-2 16,10-2 1-16,6-3-3 16,4-1 0-16,-1 3-2 15,-1-1 0-15,2-1-2 16,10-2 1-16,13 0 1 16,6 1 0-16,6-1 0 15,9 0 0-15,2 0-1 0,3 0 0 16,-3 0 0-16,4 3 1 15,-1 4-1-15,2 4 1 16,1 1 0-16,-5 2 0 16,3 2 0-16,-1 1 0 15,9 0 0-15,4-1 0 16,-4-2-1-16,4-2 0 16,0-3 1-16,3-2 1 15,-3 0 1-15,-7 2 1 16,0-4 1-16,-11-3 0 15,-7-2 1-15,-5 2 1 16,-11 1 0-16,-7 1 1 16,-11-2-2-16,-15-2 1 15,-9 0-2-15,-18 0 1 16,-19 0-3-16,-14 2 0 16,-4 3-8-16,-9 2 1 15,-8 2-5-15,-13 1 1 0,-58-3-1945 16</inkml:trace>
  <inkml:trace contextRef="#ctx0" brushRef="#br0" timeOffset="56849">10035 17555 1455 0,'0'0'0'16,"0"-21"35"-16,3 5 0 16,6 4 33-16,14-2 0 15,9-1-15-15,8 1 1 16,10 2-34-16,10 5 1 0,7 4-10 15,5 1 0-15,0 2-4 16,6 3 1-16,12 4-4 16,11 2 1-16,10-2-2 15,3-2 1-15,15-2-2 16,2 1 1-16,1 1-2 16,7-1 1-16,16-3-1 15,20 1 1-15,7 1-1 16,6 1 0-16,6-2 0 15,1-4 1-15,13-3 1 0,3 0 0 16,6 1 2-16,9 1 0 16,9-1 3-16,-1 1 1 15,-4-1 2-15,6 1 0 16,13-1 3-16,6 1 1 16,5-2-2-16,4-2 1 15,1 0-2-15,10 2 1 16,4-1 4-16,5 3 0 15,1 0 0-15,3-3 0 16,-6-2-2-16,2-4 1 16,0-1-1-16,12 3 1 15,8 1-5-15,-6 1 1 16,-5-3-2-16,-4-2 1 16,-8-5 0-16,-5 1 0 15,0 1 5-15,-10 4 0 16,6 2-3-16,-3-1 0 15,1 3-5-15,-14 1 1 0,-7 3 2 16,-22-2 0-16,-10-7 4 16,-14 5 1-16,-16 1 2 15,-7 2 1-15,-14-1 4 16,-9 1 1-16,-9 0 0 16,-14 2 0-16,-12-1 11 15,-8 1 0-15,-6-1 3 16,-9 1 0-16,-18 1-5 15,-10-1 1-15,-13-3-4 16,-11 1 1-16,-8 0-3 0,-12 3 0 16,-8 2-5-16,-7-1 1 15,-1-3-6-15,-4 1 1 16,-7 3 0-16,7-6 1 16,-7 6-4-16,7-8 1 15,-7 8-5-15,0 0 1 16,4-7-7-16,-4 7 1 15,0 0-6-15,0 0 0 16,0 0-2248-16</inkml:trace>
</inkml:ink>
</file>

<file path=ppt/ink/ink6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55:45.548"/>
    </inkml:context>
    <inkml:brush xml:id="br0">
      <inkml:brushProperty name="width" value="0.05292" units="cm"/>
      <inkml:brushProperty name="height" value="0.05292" units="cm"/>
      <inkml:brushProperty name="color" value="#FF0000"/>
    </inkml:brush>
  </inkml:definitions>
  <inkml:trace contextRef="#ctx0" brushRef="#br0">7031 7227 851 0,'0'0'0'0,"0"0"27"16,0 0 1-16,0 0 44 16,0 0 0-16,0 0-18 0,0 0 1 15,0 0-24 1,0 0 0-16,0 0-12 0,0 0 1 16,32-4-7-16,8 8 0 15,11-4-2-15,8 3 0 16,8 2-4-16,1 4 0 15,14 3-1-15,11 0 1 16,16 2-1-16,13 0 1 16,9 0-5-16,4-2 0 15,10-3-2-15,12-1 0 16,21-1 0-16,22-3 0 16,18-3-2-16,19-1 1 15,18-1-1-15,22-3 0 16,16-3 0-16,16-3 0 15,14-6 1-15,12-4 1 16,7 2 0-16,5-4 0 16,6-8 6-16,2 3 0 15,-1 4 14-15,-1-1 0 0,-2-9 20 16,4-2 1-16,-1-1 3 16,-8-5 1-16,-6-4-5 15,-10 0 1-15,-7-2-7 16,-14 2 0-16,-13-7-2 15,-31-3 1-15,-26-6-4 16,-32-1 0-16,-26 8-2 16,-41 0 1-16,-36 1-3 15,-39 3 1-15,-23-4-4 16,-22-3 1-16,-24-5-3 0,-22-8 1 16,-24 5-6-16,-18 1 0 15,-28-1-6-15,-16 3 1 16,-21 0-3-16,-24 1 0 15,-23-3-2-15,-33-1 0 16,-30-1-1-16,-29 5 0 16,-19 6-2-16,-27 1 0 15,-22-6-1-15,-20 1 0 16,-10-2-1-16,-8 8 1 16,-12-3-1-16,6 3 0 15,1 1 0-15,7 1 0 16,-1 1 0-16,-27 17 0 15,-16 25 0-15,-16 25 0 16,-12 28 0-16,-31 26 0 16,-26 19 0-16,-24 35 0 15,-18 34 0-15,11 33 0 0,7 41 0 16,46 11 0-16,63 13-1 16,63-6 0-16,86-7-2 15,63-26 0-15,208-218-1577 16</inkml:trace>
  <inkml:trace contextRef="#ctx0" brushRef="#br0" timeOffset="1533.79">20447 8134 895 0,'0'0'0'15,"-48"-7"25"-15,-6 0 0 16,-15-4 29-16,-7 1 1 0,-2 0 10 16,-4-6 0-16,-7-8-14 15,-6-9 0-15,-5-5-27 16,-6-7 1-16,-5-4 6 15,-8 4 0-15,-4 11-11 16,-9 1 1-16,-22 5 7 16,-10 6 0-16,-7 3 2 15,-9 5 0-15,-10 2-5 16,-6 0 1-16,-12 0-3 16,-6-2 0-16,-12-2-3 0,-10-5 0 15,-2-3-2-15,-2-5 1 16,-3-8-3-16,-6 3 0 15,-3 1-5-15,-15 5 1 16,-11 0 0-16,-8 15 0 16,-7 4-1-16,-23 12 0 15,-10 11-1-15,-13 14 1 16,-8 15-2-16,-4 6 1 16,2-4-1-16,5 5 1 15,21 9-3-15,5 1 1 16,4-3-2-16,9 6 0 15,4 11-1-15,11 7 0 16,10 3-1-16,22-5 0 16,17 4-1-16,24 2 1 15,18 2-2-15,26-8 0 16,30-8-1-16,25-5 1 16,24-4-1-16,22 2 1 15,21 4-1-15,19 1 0 0,18-7 0 16,16 0 0-16,19-1-1 15,28 1 1-15,29 4-1 16,20-4 1-16,21-6-1 16,16-4 0-16,37-2 0 15,39 4 0-15,29 3-2 16,39-4 1-16,24 1-2 16,18-16 0-16,9-7-7 15,14-10 1-15,35-4-8 0,13-13 1 16,15-11-4-16,22-11 0 15,31-13 6-15,15-3 0 16,15-11 5-16,1-5 0 16,-6-4 3-16,-4-7 1 15,1 2 2-15,10-15 0 16,2-21 3-16,-16 0 0 16,-18 5 2-16,-28-4 1 15,-24-6 4-15,-33 5 1 16,-39 3 6-16,-49 2 1 15,-45-9 1-15,-46 4 1 16,-43 0 0-16,-37 3 0 16,-29 7 0-16,-34-3 0 15,-30-5-3-15,-39 5 1 16,-34 10-10-16,-45 0 1 0,-50 0-5 16,-63 9 1-1,-58 13-2-15,-78 27 0 0,-78 29-5 16,-64 38 0-16,-52 40-10 15,-21 33 1-15,559-111-1446 16</inkml:trace>
  <inkml:trace contextRef="#ctx0" brushRef="#br0" timeOffset="3649.27">22881 10454 1030 0,'0'0'0'16,"-10"-19"26"-16,1 5 0 16,-4 2 30-16,-1-2 1 15,-7-1-9-15,-4-1 1 16,-5-1-22-16,-1-2 0 0,-3 0-12 15,-1 3 0-15,-2-4-3 16,-2 1 0-16,-2-4-2 16,-3 2 0-16,-1-3-2 15,-7 0 0-15,-4 8 2 16,-11 6 1-16,-11-6-1 16,-10 8 1-16,-11-1-1 15,-6 4 0-15,-12 1-1 16,-6 3 1-16,-8 2-1 0,-5-1 1 15,-10-3 4-15,-8-1 0 16,-8 1 3-16,-2 1 0 16,-9-5-2-16,-5 2 1 15,-12-2 2-15,-8 5 0 16,-8 4-1-16,-8 2 1 16,-6 1-1-16,-6 2 0 15,0-2-4-15,6 4 0 16,1 1-3-16,-3 0 0 15,1 1-3-15,-3-3 1 16,-2-4-1-16,-5 5 0 16,0 6-2-16,-16 4 1 15,-5 2-2-15,-11 3 0 16,-12 4-1-16,-11-2 0 16,-10 1-1-16,-13 6 1 15,2 9-1-15,-8 8 0 16,3 7 0-16,-2 9 1 0,-4 0 0 15,25 8 0-15,22 1 1 16,18 8 0-16,19 3-2 16,20 1 1-16,15-4 0 15,19-5 0-15,21-1-1 16,20-2 0-16,14 5-1 16,26-8 0-16,25-8-1 15,24-7 1-15,19-3-1 16,24-2 0-16,28-2 0 15,19-3 0-15,20-4 0 16,29-10 0-16,29-11-1 0,18-4 0 16,14-4-1-16,21-1 0 15,21 3-1-15,16-2 1 16,13 1-1-16,10-1 1 16,8 0-1-16,5 2 1 15,10-1-1-15,10 1 0 16,8-4 0-16,17-2 1 15,4 1-1-15,11-1 1 16,20 2 1-16,-3-5 1 16,-5-7 0-16,7-3 0 15,17-3 1-15,8-2 1 16,1-4 2-16,12 0 0 16,24 3 1-16,1-7 0 15,-3-1 7-15,0-7 0 16,-2-6 2-16,-4-2 0 15,1 0 3-15,-6-4 1 16,-12-4 0-16,-13-1 0 0,-12 1-3 16,-26 2 1-16,-20-9 8 15,-21-1 0-15,-29-3 0 16,-31-6 1-16,-27-10-3 16,-24-1 1-16,-33-4-2 15,-25-6 0-15,-29-4-2 16,-31-1 0-16,-28-8-5 15,-31-6 0-15,-27 0-4 16,-38-5 1-16,-35-6-5 0,-39 1 1 16,-40 7-4-16,-43 1 0 15,-45 4-2-15,-61 14 1 16,-57 18-2-16,-66 30 1 16,-59 21-1-16,-52 40 0 15,-54 40-2-15,-47 37 1 16,-37 37-2-16,-26 40 1 15,746-182-1726-15</inkml:trace>
  <inkml:trace contextRef="#ctx0" brushRef="#br0" timeOffset="4915.92">24956 12661 996 0,'0'0'0'0,"-15"-31"29"0,1 1 1 16,0 3 25-16,-9 1 1 16,-7 1-8-16,0 3 0 15,4 3-24-15,3 1 0 16,2-1-9-16,0 2 1 15,1 3-6-15,3 2 1 16,-1 0-5-16,0 3 1 16,1 6-2-16,-5 0 0 15,-2 6-2-15,-5-3 0 16,5 2-2-16,-3-1 1 16,-4 3-2-16,1 3 1 15,10 1-1-15,6 5 1 16,5-1-1-16,2-2 0 15,4-3-1-15,1 0 1 16,2-7-1047-16</inkml:trace>
  <inkml:trace contextRef="#ctx0" brushRef="#br0" timeOffset="28600.86">24892 12938 1041 0,'0'0'0'0,"-7"-28"35"15,-2 4 0-15,0 0 35 16,-7-2 0-16,-3-4-12 16,-6-3 1-16,-3 4-22 15,-7 5 0-15,-7 3-18 0,-8 0 1 16,-5 9-9-16,-8 2 1 16,-11 6 1-16,-9 2 0 15,-11 1-2-15,-6 1 1 16,-4-2 0-16,-6 2 1 15,-8 0-2-15,-3 0 1 16,-3-2-3-16,1-1 1 16,-6-2-2-16,-2-4 1 15,-3-3-2-15,0 1 0 16,-2 1 0-16,-6-4 0 16,-7-5 0-16,1 0 0 15,-2 5-1-15,-1 2 0 16,-5-5 0-16,-6-2 0 15,-5 1 0-15,-3-1 0 16,-8 0 2-16,-4 4 0 16,2-2 0-16,-8 6 0 15,-1 6 0-15,-7 2 1 0,-12 1-1 16,0 2 1-16,3 5-2 16,1-5 0-16,1-7 1 15,-2 2 0-15,-1 5 2 16,1 5 0-16,-12 5 1 15,0 8 0-15,-3-1 0 16,-6 6 0-16,2 4 1 16,-3 6 1-16,1 3-3 0,-7 9 0 15,0 6-3 1,0 11 1-16,4 19-1 0,1 1 1 16,3 1-2-16,11 3 0 15,17 8-1-15,17 3 0 16,16-2-2-16,17-2 0 15,22-3-1-15,17-3 0 16,11 1-1-16,18-5 1 16,21-9-2-16,17-8 1 15,20 0-1-15,25 0 0 16,15 5 0-16,23-12 0 16,24-8-1-16,18-6 0 15,17-3-3-15,19-6 0 16,21-1-4-16,18-4 0 15,21 2-2-15,17 0 1 16,20 7-4-16,14-2 0 16,7-2-1-16,7-3 0 0,13-5 1 15,8-4 0-15,13-7 1 16,17-6 0-16,13-8 4 16,10-8 0-16,-1-7 3 15,13-7 0-15,24-9 3 16,7-8 1-16,6-13 1 15,13-6 0-15,7-8 2 16,6-1 0-16,2-1 4 16,0-6 0-16,-15-4 5 15,-23 4 0-15,-18 2 4 0,-15 0 1 16,-15 7 0 0,-37-1 1-16,-33-6-3 0,-35 2 1 15,-36 1 6-15,-31-2 0 16,-31 4-3-16,-25-5 0 15,-29-7-1-15,-38-5 1 16,-41-4-3-16,-45 3 1 16,-49 6-1-16,-68 2 0 15,-70 3-10-15,-88 26 1 16,-84 38-5-16,-76 54 1 16,506-47-1598-16</inkml:trace>
  <inkml:trace contextRef="#ctx0" brushRef="#br0" timeOffset="29932.81">27727 15215 1086 0,'0'0'0'16,"-53"-21"31"-16,-7 2 1 0,-18 0 28 16,-8 2 1-1,-11-2-3-15,-11-2 0 0,-14 0-28 16,-6 2 0-16,-5-5-11 15,-6 7 0-15,-9 6-6 16,-11 1 0-16,-12-2-4 16,-5-4 1-16,-15-1-3 15,-7-2 0-15,-3 5-2 16,-12 0 1-16,-6 0-1 16,-12-3 1-16,-3-5-1 15,-8-3 1-15,-10 1-1 0,-1 2 0 16,-4 3 1-16,3 0 1 15,0 1 1-15,2-2 0 16,-4-1 0-16,-3 0 1 16,-11 4 0-16,-4 1 0 15,-4 2-2-15,-13 11 0 16,-18 10-1-16,-7 17 0 16,0 16 0-16,-6 8 0 15,-12 13-1-15,11 13 0 16,18 16-1-16,7 4 0 15,5-1-1-15,4 6 1 16,2 5-1-16,19 5 0 16,6 1-1-16,23 8 1 15,16 8-1-15,36-4 0 16,32-5 0-16,19 4 0 16,23 0-1-16,25-5 0 0,30-8-1 15,25-8 0-15,18-3-1 16,30-5 0-16,27-9-5 15,25-2 0-15,32-3-9 16,26-4 0-16,23 4-15 16,25-5 0-16,-173-73-1193 15</inkml:trace>
  <inkml:trace contextRef="#ctx0" brushRef="#br0" timeOffset="30316.16">18775 17719 929 0,'100'11'0'0,"167"15"0"0,63 0 0 16,26-6 0-16,23-6 0 15,25-7 14-15,28-7 1 16,18-7 15-16,5-2 1 16,5-4 11-16,1-3 0 15,-11-5 0-15,-6 1 1 16,-5 0-5-16,-14 0 1 16,-12-6-7-16,-21-9 1 15,-18-8-7-15,-25-7 1 16,-42-7-5-16,-37-6 1 15,-29-1 15-15,-29-14 1 16,-30-15 4-16,-25-6 1 16,-27-3 9-16,-24-17 1 15,-30-13-2-15,-23-15 1 16,-27-7-10-16,-27-10 1 16,-29-6-8-16,-32-5 0 0,-32 1-8 15,-45 2 0-15,-55 4-17 16,-58 13 0-16,-69 13-9 15,-74 27 1-15,-68 34-3 16,-78 45 0-16,-75 46-3 16,-59 54 1-16,675-64-1529 15</inkml:trace>
</inkml:ink>
</file>

<file path=ppt/ink/ink6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56:30.547"/>
    </inkml:context>
    <inkml:brush xml:id="br0">
      <inkml:brushProperty name="width" value="0.05292" units="cm"/>
      <inkml:brushProperty name="height" value="0.05292" units="cm"/>
      <inkml:brushProperty name="color" value="#FF0000"/>
    </inkml:brush>
  </inkml:definitions>
  <inkml:trace contextRef="#ctx0" brushRef="#br0">12501 5043 907 0,'0'0'0'0,"17"0"9"16,1 0 1-16,5 2 14 15,3 1 1-15,6 1 1 16,3-4 0-16,-1-4-5 16,1 1 0-16,2-6-7 0,9 0 0 15,11 2 0-15,2 6 0 16,12-3-2-16,7 4 1 16,3-3-5-16,5 3 0 15,13 3-2-15,5 2 1 16,5 2-2-16,10 5 0 15,9 6 0-15,5-3 0 16,1-4 1-16,7 1 1 16,16 3 0-16,7 1 0 15,10 1 3-15,3-1 1 16,8-6 3-16,2 1 0 16,5-3 7-16,13 4 1 15,10-3 4-15,7 3 0 16,17 0 3-16,9-1 0 15,10-4-1-15,8-2 0 16,6-5 1-16,10-2 1 16,-2-5-3-16,4 2 1 0,7-4-4 15,4 6 0-15,10-6 7 16,-7 0 0-16,0 6 1 16,-21-2 0-16,-16 3-5 15,-21 0 0-15,-18-1 13 16,-24-1 0-16,-23 1 0 15,-29 3 1-15,-24 2 3 16,-20 3 0-16,-17-2-4 16,-13 1 0-16,-12-6-6 15,-16 0 0-15,-12-1-2 0,-7-4 1 16,-4-3-4-16,-2-6 0 16,2-5-15-16,-8-8 0 15,-13 29-1795-15</inkml:trace>
</inkml:ink>
</file>

<file path=ppt/ink/ink6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56:46.965"/>
    </inkml:context>
    <inkml:brush xml:id="br0">
      <inkml:brushProperty name="width" value="0.05292" units="cm"/>
      <inkml:brushProperty name="height" value="0.05292" units="cm"/>
      <inkml:brushProperty name="color" value="#FF0000"/>
    </inkml:brush>
  </inkml:definitions>
  <inkml:trace contextRef="#ctx0" brushRef="#br0">21017 6876 1086 0,'0'0'0'15,"49"-25"26"-15,4 6 1 16,14 0 24-16,2 4 0 16,0-6-11-16,7 2 0 15,13 5-13-15,16-3 0 16,9 1-6-16,15 1 0 15,16 9-8-15,12 3 0 16,22-1-5-16,14 3 0 16,15 1 0-16,7 0 1 0,11-4 6 15,14-3 0-15,7-1 5 16,14-6 1-16,2-5 4 16,-1-4 1-16,-1-10 5 15,6 1 0-15,-3-1-14 16,-15 0 1-16,-25 12-7 15,-21 0 0-15,-23 11-5 16,-35 5 1-16,-145 5-1305 16</inkml:trace>
  <inkml:trace contextRef="#ctx0" brushRef="#br0" timeOffset="849.54">20849 7685 727 0,'21'-3'0'0,"32"-6"35"15,27 1 0-15,24 2 49 16,12 5 0-16,8 2 39 16,10 1 0-16,10-2-20 15,15-2 0-15,16 2-48 16,10 6 1-16,5-6 13 15,-1 0 0-15,-5 0-4 16,-10 0 0-16,-12-9-9 16,1 2 0-16,-8 2-14 15,-3 0 1-15,-8-2-5 0,-8-2 0 16,-9 0-6-16,-10-1 0 16,-13 8-23-16,-4-3 1 15,-3 2-6-15,-14-9 0 16,-83 12-1624-16</inkml:trace>
  <inkml:trace contextRef="#ctx0" brushRef="#br0" timeOffset="3817.35">20272 8712 1142 0,'0'0'0'15,"22"-4"24"-15,0-1 0 16,10 2 23-16,4 1 0 16,4 0-9-16,8-3 0 15,10 1-5-15,12 1 1 16,8-6-6-16,8-3 0 15,6 0-2-15,11 3 1 16,15 2 1-16,12 6 1 16,11 1-2-16,6 0 0 15,15 1 4-15,14-1 1 16,11 0 5-16,14 0 1 16,2 0 1-16,5 0 1 15,4 0-6-15,-2 0 0 0,2 0 5 16,-6-5 0-16,-10-7 0 15,-13 0 1-15,-12 2-4 16,-14-2 1-16,-7-2-5 16,-12 3 0-16,-13 8-3 15,-19-1 0-15,-16 1-9 16,-7 3 0-16,-6 3-14 16,-11 8 0-16,-66-11-1758 15</inkml:trace>
  <inkml:trace contextRef="#ctx0" brushRef="#br0" timeOffset="5482.95">21419 9393 1500 0,'46'0'0'0,"84"0"73"16,34 2 1-16,14 9 39 0,8 1 0 16,8 5-49-16,-2-5 1 15,6 0-26-15,3-8 1 16,0-11-18-16,5-7 1 16,4-7-4-16,3-5 0 15,3-1-11-15,-5-6 1 16,8-2-6-16,-11-3 0 15,-208 38-1644-15</inkml:trace>
  <inkml:trace contextRef="#ctx0" brushRef="#br0" timeOffset="6218.65">20989 10307 1478 0,'67'-5'0'0,"105"-11"45"16,45-1 1-16,27 3 36 16,13 2 1-16,11 2-28 0,6-8 1 15,1-7-30-15,-2-3 1 16,3 5-11-16,-3 3 0 16,2-1-9-16,-5 7 1 15,-4 9-7-15,-17 8 0 16,-249-3-1462-16</inkml:trace>
  <inkml:trace contextRef="#ctx0" brushRef="#br0" timeOffset="7449.96">20539 11160 1411 0,'39'0'0'0,"52"-5"47"0,34 2 1 15,32 6 30-15,27-1 0 16,40 0-25-16,19-2 0 15,15 0-27-15,1-4 0 16,-1-11-11-16,6-3 1 16,11-8-4-16,9-1 1 15,13-3-4-15,-1 3 0 16,6 4-2-16,-6 6 0 16,-10 8-4-16,-20-1 1 15,-266 10-1441-15</inkml:trace>
  <inkml:trace contextRef="#ctx0" brushRef="#br0" timeOffset="8215.92">21488 12159 1534 0,'83'-9'0'16,"134"-12"42"-16,35 1 1 16,16 2-15-16,-5 3 1 15,-11 4-20-15,-10 3 1 16,-10 3 8-16,-4-1 0 16,3 3-1-16,5 3 0 15,6 2-3-15,1 5 0 16,-243-7-1359-16</inkml:trace>
  <inkml:trace contextRef="#ctx0" brushRef="#br0" timeOffset="8966.02">20736 12957 1500 0,'44'-2'0'0,"73"-5"57"0,33 7 1 16,26 5 45-16,9 4 0 15,9 3-38-15,2 2 0 16,-4-5-29-16,4-3 1 16,5-2-16-16,7-6 0 15,13-3-3-15,15-5 0 16,11-3-3-16,11 0 0 16,6-1-4-16,-1 5 0 15,2-1-6-15,-11 3 0 16,-254 7-1628-16</inkml:trace>
  <inkml:trace contextRef="#ctx0" brushRef="#br0" timeOffset="9782.79">20939 13819 1523 0,'44'-2'0'0,"80"-2"-1"0,38 1 0 16,18-1 24-16,17 3 1 15,17 1 34-15,5-6 0 16,6-6-12-16,8-8 0 16,7-8-7-16,19-7 1 15,17-3-7-15,18 0 1 16,18 7 1-16,8 12 0 15,-5 7-5-15,-8 14 1 16,-5 13-22-16,-4 16 1 16,-9 14-10-16,-10 0 0 15,-279-45-1554-15</inkml:trace>
  <inkml:trace contextRef="#ctx0" brushRef="#br0" timeOffset="10549.69">20189 14926 1635 0,'25'-5'0'0,"51"-9"59"0,35 0 1 15,36 2 40-15,31-2 0 16,19-3-34-16,13-4 0 16,-3-1-37-16,8-4 1 15,9-2-13-15,7 4 0 16,3 1-7-16,5 6 0 15,7 3-3-15,5 5 1 16,-4 4-3-16,2 5 1 16,-6 2-3-16,2 7 1 15,-3 8-5-15,-2 0 0 16,-240-17-1672-16</inkml:trace>
  <inkml:trace contextRef="#ctx0" brushRef="#br0" timeOffset="11383.37">20630 15655 1164 0,'30'-2'0'16,"53"-2"33"-16,30-1 0 15,20 5 35-15,11 0 1 16,11-3 10-16,9-4 1 15,15 0-15-15,15 0 0 16,10-10-7-16,29-2 1 16,21-2-15-16,25 2 0 15,12 3-8-15,10-1 0 16,-2-2 3-16,0 5 1 16,7 7-1-16,4 5 0 15,-3 6-6-15,-9 3 1 16,-9 7-7-16,-10 3 1 15,-11 2-15-15,-14 5 0 16,-2 6-4-16,-10-11 0 0,-242-19-1701 16</inkml:trace>
  <inkml:trace contextRef="#ctx0" brushRef="#br0" timeOffset="12884.77">20117 16496 1523 0,'0'0'0'0,"0"0"41"0,28-16 1 15,6 6 39-15,14 1 1 16,15 0-24-16,11 1 1 15,11-4-32-15,14 1 1 16,20 8-14-16,12 3 1 16,5 7 0-16,10 5 1 15,11 2-3-15,18 1 0 16,12 3-3-16,17-1 0 16,10 0 2-16,19-3 1 15,14-2 0-15,7-3 1 16,16-6 0-16,1-3 1 15,3-5-2-15,11-5 0 16,6-2-5-16,-10-11 1 16,-281 23-1638-16</inkml:trace>
  <inkml:trace contextRef="#ctx0" brushRef="#br0" timeOffset="14666.77">21371 17757 1192 0,'34'-5'83'0,"45"-7"0"15,23-2-30-15,6 2 0 0,8 3-22 16,6 1 0-16,5-4 0 15,13-2 0-15,8 0-3 16,21-2 0-16,29-3 1 16,15 0 0-16,20 4 10 15,16 1 1-15,5 2 3 16,15 1 1-16,5 3-2 16,17 1 1-16,2 0-5 15,15 3 1-15,19 8 6 16,4 6 1-16,4 9-9 0,2 7 0 15,-2 9 10-15,-15 3 1 16,-22 2-6-16,-7 3 0 16,-7 7-10-16,7-5 0 15,5-9-26-15,-5-25 0 16,-291-11-1844-16</inkml:trace>
  <inkml:trace contextRef="#ctx0" brushRef="#br0" timeOffset="18399.38">4182 5683 1097 0,'0'0'0'0,"0"0"20"15,5 30 0-15,4 8 20 0,0 10 1 16,-5 9-4-16,-11 6 1 16,-4 11-17-16,-7 14 0 15,-8 18-6-15,-2 13 1 16,1 21-5-16,6 9 0 15,7 12-3-15,3 14 1 16,4 10-3-16,-2 14 1 16,-1 17 0-16,-4 9 1 15,1 18-2-15,5 6 1 16,2 19-2-16,3 12 1 16,1 16-2-16,2 19 1 15,0 19-3-15,-7 19 1 16,-4 11 1-16,-6 11 0 15,-1 13-2-15,0 0 1 16,1-8 1-16,3-11 0 16,3-4 2-16,-1-5 0 15,3-7 0-15,-5-10 1 0,0-11 14 16,1-19 1-16,3-15 8 16,-3-21 0-16,5-33 12 15,-3-28 1-15,-1-19-6 16,-6-20 0-16,-1-23-10 15,1-16 0-15,4-22-9 16,-7-19 1-16,-7-21-16 16,1-15 1-16,27-61-1412 15</inkml:trace>
  <inkml:trace contextRef="#ctx0" brushRef="#br0" timeOffset="18832.59">2222 14746 1758 0,'9'21'0'15,"14"20"2"-15,9 23 0 16,17 39 1-16,6 32 1 16,3 34 14-16,11 37 1 0,7 33 1 15,-4 0 1 1,-5-9 11-16,-7-28 0 0,-14-30 1 16,-7-44 0-16,-7-43-5 15,-9-35 0-15,0-26-7 16,8-40 1-16,22-44-5 15,12-37 0-15,20-33 5 16,16-22 1-16,24-30 5 16,5-13 0-16,15-6-14 15,9 3 0-15,-1 10-5 16,2 15 0-16,-7 19-9 16,1 24 0-16,-5 21-5 0,1 10 0 15,-145 99-1681-15</inkml:trace>
</inkml:ink>
</file>

<file path=ppt/ink/ink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34:08.223"/>
    </inkml:context>
    <inkml:brush xml:id="br0">
      <inkml:brushProperty name="width" value="0.05292" units="cm"/>
      <inkml:brushProperty name="height" value="0.05292" units="cm"/>
      <inkml:brushProperty name="color" value="#FF0000"/>
    </inkml:brush>
  </inkml:definitions>
  <inkml:trace contextRef="#ctx0" brushRef="#br0">2572 2980 1422 0,'0'0'0'0,"-23"12"36"0,3 11 0 15,3 13 23-15,4 12 1 16,3 15-14-16,1 11 0 16,4 9-30-16,-4 19 0 15,2 19-8-15,2 23 0 16,-4 22-3-16,0 40 1 15,-2 42-2-15,3 37 0 16,-5 35 0-16,3 14 1 16,-3 21 0-16,8 9 0 15,1-5 0-15,3-7 1 16,-6-11-2-16,5 10 1 16,4 16-1-16,-2 14 0 15,-6 6 0-15,1 4 1 16,-7 6 0-16,-2 16 0 15,-1 8 0-15,-6 11 1 16,2 10 1-16,1 13 0 0,6-2 0 16,3-8 1-16,4-9 1 15,-1-15 1-15,1-18-2 16,-2-28 0-16,2-20 0 16,0-31 0-16,-4-30-2 15,2-24 1-15,5-14 1 16,4-24 0-16,5-23 1 15,2-15 1-15,5-14-1 16,3-19 1-16,3-26 1 0,3-14 0 16,7-12-1-16,-4-12 1 15,-1-14-3-15,1-7 1 16,6-10-2-16,3-2 0 16,6-3-1-16,8-6 1 15,11-5-7-15,7-10 1 16,-67-40-1564-16</inkml:trace>
  <inkml:trace contextRef="#ctx0" brushRef="#br0" timeOffset="16867.56">14085 3785 783 0,'0'0'0'0,"-22"-24"10"0,-2-1 1 15,-6-1 26-15,-7-5 1 16,-9-3 15-16,-2-3 1 16,-1 4 4-16,0 0 0 15,1 4-25-15,-9 5 1 16,-6 3 2-16,-9 4 0 15,-10 1-3-15,-7 8 1 16,-3 4-7-16,-12 2 0 16,-13 4-6-16,3 5 1 15,-8 5-5-15,0 0 0 16,1 6-4-16,-6 7 1 16,10 12-2-16,4 4 0 15,4 4-1-15,7 2 0 16,6 8 4-16,5 13 1 15,6 10 2-15,7 5 0 0,13-5 0 16,17 0 0-16,22-7 0 16,26-6 0-16,23-8-1 15,30-10 0-15,33-14 2 16,29-12 0-16,30-21 3 16,29-14 1-16,43-19 3 15,27-12 0-15,25-15 14 16,3-11 1-16,-6-12 3 15,-13-4 1-15,-8-8 2 0,-34 1 1 16,-31 11-7-16,-53 0 1 16,-60 0-5-16,-52 9 1 15,-60 10-9-15,-73 17 1 16,-85 14-6-16,-112 38 1 16,-110 52-10-16,-112 66 0 15,-76 59-13-15,-58 71 1 16,671-253-1793-16</inkml:trace>
  <inkml:trace contextRef="#ctx0" brushRef="#br0" timeOffset="38182.36">2445 6076 985 0,'-6'28'0'16,"-6"55"3"-16,2 7 0 16,6-5-2-16,9-4 0 15,8 5-1-15,4-3 0 16,11-8-4-16,11-6 1 16,16 2-7-16,17 3 0 15,15 13-5-15,8-4 1 16,9 7-2-16,12 9 0 15,24-1 12-15,19 6 1 16,17 0 3-16,22-5 0 16,6-13 0-16,17 1 1 15,10-8 1-15,12-3 0 16,11-13 1-16,11-4 0 16,15-6 1-16,15 1 0 15,26-6-1-15,7 3 1 0,5-1-1 16,20 0 1-16,19 2-1 15,16-9 0-15,9 0-1 16,9 1 1-16,10 2 2 16,7-2 0-16,-1-3 2 15,14 8 0-15,12 9 0 16,12-6 1-16,6-10 3 16,6-8 0-16,13-2 0 15,6-1 0-15,-3 0 5 0,22-2 0 16,5-3 3-16,9-3 0 15,14-4 4-15,7-5 1 16,2-6 0-16,17-2 0 16,11-8 0-16,-3 0 1 15,-2-1 7-15,12-4 1 16,12-5-1-16,4-4 1 16,-5-5-3-16,10-8 1 15,4-11 0-15,14 2 0 16,-2-4-3-16,-14-3 1 15,-18-5 0-15,-8-3 0 16,-20 1 1-16,-12-4 0 16,-16-1 4-16,-16-3 0 15,-11-3 2-15,-33-4 1 16,-33-15-5-16,-26 3 0 16,-34-2-5-16,-38 4 0 15,-36 0-4-15,-41-5 0 0,-41-1-1 16,-41 2 1-16,-36 5 2 15,-37-2 0-15,-31-9 0 16,-27 1 0-16,-26-6 2 16,-24 2 1-16,-23-2-2 15,-26-5 1-15,-29-3-4 16,-33-7 0-16,-39-1-7 16,-35-4 1-16,-35-2-1 15,-36 3 0-15,-32 14-9 16,-34 4 0-16,-33 3-4 15,-29 5 0-15,-31 12-2 0,-15 2 1 16,-29 2-2-16,-17 1 0 16,-27 3 0-16,-12-5 0 15,-23 8 0-15,-5 0 0 16,-9 8-1-16,-20 1 1 16,-8-5-1-16,-6 8 1 15,-14 5-1-15,-3 9 0 16,-5 7 0-16,-22 1 0 15,-7 11 0-15,-5 4 0 16,-2 8 0-16,-8 2 0 16,-8-1-1-16,-7 4 1 15,-7 4-1-15,-8 1 0 16,-6 2 0-16,-23 5 0 16,-10-3-1-16,-17 11 0 15,-18 8 1-15,-19 17 0 0,-24 17 1 16,-17 18 0-16,-21 13 0 15,-9 44 0-15,-8 41-3 16,-19 46 0-16,-7 39-27 16,12 26 0-16,868-289-1660 15</inkml:trace>
  <inkml:trace contextRef="#ctx0" brushRef="#br0" timeOffset="42434.45">3113 8154 795 0,'-26'6'0'0,"-47"7"20"16,-22 12 0-16,-5 11 26 16,-10 14 0-16,-6 16-8 15,-9 5 1-15,-8 2-15 0,-1 6 0 16,7 11-9-16,0 11 1 16,-12 8-4-16,7 17 1 15,15 12-4-15,10 3 0 16,6-8-3-16,11 7 0 15,18 7-2-15,12 7 1 16,12 4-2-16,15-3 1 16,6-21-1-16,13 2 0 15,11 4-1-15,17-1 1 16,16-11 0-16,12-12 0 16,20-9-1-16,15-12 1 15,19-10-1-15,17-5 0 16,8-9-1-16,15-6 1 15,12-2 0-15,16-3 0 16,22-1 0-16,11-2 1 16,20-1 1-16,14-3 0 15,13-9 1-15,17-12 0 0,16-14-1 16,21-6 1-16,12-3 0 16,11-1 0-16,0-1 2 15,9 2 0-15,24-2 0 16,5 3 0-16,-8 0 0 15,10 4 1-15,24-2 1 16,12 4 1-16,14 1 2 16,12-5 1-16,7-3 3 15,2 1 0-15,8 1 2 16,8-11 1-16,16-7 1 0,7-5 1 16,10 0-1-1,15-7 0-15,12-4 1 0,24-3 0 16,17-1 1-16,3-1 0 15,9 0-2-15,21-1 0 16,11 6 1-16,1 2 1 16,2 4-4-16,8 3 0 15,8 4-1-15,16 5 0 16,7 1-1-16,-7 1 1 16,1 1-1-16,1-1 0 15,-7-6 0-15,-1 2 0 16,4 0 0-16,-3 2 0 15,-2 3-2-15,-4 2 0 16,-3 2-3-16,-14 3 0 16,-20 0-1-16,-29-1 0 15,-19 3-1-15,-25-4 0 0,-37 1-1 16,-25-1 1-16,-30 1-1 16,-42-8 1-16,-36-8-1 15,-35-9 1-15,-32-5-1 16,-41-5 0-16,-42-7 2 15,-44-4 0-15,-37-1 8 16,-30-9 1-16,-27-8 10 16,-28-8 0-16,-30-4 6 15,-31-10 0-15,-32-10-3 16,-34-4 1-16,-50-10-9 16,-48-6 1-16,-45-8-8 0,-47-3 0 15,-41 11-7-15,-46 1 1 16,-38 4-5-16,-34-1 0 15,-31 1-3-15,-25 3 1 16,-16-6-1-16,-27-1 1 16,-16 0-3-16,-21-5 1 15,-2 0-2-15,-6 0 1 16,-6 2-1-16,-15 1 1 16,-2 1-1-16,-8 5 1 15,-14 5-1-15,-12 10 1 16,-11 11-1-16,-12 10 1 15,-30 1-1-15,-9 12 1 16,-8 7-1-16,-14 12 0 16,-9 9 0-16,-11 6 0 15,-8 7 0-15,-22-1 0 16,2 6 0-16,-1 0 0 16,4-7 0-16,-10 14 0 0,1 10 0 15,-9 16 0-15,-1 12 0 16,-4 32 0-16,-1 41 0 15,1 34 0-15,5 31-7 16,2 44 1-16,-1 48-18 16,12 31 0-16,-1664 622 24 15</inkml:trace>
  <inkml:trace contextRef="#ctx0" brushRef="#br0" timeOffset="73815.95">15806 13151 806 0,'0'0'0'0,"18"-9"23"15,-4 4 0-15,-2 3 19 16,-6 2 1-16,-6 0 0 16,12 0 1-16,-1 0-1 15,1 0 0-15,-3-4-17 16,5-2 0-16,5-1-4 16,2 0 1-16,6-2 6 15,-1 2 1-15,11 0 9 16,-1 7 1-16,2 4 0 0,1 1 1 15,5 0 7-15,2 0 0 16,0-5 0-16,-4 2 1 16,6 1-7-16,1-1 0 15,11 0-1-15,7 0 0 16,7-2 12-16,1-2 1 16,2-2-22-16,4 1 1 15,9 1 11-15,6 4 0 16,-3 1-2-16,2 4 1 15,4 4-5-15,5 1 0 16,7 2-8-16,9-4 1 16,2-5-1-16,5 0 0 15,3 4-2-15,-1-4 0 16,5-5-2-16,6-3 0 16,1-2-3-16,7-6 0 15,2 1 2-15,9-6 1 16,10-1-6-16,-5-2 0 0,3 2-2 15,-4-1 1-15,-8-1 1 16,-2 0 0-16,-3 4-4 16,-5-6 1-16,-9-3-1 15,-9 1 1-15,-9 4-1 16,-12 0 0-16,-13 2 0 16,-4 0 0-16,-15-8-2 15,-13 1 0-15,-11-2-2 16,-15 2 1-16,-10 3-2 15,-9 2 0-15,-8-2-1 0,-6-1 0 16,-5-2 1-16,-8-1 1 16,-8 1-2-16,-10 0 1 15,-4 1-1-15,-13 3 0 16,-10-1-1-16,-6-5 1 16,0 3-1-16,-10 3 1 15,-9-3-3-15,-9-1 1 16,-4 0-2-16,-3 3 0 15,-7 0 0-15,0 0 0 16,-7-1-1-16,-4 1 0 16,-5 4-1-16,0 1 1 15,-5 1-3-15,-4 3 1 16,-3 3-2-16,0 2 1 16,-4-5-1-16,-2 3 0 15,-3 1 0-15,5 4 0 16,1-1 0-16,4 0 0 15,-3-2 0-15,2 3 0 0,-4 1-1 16,2 6 1-16,3 1-1 16,1 1 1-16,-6 0-1 15,-2 2 1-15,4 2-1 16,4 3 0-16,-2 2 0 16,1 1 0-16,-3 3 0 15,11 1 0-15,4 3 0 16,3 4 0-16,-2 0 0 15,5 0 1-15,9 3 0 16,5 3 0-16,9-5-1 0,4 1 1 16,13-4-1-16,12 0 0 15,11 2 0-15,17-1 0 16,8-10 0-16,11 6 0 16,7 8 0-16,12 6 0 15,9 0-1-15,13-3 1 16,11 1-1-16,14-3 1 15,8 4-1-15,7 1 1 16,8-4-1-16,8-3 0 16,7-4 0-16,4-1 0 15,12 1 0-15,10-2 1 16,6-3-1-16,5-7 1 16,7-8 0-16,9-4 0 15,10-4 0-15,9-6 0 16,13-4 0-16,-6-1 0 15,-8-4 0-15,-8 3 0 16,-8 6 0-16,-7 8 0 0,-13 9-1 16,-9 2 0-16,-8 4-9 15,-11-2 1-15,-97-11-2262 16</inkml:trace>
  <inkml:trace contextRef="#ctx0" brushRef="#br0" timeOffset="98733.6">16235 13164 1007 0,'0'0'0'0,"-28"-15"22"15,1 1 1-15,4 4 22 0,2 1 0 16,-7 0-3-16,-4-3 1 15,9 2-11-15,6-1 0 16,2-1-8-16,7 0 1 16,-1 5-6-16,0 5 1 15,9 2 7-15,-5-3 0 16,5 3 2-16,0 0 0 16,0 0-1-16,0 0 0 15,14 12-1-15,9 4 0 16,12 3-4-16,11-4 1 15,5-4-6-15,11-4 1 16,10-4-4-16,4-1 1 16,12 0-1-16,9 1 0 15,9-1-2-15,9 1 0 0,12 1 13 16,5-3 1-16,4-1 21 16,5-1 0-16,19-3 3 15,13-1 0-15,5-5-7 16,4-1 1-16,-6-1-5 15,-4 2 0-15,-1-1-7 16,-4 3 0-16,-5 1-7 16,-10 3 1-16,-5 3 3 15,-12 1 0-15,-22 0 1 16,-12 0 0-16,-8 0-3 0,-19 1 1 16,-15 1-2-16,-19 0 1 15,-19 0-3-15,-12-2 1 16,-2 0-4-16,-14-6 1 15,-18-6-5-15,-13 0 1 16,-17 2-2-16,-10 1 0 16,-8 4-1-16,-10-2 1 15,-15-3-3-15,-12 3 0 16,-10 5-1-16,-12 4 0 16,-13-1-2-16,-8 3 0 15,-30-1-1-15,-11 1 1 16,-9-2-3-16,-4-4 0 15,-3-3-2-15,2-2 1 16,9 0-2-16,5 2 1 16,9-4-2-16,8 0 1 15,15 2-4-15,3 2 1 0,11 3-2 16,16 6 0-16,15 6-1 16,6 13 0-16,0 11-9 15,11-1 1-15,100-33-2146 16</inkml:trace>
  <inkml:trace contextRef="#ctx0" brushRef="#br0" timeOffset="142332.31">10252 13879 1063 0,'0'0'0'0,"21"-9"33"16,-5 4 1-16,0 4 31 15,-2 2 0-15,5 3-9 16,2-1 1-16,-7 1-9 16,6-1 1-16,10 2-19 15,-2 0 1-15,-3 1-6 16,3-1 0-16,7 0-1 15,8 2 0-15,6 2 13 16,6-1 0-16,6-1 11 0,3 0 1 16,-1 4-9-16,-3-5 0 15,4 1 7-15,3-1 1 16,9 0-10-16,-2 3 0 16,5-4-3-16,-5 0 0 15,-3 1 1-15,5-1 1 16,10-2-3-16,1-1 1 15,-1-2 2-15,0 2 0 16,3 1-2-16,8-1 0 16,8-4-4-16,5-1 0 15,3-1 6-15,0 3 0 16,3-3-8-16,4 4 1 16,2-3 0-16,-2 3 0 15,1 3 0-15,6 1 1 16,4 1 3-16,-4 2 0 15,-13 1-4-15,8 1 1 0,9-2-5 16,-3 0 0-16,-6 0-4 16,5-5 1-16,11 1-5 15,5-1 0-15,1-4-4 16,4 0 1-16,2-1-1 16,0-2 1-16,9-1-2 15,7 3 0-15,1-1-3 16,1 1 0-16,3 3-1 15,0 2 0-15,0 6-1 0,4 3 1 16,0-8-1-16,-6 2 1 16,-2 2 1-16,-4 0 0 15,-17 0 1-15,-1 0 0 16,-6-2 0-16,-8-3 0 16,-6 2-1-16,-12-3 1 15,-4-2-2-15,-5-1 1 16,-10 2 1-16,-11 2 0 15,-4-2 1-15,-8 0 0 16,-13 3-1-16,-11 0 1 16,-10 1-3-16,-8-2 0 15,-6-2-1-15,-6 1 1 16,-4 5-2-16,-13-6 0 16,8 0-2-16,-8 0 1 15,0 0-2-15,0 0 1 16,0 0-1-16,0 0 0 0,-19 3-1 15,0-6 0-15,-6-1-1 16,-7 1 1-16,-8-3 0 16,-6-4 0-16,-2 1 0 15,-3 2 0-15,-4 1-1 16,-1-1 1-16,-2-2-1 16,-8 0 1-16,-4 2-2 15,-11-1 1-15,-11-3-2 16,-16 3 1-16,-5 4-1 15,-10 4 1-15,-11-5-1 16,-7 2 1-16,-16-1-1 16,-9-1 0-16,-3-4 0 0,-10 2 0 15,-2 0 0-15,-8 2 0 16,2-3 0-16,-12-8 0 16,-11 0 0-16,-7-1 0 15,-19 0 0-15,-11 0 0 16,-20-2-1-16,-8 1 1 15,-16 4-3-15,2 11 0 16,5 10-5-16,3 5 0 16,6 7-21-16,0 10 1 15,-5 13-37-15,4 6 0 16,1-1-12-16,4 10 0 16,271-57-2223-16</inkml:trace>
  <inkml:trace contextRef="#ctx0" brushRef="#br0" timeOffset="179249.86">4801 15243 1388 0,'0'0'0'0,"0"0"31"16,0 0 0-16,0 0 35 15,0 0 1-15,0 0-19 16,0 0 1-16,9-19-30 0,-9 19 1 16,14-11-8-16,-5 8 0 15,3 1-4-15,8 4 0 16,6 3-2-16,2 5 0 16,8 3-2-16,-1 0 0 15,2 3-2-15,-2 0 0 16,-3-1-1-16,0-1 0 15,10-2 0-15,11-2 0 16,5 3 1-16,11-6 1 16,7-6 5-16,-2-1 0 15,-9 4 1-15,8-1 1 16,4-1 5-16,4 0 1 16,1 1 3-16,-5 2 0 15,-5 6 4-15,6 1 0 16,12-2 1-16,3 1 0 15,-3 1-2-15,6 0 0 16,2 0-2-16,3-3 1 16,7-6-3-16,-1-5 1 0,6-1-3 15,2-2 0-15,1-1 1 16,6 0 1-16,5-7-3 16,-4 1 0-16,-8 2 2 15,5 1 0-15,10 4 2 16,-1 3 0-16,-9 4 1 15,5 5 1-15,8 3-3 16,1 1 0-16,-11 1-1 16,6-5 0-16,2-2-3 0,4-2 1 15,12-1-2-15,-3-2 0 16,-6-2-4-16,3 1 1 16,0 1-1-16,4 0 0 15,-1 0-2-15,-1-2 0 16,-3-1 0-16,4 3 0 15,5 5 1-15,-3-2 1 16,-5-3 1-16,2 0 0 16,-2 2 0-16,7 0 0 15,9-2 0-15,-2-4 0 16,-1-4-1-16,-2 1 1 16,-3 5 0-16,5-3 1 15,10 3-3-15,5-2 1 16,-6-4 1-16,-5 1 0 15,-4 5 1-15,3-1 0 16,9-2-1-16,-1-2 1 16,6-2-1-16,-6 0 1 0,-5 4-3 15,-1 2 0-15,0-3 1 16,3 0 1-16,9-1-3 16,2 1 1-16,1 5-1 15,-2-1 1-15,-5 2 1 16,-1 0 0-16,3 0-2 15,2-2 1-15,4-1-2 16,3 1 1-16,2 2-1 16,0 0 1-16,-4 0-2 15,4 0 0-15,2 0 0 16,1 0 1-16,3 0-2 0,1 2 1 16,3-1 0-16,8 3 0 15,-4-1-1-15,3-1 1 16,2-2 0-16,1 0 0 15,3 2-1-15,0 0 0 16,3-1-1-16,7 3 1 16,6 1 0-16,2 0 0 15,-8 2-1-15,6 0 1 16,1 0 0-16,6 0 0 16,5-2 0-16,0-1 1 15,5 4-1-15,6 1 0 16,-4-4-1-16,2-3 1 15,9-4-2-15,-4 0 1 16,-2 2-1-16,6-3 0 16,3-8 1-16,6 1 0 15,3 3 0-15,7-3 0 0,-2-6 0 16,1 1 1-16,-1 1-1 16,-1 0 1-16,-6-5 0 15,-5 0 0-15,-4 2-1 16,-15 1 1-16,-13 0-2 15,-7 1 0-15,-8-2 0 16,-17-1 1-16,-11-1-2 16,-21-2 1-16,-13-1 0 15,-11-1 0-15,-14 3 0 16,-18 2 1-16,-17-2-3 16,-11-1 1-16,-16-3-1 0,-16 3 0 15,-19 7-1-15,-14 0 1 16,-7-3-1-16,-16-4 0 15,-16 0 0-15,-16 4 0 16,-17 0-3-16,-15-1 1 16,-14-1-7-16,-12-1 1 15,-14-1-6-15,-13 2 1 16,-10 1 0-16,-10-1 0 16,-13-1-2-16,-22-3 1 15,-11-3 3-15,-10 4 1 16,-4 3 0-16,-11 0 1 15,-6-2 2-15,-7 0 0 16,-3 6 1-16,-7-1 1 16,-5 2-1-16,1 2 1 15,-2 0 0-15,-3 3 1 0,-8-3 0 16,-12 0 1-16,-3 0 0 16,0-2 1-16,2 2 0 15,0 0 0-15,-4 0 0 16,1 1 1-16,-6 1 0 15,1 0 0-15,-4-1 0 16,-6-1 0-16,4-2 0 16,3 7 0-16,7 0 1 15,-8 4 0-15,-9-2 0 16,-3 0 0-16,3 1 0 0,2 1 0 16,8-1 0-16,-7-1 0 15,0-2 0-15,0 2 0 16,-1 3 0-16,1 4 0 15,-2 3 0-15,-1 0 0 16,5 2 0-16,-4 0 0 16,-1-3 0-16,-2-1 0 15,5 0 0-15,4 3 1 16,5-1-1-16,-2 0 1 16,2 0-1-16,0-1 1 15,4-4-1-15,-1 3 1 16,1 2-1-16,14 2 1 15,4 2-1-15,0 0 0 16,6-4 0-16,2-4 0 16,2-1 0-16,3 6 0 15,0 1 0-15,6 1 0 16,8 1 0-16,-3-2 0 0,7 0 0 16,-4 0 1-16,1 0 0 15,3-1 0-15,1 1 0 16,12 0 0-16,1 5 0 15,10 1 0-15,-1-3 0 16,0-1 1-16,7-2 0 16,0 1 0-16,3 4 0 15,-1 0 1-15,5 1-1 16,4-1 1-16,-4 0 0 16,5 5 0-16,4 6-1 0,1 6 1 15,6 4-1-15,7 3 0 16,3 4 0-16,3 5 0 15,0 0 0-15,8 2 0 16,13-1 0-16,17-1 0 16,14-5-1-16,11-3 1 15,15-3-1-15,4-1 0 16,7-2-2-16,9-1 0 16,18-1-4-16,16-1 0 15,15-11-7-15,18 2 0 16,14 5-4-16,21-1 0 15,16-6-1-15,13-7 0 16,12-1 0-16,14-2 0 16,10-2-14-16,13 0 1 15,5 4-5-15,13 3 0 16,12 2 13-16,7 3 1 16,-2 2 8-16,11-3 0 0,3-7-8 15,5-6 1-15,15-8-1 16,-4-18 0-16,-178 23-1733 15</inkml:trace>
  <inkml:trace contextRef="#ctx0" brushRef="#br0" timeOffset="198998.78">4724 15580 817 0,'0'0'0'0,"-23"-8"23"15,-2 2 1-15,0 1 19 16,-5 3 1-16,-7 4-7 16,-7 3 1-16,2 1-15 15,3 2 0-15,2 4-9 16,5 4 1-16,-3 3-3 16,7 5 0-16,5 2 0 15,2 2 0-15,3 3-3 16,4 2 1-16,3 3 0 0,4 4 1 15,6 2 1-15,6-3 0 16,4 1-1-16,5-2 0 16,9 0 1-16,12 0 1 15,9-1-2-15,11-3 1 16,17 1-2-16,6-4 1 16,-2 4-1-16,10 1 0 15,13-3 1-15,5-2 0 16,0-3-1-16,9-2 1 15,14 0 4-15,7-4 1 16,-2-6 0-16,13-2 0 16,12-1-2-16,10 3 1 15,13-2 0-15,7-2 0 16,7-5-2-16,7-2 0 16,13-3 0-16,8-4 1 15,16-3 0-15,6-2 0 16,4-2 0-16,10 1 1 0,-1-1 0 15,6-1 0-15,3-1 2 16,13 4 1-16,5 6-1 16,-2-1 1-16,1 2-1 15,-3 0 0-15,4 0-2 16,-3-2 0-16,-1-1 0 16,7 3 0-16,19 5-2 15,-5 0 0-15,-3 2 0 16,-1 2 1-16,-3 3 0 15,10 2 0-15,8 5-1 0,7 0 0 16,-8-2 0-16,13-1 1 16,11-1 0-16,-1-1 0 15,1-4-2-15,3-3 1 16,12-2-3-16,2-1 0 16,-4-6-1-16,8 0 1 15,22-1-3-15,-6-2 0 16,-3 0 0-16,1 1 0 15,9 1-2-15,9-1 0 16,11 2 0-16,3 4 0 16,13 3-1-16,-1-1 0 15,-1-6-1-15,5 0 1 16,5 2-1-16,-1 0 0 16,-2 0-1-16,3-1 1 15,7-6-1-15,2 2 0 16,2 5 0-16,0-4 0 0,-2-5-1 15,4-3 1-15,9-3-1 16,-11-1 0-16,-13 6 0 16,-15-2 0-16,-6-2-1 15,-12 0 1-15,-21-5-1 16,-23 2 0-16,-12 3 0 16,-22-5 0-16,-29-9 0 15,-29-1 1-15,-19-2 0 16,-27-2 1-16,-21-2-1 15,-26 0 1-15,-25 3 3 16,-25-3 0-16,-19 2 0 0,-21 2 1 16,-18-2 0-16,-17 0 0 15,-18 2 0-15,-23-2 1 16,-22-5-2-16,-22 2 1 16,-25-1-2-16,-21 6 1 15,-24 7-1-15,-20 5 0 16,-25 0-2-16,-33 0 1 15,-29 0-2-15,-24 2 1 16,-18 1-2-16,-21 2 1 16,-18 2-1-16,-12 0 1 15,-16 1-1-15,-8 1 1 16,-21 1-1-16,-4-1 1 16,-6-2 0-16,-19 0 0 15,-11-2 0-15,-5 2 0 16,-10 3 0-16,-8 2 0 15,-8 0 0-15,-4 0 1 0,-11 1-1 16,-13-1 0-16,-5-4 0 16,3-3 0-16,0-5 0 15,-1-5 0-15,1-5-1 16,-1-4 1-16,-6-2 0 16,-6-3 0-16,-3 2 0 15,-13-2 0-15,-1 0 0 16,-8 0 0-16,-3-4 0 15,-2-1 1-15,-3-2-1 0,-2 7 1 16,-5 1 0-16,-13 8 0 16,-14 8 0-16,-17 14 0 15,-1 14 0-15,-15 19 0 16,-13 21-2-16,-12 8 0 16,-3 9-1-16,-17 18 1 15,-3 13-6-15,-8 16 1 16,636-111-1668-16</inkml:trace>
</inkml:ink>
</file>

<file path=ppt/ink/ink7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58:33.414"/>
    </inkml:context>
    <inkml:brush xml:id="br0">
      <inkml:brushProperty name="width" value="0.05292" units="cm"/>
      <inkml:brushProperty name="height" value="0.05292" units="cm"/>
      <inkml:brushProperty name="color" value="#FF0000"/>
    </inkml:brush>
  </inkml:definitions>
  <inkml:trace contextRef="#ctx0" brushRef="#br0">11523 2932 1310 0,'20'3'0'0,"29"6"7"0,18-1 1 0,7-4 12 16,8-1 1-16,2-6 1 15,6-1 1-15,18 1-7 16,10 3 0-16,5 3-7 16,11 4 1-16,11 5-3 15,17 11 0-15,18 5-2 16,20 4 1-16,11 7 1 16,12 0 0-16,11 3 6 15,2-8 1-15,17-2 5 0,18-3 1 16,26-6-7-16,10-4 1 15,22-11 4-15,10-4 0 16,17-4 0-16,1-4 0 16,4-8 16-16,10 0 1 15,19 3 6-15,-2-6 1 16,-6-3-3-16,-1-6 1 16,4-2 0-16,-4 2 1 15,-4-5-10-15,-10-8 0 16,-16-4-3-16,-12-1 0 15,-9 4-4-15,-30 2 0 16,-20-6-1-16,-26 1 0 16,-19-1 0-16,-29 2 0 15,-30-5-2-15,-33-1 0 16,-40-3-2-16,-26 2 1 16,-20-1-6-16,-20-2 1 15,-13-4 1-15,-16-3 0 0,-19-9-2 16,-17-1 0-16,-16-6-2 15,-20 2 1-15,-24 5-2 16,-20 1 0-16,-20-1 1 16,-29 4 0-16,-25-4-3 15,-35 0 1-15,-18 7-1 16,-15 6 0-16,-9 2-1 16,-11 3 1-16,-13-2-2 15,1 1 0-15,-2-4-2 16,0 8 0-16,-10 7-2 0,-1 5 0 15,1 3-2-15,-5 3 1 16,-6 4-2-16,-2 4 1 16,6 5-1-16,-8 7 1 15,-17 2-1-15,-8 7 0 16,5 5 0-16,-8 5 0 16,-9 2 0-16,-5 10 0 15,3 4 0-15,-20 13 0 16,-13 16 0-16,-13 6 0 15,-15 11 0-15,-28 18 0 16,-22 22-1-16,-24 28 1 16,-16 27-1-16,-36 44 0 15,-42 43-3-15,-8 37 0 16,-13 46-5-16,-7 40 1 16,-14 55-3-16,-4 11 0 15,623-445-1876-15</inkml:trace>
  <inkml:trace contextRef="#ctx0" brushRef="#br0" timeOffset="2632.8">24118 6439 1153 0,'35'-5'0'0,"57"-14"29"16,21-3 1-16,5-3 23 15,2-4 1-15,-2 1-7 16,-9 2 1-16,-14-5-18 15,-1 0 1-15,-6 0-8 16,-7 5 1-16,-3 2-6 16,-8 6 0-16,-10 3 3 0,-5 6 1 15,-7 6-4-15,-4 6 0 16,0 13-3-16,-4 13 0 16,-1 13 0-16,0 8 0 15,-4 7-2-15,2 14 0 16,-3 12 0-16,1 19 1 15,4 19-4-15,2 14 1 16,4 26 0-16,5 24 1 16,5 27-2-16,-6 14 1 15,-7 13 6-15,-6 5 0 16,-3 16 5-16,-5 11 1 16,-3 20-2-16,0 10 1 15,1 19 0-15,-1 2 1 16,-4-2 2-16,-2 6 1 15,-1-1 2-15,-7-8 0 16,-3-9-1-16,-1-9 0 0,-5-17-1 16,-5-10 0-16,-4-11-1 15,3-13 1-15,6-8-2 16,-2-4 1-16,-4-3-1 16,1-11 1-16,-1-4-3 15,1 5 0-15,-3 11 0 16,-2 3 1-16,-6 2-1 15,-6-9 1-15,-1-10-3 16,-5-14 1-16,-4-23-2 16,-9-13 1-16,-7-23 2 0,-5-11 1 15,-7-9-2-15,-8-13 0 16,-6-15-4-16,-9-16 1 16,-7-9-3-16,-15-6 0 15,-15-10-3-15,-25-6 1 16,-26-5-5-16,-23-2 0 15,-20 2-4-15,-24 6 0 16,-22 11-4-16,-21 18 1 16,-12 23-1-16,0 11 0 15,-3 9-1-15,19 13 1 16,21 11-6-16,24-2 1 16,31-12-17-16,28-34 0 15,171-101-2006-15</inkml:trace>
  <inkml:trace contextRef="#ctx0" brushRef="#br0" timeOffset="10999.48">12933 9419 1052 0,'16'7'0'0,"31"5"22"16,17 4 1-16,8 1 29 15,6 1 1-15,3-10 20 0,9 1 1 16,17-6-21-16,8-4 0 15,19-4-14-15,11-6 1 16,17-6 3-16,20-6 0 16,26-3-2-16,16-1 0 15,16 1-4-15,-6-2 1 16,-8 11-9-16,-9 3 1 16,-9 10-10-16,-7 4 0 15,-201 0-1427-15</inkml:trace>
  <inkml:trace contextRef="#ctx0" brushRef="#br0" timeOffset="11699.61">20659 9104 839 0,'0'0'0'15,"8"-12"48"-15,1 4 1 16,-2 1 12-16,0 7 1 16,4 0-22-16,10 2 0 0,7 6-21 15,8 6 1-15,4 3-9 16,6 2 1-16,14 2 0 15,16-5 1-15,17-4 8 16,20-5 1-16,20-6 3 16,11-4 1-16,19-13 1 15,23 3 0-15,21 2 17 16,17 6 0-16,12 8 16 16,11 6 1-16,-3 14-1 15,-12 8 1-15,-8 2-2 16,-12 3 1-16,-16 2-16 0,-7-2 0 15,-9 2-15-15,-11-3 1 16,-10-7-8-16,-16-9 0 16,-143-19-1533-16</inkml:trace>
  <inkml:trace contextRef="#ctx0" brushRef="#br0" timeOffset="12917.8">9633 9997 1164 0,'0'0'0'16,"54"-8"22"-16,1-1 1 0,17 4 30 16,13 1 0-16,10-8-5 15,9 0 0-15,18-2-12 16,10 2 1-16,15-5-17 16,20 3 0-16,24 4 7 15,24 8 1-15,20 9 1 16,4 5 0-16,15 4-2 15,0 1 1-15,16-5-4 0,9-8 0 16,16-8 0 0,20-6 0-16,26-8 2 0,8-2 0 15,6-6-3-15,1 3 0 16,4 4 8-16,-22 4 0 16,-15-1 1-16,-7 14 0 15,-6 20 0-15,-15 14 1 16,-22 15-4-16,-8 14 1 15,-15 8-19-15,-10 2 0 16,-240-71-1630-16</inkml:trace>
  <inkml:trace contextRef="#ctx0" brushRef="#br0" timeOffset="20765.56">8860 11595 1355 0,'0'0'0'0,"-26"-9"32"16,3 4 0-16,1 8 29 15,5 6 1-15,-6 12-19 0,3 5 1 16,-2 10-31-16,0 14 1 16,-2 16-8-16,-1 19 1 15,0 19-4-15,4 12 1 16,2 26-2-16,1 13 1 15,6 25-1-15,1 9 0 16,2-2-1-16,-7-4 0 16,2-15-1-16,4-5 0 15,-3-7 0-15,5-16 0 16,-1-19-1-16,4-19 1 16,5-12-1-16,5-16 1 15,7-13-1-15,11-6 0 16,9-6 0-16,5-4 0 15,7 0 1-15,2 3 0 16,7 9 3-16,1 2 0 16,13 0 1-16,15-5 0 15,8-6 4-15,14-10 0 0,5-8 2 16,9-6 0-16,16-5 0 16,11-5 0-16,14-2 0 15,12-5 0-15,14-4-2 16,4-5 0-16,6-3-4 15,12 2 0-15,10 3-2 16,9-2 1-16,8-5-1 16,15 0 0-16,12-1-1 15,7-1 1-15,5 2-2 16,10 2 1-16,-5 3-1 0,6 2 1 16,6 5-1-16,-5 2 0 15,-1 5 0-15,0 6 0 16,-5 2-2-16,1 3 0 15,1-1-2-15,8 1 0 16,0-4-2-16,8-7 1 16,6-5-4-16,-1 0 0 15,7 3-2-15,6 2 0 16,15 0 0-16,3-1 0 16,-6-3 0-16,6 3 1 15,2 1 0-15,-1-3 0 16,-12-9 2-16,7-4 0 15,9-4 0-15,-1-3 1 16,0 1 2-16,9 5 0 16,10 3 5-16,0-2 0 15,-1-1 2-15,5 3 1 0,1 2 6 16,-8 2 1-16,-23 0 3 16,-11-2 1-16,-12 2-1 15,-16-4 1-15,-16-3-4 16,-12-14 1-16,-7-14-2 15,-13-10 1-15,-5-15-3 16,-10-9 1-16,-13-6-1 16,-15-15 1-16,-21-12-2 15,-20-9 0-15,-18-11 1 16,-23-6 1-16,-13-7 2 0,-17-8 1 16,-18 1 3-16,-20-3 0 15,-24 1 1-15,-24 5 1 16,-25 4-4-16,-32-2 1 15,-29 0-4-15,-40 0 1 16,-33 2-3-16,-39 1 1 16,-40-1-4-16,-32-2 1 15,-34-5-3-15,-31-4 0 16,-27-7-2-16,-28 1 0 16,-16 1-1-16,-32 7 1 15,-22 9-5-15,-36 7 1 16,-28 4-6-16,-37 20 1 15,-27 24-4-15,-37 14 1 16,-17 18-1-16,-34 9 1 16,-15 8 0-16,-13 3 1 15,-9 2-2-15,-20 3 1 16,8 5 2-16,-10 28 1 0,-8 33-2 16,-23 23 1-16,-44 25 0 15,-24 51 0-15,832-144-1327 16</inkml:trace>
  <inkml:trace contextRef="#ctx0" brushRef="#br0" timeOffset="26016.43">23908 15373 1287 0,'0'0'0'0,"-7"-28"47"15,-7 2 0-15,-11-7 43 16,-7-2 0-16,-7 1-30 16,-8 1 0-16,-10-2-18 15,-4-1 0-15,-7-4-16 16,-4 7 1-16,-11 7-11 15,-8 2 0-15,-10 2-2 16,-8 3 1-16,-13 6-1 0,-9 7 0 16,-8 2-3-1,-14 2 0-15,-17-3-1 0,-17 0 0 16,-14 2-4-16,-7-1 1 16,-16 2-3-16,-7-1 0 15,-18-6-2-15,-1-1 1 16,-8-2-1-16,-1-6 0 15,-11-4-1-15,-5-8 1 16,-4-2 1-16,-1 0 1 16,-2 0 1-16,-11-3 1 15,-14 0 2-15,-5 1 0 16,-4-1 0-16,-5 9 1 16,0 9-2-16,-13 3 0 15,-9 0-1-15,0 4 0 16,-1 5 0-16,-1 5 0 15,-8 1-2-15,0 6 0 16,6 4-1-16,3 1 1 16,5 0-2-16,0 0 0 0,-3 5-1 15,3 8 1-15,4 6-1 16,2 3 1-16,12 3-1 16,0 4 0-16,5 6 0 15,9 12 0-15,18 13 0 16,8 10 0-16,8 8-1 15,10 10 1-15,0 9-1 16,20 9 0-16,14 13 0 16,24 6 0-16,22 12 0 15,26-2 0-15,24 4 0 0,26-8 0 16,29-1-2-16,24-7 0 16,27-3-19-16,22-10 1 15,15-11-28-15,29-4 0 16,25-3-10-16,22-7 1 15,22-9 8-15,22-8 1 16,34-11 0-16,25-6 0 16,23-8 16-16,19-3 0 15,21-5 3-15,28-4 1 16,19-2 9-16,9 1 0 16,15-1 5-16,7-6 1 15,1-11 3-15,20-6 1 16,15-5 5-16,22-4 0 15,10-7 4-15,8-6 0 16,0-4 0-16,13-1 0 16,-2 2 2-16,-6 2 1 0,3 2 2 15,6-1 0-15,10 1 7 16,4-1 1-16,4 2 4 16,1-5 0-16,11-6 1 15,1-15 0-15,1-17 0 16,-4-12 0-16,2-11-1 15,-8-8 0-15,-8-7 0 16,-12-5 0-16,-11-2-1 16,-25-5 1-16,-19-6-1 15,-12-1 1-15,-17-5-1 0,-31-6 0 16,-28-6 6-16,-34-4 1 16,-30 0 1-16,-29-3 0 15,-38 5 11-15,-35-2 0 16,-38-3-6-16,-32 1 1 15,-34-1 0-15,-41-6 1 16,-48-13-3-16,-50-1 1 16,-54-1-8-16,-57 9 1 15,-55 6-7-15,-78 11 1 16,-60 10-11-16,-73 25 1 16,-57 31-6-16,-50 48 0 15,-39 53-4-15,-43 43 0 16,696-89-1624-16</inkml:trace>
</inkml:ink>
</file>

<file path=ppt/ink/ink7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5:59:20.743"/>
    </inkml:context>
    <inkml:brush xml:id="br0">
      <inkml:brushProperty name="width" value="0.05292" units="cm"/>
      <inkml:brushProperty name="height" value="0.05292" units="cm"/>
      <inkml:brushProperty name="color" value="#FF0000"/>
    </inkml:brush>
  </inkml:definitions>
  <inkml:trace contextRef="#ctx0" brushRef="#br0">26277 5077 526 0,'0'0'0'0,"17"-5"-12"0,1 2 0 15,-18 3-365-15</inkml:trace>
  <inkml:trace contextRef="#ctx0" brushRef="#br0" timeOffset="1205.1">11314 5444 1108 0,'24'4'0'16,"45"4"20"-16,30 10 0 15,15 6 25-15,12-3 0 16,1-4-2-16,5-1 1 16,14-4-13-16,10 0 1 15,18 0-13-15,6 0 1 16,12 5-8-16,10 1 0 16,15 2 4-16,8 1 0 15,19 0 1-15,10 3 1 16,12 0 1-16,23-3 1 15,16-7 1-15,22-4 1 16,20-4-2-16,17-8 0 0,17-5 14 16,17-5 1-16,8-9-1 15,8-5 1-15,26-2 5 16,4-1 1-16,6 5 0 16,-4 7 0-16,6 4-7 15,-8 13 1-15,-6 4-4 16,-11 10 0-16,-16 5-1 15,-4 3 1-15,-7 2-3 16,-17 1 0-16,-16-1-2 16,-34 2 1-16,-20-2-4 15,-31-3 0-15,-30 0 0 0,-30-1 0 16,-28-4 0-16,-30-11 0 16,-28-10-4-16,-25-7 0 15,-19-4-5-15,-18-13 0 16,-14-13-12-16,-19-11 0 15,-41 53-1840-15</inkml:trace>
  <inkml:trace contextRef="#ctx0" brushRef="#br0" timeOffset="2055.67">8184 6798 1523 0,'0'0'0'15,"48"12"30"-15,3-4 0 16,16 8 1-16,14 1 1 16,20-3-5-16,12-3 1 15,9-11-13-15,13-4 0 16,14-3-8-16,16 5 1 0,21-1-1 16,16 6 0-16,17 1 8 15,19 1 1-15,20-5 4 16,22 0 1-16,18 9 2 15,22-6 1-15,16-3 3 16,21 0 0-16,31 2 1 16,21-4 1-16,4-1-2 15,5-6 1-15,7-8 13 0,-5 1 0 16,-9 8 3 0,-14-5 1-16,-13 5 8 0,-19-3 1 15,-15 3 5-15,-22 3 1 16,-46 5-9-16,-28-6 0 15,-23 3-11-15,-30-4 0 16,-28 7-1-16,-29 0 1 16,-25 0-4-16,-31-2 0 15,-18-8-2-15,-17 5 0 16,-16 1-12-16,-14 4 1 16,-5 0-16-16,0 4 1 15,5-4-8-15,-1 0 1 16,-22 0-2179-16</inkml:trace>
  <inkml:trace contextRef="#ctx0" brushRef="#br0" timeOffset="140636.85">15665 15312 1142 0,'0'0'0'16,"53"3"37"-16,-2-1 1 15,-1 0 42-15,2 0 1 16,1-1-17-16,4 1 0 16,3-4-23-16,9-1 0 15,5-1-6-15,3 1 0 16,-3-2-17-16,6-4 1 16,3 0 2-16,5 3 0 0,2-1 0 15,5 0 0-15,-3 0 1 16,7 2 0-16,8 5 8 15,3 0 1-15,-3-4 13 16,6-1 0-16,9 1-10 16,-1 3 1-16,-2-3 5 15,4 3 0-15,6 2-6 16,-2 3 0-16,3 1-2 16,3 0 1-16,-3 2 2 0,4 2 0 15,4-1-1-15,6 1 0 16,1-2-4-16,0 0 1 15,1 0-6-15,13 0 1 16,8-2-4-16,6-5 1 16,9-4-5-16,5-1 0 15,-2 2-2-15,4-2 1 16,7-4-1-16,7 2 0 16,5 4-2-16,0-1 0 15,2 2 0-15,0 2 1 16,1 0 3-16,10 2 1 15,-2 0-1-15,-1 0 1 16,-4-4 1-16,-4-3 0 16,-1 3-1-16,-4-3 1 15,-4 1-2-15,-7-1 1 16,-9-4 1-16,-1 1 0 16,-6-1 1-16,-14-3 0 0,-7-2 1 15,-4 0 0-15,-4 0-4 16,-15 2 1-16,-20 0-4 15,-13 4 1-15,-8 1-5 16,-10 1 1-16,-16 5-6 16,-14 2 0-16,-19 8-6 15,-13-2 1-15,-21-7-2347 16</inkml:trace>
  <inkml:trace contextRef="#ctx0" brushRef="#br0" timeOffset="142136.85">8022 16632 1131 0,'0'0'0'0,"32"-12"46"16,-7 4 1-16,-2 1 46 15,-4 0 0-15,7-2-17 16,6 0 1-16,3 1-40 16,2 3 0-16,4 1-20 15,5 2 1-15,16 2-3 16,5 0 1-16,14-1-4 16,5-3 1-16,1 1-4 15,3-2 1-15,14-4-3 16,0 0 1-16,-4 1-1 0,8 1 0 15,10-4-1-15,2-1 0 16,-2 0 0-16,4 3 0 16,1 3 1-16,6-1 1 15,-7-2 1-15,1 0 0 16,8 6 2-16,5-1 0 16,7-1 14-16,-2-2 1 15,-2 0 9-15,7 4 0 16,6 3 1-16,-2 0 0 15,0-2-1-15,-2-3 1 16,0 2-10-16,-3 3 0 16,8 5-6-16,-3 0 0 15,0-2-4-15,-3-1 0 16,-3-2-1-16,1 2 0 16,8 1 0-16,8 2 0 15,5 2 2-15,-4-1 0 16,-5-10-2-16,2 1 1 0,7-1 1 15,3 4 0-15,7 5-2 16,8-1 1-16,-8-4-1 16,6 0 0-16,1 2-2 15,-1-4 1-15,3-3-2 16,4-1 0-16,0 3-1 16,10-2 0-16,4-4-3 15,5-1 1-15,0-2-2 16,4-4 0-16,10-3-2 0,0-2 1 15,4-1 0-15,3-2 1 16,6-1 0-16,8 5 0 16,-1 1 0-16,1 5 0 15,6 0 2-15,5 3 0 16,0 1 0-16,4 1 0 16,-1 3-2-16,4 2 1 15,4 1 1-15,-1-3 0 16,-8-4 3-16,0 1 0 15,0 2 1-15,-4-1 1 16,-2-3-2-16,-3 3 1 16,-7 1 0-16,-3 2 1 15,-5-1 0-15,-11 3 0 16,-2 0 0-16,-13 3 1 16,-1 3 0-16,-11 2 0 15,-14 0 0-15,-13-1 1 16,-15-2-3-16,-16-1 1 15,-16 3-2-15,-13-1 1 0,-10-1-4 16,-7 0 1-16,-9 5-10 16,-17 1 0-16,-20-1-15 15,-28 2 1-15,-16-9-2200 16</inkml:trace>
  <inkml:trace contextRef="#ctx0" brushRef="#br0" timeOffset="143187.25">12993 17679 1411 0,'17'-8'0'15,"28"-13"32"-15,9 0 0 16,1 6-20-16,5 4 1 16,10 4-9-16,12 4 0 15,13 1 7-15,4 2 1 16,6 2 13-16,8 1 1 16,13 1 6-16,8-1 0 15,12-1 9-15,4-4 1 16,2-6-7-16,3-3 1 15,14 1 1-15,4 1 0 0,7 1-8 16,9-1 0-16,7-3-7 16,10 1 1-16,11 3 1 15,3-1 0-15,13 2 2 16,5 0 1-16,7 0-2 16,13-1 1-16,7-3 5 15,4 3 0-15,10 1 0 16,3 2 1-16,8-1-6 15,-6 3 1-15,-2-1-4 16,0-1 1-16,-1-2-4 0,3 2 1 16,14 3-3-16,-4 2 1 15,10 0 1-15,-8-1 0 16,-10-3-3-16,-4 1 0 16,-10-2 6-16,-20 1 0 15,-9 2 11-15,-15 2 0 16,-15 4 0-16,-21-1 1 15,-17 2-3-15,-23-3 0 16,-27 0 0-16,-23 0 0 16,-14 1-3-16,-12 1 0 15,-17-3-5-15,-15-1 1 16,-20 0-4-16,-10-1 1 16,-1-3-7-16,-6 2 1 15,3 4-11-15,8-7 1 16,-18 5-2263-16</inkml:trace>
</inkml:ink>
</file>

<file path=ppt/ink/ink7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01:59.182"/>
    </inkml:context>
    <inkml:brush xml:id="br0">
      <inkml:brushProperty name="width" value="0.05292" units="cm"/>
      <inkml:brushProperty name="height" value="0.05292" units="cm"/>
      <inkml:brushProperty name="color" value="#FF0000"/>
    </inkml:brush>
  </inkml:definitions>
  <inkml:trace contextRef="#ctx0" brushRef="#br0">9155 4837 1332 0,'0'0'0'0,"49"-16"33"16,9 4 1-16,23 4 33 16,18 1 0-16,5 1-19 15,6-2 1-15,11-4-25 16,1-6 1-16,5 3-8 16,7-2 0-16,16 1-4 15,12 0 1-15,15 6-3 0,8 7 1 16,18 3 6-16,5 3 0 15,12 6 2-15,8 4 1 16,12 8 1-16,7 2 1 16,7 3-2-16,-2-2 0 15,0-2-2-15,4-3 1 16,21-5 0-16,9-2 1 16,10-1-2-16,11-6 0 15,5-14 3-15,7 1 1 16,4-4 0-16,14-1 1 15,10 1 0-15,-1 4 0 16,0-1-3-16,-2 2 1 16,-2 4 0-16,-3 1 1 15,-4-2-3-15,-7-1 0 16,-5 2-1-16,-16-2 0 0,-15-2-1 16,-15-2 0-16,-7-3-3 15,-21 0 1-15,-23-4-1 16,-30 2 0-16,-24-5 0 15,-25 2 0-15,-27 0-2 16,-23 1 1-16,-25-1 0 16,-15 1 0-16,-26-1 0 15,-18-4 0-15,-17-6 0 16,-28-3 1-16,-24-6-2 16,-25 1 1-16,-25-1-2 15,-16 1 0-15,-29 4-1 16,-26 2 0-16,-27-4-3 0,-24 0 1 15,-14-5-2-15,-15 1 0 16,-13 1-1-16,-5-2 1 16,-7-9-3-16,-11 2 1 15,-2 0-3-15,-10 4 1 16,2 8-1-16,-4 0 0 16,-2 0-1-16,-1 0 0 15,-4 4 0-15,0-2 0 16,0 5-1-16,-7-7 1 15,-4 0-1-15,4 4 1 16,9 1-1-16,-7 5 0 16,-8-1 0-16,6 3 0 15,2 2 0-15,3 6 0 16,-3-5 0-16,-6 11 0 16,-8 11-1-16,-6 1 1 15,1 7-1-15,1 5 1 0,5 14-1 16,16 2 1-16,15 5-1 15,29 4 1-15,18 6-1 16,28-6 1-16,15 5-1 16,26 1 1-16,19 6-1 15,25-1 1-15,21 13-1 16,28-7 0-16,20-2-2 16,22 0 1-16,33 6-2 15,31 8 1-15,35 6-2 16,36 1 1-16,31-7-2 0,45-8 0 15,63-3-1-15,53-10 0 16,51-13-5-16,39-15 0 16,42-12-4-16,25-10 1 15,28-15-2-15,19-9 1 16,17-11 1-16,5 4 0 16,10 5 0-16,-7 2 0 15,2 3-7-15,-37-38 1 16,-471 59-1842-16</inkml:trace>
  <inkml:trace contextRef="#ctx0" brushRef="#br0" timeOffset="5565.54">9479 6881 1164 0,'0'0'0'16,"41"3"33"-16,-1 2 0 15,3 2 27-15,4 4 1 16,8 1-10-16,0-2 1 16,6-5-14-16,8-1 0 15,-2-4-18-15,5-4 1 16,1-4-9-16,4 1 1 16,17 2 9-16,-2 1 0 15,3 1 6-15,4 1 0 16,8 2 0-16,3-4 0 15,-3 1-1-15,10 1 1 16,10 4-7-16,0-2 1 16,-6-2-7-16,10-5 1 15,6 2-4-15,6-3 1 16,2 4-4-16,3-5 1 16,-3-1 3-16,-1 1 1 0,6 8 0 15,4-3 1-15,-6 1 0 16,-3-2 1-16,-4-2-3 15,3 5 1-15,10 2 2 16,-6 2 0-16,-3-4-2 16,-6 2 1-16,2-4-1 15,0 4 1-15,6-5 2 16,-3 2 0-16,-3-1 2 16,0 4 0-16,11 0-1 0,2 0 1 15,8 0 1-15,0-3 0 16,-3-1-1-16,-4-1 1 15,9 0-4-15,2 2 0 16,3-1 0-16,2-1 0 16,11-2-4-16,-6 2 0 15,-4-2 0-15,-1-2 1 16,2-5-2-16,1 2 0 16,6 4 1-16,3-1 0 15,1 5-1-15,-6 4 1 16,-2 2-3-16,3 0 0 15,-8 0-1-15,3 1 1 16,5 1-2-16,2 4 0 16,3 1 0-16,1-2 0 15,0 1-2-15,-3 1 1 16,-2 0-2-16,-4-1 1 16,0 1-1-16,1 1 0 0,-1 1 0 15,-1-1 0-15,5 1-1 16,3-1 1-16,2 4 0 15,11-2 0-15,2-7 0 16,-1 2 0-16,8 5-1 16,1-3 1-16,2 3-1 15,4 0 1-15,3 2-1 16,4 1 1-16,-2 3-1 16,2 1 0-16,-1-5-1 0,1 1 1 15,7-1-1-15,-2 2 0 16,0 1 0-16,5-5 0 15,8-8-1-15,8-1 1 16,0-1-1-16,0 1 1 16,-3 1 0-16,-1-4 0 15,-1 0 0-15,2 0 1 16,-4-4-1-16,0-1 1 16,-1 2 1-16,-5 3 0 15,1 0 2-15,-9-6 0 16,-3-2 1-16,-15-3 0 15,-7-3 0-15,-12-1 1 16,-17-2-1-16,-10 1 1 16,-13-10-1-16,-15 2 1 15,-14-4-2-15,-16 2 1 16,-13-2-1-16,-15-1 1 16,-20-7-2-16,-15-2 1 15,-18 0 0-15,-15-4 0 0,-15-1 0 16,-16 0 0-16,-21 1 0 15,-19 2 1-15,-23-5-4 16,-18 0 1-16,-16 7-2 16,-13-3 0-16,-17 1-1 15,-26-3 0-15,-20-6-1 16,-19 2 0-16,-14 2 0 16,-18 6 0-16,-1 0 0 15,-13-2 0-15,-3 1 0 16,-15 2 0-16,-3 2-1 0,-7 1 1 15,-2-5-1-15,-15 6 1 16,-12 3-2-16,-4 5 1 16,-9-2-1-16,-3 2 0 15,0 2 0-15,-1-1 0 16,-6 3-1-16,-2-2 0 16,-5 5 0-16,3 0 1 15,1 0-2-15,1-2 1 16,-3 0 0-16,2 4 0 15,8-4-1-15,-1-1 1 16,-3-10 0-16,5 1 0 16,4 0-1-16,-3 0 0 15,-2 2 0-15,3-1 1 16,6 9 0-16,5 1 0 16,1-1 0-16,2-2 1 0,2 3 0 15,7 0 0-15,10 5 0 16,-5 3 1-16,-2 0 0 15,4 3 0-15,7 0 0 16,4 1 1-16,-1 4-1 16,2 1 1-16,-1-9-1 15,1 7 1-15,-5 1-1 16,8 11 1-16,10 10-1 16,3 8 1-16,-3 0-1 15,3 12 0-15,-2-1 0 0,11 11 0 16,10 7-1-16,11 3 0 15,4-4-1-15,12 4 1 16,14 2-1-16,14 7 1 16,6 5 0-16,18 7 0 15,10 8-1-15,9 1 1 16,11-1-5-16,19 3 1 16,26 4-5-16,10-5 0 15,11-6-2-15,20-4 0 16,17-4 0-16,16 9 1 15,19 4-8-15,22-6 1 16,17 2-8-16,25-7 1 16,20 0 2-16,20-8 0 15,25-2-3-15,30-9 0 16,30-7-8-16,29-10 1 16,38-6 0-16,30-10 0 0,23-11 3 15,30-10 0-15,29-3 5 16,10 2 0-16,14 1 3 15,8 6 1-15,21 6 6 16,1 3 0-16,1 6 1 16,15-3 0-16,9-4-2 15,-25-19 1-15,-411 2-1529 16</inkml:trace>
  <inkml:trace contextRef="#ctx0" brushRef="#br0" timeOffset="10764.82">19842 7919 694 0,'0'0'0'0,"-28"-7"11"16,1-2 0-16,-8-3 27 0,2-3 1 15,1 1 19-15,2-2 0 16,0-1 7-16,-2-4 0 15,0-3-44-15,-1 0 0 16,-8 3 9-16,-6 0 1 16,-5 1 2-16,-2-8 0 15,-10 2-6-15,-3-4 0 16,-3 6 8-16,-10 0 0 16,-13-2 2-16,-8-2 0 15,2 2-5-15,-13 2 1 16,-10 0-4-16,-10 3 1 15,-1 0-5-15,-8 1 0 16,-16-1-4-16,-7 0 1 16,-7 0-7-16,-7 1 1 15,-9 9-5-15,-4 3 0 16,-3 2-1-16,-8-1 0 0,-1 6-3 16,-5-3 1-16,-4 4-2 15,-14 4 0-15,-1 1-1 16,-4 4 0-16,-2 3-1 15,-2-2 0-15,-5 4 0 16,2 1 1-16,3 6-2 16,-1 0 1-16,-9 0 0 15,-2 5 0-15,-2 5 1 16,1 7 0-16,-5 3-1 16,-1 1 0-16,2 3 0 0,-4 2 0 15,6 5-1-15,8 5 0 16,20 2-1-16,9 1 1 15,6 8-1-15,18-8 1 16,17-1-2-16,27-5 1 16,23-1-1-16,15-2 0 15,11 2-1-15,15 4 1 16,18 0-1-16,17 2 0 16,23-5 0-16,16 0 0 15,23-1-1-15,21-1 1 16,21-5-2-16,14 0 0 15,11-1-5-15,25 1 0 16,22-5-5-16,19-6 1 16,23-5-3-16,31-3 1 15,19-4 1-15,20-10 1 16,16-4 2-16,6-5 0 16,13-5 2-16,23-1 0 0,16-1 2 15,8 0 1-15,3-6 2 16,1 1 0-16,7 1 1 15,16-2 0-15,3-8 1 16,15-1 0-16,19-4 1 16,0-3 1-16,-2-9 3 15,4-9 1-15,4-3 2 16,3 4 1-16,-2 1 0 16,-13 7 1-16,-29 2 1 15,-23 0 0-15,-23 2-1 0,-32-1 1 16,-23 2 8-16,-36 4 1 15,-28 2 9-15,-33-6 0 16,-36-7 0-16,-33-4 1 16,-28-3-2-16,-31-6 1 15,-34-8-2-15,-41 3 0 16,-45-5-6-16,-41-4 0 16,-71-19-4-16,-70 1 0 15,-53 11-7-15,-50 19 1 16,-50 20-6-16,-27 23 1 15,455 7-1613-15</inkml:trace>
  <inkml:trace contextRef="#ctx0" brushRef="#br0" timeOffset="30500.26">6636 8511 1086 0,'0'0'0'0,"-51"7"34"15,1 1 1-15,-8 1 68 16,-11 0 0-16,-12-4-20 16,0 5 1-16,9 2-27 15,8 7 1-15,9 6-31 16,3 6 0-16,-1 3-5 16,7 10 0-16,3 8-1 15,8 0 1-15,9-7-1 16,12 0 0-16,14-2-3 15,10-2 0-15,17 1-3 0,11-1 0 16,10 3-7-16,14-1 0 16,7 2-3-16,15 0 0 15,20 0-3-15,9-12 1 16,9-7-1-16,8-5 0 16,6-2-1-16,18-2 0 15,10-2-1-15,5 1 1 16,4-2-1-16,2-2 1 15,-6 0-1-15,11 5 0 16,5 4 0-16,4 3 0 16,1 2 0-16,10 2 1 15,1 0-1-15,-2 3 1 16,0 0 0-16,8-2 0 16,-3-8 0-16,8 0 1 15,0 0 0-15,1 0 1 16,11-8 0-16,7 3 0 15,0 0 1-15,9-4 0 0,4 0-1 16,2 2 1-16,3 5 0 16,0 1 1-16,-4 3-1 15,2-2 0-15,-2 1-1 16,6-3 1-16,6-5-1 16,11-2 1-16,6-3 0 15,4-4 0-15,5-5 0 16,-1-3 0-16,2-8 0 15,3-1 1-15,11-2-1 16,2 0 0-16,5-1-1 0,2-3 1 16,2 3 0-16,5 1 0 15,12-3-1-15,11 1 1 16,4-3-1-16,3-2 0 16,1 1 0-16,3-1 1 15,-2-2 0-15,-4 1 0 16,-4 3 1-16,-4 0 1 15,-8-2 0-15,-1 0 1 16,-8 0-2-16,-1-4 1 16,-7 0 2-16,-13 1 1 15,-17 3 5-15,-18-5 0 16,-14 2 3-16,-25 0 1 16,-18-7 0-16,-15 3 0 15,-25 4-2-15,-21-6 0 16,-23-6 2-16,-18-5 0 15,-13 4-1-15,-17-3 0 0,-12 2-2 16,-16 0 0-16,-14-2 0 16,-14 2 0-16,-16 9-2 15,-18-4 1-15,-17-3-2 16,-14-1 0-16,-15-1-3 16,-12 0 0-16,-16-2-3 15,-15 2 0-15,-18 2-3 16,-17 3 1-16,-11 0-2 15,-25 2 1-15,-18 0-1 16,-12 5 0-16,-20 5 0 0,-6 2 1 16,-15-2-1-16,-10 1 1 15,-9 4-2-15,-4 2 1 16,-21 6-1-16,-3-5 0 16,-7-2-1-16,-11 1 1 15,-2 7-1-15,-12 4 0 16,-16 1 0-16,-5 2 0 15,3 3 0-15,-5 3 0 16,-11 1 0-16,-10 3 0 16,2 5 0-16,-4-1 0 15,-6 5 0-15,-4 2 0 16,-13 3 0-16,0 2 0 16,-14-1 0-16,4 0 0 15,10 3-1-15,-4-7 1 16,3-9-1-16,-4-8 1 15,-4-3-1-15,-2-2 0 16,-3-3 0-16,-3-1 0 0,-9 5 0 16,-6 2 0-16,-7 3 0 15,-10 5 1-15,-27 11-1 16,-3 8 1-16,-7 13-1 16,-13 20 0-16,-22 20 0 15,-10 20 1-15,-12 26-7 16,4 22 1-16,536-150-1848 15</inkml:trace>
  <inkml:trace contextRef="#ctx0" brushRef="#br0" timeOffset="39765.79">16018 11643 1007 0,'0'0'0'15,"0"0"14"-15,0 0 1 16,0 0 11-16,0 0 0 16,0 0 4-16,0 0 0 15,0 0-10-15,35 5 0 16,-1 6-7-16,8-3 1 16,4 1-3-16,5 1 1 15,7 1 6-15,9-2 0 16,2-6 0-16,12 0 0 15,13-1 0-15,4-4 0 16,5-1 4-16,4-2 0 16,10 1 0-16,-1-4 1 15,-6-4 0-15,2-4 1 16,-4 2 5-16,-9-1 0 16,-22-4 1-16,-13-4 1 15,-20-3-5-15,-10 0 0 0,-15 4-1 16,-12-10 1-16,-7-2-2 15,-11-8 1-15,-4 4-1 16,-8 2 0-16,-9-2 8 16,-14-2 0-16,-18 2 0 15,-11 2 1-15,-15-1-3 16,-14 1 0-16,-15 1-7 16,-11 11 0-16,-15 15-9 15,1 13 0-15,-10 13-9 16,15 11 0-16,26 6-7 0,18 3 1 15,95-37-1553-15</inkml:trace>
  <inkml:trace contextRef="#ctx0" brushRef="#br0" timeOffset="41867.07">11523 10975 963 0,'0'0'0'16,"-26"-5"23"-16,3 0 0 15,-2 5 21-15,1 5 0 16,-12 7-12-16,-8 0 1 16,-7 4-18-16,-3 1 0 15,-10 0-2-15,6 11 0 0,0 14-7 16,-4 8 1-1,2 9-3-15,-4 10 0 0,4 9 0 16,2 5 0-16,5 0-3 16,7 3 1-16,15-1-2 15,8-3 1-15,14-1-1 16,11-1 0-16,15-4 0 16,19-5 0-16,18-2 0 15,17-3 0-15,12-2 0 16,12-7 0-16,13-5 0 15,8-6 0-15,4-6 0 0,5 0 0 16,18 3 0-16,9 2 1 16,3-5 0-16,9 0 0 15,16 0 2-15,16-6 1 16,19-8 3-16,16-5 1 16,12-2 2-16,15-9 0 15,17-4 0-15,2 1 1 16,2 5 2-16,-4-4 1 15,-7-4 0-15,5 3 1 16,3 1-2-16,13 6 1 16,5 5 2-16,12-1 0 15,-3 2 6-15,4 5 1 16,5 0 1-16,13 0 0 16,15-6-2-16,8-2 1 15,-4-1-5-15,7-4 0 16,10-2-3-16,11 2 1 15,2 4-3-15,-2 1 0 0,-10 6-2 16,-2 3 0-16,9-4-2 16,-1-3 0-16,3 0-1 15,-1-5 1-15,4-11-1 16,5-3 0-16,7-6-2 16,4-5 1-16,-3-3 1 15,-8-3 0-15,-9-7 0 16,4-6 0-16,4-3 1 15,-4-1 1-15,-2-1 1 16,-14-3 0-16,-12-7 1 0,-8 0 1 16,-4 2 3-16,-20-4 0 15,-13-3 0-15,-15-4 0 16,-20-1-2-16,-17-2 1 16,-11 0 1-16,-24 0 1 15,-29 3-1-15,-25-5 1 16,-24-8-4-16,-23 4 0 15,-16 5 0-15,-19-1 0 16,-18 0-3-16,-16-2 0 16,-18 2-2-16,-22-5 0 15,-22 2-2-15,-24 7 1 16,-27 1-3-16,-19 6 0 16,-23-3-3-16,-20 1 1 15,-21 0-1-15,-31-7 1 16,-23-5-1-16,-27-1 0 15,-14 8-1-15,-21 3 1 16,-15 5 0-16,-23 2 0 0,-23 2 2 16,-6 3 0-16,-3 6 1 15,-19 1 1-15,-17 2 0 16,-14-2 1-16,-1-2 0 16,2 1 0-16,-1 2 0 15,-5 5 1-15,-15-1-2 16,-1 6 1-16,-2-1 0 15,-5 1 0-15,-4-1-1 16,-5-1 0-16,-4 3 0 16,-3 0 1-16,-7 9-3 0,-7-9 1 15,1-5-3-15,2-1 1 16,1-1-2-16,4-7 1 16,1-10-1-16,3-1 0 15,-7-8-1-15,5 2 0 16,2 2-4-16,-3-2 1 15,-6 0-5-15,-12 11 1 16,-11 9-2-16,-12 20 0 16,-10 21 0-16,-11 27 0 15,-13 30 0-15,-15 22 1 16,-11 25 0-16,-27 37 0 16,-4 39-3-16,-3 27 0 15,2 27-8-15,18 16 1 16,552-259-1529-16</inkml:trace>
  <inkml:trace contextRef="#ctx0" brushRef="#br0" timeOffset="72615.78">21405 13701 1265 0,'0'0'0'0,"-25"-28"33"16,-3 2 0-16,-13-1 30 16,-5-1 1-16,-1-2-14 0,-4-1 0 15,-4-7-27-15,-3 0 0 16,-6 2-5-16,-8 5 1 16,-7 3-8-16,-10 4 0 15,-8 3-3-15,-8 7 0 16,-8 5 1-16,-6 3 0 15,-8 0 2-15,-12 1 1 16,-11-2-1-16,-12-5 1 16,-4 2 1-16,-7 1 0 15,-3-3-3-15,-16-5 0 16,-4-4 3-16,-4-3 0 16,-2-1 2-16,1 5 1 15,-6-1 0-15,1-2 0 16,-2-4 2-16,-8-3 1 15,3 1-3-15,-2-1 1 16,1 8-3-16,-3-6 0 16,-3-5-2-16,-2 2 1 15,-4 5-2-15,-5 2 0 0,-5-2-1 16,-4 2 0-16,-2 1-2 16,-1 6 0-16,-4 5-2 15,-7 5 1-15,-2 2-2 16,-7 5 1-16,-9 3-2 15,-12 6 0-15,0 5-1 16,-1 3 1-16,2 4 0 16,1 8 0-16,-7 11 1 15,-4 2 1-15,-5-1 0 0,0 6 0 16,0 5-1-16,14 8 1 16,9 8-1-16,3 6 0 15,7 8-1-15,8 2 0 16,8 3-2-16,18-1 1 15,14 4-2-15,18-3 1 16,12-7-1-16,18-4 0 16,15 2-1-16,24-1 0 15,26 0 0-15,22-10 0 16,21-5-7-16,18-4 0 16,20-5-13-16,23 1 1 15,23-2-16-15,18-2 0 16,22-5-3-16,27-5 1 15,25-2-5-15,24-2 0 16,18-5 3-16,25 0 1 16,21 1 8-16,17-1 0 0,20-2 4 15,14-6 1 1,20-6 3-16,15-8 1 0,14-8 16 16,27-2 0-16,18-5 4 15,17-1 0-15,10-1 2 16,3-1 0-16,8 2 4 15,6 0 0-15,10-3 6 16,-2-2 1-16,17-2 0 16,4 0 1-16,6-1-1 15,2-6 0-15,1-7 11 16,8-7 1-16,8-10 6 0,-2-5 0 16,-3-3-1-16,-16-4 0 15,-15-2-1-15,-26-2 1 16,-12 1 0-16,-24-4 1 15,-29-6 2-15,-26 1 1 16,-36 3 12-16,-40 2 1 16,-40 2-2-16,-45 3 0 15,-31-1-1-15,-34-1 0 16,-32-1-5-16,-35-7 1 16,-37-2-9-16,-44-4 0 15,-45-1-5-15,-62-5 0 16,-70-2-6-16,-73-2 1 15,-56 7-5-15,-61 10 1 16,-44 15-3-16,-55 20 0 16,-51 26-3-16,-47 28 0 15,-45 27-3-15,-28 39 1 16,-14 48-5-16,-12 48 0 0,3 47-2 16,37 26 0-16,45 14-1 15,36-33 0-15,623-237-1998 16</inkml:trace>
  <inkml:trace contextRef="#ctx0" brushRef="#br0" timeOffset="78481.32">24520 15559 1287 0,'0'0'0'16,"-23"-25"31"-16,0-1 1 15,-9-6 31-15,-7 0 0 16,-5-1-10-16,-7 3 1 16,-4-1-19-16,-3 5 0 15,0 0-18-15,-2 4 0 16,-9 3-4-16,-3 3 1 15,-7 7-6-15,-4 4 0 16,-2 2 5-16,-5 1 1 16,-3 0 4-16,-8-5 1 0,-5 0 0 15,-5-5 0-15,-4-2-2 16,1 1 0-16,-4-8 6 16,-6-2 0-16,-5-6 3 15,-3 0 0-15,-7-1 0 16,-6 2 0-16,-3 1-3 15,-6 2 1-15,-10 5-6 16,-7 2 1-16,-2 5-2 16,-10 0 1-16,-7 1-4 15,-5 4 1-15,-11 1-2 16,-7 3 0-16,-10 3-3 0,-11 1 0 16,-6 1-4-16,-5 3 1 15,-6-1-2-15,-3 1 0 16,-1-1 0-16,-3 2 0 15,4 2-1-15,2 5 0 16,-4-3-1-16,2 0 1 16,5-2 0-16,-3 6 0 15,0 10 0-15,-11 3 1 16,2 2-1-16,-2 4 0 16,2 7-1-16,0 0 1 15,2 1 0-15,6 3 0 16,7 2-2-16,20 0 1 15,11 0-2-15,13 6 1 16,16 2-1-16,11 1 0 16,16-6-1-16,9 1 1 15,16-8-1-15,16 4 0 0,24 4 0 16,17 1 0-16,13 4 0 16,15 1 0-16,17-1 0 15,16-1 0-15,25-1 0 16,21-3 0-16,20-4-1 15,22-2 1-15,23-8-1 16,14 3 1-16,20 5-4 16,18-5 0-16,27-7-6 15,27-3 1-15,23-4-8 0,11-1 1 16,23-4-2-16,10-2 0 16,14 0-1-16,11 0 1 15,7-3 4-15,15-2 1 16,15-6 1-16,12-6 0 15,16-7 4-15,11-2 1 16,24-3 4-16,-5-4 0 16,-14-8 2-16,6 0 1 15,6 0 1-15,2 1 0 16,7 4 3-16,-7 0 0 16,-14-2 5-16,-5-5 0 15,-4-7 6-15,-4 2 1 16,-3 5 5-16,-21 0 0 15,-24-6 2-15,-33-3 0 16,-28 0 1-16,-28-1 0 16,-26-4-5-16,-36-1 1 15,-37-3 8-15,-29 1 0 16,-29-5 1-16,-25-1 1 0,-23 1-2 16,-33-13 1-16,-37-8-5 15,-39-4 1-15,-42-8-4 16,-62-9 1-16,-64-7-3 15,-54-5 1-15,-58-2-6 16,-47 9 0-16,-38 14-4 16,-28 17 1-16,-18 22-7 15,-37 32 1-15,-30 32-5 16,-12 40 1-16,-18 42-2 16,2 2 1-16,596-106-2022 0</inkml:trace>
  <inkml:trace contextRef="#ctx0" brushRef="#br0" timeOffset="100349.61">30053 16639 1657 0,'0'0'0'16,"5"-31"47"-16,-8 2 0 16,-13-8 10-16,-7 3 1 15,-7 4-33-15,-7 4 1 16,-7 6-18-16,-2 2 0 15,-5 5-3-15,-2 7 0 16,-3 12-4-16,-4 6 1 16,-7 5 0-16,-7 5 0 15,-6 3 0-15,-3-3 1 16,-8-3 1-16,-1-5 1 16,0 0 0-16,-1-5 1 15,-1-6 0-15,2-6 0 16,2-8 0-16,-1-3 1 15,-6 0 0-15,-4-3 0 0,2-7 10 16,-5 3 1-16,-5 7 5 16,-4 0 0-16,-3 1 7 15,-4 2 0-15,-6 6-3 16,-1 2 0-16,0-1-4 16,-7 4 1-16,-12 4-6 15,-9 1 1-15,-4 2-4 16,0 1 1-16,-7-1-3 15,-3 0 0-15,-5-2-3 16,-10-3 0-16,-3 0-3 0,4 1 1 16,-6 3-1-16,4-1 0 15,3 2-1-15,-10-2 0 16,-2-7-1-16,-6 2 0 16,-2 4 0-16,-7-3 0 15,-9-1 1-15,-10 2 1 16,-3 3 0-16,-4 0 0 15,-1-1 0-15,-7-1 1 16,-2 1-1-16,-2-1 1 16,-2 1 1-16,-5-1 1 15,2-1-1-15,-1-2 1 16,-1 0-3-16,2-2 1 16,9-3-2-16,-8-2 1 15,-3 0-2-15,0 4 0 16,-1-1 0-16,-1-1 0 15,-7-5 0-15,0 1 1 0,-3 4-1 16,-2 1 0-16,-4 1 0 16,2 1 0-16,-3 0 2 15,5 2 0-15,-2 0 1 16,2-1 1-16,1-3 0 16,1-1 0-16,0 0 0 15,3 0 0-15,2-4 0 16,-4-3 0-16,6-2-2 15,7 0 0-15,-2 2-1 16,7-4 0-16,-2-3-1 16,2 0 0-16,7 6-1 0,4-1 0 15,1 0 0-15,1 2 0 16,-1 0-1-16,2 0 1 16,2 1-1-16,0-3 1 15,2 0-1-15,-2 2 0 16,-6 0-1-16,3 2 1 15,4 1-1-15,-4 4 0 16,-4 5 0-16,3 3 1 16,-1 3-1-16,5 4 1 15,-4 6-2-15,9 4 1 16,2 3-2-16,6 5 1 16,-7 10-1-16,3 7 1 15,2 5-1-15,3 5 0 16,12 1 0-16,8-1 0 15,3 2 0-15,8 5 0 16,5 4 0-16,18 2 0 0,19-1 0 16,13 1 0-16,10-6-1 15,13 0 1-15,22 1-2 16,13-1 0-16,1 5-2 16,5 1 0-16,12-2-3 15,15-4 1-15,11 2-3 16,12 2 0-16,8-2-1 15,9-5 1-15,14-8-1 16,12 0 1-16,17-6 0 16,13-4 0-16,13-8-5 0,7-4 1 15,7 1 0-15,10-2 0 16,17-2 0-16,-1-1 1 16,2-2 2-16,-1 1 1 15,17 6-2-15,7-3 1 16,1-4 1-16,5-2 1 15,10-4 2-15,3-3 1 16,13-2 0-16,10-2 1 16,15-3 2-16,-1-3 0 15,3-4 1-15,-6-2 0 16,1 0 1-16,1 0 0 16,10 2 0-16,-5 0 0 15,0 0 0-15,6 2 0 16,-3 3 1-16,6-1 1 15,-4-4 0-15,6 2 0 16,7 1 1-16,5 0 1 16,8-1 0-16,-1-4 0 0,4-1 1 15,1-2 0-15,6 0-1 16,-9 1 1-16,-1 2 0 16,-4 4 0-16,1 3 0 15,-1 1 1-15,1-1-2 16,4 0 1-16,8 0-1 15,-4-1 0-15,10-1 0 16,-6 0 1-16,6-1 0 16,3 0 0-16,6 1 0 15,3-1 1-15,6 3-2 0,1 2 1 16,2 4 0-16,-3-3 0 16,3-1-1-16,-2 2 1 15,-7 3 0-15,-1 2 0 16,-6 0 0-16,-7 0 1 15,0-1-1-15,4 3 1 16,1-1 3-16,3-2 0 16,-3-6 2-16,2-4 0 15,0-1-2-15,9-1 1 16,0 3-1-16,7-1 0 16,-1-1-1-16,4 2 1 15,3 4-2-15,-8 4 0 16,-5 2 1-16,-7 0 1 15,-6 0-1-15,-4 1 1 16,3 4-2-16,-2-3 0 16,2-7-1-16,-2-1 0 0,2 1 0 15,-2 1 0-15,3-1 0 16,3-2 0-16,-6 0 1 16,2 2 1-16,-2-3 1 15,2 1 1-15,-2 0-1 16,-3-1 1-16,-6-3-1 15,-5 0 1-15,-5 1-3 16,-9-1 1-16,1 1-1 16,-4-2 1-16,-1-4-1 15,-5-2 1-15,-7-1-2 0,-9-3 0 16,-5-3 0-16,-7-4 1 16,-9-3-1-16,-7-3 1 15,-9-4 0-15,-8-1 0 16,-8-2-1-16,-16 0 0 15,-15-3 0-15,-9 0 0 16,-11 1 0-16,-12-1 0 16,-13-2 0-16,-14 1 1 15,-10 2 1-15,-7-1 1 16,-8-7-1-16,-4-7 1 16,-1-12-1-16,-1-2 1 15,-1-2-1-15,4 4 1 16,4-2-1-16,5-1 1 15,3-8-1-15,6-3 0 16,3-8-3-16,4 1 1 16,4 5-2-16,-3 2 1 0,-6-1-2 15,-1-1 1-15,-1 0 1 16,0 4 0-16,-2-2 2 16,-6-2 0-16,-4-3 2 15,-8 0 0-15,-7-2 2 16,-12 4 0-16,-12-1-4 15,-15 3 1-15,-17-8 1 16,-23 1 0-16,-30 1-2 16,-39 12 0-16,-68 4-1 15,-100 17 0-15,-98 29-5 16,-104 54 0-16,-91 66-2 0,-25 19 1 16,629-123-2517-16</inkml:trace>
</inkml:ink>
</file>

<file path=ppt/ink/ink7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05:44.029"/>
    </inkml:context>
    <inkml:brush xml:id="br0">
      <inkml:brushProperty name="width" value="0.05292" units="cm"/>
      <inkml:brushProperty name="height" value="0.05292" units="cm"/>
      <inkml:brushProperty name="color" value="#FF0000"/>
    </inkml:brush>
  </inkml:definitions>
  <inkml:trace contextRef="#ctx0" brushRef="#br0">3861 13625 1243 0,'0'0'0'0,"-49"-9"57"0,-4 4 1 16,-2 0 43-16,-12 15 1 15,-5 21-43-15,0 16 1 16,3 19-32-16,-7 10 0 16,-5 10-10-16,-2 20 1 15,2 20-8-15,8 21 0 16,15 11-5-16,9 4 1 15,13-7-7-15,14-7 1 16,11-9-1-16,13-15 0 16,15-13-1-16,15-14 0 15,18-10-2-15,25-11 0 16,26-16-2-16,21-16 1 16,19-12 0-16,16-13 0 15,5-12-1-15,14-10 0 16,4-11 2-16,14-3 0 0,9-2 1 15,5 1 1-15,9 1 1 16,-3 8 0-16,10 4 0 16,-2 7 1-16,4 5 0 15,8 7 0-15,3 3 2 16,15 2 1-16,4-2 1 16,7 2 0-16,-1 4 2 15,14-1 0-15,-3-2 0 16,4-1 1-16,-2 0 0 15,11-4 0-15,1-4 1 16,17-6 1-16,24-5-2 0,-2-2 0 16,2 0-2-16,20-1 1 15,19-4 1-15,-1 2 0 16,0 1-2-16,9 3 1 16,8-1-2-16,5 0 1 15,4-1 2-15,-3 4 1 16,-6 8-1-16,-7 1 1 15,-2 6 1-15,2 3 0 16,12 0 0-16,1-2 0 16,5-3 3-16,-4-2 1 15,7 4-4-15,-2-1 1 16,1 4 0-16,3 2 1 16,2 0-1-16,-1 3 0 15,0 2-1-15,-3 2 1 16,0 1-2-16,-4-1 1 15,1-6-1-15,4-3 1 0,12-3-3 16,2-6 1-16,8-1-1 16,4-4 1-16,4-3-2 15,-1-2 0-15,-2-2 1 16,0-6 1-16,4-4 1 16,-2-2 0-16,-4 0 1 15,-5-2 1-15,-5-3 1 16,-9-5 1-16,-9-5 4 15,-18-8 1-15,-13-6 6 16,-29-11 1-16,-23-5 0 0,-24-8 1 16,-20-9-1-16,-23-12 1 15,-14-15 4-15,-32-6 1 16,-29-6 0-16,-29-1 1 16,-27-7-6-16,-20 5 1 15,-18 4-11-15,-22 0 1 16,-18-2-6-16,-26 3 1 15,-26 8-5-15,-26 6 0 16,-23 2-3-16,-27 9 0 16,-30 6-4-16,-26 10 1 15,-28 8-2-15,-34 0 0 16,-34 5-5-16,-24 7 0 16,-23 12-8-16,-23 4 1 15,-23 6-3-15,-14 4 0 16,-12 2-1-16,-11 7 1 15,-19 5-1-15,-15 3 1 0,-8 2 1 16,-14 0 1-16,-3 6-1 16,-4 1 1-16,-6 0 2 15,-3-2 1-15,-14-2 2 16,-6 3 1-16,-3-3 0 16,-6 4 0-16,1 2 1 15,-6 1 1-15,0 3 0 16,-1 2 1-16,-3 1 1 15,1 3 1-15,-2 4 2 16,-12 1 0-16,-1-3 1 0,6-2 0 16,11-5 0-16,4 0 0 15,5-4 0-15,9-3 0 16,-2-2 0-16,4 1 1 16,10 1 0-16,-2 1 0 15,-1-1 1-15,4 0 0 16,6 4 0-16,6-2 1 15,8-6 0-15,10-3 1 16,15-5 0-16,8-3 1 16,5-8 1-16,4-8 1 15,2-9 0-15,7-7 0 16,10-3 17-16,16 0 0 16,9-2 11-16,-9 0 1 15,-6 2 7-15,0 10 0 16,12 16-6-16,-9 15 1 15,-24 20-6-15,1 20 0 16,0 21-8-16,0 24 0 0,-1 26-6 16,7 16 1-16,-1 13-6 15,33 9 0-15,40 4-12 16,24-6 0-16,38-11-2 16,35-34 0-16,204-93-2198 15</inkml:trace>
</inkml:ink>
</file>

<file path=ppt/ink/ink7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0:05.564"/>
    </inkml:context>
    <inkml:brush xml:id="br0">
      <inkml:brushProperty name="width" value="0.05292" units="cm"/>
      <inkml:brushProperty name="height" value="0.05292" units="cm"/>
      <inkml:brushProperty name="color" value="#FF0000"/>
    </inkml:brush>
  </inkml:definitions>
  <inkml:trace contextRef="#ctx0" brushRef="#br0">8324 6233 1276 0,'23'0'0'15,"40"4"36"-15,18 1 1 16,9 2 26-16,4-2 1 0,1-5-11 15,13 0 1-15,5 4-16 16,-1-4 0-16,-6-4-11 16,5-1 1-16,8-2-5 15,-1-2 1-15,2 1-6 16,-2 3 1-16,4-4 7 16,-1 6 1-16,10 3 7 15,1 0 0-15,-5 0 0 16,12 1 1-16,11 6-4 0,7 2 1 15,2-1-3-15,7-1 0 16,-4-1-5-16,6-6 0 16,10-6-3-16,11-2 1 15,1-8-1-15,8 4 1 16,8-4 0-16,4 3 0 16,2 1-2-16,-1-1 1 15,10 0 0-15,-2 2 1 16,5 1 0-16,1 3 0 15,6-2-2-15,8 2 1 16,6 6-2-16,3 1 1 16,-1 0-4-16,2 0 0 15,3 0-1-15,6 1 1 16,-1 6-4-16,6-2 0 16,7 2-2-16,0-3 1 15,-4 4-2-15,4 1 1 0,0-9-1 16,0 5 0-1,-4 2 1-15,1 2 1 0,-1-7-1 16,2-1 0-16,-9 1 1 16,-5 2 1-16,-10-1-1 15,-17 0 0-15,-10 3-1 16,-16-3 0-16,-14-1-1 16,-16 1 1-16,-10 1-1 15,-20-4 1-15,-25 0-5 16,-15-4 0-16,-101 4-2101 15</inkml:trace>
  <inkml:trace contextRef="#ctx0" brushRef="#br0" timeOffset="1433.98">3438 6744 1276 0,'0'0'0'0,"0"0"18"15,17-17 1-15,-2 17 10 16,11 1 1-16,15 3-5 0,8-1 1 16,6 3-16-16,3-3 0 15,2-12-5-15,3 2 0 16,13 6-2-16,5 1 1 16,9 1-2-16,9 3 0 15,2-4-1-15,12 3 1 16,5 1 5-16,10 3 0 15,5 3 8-15,3-1 0 16,-2-4 7-16,7 4 0 16,12 1 0-16,6-1 0 15,3-1 1-15,0-3 0 16,1 6-2-16,-1-6 0 16,2 2 0-16,7 2 1 15,9-6-2-15,0-1 0 16,5 1-1-16,-3-1 0 15,8 1-1-15,4 1 0 0,8-1-3 16,0 1 0-16,7 1-2 16,-1-1 1-16,3-3 1 15,12 3 1-15,6 1-1 16,2 2 1-16,4-2 0 16,4 4 0-16,5 1-2 15,5 2 0-15,3-1-2 16,5 2 1-16,-3 5-4 15,7-1 1-15,-3-5-1 16,12 0 0-16,5 4-2 16,14-2 0-16,6-9 1 0,15 2 0 15,8 1 5-15,-6-1 0 16,0-1 1-16,6-1 1 16,10 2 1-16,9 1 0 15,-13 4 0-15,1 1 0 16,1-5 0-16,-5 4 0 15,-2-3 0-15,-5-4 0 16,-3 6-2-16,-13-3 0 16,-4-3 0-16,-10-5 1 15,-12-1-1-15,-20-3 1 16,-17-4 4-16,-20 1 0 16,-17 1 0-16,-24-2 0 15,-22-4 1-15,-22 0 1 16,-11-1-2-16,-24 1 1 15,-12 0-4-15,-7 4 1 16,-9-1-3-16,-9 0 0 0,-12-3-11 16,-16 3 0-16,-14 1-3 15,-23-3 0-15,7 11-1956 16</inkml:trace>
  <inkml:trace contextRef="#ctx0" brushRef="#br0" timeOffset="2549.34">3473 8237 783 0,'27'0'0'0,"45"0"24"16,20 0 1-16,12 6 9 16,9-1 1-16,17-2-12 15,15 1 1-15,5 1-5 16,10-2 1-16,10-6-10 15,15-2 1-15,18-2 3 16,14 0 1-16,12 0 25 16,14 2 1-16,11 1 9 0,11 4 0 15,3 4 1 1,5 1 1-16,13 2-1 0,3-2 1 16,9-5 8-16,9 4 1 15,4 1-10-15,-8 0 0 16,-5-3-5-16,-5-1 1 15,-7 3 22-15,-7-1 1 16,-13 3-15-16,-17-3 0 16,-15-1 4-16,-17 5 1 15,-23-2-13-15,-14 2 1 16,-19-4-8-16,-19-3 1 16,-27-3-7-16,-13 3 0 15,-12 0 1-15,-12-5 0 16,-16-2 2-16,-15-2 0 15,-13 6-5-15,-6-6 0 16,0-3-17-16,8-6 1 16,9-1-14-16,12-1 0 15,-57 20-1949-15</inkml:trace>
  <inkml:trace contextRef="#ctx0" brushRef="#br0" timeOffset="33215.69">3410 9937 1366 0,'24'-5'0'16,"47"-9"42"-16,28-7 0 15,10-5 37-15,16 4 1 16,11 3-23-16,5 0 1 16,4 0-22-16,3 1 0 0,2 1-12 15,7 5 0-15,14 10-6 16,5 7 0-16,20 0 1 15,7 6 0-15,12 3 1 16,7-2 0-16,18-7-1 16,16-5 0-16,21-9-3 15,30-3 1-15,23-2 1 16,14 2 0-16,1 4-3 16,22 4 1-16,16 4-5 15,19 4 1-15,4 6 0 0,10 6 0 16,13 3 2-16,14 1 1 15,3 5 0-15,20-6 1 16,13-7 2-16,17-4 0 16,19-1-3-16,35-7 1 15,29-8-1-15,21 1 1 16,15 2-1-16,6-1 1 16,12 6-1-16,16 7 1 15,-1 5 0-15,-8 13 0 16,-7 14 0-16,-5 12 0 15,-10 4 0-15,-26 6 0 16,-27 1 2-16,-36 0 0 16,-26 2-1-16,-32-2 1 15,-43-3-1-15,-45-2 1 16,-32 1-10-16,-51-8 0 16,-300-50-1944-16</inkml:trace>
  <inkml:trace contextRef="#ctx0" brushRef="#br0" timeOffset="33982.16">2417 10314 1870 0,'0'0'0'0,"40"0"37"16,15 4 1-16,37-1 2 15,24 4 0-15,20-2-23 16,21-7 0-16,28-3-15 0,32-3 0 15,23-5-2-15,17 7 0 16,24 4 0-16,24 2 0 16,21 3 1-16,31 11 1 15,32 14 4-15,26 6 0 16,8 6 3-16,20 7 1 16,10 10 3-16,24-7 1 15,11-1 1-15,17-13 1 16,34-7 6-16,17-11 0 15,15-15-5-15,26-11 0 16,9-13 4-16,3-5 0 16,0-5 1-16,-12 1 0 15,-11 6 0-15,-25 5 1 16,-34 7-2-16,-42 7 0 16,-47 10-14-16,-57 16 0 15,-46 12-7-15,-65 6 0 16,-270-39-1815-16</inkml:trace>
  <inkml:trace contextRef="#ctx0" brushRef="#br0" timeOffset="34521.36">3247 12427 1803 0,'6'-14'0'15,"2"-20"16"-15,28-10 1 16,36-7 17-16,34 0 0 16,47 3 19-16,54-1 1 15,56 1-23-15,47 3 0 16,29 10-9-16,36 8 0 0,35 6-4 15,16 11 0-15,17 8-7 16,26-2 0-16,22-3 0 16,26 2 1-16,19 5-2 15,32 4 0-15,16 1 4 16,29 2 1-16,12 0 1 16,-13 0 0-16,-11 0 4 15,-10-1 1-15,-7 1 3 16,-11 6 1-16,-8 7-14 15,-10 1 0-15,-6-2-8 0,-549-19-1799 16</inkml:trace>
  <inkml:trace contextRef="#ctx0" brushRef="#br0" timeOffset="48515.57">21572 8416 1310 0,'0'0'0'16,"32"-12"29"-16,3-2 1 15,13-5 32-15,3 1 0 0,-1-1-16 16,1 6 0-16,2-7-18 16,3 3 1-16,2 3-11 15,9 2 0-15,6 5-8 16,8 2 1-16,12 0 0 16,13 1 0-16,9-4-1 15,8-3 0-15,8 1 6 16,-2 0 0-16,-15-4 3 15,-3 2 1-15,-5-6 1 16,-7 6 1-16,-13 2-4 16,-8 5 1-16,-11 5 2 0,-7 8 1 15,-2 10 0-15,-5 13 1 16,2 16 8-16,-6 23 0 16,1 29 1-16,-5 19 0 15,-2 27-2-15,-1 28 0 16,2 33-5-16,6 17 1 15,1 8-4-15,2 6 1 16,0 1-6-16,-4-11 1 16,-3 0 0-16,-9-21 1 15,-9-14-3-15,-5-17 0 16,-4-18-1-16,-5-13 1 16,-5-2 1-16,-10-11 1 15,-15-6-1-15,-18-7 1 16,-21-4-3-16,-22-9 0 15,-25-16 0-15,-20-3 1 16,-23-1-1-16,-14-2 0 0,-13 5 0 16,-7-1 1-16,-11-4-3 15,-9-2 1-15,-10 0-4 16,-15-3 1-16,-7-7-2 16,-19-7 1-16,-9-5-3 15,-29 0 1-15,-12-4-1 16,-19 6 1-16,-11 5-1 15,-19-4 0-15,-16-1 0 16,-2-4 1-16,-7-5-1 16,2-4 1-16,10-3-1 0,-5-2 1 15,-8-6-1-15,-3-1 1 16,6-3-2-16,-2 0 1 16,-11-4-2-16,-3-1 1 15,-14 5-2-15,-7-2 1 16,-6 0-1-16,3 2 1 15,1 5-1-15,3-9 0 16,3-8-3-16,4 3 1 16,8 1-2-16,-1-3 1 15,-2-8-1-15,8-5 0 16,7-4-1-16,17 7 1 16,11 4-1-16,1-3 0 15,-5-6-3-15,13-1 0 16,15-3-1-16,13-10 0 15,-5-10-3-15,10-7 1 16,22-6-3-16,19-5 1 0,7-3-1 16,9-3 1-16,7-6-1 15,8-5 1-15,-1-1 1 16,5-6 1-16,4-4 0 16,10-9 1-16,10-11 0 15,3-11 0-15,8-13 1 16,6-11 0-16,6-6 0 15,6-15 1-15,16-10-2 16,13-17 0-16,17-15-3 16,5-15 0-16,4-5-1 15,9-13 1-15,16-8-1 16,1-5 1-16,-15 2-2 0,6 4 0 16,12 6 2-16,-3 4 0 15,-10 5-1-15,2 7 0 16,6-3 2-16,6 13 0 15,2 16 1-15,5 9 1 16,0 13 0-16,18 14 1 16,19 23-1-16,7 19 1 15,11 5 1-15,7 19 1 16,10 14 1-16,6 19 0 16,6 17-1-16,19 9 1 15,24 5-1-15,35 7 0 16,36 7 0-16,22 5 1 15,11 0-2-15,16-3 1 16,21 0-1-16,20-2 0 16,5-2-1-16,5 0 1 15,12 2 0-15,8 5 0 0,10-3 0 16,11-4 0-16,12 2 1 16,11-7 0-16,17 0-1 15,9-9 1-15,-2-3 0 16,25-7 0-16,20 5 1 15,13 7 1-15,4 11 0 16,16 1 0-16,20 5 0 16,8 7 1-16,3-1 0 15,15 3 0-15,2 4 0 0,10-6 0 16,7-10 0-16,20-2 0 16,21-10 0-16,12-2 0 15,0-7 0-15,18-2 1 16,22-4-1-16,15-10 1 15,12-6-1-15,20-9 1 16,17-2 1-16,13 2 0 16,20 4 0-16,29 4 1 15,14 4 2-15,2 6 1 16,-7 9 0-16,-16 13 1 16,-20 10 0-16,-26 11 1 15,-21 5-1-15,-25-4 1 16,-33 0-4-16,-15-4 0 15,-12-10-2-15,-33-43 1 16,-466 40-1856-16</inkml:trace>
</inkml:ink>
</file>

<file path=ppt/ink/ink7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1:17.334"/>
    </inkml:context>
    <inkml:brush xml:id="br0">
      <inkml:brushProperty name="width" value="0.05292" units="cm"/>
      <inkml:brushProperty name="height" value="0.05292" units="cm"/>
      <inkml:brushProperty name="color" value="#FF0000"/>
    </inkml:brush>
  </inkml:definitions>
  <inkml:trace contextRef="#ctx0" brushRef="#br0">3732 8300 1399 0,'0'0'0'16,"0"0"29"-16,-19-7 0 16,19 7 10-16,0 0 1 0,5-5-14 15,4-2 1-15,3 2-16 16,-6-2 1-16,-6 7-7 16,0 0 1-16,9-7-2 15,-9 7 0-15,5 7 1 16,-2 12 1-16,-3 14-2 15,2 12 1-15,2-4 0 16,-4 4 0-16,3-3 2 16,2 1 0-16,4 4-1 15,5 6 0-15,-1 10 0 16,4 7 1-16,-1 5 1 0,2 6 0 16,0 4 10-16,-4 3 1 15,2 7 13-15,-2 2 1 16,0 2 2-16,0 5 0 15,0 5 13-15,4 3 0 16,-1 3 0-16,-3 6 1 16,4 3 0-16,-6 6 0 15,-3-2-7-15,-4 7 0 16,1 4-4-16,-1 15 0 16,-1 8-6-16,-1 13 0 15,-3 2-6-15,0 6 0 16,0-1-4-16,2-2 1 15,10 1-3-15,-1-4 0 16,5 3-4-16,1 3 1 16,-3 3-1-16,4 0 0 0,-4-2-1 15,4-8 1-15,-4-4-3 16,-3-10 1-16,-4 3-2 16,-2-4 1-16,-5 0 0 15,-5-7 0-15,1 0 0 16,1-11 1-16,-3-2 2 15,1-17 0-15,0-11 0 16,-4-11 1-16,-4-11-3 16,-1-4 1-16,0-13 0 15,-3-4 0-15,-1 1 0 16,0-6 0-16,4-9 2 0,-3-8 0 16,2-6-2-16,-2-8 1 15,4-8-3-15,3-3 1 16,-4-1-4-16,1-4 0 15,10-8-7-15,3-10 1 16,0 0-2265-16</inkml:trace>
  <inkml:trace contextRef="#ctx0" brushRef="#br0" timeOffset="1061.71">4337 14739 1478 0,'30'0'0'15,"57"4"45"-15,26 1 1 16,23 3 36-16,12 5 1 15,14-1-32-15,14 0 1 16,18 2-32-16,6-4 1 16,8-8-7-16,9-7 0 15,7-6-3-15,7-4 0 16,3-1-1-16,12 0 0 0,15-1 1 16,9 3 0-16,15-1 1 15,3 1 0-15,-6 4 5 16,6-6 0-16,1-8 3 15,13 1 0-15,1 6-1 16,4 5 1-16,5 3-2 16,4 1 1-16,8-3-3 15,10-1 0-15,10 2-3 16,8-1 1-16,-1-3-2 16,8 1 0-16,14-3-2 0,7-3 1 15,4 2-1-15,4-1 0 16,4 3-1-16,3-3 1 15,14-2-3-15,2 1 1 16,11 1-1-16,3-1 1 16,7 0-1-16,7-1 1 15,7 2-1-15,15 3 1 16,3 3 1-16,-4 6 0 16,-1 10 0-16,-1 3 0 15,-3 5 0-15,2 3 0 16,4 4 3-16,4 6 0 15,1 2 5-15,5 3 0 16,7-3 3-16,-4-1 0 16,-4-3 4-16,-10 1 0 15,-8 0 1-15,-10 2 0 16,-11 0-3-16,-15 0 1 0,-16 0 4 16,-13 0 1-16,-6 0 1 15,-16 2 1-15,-25-1-7 16,-13-1 0-16,-15 2-5 15,-16-2 1-15,-14-7-4 16,-21 2 0-16,-17 0-4 16,-22-1 0-16,-16 1-11 15,-12 3 1-15,-10 6-3 16,-17-13 1-16,-167-17-2166 16</inkml:trace>
  <inkml:trace contextRef="#ctx0" brushRef="#br0" timeOffset="2145">31508 14933 1847 0,'0'0'0'16,"60"-19"2"-16,0 0 1 0,11-5-2 15,-4-9 1-15,-9-10 42 16,-10-13 0-16,-8-8 8 15,-4-14 0-15,-1-10 5 16,-2-5 0-16,3-20-7 16,1-6 1-16,1-9-15 15,3-14 1-15,3-14-7 16,2-17 1-16,0-14-7 16,-4-12 1-16,-1-10-6 15,-2-6 0-15,-4-12 1 0,-2-6 0 16,-1-18-2-16,-7-4 1 15,-4-3-1-15,-5-5 0 16,-4-8-3-16,-3 1 0 16,0 3-4-16,-2 6 1 15,0 0-2-15,0 6 0 16,0 11-1-16,-2 18 1 16,-3 11-3-16,-2 7 1 15,-5 20-1-15,-2 9 1 16,-6 17-2-16,-4 13 0 15,-6 16 0-15,-7 17 0 16,-2 17-2-16,-8 13 0 16,-10 4-1-16,-8 15 1 15,-9 8-3-15,-11 14 1 16,-10 12-2-16,-11 14 0 16,-8 10-1-16,-13 8 1 15,-16 6-3-15,-21 10 1 0,-21 8-3 16,-20 5 1-16,-12-6-3 15,-15 1 0-15,-10-3-4 16,-8-8 0-16,-11-13-4 16,-13-5 1-16,-6-6-2 15,-11-3 0-15,-9-6-3 16,-19-1 1-16,-14-3-2 16,-18 5 0-16,-22 4 4 15,-18 2 1-15,-27-1 3 16,-9 2 1-16,-21 5 4 0,-3-1 0 15,-11 0 1-15,-16-3 1 16,-6-3 1-16,-1-3 0 16,-7-6 1-16,2-3 1 15,-6-3 0-15,-13-3 1 16,-3 0 0-16,-3 4 1 16,-7 6 0-16,-5 3 0 15,-4 1 0-15,-9 3 0 16,-8 4 0-16,3 2 0 15,5 3 0-15,-3 3 0 16,-2 4 0-16,-4 0 0 16,4 0 0-16,-10 11 0 15,1 1 0-15,-5 10 0 16,-18 6 0-16,-7 5 0 16,-1 0 0-16,-10 1 0 15,-3 6 0-15,-14 2 0 0,-26 4 0 16,-2 24 0-16,5 20 0 15,5 17 0-15,9 17-6 16,13 20 1-16,601-144-1843 16</inkml:trace>
  <inkml:trace contextRef="#ctx0" brushRef="#br0" timeOffset="3928.12">1406 11134 1052 0,'0'0'0'16,"53"-24"36"-16,-6-9 0 15,15-8 48-15,19-9 0 16,29-2-20-16,17-5 0 15,21-4-25-15,19-13 1 16,26-16-14-16,15-6 0 16,19-2-13-16,3-10 1 15,-10 1-11-15,-26-4 1 16,-194 111-1193-16</inkml:trace>
  <inkml:trace contextRef="#ctx0" brushRef="#br0" timeOffset="4279.37">2685 9489 1030 0,'38'3'0'0,"44"-3"-1"16,18 4 1-16,25 3 0 16,13 3 0-16,10-5 1 15,0-1 1-15,-8-1 3 0,-13-6 0 16,-18-4 9-16,-16 0 1 16,-24 8 6-16,-19 12 0 15,-22 2 16-15,-37 32 0 16,-39 43 16-16,-42 33 1 15,-70 60-2-15,-71 68 1 16,-71 50-8-16,-47 38 0 16,-39 35-9-16,-14 24 1 15,402-398-1209-15</inkml:trace>
  <inkml:trace contextRef="#ctx0" brushRef="#br0" timeOffset="5479.73">1750 12654 1209 0,'0'0'0'0,"21"-9"27"0,7-3 1 16,13-2 39-16,12-5 1 15,7-3-17-15,21-3 1 16,21 0-30-16,13-8 0 16,6-11-7-16,15-9 1 15,27-1-5-15,25-10 0 16,12 0-3-16,6-2 0 16,-5-1-2-16,-12 1 0 15,-18-3-6-15,-26 6 0 16,-145 63-1221-16</inkml:trace>
  <inkml:trace contextRef="#ctx0" brushRef="#br0" timeOffset="6011.73">3925 11102 1220 0,'5'-7'0'15,"18"-11"-5"-15,12-1 1 16,23 0-12-16,8 7 0 16,6 9 7-16,4 10 1 15,8 10 8-15,-2 5 1 16,-8 4 11-16,-7 0 1 16,-18-5 8-16,-14-4 0 15,-15-10-10-15,-6-2 1 16,-2-1-7-16,-3-2 1 15,-9-2-4-15,5 7 0 16,-5-7-2-16,0 15 1 16,-10 15-1-16,-11 6 0 15,-16 16 1-15,-13 14 1 16,-20 20 4-16,-8 20 1 0,-8 15 22 16,-10 10 0-16,-20 22 19 15,-6 8 1-15,4 12-4 16,-7-16 0-16,-11-17-26 15,5-12 1-15,13-5-13 16,5-12 0-16,113-111-1195 16</inkml:trace>
  <inkml:trace contextRef="#ctx0" brushRef="#br0" timeOffset="6878.47">1681 14258 1097 0,'0'0'0'16,"-12"-7"-18"-16,1 2 1 0,2 0 22 15,4-2 0-15,-4-2 23 16,6 2 0-16,3 7 26 15,14-5 0-15,30-2 12 16,28-3 1-16,32-2-16 16,36-2 1-16,32-2-8 15,31-5 0-15,27-17-12 16,1-7 0-16,-14-5-7 16,-23-3 1-16,-22-6-9 15,-29-2 1-15,-24-8-17 16,-24 1 0-16,-19 6-4 0,-18 3 0 15,-21 6-16-15,-23-4 0 16,-14 57-1232-16</inkml:trace>
  <inkml:trace contextRef="#ctx0" brushRef="#br0" timeOffset="7227.64">2805 12855 1075 0,'0'0'0'16,"-18"7"0"-16,4 1 0 16,14-1-3-16,14 5 1 15,27 7-5-15,22 0 1 16,18-3 7-16,27-6 0 16,21-1 11-16,15-4 1 15,22-3 11-15,23 0 0 0,5 1 8 16,-13 2 0-16,-18 4-5 15,-19-2 1-15,-26 1-5 16,-22 3 1-16,-20 1-8 16,-18 9 1-16,-21 8-6 15,-28 25 1-15,-29 31-4 16,-38 22 1-16,-44 31-3 16,-53 56 1-16,-57 52 15 15,-46 38 1-15,-17 24 13 0,9-26 1 16,266-282-1164-16</inkml:trace>
  <inkml:trace contextRef="#ctx0" brushRef="#br0" timeOffset="22279.27">3438 16186 1220 0,'0'0'0'15,"37"-9"30"-15,2 1 1 16,7-3 28-16,6-3 1 16,5-3-15-16,5 0 0 15,1-1-26-15,6 5 0 16,10 4-6-16,-1 6 1 16,5 1-6-16,5 0 0 15,4 0-2-15,12 1 0 16,9-1-3-16,7 0 1 15,7 2-1-15,3 0 1 16,2-2-1-16,3 1 0 0,14 6 0 16,8 2 1-16,-7 0-1 15,0 3 1-15,2 2-1 16,12 2 0-16,2 0-1 16,10 0 1-16,9 1 2 15,1-1 0-15,1 0 3 16,5-2 1-16,12-3 2 15,5-1 0-15,1-1 2 16,6-1 0-16,10 0 3 16,9 1 0-16,5 0 2 0,0 0 0 15,12 2 0 1,-3 0 0-16,5 1 4 0,1-1 1 16,3-3-2-16,10 0 0 15,11-5-2-15,-1-1 1 16,5 0-2-16,4-1 1 15,2-5 5-15,4 3 0 16,7 3-4-16,7 0 0 16,3 0 1-16,6 0 1 15,5 0 0-15,-2 2 0 16,8-1-4-16,6 3 0 16,11-1 3-16,-2 1 1 15,-1-1-2-15,4-1 0 16,1-5 1-16,0 1 1 15,-2 2-4-15,-6-2 0 16,-1-1 3-16,2 1 0 16,-2 2 1-16,0-4 1 0,2-4 5 15,-4 1 0-15,0 5-1 16,-4 2 1-16,5 4 9 16,-12 1 1-16,-8 2 4 15,-9 1 1-15,-4 1-4 16,-22-2 0-16,-15-4 1 15,-17-3 0-15,-6-1-1 16,-7 1 1-16,-12 5-7 16,-7 2 1-16,-14 0-4 15,-16-6 0-15,-17-6-3 0,-15-2 1 16,-14 2-5-16,-14 2 1 16,-11-2-3-16,-13-4 0 15,-12 0 0-15,-6 1 1 16,-9-1 0-16,-13 2 0 15,-3 2-2-15,-10 3 0 16,-13 0-16-16,-7 4 1 16,0 5-5-16,2-4 0 15,-32-3-2509-15</inkml:trace>
</inkml:ink>
</file>

<file path=ppt/ink/ink7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2:32.862"/>
    </inkml:context>
    <inkml:brush xml:id="br0">
      <inkml:brushProperty name="width" value="0.05292" units="cm"/>
      <inkml:brushProperty name="height" value="0.05292" units="cm"/>
      <inkml:brushProperty name="color" value="#FF0000"/>
    </inkml:brush>
  </inkml:definitions>
  <inkml:trace contextRef="#ctx0" brushRef="#br0">3064 9977 884 0,'0'0'0'15,"58"0"15"-15,-3-2 1 16,3-2 17-16,0 1 0 16,0-2 14-16,1-2 0 15,9 3-2-15,1 3 0 16,2-3-7-16,-2 3 1 16,1-1-16-16,2 4 1 15,6 3 3-15,3 2 1 16,9 3-3-16,5-1 1 15,4-2-4-15,7-6 1 16,10 5-5-16,6-1 1 16,9-4 10-16,1 1 0 15,2 0 2-15,2 1 0 0,12 1-2 16,5-1 0-16,-6 2-4 16,1 1 1-16,0 1-4 15,11 1 0-15,8 1 0 16,5 0 0-16,0-3 0 15,3 0 1-15,1-3-1 16,4-3 1-16,2 4-2 16,7 1 0-16,-2-2-2 15,-2-1 1-15,4 1-4 16,1 3 1-16,8 4-3 0,-1 0 0 16,-6 3 0-16,3-3 0 15,9-1 2-15,0-4 0 16,10-4 0-16,-1 1 1 15,10 2-1-15,11-8 1 16,12-1-3-16,12-2 1 16,4 2-2-16,6-2 0 15,-4 2-4-15,12-4 1 16,2-3-1-16,10 0 0 16,3 3-1-16,2 2 1 15,8 2-2-15,-3 0 0 16,-5 5-3-16,3 2 1 15,7 1-1-15,4 2 1 16,3 2-1-16,2-3 0 16,-10 1-1-16,11-3 1 15,2 1-1-15,4-1 1 0,-6-4-1 16,6-3 1-16,15 0-1 16,-8-6 0-16,-1-6 0 15,4-4 1-15,4 0-1 16,-2-10 0-16,1 0 0 15,-1-5 1-15,-4-2 1 16,1-4 0-16,-1-3 3 16,-7-3 1-16,-15-2 2 15,-8 5 0-15,-17-2 0 16,-16 5 0-16,-24 6-1 16,-22 3 1-16,-24 5-1 0,-31 6 0 15,-26 3-1-15,-27 2 1 16,-28-4-1-16,-24 5 0 15,-20-1-1-15,-21-4 1 16,-20-3-1-16,-28-4 1 16,-29-1-1-16,-24-1 1 15,-21 4-1-15,-16 6 1 16,-24 1-2-16,-13 1 0 16,-24 1-3-16,-22 1 1 15,-14-4-3-15,-15-1 1 16,-10 0-2-16,-6-7 1 15,-15 4-1-15,-3-2 0 16,-10-1 0-16,-12-3 0 16,-10 1 0-16,-15-1 1 15,-6 3-1-15,-2 2 0 16,-14 3 1-16,-5-2 0 0,-11 3 0 16,-7 2 0-16,-7 0 0 15,-10 0 1-15,1 2 0 16,-3-3 0-16,-4 0 0 15,-5 1 1-15,-2 3-1 16,2-3 1-16,0 5 0 16,4 2 0-16,-4 0-1 15,-1-4 1-15,5-6-1 16,-1 3 1-16,13 5-1 0,5 2 0 16,6-4-1-1,-1-1 1-15,-3-7-1 0,9 0 0 16,8 6 0-16,-1 6 1 15,-7-2-1-15,10 7 1 16,16 0-1-16,7 6 0 16,-8 1 0-16,8 0 0 15,12 1-1-15,5 3 1 16,-3-1 0-16,16 3 0 16,9 1-1-16,9-4 1 15,9 2-1-15,12-1 0 16,1 4 0-16,1 4 0 15,9 1 0-15,12 0 1 16,5 8-1-16,12 2 1 16,8-4-1-16,17-4 1 15,16 3-1-15,20 1 0 16,26 1-1-16,14 1 1 0,2-4-1 16,16 4 1-16,14 10-1 15,8 7 1-15,13 7-1 16,14 9 1-16,15 10-1 15,10 9 0-15,21-6 0 16,12-3 0-16,13-1-1 16,24-6 1-16,27-2-2 15,16-5 1-15,24-3-3 16,18-5 1-16,16-8-3 16,30-6 1-16,16-6-1 15,6-3 0-15,5-10 1 0,1 3 1 16,-9 4 0-16,-10 6 0 15,-7 8 1-15,-2 4 1 16,5 8 1-16,-18-13 0 16,-167-29-1997-16</inkml:trace>
  <inkml:trace contextRef="#ctx0" brushRef="#br0" timeOffset="40048.87">3014 11058 1343 0,'0'0'0'15,"36"-8"34"-15,1 1 1 0,12 7 33 16,8 1 0-16,-3 3-16 16,6-1 1-16,-1 3-30 15,-1 0 1-15,9 1-10 16,2 0 1-16,6 2-5 15,7-4 0-15,-5-3-3 16,10 0 1-16,15 5-1 16,4-2 0-16,5 2-3 15,2 3 1-15,14 6-1 16,3 3 1-16,3 0-1 0,2 3 0 16,8 1 1-16,11-4 1 15,8-5 0-15,14-4 0 16,1-5 3-16,8-5 1 15,0-3 6-15,6-3 1 16,8-4 3-16,7 3 0 16,8 4 0-16,6 1 0 15,6 2-1-15,3 5 1 16,2 6-2-16,8 1 0 16,0 0-1-16,14 2 1 15,6 1-3-15,6-4 0 16,3-6-4-16,7-5 0 15,0 2-3-15,9 1 1 16,5 0-2-16,9 1 0 16,11 1 2-16,1-1 0 15,-6-4 0-15,12 0 0 16,21 0 3-16,10-7 1 0,2 0-1 16,11 0 0-16,10 0 1 15,19 0 0-15,6 0-3 16,0-3 1-16,-2 4-2 15,4 5 1-15,-2 2 0 16,14 3 1-16,2-1 4 16,6 3 1-16,9-1 2 15,3 0 1-15,1 2 2 16,8 0 0-16,8-7-1 16,15 0 0-16,4-4-4 15,4-1 1-15,2-4-3 0,-1 3 1 16,4 2-3-16,-3 2 1 15,-2 2-2-15,-5 9 0 16,-5 5 1-16,-4 7 0 16,-9 3 2-16,-8 5 1 15,-10 2 0-15,-10 1 1 16,-12-5 0-16,-32-1 0 16,-21-2 6-16,-24-1 1 15,-16-1 5-15,-28-3 1 16,-20-6 1-16,-29-6 1 15,-20-2-5-15,-19-4 1 16,-15-1-4-16,-16-3 1 16,-18-6-4-16,-19 4 1 15,-15 2-16-15,-17 1 1 16,-17-2-6-16,-20 3 0 0,-23 2-9 16,-18 3 1-1,-19-4-2240-15</inkml:trace>
  <inkml:trace contextRef="#ctx0" brushRef="#br0" timeOffset="41183.62">3713 12029 1422 0,'0'0'0'15,"-9"-7"-27"-15,4-1 1 16,5 8-42-16,0 0 1 16,9-9 69-16,10 5 0 15,13-1 17-15,8 5 1 16,6 5 26-16,16 6 1 16,16 1 8-16,8 0 0 15,8-2-16-15,6 1 0 0,25 3-10 16,8-2 1-16,4-5-9 15,10 0 1-15,15 5-1 16,18-4 1-16,14 4-7 16,9-3 0-16,14 3-4 15,5 0 0-15,16-6-1 16,7 0 0-16,16 3-3 16,6-2 1-16,8-2-1 15,14-3 1-15,4 1 0 16,5 1 1-16,-3-8 3 0,15 3 0 15,20-3 3-15,0 1 1 16,-1-1 0-16,19 1 1 16,14-4 4-16,4 0 0 15,12 0 3-15,6-2 1 16,5-3 5-16,9-2 1 16,8 1 6-16,17-1 1 15,2 0 4-15,-10-5 1 16,-8 5-1-16,-13-3 0 15,-8 3-7-15,-7 5 1 16,-17 4-2-16,-22 5 0 16,-21 2-2-16,-28 1 1 15,-15 1-4-15,-33 1 1 16,-30 0-10-16,-31 0 0 16,-28 1-6-16,-41-3 1 15,-43-3-3-15,-35-7 0 0,-35 7-2009 16</inkml:trace>
  <inkml:trace contextRef="#ctx0" brushRef="#br0" timeOffset="41699.76">6756 13322 1534 0,'60'-7'0'15,"102"-14"20"-15,67-5 1 16,46-3 20-16,39-4 0 15,37 3 2-15,0 6 0 0,2 3-10 16,0 6 1-16,-11 1 5 16,-7 7 1-16,-7 2-3 15,-1 10 1-15,6 9-8 16,-7 7 1-16,-13 1 2 16,-8 4 1-16,-23-2-20 15,-3 2 0-15,-13 2-12 16,-21-28 0-16,-245 0-1595 15</inkml:trace>
</inkml:ink>
</file>

<file path=ppt/ink/ink7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3:23.378"/>
    </inkml:context>
    <inkml:brush xml:id="br0">
      <inkml:brushProperty name="width" value="0.05292" units="cm"/>
      <inkml:brushProperty name="height" value="0.05292" units="cm"/>
      <inkml:brushProperty name="color" value="#FF0000"/>
    </inkml:brush>
  </inkml:definitions>
  <inkml:trace contextRef="#ctx0" brushRef="#br0">2187 3935 895 0,'0'0'0'0,"-23"45"16"16,0-5 0-16,-3 5 27 15,-6 5 0-15,-8 13 15 16,-6 6 1-16,-4 10-15 16,-11 11 0-16,-5 9-22 15,3 5 1-15,5 12-2 0,8 3 1 16,6-6-1-16,7 1 1 16,11-5-3-16,6-7 1 15,-1-7-4-15,7-1 1 16,5-8-3-16,6 6 0 15,1 3-4-15,4-3 1 16,6-2-4-16,10-7 0 16,3 0-1-16,11-2 0 15,9-11 0-15,13-5 0 16,15-2 0-16,7-13 1 16,-4-2 1-16,6-1 0 15,3-9 2-15,4 2 0 16,10-6 5-16,-5 3 1 15,-4-1 4-15,4 2 1 16,14 2-1-16,-3-2 0 16,-4 2-1-16,-2 1 1 0,6 3-4 15,3-1 1-15,3 7-3 16,1-5 0-16,5-2-2 16,0-1 0-16,5 1-1 15,7-1 0-15,4-8-1 16,0-1 0-16,-2-5-2 15,3-4 0-15,15-1 0 16,-4 4 0-16,4-1-2 16,-3 2 1-16,5 0-2 15,10 1 0-15,10-6 0 0,-1-4 1 16,2-7-1-16,-1 0 1 16,10 0 0-16,-1-5 0 15,9-5-1-15,4-1 1 16,0 3-2-16,1-1 1 15,10 1 0-15,2 1 0 16,3-2-1-16,5-1 0 16,0 2-1-16,14-1 1 15,2-1-1-15,5-1 0 16,0 8-1-16,7-4 1 16,5 0-1-16,1 2 0 15,-4-1 0-15,3 1 0 16,2-4 0-16,2 0 1 15,2 6 0-15,-4 5 0 16,2 3 1-16,2 2 0 16,8-1 0-16,1-3 1 0,12 2 1 15,-4 3 1-15,0-3-3 16,-1-3 1-16,1-4-1 16,2-1 0-16,9-6-1 15,7 8 1-15,9-1-2 16,10 2 1-16,-1 2-1 15,10-2 1-15,1-3 0 16,11 3 0-16,9 0-1 16,3 0 1-16,-3-3-1 15,6-1 1-15,10 4-1 16,11-5 0-16,3-1 0 0,15-6 1 16,6 0 0-16,4-4 0 15,5 4 1-15,8 0 0 16,5-2 0-16,10-1 1 15,-5-1-1-15,2-1 0 16,1-2 1-16,6-1 0 16,3-8 0-16,4-1 0 15,0-1 0-15,2-1 1 16,1-3-1-16,-5-2 0 16,-2-13 0-16,-5-4 1 15,-7-9-2-15,-17-7 1 16,-24-6-2-16,-22-3 0 15,-26-13 0-15,-22-2 1 16,-24-6 3-16,-24-6 0 16,-21-4 4-16,-27-2 0 15,-18-5 0-15,-26-1 1 16,-26-3-1-16,-23 4 1 0,-21 2-2 16,-23-1 1-16,-23-5-1 15,-26-1 0-15,-27 0-2 16,-30-3 0-16,-29-11-6 15,-35 3 1-15,-34-1-2 16,-38-2 0-16,-31 2-1 16,-34 7 0-16,-37 14-1 15,-30 5 1-15,-26 8-3 16,-20 6 0-16,-30 1-4 0,-28 6 0 16,-18 8-4-16,-20 5 0 15,-13 2-3-15,-24-3 1 16,-7 2 0-16,-12-3 1 15,-22 1 0-15,-2 0 0 16,1 8 4-16,-1-3 1 16,-5-2 2-16,-4 5 0 15,-22 1 2-15,1 8 0 16,0 3 2-16,-11 6 0 16,-12 7 0-16,-2 4 1 15,-3 8 0-15,-6 5 0 16,-6 0 0-16,-1 0 0 15,-5 0 0-15,9 3 0 16,8 5 0-16,1 4 1 16,-4 0-1-16,-12 0 1 15,-4 7-1-15,6 2 1 0,15-6-1 16,-1 3 1-16,-13-6-1 16,-5-6 0-16,-14-4 0 15,0 5 0-15,5 8 0 16,-4 15 0-16,3 11 0 15,-3 20 0-15,3 18 0 16,5 35 0-16,5 30 0 16,22 29 0-16,37 17-1 15,46 19 1-15,-572 229 0 16</inkml:trace>
  <inkml:trace contextRef="#ctx0" brushRef="#br0" timeOffset="28636.71">2755 7933 1075 0,'0'0'0'16,"0"0"21"-16,0 0 0 15,-32 21 27-15,11-9 0 16,-2-4-7-16,6-1 1 15,3-1-21-15,5-6 0 16,0 0-8-16,-2 0 1 16,-1-6-5-16,3 5 1 15,9 1-3-15,-10 1 0 0,-3 5-4 16,-6 6 1-16,19-12-1058 16</inkml:trace>
  <inkml:trace contextRef="#ctx0" brushRef="#br0" timeOffset="29250.65">2305 8154 828 0,'0'0'0'0,"9"-12"10"16,4 2 0-16,-3 1 2 0,3 6 0 15,-8 3 2-15,-5 0 0 16,12 0-3-16,-12 0 0 15,0 0-2-15,0 12 1 16,-9 10-1-16,-8 8 1 16,-6 4-3-16,-4 6 1 15,-4 2-1-15,2 3 1 16,29-45-751-16</inkml:trace>
  <inkml:trace contextRef="#ctx0" brushRef="#br0" timeOffset="29595.58">2651 8263 974 0,'-3'16'0'16,"3"22"8"-16,0 28 0 15,0 24 14-15,0 22 1 16,-13 27-24-16,-3 18 1 16,16-157-776-16</inkml:trace>
  <inkml:trace contextRef="#ctx0" brushRef="#br0" timeOffset="63549.65">3812 11567 1220 0,'0'0'0'15,"40"-12"36"-15,6 2 1 0,18 4 36 16,3 1 1-16,5 3-21 16,0 1 1-16,1-3-26 15,-1 3 0-15,4 2-11 16,5 3 0-16,-2-1-4 15,6-1 1-15,1-6-5 16,8-1 1-16,10 2-1 16,4-2 0-16,1-11 6 15,13 2 0-15,8 2 5 16,11-4 0-16,4 8 10 16,3-4 1-16,-7 3 4 0,2 4 1 15,11 3-7-15,-4 2 1 16,3 7-3-16,-8-3 1 15,-1-1-2-15,-1-3 0 16,7-2-1-16,0 1 0 16,2 1-3-16,-8 1 0 15,1-1 0-15,5 0 1 16,3 4-3-16,4-1 1 16,2 2 0-16,-5 1 1 15,-1-1-5-15,2 2 1 16,11-2-1-16,5-3 0 15,5 1-3-15,4 1 1 16,-1 1-4-16,-3-4 0 16,7 3-1-16,6-1 0 15,2 1-3-15,11-1 1 16,1 2 0-16,2-3 1 0,7 2-1 16,-1-1 1-16,8 1-1 15,1-1 1-15,-3 1-1 16,6 1 1-16,4-4-2 15,8 3 0-15,-1-1 0 16,15 1 0-16,2-2-1 16,4 1 0-16,3 4-1 15,8 2 0-15,16-1-1 16,4-3 0-16,0-1-1 0,3-1 1 16,9 1-1-16,11-2 1 15,0-4-1-15,-1 0 1 16,3 2 0-16,10 2 0 15,21-2-1-15,2-4 1 16,-4-1-1-16,11 0 0 16,9 5-1-16,7-2 1 15,14-1-1-15,0-1 0 16,4 1 0-16,3 3 0 16,7 2 0-16,0 3 0 15,-2 0 2-15,4 0 0 16,5 2 3-16,-7 0 0 15,-1-4 4-15,-10 3 1 16,-11 2 1-16,-10 1 1 16,-9-2 3-16,-10-5 0 15,-14 1 0-15,-21-1 0 16,-20-4 0-16,-24 2 0 16,-18 7-3-16,-27-4 1 0,-31 4-10 15,-25 0 1-15,-164-7-2141 16</inkml:trace>
  <inkml:trace contextRef="#ctx0" brushRef="#br0" timeOffset="64652.5">3965 12393 1455 0,'0'0'0'15,"41"-13"51"-15,-1 12 0 16,12 9 31-16,6 3 0 16,0-8-31-16,5-1 0 15,10-2-33-15,8 0 0 16,0 0-8-16,9 0 1 16,9-4-3-16,10-1 1 0,15 2-3 15,13-1 1-15,17 1-1 16,13-1 1-16,15 1-2 15,17 0 1-15,16 1-1 16,11 2 1-16,9 0 1 16,8 0 0-16,2 0 3 15,4 2 1-15,9 3-2 16,3-4 1-16,9-7-4 16,12-1 1-16,19 0 3 15,15-2 1-15,14-7 4 16,0 1 1-16,-9 1 2 0,23 0 1 15,12 0 2-15,9 6 1 16,18-1 5-16,2 7 1 16,3 2 1-16,5 7 1 15,14 4-5-15,15-1 1 16,8-1-1-16,-1-2 1 16,5 1-4-16,7 1 0 15,3 3 2-15,15 2 1 16,7-2-1-16,-4 2 1 15,2-4-1-15,-9 6 1 16,-7 1-1-16,-18 2 1 16,-8-2-1-16,-24-1 0 15,-18 1 0-15,-17 4 0 16,-26-4-5-16,-21 6 1 16,-18 3-15-16,-30-11 1 15,-268-15-2066-15</inkml:trace>
</inkml:ink>
</file>

<file path=ppt/ink/ink7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4:48.231"/>
    </inkml:context>
    <inkml:brush xml:id="br0">
      <inkml:brushProperty name="width" value="0.05292" units="cm"/>
      <inkml:brushProperty name="height" value="0.05292" units="cm"/>
      <inkml:brushProperty name="color" value="#FF0000"/>
    </inkml:brush>
  </inkml:definitions>
  <inkml:trace contextRef="#ctx0" brushRef="#br0">2671 3138 1343 0,'0'0'0'0,"-59"41"34"16,13 9 1-16,6 25 29 16,3 18 0-16,5 14-20 15,-3 15 0-15,-6 13-26 16,-10 17 0-16,-11 5-6 16,2 32 1-16,-1 31-5 15,1 36 1-15,5 28-4 16,-1 17 1-16,1-2-3 15,-5 2 1-15,7-5-2 16,4-12 1-16,8-11-1 0,-1-4 0 16,-2 2-1-16,3-1 0 15,4 0-1-15,5-17 1 16,6-21-1-16,8-21 0 16,8-19 0-16,10-26 0 15,7-22 0-15,17-21 0 16,10-14 0-16,21-23 0 15,24-20-1-15,16-24 1 16,22-18-1-16,20-16 0 16,29-8-1-16,19-3 0 15,9 1 0-15,14 1 0 16,9 1-1-16,4 1 1 16,1 4-1-16,9 2 1 15,7 2-1-15,6 0 0 16,13-1 0-16,4-4 1 15,11-4 0-15,8-4 0 0,10-3 1 16,-3-3 0-16,4-11 0 16,7 2 1-16,7 2-1 15,16-4 1-15,18 0 0 16,23-6 0-16,12 2 0 16,10-2 0-16,13-4 0 15,5 1 0-15,9 4 0 16,12 7 1-16,4 5 1 15,0 7 1-15,0 2 2 16,5 3 0-16,6 2 4 16,6-1 1-16,15-8 5 0,1-6 0 15,6-6 3-15,7-3 1 16,3-1 0-16,7-1 0 16,9-1-3-16,13 1 1 15,-4 1-1-15,1 8 0 16,5 9-3-16,-8 4 1 15,-16 4 2-15,-5 5 0 16,2 4-2-16,-9 3 0 16,-11 0 0-16,-5 0 1 15,-3-1 2-15,-6-4 0 16,-3-1 0-16,-15-2 0 16,-11-2-3-16,-26 1 1 15,-15 1 2-15,-13-10 0 16,-22 3-4-16,-15-7 0 15,-8-4-2-15,-17-7 1 16,-3-3-3-16,-3-6 0 0,-16-3-1 16,-8-15 1-16,-11-11-5 15,-8-14 1-15,-12-11-3 16,-2-22 1-16,-4-15-2 16,-3-19 0-16,-6-13-1 15,-12-20 0-15,-5-12 0 16,-5-14 0-16,5-19 0 15,-5-10 0-15,-9-20 0 16,-9-6 0-16,-12-6 0 16,-12-1 0-16,-10 5 0 0,-15 8 0 15,-18 15 0-15,-30 22 0 16,-26 15-1-16,-39 28 0 16,-42 19-2-16,-40 13 1 15,-38-4-4-15,-42 15 1 16,-37 14-5-16,-39 4 0 15,-32 12-4-15,-30-1 0 16,-32 10-2-16,-24 8 1 16,-22 7-2-16,-24 5 1 15,-27 6 3-15,-15 10 1 16,-29 8 2-16,-16 2 1 16,-19 11 0-16,-9-1 1 15,-7 10 1-15,-17-5 0 16,-10-1 3-16,3 7 1 15,2 7 3-15,-6-2 0 16,-14-1 1-16,-2 1 0 16,-5 4 3-16,-11 5 1 15,2 5 4-15,-4 0 0 0,-7 0 4 16,-5 3 1-16,-3 9 1 16,-3 5 0-16,1 8-1 15,-4-3 0-15,-5-3-2 16,7 5 1-16,5 2-2 15,-5-1 0-15,-7-5-4 16,3 5 1-16,11 1-2 16,-2-7 0-16,-5-6-2 0,9 0 1 15,7-5-2-15,10-1 1 16,11-5-3-16,7-2 1 16,7 0-2-16,0 3 1 15,0 1-1-15,2 13 0 16,2 19-1-16,-6 35 1 15,-5 37-3-15,-9 40 0 16,-3 53-5-16,8 22 0 16,542-223-1658-16</inkml:trace>
  <inkml:trace contextRef="#ctx0" brushRef="#br0" timeOffset="2130.92">2178 9179 1310 0,'0'0'0'16,"-31"45"20"-16,2 17 0 15,-2 33 23-15,-1 32 1 0,2 35-7 16,-4 51 0-16,-10 42-22 16,-9 42 1-16,2 42-7 15,-7 25 1-15,0 17-3 16,-2 20 0-16,2 16-2 15,5 19 1-15,10 9-2 16,5-7 1-16,1-9-2 16,8-22 1-16,8-23-2 15,12-26 0-15,13-36 1 16,10-24 1-16,12-28 1 0,6-33 0 16,9-31 2-16,5-26 0 15,12-23 1-15,18-20 0 16,19-21 3-16,5-19 0 15,13-18 3-15,18-15 1 16,26-17 1-16,16-7 0 16,24-9-4-16,26-10 1 15,20-13-4-15,20-6 1 16,21-5-3-16,5-3 1 16,16-2-2-16,0 1 0 15,15 5-2-15,6 0 1 16,20-1-2-16,6 5 0 15,-2 8-1-15,13 6 0 16,22 3 0-16,11-9 1 16,15-12 0-16,18-3 0 15,10-3 1-15,9-6 0 16,11-4 3-16,15 5 0 0,10 6 4 16,3 5 0-16,5 2 2 15,5 5 0-15,23 2 1 16,-1 2 1-16,-7 3 0 15,1 0 0-15,-3 2 0 16,5 1 1-16,10 3-3 16,6 1 1-16,4 3-2 15,-4 6 1-15,-13 6 0 16,6 8 0-16,14 6 0 16,-5-1 1-16,-1-4 0 0,-4-5 0 15,-1-5 0-15,1-8 1 16,-1-12-2-16,-7-7 1 15,-3-12 1-15,-14-4 1 16,-13-6 2-16,-10-11 0 16,-11-15 0-16,-10-13 0 15,-8-18-1-15,-18-12 1 16,-12-13-3-16,-10-20 0 16,-19-17 6-16,-25-9 1 15,-15-10 0-15,-13-17 1 16,-14-16 0-16,-20-15 1 15,-28-15-3-15,-14-14 1 16,-15-22-8-16,-20-12 0 16,-31-12-7-16,-24-3 0 15,-30 3-4-15,-16 2 0 16,-18-2-4-16,-12-2 1 16,-14-3-11-16,-7 16 0 0,-5 16-20 15,-13 27 0-15,-9 26-19 16,-15 17 1-16,-13 16 7 15,-17 10 1-15,-20 8 6 16,-20 16 0-16,-18 21 12 16,-27 9 0-16,-32 7 13 15,-34 8 0-15,-34 9 5 16,-40 5 1-16,-35 3 1 16,-31 2 1-16,-24 1 1 15,-27-5 0-15,-17 3 0 0,-24 1 1 16,-25 6-1-16,-18 1 1 15,-22 3-1-15,-16 1 1 16,-24 1-1-16,-1-4 1 16,-2-3 0-16,1 0 0 15,-14 1 0-15,-8 1 0 16,-12 4 0-16,-20 1 0 16,-19-3 1-16,-23 3 0 15,-7 4 0-15,-9 3 0 16,-16 7 0-16,-23-5 1 15,-14 2-1-15,-6 0 1 16,-12 0-1-16,-7-6 1 16,-6-1 0-16,-15-2 0 15,2-2-1-15,4-11 0 16,5-13-1-16,3-10 1 16,7-16-1-16,-1-4 0 0,0 1-1 15,-10 5 1-15,-2 12-2 16,1 23 1-16,2 25-2 15,-6 42 0-15,-6 43-7 16,-17 54 1-16,-20 52-11 16,15 33 0-16,720-182-1561 15</inkml:trace>
  <inkml:trace contextRef="#ctx0" brushRef="#br0" timeOffset="6647.16">15589 14443 828 0,'0'0'0'15,"0"0"47"-15,23 11 1 16,-16-11 52-16,-7 0 1 15,16 7-12-15,5 1 1 16,8-3-36-16,6 1 1 16,4-5-22-16,6-2 1 15,1-3-8-15,0-1 1 0,-2-2-5 16,2 2 0-16,5 3 7 16,6 0 0-16,1 2 4 15,5 2 0-15,1 2-5 16,3 4 1-16,11-1 0 15,8 0 1-15,15-2-3 16,6-1 1-16,10-3 6 16,6-1 0-16,11-1 6 15,7-1 0-15,16 2 4 16,11 2 0-16,15-2-4 0,11 1 0 16,9 5 3-16,14 1 0 15,14 1-11-15,13 3 1 16,18-1 8-16,10-1 0 15,12-6-7-15,5 2 1 16,4 2-5-16,-5 0 1 16,4 0 3-16,-4 2 0 15,5-1 8-15,-15 1 0 16,-8-4-7-16,-10-5 1 16,-8-3-7-16,-11-4 0 15,-9 0 0-15,-14-2 1 16,-13-3-3-16,-18 2 0 15,-20-1-4-15,-17 4 1 16,-26 4-11-16,-15 5 0 16,-10 5-8-16,-9 10 1 15,-9 12-6-15,-12 11 1 16,-69-40-2273-16</inkml:trace>
</inkml:ink>
</file>

<file path=ppt/ink/ink7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5:04.795"/>
    </inkml:context>
    <inkml:brush xml:id="br0">
      <inkml:brushProperty name="width" value="0.05292" units="cm"/>
      <inkml:brushProperty name="height" value="0.05292" units="cm"/>
      <inkml:brushProperty name="color" value="#FF0000"/>
    </inkml:brush>
  </inkml:definitions>
  <inkml:trace contextRef="#ctx0" brushRef="#br0">15081 6571 1131 0,'0'0'0'16,"55"0"23"-16,0 0 1 15,13 0 22-15,8-7 0 16,-3-2 1-16,2 1 0 16,8 3-2-16,7-2 1 15,11-2-26-15,10-3 0 16,7 3-6-16,6 1 0 15,6 1 12-15,13 1 0 16,12 3 5-16,15-1 0 0,11 3 5 16,12-3 0-16,11-1 0 15,13-4 0-15,11 6-2 16,17-6 1-16,9-6-2 16,12-3 0-16,9 6-3 15,9 0 0-15,4 0 12 16,12 0 1-16,14 3 5 15,3-3 1-15,-1-3-10 16,10 1 1-16,20 5-4 16,1-3 1-16,1-9-6 0,6 9 1 15,5 9-7-15,9-6 1 16,-1-3-6-16,-5 7 0 16,-4 1-4-16,-9 4 1 15,-10 5-4-15,-15 6 1 16,-1 3 5-16,-18 1 1 15,-16-1 3-15,-22 2 1 16,-13-1-2-16,-23-1 1 16,-18-2-5-16,-20-7 1 15,-21-1-4-15,-20-4 1 16,-21-4-5-16,-19-1 1 16,-11-3-11-16,-16 2 0 15,-85 6-2062-15</inkml:trace>
  <inkml:trace contextRef="#ctx0" brushRef="#br0" timeOffset="1366.93">2805 7417 996 0,'0'0'0'15,"49"-12"16"-15,-1 7 0 16,19 1-2-16,17 4 0 15,17 0-9-15,6 0 1 16,1-5-6-16,5-2 1 16,9-1 2-16,5-4 0 15,8 3 4-15,5 0 1 16,4-3 5-16,15 0 0 16,12 7 11-16,9 3 0 15,14 0 7-15,2 4 0 16,2 5-2-16,10-2 1 15,-5 4 4-15,-8 1 0 16,-1-5-4-16,0 4 1 16,4 1-3-16,1-1 1 15,4-5-3-15,5-3 1 0,4-2-2 16,14-3 1-16,1-5-2 16,3 3 1-16,-1-1 2 15,2 1 0-15,4 5-3 16,4-1 0-16,8 0-1 15,-7 2 1-15,-10 5-1 16,-5 4 1-16,1 1-5 16,-9-1 0-16,-3-5-3 15,6 1 0-15,2 0-3 16,8 2 1-16,-1-11-4 0,16 4 0 16,2 0-2-16,3 0 0 15,3 0 0-15,-1 0 1 16,2 0-1-16,7 4 1 15,0-1-1-15,7 3 1 16,2 2-3-16,2-1 0 16,12 2-3-16,0 1 1 15,14 1 1-15,0 1 0 16,0 0 2-16,11-2 1 16,15-3 2-16,6 2 0 15,3-2 2-15,10 3 0 16,13 2-1-16,0-1 1 15,-3-6-1-15,17 3 0 16,11 1-1-16,7 3 0 16,4 0-1-16,5 0 1 15,5-3 0-15,13 3 1 0,3-3 2 16,7 3 1-16,9 2-1 16,5 0 0-16,9-1 0 15,5 5 1-15,-3 2-2 16,-7 8 1-16,-8 5-2 15,-8 0 1-15,-3 2-2 16,-22-1 1-16,-12 1-1 16,-24 3 0-16,-27 2-2 15,-30-6 0-15,-29-1-7 16,-22-5 0-16,-31-7-2 16,-33-18 1-16,-194-3-1787 0</inkml:trace>
  <inkml:trace contextRef="#ctx0" brushRef="#br0" timeOffset="2249.98">2080 8423 1276 0,'0'0'0'16,"0"0"28"-16,-16 0 0 0,16 0 23 16,10 1 1-16,26 3-5 15,15 1 1-15,16 7-16 16,9 0 1-16,1 0-11 15,18 0 0-15,27 4-5 16,12-2 1-16,7-2-7 16,13-3 0-16,26-2-2 15,28 1 1-15,28-4 0 16,38 1 0-16,20-2 16 16,13-1 0-16,18-4 10 15,13 2 0-15,12 6 1 0,4 0 0 16,-10-4-4-16,0 2 1 15,7 3-7-15,-3 3 0 16,-13 2 6-16,-11 0 0 16,-8 0 9-16,-13 0 0 15,-27 1-9-15,-7 0 0 16,-6 6-17-16,-11-8 0 16,-3-6-8-16,-12-17 0 15,-237 12-1747-15</inkml:trace>
  <inkml:trace contextRef="#ctx0" brushRef="#br0" timeOffset="12584.24">22191 10631 1343 0,'20'-4'0'16,"40"-4"40"-16,26-4 1 0,27-1 32 16,14-4 1-16,20-7-12 15,17-4 0-15,1 2-7 16,17 6 1-16,9 7-33 15,6 10 0-15,20 13 18 16,12 16 0-16,22 12 3 16,12 11 1-16,-2 4-5 15,0-6 0-15,-2-7 1 0,9-9 0 16,-1-8-7-16,1-15 0 16,0-8-4-16,0-8 0 15,-2-1 0-15,-8-1 1 16,-13-2 2-16,-21 3 0 15,-19 4-5-15,-18 5 0 16,-13 3-2-16,-24 8 0 16,-23 4-8-16,-25 9 1 15,-20 2-12-15,-22 2 0 16,-60-28-1957-16</inkml:trace>
  <inkml:trace contextRef="#ctx0" brushRef="#br0" timeOffset="14166.81">2805 11906 1142 0,'0'0'0'16,"54"-10"32"-16,6 1 0 15,25 4 30-15,5-2 0 16,14-2-13-16,9-3 0 16,5 2-9-16,-2 3 0 15,-3 5-6-15,5 4 1 16,4 3-5-16,0 6 1 15,0 4-3-15,8 4 1 16,11 0-5-16,4-5 0 16,5 3-3-16,7-4 0 15,0-10-4-15,16-3 0 16,12-3-5-16,14-4 1 16,8 0-1-16,10-5 1 0,-1-4 2 15,5 4 0-15,-1 3 0 16,-1 4 1-16,2-2 0 15,-4 9 0-15,8 6 0 16,1-2 0-16,0-6 2 16,0 0 0-16,5 0-2 15,2-2 0-15,-2-5-3 16,9 0 1-16,3 2 0 16,-7 1 0-16,-3 3 2 15,-4 1 0-15,-1 1-2 0,1 1 1 16,2 0 0-16,-1-2 0 15,4 0-2-15,3 0 1 16,1 0-1-16,2 0 1 16,-2 0-2-16,2 3 1 15,8 1-2-15,-2 1 0 16,1-5-1-16,1 0 1 16,-1-3-2-16,4 3 1 15,-3 5-1-15,3 0 1 16,-1 2-1-16,3 3 0 15,-5-1-2-15,8-2 0 16,3 1 0-16,13-2 0 16,5-3-1-16,9-1 0 15,3-4-1-15,5 0 0 16,5 2 0-16,6-1 0 16,3-8 0-16,6 4 1 0,4 5-1 15,1 2 0-15,2 1 0 16,13-3 0-16,10 5 0 15,3 0 1-15,-3-1 0 16,5 3 0-16,9-4-1 16,13 4 1-16,4 0-1 15,-4 0 1-15,-1-4-1 16,-1 3 0-16,3-1-1 16,-2 7 0-16,-4 5-1 15,-12 2 1-15,-10-1-1 0,-9-3 0 16,-14 6 1-16,-5 0 0 15,-11-1 8-15,-14 1 0 16,-24-9 6-16,-20 4 1 16,-22 1 3-16,-18-1 0 15,-17 1 2-15,-22 0 0 16,-18-1-5-16,-20 0 1 16,-17-3-6-16,-19 1 0 15,-13 2-2-15,-11 3 0 16,-13 0-5-16,-20 9 1 15,-25 4-9-15,-22 1 1 16,10-33-2115-16</inkml:trace>
  <inkml:trace contextRef="#ctx0" brushRef="#br0" timeOffset="15346.13">5338 13446 1187 0,'63'-5'0'0,"99"-7"31"15,46 0 1-15,18 3 31 16,9 1 1-16,14 1-11 16,5-2 0-16,1 0-17 15,3-1 0-15,13 3-15 16,-1 2 1-16,2 3-6 16,3 2 1-16,20 2-1 15,-1 0 0-15,13-4 10 16,-9-5 1-16,-10-2 2 15,-2 1 1-15,-2 1-2 0,-6 3 1 16,-11 4 7-16,-13 4 0 16,-20 1-2-16,-13 0 1 15,-13-1-4-15,-23 3 1 16,-21 0-4-16,-19 6 1 16,-17-4 9-16,-23 1 0 15,-24 1 4-15,-14-3 0 16,-13-4-6-16,-13-2 0 15,-18-1-2-15,-13 3 1 16,3 1-5-16,-8-5 1 16,-5 0-6-16,0 0 1 15,0 0-4-15,-5 9 0 16,-4-4-10-16,9-5 0 16,0 0-1943-16</inkml:trace>
  <inkml:trace contextRef="#ctx0" brushRef="#br0" timeOffset="19983.82">11137 15153 1478 0,'0'0'0'0,"-17"-40"76"16,1 9 0-16,3 8 83 15,5 8 1-15,-3 1-48 16,4 5 1-16,2 2-64 16,5 7 0-16,-6 2-18 0,3 19 1 15,3 31-12-15,3 20 0 16,8 22-5-16,7 13 1 15,1 21-5-15,11 14 0 16,10 19-3-16,3-2 1 16,4-13-3-16,-6-22 1 15,-16-13-2-15,-8-18 0 16,-8-20-1-16,-2-21 0 16,-7-24 1-16,2-13 1 15,-2-15-1-15,-5-15 0 16,-9-39-1-16,-1-31 0 15,3-38 2-15,2-22 0 16,8-35-1-16,5-31 0 16,6-23-1-16,9 9 1 15,8 23-2-15,2 27 0 16,8 28-1-16,-5 33 0 16,-2 26 0-16,6 27 0 0,9 30-2 15,7 34 1-15,7 35-1 16,-3 32 0-16,-4 32-1 15,-3 21 1-15,-8 24-1 16,-3 14 0-16,-1 6-1 16,-4-14 0-16,-6-23 1 15,-3-23 0-15,-4-19 0 16,2-13 1-16,-3-18-1 16,-7-18 1-16,-4-21-1 15,0-29 1-15,5-28 0 0,-3-27 0 16,-7-33 0-16,-1-29 0 15,5-38 0-15,3-43 0 16,8-55 0-16,11-26 0 16,4-11-1-16,9 32 1 15,8 50-2-15,1 52 1 16,-5 52-3-16,0 40 1 16,-3 35-3-16,7 30 0 15,13 38-1-15,-4 41 0 16,2 43-1-16,4 27 1 15,8 39-1-15,13 16 0 16,6 8 1-16,-1-3 1 16,-14-20 0-16,-9-18 1 15,-3-23-16-15,-1-17 0 16,1-19-17-16,-10-19 0 16,-54-83-1709-16</inkml:trace>
  <inkml:trace contextRef="#ctx0" brushRef="#br0" timeOffset="20634.43">13367 14436 1612 0,'5'-8'0'16,"13"-22"2"-16,8-6 0 16,16-4 11-16,6-3 1 15,-2-2 47-15,-4-5 1 16,-6-1-14-16,-5 3 1 16,-1 6-6-16,-7 10 0 15,-5 11-9-15,-8 9 1 16,-2 8-11-16,-1 18 1 15,5 19-9-15,-1 22 1 16,-4 32-6-16,-7 25 1 16,-4 29-4-16,1 7 1 15,1 12-3-15,2-5 1 16,0-8-3-16,3-22 0 16,11-21-1-16,0-18 0 15,4-15-1-15,-7-15 0 0,1-20-1 16,-3-13 0-16,0-8 1 15,-4-8 1-15,4-10 1 16,0-15 0-16,1-15 4 16,-1-12 0-16,-7-10 2 15,-6-7 1-15,-12-9 1 16,-8-5 1-16,-12-2-1 16,-4 5 0-16,-4 11-6 15,-4 13 1-15,-1 20-5 16,-4 19 1-16,2 16-2 0,7 15 1 15,14 10-1-15,24 11 0 16,29 6 1-16,18 9 0 16,17 6 0-16,9-6 1 15,9-10-1-15,5-11 1 16,9-12-1-16,-4-12 0 16,-13-8-1-16,-6-9 1 15,-11-14-1-15,-12-11 0 16,-44 30-1740-16</inkml:trace>
  <inkml:trace contextRef="#ctx0" brushRef="#br0" timeOffset="21170.89">14183 12716 1467 0,'0'0'0'15,"0"0"10"-15,0 0 1 16,-3 16 20-16,12 22 1 16,5 34 36-16,12 29 0 15,15 25-21-15,10 30 0 16,13 41 0-16,-3 26 0 16,-10 8 1-16,-8-8 1 15,-10-9-7-15,-6-27 0 16,-8-24-11-16,-3-42 1 0,-9-38-11 15,0-27 0-15,-5-27-17 16,-2-29 1-16,0 0-1633 16</inkml:trace>
  <inkml:trace contextRef="#ctx0" brushRef="#br0" timeOffset="22217.45">13972 13694 1511 0,'0'0'0'0,"-14"-7"24"0,7 2 1 16,7 5-8-16,26-2 1 16,27 7 19-16,12 2 1 15,15 9 4-15,6 15 1 16,13 14 0-16,-7 10 1 16,-11 9-3-16,-11-1 1 15,-6-10-4-15,-10-22 1 16,-13-20-7-16,-9-27 1 15,-11-27-4-15,-5-26 0 16,-4-33-5-16,-7-28 0 16,-10-29-5-16,-7-35 0 15,-8-42-6-15,-3-23 1 16,-1-8-7-16,4 18 0 16,1 21-7-16,7 36 0 15,6 41-2-15,1 44 0 16,5 41-5-16,2 24 0 0,1 22-4 15,13 40 0-15,18 46 1 16,8 45 1-16,13 48 6 16,6 63 1-16,3 46 2 15,-6 21 0-15,-1 5 1 16,-1-19 1-16,2-27 3 16,-3-37 0-16,-4-36 3 15,-7-25 0-15,-12-29 1 16,-13-34 1-16,-6-39 1 15,-4-18 0-15,-1-18-1 0,1-33 1 16,5-41-3 0,-1-28 1-16,2-23-4 0,7-13 1 15,4-7-1-15,15 8 1 16,8 25-1-16,15 29 1 16,8 31-3-16,-7 30 0 15,-8 24-2-15,-10 25 0 16,-3 24-1-16,-3 20 1 15,-4 17-2-15,-5 6 1 16,-6-4-6-16,-5-12 0 16,-7-23-9-16,-1-20 1 15,-6-25-13-15,-5-11 0 16,-2-11-2-16,10-9 1 16,8-19 2-16,1-11 1 15,4-8 11-15,4-5 0 16,4-5 5-16,5 2 1 15,-1 6 3-15,5 2 1 0,6 4 0 16,4 5 1-16,1 2 1 16,4 3 0-16,1 7 0 15,-8-2 1-15,-6-6 1 16,-5-8 0-16,-2-13 0 16,-3-9 1-16,0-11 1 15,-6-6 1-15,-5-7-1 16,-12-9 1-16,-14-4-2 15,-13-3 0-15,-10 1-1 16,-4 13 1-16,-5 26-2 0,2 31 0 16,-4 40-3-16,2 41 1 15,2 44 0-15,14 29 1 16,17 28 0-16,8 17 1 16,6 10 1-16,8-20 0 15,5-33 1-15,-4-28 0 16,2-26 2-16,-1-22 1 15,-3-23 2-15,5-20 1 16,9-20 2-16,1-20 1 16,0-23 1-16,1-15 0 15,3-18-10-15,1-7 0 16,-37 99-1597-16</inkml:trace>
  <inkml:trace contextRef="#ctx0" brushRef="#br0" timeOffset="22833.39">17233 12688 1399 0,'0'0'0'15,"7"-1"15"-15,-7 1 1 16,11-5 12-16,-11 5 1 0,12 8 60 16,-1 6 1-16,5 9 3 15,1 11 0-15,3 15-8 16,-3 9 1-16,6 12-22 16,-3 1 1-16,1 0-15 15,2-7 0-15,-2-14-12 16,4-12 0-16,1-17-10 15,1-16 1-15,8-19-5 16,2-15 0-16,-5-20-4 16,-4-10 1-16,-3-17-6 0,-10-9 0 15,-8-13-4-15,-7 2 0 16,-3 7-6-16,-6 21 1 16,4 32-2-16,1 22 0 15,4 14-2-15,2 40 1 16,5 31-1-16,5 19 0 15,4 8-1-15,5 4 1 16,2-12 0-16,4-7 0 16,5-15 0-16,-1-14 1 15,-2-20 0-15,-3-11 0 16,1-11 0-16,1-16 0 16,7-10 0-16,-3-10 0 15,-9-19-1-15,-6-16 1 16,-4-12 2-16,-3-19 0 15,-1-19 2-15,-7-14 0 16,-2-12 5-16,-2-1 1 16,-7 4 1-16,4 20 1 0,5 27 0 15,2 26 1-15,0 28-2 16,1 19 0-16,-3 12-3 16,9 19 0-16,1 12-1 15,5 2 0-15,-5-4-4 16,2-8 1-16,-3-7-6 15,0-4 1-15,-2-6-4 16,2-8 1-16,7-6-20 16,0-11 0-16,1-12-33 15,-1-2 0-15,-16 35-1920 0</inkml:trace>
  <inkml:trace contextRef="#ctx0" brushRef="#br0" timeOffset="23349.96">19435 11453 2262 0,'0'0'0'0,"-11"-19"3"15,-5 10 0-15,-14 11 12 16,-18 17 1-16,-19 21 31 16,-14 19 1-16,-17 18-17 15,-7 13 1-15,-7 11 22 16,9 1 0-16,24-7-17 15,21-21 1-15,21-22-20 16,24-14 1-16,19-13-11 16,20-11 0-16,16-9-5 15,22-10 0-15,24-11-4 0,13-8 0 16,11-6-9-16,10 1 0 16,9 5-10-16,-4 10 0 15,-9 14-5-15,-14 14 1 16,-14 20 1-16,-20 18 1 15,-24 14 17-15,-32 12 1 16,-33 12 4-16,-29 5 1 16,-26 12 10-16,-24 1 0 15,-19 13 16-15,-13 2 0 16,-8 1-15-16,-15-3 1 16,153-121-1990-16</inkml:trace>
  <inkml:trace contextRef="#ctx0" brushRef="#br0" timeOffset="23834.34">13619 16859 1915 0,'-41'14'0'0,"-66"24"34"15,5 0 0-15,29-8 33 16,22-13 1-16,19-10 16 16,13-11 1-16,15-8-45 15,18-16 1-15,29-17-12 0,31-12 1 16,35-10-16-16,31-11 0 16,31-14-7-16,46-24 0 15,37-27-5-15,35-23 1 16,21-21 2-16,38-16 1 15,19-6 2-15,24-9 1 16,26 7 9-16,-1 6 1 16,16 1 22-16,-19 16 1 15,-18 15 16-15,-25 20 0 16,-15 23 14-16,-27 11 0 16,-35 19 1-16,-27 18 0 15,-26 15-13-15,-37 11 1 16,-32 10-13-16,-30 8 0 15,-30 7-11-15,-14 6 1 16,-12 8-12-16,-9 1 0 16,-4-1-14-16,-1 0 0 15,-1-4-11-15,-12-1 0 0,-58 22-2550 16</inkml:trace>
</inkml:ink>
</file>

<file path=ppt/ink/ink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37:45.706"/>
    </inkml:context>
    <inkml:brush xml:id="br0">
      <inkml:brushProperty name="width" value="0.05292" units="cm"/>
      <inkml:brushProperty name="height" value="0.05292" units="cm"/>
      <inkml:brushProperty name="color" value="#FF0000"/>
    </inkml:brush>
  </inkml:definitions>
  <inkml:trace contextRef="#ctx0" brushRef="#br0">23675 6303 1612 0,'-30'3'0'16,"-51"2"62"-16,-36 1 0 15,-27-6 33-15,-24-9 1 16,-19-14-36-16,-21-8 1 0,-12-7-31 15,-13-7 1-15,-9 0-16 16,-15 7 1-16,-15 5-6 16,-16 4 1-16,-15 8-3 15,-13 2 0-15,-3 9-2 16,-13 3 0-16,-20-2-1 16,-5 2 0-16,-1 5-2 15,-5-5 0-15,-20 2 0 16,-5-7 0-16,-2-3-1 15,-1 1 0-15,4 2 0 16,-2 0 1-16,-1-1-2 16,-9 0 1-16,2 2-1 0,-5-1 0 15,5-2 0-15,0 6 0 16,-1 8-1-16,-1 1 1 16,4 10-1-16,-5 3 1 15,-3 5-1-15,-2 7 1 16,1 3-1-16,10 9 0 15,20 7 0-15,4 9 0 16,23 6 0-16,4 6 0 16,8 8 0-16,19 1 0 15,27-4 0-15,23 3 0 16,17 8 0-16,23-8 0 16,20-12 0-16,26 1 0 15,25 2 0-15,15-2 0 16,15 2 0-16,30 5 0 15,26 1 0-15,23-2 0 0,16-10-1 16,22-1 0-16,23-2-1 16,22 3 1-16,18-1-4 15,23 5 1-15,29 3-6 16,19-2 1-16,20-2-4 16,34-5 1-16,35 2-2 15,25-2 0-15,18-3 0 16,13-8 1-16,10-4-1 15,29-6 1-15,39-12 5 16,23-3 1-16,13-5 3 0,26-2 0 16,18-2 2-16,22 0 0 15,10 2 2-15,18-2 0 16,10-4 0-16,10-1 0 16,7-3 1-16,11-2 0 15,5 4 5-15,2 7 0 16,9 7 2-16,1-2 0 15,6 2 6-15,0 1 0 16,0 0 3-16,10 0 1 16,9-1 0-16,-12 0 0 15,-14-7 0-15,-4-4 0 16,-9-9-1-16,-1-2 0 16,-1-5-1-16,-6-3 1 15,-11-2-3-15,-13 0 1 16,-10-4-2-16,-14-1 0 15,-30-4 0-15,-14-1 1 16,-16-1-2-16,-27-6 0 0,-17-8-1 16,-25-4 0-16,-28-1-1 15,-32-3 0-15,-22 0 1 16,-35-5 0-16,-27-7-1 16,-31 3 1-16,-31 1-1 15,-25-4 0-15,-26 3-1 16,-24-5 1-16,-16-14 1 15,-26-3 0-15,-28-10 1 16,-28 3 0-16,-25 1-1 16,-24-1 1-16,-29-10-3 0,-33-2 0 15,-32-1-2-15,-36-4 1 16,-23-4-4-16,-37 6 1 16,-32 4-3-16,-35 6 1 15,-31-2-2-15,-35-2 1 16,-32 6-2-16,-39 10 1 15,-42 8-1-15,-39 9 1 16,-28 19-1-16,-52 20 0 16,-41 25 0-16,-57 35 0 15,-53 31 0-15,-37 48 0 16,-55 49-2-16,-19 52 1 16,-36 44-5-16,17 15 1 15,929-279-1969-15</inkml:trace>
</inkml:ink>
</file>

<file path=ppt/ink/ink8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5:56.111"/>
    </inkml:context>
    <inkml:brush xml:id="br0">
      <inkml:brushProperty name="width" value="0.05292" units="cm"/>
      <inkml:brushProperty name="height" value="0.05292" units="cm"/>
      <inkml:brushProperty name="color" value="#FF0000"/>
    </inkml:brush>
  </inkml:definitions>
  <inkml:trace contextRef="#ctx0" brushRef="#br0">1730 2449 1299 0,'0'0'0'0,"50"-18"32"0,-8 6 0 16,7 5 20-16,1-1 1 16,3-10-15-16,1-2 0 15,1-1-16-15,9 4 1 16,6 1-8-16,-1 0 1 15,0 3-8-15,1 6 0 0,11 1-1 16,6 12 1-16,8 6-3 16,6 0 1-16,1-7 1 15,2 2 0-15,18-4 1 16,8 6 1-16,6 0 5 16,5-6 0-16,13-3 1 15,13 0 1-15,13-3 0 16,9-1 0-16,14 3 2 15,14-6 1-15,5-5 1 16,7-2 0-16,8 7-1 0,-3-5 1 16,4-2-2-16,15 7 1 15,6 10-2-15,11 1 1 16,16-4-1-16,6-7 0 16,10-7 2-16,5-2 0 15,0 1-1-15,10 1 0 16,17-7 2-16,8 2 0 15,-7 5 3-15,7-1 1 16,13 3-5-16,10-2 1 16,19-5-2-16,3 2 1 15,1-1-2-15,7 3 1 16,14 3-4-16,14 3 1 16,8 0 2-16,-3 6 0 15,1-1-1-15,0 4 1 16,5 4-1-16,-4-1 1 15,2 2-3-15,4 4 1 16,12 3-4-16,3 0 0 16,-1-5 0-16,0 5 1 0,-6 2-1 15,6 4 0-15,2-3-1 16,5 1 0-16,3 1-2 16,-1 7 0-16,-6 6 1 15,-3 2 1-15,-6 1 0 16,-6 5 1-16,-17-1 1 15,-10-4 0-15,-24 3 1 16,-22-1 0-16,-14 1 1 16,-30 0 0-16,-21-5-1 0,-25 2 0 15,-28-2 0-15,-18-5 1 16,-26-10 0-16,-29-2 0 16,-20-4-1-16,-24-5 0 15,-22-5-5-15,-30-5 1 16,-18-5-7-16,-23-2 0 15,-25-2-5-15,-40 5 1 16,-46 2-19-16,-39 7 0 16,113 0-2033-16</inkml:trace>
  <inkml:trace contextRef="#ctx0" brushRef="#br0" timeOffset="967.29">2588 4321 750 0,'37'0'0'0,"72"9"8"16,43 0 0-16,21-4-1 15,21 2 0-15,19-4 38 0,16-3 1 16,11-7-5-16,9-7 0 16,17-1 18-16,13-1 1 15,19-1 1-15,13 5 0 16,6-2 18-16,16 4 0 15,8 1-8-15,19 0 1 16,5-3 13-16,14-2 0 16,11 7-7-16,-2 2 0 15,3 2-8-15,-15-1 1 16,-5 1-3-16,-10 3 0 16,-1 3-15-16,-16-3 1 15,-9-5 8-15,-16 5 0 16,-10 0-21-16,-13-3 0 15,-29-3-7-15,-19-4 1 16,-18 0-3-16,-29-3 1 16,-12 1-2-16,-24 0 1 15,-20-3-3-15,-18-3 0 0,-19 1 1 16,-17 5 0-16,-18 0-14 16,-10-4 1-16,-10-4-9 15,-7-6 1-15,-5 5-6 16,-1 5 0-16,4 11-5 15,4 2 0-15,-48 3-2082 16</inkml:trace>
  <inkml:trace contextRef="#ctx0" brushRef="#br0" timeOffset="13917.52">8338 2724 951 0,'0'0'0'0,"-2"26"18"15,-5 10 0-15,0 27 23 16,-2 16 0-16,0 23-7 16,1 6 0-16,-8 2-7 0,0 6 1 15,-2 4-13-15,-3 4 1 16,3-11-2-16,11 1 1 15,4 2 3-15,6-9 1 16,3-8 3-16,11-4 1 16,6-5 1-16,5-7 0 15,11-9 0-15,12-8 1 16,11-9-3-16,17-1 0 16,15-4-2-16,15-2 0 15,20 0-4-15,17 0 1 16,29-5-3-16,24 0 0 15,31-5-2-15,18-7 1 16,28-12-2-16,13-13 0 16,11-15-1-16,7-10 0 15,17-12-2-15,-3-11 0 16,-5-5-3-16,-6-5 1 0,-11-9 0 16,-10-7 1-16,-14-3-2 15,-9-2 1-15,-17-7 5 16,-27-2 0-16,-21-10 0 15,-17 0 1-15,-13-5 3 16,-19 0 0-16,-13-5 1 16,-21 3 0-16,-28 5 0 15,-18 9 0-15,-22 9 0 16,-18-1 0-16,-15 6 4 16,-17 0 1-16,-17 6-2 15,-22 1 1-15,-21 0-1 16,-18-7 0-16,-19 1-1 0,-14-5 0 15,-12-1-1-15,-15-2 0 16,-21-5-2-16,-15-6 0 16,-26 0-2-16,-17 8 0 15,-23 13-5-15,-10 0 1 16,-13 4-3-16,-3 10 1 16,-9 9-1-16,-1 3 0 15,5 5 0-15,-1 4 0 16,-3 5 0-16,0 6 1 15,-4 4 0-15,2 7 0 16,4 9-1-16,-4 9 0 16,-7 19-6-16,7 22 0 15,12 21-2-15,22 22 0 16,30 16-6-16,31 14 0 16,182-123-1629-16</inkml:trace>
  <inkml:trace contextRef="#ctx0" brushRef="#br0" timeOffset="55369.23">31840 3227 1388 0,'0'0'0'15,"18"-6"26"-15,-6 6 0 16,-3 0 34-16,-9 0 0 16,10 0-4-16,-10 0 1 15,13 0-27-15,-1 3 0 16,11 6-9-16,3 6 0 0,1 11-5 16,-4 11 1-1,3 4-4-15,4 16 1 16,6 11-4-16,-3 10 0 0,-5 8-2 15,-5 9 0-15,-3 13-3 16,-6 8 0-16,-2 6-1 16,-1 10 0-16,-1 8-1 15,-1 14 0-15,-4 11-1 16,-6 4 0-16,-6-1-1 16,-2 3 1-16,2 9-1 0,0 2 0 15,0 1 0 1,-4 11 1-16,-1 7 0 0,1 1 1 15,2 1-1-15,6-2 0 16,8-2 3-16,7-2 0 16,8 5 1-16,3 10 0 15,0-5 3-15,0 3 1 16,-2 1 1-16,-4 0 1 16,-3 2 2-16,-7 1 1 15,-8 4-1-15,-10 6 0 16,-8 2-2-16,-6 10 1 15,-1 1-2-15,1 0 1 16,2 0-2-16,4 0 1 16,3-2-3-16,3-1 0 15,6-7 0-15,4-1 0 16,6 5-2-16,3-1 1 16,1 2-2-16,1 0 1 15,5-2 0-15,-1 2 1 0,-1 1 0 16,1-1 0-16,4 0-1 15,0 0 0-15,-2 2 0 16,-5-3 0-16,-4 1-1 16,-5-1 1-16,-5-1-1 15,1-2 1-15,4-12-2 16,0-13 1-16,2-9 0 16,0-19 0-16,-2-16-1 15,-2-14 1-15,-3-12 0 16,-1-13 0-16,3-11-1 0,-4-12 0 15,-7-7 0-15,-4-4 1 16,0-10-1-16,1-8 0 16,1-6 0-16,2-8 1 15,1-7-1-15,-1-6 0 16,-3-3 0-16,-1-7 1 16,2-5-1-16,-1-2 0 15,-5 1 1-15,-1-5 1 16,1-6-1-16,-5-5 0 15,-3-4 0-15,0-5 1 16,2-7-1-16,0-7 1 16,-1-5 0-16,3-5 0 15,5-4 0-15,3 1 1 16,6 4 0-16,-1 2 0 16,1 2 0-16,0 2 0 15,-4 2 2-15,-7 4 0 16,-7 6 0-16,-7 5 0 0,-7 5-2 15,-2 2 1-15,-2-2-2 16,-3-1 0-16,-2-4-1 16,0 1 0-16,-3 3-1 15,-6 1 0-15,-10 6 0 16,-9 2 1-16,-6 5-2 16,-6 4 1-16,-11 2 0 15,-11 6 0-15,-14 1 3 16,-5 4 0-16,-7 3 4 0,-7 5 0 15,0 2 2-15,1-4 0 16,-4-8-1-16,-6-5 1 16,3-11-2-16,1-6 1 15,1-8-2-15,-1-3 1 16,-4-3 0-16,-9-2 1 16,-7 3-3-16,-7 5 1 15,-5 4-3-15,-2 5 1 16,3 4 0-16,1 3 1 15,1 2-1-15,6-1 1 16,1-2 1-16,4-3 0 16,7 3 1-16,7-3 1 15,16-6-1-15,9-1 0 16,8 3-2-16,11-1 0 16,13 1-1-16,6-1 1 15,12-3 0-15,14 0 1 16,23-2-4-16,13-1 1 0,7-4-5 15,11 0 0-15,5 1-2 16,9-1 0-16,0 0-2 16,0 0 0-16,0 0-2164 15</inkml:trace>
  <inkml:trace contextRef="#ctx0" brushRef="#br0" timeOffset="80518.66">16263 17499 1702 0,'0'0'0'0,"0"0"46"16,0 0 1-16,0 0 19 15,0 0 0-15,25-13-29 16,1 14 1-16,11 1-30 15,9 1 0-15,5 4-6 16,11 4 1-16,16 3-3 16,6 1 0-16,3-1-1 0,10-2 1 15,12 2-3 1,6 0 1-16,1 0-3 0,11 0 1 16,14-1 1-16,6 1 0 15,8 2 2-15,12-4 1 16,8-3 0-16,5-2 0 15,10-2 1-15,8-2 0 16,3-1 10-16,14 0 0 16,2 1 13-16,4-1 1 15,5 1 9-15,5-1 0 16,7-4 4-16,10 2 1 16,12 5-6-16,4-1 1 15,8-6-7-15,12 0 1 16,3 2-3-16,-1-1 1 15,4-4 1-15,-1-1 0 16,18-1-8-16,-4-1 0 16,-5-8 10-16,-9 4 1 0,-12 7-5 15,-12 1 1-15,-11 3 7 16,-11 2 1-16,-13 5 12 16,-15 2 0-16,-11 6 2 15,-17 0 0-15,-12-2-9 16,-21-5 0-16,-24 0-3 15,-13 2 1-15,-15-1-9 16,-12-3 1-16,-14-6-5 16,-13-3 0-16,-12 1-6 0,-8 1 1 15,-12 2-2-15,-1-2 0 16,2-1-3-16,-7 1 1 16,-9 2-2-16,-4 0 0 15,-1 0-2-15,-4 0 0 16,-7 0-1-16,8-5 1 15,-8 5-4-15,8-4 0 16,-8 4-6-16,7 6 0 16,-7-6-3-16,12 12 0 15,-3 7-21-15,12 0 1 16,-21-19-2409-16</inkml:trace>
</inkml:ink>
</file>

<file path=ppt/ink/ink8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7:32.995"/>
    </inkml:context>
    <inkml:brush xml:id="br0">
      <inkml:brushProperty name="width" value="0.05292" units="cm"/>
      <inkml:brushProperty name="height" value="0.05292" units="cm"/>
      <inkml:brushProperty name="color" value="#FF0000"/>
    </inkml:brush>
  </inkml:definitions>
  <inkml:trace contextRef="#ctx0" brushRef="#br0">2159 3852 515 0,'0'0'0'0,"-9"61"3"16,0-2 0-16,-5 1 7 15,-2 4 1-15,1 5 28 0,-7 6 1 16,3 3 25-16,-2 8 0 16,-2 13-23-16,3 13 0 15,3 20 4-15,1 1 0 16,0-1-9-16,-2 8 0 16,6 5-6-16,3 8 0 15,4-1-8-15,0 7 0 16,-4 0-3-16,0 2 0 15,-5-2-2-15,5 2 1 16,6 2-4-16,6-7 1 16,2-13 5-16,9-6 1 15,8-12 0-15,4-11 1 16,2-19-2-16,1-7 1 16,2-6-2-16,8-11 0 15,7-9-4-15,9-1 1 16,12-4-3-16,0-7 0 15,5-3-2-15,6-8 0 0,3-2-4 16,9-8 0-16,10-8-3 16,-1-7 0-16,0-7-1 15,0-4 0-15,19-1-2 16,0-2 0-16,-2-2-1 16,3 0 1-16,11 1-1 15,9 1 0-15,3-4-1 16,2 1 1-16,10-8-1 15,3 1 1-15,14 0 0 0,5-4 0 16,18-7-1-16,5-2 1 16,10-1 0-16,2-5 0 15,6-4 0-15,13 0 0 16,-5-5 0-16,6 2 0 16,-5 3 0-16,2 7 1 15,-3 3 0-15,5 6 0 16,8 0 0-16,-2 10 0 15,2 7 1-15,-1 3 1 16,6 1 0-16,6-4 0 16,8 0 0-16,1 0 0 15,1 1 0-15,1 1 1 16,6 3-1-16,6-1 0 16,6-4 1-16,-3 0 1 15,4 2 0-15,2 1 0 16,3 4 1-16,3 7 0 15,13 1 0-15,-6-1 0 16,-4 2 0-16,-5-4 0 0,3 2-1 16,-2 1 0-16,7-3 0 15,3 2 1-15,-2 0 1 16,-1 0 0-16,-3 0 1 16,8 1 1-16,9 3 1 15,5 1 0-15,3-2 0 16,-4 2 0-16,1 0-1 15,9 5 1-15,13 4-1 0,-5-4 0 16,-8 2-2 0,11 2 0-16,10-4-1 0,0 2 1 15,-3 0-2-15,5 2 1 16,12-1-2-16,11 3 0 16,-7-8-1-16,0 1 1 15,7-4-1-15,0 2 1 16,12 1 0-16,2-5 0 15,-5-4 0-15,1-1 1 16,2 0-1-16,4 2 0 16,2-2 0-16,3-5 0 15,3-2-1-15,1-5 1 16,-4-9-1-16,-7-3 0 16,-4-12-1-16,-6-6 1 15,-6-9-1-15,-11-8 1 16,-6-7 0-16,-15-8 0 15,-10-12 0-15,-21-4 0 0,-11-9-1 16,-14-13 1-16,-25-11 2 16,-14-12 0-16,-16-14 2 15,-19-15 0-15,-16-14 2 16,-12-7 0-16,-16-12 0 16,-11-6 0-16,-14 3 0 15,-16-3 0-15,-12 5-2 16,-18 9 0-16,-16 7 0 15,-21 6 0-15,-19 3-2 16,-21 16 1-16,-22 6-3 0,-22 15 0 16,-27 8-2-16,-25 3 0 15,-24 2-2-15,-24 8 0 16,-29 4 0-16,-37 9 0 16,-31 10-2-16,-31 8 1 15,-28 6-5-15,-28 12 1 16,-24 11-5-16,-13 10 1 15,-26 11-4-15,-20 8 1 16,-14 5-2-16,-10 6 0 16,-17 3 1-16,-14-4 0 15,-11 4 3-15,-22 4 0 16,-13-4 0-16,-14 5 1 16,-34 5 4-16,-10-1 0 15,-11 0 3-15,-24-6 0 16,-9-3 2-16,-9 0 0 15,-11 0 1-15,-17-3 1 16,-6-15 1-16,-8-3 0 0,-11-11 1 16,-7-5 1-16,-14-1 0 15,-31 2 0-15,-16 3 0 16,-12 16 1-16,-13 13 0 16,-27 16 0-16,-34 14 0 15,-8 19 1-15,-7 21 0 16,3 24 0-16,6 23-1 15,-8 18 0-15,-19 21-1 16,-7 30 0-16,11 33-5 16,26 20 0-16,28 26-9 0,27-46 0 15,767-215-1504-15</inkml:trace>
  <inkml:trace contextRef="#ctx0" brushRef="#br0" timeOffset="13666.47">4290 9475 996 0,'33'2'0'16,"52"1"29"-16,19-1 1 16,0 5 25-16,4 0 1 0,6 5-1 15,3 2 1-15,-13-2-18 16,9-4 0-16,12 4-13 16,4-6 1-16,-4-5-7 15,5-1 1-15,15-1-4 16,9-5 0-16,4 1 1 15,-1 3 0-15,-7 2-3 16,0 4 1-16,-2 1 2 16,9 6 0-16,2-1-2 15,-5 2 0-15,-6-2 0 16,2-4 0-16,7-1 6 0,-2-2 1 16,11-1-6-16,-4-2 1 15,-3-2 3-15,3 1 0 16,-3 1 6-16,3 0 1 15,6-2-6-15,6 0 1 16,3 4 3-16,1 0 0 16,0-4 2-16,-5 0 0 15,0 2-1-15,7-5 0 16,3-2-3-16,4-2 1 16,5 9-8-16,-1-3 1 15,4-1-5-15,1 1 0 16,-2 1-3-16,2-3 0 15,-2 2-1-15,4-1 0 16,1-1-2-16,0 1 1 16,8-1-2-16,1 2 1 15,0-1 2-15,5 1 0 16,8-1 0-16,5 3 0 0,-2-3 0 16,12 4 1-16,7 0-1 15,8 0 1-15,8 0 1 16,-7 0 0-16,2 0 3 15,-5 0 0-15,7 0 1 16,1 4 0-16,6-4 3 16,7 1 0-16,7 1 2 15,2-4 1-15,15 1-1 16,-1-6 0-16,7-2-1 16,5-1 1-16,7-2-2 0,4 5 1 15,9 1-3-15,12 5 0 16,1 1-4-16,4 1 0 15,13 5-1-15,3-1 0 16,7 2-2-16,13-4 0 16,8-4-1-16,2-1 1 15,4 2-2-15,6 0 0 16,10 0 4-16,-3-4 1 16,-10 3 1-16,-5-1 1 15,0 0 2-15,-16-1 1 16,-9 3 2-16,-10 0 1 15,-17 0-1-15,-15 3 1 16,-19-3-1-16,-17 5 0 16,-17 1-1-16,-18-1 0 15,-24 2-2-15,-25 3 0 16,-16-1-2-16,-23-1 0 0,-22-3-6 16,-23-3 0-16,-119-2-2176 15</inkml:trace>
  <inkml:trace contextRef="#ctx0" brushRef="#br0" timeOffset="14800.36">2917 10350 1231 0,'0'0'0'16,"0"0"26"-16,25-6 0 15,2 12 37-15,11 3 0 16,19 5-17-16,13 5 0 15,12-5-24-15,9 0 0 16,12 0-9-16,9-6 1 16,15 4-5-16,18-5 1 15,12-2-3-15,20-1 0 16,18-4-3-16,17 2 1 16,14 1-3-16,5 2 1 0,12 4-1 15,9 1 0-15,2 2-1 16,11 2 0-16,7 4 1 15,17-3 1-15,4-6 1 16,7 1 1-16,14 2 0 16,7-5 1-16,8-9 0 15,24-6 1-15,12-4 8 16,15 0 0-16,16-4 10 16,12 2 1-16,1-1 1 15,16 1 1-15,9 0 8 0,0 4 0 16,12-3-1-16,16 1 0 15,6 0-4-15,6 4 1 16,10-5-6-16,8 1 0 16,9-2-4-16,23 4 1 15,14 5-5-15,3 5 0 16,2-4-5-16,11 10 0 16,18 7-5-16,8 8 0 15,4 5 5-15,10 0 1 16,11-2 6-16,4 1 1 15,7 2 2-15,17-1 0 16,7-2-1-16,-1 1 1 16,1-5-3-16,-3 3 1 15,-8 8-5-15,-11 5 1 16,-19 6-8-16,-13 3 0 16,-13 2-7-16,-40-20 0 15,-533-27-1828-15</inkml:trace>
</inkml:ink>
</file>

<file path=ppt/ink/ink8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8:12.011"/>
    </inkml:context>
    <inkml:brush xml:id="br0">
      <inkml:brushProperty name="width" value="0.05292" units="cm"/>
      <inkml:brushProperty name="height" value="0.05292" units="cm"/>
      <inkml:brushProperty name="color" value="#FF0000"/>
    </inkml:brush>
  </inkml:definitions>
  <inkml:trace contextRef="#ctx0" brushRef="#br0">19006 6832 1265 0,'19'-1'0'16,"38"-3"25"-16,31-1 0 16,28-2 30-16,15-2 0 15,15-3-9-15,25-5 0 16,22-4-22-16,24-8 0 15,23-4-9-15,14 2 0 16,17 8-5-16,10 8 1 16,11 8-3-16,14 8 0 15,15 13-2-15,5 2 0 16,6 8 7-16,17 2 1 16,12-2 20-16,4-8 1 15,2-8 15-15,9-2 0 16,-4-3 2-16,-7-3 0 0,-8-3-11 15,-12-3 1-15,-15 3-8 16,-25 3 1-16,-24 0-11 16,-27 2 1-16,-28 5-11 15,-29 8 1-15,-29 9-15 16,-34-5 1-16,-134-19-1633 16</inkml:trace>
  <inkml:trace contextRef="#ctx0" brushRef="#br0" timeOffset="1383.17">2958 7322 1332 0,'0'0'0'16,"0"0"21"-16,28-24 0 15,4 19 24-15,14 1 1 16,12 1-11-16,0-1 0 15,2 2-21-15,2-6 1 0,2-4-8 16,11 0 1-16,17 3-4 16,7 2 0-16,0-2-2 15,14 4 1-15,17 7-1 16,8 0 1-16,10-2-2 16,5 0 1-16,10 1-1 15,13-1 0-15,9-3 0 16,13 1 0-16,5-1 0 15,-2-2 0-15,5 1 0 16,2 1 0-16,-1-6 0 16,6 2 0-16,4 7 1 0,3 3 0 15,1 3 1-15,1 1 1 16,7-2 0-16,2 2 1 16,6-7 1-16,1 3 1 15,0 2 0-15,2 4 0 16,-4 3 0-16,2 0 1 15,-3 4 0-15,0-4 0 16,-4 0 0-16,-2 2 0 16,6 1 0-16,-1-4 0 15,11-1 0-15,4-1 0 16,7-4-2-16,1 2 1 16,10-5-1-16,4-1 1 15,5 1-2-15,-5 2 1 16,4-1 0-16,2 6 0 15,6-1-1-15,-1 5 0 16,9-1 0-16,12 0 0 16,4 0-1-16,4-2 1 0,-3-3-1 15,11-2 0-15,13-1 0 16,16-4 0-16,4 0-1 16,8 3 1-16,5-1 0 15,16 5 0-15,6 0 0 16,-3 3 0-16,1 1-1 15,8 2 1-15,7 8-1 16,15 0 1-16,3-2 1 16,4-2 1-16,8 4 1 15,-1 0 0-15,-1-6 1 0,6-1 0 16,2-2 3-16,-2 1 1 16,-7-5 4-16,-9 4 1 15,-9-3 5-15,-9 7 0 16,-12-3 1-16,-14 3 1 15,-17 0 3-15,-31-3 0 16,-30-2-3-16,-28-4 0 16,-33 0-3-16,-23-7 1 15,-29 0-5-15,-26-4 0 16,-26 1-3-16,-33-11 1 16,-98 14-1713-16</inkml:trace>
  <inkml:trace contextRef="#ctx0" brushRef="#br0" timeOffset="2649.3">3669 8573 974 0,'18'0'0'16,"27"-2"19"-16,22 2 0 15,18 9 27-15,10 1 0 16,15 1-6-16,6-6 0 16,15 2-19-16,4-10 0 15,7-11-8-15,11-2 1 0,13-8-5 16,10 5 1-16,9 5-5 16,4 5 1-16,2 1-2 15,-3 8 1-15,6 0-1 16,11 8 1-16,1 1 0 15,4 3 0-15,6 0 0 16,15 0 1-16,3-3 0 16,10-6 0-16,8-6-1 15,-2 3 0-15,1 0 0 16,3 0 1-16,-2 5-2 0,6 2 1 16,3-5 0-16,10 5 0 15,4 0 0-15,6 7 1 16,12 3-1-16,1 2 0 15,4 2 0-15,0-1 0 16,4 1-1-16,7 2 1 16,12 8-1-16,2-2 0 15,3 8 0-15,9 1 0 16,16 1 0-16,2-4 1 16,-7-7-1-16,3 1 0 15,16 1 1-15,0 2 0 16,5-7 0-16,1 1 0 15,3-4 2-15,7-1 0 16,16-2 0-16,1-5 1 16,19-7-2-16,-5-6 1 15,1-4-1-15,-2-4 1 16,-2 2-2-16,-15 0 1 0,-19 1-4 16,-31 1 1-16,-344 3-1157 15</inkml:trace>
  <inkml:trace contextRef="#ctx0" brushRef="#br0" timeOffset="3467.02">4353 9876 1187 0,'60'4'0'15,"99"8"31"-15,53 2 1 16,35 1 35-16,24-6 1 16,24-9-14-16,21-7 1 15,8-7-30-15,18-5 1 16,29 5-4-16,19-1 1 15,24-6-6-15,11 4 1 16,21 5 5-16,6-4 0 16,8-10 11-16,6 5 1 15,-11 0-1-15,-10 4 1 16,-8 3 3-16,-21 2 0 0,-21 4-2 16,-19 6 0-16,-9 2 7 15,-21 2 1-15,-16 4-5 16,-6-4 1-16,-12-4-27 15,-5-3 0-15,-9-2 0 16,-12-17 1-16,-286 24-1646 16</inkml:trace>
  <inkml:trace contextRef="#ctx0" brushRef="#br0" timeOffset="49132.62">4576 14679 1433 0,'0'0'0'0,"31"7"49"15,5 1 0-15,4 3 40 0,10-1 0 16,6 0-24-16,11-3 0 16,9-2-38-16,1-3 1 15,5-4-12-15,8-3 1 16,14 0-6-16,3 0 1 15,6 0-3-15,0 1 1 16,14 6 2-16,0 1 0 16,-2-1 3-16,2 2 0 15,14 3 1-15,8-1 0 16,7 3-2-16,-2-2 1 16,5-2-2-16,3-1 0 15,6-1 2-15,3 2 0 16,2 2-4-16,3 0 1 15,4 0-3-15,0-7 1 16,0 4 7-16,1 2 1 16,8 8 2-16,-2 2 0 15,14-2 4-15,0 1 0 16,6 6 4-16,1-2 0 16,3-5-4-16,6 0 1 0,4 0-3 15,-2-2 0-15,5-7-3 16,1-2 1-16,10 1-4 15,0-1 1-15,13-1-3 16,6-2 0-16,11 0-2 16,15 2 0-16,15 0-1 15,1-2 0-15,8 0 0 16,8 1 1-16,9 1-3 16,3 1 1-16,1 1-3 0,14 1 1 15,-4 0-2-15,7 2 0 16,9 5 2-16,3 0 1 15,8-3 3-15,8 1 0 16,-1-1 1-16,5-2 1 16,14 0 0-16,2 2 1 15,7 1 0-15,1 0 1 16,17 1-1-16,-1-1 1 16,-1 1-3-16,0-1 1 15,2 4-2-15,3 1 1 16,1 4-2-16,1 2 0 15,2 3-1-15,-2 1 0 16,-6-1-2-16,-8-3 0 16,-13-2 8-16,-7-6 1 15,-6 1 4-15,-8-2 1 16,-12-3-1-16,-9 0 1 0,-18-2-2 16,-26-2 1-16,-20-5 0 15,-25 0 1-15,-21 2-3 16,-29-1 1-16,-34-1-2 15,-25-1 1-15,-24-3-6 16,-23 1 1-16,-21-1-9 16,-13 1 0-16,-10-1-5 15,-18 1 1-15,-19-1-5 16,-13 1 0-16,-12 3-2432 16</inkml:trace>
  <inkml:trace contextRef="#ctx0" brushRef="#br0" timeOffset="50332.87">3270 15951 1601 0,'0'0'0'15,"41"-25"61"-15,1 8 0 16,15 0 38-16,6 3 1 16,15 4-35-16,8 6 1 15,8 1-42-15,4 6 1 16,17 6-11-16,7 1 1 15,12 2-6-15,12-3 1 16,20-6-3-16,19-6 0 16,23-6-3-16,18-5 1 15,18-3-3-15,17-5 1 16,19 6-2-16,4 0 1 16,14 3 2-16,-7 0 0 15,2 1 3-15,14 5 1 0,12 4 11 16,11 3 1-16,2 5 5 15,22 2 1-15,4 5 6 16,2 0 1-16,-2 0 0 16,-2-6 1-16,11-5-1 15,-5-1 0-15,-7 0-6 16,-1-1 1-16,6-8-5 16,10-1 1-16,13-1-4 15,5-3 1-15,11-6-3 16,19-6 1-16,7-6-17 0,9 3 0 15,9 3-3-15,3-9 1 16,-446 35-2007-16</inkml:trace>
  <inkml:trace contextRef="#ctx0" brushRef="#br0" timeOffset="64132.04">17124 14073 1657 0,'0'0'0'0,"-14"-21"61"16,0 0 1-16,-2-3 45 15,-4-4 0-15,-3-3-43 16,-12-3 0-16,-5-4-38 16,-6 1 0-16,-4-1-11 15,-13-2 1-15,-10-1-4 16,-6 3 0-16,-9 5-3 15,-11 7 0-15,-8 7-2 16,-10 5 0-16,-5 5 0 16,-10 6 0-16,-7 3-1 0,-11 9 1 15,-9 6-2-15,-7 8 1 16,-7 4-2-16,-10 6 0 16,-6 4-2-16,-3 6 0 15,-6 5 0-15,4 4 0 16,13 5-1-16,15 11 0 15,12 11-1-15,15 5 1 16,9 4-1-16,15 7 1 16,25 7-1-16,21 7 0 15,20 0-1-15,22 2 1 16,31 0-4-16,22-6 1 16,29-6-5-16,35-11 1 15,46-14-4-15,31-11 1 16,36-16-3-16,18-16 0 15,17-17 5-15,14-20 1 16,4-20 2-16,10-13 0 0,-5-22 5 16,-5-8 1-16,-4-16 12 15,-14-10 1-15,-21-14 24 16,-21-7 1-16,-18-9 17 16,-28-6 0-16,-28-3-5 15,-37-1 0-15,-38 6-4 16,-40 2 0-16,-39 3-16 15,-35 13 1-15,-33 12-14 16,-39 18 1-16,-38 24-10 16,-38 22 1-16,-30 28-10 0,-16 21 0 15,-6 17-11-15,19-1 0 16,248-30-2040-16</inkml:trace>
  <inkml:trace contextRef="#ctx0" brushRef="#br0" timeOffset="65082.86">7297 13604 1511 0,'0'0'0'16,"-35"-36"44"-16,-6-1 1 16,-12-9 42-16,-3-1 1 15,-11 2-19-15,-4 3 0 16,-6 4-29-16,-13 4 0 16,-18 2-23-16,-12 12 0 15,-14 8 6-15,-10 1 1 16,-22 11 1-16,-12 7 1 15,-25 7-5-15,-14 14 0 16,-18 18-8-16,-3 18 1 16,7 14-6-16,0 21 1 0,2 17-3 15,6 15 0-15,6 8-3 16,15 8 1-16,16-3-3 16,42-6 1-16,36-17-2 15,39-14 1-15,34-15-1 16,30-14 0-16,28-5-2 15,26-1 1-15,23-2-3 16,33-6 1-16,30-6-3 16,42-4 0-16,43-7-6 15,38-7 1-15,22-11-3 0,9-15 0 16,1-21 0-16,-12-29 1 16,-15-39-12-16,-5-22 1 15,-11-24 11-15,-2-17 0 16,-5-15 7-16,-16-9 1 15,-16-6 5-15,-32-2 0 16,-27-4 4-16,-22 2 0 16,-18-3 21-16,-33 4 0 15,-36 0 31-15,-40 15 1 16,-40 9 3-16,-41 26 1 16,-46 24-12-16,-66 36 1 15,-57 42-28-15,-69 57 1 16,-47 68-16-16,-53 67 0 15,-42 71-7-15,-33 76 0 16,-19 70-5-16,7 35 1 16,506-425-1863-16</inkml:trace>
</inkml:ink>
</file>

<file path=ppt/ink/ink8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3T16:19:23.728"/>
    </inkml:context>
    <inkml:brush xml:id="br0">
      <inkml:brushProperty name="width" value="0.05292" units="cm"/>
      <inkml:brushProperty name="height" value="0.05292" units="cm"/>
      <inkml:brushProperty name="color" value="#FF0000"/>
    </inkml:brush>
  </inkml:definitions>
  <inkml:trace contextRef="#ctx0" brushRef="#br0">1884 4396 974 0,'-4'20'0'0,"-5"18"23"0,9 32 1 15,4 39 27-15,1 29 1 16,-5 14-16-16,-5 15 1 16,-9 19-18-16,5 19 1 0,-3 6-8 15,-2 7 0-15,-4 10-4 16,-1 20 1-16,1 18 0 16,6 16 0-16,6 25 1 15,1 23 1-15,5 16 2 16,-4 25 1-16,-1 8 2 15,7 8 1-15,7-3 0 16,3-11 0-16,2-7 2 16,9-11 1-16,7-19-2 15,7-12 1-15,4-23 3 16,3-14 1-16,-4-12 0 0,8-19 1 16,17-15-3-16,9-15 1 15,20-9-5-15,6-15 1 16,12-22-3-16,16-12 0 15,29-10 1-15,20-18 1 16,29-14-3-16,25-12 1 16,21-15-2-16,25-6 0 15,20-6-3-15,11-9 0 16,8-4-1-16,17-5 0 16,20-5-2-16,9-12 0 15,17-14-3-15,13-3 1 16,19-4-1-16,17-5 1 15,15-3 0-15,5-1 0 16,9-1 0-16,24-2 1 16,12-3 0-16,6 3 0 15,23 3 6-15,-2 2 1 0,8 1 3 16,8 0 0-16,12 8 10 16,6 2 1-16,4-6 3 15,4 4 0-15,12 2-1 16,-1 1 0-16,2 2 1 15,7 2 0-15,7 2-2 16,-10 1 0-16,-10 2-4 16,-8 0 0-16,0 0-3 15,-18-4 1-15,-19-4-5 16,-9-6 0-16,-5-2 1 0,-18-6 1 16,-10-6-3-16,-13-5 0 15,-16-7-3-15,-29-6 1 16,-24-6 0-16,-8-5 0 15,-18-4-2-15,-11-10 1 16,-14-5-2-16,-24-5 0 16,-15-8-2-16,-24-11 0 15,-23-12-1-15,-16-13 1 16,-11-10-3-16,-8-26 1 16,-15-17-2-16,-8-25 1 15,-6-20-2-15,-5-26 1 16,-2-32-2-16,-3-27 1 15,-2-36-1-15,-11-21 0 16,-6-19-2-16,-13-14 1 16,-18 3-1-16,-10 2 0 0,-9 0-1 15,-4-5 1 1,-5-7-1-16,0 4 0 0,-3 1 0 16,-11 6 0-16,-12 1-1 15,-11 14 0-15,-5 17-3 16,-17 4 1-16,-14 8-3 15,-16 13 0-15,-13 10-3 16,-18 20 0-16,-21 20-2 16,-19 12 0-16,-20 10 0 15,-21 14 1-15,-21 18-1 16,-25 13 1-16,-22 10-2 16,-31 11 1-16,-39 4 0 0,-27-1 1 15,-29-6 0-15,-20 13 0 16,-20 19-2-16,-34 4 1 15,-38 5-2-15,-22 16 1 16,-35 10-4-16,-16 19 1 16,-25 9-1-16,-16 1 0 15,-19-1 2-15,-9 0 0 16,2-1 3-16,-7-2 0 16,-6-6-1-16,-12-7 1 15,-3-7 0-15,-4 2 1 16,-9 5 1-16,-10-2 1 15,-10-6 1-15,-22-6 0 16,-12 2 0-16,-15 12 1 16,-15 13 0-16,-17 11 1 15,-11 12 0-15,-17 9 1 16,-3 13 0-16,-14 8 0 0,-11 6 1 16,-12 12 0-16,-13 13 1 15,-4 13 0-15,-3 10 0 16,-17 29 1-16,-5 24-1 15,11 28 1-15,14 35-1 16,11 32 0-16,10 45-5 16,22 40 1-16,720-275-1590 15</inkml:trace>
</inkml:ink>
</file>

<file path=ppt/ink/ink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4-11T15:38:26.573"/>
    </inkml:context>
    <inkml:brush xml:id="br0">
      <inkml:brushProperty name="width" value="0.05292" units="cm"/>
      <inkml:brushProperty name="height" value="0.05292" units="cm"/>
      <inkml:brushProperty name="color" value="#FF0000"/>
    </inkml:brush>
  </inkml:definitions>
  <inkml:trace contextRef="#ctx0" brushRef="#br0">4554 3253 817 0,'0'0'0'0,"0"0"10"15,0 0 0-15,0 0 11 16,0 0 1-16,25-5 0 15,-6 2 1-15,13-1-2 16,3-1 1-16,6-4-9 16,8 6 0-16,11 3-4 15,11 3 1-15,15 3 2 0,4-3 0 16,6 6 1 0,8-1 0-16,12 5 0 0,8 2 1 15,3 2 4-15,12 4 1 16,6 0 6-16,12 3 1 15,14 2 0-15,10 5 0 16,8-1 11-16,-4-1 1 16,6-8 1-16,6 3 0 15,11-3 7-15,4 0 1 16,2-4 1-16,11 2 0 16,-2 7-4-16,6-2 1 15,5 0-5-15,1 2 0 16,5-1-7-16,-2-1 1 15,2 2-5-15,-4-2 1 16,2-8-3-16,-1-3 0 16,10 0-4-16,-4-7 1 15,6-9-3-15,-6-6 0 0,6-6-4 16,-6-6 0-16,-6-5 1 16,-8-2 0-16,-15-1-1 15,-13-7 1-15,-16-2-3 16,-21-7 0-16,-16-9-2 15,-23-3 1-15,-12-5-3 16,-16-1 1-16,-17-6 2 16,-17-5 0-16,-5-9 3 15,-10-7 0-15,-9 1 2 0,-15-1 0 16,-11-1 2-16,-13-3 0 16,-14-1-1-16,-9 3 0 15,-16 11-1-15,-10 1 0 16,-13-10-3-16,-18 7 0 15,-15 5-4-15,-12 4 0 16,-3 3-2-16,-15 2 1 16,-16-14-2-16,-13 5 1 15,-8 3-1-15,-5 6 0 16,-10 7-2-16,-8 0 1 16,-13-9-1-16,-6 5 0 15,-20 9-2-15,-11 12 0 16,-22 7-2-16,-11 8 0 15,-25 3-2-15,-4 13 1 16,-1 7-1-16,-19 10 0 16,-25 2 0-16,6 4 0 15,-2 7 0-15,-1 8 0 0,-5 2 0 16,11 14 0-16,5 6-1 16,1 20 0-16,-8 15 0 15,2 15 0-15,7 11 0 16,1 9 0-16,4 17 0 15,5 18 0-15,18 15-1 16,28 10 1-16,36 8-1 16,52-11 0-16,60-21-4 15,46-8 1-15,45-11-6 0,39-14 0 16,42-16-9-16,40-12 0 16,-90-91-1868-1</inkml:trace>
  <inkml:trace contextRef="#ctx0" brushRef="#br0" timeOffset="19751.16">17101 3489 1478 0,'63'7'0'0,"103"13"52"16,56 1 1-16,22-3 49 0,24-6 1 16,20-4-2-16,33-13 0 15,30-10-23-15,33-6 0 16,36 0-39-16,14-3 1 16,23-2 6-16,-1 7 0 15,-4 5-6-15,-9 7 0 16,-13 5-7-16,-22 2 0 15,-34 6-1-15,-46 2 1 16,-37-1-9-16,-48-2 0 16,-44-5-9-16,-50-8 0 15,-51-4-8-15,-46-6 1 16,-45-3-7-16,-46 1 0 16,-58-3-2-16,-51 6 0 15,148 17-1965-15</inkml:trace>
  <inkml:trace contextRef="#ctx0" brushRef="#br0" timeOffset="20165.91">5491 5119 1691 0,'69'3'0'16,"111"-3"76"-16,60 9 1 15,35 3-7-15,23 0 0 16,19 0-65-16,8-10 1 15,5-7-15-15,-9-19 0 0,-321 24-1474 16</inkml:trace>
  <inkml:trace contextRef="#ctx0" brushRef="#br0" timeOffset="23899.19">15737 8767 1007 0,'0'0'0'16,"-19"-5"28"-16,7-2 0 0,3 5 29 16,9 2 1-16,-9 0 14 15,9 0 0-15,0 0-5 16,4-8 1-16,1 6-35 15,16 0 1-15,18 2 4 16,14 0 1-16,10 2-4 16,22 5 1-16,26-2-8 15,18 2 0-15,19-11 9 16,14 3 1-16,22 6 7 0,24-3 0 16,16 1 2-16,7 4 0 15,18-4-2-15,1 3 0 16,6-3-8-16,8 2 0 15,3-1 0-15,1-3 1 16,11 1-3-16,-1-4 0 16,4-3-5-16,2-2 1 15,9 0 0-15,0-3 0 16,0 0 9-16,-7-1 0 16,-11-3 0-16,-18 2 1 15,-4 2-3-15,-12 1 0 16,-15 1 4-16,-18 2 0 15,-17 3-4-15,-22-4 0 16,-21-2-9-16,-24-1 1 16,-20 0-3-16,-21-1 1 15,-15 1-9-15,-24 1 0 16,-17 4-4-16,-11 2 0 16,-7 3-2-16,-9 0 0 0,-25-18-4 15,-14 10 1-15,-17 4-3 16,-20 4 1-16,-19 0-4 15,-22 2 1-15,-20 5-2 16,-19 0 1-16,-29 7-2 16,-32 1 0-16,-17 2-1 15,-24-3 0-15,-14 5 0 16,-12-1 0-16,-8 2-1 16,-6-4 1-16,-9-7-1 15,-13-6 0-15,-9-6 0 0,-7-6 0 16,-13 0 0-16,-2-3 0 15,-5 7 0-15,3 2 0 16,-3 1 0-16,14 2 0 16,19 3-1-16,21 4 1 15,23-3-1-15,25 1 1 16,25-5-3-16,19 0 1 16,25 0-12-16,28 3 1 15,27-1-16-15,20-2 1 16,110 0-2216-16</inkml:trace>
  <inkml:trace contextRef="#ctx0" brushRef="#br0" timeOffset="29116.03">18254 10136 1231 0,'0'0'0'0,"18"-7"31"16,2 2 0-16,2 5 34 16,8-5 0-16,11-1 4 15,3-1 0-15,0 1-13 16,-3 2 1-16,5 1-33 0,3 1 0 16,7-3 1-16,13 3 0 15,14 2 6-15,16 0 1 16,10 0 2-16,17 0 1 15,18 3-1-15,13 1 1 16,25 3-4-16,26 1 1 16,12 1-4-16,20 2 1 15,11-1-3-15,8 0 1 16,11 1 1-16,23-6 1 16,15 3 3-16,22 3 0 15,11-1 12-15,22 2 1 16,16 0 9-16,1 4 1 15,-5 1 1-15,-11 1 0 16,-8-3-7-16,-14 4 1 16,-19 0-11-16,-13 2 0 15,-12 0-1-15,-29-2 1 16,-35-5 3-16,-24-4 0 0,-28-5-1 16,-23-1 0-1,-25-4-4-15,-23-5 1 0,-20-2-2 16,-16-2 0-16,-8-1 1 15,-11-1 0-15,-12-6-8 16,-10 3 0-16,-11 4-7 16,-8 3 1-16,-6 2-8 15,-9 5 1-15,7-9-11 16,-7 9 1-16,-7-4-6 16,-17 1 0-16,24 3-2523 15</inkml:trace>
  <inkml:trace contextRef="#ctx0" brushRef="#br0" timeOffset="30043.93">6532 11884 1635 0,'0'0'0'16,"0"0"63"-16,0 0 1 15,9-19 33-15,5 12 1 16,10-5-37-16,13 0 1 16,13 1-37-16,10 1 1 15,16 1-10-15,14 6 1 16,17 1-7-16,17 4 0 16,17 5-3-16,16 0 0 15,31-2-2-15,24-9 1 0,19-1-1 16,21 2 1-16,25 3-2 15,16 0 1-15,18-6 0 16,-6 5 0-16,-4 1 9 16,6-2 1-16,0-2 10 15,-5-1 1-15,-13 2 10 16,-14-4 0-16,-24 2 17 16,-15-4 0-16,-22-1-1 15,-17-1 0-15,-24-1-5 0,-25 4 1 16,-12 1-4-16,-18 1 1 15,-19 1-3-15,-9 0 0 16,-4-2 9-16,-10-2 0 16,-18-1-5-16,-7-2 1 15,-10 2-13-15,-6 3 1 16,-12-2-7-16,-3 0 0 16,-6 6-7-16,-2-1 0 15,-7 4-7-15,-5 0 1 16,0 0-5-16,0 0 1 15,4 13-10-15,-9-1 1 16,5-12-2465-16</inkml:trace>
  <inkml:trace contextRef="#ctx0" brushRef="#br0" timeOffset="33004.87">28316 12737 1052 0,'23'-5'0'15,"40"-18"45"-15,2-1 0 16,-8 0 63-16,-8-2 0 16,-10-5 1-16,-11 3 0 15,-10 4-14-15,-11-2 1 16,-9-7-33-16,-19 0 1 15,-21 4-11-15,-22 4 1 16,-20 6-11-16,-21 2 1 16,-14-2-6-16,-21 3 0 15,-20 6-25-15,-24 1 1 16,-29 1-10-16,-22 3 0 16,-22 5-3-16,-26 3 0 15,-23 4-1-15,-17 3 0 16,-16 2 0-16,-5 4 0 15,-16 3 0-15,-5 0 0 0,-2-5-1 16,-16-5 1-16,-10-8-1 16,-5-1 1-16,-8 4-1 15,-18-1 1-15,-4 1 0 16,-11 3 0-16,-9 0 0 16,-16 3 0-16,-5 0 1 15,-1 2 0-15,-4 2 1 16,-1 0 0-16,-6 5 1 15,5-7 1-15,-2 0 2 16,7-8 0-16,7-8 2 0,7-6 0 16,11-7 2-16,12-11 0 15,5-7 0-15,4-13 0 16,2-7-2-16,3-6 1 16,4-3-2-16,1 7 0 15,8 12-2-15,-8 12 1 16,-8 12-2-16,-4 11 1 15,-5 8 0-15,-2 7 1 16,-9 11-2-16,6-1 0 16,11 4-1-16,3 7 1 15,9 7-1-15,6 7 0 16,6 9-1-16,14 8 1 16,18 7-1-16,17 5 0 15,23 4 0-15,25 11 0 16,33 13-1-16,15 14 0 15,22 7 0-15,18 10 0 16,27 9-1-16,29-1 1 0,38-3-1 16,33-1 0-16,30 5-1 15,35 3 1-15,46 5-6 16,28-10 0-16,34-8-24 16,43-6 1-16,41-4-24 15,45-4 1-15,42-13-7 16,47-5 1-16,51 2-2 15,41-1 1-15,35-10 9 16,29-5 0-16,27-4 11 16,31-1 0-16,30 2 21 0,30-6 0 15,35-8 7-15,16-8 1 16,11-8 7-16,32-3 0 16,13-10 3-16,17-4 0 15,31-7 4-15,16-7 0 16,7-4 5-16,2 6 1 15,-14 7 13-15,3-2 0 16,-6-7 8-16,2 2 0 16,10 5-1-16,-6-5 1 15,1-12 0-15,-15-10 1 16,-12-15-3-16,-12-7 0 16,-24-8-2-16,-26-7 0 15,-29-5-4-15,-44-9 1 16,-31-3-6-16,-45-9 1 15,-42-1 2-15,-52-14 1 16,-42-20 0-16,-57 1 1 0,-53-4 0 16,-53-9 0-16,-46-13 0 15,-49-4 1-15,-46-1 5 16,-42-13 0-16,-45-3 1 16,-42-12 1-16,-42-9-3 15,-47-15 1-15,-45-11-2 16,-46-9 1-16,-40-10-7 15,-44 2 0-15,-29 9-2 16,-42 5 0-16,-42 13-5 0,-48 18 0 16,-42 15-4-1,-46 23 0-15,-44 18-2 0,-32 33 0 16,-42 41-6-16,-32 45 0 16,-49 48-2-16,-34 40 1 15,808-97-2058-15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3033-2DC4-4141-A3E3-C3C232E11838}"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3B703-9AC5-4C9A-8ED4-386F166910CE}" type="slidenum">
              <a:rPr lang="en-US" smtClean="0"/>
              <a:t>‹#›</a:t>
            </a:fld>
            <a:endParaRPr lang="en-US"/>
          </a:p>
        </p:txBody>
      </p:sp>
    </p:spTree>
    <p:extLst>
      <p:ext uri="{BB962C8B-B14F-4D97-AF65-F5344CB8AC3E}">
        <p14:creationId xmlns:p14="http://schemas.microsoft.com/office/powerpoint/2010/main" val="38764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21-C3B3-4CC2-BE78-7274C876E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483FC-3010-44AD-9E6B-5DF3375ED4E4}"/>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B49247-060C-47B0-920C-2F474688F5EB}"/>
              </a:ext>
            </a:extLst>
          </p:cNvPr>
          <p:cNvSpPr>
            <a:spLocks noGrp="1"/>
          </p:cNvSpPr>
          <p:nvPr>
            <p:ph type="dt" sz="half" idx="10"/>
          </p:nvPr>
        </p:nvSpPr>
        <p:spPr/>
        <p:txBody>
          <a:bodyPr/>
          <a:lstStyle/>
          <a:p>
            <a:fld id="{24D6F572-6F59-420D-ABF0-CAB9D4E31F5B}" type="datetime1">
              <a:rPr lang="en-US" smtClean="0"/>
              <a:t>4/13/2023</a:t>
            </a:fld>
            <a:endParaRPr lang="en-US"/>
          </a:p>
        </p:txBody>
      </p:sp>
      <p:sp>
        <p:nvSpPr>
          <p:cNvPr id="5" name="Footer Placeholder 4">
            <a:extLst>
              <a:ext uri="{FF2B5EF4-FFF2-40B4-BE49-F238E27FC236}">
                <a16:creationId xmlns:a16="http://schemas.microsoft.com/office/drawing/2014/main" id="{12321499-B517-43AF-9615-4D68AD76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7753-D1EE-4873-A93E-5AA805B2DC83}"/>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39130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ABD-4A6C-4EBA-AA25-37F50E83A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0736-EC2E-416E-9F63-3F22E1A45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7D7FD-07A2-4836-8F47-C8FA47B67315}"/>
              </a:ext>
            </a:extLst>
          </p:cNvPr>
          <p:cNvSpPr>
            <a:spLocks noGrp="1"/>
          </p:cNvSpPr>
          <p:nvPr>
            <p:ph type="dt" sz="half" idx="10"/>
          </p:nvPr>
        </p:nvSpPr>
        <p:spPr/>
        <p:txBody>
          <a:bodyPr/>
          <a:lstStyle/>
          <a:p>
            <a:fld id="{A7E47B5C-F9B5-415B-8762-8D4AA294968A}" type="datetime1">
              <a:rPr lang="en-US" smtClean="0"/>
              <a:t>4/13/2023</a:t>
            </a:fld>
            <a:endParaRPr lang="en-US"/>
          </a:p>
        </p:txBody>
      </p:sp>
      <p:sp>
        <p:nvSpPr>
          <p:cNvPr id="5" name="Footer Placeholder 4">
            <a:extLst>
              <a:ext uri="{FF2B5EF4-FFF2-40B4-BE49-F238E27FC236}">
                <a16:creationId xmlns:a16="http://schemas.microsoft.com/office/drawing/2014/main" id="{181304E2-01C8-46BE-A535-F39E3D76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55468-ED75-44FF-8E64-F1B904001FD4}"/>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7469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48A2C-7F22-426F-A62B-20379A0EC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1D15-5F5E-4B4C-8268-85C0E2DC2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C6E82-D433-4BA3-9487-92F2B5232788}"/>
              </a:ext>
            </a:extLst>
          </p:cNvPr>
          <p:cNvSpPr>
            <a:spLocks noGrp="1"/>
          </p:cNvSpPr>
          <p:nvPr>
            <p:ph type="dt" sz="half" idx="10"/>
          </p:nvPr>
        </p:nvSpPr>
        <p:spPr/>
        <p:txBody>
          <a:bodyPr/>
          <a:lstStyle/>
          <a:p>
            <a:fld id="{AF813E7C-54DE-4DC1-8C24-793F6F9FFC44}" type="datetime1">
              <a:rPr lang="en-US" smtClean="0"/>
              <a:t>4/13/2023</a:t>
            </a:fld>
            <a:endParaRPr lang="en-US"/>
          </a:p>
        </p:txBody>
      </p:sp>
      <p:sp>
        <p:nvSpPr>
          <p:cNvPr id="5" name="Footer Placeholder 4">
            <a:extLst>
              <a:ext uri="{FF2B5EF4-FFF2-40B4-BE49-F238E27FC236}">
                <a16:creationId xmlns:a16="http://schemas.microsoft.com/office/drawing/2014/main" id="{627AC5BA-D4F5-4034-9735-3A02F3DA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64725-05FD-4BC6-95FF-EA998779B866}"/>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8000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8800" b="0" i="0">
                <a:solidFill>
                  <a:srgbClr val="0070C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kern="0" smtClean="0">
                <a:solidFill>
                  <a:prstClr val="black">
                    <a:tint val="75000"/>
                  </a:prstClr>
                </a:solidFill>
              </a:rPr>
              <a:pPr/>
              <a:t>4/13/2023</a:t>
            </a:fld>
            <a:endParaRPr lang="en-US"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100" b="0" i="0">
                <a:solidFill>
                  <a:srgbClr val="F2F2F2"/>
                </a:solidFill>
                <a:latin typeface="Calibri"/>
                <a:cs typeface="Calibri"/>
              </a:defRPr>
            </a:lvl1pPr>
          </a:lstStyle>
          <a:p>
            <a:pPr marL="38100">
              <a:spcBef>
                <a:spcPts val="45"/>
              </a:spcBef>
            </a:pPr>
            <a:fld id="{81D60167-4931-47E6-BA6A-407CBD079E47}" type="slidenum">
              <a:rPr lang="en-US" kern="0" spc="-25" smtClean="0"/>
              <a:pPr marL="38100">
                <a:spcBef>
                  <a:spcPts val="45"/>
                </a:spcBef>
              </a:pPr>
              <a:t>‹#›</a:t>
            </a:fld>
            <a:endParaRPr lang="en-US" kern="0" spc="-25" dirty="0"/>
          </a:p>
        </p:txBody>
      </p:sp>
    </p:spTree>
    <p:extLst>
      <p:ext uri="{BB962C8B-B14F-4D97-AF65-F5344CB8AC3E}">
        <p14:creationId xmlns:p14="http://schemas.microsoft.com/office/powerpoint/2010/main" val="168272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CC-9260-42A5-8C04-D45CF30CF60B}"/>
              </a:ext>
            </a:extLst>
          </p:cNvPr>
          <p:cNvSpPr>
            <a:spLocks noGrp="1"/>
          </p:cNvSpPr>
          <p:nvPr>
            <p:ph type="title"/>
          </p:nvPr>
        </p:nvSpPr>
        <p:spPr>
          <a:xfrm>
            <a:off x="478972" y="242661"/>
            <a:ext cx="9261021"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9BC8C-BD69-40C2-AB6E-11C6714319BD}"/>
              </a:ext>
            </a:extLst>
          </p:cNvPr>
          <p:cNvSpPr>
            <a:spLocks noGrp="1"/>
          </p:cNvSpPr>
          <p:nvPr>
            <p:ph idx="1"/>
          </p:nvPr>
        </p:nvSpPr>
        <p:spPr>
          <a:xfrm>
            <a:off x="838200" y="1825625"/>
            <a:ext cx="8171089" cy="4351338"/>
          </a:xfrm>
        </p:spPr>
        <p:txBody>
          <a:bodyPr>
            <a:normAutofit/>
          </a:bodyPr>
          <a:lstStyle>
            <a:lvl1pPr>
              <a:defRPr sz="2800">
                <a:latin typeface="Atkinson Hyperlegible" pitchFamily="50" charset="0"/>
              </a:defRPr>
            </a:lvl1pPr>
            <a:lvl2pPr>
              <a:defRPr sz="2800">
                <a:latin typeface="Atkinson Hyperlegible" pitchFamily="50" charset="0"/>
              </a:defRPr>
            </a:lvl2pPr>
            <a:lvl3pPr>
              <a:defRPr sz="2800">
                <a:latin typeface="Atkinson Hyperlegible" pitchFamily="50" charset="0"/>
              </a:defRPr>
            </a:lvl3pPr>
            <a:lvl4pPr>
              <a:defRPr sz="2800">
                <a:latin typeface="Atkinson Hyperlegible" pitchFamily="50" charset="0"/>
              </a:defRPr>
            </a:lvl4pPr>
            <a:lvl5pPr>
              <a:defRPr sz="2800">
                <a:latin typeface="Atkinson Hyperlegible"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41BD90-E74D-45A5-A3EA-CF835382D06E}"/>
              </a:ext>
            </a:extLst>
          </p:cNvPr>
          <p:cNvSpPr>
            <a:spLocks noGrp="1"/>
          </p:cNvSpPr>
          <p:nvPr>
            <p:ph type="dt" sz="half" idx="10"/>
          </p:nvPr>
        </p:nvSpPr>
        <p:spPr/>
        <p:txBody>
          <a:bodyPr/>
          <a:lstStyle/>
          <a:p>
            <a:fld id="{6A271038-62AE-4DAF-8E3F-FFDF35F2BAFD}" type="datetime1">
              <a:rPr lang="en-US" smtClean="0"/>
              <a:t>4/13/2023</a:t>
            </a:fld>
            <a:endParaRPr lang="en-US"/>
          </a:p>
        </p:txBody>
      </p:sp>
      <p:sp>
        <p:nvSpPr>
          <p:cNvPr id="5" name="Footer Placeholder 4">
            <a:extLst>
              <a:ext uri="{FF2B5EF4-FFF2-40B4-BE49-F238E27FC236}">
                <a16:creationId xmlns:a16="http://schemas.microsoft.com/office/drawing/2014/main" id="{EDDD36AB-FC44-48B3-8488-8EFF49AAC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97AB-1FD4-4722-8E32-548AE7592EE7}"/>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04658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E3E-6028-45E7-97C3-489D7F697354}"/>
              </a:ext>
            </a:extLst>
          </p:cNvPr>
          <p:cNvSpPr>
            <a:spLocks noGrp="1"/>
          </p:cNvSpPr>
          <p:nvPr>
            <p:ph type="title"/>
          </p:nvPr>
        </p:nvSpPr>
        <p:spPr>
          <a:xfrm>
            <a:off x="831850" y="1709738"/>
            <a:ext cx="10515600" cy="2852737"/>
          </a:xfrm>
        </p:spPr>
        <p:txBody>
          <a:bodyPr anchor="b"/>
          <a:lstStyle>
            <a:lvl1pPr>
              <a:defRPr sz="6000">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B603D0-8E53-4E90-AEE6-636200E117C7}"/>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A300F-A8E9-4F19-9E5B-5C2D2614BE33}"/>
              </a:ext>
            </a:extLst>
          </p:cNvPr>
          <p:cNvSpPr>
            <a:spLocks noGrp="1"/>
          </p:cNvSpPr>
          <p:nvPr>
            <p:ph type="dt" sz="half" idx="10"/>
          </p:nvPr>
        </p:nvSpPr>
        <p:spPr/>
        <p:txBody>
          <a:bodyPr/>
          <a:lstStyle/>
          <a:p>
            <a:fld id="{0824FB3B-BCF3-4C2A-BF88-7FABA3B91483}" type="datetime1">
              <a:rPr lang="en-US" smtClean="0"/>
              <a:t>4/13/2023</a:t>
            </a:fld>
            <a:endParaRPr lang="en-US"/>
          </a:p>
        </p:txBody>
      </p:sp>
      <p:sp>
        <p:nvSpPr>
          <p:cNvPr id="5" name="Footer Placeholder 4">
            <a:extLst>
              <a:ext uri="{FF2B5EF4-FFF2-40B4-BE49-F238E27FC236}">
                <a16:creationId xmlns:a16="http://schemas.microsoft.com/office/drawing/2014/main" id="{5911726A-343E-4072-B96A-99EB3D9CC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E20DB-6EAA-4119-AD1C-B6EF02EEBE5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575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B06-6A7C-4FB9-AE96-2B94C1DC6C4F}"/>
              </a:ext>
            </a:extLst>
          </p:cNvPr>
          <p:cNvSpPr>
            <a:spLocks noGrp="1"/>
          </p:cNvSpPr>
          <p:nvPr>
            <p:ph type="title"/>
          </p:nvPr>
        </p:nvSpPr>
        <p:spPr>
          <a:xfrm>
            <a:off x="487136" y="369207"/>
            <a:ext cx="967740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1BC38C-9F53-4768-9EE9-D24613804C83}"/>
              </a:ext>
            </a:extLst>
          </p:cNvPr>
          <p:cNvSpPr>
            <a:spLocks noGrp="1"/>
          </p:cNvSpPr>
          <p:nvPr>
            <p:ph sz="half" idx="1"/>
          </p:nvPr>
        </p:nvSpPr>
        <p:spPr>
          <a:xfrm>
            <a:off x="838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CE2ACB-41D3-4D45-9D19-4C2E4B875BBB}"/>
              </a:ext>
            </a:extLst>
          </p:cNvPr>
          <p:cNvSpPr>
            <a:spLocks noGrp="1"/>
          </p:cNvSpPr>
          <p:nvPr>
            <p:ph sz="half" idx="2"/>
          </p:nvPr>
        </p:nvSpPr>
        <p:spPr>
          <a:xfrm>
            <a:off x="6172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EE89DC9-646D-4AB8-A1DA-63C92288275B}"/>
              </a:ext>
            </a:extLst>
          </p:cNvPr>
          <p:cNvSpPr>
            <a:spLocks noGrp="1"/>
          </p:cNvSpPr>
          <p:nvPr>
            <p:ph type="dt" sz="half" idx="10"/>
          </p:nvPr>
        </p:nvSpPr>
        <p:spPr/>
        <p:txBody>
          <a:bodyPr/>
          <a:lstStyle/>
          <a:p>
            <a:fld id="{82D4E923-3D5D-4F1E-BE37-3B2C0D631F58}" type="datetime1">
              <a:rPr lang="en-US" smtClean="0"/>
              <a:t>4/13/2023</a:t>
            </a:fld>
            <a:endParaRPr lang="en-US"/>
          </a:p>
        </p:txBody>
      </p:sp>
      <p:sp>
        <p:nvSpPr>
          <p:cNvPr id="6" name="Footer Placeholder 5">
            <a:extLst>
              <a:ext uri="{FF2B5EF4-FFF2-40B4-BE49-F238E27FC236}">
                <a16:creationId xmlns:a16="http://schemas.microsoft.com/office/drawing/2014/main" id="{58F839C6-C193-4E81-B2FF-B771F160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C0F4C-45E8-4BBE-AEBE-570F4409F10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2155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1B55-A1A9-44DC-9D31-826C2F131602}"/>
              </a:ext>
            </a:extLst>
          </p:cNvPr>
          <p:cNvSpPr>
            <a:spLocks noGrp="1"/>
          </p:cNvSpPr>
          <p:nvPr>
            <p:ph type="title"/>
          </p:nvPr>
        </p:nvSpPr>
        <p:spPr>
          <a:xfrm>
            <a:off x="444954" y="365125"/>
            <a:ext cx="996451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1514FF-F85A-4DD8-ADE6-922E65B6E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2DBC-F26A-40A8-A6F6-D58010174514}"/>
              </a:ext>
            </a:extLst>
          </p:cNvPr>
          <p:cNvSpPr>
            <a:spLocks noGrp="1"/>
          </p:cNvSpPr>
          <p:nvPr>
            <p:ph sz="half" idx="2"/>
          </p:nvPr>
        </p:nvSpPr>
        <p:spPr>
          <a:xfrm>
            <a:off x="839788" y="2505075"/>
            <a:ext cx="5157787"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3EF9E7-DDAA-43D7-8B01-2BD9F304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6D5C9-279C-4441-A4F5-EE2C3A37A398}"/>
              </a:ext>
            </a:extLst>
          </p:cNvPr>
          <p:cNvSpPr>
            <a:spLocks noGrp="1"/>
          </p:cNvSpPr>
          <p:nvPr>
            <p:ph sz="quarter" idx="4"/>
          </p:nvPr>
        </p:nvSpPr>
        <p:spPr>
          <a:xfrm>
            <a:off x="6172200" y="2505075"/>
            <a:ext cx="5183188"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EAFCE15-CF6D-4E1F-8AE3-5F9D58C55FBB}"/>
              </a:ext>
            </a:extLst>
          </p:cNvPr>
          <p:cNvSpPr>
            <a:spLocks noGrp="1"/>
          </p:cNvSpPr>
          <p:nvPr>
            <p:ph type="dt" sz="half" idx="10"/>
          </p:nvPr>
        </p:nvSpPr>
        <p:spPr/>
        <p:txBody>
          <a:bodyPr/>
          <a:lstStyle/>
          <a:p>
            <a:fld id="{C90FA88A-9355-43AA-BE93-0366A26C79AF}" type="datetime1">
              <a:rPr lang="en-US" smtClean="0"/>
              <a:t>4/13/2023</a:t>
            </a:fld>
            <a:endParaRPr lang="en-US"/>
          </a:p>
        </p:txBody>
      </p:sp>
      <p:sp>
        <p:nvSpPr>
          <p:cNvPr id="8" name="Footer Placeholder 7">
            <a:extLst>
              <a:ext uri="{FF2B5EF4-FFF2-40B4-BE49-F238E27FC236}">
                <a16:creationId xmlns:a16="http://schemas.microsoft.com/office/drawing/2014/main" id="{5D06A5D4-3452-47B4-BE7C-2F8E3A9BF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8B4BF-BDFC-493D-80DA-E83F2FC0405D}"/>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20470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391F-37C5-432E-8E1C-770E0527BB9D}"/>
              </a:ext>
            </a:extLst>
          </p:cNvPr>
          <p:cNvSpPr>
            <a:spLocks noGrp="1"/>
          </p:cNvSpPr>
          <p:nvPr>
            <p:ph type="title"/>
          </p:nvPr>
        </p:nvSpPr>
        <p:spPr>
          <a:xfrm>
            <a:off x="808264" y="365125"/>
            <a:ext cx="954405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7C27445-1815-4F74-8FA2-59957163AF85}"/>
              </a:ext>
            </a:extLst>
          </p:cNvPr>
          <p:cNvSpPr>
            <a:spLocks noGrp="1"/>
          </p:cNvSpPr>
          <p:nvPr>
            <p:ph type="dt" sz="half" idx="10"/>
          </p:nvPr>
        </p:nvSpPr>
        <p:spPr/>
        <p:txBody>
          <a:bodyPr/>
          <a:lstStyle/>
          <a:p>
            <a:fld id="{4CCD46A2-BA94-4BEA-B3C4-942BD4B6150C}" type="datetime1">
              <a:rPr lang="en-US" smtClean="0"/>
              <a:t>4/13/2023</a:t>
            </a:fld>
            <a:endParaRPr lang="en-US"/>
          </a:p>
        </p:txBody>
      </p:sp>
      <p:sp>
        <p:nvSpPr>
          <p:cNvPr id="4" name="Footer Placeholder 3">
            <a:extLst>
              <a:ext uri="{FF2B5EF4-FFF2-40B4-BE49-F238E27FC236}">
                <a16:creationId xmlns:a16="http://schemas.microsoft.com/office/drawing/2014/main" id="{F5138088-54BE-4CB7-9FA1-012869CC6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BB5BB-2E3C-42B4-93AC-2C10D0FCF4AA}"/>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41493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31BC7-637B-442F-824A-210DA8C20843}"/>
              </a:ext>
            </a:extLst>
          </p:cNvPr>
          <p:cNvSpPr>
            <a:spLocks noGrp="1"/>
          </p:cNvSpPr>
          <p:nvPr>
            <p:ph type="dt" sz="half" idx="10"/>
          </p:nvPr>
        </p:nvSpPr>
        <p:spPr/>
        <p:txBody>
          <a:bodyPr/>
          <a:lstStyle/>
          <a:p>
            <a:fld id="{C07A8B5D-D141-4F0C-9A9B-0035F8485A46}" type="datetime1">
              <a:rPr lang="en-US" smtClean="0"/>
              <a:t>4/13/2023</a:t>
            </a:fld>
            <a:endParaRPr lang="en-US"/>
          </a:p>
        </p:txBody>
      </p:sp>
      <p:sp>
        <p:nvSpPr>
          <p:cNvPr id="3" name="Footer Placeholder 2">
            <a:extLst>
              <a:ext uri="{FF2B5EF4-FFF2-40B4-BE49-F238E27FC236}">
                <a16:creationId xmlns:a16="http://schemas.microsoft.com/office/drawing/2014/main" id="{71755274-52E7-474F-BA7B-ACD5E9C73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C2351-8CC8-4A30-980B-A2D349886D79}"/>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57531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174-79D5-4DC6-8531-180E5A69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0A7D0-FA5C-4986-B68B-F8DCF362C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8D403-827D-436C-B110-D36F4F86F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29720-F7B7-46AE-8741-03FFEC4792BF}"/>
              </a:ext>
            </a:extLst>
          </p:cNvPr>
          <p:cNvSpPr>
            <a:spLocks noGrp="1"/>
          </p:cNvSpPr>
          <p:nvPr>
            <p:ph type="dt" sz="half" idx="10"/>
          </p:nvPr>
        </p:nvSpPr>
        <p:spPr/>
        <p:txBody>
          <a:bodyPr/>
          <a:lstStyle/>
          <a:p>
            <a:fld id="{F85B528D-7089-4670-A99D-4DEE569A263D}" type="datetime1">
              <a:rPr lang="en-US" smtClean="0"/>
              <a:t>4/13/2023</a:t>
            </a:fld>
            <a:endParaRPr lang="en-US"/>
          </a:p>
        </p:txBody>
      </p:sp>
      <p:sp>
        <p:nvSpPr>
          <p:cNvPr id="6" name="Footer Placeholder 5">
            <a:extLst>
              <a:ext uri="{FF2B5EF4-FFF2-40B4-BE49-F238E27FC236}">
                <a16:creationId xmlns:a16="http://schemas.microsoft.com/office/drawing/2014/main" id="{D2B41D49-2DF8-41A3-B966-237FD4CF1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EC6F5-3D39-44B1-8C51-E90A83D48ABB}"/>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14561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610-2F05-466A-B268-24C7D9A5A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489F0-8219-4971-BCF0-2327C3646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E50B22-232C-464D-B561-12C81578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121B-8CDC-4A44-9F1F-7FD70CF1C9D1}"/>
              </a:ext>
            </a:extLst>
          </p:cNvPr>
          <p:cNvSpPr>
            <a:spLocks noGrp="1"/>
          </p:cNvSpPr>
          <p:nvPr>
            <p:ph type="dt" sz="half" idx="10"/>
          </p:nvPr>
        </p:nvSpPr>
        <p:spPr/>
        <p:txBody>
          <a:bodyPr/>
          <a:lstStyle/>
          <a:p>
            <a:fld id="{27558DE8-0BC6-4EDE-A7ED-FA99CBF7877E}" type="datetime1">
              <a:rPr lang="en-US" smtClean="0"/>
              <a:t>4/13/2023</a:t>
            </a:fld>
            <a:endParaRPr lang="en-US"/>
          </a:p>
        </p:txBody>
      </p:sp>
      <p:sp>
        <p:nvSpPr>
          <p:cNvPr id="6" name="Footer Placeholder 5">
            <a:extLst>
              <a:ext uri="{FF2B5EF4-FFF2-40B4-BE49-F238E27FC236}">
                <a16:creationId xmlns:a16="http://schemas.microsoft.com/office/drawing/2014/main" id="{0FDAB18E-1F34-4074-9BC6-274F283FB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51570-D877-4AF1-972A-AF774112F8C0}"/>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0982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82377-34CE-4831-BE2E-499F86D1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40342F-ACF4-45B2-B77F-774AD3C8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AFD648-4635-4794-9918-1FE25D6F1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5047F-46D6-4F90-9E16-E657658696AB}" type="datetime1">
              <a:rPr lang="en-US" smtClean="0"/>
              <a:t>4/13/2023</a:t>
            </a:fld>
            <a:endParaRPr lang="en-US"/>
          </a:p>
        </p:txBody>
      </p:sp>
      <p:sp>
        <p:nvSpPr>
          <p:cNvPr id="5" name="Footer Placeholder 4">
            <a:extLst>
              <a:ext uri="{FF2B5EF4-FFF2-40B4-BE49-F238E27FC236}">
                <a16:creationId xmlns:a16="http://schemas.microsoft.com/office/drawing/2014/main" id="{5E4D657F-E72E-4EBF-AB33-19AD5AB59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4168F5-E3DB-4336-9ECF-3A6E97134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D72CE-15D5-43BE-841F-78925906E125}" type="slidenum">
              <a:rPr lang="en-US" smtClean="0"/>
              <a:t>‹#›</a:t>
            </a:fld>
            <a:endParaRPr lang="en-US" dirty="0"/>
          </a:p>
        </p:txBody>
      </p:sp>
    </p:spTree>
    <p:extLst>
      <p:ext uri="{BB962C8B-B14F-4D97-AF65-F5344CB8AC3E}">
        <p14:creationId xmlns:p14="http://schemas.microsoft.com/office/powerpoint/2010/main" val="74292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tkinson Hyperlegibl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629400"/>
            <a:ext cx="12192000" cy="228600"/>
          </a:xfrm>
          <a:custGeom>
            <a:avLst/>
            <a:gdLst/>
            <a:ahLst/>
            <a:cxnLst/>
            <a:rect l="l" t="t" r="r" b="b"/>
            <a:pathLst>
              <a:path w="9144000" h="228600">
                <a:moveTo>
                  <a:pt x="9144000" y="0"/>
                </a:moveTo>
                <a:lnTo>
                  <a:pt x="8115300" y="0"/>
                </a:lnTo>
                <a:lnTo>
                  <a:pt x="1143000" y="0"/>
                </a:lnTo>
                <a:lnTo>
                  <a:pt x="1028700" y="0"/>
                </a:lnTo>
                <a:lnTo>
                  <a:pt x="0" y="0"/>
                </a:lnTo>
                <a:lnTo>
                  <a:pt x="0" y="228600"/>
                </a:lnTo>
                <a:lnTo>
                  <a:pt x="1028700" y="228600"/>
                </a:lnTo>
                <a:lnTo>
                  <a:pt x="1143000" y="228600"/>
                </a:lnTo>
                <a:lnTo>
                  <a:pt x="8115300" y="228600"/>
                </a:lnTo>
                <a:lnTo>
                  <a:pt x="9144000" y="228600"/>
                </a:lnTo>
                <a:lnTo>
                  <a:pt x="9144000" y="0"/>
                </a:lnTo>
                <a:close/>
              </a:path>
            </a:pathLst>
          </a:custGeom>
          <a:solidFill>
            <a:srgbClr val="A6A6A6"/>
          </a:solidFill>
        </p:spPr>
        <p:txBody>
          <a:bodyPr wrap="square" lIns="0" tIns="0" rIns="0" bIns="0" rtlCol="0"/>
          <a:lstStyle/>
          <a:p>
            <a:endParaRPr sz="1800"/>
          </a:p>
        </p:txBody>
      </p:sp>
      <p:sp>
        <p:nvSpPr>
          <p:cNvPr id="17" name="bg object 17"/>
          <p:cNvSpPr/>
          <p:nvPr/>
        </p:nvSpPr>
        <p:spPr>
          <a:xfrm>
            <a:off x="0" y="0"/>
            <a:ext cx="12192000" cy="381000"/>
          </a:xfrm>
          <a:custGeom>
            <a:avLst/>
            <a:gdLst/>
            <a:ahLst/>
            <a:cxnLst/>
            <a:rect l="l" t="t" r="r" b="b"/>
            <a:pathLst>
              <a:path w="9144000" h="381000">
                <a:moveTo>
                  <a:pt x="9144000" y="0"/>
                </a:moveTo>
                <a:lnTo>
                  <a:pt x="0" y="0"/>
                </a:lnTo>
                <a:lnTo>
                  <a:pt x="0" y="381000"/>
                </a:lnTo>
                <a:lnTo>
                  <a:pt x="9144000" y="381000"/>
                </a:lnTo>
                <a:lnTo>
                  <a:pt x="9144000" y="0"/>
                </a:lnTo>
                <a:close/>
              </a:path>
            </a:pathLst>
          </a:custGeom>
          <a:solidFill>
            <a:srgbClr val="4C7C8B"/>
          </a:solidFill>
        </p:spPr>
        <p:txBody>
          <a:bodyPr wrap="square" lIns="0" tIns="0" rIns="0" bIns="0" rtlCol="0"/>
          <a:lstStyle/>
          <a:p>
            <a:endParaRPr sz="1800"/>
          </a:p>
        </p:txBody>
      </p:sp>
      <p:sp>
        <p:nvSpPr>
          <p:cNvPr id="18" name="bg object 18"/>
          <p:cNvSpPr/>
          <p:nvPr/>
        </p:nvSpPr>
        <p:spPr>
          <a:xfrm>
            <a:off x="0" y="380999"/>
            <a:ext cx="12192000" cy="182880"/>
          </a:xfrm>
          <a:custGeom>
            <a:avLst/>
            <a:gdLst/>
            <a:ahLst/>
            <a:cxnLst/>
            <a:rect l="l" t="t" r="r" b="b"/>
            <a:pathLst>
              <a:path w="9144000" h="182879">
                <a:moveTo>
                  <a:pt x="9144000" y="0"/>
                </a:moveTo>
                <a:lnTo>
                  <a:pt x="0" y="0"/>
                </a:lnTo>
                <a:lnTo>
                  <a:pt x="0" y="182563"/>
                </a:lnTo>
                <a:lnTo>
                  <a:pt x="9144000" y="182563"/>
                </a:lnTo>
                <a:lnTo>
                  <a:pt x="9144000" y="0"/>
                </a:lnTo>
                <a:close/>
              </a:path>
            </a:pathLst>
          </a:custGeom>
          <a:solidFill>
            <a:srgbClr val="BBB8C8"/>
          </a:solidFill>
        </p:spPr>
        <p:txBody>
          <a:bodyPr wrap="square" lIns="0" tIns="0" rIns="0" bIns="0" rtlCol="0"/>
          <a:lstStyle/>
          <a:p>
            <a:endParaRPr sz="1800"/>
          </a:p>
        </p:txBody>
      </p:sp>
      <p:sp>
        <p:nvSpPr>
          <p:cNvPr id="2" name="Holder 2"/>
          <p:cNvSpPr>
            <a:spLocks noGrp="1"/>
          </p:cNvSpPr>
          <p:nvPr>
            <p:ph type="title"/>
          </p:nvPr>
        </p:nvSpPr>
        <p:spPr>
          <a:xfrm>
            <a:off x="612987" y="454502"/>
            <a:ext cx="10849187" cy="369332"/>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3" name="Holder 3"/>
          <p:cNvSpPr>
            <a:spLocks noGrp="1"/>
          </p:cNvSpPr>
          <p:nvPr>
            <p:ph type="body" idx="1"/>
          </p:nvPr>
        </p:nvSpPr>
        <p:spPr>
          <a:xfrm>
            <a:off x="608753" y="1836928"/>
            <a:ext cx="10752667" cy="1354217"/>
          </a:xfrm>
          <a:prstGeom prst="rect">
            <a:avLst/>
          </a:prstGeom>
        </p:spPr>
        <p:txBody>
          <a:bodyPr wrap="square" lIns="0" tIns="0" rIns="0" bIns="0">
            <a:spAutoFit/>
          </a:bodyPr>
          <a:lstStyle>
            <a:lvl1pPr>
              <a:defRPr sz="8800" b="0" i="0">
                <a:solidFill>
                  <a:srgbClr val="0070C0"/>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4/13/2023</a:t>
            </a:fld>
            <a:endParaRPr lang="en-US"/>
          </a:p>
        </p:txBody>
      </p:sp>
      <p:sp>
        <p:nvSpPr>
          <p:cNvPr id="6" name="Holder 6"/>
          <p:cNvSpPr>
            <a:spLocks noGrp="1"/>
          </p:cNvSpPr>
          <p:nvPr>
            <p:ph type="sldNum" sz="quarter" idx="7"/>
          </p:nvPr>
        </p:nvSpPr>
        <p:spPr>
          <a:xfrm>
            <a:off x="11827087" y="6645420"/>
            <a:ext cx="309879" cy="169277"/>
          </a:xfrm>
          <a:prstGeom prst="rect">
            <a:avLst/>
          </a:prstGeom>
        </p:spPr>
        <p:txBody>
          <a:bodyPr wrap="square" lIns="0" tIns="0" rIns="0" bIns="0">
            <a:spAutoFit/>
          </a:bodyPr>
          <a:lstStyle>
            <a:lvl1pPr>
              <a:defRPr sz="1100" b="0" i="0">
                <a:solidFill>
                  <a:srgbClr val="F2F2F2"/>
                </a:solidFill>
                <a:latin typeface="Calibri"/>
                <a:cs typeface="Calibri"/>
              </a:defRPr>
            </a:lvl1pPr>
          </a:lstStyle>
          <a:p>
            <a:pPr marL="38100">
              <a:spcBef>
                <a:spcPts val="45"/>
              </a:spcBef>
            </a:pPr>
            <a:fld id="{81D60167-4931-47E6-BA6A-407CBD079E47}" type="slidenum">
              <a:rPr lang="en-US" spc="-25" smtClean="0"/>
              <a:pPr marL="38100">
                <a:spcBef>
                  <a:spcPts val="45"/>
                </a:spcBef>
              </a:pPr>
              <a:t>‹#›</a:t>
            </a:fld>
            <a:endParaRPr lang="en-US" spc="-25" dirty="0"/>
          </a:p>
        </p:txBody>
      </p:sp>
    </p:spTree>
    <p:extLst>
      <p:ext uri="{BB962C8B-B14F-4D97-AF65-F5344CB8AC3E}">
        <p14:creationId xmlns:p14="http://schemas.microsoft.com/office/powerpoint/2010/main" val="1725179289"/>
      </p:ext>
    </p:extLst>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rcfp.org/doj-drops-bolton-pre-pub-suit/" TargetMode="External"/><Relationship Id="rId2" Type="http://schemas.openxmlformats.org/officeDocument/2006/relationships/hyperlink" Target="https://abcnews.go.com/Politics/doj-aims-stop-publication-book-lawsuit-john-bolton/story?id=71285358" TargetMode="Externa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customXml" Target="../ink/ink51.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ustomXml" Target="../ink/ink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ustomXml" Target="../ink/ink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ustomXml" Target="../ink/ink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12.xml"/><Relationship Id="rId6" Type="http://schemas.openxmlformats.org/officeDocument/2006/relationships/customXml" Target="../ink/ink62.xml"/><Relationship Id="rId5" Type="http://schemas.openxmlformats.org/officeDocument/2006/relationships/image" Target="../media/image67.png"/><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image" Target="../media/image64.png"/><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8.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customXml" Target="../ink/ink63.xml"/></Relationships>
</file>

<file path=ppt/slides/_rels/slide68.xml.rels><?xml version="1.0" encoding="UTF-8" standalone="yes"?>
<Relationships xmlns="http://schemas.openxmlformats.org/package/2006/relationships"><Relationship Id="rId3" Type="http://schemas.openxmlformats.org/officeDocument/2006/relationships/customXml" Target="../ink/ink64.xml"/><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69.xml.rels><?xml version="1.0" encoding="UTF-8" standalone="yes"?>
<Relationships xmlns="http://schemas.openxmlformats.org/package/2006/relationships"><Relationship Id="rId3" Type="http://schemas.openxmlformats.org/officeDocument/2006/relationships/customXml" Target="../ink/ink65.xml"/><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ustomXml" Target="../ink/ink66.xml"/><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91.png"/></Relationships>
</file>

<file path=ppt/slides/_rels/slide71.xml.rels><?xml version="1.0" encoding="UTF-8" standalone="yes"?>
<Relationships xmlns="http://schemas.openxmlformats.org/package/2006/relationships"><Relationship Id="rId3" Type="http://schemas.openxmlformats.org/officeDocument/2006/relationships/customXml" Target="../ink/ink67.xml"/><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92.png"/></Relationships>
</file>

<file path=ppt/slides/_rels/slide72.xml.rels><?xml version="1.0" encoding="UTF-8" standalone="yes"?>
<Relationships xmlns="http://schemas.openxmlformats.org/package/2006/relationships"><Relationship Id="rId3" Type="http://schemas.openxmlformats.org/officeDocument/2006/relationships/customXml" Target="../ink/ink68.xml"/><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93.png"/></Relationships>
</file>

<file path=ppt/slides/_rels/slide73.xml.rels><?xml version="1.0" encoding="UTF-8" standalone="yes"?>
<Relationships xmlns="http://schemas.openxmlformats.org/package/2006/relationships"><Relationship Id="rId3" Type="http://schemas.openxmlformats.org/officeDocument/2006/relationships/customXml" Target="../ink/ink69.xml"/><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94.png"/></Relationships>
</file>

<file path=ppt/slides/_rels/slide74.xml.rels><?xml version="1.0" encoding="UTF-8" standalone="yes"?>
<Relationships xmlns="http://schemas.openxmlformats.org/package/2006/relationships"><Relationship Id="rId3" Type="http://schemas.openxmlformats.org/officeDocument/2006/relationships/customXml" Target="../ink/ink70.xml"/><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95.png"/></Relationships>
</file>

<file path=ppt/slides/_rels/slide75.xml.rels><?xml version="1.0" encoding="UTF-8" standalone="yes"?>
<Relationships xmlns="http://schemas.openxmlformats.org/package/2006/relationships"><Relationship Id="rId3" Type="http://schemas.openxmlformats.org/officeDocument/2006/relationships/customXml" Target="../ink/ink71.xml"/><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96.png"/></Relationships>
</file>

<file path=ppt/slides/_rels/slide76.xml.rels><?xml version="1.0" encoding="UTF-8" standalone="yes"?>
<Relationships xmlns="http://schemas.openxmlformats.org/package/2006/relationships"><Relationship Id="rId3" Type="http://schemas.openxmlformats.org/officeDocument/2006/relationships/customXml" Target="../ink/ink72.xml"/><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7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customXml" Target="../ink/ink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customXml" Target="../ink/ink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ustomXml" Target="../ink/ink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customXml" Target="../ink/ink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customXml" Target="../ink/ink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customXml" Target="../ink/ink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customXml" Target="../ink/ink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customXml" Target="../ink/ink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customXml" Target="../ink/ink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customXml" Target="../ink/ink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customXml" Target="../ink/ink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64C-1F0E-4761-B69D-F8BB101D4808}"/>
              </a:ext>
            </a:extLst>
          </p:cNvPr>
          <p:cNvSpPr>
            <a:spLocks noGrp="1"/>
          </p:cNvSpPr>
          <p:nvPr>
            <p:ph type="ctrTitle"/>
          </p:nvPr>
        </p:nvSpPr>
        <p:spPr/>
        <p:txBody>
          <a:bodyPr/>
          <a:lstStyle/>
          <a:p>
            <a:r>
              <a:rPr lang="en-US" dirty="0"/>
              <a:t>Chapter 39</a:t>
            </a:r>
          </a:p>
        </p:txBody>
      </p:sp>
      <p:sp>
        <p:nvSpPr>
          <p:cNvPr id="3" name="Subtitle 2">
            <a:extLst>
              <a:ext uri="{FF2B5EF4-FFF2-40B4-BE49-F238E27FC236}">
                <a16:creationId xmlns:a16="http://schemas.microsoft.com/office/drawing/2014/main" id="{5D7A704A-C971-4578-A7F1-8878BC7F2B80}"/>
              </a:ext>
            </a:extLst>
          </p:cNvPr>
          <p:cNvSpPr>
            <a:spLocks noGrp="1"/>
          </p:cNvSpPr>
          <p:nvPr>
            <p:ph type="subTitle" idx="1"/>
          </p:nvPr>
        </p:nvSpPr>
        <p:spPr>
          <a:xfrm>
            <a:off x="662940" y="3723958"/>
            <a:ext cx="10866120" cy="1655762"/>
          </a:xfrm>
        </p:spPr>
        <p:txBody>
          <a:bodyPr/>
          <a:lstStyle/>
          <a:p>
            <a:pPr algn="l"/>
            <a:r>
              <a:rPr lang="en-US" dirty="0"/>
              <a:t>Safeguarding National Security Information</a:t>
            </a:r>
          </a:p>
        </p:txBody>
      </p:sp>
      <p:sp>
        <p:nvSpPr>
          <p:cNvPr id="4" name="Slide Number Placeholder 3">
            <a:extLst>
              <a:ext uri="{FF2B5EF4-FFF2-40B4-BE49-F238E27FC236}">
                <a16:creationId xmlns:a16="http://schemas.microsoft.com/office/drawing/2014/main" id="{5AF3D68E-9D9C-25B7-C91C-FEF2EF76117C}"/>
              </a:ext>
            </a:extLst>
          </p:cNvPr>
          <p:cNvSpPr>
            <a:spLocks noGrp="1"/>
          </p:cNvSpPr>
          <p:nvPr>
            <p:ph type="sldNum" sz="quarter" idx="12"/>
          </p:nvPr>
        </p:nvSpPr>
        <p:spPr/>
        <p:txBody>
          <a:bodyPr/>
          <a:lstStyle/>
          <a:p>
            <a:fld id="{8CDD72CE-15D5-43BE-841F-78925906E125}" type="slidenum">
              <a:rPr lang="en-US" smtClean="0"/>
              <a:t>1</a:t>
            </a:fld>
            <a:endParaRPr lang="en-US"/>
          </a:p>
        </p:txBody>
      </p:sp>
    </p:spTree>
    <p:extLst>
      <p:ext uri="{BB962C8B-B14F-4D97-AF65-F5344CB8AC3E}">
        <p14:creationId xmlns:p14="http://schemas.microsoft.com/office/powerpoint/2010/main" val="142729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1266" y="954748"/>
            <a:ext cx="8595245" cy="598978"/>
          </a:xfrm>
          <a:prstGeom prst="rect">
            <a:avLst/>
          </a:prstGeom>
        </p:spPr>
        <p:txBody>
          <a:bodyPr vert="horz" wrap="square" lIns="0" tIns="12668" rIns="0" bIns="0" rtlCol="0">
            <a:spAutoFit/>
          </a:bodyPr>
          <a:lstStyle/>
          <a:p>
            <a:pPr marL="11516">
              <a:spcBef>
                <a:spcPts val="100"/>
              </a:spcBef>
            </a:pPr>
            <a:r>
              <a:rPr spc="-118" dirty="0"/>
              <a:t>Exemption</a:t>
            </a:r>
            <a:r>
              <a:rPr spc="-136" dirty="0"/>
              <a:t> </a:t>
            </a:r>
            <a:r>
              <a:rPr dirty="0"/>
              <a:t>1</a:t>
            </a:r>
            <a:r>
              <a:rPr spc="-213" dirty="0"/>
              <a:t> </a:t>
            </a:r>
            <a:r>
              <a:rPr spc="-82" dirty="0"/>
              <a:t>applies</a:t>
            </a:r>
            <a:r>
              <a:rPr spc="-172" dirty="0"/>
              <a:t> </a:t>
            </a:r>
            <a:r>
              <a:rPr dirty="0"/>
              <a:t>to</a:t>
            </a:r>
            <a:r>
              <a:rPr spc="-63" dirty="0"/>
              <a:t> </a:t>
            </a:r>
            <a:r>
              <a:rPr spc="-100" dirty="0"/>
              <a:t>matters</a:t>
            </a:r>
            <a:r>
              <a:rPr spc="-154" dirty="0"/>
              <a:t> </a:t>
            </a:r>
            <a:r>
              <a:rPr spc="-91" dirty="0"/>
              <a:t>that</a:t>
            </a:r>
            <a:r>
              <a:rPr spc="-109" dirty="0"/>
              <a:t> </a:t>
            </a:r>
            <a:r>
              <a:rPr spc="-68" dirty="0"/>
              <a:t>are.</a:t>
            </a:r>
            <a:r>
              <a:rPr spc="-163" dirty="0"/>
              <a:t> </a:t>
            </a:r>
            <a:r>
              <a:rPr dirty="0"/>
              <a:t>.</a:t>
            </a:r>
            <a:r>
              <a:rPr spc="-154" dirty="0"/>
              <a:t> </a:t>
            </a:r>
            <a:r>
              <a:rPr spc="-45" dirty="0"/>
              <a:t>.</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10</a:t>
            </a:fld>
            <a:endParaRPr kern="0" spc="-23" dirty="0">
              <a:solidFill>
                <a:prstClr val="black"/>
              </a:solidFill>
            </a:endParaRPr>
          </a:p>
        </p:txBody>
      </p:sp>
      <p:sp>
        <p:nvSpPr>
          <p:cNvPr id="3" name="object 3"/>
          <p:cNvSpPr txBox="1"/>
          <p:nvPr/>
        </p:nvSpPr>
        <p:spPr>
          <a:xfrm>
            <a:off x="1778224" y="2198289"/>
            <a:ext cx="8412135" cy="3343806"/>
          </a:xfrm>
          <a:prstGeom prst="rect">
            <a:avLst/>
          </a:prstGeom>
        </p:spPr>
        <p:txBody>
          <a:bodyPr vert="horz" wrap="square" lIns="0" tIns="68522" rIns="0" bIns="0" rtlCol="0">
            <a:spAutoFit/>
          </a:bodyPr>
          <a:lstStyle/>
          <a:p>
            <a:pPr marL="685799" marR="4607" indent="-674859" defTabSz="829178">
              <a:lnSpc>
                <a:spcPts val="3627"/>
              </a:lnSpc>
              <a:spcBef>
                <a:spcPts val="540"/>
              </a:spcBef>
              <a:buFontTx/>
              <a:buAutoNum type="alphaUcParenBoth"/>
              <a:tabLst>
                <a:tab pos="686375" algn="l"/>
                <a:tab pos="4882361" algn="l"/>
              </a:tabLst>
            </a:pPr>
            <a:r>
              <a:rPr sz="3355" kern="0" spc="-9" dirty="0">
                <a:solidFill>
                  <a:sysClr val="windowText" lastClr="000000"/>
                </a:solidFill>
                <a:latin typeface="Bell MT"/>
                <a:cs typeface="Bell MT"/>
              </a:rPr>
              <a:t>specifically</a:t>
            </a:r>
            <a:r>
              <a:rPr sz="3355" kern="0" spc="-141" dirty="0">
                <a:solidFill>
                  <a:sysClr val="windowText" lastClr="000000"/>
                </a:solidFill>
                <a:latin typeface="Bell MT"/>
                <a:cs typeface="Bell MT"/>
              </a:rPr>
              <a:t> </a:t>
            </a:r>
            <a:r>
              <a:rPr sz="3355" kern="0" dirty="0">
                <a:solidFill>
                  <a:sysClr val="windowText" lastClr="000000"/>
                </a:solidFill>
                <a:latin typeface="Bell MT"/>
                <a:cs typeface="Bell MT"/>
              </a:rPr>
              <a:t>authorized</a:t>
            </a:r>
            <a:r>
              <a:rPr sz="3355" kern="0" spc="-113" dirty="0">
                <a:solidFill>
                  <a:sysClr val="windowText" lastClr="000000"/>
                </a:solidFill>
                <a:latin typeface="Bell MT"/>
                <a:cs typeface="Bell MT"/>
              </a:rPr>
              <a:t> </a:t>
            </a:r>
            <a:r>
              <a:rPr sz="3355" kern="0" dirty="0">
                <a:solidFill>
                  <a:sysClr val="windowText" lastClr="000000"/>
                </a:solidFill>
                <a:latin typeface="Bell MT"/>
                <a:cs typeface="Bell MT"/>
              </a:rPr>
              <a:t>under</a:t>
            </a:r>
            <a:r>
              <a:rPr sz="3355" kern="0" spc="-141" dirty="0">
                <a:solidFill>
                  <a:sysClr val="windowText" lastClr="000000"/>
                </a:solidFill>
                <a:latin typeface="Bell MT"/>
                <a:cs typeface="Bell MT"/>
              </a:rPr>
              <a:t> </a:t>
            </a:r>
            <a:r>
              <a:rPr sz="3355" kern="0" spc="-9" dirty="0">
                <a:solidFill>
                  <a:sysClr val="windowText" lastClr="000000"/>
                </a:solidFill>
                <a:latin typeface="Bell MT"/>
                <a:cs typeface="Bell MT"/>
              </a:rPr>
              <a:t>criteria established</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by</a:t>
            </a:r>
            <a:r>
              <a:rPr sz="3355" kern="0" spc="-63" dirty="0">
                <a:solidFill>
                  <a:sysClr val="windowText" lastClr="000000"/>
                </a:solidFill>
                <a:latin typeface="Bell MT"/>
                <a:cs typeface="Bell MT"/>
              </a:rPr>
              <a:t> </a:t>
            </a:r>
            <a:r>
              <a:rPr sz="3355" kern="0" dirty="0">
                <a:solidFill>
                  <a:sysClr val="windowText" lastClr="000000"/>
                </a:solidFill>
                <a:latin typeface="Bell MT"/>
                <a:cs typeface="Bell MT"/>
              </a:rPr>
              <a:t>an</a:t>
            </a:r>
            <a:r>
              <a:rPr sz="3355" kern="0" spc="-77" dirty="0">
                <a:solidFill>
                  <a:sysClr val="windowText" lastClr="000000"/>
                </a:solidFill>
                <a:latin typeface="Bell MT"/>
                <a:cs typeface="Bell MT"/>
              </a:rPr>
              <a:t> </a:t>
            </a:r>
            <a:r>
              <a:rPr sz="3355" kern="0" spc="-18" dirty="0">
                <a:solidFill>
                  <a:sysClr val="windowText" lastClr="000000"/>
                </a:solidFill>
                <a:latin typeface="Bell MT"/>
                <a:cs typeface="Bell MT"/>
              </a:rPr>
              <a:t>Executive</a:t>
            </a:r>
            <a:r>
              <a:rPr sz="3355" kern="0" spc="-82" dirty="0">
                <a:solidFill>
                  <a:sysClr val="windowText" lastClr="000000"/>
                </a:solidFill>
                <a:latin typeface="Bell MT"/>
                <a:cs typeface="Bell MT"/>
              </a:rPr>
              <a:t> </a:t>
            </a:r>
            <a:r>
              <a:rPr sz="3355" kern="0" dirty="0">
                <a:solidFill>
                  <a:sysClr val="windowText" lastClr="000000"/>
                </a:solidFill>
                <a:latin typeface="Bell MT"/>
                <a:cs typeface="Bell MT"/>
              </a:rPr>
              <a:t>order</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to</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be</a:t>
            </a:r>
            <a:r>
              <a:rPr sz="3355" kern="0" spc="-73" dirty="0">
                <a:solidFill>
                  <a:sysClr val="windowText" lastClr="000000"/>
                </a:solidFill>
                <a:latin typeface="Bell MT"/>
                <a:cs typeface="Bell MT"/>
              </a:rPr>
              <a:t> </a:t>
            </a:r>
            <a:r>
              <a:rPr sz="3355" kern="0" spc="-18" dirty="0">
                <a:solidFill>
                  <a:sysClr val="windowText" lastClr="000000"/>
                </a:solidFill>
                <a:latin typeface="Bell MT"/>
                <a:cs typeface="Bell MT"/>
              </a:rPr>
              <a:t>kept </a:t>
            </a:r>
            <a:r>
              <a:rPr sz="3355" kern="0" dirty="0">
                <a:solidFill>
                  <a:sysClr val="windowText" lastClr="000000"/>
                </a:solidFill>
                <a:latin typeface="Bell MT"/>
                <a:cs typeface="Bell MT"/>
              </a:rPr>
              <a:t>secret</a:t>
            </a:r>
            <a:r>
              <a:rPr sz="3355" kern="0" spc="-82" dirty="0">
                <a:solidFill>
                  <a:sysClr val="windowText" lastClr="000000"/>
                </a:solidFill>
                <a:latin typeface="Bell MT"/>
                <a:cs typeface="Bell MT"/>
              </a:rPr>
              <a:t> </a:t>
            </a:r>
            <a:r>
              <a:rPr sz="3355" kern="0" dirty="0">
                <a:solidFill>
                  <a:sysClr val="windowText" lastClr="000000"/>
                </a:solidFill>
                <a:latin typeface="Bell MT"/>
                <a:cs typeface="Bell MT"/>
              </a:rPr>
              <a:t>in</a:t>
            </a:r>
            <a:r>
              <a:rPr sz="3355" kern="0" spc="-63" dirty="0">
                <a:solidFill>
                  <a:sysClr val="windowText" lastClr="000000"/>
                </a:solidFill>
                <a:latin typeface="Bell MT"/>
                <a:cs typeface="Bell MT"/>
              </a:rPr>
              <a:t> </a:t>
            </a:r>
            <a:r>
              <a:rPr sz="3355" kern="0" dirty="0">
                <a:solidFill>
                  <a:sysClr val="windowText" lastClr="000000"/>
                </a:solidFill>
                <a:latin typeface="Bell MT"/>
                <a:cs typeface="Bell MT"/>
              </a:rPr>
              <a:t>the</a:t>
            </a:r>
            <a:r>
              <a:rPr sz="3355" kern="0" spc="-63" dirty="0">
                <a:solidFill>
                  <a:sysClr val="windowText" lastClr="000000"/>
                </a:solidFill>
                <a:latin typeface="Bell MT"/>
                <a:cs typeface="Bell MT"/>
              </a:rPr>
              <a:t> </a:t>
            </a:r>
            <a:r>
              <a:rPr sz="3355" kern="0" dirty="0">
                <a:solidFill>
                  <a:sysClr val="windowText" lastClr="000000"/>
                </a:solidFill>
                <a:latin typeface="Bell MT"/>
                <a:cs typeface="Bell MT"/>
              </a:rPr>
              <a:t>interest</a:t>
            </a:r>
            <a:r>
              <a:rPr sz="3355" kern="0" spc="-86"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a:t>
            </a:r>
            <a:r>
              <a:rPr sz="3355" b="1" u="sng" kern="0" dirty="0">
                <a:solidFill>
                  <a:sysClr val="windowText" lastClr="000000"/>
                </a:solidFill>
                <a:uFill>
                  <a:solidFill>
                    <a:srgbClr val="000000"/>
                  </a:solidFill>
                </a:uFill>
                <a:latin typeface="Bell MT"/>
                <a:cs typeface="Bell MT"/>
              </a:rPr>
              <a:t>national</a:t>
            </a:r>
            <a:r>
              <a:rPr sz="3355" b="1" u="sng" kern="0" spc="-159" dirty="0">
                <a:solidFill>
                  <a:sysClr val="windowText" lastClr="000000"/>
                </a:solidFill>
                <a:uFill>
                  <a:solidFill>
                    <a:srgbClr val="000000"/>
                  </a:solidFill>
                </a:uFill>
                <a:latin typeface="Bell MT"/>
                <a:cs typeface="Bell MT"/>
              </a:rPr>
              <a:t> </a:t>
            </a:r>
            <a:r>
              <a:rPr sz="3355" b="1" u="sng" kern="0" dirty="0">
                <a:solidFill>
                  <a:sysClr val="windowText" lastClr="000000"/>
                </a:solidFill>
                <a:uFill>
                  <a:solidFill>
                    <a:srgbClr val="000000"/>
                  </a:solidFill>
                </a:uFill>
                <a:latin typeface="Bell MT"/>
                <a:cs typeface="Bell MT"/>
              </a:rPr>
              <a:t>defense</a:t>
            </a:r>
            <a:r>
              <a:rPr sz="3355" b="1" kern="0" spc="-141" dirty="0">
                <a:solidFill>
                  <a:sysClr val="windowText" lastClr="000000"/>
                </a:solidFill>
                <a:latin typeface="Bell MT"/>
                <a:cs typeface="Bell MT"/>
              </a:rPr>
              <a:t> </a:t>
            </a:r>
            <a:r>
              <a:rPr sz="3355" kern="0" spc="-23" dirty="0">
                <a:solidFill>
                  <a:sysClr val="windowText" lastClr="000000"/>
                </a:solidFill>
                <a:latin typeface="Bell MT"/>
                <a:cs typeface="Bell MT"/>
              </a:rPr>
              <a:t>or </a:t>
            </a:r>
            <a:r>
              <a:rPr sz="3355" b="1" u="sng" kern="0" dirty="0">
                <a:solidFill>
                  <a:sysClr val="windowText" lastClr="000000"/>
                </a:solidFill>
                <a:uFill>
                  <a:solidFill>
                    <a:srgbClr val="000000"/>
                  </a:solidFill>
                </a:uFill>
                <a:latin typeface="Bell MT"/>
                <a:cs typeface="Bell MT"/>
              </a:rPr>
              <a:t>foreign</a:t>
            </a:r>
            <a:r>
              <a:rPr sz="3355" b="1" u="sng" kern="0" spc="-185" dirty="0">
                <a:solidFill>
                  <a:sysClr val="windowText" lastClr="000000"/>
                </a:solidFill>
                <a:uFill>
                  <a:solidFill>
                    <a:srgbClr val="000000"/>
                  </a:solidFill>
                </a:uFill>
                <a:latin typeface="Bell MT"/>
                <a:cs typeface="Bell MT"/>
              </a:rPr>
              <a:t> </a:t>
            </a:r>
            <a:r>
              <a:rPr sz="3355" b="1" u="sng" kern="0" dirty="0">
                <a:solidFill>
                  <a:sysClr val="windowText" lastClr="000000"/>
                </a:solidFill>
                <a:uFill>
                  <a:solidFill>
                    <a:srgbClr val="000000"/>
                  </a:solidFill>
                </a:uFill>
                <a:latin typeface="Bell MT"/>
                <a:cs typeface="Bell MT"/>
              </a:rPr>
              <a:t>policy</a:t>
            </a:r>
            <a:r>
              <a:rPr sz="3355" kern="0" dirty="0">
                <a:solidFill>
                  <a:sysClr val="windowText" lastClr="000000"/>
                </a:solidFill>
                <a:latin typeface="Bell MT"/>
                <a:cs typeface="Bell MT"/>
              </a:rPr>
              <a:t>;</a:t>
            </a:r>
            <a:r>
              <a:rPr sz="3355" kern="0" spc="-168" dirty="0">
                <a:solidFill>
                  <a:sysClr val="windowText" lastClr="000000"/>
                </a:solidFill>
                <a:latin typeface="Bell MT"/>
                <a:cs typeface="Bell MT"/>
              </a:rPr>
              <a:t> </a:t>
            </a:r>
            <a:r>
              <a:rPr sz="3355" kern="0" spc="-23" dirty="0">
                <a:solidFill>
                  <a:sysClr val="windowText" lastClr="000000"/>
                </a:solidFill>
                <a:latin typeface="Bell MT"/>
                <a:cs typeface="Bell MT"/>
              </a:rPr>
              <a:t>and</a:t>
            </a:r>
            <a:endParaRPr sz="3355" kern="0">
              <a:solidFill>
                <a:sysClr val="windowText" lastClr="000000"/>
              </a:solidFill>
              <a:latin typeface="Bell MT"/>
              <a:cs typeface="Bell MT"/>
            </a:endParaRPr>
          </a:p>
          <a:p>
            <a:pPr defTabSz="829178">
              <a:spcBef>
                <a:spcPts val="27"/>
              </a:spcBef>
              <a:buFont typeface="Bell MT"/>
              <a:buAutoNum type="alphaUcParenBoth"/>
            </a:pPr>
            <a:endParaRPr sz="3219" kern="0">
              <a:solidFill>
                <a:sysClr val="windowText" lastClr="000000"/>
              </a:solidFill>
              <a:latin typeface="Bell MT"/>
              <a:cs typeface="Bell MT"/>
            </a:endParaRPr>
          </a:p>
          <a:p>
            <a:pPr marL="685799" marR="542996" indent="-674859" defTabSz="829178">
              <a:lnSpc>
                <a:spcPts val="3627"/>
              </a:lnSpc>
              <a:spcBef>
                <a:spcPts val="5"/>
              </a:spcBef>
              <a:buFontTx/>
              <a:buAutoNum type="alphaUcParenBoth"/>
              <a:tabLst>
                <a:tab pos="686375" algn="l"/>
              </a:tabLst>
            </a:pPr>
            <a:r>
              <a:rPr sz="3355" kern="0" dirty="0">
                <a:solidFill>
                  <a:sysClr val="windowText" lastClr="000000"/>
                </a:solidFill>
                <a:latin typeface="Bell MT"/>
                <a:cs typeface="Bell MT"/>
              </a:rPr>
              <a:t>are</a:t>
            </a:r>
            <a:r>
              <a:rPr sz="3355" kern="0" spc="-73" dirty="0">
                <a:solidFill>
                  <a:sysClr val="windowText" lastClr="000000"/>
                </a:solidFill>
                <a:latin typeface="Bell MT"/>
                <a:cs typeface="Bell MT"/>
              </a:rPr>
              <a:t> </a:t>
            </a:r>
            <a:r>
              <a:rPr sz="3355" kern="0" dirty="0">
                <a:solidFill>
                  <a:sysClr val="windowText" lastClr="000000"/>
                </a:solidFill>
                <a:latin typeface="Bell MT"/>
                <a:cs typeface="Bell MT"/>
              </a:rPr>
              <a:t>in</a:t>
            </a:r>
            <a:r>
              <a:rPr sz="3355" kern="0" spc="-82" dirty="0">
                <a:solidFill>
                  <a:sysClr val="windowText" lastClr="000000"/>
                </a:solidFill>
                <a:latin typeface="Bell MT"/>
                <a:cs typeface="Bell MT"/>
              </a:rPr>
              <a:t> </a:t>
            </a:r>
            <a:r>
              <a:rPr sz="3355" kern="0" dirty="0">
                <a:solidFill>
                  <a:sysClr val="windowText" lastClr="000000"/>
                </a:solidFill>
                <a:latin typeface="Bell MT"/>
                <a:cs typeface="Bell MT"/>
              </a:rPr>
              <a:t>fact</a:t>
            </a:r>
            <a:r>
              <a:rPr sz="3355" kern="0" spc="-54" dirty="0">
                <a:solidFill>
                  <a:sysClr val="windowText" lastClr="000000"/>
                </a:solidFill>
                <a:latin typeface="Bell MT"/>
                <a:cs typeface="Bell MT"/>
              </a:rPr>
              <a:t> </a:t>
            </a:r>
            <a:r>
              <a:rPr sz="3355" b="1" u="sng" kern="0" spc="-23" dirty="0">
                <a:solidFill>
                  <a:sysClr val="windowText" lastClr="000000"/>
                </a:solidFill>
                <a:uFill>
                  <a:solidFill>
                    <a:srgbClr val="000000"/>
                  </a:solidFill>
                </a:uFill>
                <a:latin typeface="Bell MT"/>
                <a:cs typeface="Bell MT"/>
              </a:rPr>
              <a:t>properly</a:t>
            </a:r>
            <a:r>
              <a:rPr sz="3355" b="1" kern="0" spc="-141" dirty="0">
                <a:solidFill>
                  <a:sysClr val="windowText" lastClr="000000"/>
                </a:solidFill>
                <a:latin typeface="Bell MT"/>
                <a:cs typeface="Bell MT"/>
              </a:rPr>
              <a:t> </a:t>
            </a:r>
            <a:r>
              <a:rPr sz="3355" kern="0" dirty="0">
                <a:solidFill>
                  <a:sysClr val="windowText" lastClr="000000"/>
                </a:solidFill>
                <a:latin typeface="Bell MT"/>
                <a:cs typeface="Bell MT"/>
              </a:rPr>
              <a:t>classified</a:t>
            </a:r>
            <a:r>
              <a:rPr sz="3355" kern="0" spc="-82" dirty="0">
                <a:solidFill>
                  <a:sysClr val="windowText" lastClr="000000"/>
                </a:solidFill>
                <a:latin typeface="Bell MT"/>
                <a:cs typeface="Bell MT"/>
              </a:rPr>
              <a:t> </a:t>
            </a:r>
            <a:r>
              <a:rPr sz="3355" kern="0" dirty="0">
                <a:solidFill>
                  <a:sysClr val="windowText" lastClr="000000"/>
                </a:solidFill>
                <a:latin typeface="Bell MT"/>
                <a:cs typeface="Bell MT"/>
              </a:rPr>
              <a:t>pursuant</a:t>
            </a:r>
            <a:r>
              <a:rPr sz="3355" kern="0" spc="-59" dirty="0">
                <a:solidFill>
                  <a:sysClr val="windowText" lastClr="000000"/>
                </a:solidFill>
                <a:latin typeface="Bell MT"/>
                <a:cs typeface="Bell MT"/>
              </a:rPr>
              <a:t> </a:t>
            </a:r>
            <a:r>
              <a:rPr sz="3355" kern="0" spc="-23" dirty="0">
                <a:solidFill>
                  <a:sysClr val="windowText" lastClr="000000"/>
                </a:solidFill>
                <a:latin typeface="Bell MT"/>
                <a:cs typeface="Bell MT"/>
              </a:rPr>
              <a:t>to </a:t>
            </a:r>
            <a:r>
              <a:rPr sz="3355" kern="0" dirty="0">
                <a:solidFill>
                  <a:sysClr val="windowText" lastClr="000000"/>
                </a:solidFill>
                <a:latin typeface="Bell MT"/>
                <a:cs typeface="Bell MT"/>
              </a:rPr>
              <a:t>such</a:t>
            </a:r>
            <a:r>
              <a:rPr sz="3355" kern="0" spc="-127" dirty="0">
                <a:solidFill>
                  <a:sysClr val="windowText" lastClr="000000"/>
                </a:solidFill>
                <a:latin typeface="Bell MT"/>
                <a:cs typeface="Bell MT"/>
              </a:rPr>
              <a:t> </a:t>
            </a:r>
            <a:r>
              <a:rPr sz="3355" kern="0" spc="-9" dirty="0">
                <a:solidFill>
                  <a:sysClr val="windowText" lastClr="000000"/>
                </a:solidFill>
                <a:latin typeface="Bell MT"/>
                <a:cs typeface="Bell MT"/>
              </a:rPr>
              <a:t>Executive</a:t>
            </a:r>
            <a:r>
              <a:rPr sz="3355" kern="0" spc="-136" dirty="0">
                <a:solidFill>
                  <a:sysClr val="windowText" lastClr="000000"/>
                </a:solidFill>
                <a:latin typeface="Bell MT"/>
                <a:cs typeface="Bell MT"/>
              </a:rPr>
              <a:t> </a:t>
            </a:r>
            <a:r>
              <a:rPr sz="3355" kern="0" spc="-9" dirty="0">
                <a:solidFill>
                  <a:sysClr val="windowText" lastClr="000000"/>
                </a:solidFill>
                <a:latin typeface="Bell MT"/>
                <a:cs typeface="Bell MT"/>
              </a:rPr>
              <a:t>order.</a:t>
            </a:r>
            <a:endParaRPr sz="3355"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45F6020-7848-0944-1901-4AF641A8BF2A}"/>
                  </a:ext>
                </a:extLst>
              </p14:cNvPr>
              <p14:cNvContentPartPr/>
              <p14:nvPr/>
            </p14:nvContentPartPr>
            <p14:xfrm>
              <a:off x="1288440" y="391320"/>
              <a:ext cx="9083520" cy="5361120"/>
            </p14:xfrm>
          </p:contentPart>
        </mc:Choice>
        <mc:Fallback xmlns="">
          <p:pic>
            <p:nvPicPr>
              <p:cNvPr id="5" name="Ink 4">
                <a:extLst>
                  <a:ext uri="{FF2B5EF4-FFF2-40B4-BE49-F238E27FC236}">
                    <a16:creationId xmlns:a16="http://schemas.microsoft.com/office/drawing/2014/main" id="{F45F6020-7848-0944-1901-4AF641A8BF2A}"/>
                  </a:ext>
                </a:extLst>
              </p:cNvPr>
              <p:cNvPicPr/>
              <p:nvPr/>
            </p:nvPicPr>
            <p:blipFill>
              <a:blip r:embed="rId3"/>
              <a:stretch>
                <a:fillRect/>
              </a:stretch>
            </p:blipFill>
            <p:spPr>
              <a:xfrm>
                <a:off x="1279080" y="381960"/>
                <a:ext cx="9102240" cy="5379840"/>
              </a:xfrm>
              <a:prstGeom prst="rect">
                <a:avLst/>
              </a:prstGeom>
            </p:spPr>
          </p:pic>
        </mc:Fallback>
      </mc:AlternateContent>
    </p:spTree>
    <p:extLst>
      <p:ext uri="{BB962C8B-B14F-4D97-AF65-F5344CB8AC3E}">
        <p14:creationId xmlns:p14="http://schemas.microsoft.com/office/powerpoint/2010/main" val="140731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11</a:t>
            </a:fld>
            <a:endParaRPr kern="0" spc="-23" dirty="0">
              <a:solidFill>
                <a:prstClr val="black"/>
              </a:solidFill>
            </a:endParaRPr>
          </a:p>
        </p:txBody>
      </p:sp>
      <p:sp>
        <p:nvSpPr>
          <p:cNvPr id="3" name="object 3"/>
          <p:cNvSpPr txBox="1"/>
          <p:nvPr/>
        </p:nvSpPr>
        <p:spPr>
          <a:xfrm>
            <a:off x="1778224" y="2321762"/>
            <a:ext cx="8574515" cy="3401787"/>
          </a:xfrm>
          <a:prstGeom prst="rect">
            <a:avLst/>
          </a:prstGeom>
        </p:spPr>
        <p:txBody>
          <a:bodyPr vert="horz" wrap="square" lIns="0" tIns="11516" rIns="0" bIns="0" rtlCol="0">
            <a:spAutoFit/>
          </a:bodyPr>
          <a:lstStyle/>
          <a:p>
            <a:pPr marL="529177" marR="4607" indent="-517660" defTabSz="829178">
              <a:lnSpc>
                <a:spcPct val="110000"/>
              </a:lnSpc>
              <a:spcBef>
                <a:spcPts val="91"/>
              </a:spcBef>
              <a:buFont typeface="Arial"/>
              <a:buChar char="•"/>
              <a:tabLst>
                <a:tab pos="529177" algn="l"/>
                <a:tab pos="529753" algn="l"/>
              </a:tabLst>
            </a:pPr>
            <a:r>
              <a:rPr sz="3355" kern="0" dirty="0">
                <a:solidFill>
                  <a:sysClr val="windowText" lastClr="000000"/>
                </a:solidFill>
                <a:latin typeface="Bell MT"/>
                <a:cs typeface="Bell MT"/>
              </a:rPr>
              <a:t>The</a:t>
            </a:r>
            <a:r>
              <a:rPr sz="3355" kern="0" spc="-73" dirty="0">
                <a:solidFill>
                  <a:sysClr val="windowText" lastClr="000000"/>
                </a:solidFill>
                <a:latin typeface="Bell MT"/>
                <a:cs typeface="Bell MT"/>
              </a:rPr>
              <a:t> </a:t>
            </a:r>
            <a:r>
              <a:rPr sz="3355" kern="0" dirty="0">
                <a:solidFill>
                  <a:sysClr val="windowText" lastClr="000000"/>
                </a:solidFill>
                <a:latin typeface="Bell MT"/>
                <a:cs typeface="Bell MT"/>
              </a:rPr>
              <a:t>President</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is</a:t>
            </a:r>
            <a:r>
              <a:rPr sz="3355" kern="0" spc="-86" dirty="0">
                <a:solidFill>
                  <a:sysClr val="windowText" lastClr="000000"/>
                </a:solidFill>
                <a:latin typeface="Bell MT"/>
                <a:cs typeface="Bell MT"/>
              </a:rPr>
              <a:t> </a:t>
            </a:r>
            <a:r>
              <a:rPr sz="3355" kern="0" spc="-9" dirty="0">
                <a:solidFill>
                  <a:sysClr val="windowText" lastClr="000000"/>
                </a:solidFill>
                <a:latin typeface="Bell MT"/>
                <a:cs typeface="Bell MT"/>
              </a:rPr>
              <a:t>responsible</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for</a:t>
            </a:r>
            <a:r>
              <a:rPr sz="3355" kern="0" spc="-91" dirty="0">
                <a:solidFill>
                  <a:sysClr val="windowText" lastClr="000000"/>
                </a:solidFill>
                <a:latin typeface="Bell MT"/>
                <a:cs typeface="Bell MT"/>
              </a:rPr>
              <a:t> </a:t>
            </a:r>
            <a:r>
              <a:rPr sz="3355" kern="0" spc="-9" dirty="0">
                <a:solidFill>
                  <a:sysClr val="windowText" lastClr="000000"/>
                </a:solidFill>
                <a:latin typeface="Bell MT"/>
                <a:cs typeface="Bell MT"/>
              </a:rPr>
              <a:t>protecting </a:t>
            </a:r>
            <a:r>
              <a:rPr sz="3355" kern="0" dirty="0">
                <a:solidFill>
                  <a:sysClr val="windowText" lastClr="000000"/>
                </a:solidFill>
                <a:latin typeface="Bell MT"/>
                <a:cs typeface="Bell MT"/>
              </a:rPr>
              <a:t>national</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security</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and</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has</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the</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power</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to</a:t>
            </a:r>
            <a:r>
              <a:rPr sz="3355" kern="0" spc="-95" dirty="0">
                <a:solidFill>
                  <a:sysClr val="windowText" lastClr="000000"/>
                </a:solidFill>
                <a:latin typeface="Bell MT"/>
                <a:cs typeface="Bell MT"/>
              </a:rPr>
              <a:t> </a:t>
            </a:r>
            <a:r>
              <a:rPr sz="3355" kern="0" spc="-9" dirty="0">
                <a:solidFill>
                  <a:sysClr val="windowText" lastClr="000000"/>
                </a:solidFill>
                <a:latin typeface="Bell MT"/>
                <a:cs typeface="Bell MT"/>
              </a:rPr>
              <a:t>develop </a:t>
            </a:r>
            <a:r>
              <a:rPr sz="3355" kern="0" dirty="0">
                <a:solidFill>
                  <a:sysClr val="windowText" lastClr="000000"/>
                </a:solidFill>
                <a:latin typeface="Bell MT"/>
                <a:cs typeface="Bell MT"/>
              </a:rPr>
              <a:t>policies</a:t>
            </a:r>
            <a:r>
              <a:rPr sz="3355" kern="0" spc="-154" dirty="0">
                <a:solidFill>
                  <a:sysClr val="windowText" lastClr="000000"/>
                </a:solidFill>
                <a:latin typeface="Bell MT"/>
                <a:cs typeface="Bell MT"/>
              </a:rPr>
              <a:t> </a:t>
            </a:r>
            <a:r>
              <a:rPr sz="3355" kern="0" dirty="0">
                <a:solidFill>
                  <a:sysClr val="windowText" lastClr="000000"/>
                </a:solidFill>
                <a:latin typeface="Bell MT"/>
                <a:cs typeface="Bell MT"/>
              </a:rPr>
              <a:t>regarding</a:t>
            </a:r>
            <a:r>
              <a:rPr sz="3355" kern="0" spc="-141" dirty="0">
                <a:solidFill>
                  <a:sysClr val="windowText" lastClr="000000"/>
                </a:solidFill>
                <a:latin typeface="Bell MT"/>
                <a:cs typeface="Bell MT"/>
              </a:rPr>
              <a:t> </a:t>
            </a:r>
            <a:r>
              <a:rPr sz="3355" kern="0" spc="-9" dirty="0">
                <a:solidFill>
                  <a:sysClr val="windowText" lastClr="000000"/>
                </a:solidFill>
                <a:latin typeface="Bell MT"/>
                <a:cs typeface="Bell MT"/>
              </a:rPr>
              <a:t>classification.</a:t>
            </a:r>
            <a:endParaRPr sz="3355" kern="0">
              <a:solidFill>
                <a:sysClr val="windowText" lastClr="000000"/>
              </a:solidFill>
              <a:latin typeface="Bell MT"/>
              <a:cs typeface="Bell MT"/>
            </a:endParaRPr>
          </a:p>
          <a:p>
            <a:pPr marL="529177" marR="188292" indent="-517660" defTabSz="829178">
              <a:lnSpc>
                <a:spcPct val="110000"/>
              </a:lnSpc>
              <a:buFont typeface="Arial"/>
              <a:buChar char="•"/>
              <a:tabLst>
                <a:tab pos="529177" algn="l"/>
                <a:tab pos="529753" algn="l"/>
              </a:tabLst>
            </a:pPr>
            <a:r>
              <a:rPr sz="3355" kern="0" dirty="0">
                <a:solidFill>
                  <a:sysClr val="windowText" lastClr="000000"/>
                </a:solidFill>
                <a:latin typeface="Bell MT"/>
                <a:cs typeface="Bell MT"/>
              </a:rPr>
              <a:t>EO</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13526</a:t>
            </a:r>
            <a:r>
              <a:rPr sz="3355" kern="0" spc="-73" dirty="0">
                <a:solidFill>
                  <a:sysClr val="windowText" lastClr="000000"/>
                </a:solidFill>
                <a:latin typeface="Bell MT"/>
                <a:cs typeface="Bell MT"/>
              </a:rPr>
              <a:t> </a:t>
            </a:r>
            <a:r>
              <a:rPr sz="3355" kern="0" dirty="0">
                <a:solidFill>
                  <a:sysClr val="windowText" lastClr="000000"/>
                </a:solidFill>
                <a:latin typeface="Bell MT"/>
                <a:cs typeface="Bell MT"/>
              </a:rPr>
              <a:t>was</a:t>
            </a:r>
            <a:r>
              <a:rPr sz="3355" kern="0" spc="-73" dirty="0">
                <a:solidFill>
                  <a:sysClr val="windowText" lastClr="000000"/>
                </a:solidFill>
                <a:latin typeface="Bell MT"/>
                <a:cs typeface="Bell MT"/>
              </a:rPr>
              <a:t> </a:t>
            </a:r>
            <a:r>
              <a:rPr sz="3355" kern="0" dirty="0">
                <a:solidFill>
                  <a:sysClr val="windowText" lastClr="000000"/>
                </a:solidFill>
                <a:latin typeface="Bell MT"/>
                <a:cs typeface="Bell MT"/>
              </a:rPr>
              <a:t>signed</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by</a:t>
            </a:r>
            <a:r>
              <a:rPr sz="3355" kern="0" spc="-73" dirty="0">
                <a:solidFill>
                  <a:sysClr val="windowText" lastClr="000000"/>
                </a:solidFill>
                <a:latin typeface="Bell MT"/>
                <a:cs typeface="Bell MT"/>
              </a:rPr>
              <a:t> </a:t>
            </a:r>
            <a:r>
              <a:rPr sz="3355" kern="0" dirty="0">
                <a:solidFill>
                  <a:sysClr val="windowText" lastClr="000000"/>
                </a:solidFill>
                <a:latin typeface="Bell MT"/>
                <a:cs typeface="Bell MT"/>
              </a:rPr>
              <a:t>President</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Obama</a:t>
            </a:r>
            <a:r>
              <a:rPr sz="3355" kern="0" spc="-73" dirty="0">
                <a:solidFill>
                  <a:sysClr val="windowText" lastClr="000000"/>
                </a:solidFill>
                <a:latin typeface="Bell MT"/>
                <a:cs typeface="Bell MT"/>
              </a:rPr>
              <a:t> </a:t>
            </a:r>
            <a:r>
              <a:rPr sz="3355" kern="0" spc="-23" dirty="0">
                <a:solidFill>
                  <a:sysClr val="windowText" lastClr="000000"/>
                </a:solidFill>
                <a:latin typeface="Bell MT"/>
                <a:cs typeface="Bell MT"/>
              </a:rPr>
              <a:t>in </a:t>
            </a:r>
            <a:r>
              <a:rPr sz="3355" kern="0" dirty="0">
                <a:solidFill>
                  <a:sysClr val="windowText" lastClr="000000"/>
                </a:solidFill>
                <a:latin typeface="Bell MT"/>
                <a:cs typeface="Bell MT"/>
              </a:rPr>
              <a:t>2009</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and</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retained</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by</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Presidents</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Trump</a:t>
            </a:r>
            <a:r>
              <a:rPr sz="3355" kern="0" spc="-77" dirty="0">
                <a:solidFill>
                  <a:sysClr val="windowText" lastClr="000000"/>
                </a:solidFill>
                <a:latin typeface="Bell MT"/>
                <a:cs typeface="Bell MT"/>
              </a:rPr>
              <a:t> </a:t>
            </a:r>
            <a:r>
              <a:rPr sz="3355" kern="0" spc="-23" dirty="0">
                <a:solidFill>
                  <a:sysClr val="windowText" lastClr="000000"/>
                </a:solidFill>
                <a:latin typeface="Bell MT"/>
                <a:cs typeface="Bell MT"/>
              </a:rPr>
              <a:t>and </a:t>
            </a:r>
            <a:r>
              <a:rPr sz="3355" kern="0" spc="-9" dirty="0">
                <a:solidFill>
                  <a:sysClr val="windowText" lastClr="000000"/>
                </a:solidFill>
                <a:latin typeface="Bell MT"/>
                <a:cs typeface="Bell MT"/>
              </a:rPr>
              <a:t>Biden.</a:t>
            </a:r>
            <a:endParaRPr sz="3355"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92DB01C-80A0-CDE3-9D23-72E29603EFC1}"/>
                  </a:ext>
                </a:extLst>
              </p14:cNvPr>
              <p14:cNvContentPartPr/>
              <p14:nvPr/>
            </p14:nvContentPartPr>
            <p14:xfrm>
              <a:off x="2163960" y="770040"/>
              <a:ext cx="8235000" cy="4960800"/>
            </p14:xfrm>
          </p:contentPart>
        </mc:Choice>
        <mc:Fallback xmlns="">
          <p:pic>
            <p:nvPicPr>
              <p:cNvPr id="5" name="Ink 4">
                <a:extLst>
                  <a:ext uri="{FF2B5EF4-FFF2-40B4-BE49-F238E27FC236}">
                    <a16:creationId xmlns:a16="http://schemas.microsoft.com/office/drawing/2014/main" id="{092DB01C-80A0-CDE3-9D23-72E29603EFC1}"/>
                  </a:ext>
                </a:extLst>
              </p:cNvPr>
              <p:cNvPicPr/>
              <p:nvPr/>
            </p:nvPicPr>
            <p:blipFill>
              <a:blip r:embed="rId3"/>
              <a:stretch>
                <a:fillRect/>
              </a:stretch>
            </p:blipFill>
            <p:spPr>
              <a:xfrm>
                <a:off x="2154600" y="760680"/>
                <a:ext cx="8253720" cy="4979520"/>
              </a:xfrm>
              <a:prstGeom prst="rect">
                <a:avLst/>
              </a:prstGeom>
            </p:spPr>
          </p:pic>
        </mc:Fallback>
      </mc:AlternateContent>
    </p:spTree>
    <p:extLst>
      <p:ext uri="{BB962C8B-B14F-4D97-AF65-F5344CB8AC3E}">
        <p14:creationId xmlns:p14="http://schemas.microsoft.com/office/powerpoint/2010/main" val="336005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12</a:t>
            </a:fld>
            <a:endParaRPr kern="0" spc="-23" dirty="0">
              <a:solidFill>
                <a:prstClr val="black"/>
              </a:solidFill>
            </a:endParaRPr>
          </a:p>
        </p:txBody>
      </p:sp>
      <p:sp>
        <p:nvSpPr>
          <p:cNvPr id="3" name="object 3"/>
          <p:cNvSpPr txBox="1"/>
          <p:nvPr/>
        </p:nvSpPr>
        <p:spPr>
          <a:xfrm>
            <a:off x="1778223" y="2503895"/>
            <a:ext cx="8572788" cy="2376250"/>
          </a:xfrm>
          <a:prstGeom prst="rect">
            <a:avLst/>
          </a:prstGeom>
        </p:spPr>
        <p:txBody>
          <a:bodyPr vert="horz" wrap="square" lIns="0" tIns="11516" rIns="0" bIns="0" rtlCol="0">
            <a:spAutoFit/>
          </a:bodyPr>
          <a:lstStyle/>
          <a:p>
            <a:pPr marL="529177" marR="4607" indent="-518236" defTabSz="829178">
              <a:lnSpc>
                <a:spcPct val="110000"/>
              </a:lnSpc>
              <a:spcBef>
                <a:spcPts val="91"/>
              </a:spcBef>
              <a:buFont typeface="Arial"/>
              <a:buChar char="•"/>
              <a:tabLst>
                <a:tab pos="529177" algn="l"/>
                <a:tab pos="529753" algn="l"/>
              </a:tabLst>
            </a:pPr>
            <a:r>
              <a:rPr sz="2811" kern="0" dirty="0">
                <a:solidFill>
                  <a:sysClr val="windowText" lastClr="000000"/>
                </a:solidFill>
                <a:latin typeface="Bell MT"/>
                <a:cs typeface="Bell MT"/>
              </a:rPr>
              <a:t>EO</a:t>
            </a:r>
            <a:r>
              <a:rPr sz="2811" kern="0" spc="-68" dirty="0">
                <a:solidFill>
                  <a:sysClr val="windowText" lastClr="000000"/>
                </a:solidFill>
                <a:latin typeface="Bell MT"/>
                <a:cs typeface="Bell MT"/>
              </a:rPr>
              <a:t> </a:t>
            </a:r>
            <a:r>
              <a:rPr sz="2811" kern="0" dirty="0">
                <a:solidFill>
                  <a:sysClr val="windowText" lastClr="000000"/>
                </a:solidFill>
                <a:latin typeface="Bell MT"/>
                <a:cs typeface="Bell MT"/>
              </a:rPr>
              <a:t>13526</a:t>
            </a:r>
            <a:r>
              <a:rPr sz="2811" kern="0" spc="-77" dirty="0">
                <a:solidFill>
                  <a:sysClr val="windowText" lastClr="000000"/>
                </a:solidFill>
                <a:latin typeface="Bell MT"/>
                <a:cs typeface="Bell MT"/>
              </a:rPr>
              <a:t> </a:t>
            </a:r>
            <a:r>
              <a:rPr sz="2811" kern="0" dirty="0">
                <a:solidFill>
                  <a:sysClr val="windowText" lastClr="000000"/>
                </a:solidFill>
                <a:latin typeface="Bell MT"/>
                <a:cs typeface="Bell MT"/>
              </a:rPr>
              <a:t>supersedes</a:t>
            </a:r>
            <a:r>
              <a:rPr sz="2811" kern="0" spc="-50" dirty="0">
                <a:solidFill>
                  <a:sysClr val="windowText" lastClr="000000"/>
                </a:solidFill>
                <a:latin typeface="Bell MT"/>
                <a:cs typeface="Bell MT"/>
              </a:rPr>
              <a:t> </a:t>
            </a:r>
            <a:r>
              <a:rPr sz="2811" kern="0" dirty="0">
                <a:solidFill>
                  <a:sysClr val="windowText" lastClr="000000"/>
                </a:solidFill>
                <a:latin typeface="Bell MT"/>
                <a:cs typeface="Bell MT"/>
              </a:rPr>
              <a:t>predecessor</a:t>
            </a:r>
            <a:r>
              <a:rPr sz="2811" kern="0" spc="-59" dirty="0">
                <a:solidFill>
                  <a:sysClr val="windowText" lastClr="000000"/>
                </a:solidFill>
                <a:latin typeface="Bell MT"/>
                <a:cs typeface="Bell MT"/>
              </a:rPr>
              <a:t> </a:t>
            </a:r>
            <a:r>
              <a:rPr sz="2811" kern="0" dirty="0">
                <a:solidFill>
                  <a:sysClr val="windowText" lastClr="000000"/>
                </a:solidFill>
                <a:latin typeface="Bell MT"/>
                <a:cs typeface="Bell MT"/>
              </a:rPr>
              <a:t>EOs</a:t>
            </a:r>
            <a:r>
              <a:rPr sz="2811" kern="0" spc="-68" dirty="0">
                <a:solidFill>
                  <a:sysClr val="windowText" lastClr="000000"/>
                </a:solidFill>
                <a:latin typeface="Bell MT"/>
                <a:cs typeface="Bell MT"/>
              </a:rPr>
              <a:t> </a:t>
            </a:r>
            <a:r>
              <a:rPr sz="2811" kern="0" dirty="0">
                <a:solidFill>
                  <a:sysClr val="windowText" lastClr="000000"/>
                </a:solidFill>
                <a:latin typeface="Bell MT"/>
                <a:cs typeface="Bell MT"/>
              </a:rPr>
              <a:t>in</a:t>
            </a:r>
            <a:r>
              <a:rPr sz="2811" kern="0" spc="-77" dirty="0">
                <a:solidFill>
                  <a:sysClr val="windowText" lastClr="000000"/>
                </a:solidFill>
                <a:latin typeface="Bell MT"/>
                <a:cs typeface="Bell MT"/>
              </a:rPr>
              <a:t> </a:t>
            </a:r>
            <a:r>
              <a:rPr sz="2811" kern="0" dirty="0">
                <a:solidFill>
                  <a:sysClr val="windowText" lastClr="000000"/>
                </a:solidFill>
                <a:latin typeface="Bell MT"/>
                <a:cs typeface="Bell MT"/>
              </a:rPr>
              <a:t>effect</a:t>
            </a:r>
            <a:r>
              <a:rPr sz="2811" kern="0" spc="-63" dirty="0">
                <a:solidFill>
                  <a:sysClr val="windowText" lastClr="000000"/>
                </a:solidFill>
                <a:latin typeface="Bell MT"/>
                <a:cs typeface="Bell MT"/>
              </a:rPr>
              <a:t> </a:t>
            </a:r>
            <a:r>
              <a:rPr sz="2811" kern="0" spc="-9" dirty="0">
                <a:solidFill>
                  <a:sysClr val="windowText" lastClr="000000"/>
                </a:solidFill>
                <a:latin typeface="Bell MT"/>
                <a:cs typeface="Bell MT"/>
              </a:rPr>
              <a:t>under </a:t>
            </a:r>
            <a:r>
              <a:rPr sz="2811" kern="0" dirty="0">
                <a:solidFill>
                  <a:sysClr val="windowText" lastClr="000000"/>
                </a:solidFill>
                <a:latin typeface="Bell MT"/>
                <a:cs typeface="Bell MT"/>
              </a:rPr>
              <a:t>prior</a:t>
            </a:r>
            <a:r>
              <a:rPr sz="2811" kern="0" spc="-73" dirty="0">
                <a:solidFill>
                  <a:sysClr val="windowText" lastClr="000000"/>
                </a:solidFill>
                <a:latin typeface="Bell MT"/>
                <a:cs typeface="Bell MT"/>
              </a:rPr>
              <a:t> </a:t>
            </a:r>
            <a:r>
              <a:rPr sz="2811" kern="0" spc="-18" dirty="0">
                <a:solidFill>
                  <a:sysClr val="windowText" lastClr="000000"/>
                </a:solidFill>
                <a:latin typeface="Bell MT"/>
                <a:cs typeface="Bell MT"/>
              </a:rPr>
              <a:t>administrations,</a:t>
            </a:r>
            <a:r>
              <a:rPr sz="2811" kern="0" spc="-50" dirty="0">
                <a:solidFill>
                  <a:sysClr val="windowText" lastClr="000000"/>
                </a:solidFill>
                <a:latin typeface="Bell MT"/>
                <a:cs typeface="Bell MT"/>
              </a:rPr>
              <a:t> </a:t>
            </a:r>
            <a:r>
              <a:rPr sz="2811" u="sng" kern="0" dirty="0">
                <a:solidFill>
                  <a:sysClr val="windowText" lastClr="000000"/>
                </a:solidFill>
                <a:uFill>
                  <a:solidFill>
                    <a:srgbClr val="000000"/>
                  </a:solidFill>
                </a:uFill>
                <a:latin typeface="Bell MT"/>
                <a:cs typeface="Bell MT"/>
              </a:rPr>
              <a:t>but</a:t>
            </a:r>
            <a:r>
              <a:rPr sz="2811" kern="0" spc="-77" dirty="0">
                <a:solidFill>
                  <a:sysClr val="windowText" lastClr="000000"/>
                </a:solidFill>
                <a:latin typeface="Bell MT"/>
                <a:cs typeface="Bell MT"/>
              </a:rPr>
              <a:t> </a:t>
            </a:r>
            <a:r>
              <a:rPr sz="2811" kern="0" spc="-9" dirty="0">
                <a:solidFill>
                  <a:sysClr val="windowText" lastClr="000000"/>
                </a:solidFill>
                <a:latin typeface="Bell MT"/>
                <a:cs typeface="Bell MT"/>
              </a:rPr>
              <a:t>information</a:t>
            </a:r>
            <a:r>
              <a:rPr sz="2811" kern="0" spc="-63" dirty="0">
                <a:solidFill>
                  <a:sysClr val="windowText" lastClr="000000"/>
                </a:solidFill>
                <a:latin typeface="Bell MT"/>
                <a:cs typeface="Bell MT"/>
              </a:rPr>
              <a:t> </a:t>
            </a:r>
            <a:r>
              <a:rPr sz="2811" kern="0" spc="-9" dirty="0">
                <a:solidFill>
                  <a:sysClr val="windowText" lastClr="000000"/>
                </a:solidFill>
                <a:latin typeface="Bell MT"/>
                <a:cs typeface="Bell MT"/>
              </a:rPr>
              <a:t>properly </a:t>
            </a:r>
            <a:r>
              <a:rPr sz="2811" kern="0" dirty="0">
                <a:solidFill>
                  <a:sysClr val="windowText" lastClr="000000"/>
                </a:solidFill>
                <a:latin typeface="Bell MT"/>
                <a:cs typeface="Bell MT"/>
              </a:rPr>
              <a:t>classified</a:t>
            </a:r>
            <a:r>
              <a:rPr sz="2811" kern="0" spc="-50" dirty="0">
                <a:solidFill>
                  <a:sysClr val="windowText" lastClr="000000"/>
                </a:solidFill>
                <a:latin typeface="Bell MT"/>
                <a:cs typeface="Bell MT"/>
              </a:rPr>
              <a:t> </a:t>
            </a:r>
            <a:r>
              <a:rPr sz="2811" kern="0" dirty="0">
                <a:solidFill>
                  <a:sysClr val="windowText" lastClr="000000"/>
                </a:solidFill>
                <a:latin typeface="Bell MT"/>
                <a:cs typeface="Bell MT"/>
              </a:rPr>
              <a:t>while</a:t>
            </a:r>
            <a:r>
              <a:rPr sz="2811" kern="0" spc="-73" dirty="0">
                <a:solidFill>
                  <a:sysClr val="windowText" lastClr="000000"/>
                </a:solidFill>
                <a:latin typeface="Bell MT"/>
                <a:cs typeface="Bell MT"/>
              </a:rPr>
              <a:t> </a:t>
            </a:r>
            <a:r>
              <a:rPr sz="2811" kern="0" dirty="0">
                <a:solidFill>
                  <a:sysClr val="windowText" lastClr="000000"/>
                </a:solidFill>
                <a:latin typeface="Bell MT"/>
                <a:cs typeface="Bell MT"/>
              </a:rPr>
              <a:t>those</a:t>
            </a:r>
            <a:r>
              <a:rPr sz="2811" kern="0" spc="-82" dirty="0">
                <a:solidFill>
                  <a:sysClr val="windowText" lastClr="000000"/>
                </a:solidFill>
                <a:latin typeface="Bell MT"/>
                <a:cs typeface="Bell MT"/>
              </a:rPr>
              <a:t> </a:t>
            </a:r>
            <a:r>
              <a:rPr sz="2811" kern="0" dirty="0">
                <a:solidFill>
                  <a:sysClr val="windowText" lastClr="000000"/>
                </a:solidFill>
                <a:latin typeface="Bell MT"/>
                <a:cs typeface="Bell MT"/>
              </a:rPr>
              <a:t>EOs</a:t>
            </a:r>
            <a:r>
              <a:rPr sz="2811" kern="0" spc="-73" dirty="0">
                <a:solidFill>
                  <a:sysClr val="windowText" lastClr="000000"/>
                </a:solidFill>
                <a:latin typeface="Bell MT"/>
                <a:cs typeface="Bell MT"/>
              </a:rPr>
              <a:t> </a:t>
            </a:r>
            <a:r>
              <a:rPr sz="2811" kern="0" dirty="0">
                <a:solidFill>
                  <a:sysClr val="windowText" lastClr="000000"/>
                </a:solidFill>
                <a:latin typeface="Bell MT"/>
                <a:cs typeface="Bell MT"/>
              </a:rPr>
              <a:t>were</a:t>
            </a:r>
            <a:r>
              <a:rPr sz="2811" kern="0" spc="-73" dirty="0">
                <a:solidFill>
                  <a:sysClr val="windowText" lastClr="000000"/>
                </a:solidFill>
                <a:latin typeface="Bell MT"/>
                <a:cs typeface="Bell MT"/>
              </a:rPr>
              <a:t> </a:t>
            </a:r>
            <a:r>
              <a:rPr sz="2811" kern="0" dirty="0">
                <a:solidFill>
                  <a:sysClr val="windowText" lastClr="000000"/>
                </a:solidFill>
                <a:latin typeface="Bell MT"/>
                <a:cs typeface="Bell MT"/>
              </a:rPr>
              <a:t>in</a:t>
            </a:r>
            <a:r>
              <a:rPr sz="2811" kern="0" spc="-82" dirty="0">
                <a:solidFill>
                  <a:sysClr val="windowText" lastClr="000000"/>
                </a:solidFill>
                <a:latin typeface="Bell MT"/>
                <a:cs typeface="Bell MT"/>
              </a:rPr>
              <a:t> </a:t>
            </a:r>
            <a:r>
              <a:rPr sz="2811" kern="0" dirty="0">
                <a:solidFill>
                  <a:sysClr val="windowText" lastClr="000000"/>
                </a:solidFill>
                <a:latin typeface="Bell MT"/>
                <a:cs typeface="Bell MT"/>
              </a:rPr>
              <a:t>effect</a:t>
            </a:r>
            <a:r>
              <a:rPr sz="2811" kern="0" spc="-82" dirty="0">
                <a:solidFill>
                  <a:sysClr val="windowText" lastClr="000000"/>
                </a:solidFill>
                <a:latin typeface="Bell MT"/>
                <a:cs typeface="Bell MT"/>
              </a:rPr>
              <a:t> </a:t>
            </a:r>
            <a:r>
              <a:rPr sz="2811" kern="0" dirty="0">
                <a:solidFill>
                  <a:sysClr val="windowText" lastClr="000000"/>
                </a:solidFill>
                <a:latin typeface="Bell MT"/>
                <a:cs typeface="Bell MT"/>
              </a:rPr>
              <a:t>may</a:t>
            </a:r>
            <a:r>
              <a:rPr sz="2811" kern="0" spc="-77" dirty="0">
                <a:solidFill>
                  <a:sysClr val="windowText" lastClr="000000"/>
                </a:solidFill>
                <a:latin typeface="Bell MT"/>
                <a:cs typeface="Bell MT"/>
              </a:rPr>
              <a:t> </a:t>
            </a:r>
            <a:r>
              <a:rPr sz="2811" kern="0" spc="-9" dirty="0">
                <a:solidFill>
                  <a:sysClr val="windowText" lastClr="000000"/>
                </a:solidFill>
                <a:latin typeface="Bell MT"/>
                <a:cs typeface="Bell MT"/>
              </a:rPr>
              <a:t>remain properly</a:t>
            </a:r>
            <a:r>
              <a:rPr sz="2811" kern="0" spc="-91" dirty="0">
                <a:solidFill>
                  <a:sysClr val="windowText" lastClr="000000"/>
                </a:solidFill>
                <a:latin typeface="Bell MT"/>
                <a:cs typeface="Bell MT"/>
              </a:rPr>
              <a:t> </a:t>
            </a:r>
            <a:r>
              <a:rPr sz="2811" kern="0" dirty="0">
                <a:solidFill>
                  <a:sysClr val="windowText" lastClr="000000"/>
                </a:solidFill>
                <a:latin typeface="Bell MT"/>
                <a:cs typeface="Bell MT"/>
              </a:rPr>
              <a:t>classified</a:t>
            </a:r>
            <a:r>
              <a:rPr sz="2811" kern="0" spc="-59" dirty="0">
                <a:solidFill>
                  <a:sysClr val="windowText" lastClr="000000"/>
                </a:solidFill>
                <a:latin typeface="Bell MT"/>
                <a:cs typeface="Bell MT"/>
              </a:rPr>
              <a:t> </a:t>
            </a:r>
            <a:r>
              <a:rPr sz="2811" kern="0" dirty="0">
                <a:solidFill>
                  <a:sysClr val="windowText" lastClr="000000"/>
                </a:solidFill>
                <a:latin typeface="Bell MT"/>
                <a:cs typeface="Bell MT"/>
              </a:rPr>
              <a:t>(assuming</a:t>
            </a:r>
            <a:r>
              <a:rPr sz="2811" kern="0" spc="-82" dirty="0">
                <a:solidFill>
                  <a:sysClr val="windowText" lastClr="000000"/>
                </a:solidFill>
                <a:latin typeface="Bell MT"/>
                <a:cs typeface="Bell MT"/>
              </a:rPr>
              <a:t> </a:t>
            </a:r>
            <a:r>
              <a:rPr sz="2811" kern="0" dirty="0">
                <a:solidFill>
                  <a:sysClr val="windowText" lastClr="000000"/>
                </a:solidFill>
                <a:latin typeface="Bell MT"/>
                <a:cs typeface="Bell MT"/>
              </a:rPr>
              <a:t>they</a:t>
            </a:r>
            <a:r>
              <a:rPr sz="2811" kern="0" spc="-91" dirty="0">
                <a:solidFill>
                  <a:sysClr val="windowText" lastClr="000000"/>
                </a:solidFill>
                <a:latin typeface="Bell MT"/>
                <a:cs typeface="Bell MT"/>
              </a:rPr>
              <a:t> </a:t>
            </a:r>
            <a:r>
              <a:rPr sz="2811" kern="0" dirty="0">
                <a:solidFill>
                  <a:sysClr val="windowText" lastClr="000000"/>
                </a:solidFill>
                <a:latin typeface="Bell MT"/>
                <a:cs typeface="Bell MT"/>
              </a:rPr>
              <a:t>were</a:t>
            </a:r>
            <a:r>
              <a:rPr sz="2811" kern="0" spc="-91" dirty="0">
                <a:solidFill>
                  <a:sysClr val="windowText" lastClr="000000"/>
                </a:solidFill>
                <a:latin typeface="Bell MT"/>
                <a:cs typeface="Bell MT"/>
              </a:rPr>
              <a:t> </a:t>
            </a:r>
            <a:r>
              <a:rPr sz="2811" kern="0" dirty="0">
                <a:solidFill>
                  <a:sysClr val="windowText" lastClr="000000"/>
                </a:solidFill>
                <a:latin typeface="Bell MT"/>
                <a:cs typeface="Bell MT"/>
              </a:rPr>
              <a:t>not</a:t>
            </a:r>
            <a:r>
              <a:rPr sz="2811" kern="0" spc="-86" dirty="0">
                <a:solidFill>
                  <a:sysClr val="windowText" lastClr="000000"/>
                </a:solidFill>
                <a:latin typeface="Bell MT"/>
                <a:cs typeface="Bell MT"/>
              </a:rPr>
              <a:t> </a:t>
            </a:r>
            <a:r>
              <a:rPr sz="2811" kern="0" spc="-9" dirty="0">
                <a:solidFill>
                  <a:sysClr val="windowText" lastClr="000000"/>
                </a:solidFill>
                <a:latin typeface="Bell MT"/>
                <a:cs typeface="Bell MT"/>
              </a:rPr>
              <a:t>declassified </a:t>
            </a:r>
            <a:r>
              <a:rPr sz="2811" kern="0" dirty="0">
                <a:solidFill>
                  <a:sysClr val="windowText" lastClr="000000"/>
                </a:solidFill>
                <a:latin typeface="Bell MT"/>
                <a:cs typeface="Bell MT"/>
              </a:rPr>
              <a:t>or</a:t>
            </a:r>
            <a:r>
              <a:rPr sz="2811" kern="0" spc="-100" dirty="0">
                <a:solidFill>
                  <a:sysClr val="windowText" lastClr="000000"/>
                </a:solidFill>
                <a:latin typeface="Bell MT"/>
                <a:cs typeface="Bell MT"/>
              </a:rPr>
              <a:t> </a:t>
            </a:r>
            <a:r>
              <a:rPr sz="2811" kern="0" dirty="0">
                <a:solidFill>
                  <a:sysClr val="windowText" lastClr="000000"/>
                </a:solidFill>
                <a:latin typeface="Bell MT"/>
                <a:cs typeface="Bell MT"/>
              </a:rPr>
              <a:t>officially</a:t>
            </a:r>
            <a:r>
              <a:rPr sz="2811" kern="0" spc="-86" dirty="0">
                <a:solidFill>
                  <a:sysClr val="windowText" lastClr="000000"/>
                </a:solidFill>
                <a:latin typeface="Bell MT"/>
                <a:cs typeface="Bell MT"/>
              </a:rPr>
              <a:t> </a:t>
            </a:r>
            <a:r>
              <a:rPr sz="2811" kern="0" dirty="0">
                <a:solidFill>
                  <a:sysClr val="windowText" lastClr="000000"/>
                </a:solidFill>
                <a:latin typeface="Bell MT"/>
                <a:cs typeface="Bell MT"/>
              </a:rPr>
              <a:t>disclosed</a:t>
            </a:r>
            <a:r>
              <a:rPr sz="2811" kern="0" spc="-73" dirty="0">
                <a:solidFill>
                  <a:sysClr val="windowText" lastClr="000000"/>
                </a:solidFill>
                <a:latin typeface="Bell MT"/>
                <a:cs typeface="Bell MT"/>
              </a:rPr>
              <a:t> </a:t>
            </a:r>
            <a:r>
              <a:rPr sz="2811" kern="0" dirty="0">
                <a:solidFill>
                  <a:sysClr val="windowText" lastClr="000000"/>
                </a:solidFill>
                <a:latin typeface="Bell MT"/>
                <a:cs typeface="Bell MT"/>
              </a:rPr>
              <a:t>since</a:t>
            </a:r>
            <a:r>
              <a:rPr sz="2811" kern="0" spc="-86" dirty="0">
                <a:solidFill>
                  <a:sysClr val="windowText" lastClr="000000"/>
                </a:solidFill>
                <a:latin typeface="Bell MT"/>
                <a:cs typeface="Bell MT"/>
              </a:rPr>
              <a:t> </a:t>
            </a:r>
            <a:r>
              <a:rPr sz="2811" kern="0" dirty="0">
                <a:solidFill>
                  <a:sysClr val="windowText" lastClr="000000"/>
                </a:solidFill>
                <a:latin typeface="Bell MT"/>
                <a:cs typeface="Bell MT"/>
              </a:rPr>
              <a:t>being</a:t>
            </a:r>
            <a:r>
              <a:rPr sz="2811" kern="0" spc="-82" dirty="0">
                <a:solidFill>
                  <a:sysClr val="windowText" lastClr="000000"/>
                </a:solidFill>
                <a:latin typeface="Bell MT"/>
                <a:cs typeface="Bell MT"/>
              </a:rPr>
              <a:t> </a:t>
            </a:r>
            <a:r>
              <a:rPr sz="2811" kern="0" spc="-9" dirty="0">
                <a:solidFill>
                  <a:sysClr val="windowText" lastClr="000000"/>
                </a:solidFill>
                <a:latin typeface="Bell MT"/>
                <a:cs typeface="Bell MT"/>
              </a:rPr>
              <a:t>classified).</a:t>
            </a:r>
            <a:endParaRPr sz="2811"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83C2E52-799D-1553-554E-2A4393422514}"/>
                  </a:ext>
                </a:extLst>
              </p14:cNvPr>
              <p14:cNvContentPartPr/>
              <p14:nvPr/>
            </p14:nvContentPartPr>
            <p14:xfrm>
              <a:off x="2042280" y="2961720"/>
              <a:ext cx="8556120" cy="572400"/>
            </p14:xfrm>
          </p:contentPart>
        </mc:Choice>
        <mc:Fallback xmlns="">
          <p:pic>
            <p:nvPicPr>
              <p:cNvPr id="5" name="Ink 4">
                <a:extLst>
                  <a:ext uri="{FF2B5EF4-FFF2-40B4-BE49-F238E27FC236}">
                    <a16:creationId xmlns:a16="http://schemas.microsoft.com/office/drawing/2014/main" id="{683C2E52-799D-1553-554E-2A4393422514}"/>
                  </a:ext>
                </a:extLst>
              </p:cNvPr>
              <p:cNvPicPr/>
              <p:nvPr/>
            </p:nvPicPr>
            <p:blipFill>
              <a:blip r:embed="rId3"/>
              <a:stretch>
                <a:fillRect/>
              </a:stretch>
            </p:blipFill>
            <p:spPr>
              <a:xfrm>
                <a:off x="2032920" y="2952360"/>
                <a:ext cx="8574840" cy="591120"/>
              </a:xfrm>
              <a:prstGeom prst="rect">
                <a:avLst/>
              </a:prstGeom>
            </p:spPr>
          </p:pic>
        </mc:Fallback>
      </mc:AlternateContent>
    </p:spTree>
    <p:extLst>
      <p:ext uri="{BB962C8B-B14F-4D97-AF65-F5344CB8AC3E}">
        <p14:creationId xmlns:p14="http://schemas.microsoft.com/office/powerpoint/2010/main" val="148441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207294">
              <a:spcBef>
                <a:spcPts val="100"/>
              </a:spcBef>
            </a:pPr>
            <a:r>
              <a:rPr spc="-103" dirty="0"/>
              <a:t>Proper</a:t>
            </a:r>
            <a:r>
              <a:rPr spc="-141" dirty="0"/>
              <a:t> </a:t>
            </a:r>
            <a:r>
              <a:rPr spc="-82" dirty="0"/>
              <a:t>Classification</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13</a:t>
            </a:fld>
            <a:endParaRPr kern="0" spc="-23" dirty="0">
              <a:solidFill>
                <a:prstClr val="black"/>
              </a:solidFill>
            </a:endParaRPr>
          </a:p>
        </p:txBody>
      </p:sp>
      <p:sp>
        <p:nvSpPr>
          <p:cNvPr id="3" name="object 3"/>
          <p:cNvSpPr txBox="1"/>
          <p:nvPr/>
        </p:nvSpPr>
        <p:spPr>
          <a:xfrm>
            <a:off x="1778223" y="1878502"/>
            <a:ext cx="8086797" cy="3579680"/>
          </a:xfrm>
          <a:prstGeom prst="rect">
            <a:avLst/>
          </a:prstGeom>
        </p:spPr>
        <p:txBody>
          <a:bodyPr vert="horz" wrap="square" lIns="0" tIns="276969" rIns="0" bIns="0" rtlCol="0">
            <a:spAutoFit/>
          </a:bodyPr>
          <a:lstStyle/>
          <a:p>
            <a:pPr marL="11516" defTabSz="829178">
              <a:spcBef>
                <a:spcPts val="2181"/>
              </a:spcBef>
            </a:pPr>
            <a:r>
              <a:rPr sz="3355" u="sng" kern="0" spc="-54" dirty="0">
                <a:solidFill>
                  <a:sysClr val="windowText" lastClr="000000"/>
                </a:solidFill>
                <a:uFill>
                  <a:solidFill>
                    <a:srgbClr val="000000"/>
                  </a:solidFill>
                </a:uFill>
                <a:latin typeface="Bell MT"/>
                <a:cs typeface="Bell MT"/>
              </a:rPr>
              <a:t>Two-</a:t>
            </a:r>
            <a:r>
              <a:rPr sz="3355" u="sng" kern="0" dirty="0">
                <a:solidFill>
                  <a:sysClr val="windowText" lastClr="000000"/>
                </a:solidFill>
                <a:uFill>
                  <a:solidFill>
                    <a:srgbClr val="000000"/>
                  </a:solidFill>
                </a:uFill>
                <a:latin typeface="Bell MT"/>
                <a:cs typeface="Bell MT"/>
              </a:rPr>
              <a:t>Part</a:t>
            </a:r>
            <a:r>
              <a:rPr sz="3355" u="sng" kern="0" spc="-73" dirty="0">
                <a:solidFill>
                  <a:sysClr val="windowText" lastClr="000000"/>
                </a:solidFill>
                <a:uFill>
                  <a:solidFill>
                    <a:srgbClr val="000000"/>
                  </a:solidFill>
                </a:uFill>
                <a:latin typeface="Bell MT"/>
                <a:cs typeface="Bell MT"/>
              </a:rPr>
              <a:t> </a:t>
            </a:r>
            <a:r>
              <a:rPr sz="3355" u="sng" kern="0" spc="-18" dirty="0">
                <a:solidFill>
                  <a:sysClr val="windowText" lastClr="000000"/>
                </a:solidFill>
                <a:uFill>
                  <a:solidFill>
                    <a:srgbClr val="000000"/>
                  </a:solidFill>
                </a:uFill>
                <a:latin typeface="Bell MT"/>
                <a:cs typeface="Bell MT"/>
              </a:rPr>
              <a:t>Test</a:t>
            </a:r>
            <a:r>
              <a:rPr sz="3355" kern="0" spc="-18" dirty="0">
                <a:solidFill>
                  <a:sysClr val="windowText" lastClr="000000"/>
                </a:solidFill>
                <a:latin typeface="Bell MT"/>
                <a:cs typeface="Bell MT"/>
              </a:rPr>
              <a:t>:</a:t>
            </a:r>
            <a:endParaRPr sz="3355" kern="0">
              <a:solidFill>
                <a:sysClr val="windowText" lastClr="000000"/>
              </a:solidFill>
              <a:latin typeface="Bell MT"/>
              <a:cs typeface="Bell MT"/>
            </a:endParaRPr>
          </a:p>
          <a:p>
            <a:pPr marL="638582" marR="4607" indent="-627642" defTabSz="829178">
              <a:lnSpc>
                <a:spcPct val="76100"/>
              </a:lnSpc>
              <a:spcBef>
                <a:spcPts val="3051"/>
              </a:spcBef>
              <a:buFontTx/>
              <a:buAutoNum type="arabicParenBoth"/>
              <a:tabLst>
                <a:tab pos="639158" algn="l"/>
                <a:tab pos="3120934" algn="l"/>
                <a:tab pos="7525365" algn="l"/>
              </a:tabLst>
            </a:pPr>
            <a:r>
              <a:rPr sz="3355" kern="0" dirty="0">
                <a:solidFill>
                  <a:sysClr val="windowText" lastClr="000000"/>
                </a:solidFill>
                <a:latin typeface="Bell MT"/>
                <a:cs typeface="Bell MT"/>
              </a:rPr>
              <a:t>The</a:t>
            </a:r>
            <a:r>
              <a:rPr sz="3355" kern="0" spc="-68"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must</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fall</a:t>
            </a:r>
            <a:r>
              <a:rPr sz="3355" kern="0" spc="-91" dirty="0">
                <a:solidFill>
                  <a:sysClr val="windowText" lastClr="000000"/>
                </a:solidFill>
                <a:latin typeface="Bell MT"/>
                <a:cs typeface="Bell MT"/>
              </a:rPr>
              <a:t> </a:t>
            </a:r>
            <a:r>
              <a:rPr sz="3355" b="1" u="sng" kern="0" spc="-9" dirty="0">
                <a:solidFill>
                  <a:sysClr val="windowText" lastClr="000000"/>
                </a:solidFill>
                <a:uFill>
                  <a:solidFill>
                    <a:srgbClr val="000000"/>
                  </a:solidFill>
                </a:uFill>
                <a:latin typeface="Bell MT"/>
                <a:cs typeface="Bell MT"/>
              </a:rPr>
              <a:t>substantively</a:t>
            </a:r>
            <a:r>
              <a:rPr sz="3355" b="1" kern="0" spc="-9" dirty="0">
                <a:solidFill>
                  <a:sysClr val="windowText" lastClr="000000"/>
                </a:solidFill>
                <a:latin typeface="Bell MT"/>
                <a:cs typeface="Bell MT"/>
              </a:rPr>
              <a:t> </a:t>
            </a:r>
            <a:r>
              <a:rPr sz="3355" kern="0" dirty="0">
                <a:solidFill>
                  <a:sysClr val="windowText" lastClr="000000"/>
                </a:solidFill>
                <a:latin typeface="Bell MT"/>
                <a:cs typeface="Bell MT"/>
              </a:rPr>
              <a:t>within</a:t>
            </a:r>
            <a:r>
              <a:rPr sz="3355" kern="0" spc="-63" dirty="0">
                <a:solidFill>
                  <a:sysClr val="windowText" lastClr="000000"/>
                </a:solidFill>
                <a:latin typeface="Bell MT"/>
                <a:cs typeface="Bell MT"/>
              </a:rPr>
              <a:t> </a:t>
            </a:r>
            <a:r>
              <a:rPr sz="3355" kern="0" dirty="0">
                <a:solidFill>
                  <a:sysClr val="windowText" lastClr="000000"/>
                </a:solidFill>
                <a:latin typeface="Bell MT"/>
                <a:cs typeface="Bell MT"/>
              </a:rPr>
              <a:t>one</a:t>
            </a:r>
            <a:r>
              <a:rPr sz="3355" kern="0" spc="-95"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the</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defined</a:t>
            </a:r>
            <a:r>
              <a:rPr sz="3355" kern="0" spc="-118" dirty="0">
                <a:solidFill>
                  <a:sysClr val="windowText" lastClr="000000"/>
                </a:solidFill>
                <a:latin typeface="Bell MT"/>
                <a:cs typeface="Bell MT"/>
              </a:rPr>
              <a:t> </a:t>
            </a:r>
            <a:r>
              <a:rPr sz="3355" kern="0" spc="-9" dirty="0">
                <a:solidFill>
                  <a:sysClr val="windowText" lastClr="000000"/>
                </a:solidFill>
                <a:latin typeface="Bell MT"/>
                <a:cs typeface="Bell MT"/>
              </a:rPr>
              <a:t>categories</a:t>
            </a:r>
            <a:r>
              <a:rPr sz="3355" kern="0" spc="-100"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a:t>
            </a:r>
            <a:r>
              <a:rPr sz="3355" kern="0" spc="-23" dirty="0">
                <a:solidFill>
                  <a:sysClr val="windowText" lastClr="000000"/>
                </a:solidFill>
                <a:latin typeface="Bell MT"/>
                <a:cs typeface="Bell MT"/>
              </a:rPr>
              <a:t>the </a:t>
            </a:r>
            <a:r>
              <a:rPr sz="3355" kern="0" spc="-9" dirty="0">
                <a:solidFill>
                  <a:sysClr val="windowText" lastClr="000000"/>
                </a:solidFill>
                <a:latin typeface="Bell MT"/>
                <a:cs typeface="Bell MT"/>
              </a:rPr>
              <a:t>Executive</a:t>
            </a:r>
            <a:r>
              <a:rPr sz="3355" kern="0" spc="-113" dirty="0">
                <a:solidFill>
                  <a:sysClr val="windowText" lastClr="000000"/>
                </a:solidFill>
                <a:latin typeface="Bell MT"/>
                <a:cs typeface="Bell MT"/>
              </a:rPr>
              <a:t> </a:t>
            </a:r>
            <a:r>
              <a:rPr sz="3355" kern="0" dirty="0">
                <a:solidFill>
                  <a:sysClr val="windowText" lastClr="000000"/>
                </a:solidFill>
                <a:latin typeface="Bell MT"/>
                <a:cs typeface="Bell MT"/>
              </a:rPr>
              <a:t>Order</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used</a:t>
            </a:r>
            <a:r>
              <a:rPr sz="3355" kern="0" spc="-109" dirty="0">
                <a:solidFill>
                  <a:sysClr val="windowText" lastClr="000000"/>
                </a:solidFill>
                <a:latin typeface="Bell MT"/>
                <a:cs typeface="Bell MT"/>
              </a:rPr>
              <a:t> </a:t>
            </a:r>
            <a:r>
              <a:rPr sz="3355" kern="0" dirty="0">
                <a:solidFill>
                  <a:sysClr val="windowText" lastClr="000000"/>
                </a:solidFill>
                <a:latin typeface="Bell MT"/>
                <a:cs typeface="Bell MT"/>
              </a:rPr>
              <a:t>for</a:t>
            </a:r>
            <a:r>
              <a:rPr sz="3355" kern="0" spc="-103" dirty="0">
                <a:solidFill>
                  <a:sysClr val="windowText" lastClr="000000"/>
                </a:solidFill>
                <a:latin typeface="Bell MT"/>
                <a:cs typeface="Bell MT"/>
              </a:rPr>
              <a:t> </a:t>
            </a:r>
            <a:r>
              <a:rPr sz="3355" kern="0" spc="-9" dirty="0">
                <a:solidFill>
                  <a:sysClr val="windowText" lastClr="000000"/>
                </a:solidFill>
                <a:latin typeface="Bell MT"/>
                <a:cs typeface="Bell MT"/>
              </a:rPr>
              <a:t>classification.</a:t>
            </a:r>
            <a:endParaRPr sz="3355" kern="0">
              <a:solidFill>
                <a:sysClr val="windowText" lastClr="000000"/>
              </a:solidFill>
              <a:latin typeface="Bell MT"/>
              <a:cs typeface="Bell MT"/>
            </a:endParaRPr>
          </a:p>
          <a:p>
            <a:pPr marL="638582" marR="1072173" indent="-627642" defTabSz="829178">
              <a:lnSpc>
                <a:spcPct val="75900"/>
              </a:lnSpc>
              <a:spcBef>
                <a:spcPts val="3060"/>
              </a:spcBef>
              <a:buFontTx/>
              <a:buAutoNum type="arabicParenBoth"/>
              <a:tabLst>
                <a:tab pos="639158" algn="l"/>
                <a:tab pos="6317298" algn="l"/>
              </a:tabLst>
            </a:pPr>
            <a:r>
              <a:rPr sz="3355" kern="0" dirty="0">
                <a:solidFill>
                  <a:sysClr val="windowText" lastClr="000000"/>
                </a:solidFill>
                <a:latin typeface="Bell MT"/>
                <a:cs typeface="Bell MT"/>
              </a:rPr>
              <a:t>All</a:t>
            </a:r>
            <a:r>
              <a:rPr sz="3355" kern="0" spc="-86" dirty="0">
                <a:solidFill>
                  <a:sysClr val="windowText" lastClr="000000"/>
                </a:solidFill>
                <a:latin typeface="Bell MT"/>
                <a:cs typeface="Bell MT"/>
              </a:rPr>
              <a:t> </a:t>
            </a:r>
            <a:r>
              <a:rPr sz="3355" b="1" u="sng" kern="0" spc="-18" dirty="0">
                <a:solidFill>
                  <a:sysClr val="windowText" lastClr="000000"/>
                </a:solidFill>
                <a:uFill>
                  <a:solidFill>
                    <a:srgbClr val="000000"/>
                  </a:solidFill>
                </a:uFill>
                <a:latin typeface="Bell MT"/>
                <a:cs typeface="Bell MT"/>
              </a:rPr>
              <a:t>procedural</a:t>
            </a:r>
            <a:r>
              <a:rPr sz="3355" b="1" kern="0" spc="-131" dirty="0">
                <a:solidFill>
                  <a:sysClr val="windowText" lastClr="000000"/>
                </a:solidFill>
                <a:latin typeface="Bell MT"/>
                <a:cs typeface="Bell MT"/>
              </a:rPr>
              <a:t> </a:t>
            </a:r>
            <a:r>
              <a:rPr sz="3355" kern="0" spc="-9" dirty="0">
                <a:solidFill>
                  <a:sysClr val="windowText" lastClr="000000"/>
                </a:solidFill>
                <a:latin typeface="Bell MT"/>
                <a:cs typeface="Bell MT"/>
              </a:rPr>
              <a:t>requirements</a:t>
            </a:r>
            <a:r>
              <a:rPr sz="3355" kern="0" spc="-109"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a:t>
            </a:r>
            <a:r>
              <a:rPr sz="3355" kern="0" spc="-36" dirty="0">
                <a:solidFill>
                  <a:sysClr val="windowText" lastClr="000000"/>
                </a:solidFill>
                <a:latin typeface="Bell MT"/>
                <a:cs typeface="Bell MT"/>
              </a:rPr>
              <a:t>that </a:t>
            </a:r>
            <a:r>
              <a:rPr sz="3355" kern="0" spc="-9" dirty="0">
                <a:solidFill>
                  <a:sysClr val="windowText" lastClr="000000"/>
                </a:solidFill>
                <a:latin typeface="Bell MT"/>
                <a:cs typeface="Bell MT"/>
              </a:rPr>
              <a:t>Executive</a:t>
            </a:r>
            <a:r>
              <a:rPr sz="3355" kern="0" spc="-103" dirty="0">
                <a:solidFill>
                  <a:sysClr val="windowText" lastClr="000000"/>
                </a:solidFill>
                <a:latin typeface="Bell MT"/>
                <a:cs typeface="Bell MT"/>
              </a:rPr>
              <a:t> </a:t>
            </a:r>
            <a:r>
              <a:rPr sz="3355" kern="0" dirty="0">
                <a:solidFill>
                  <a:sysClr val="windowText" lastClr="000000"/>
                </a:solidFill>
                <a:latin typeface="Bell MT"/>
                <a:cs typeface="Bell MT"/>
              </a:rPr>
              <a:t>Order</a:t>
            </a:r>
            <a:r>
              <a:rPr sz="3355" kern="0" spc="-103" dirty="0">
                <a:solidFill>
                  <a:sysClr val="windowText" lastClr="000000"/>
                </a:solidFill>
                <a:latin typeface="Bell MT"/>
                <a:cs typeface="Bell MT"/>
              </a:rPr>
              <a:t> </a:t>
            </a:r>
            <a:r>
              <a:rPr sz="3355" kern="0" dirty="0">
                <a:solidFill>
                  <a:sysClr val="windowText" lastClr="000000"/>
                </a:solidFill>
                <a:latin typeface="Bell MT"/>
                <a:cs typeface="Bell MT"/>
              </a:rPr>
              <a:t>must</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be</a:t>
            </a:r>
            <a:r>
              <a:rPr sz="3355" kern="0" spc="-103" dirty="0">
                <a:solidFill>
                  <a:sysClr val="windowText" lastClr="000000"/>
                </a:solidFill>
                <a:latin typeface="Bell MT"/>
                <a:cs typeface="Bell MT"/>
              </a:rPr>
              <a:t> </a:t>
            </a:r>
            <a:r>
              <a:rPr sz="3355" kern="0" spc="-18" dirty="0">
                <a:solidFill>
                  <a:sysClr val="windowText" lastClr="000000"/>
                </a:solidFill>
                <a:latin typeface="Bell MT"/>
                <a:cs typeface="Bell MT"/>
              </a:rPr>
              <a:t>met.</a:t>
            </a:r>
            <a:endParaRPr sz="3355"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A573B42-96C3-6BF6-22F0-ED551D738CF0}"/>
                  </a:ext>
                </a:extLst>
              </p14:cNvPr>
              <p14:cNvContentPartPr/>
              <p14:nvPr/>
            </p14:nvContentPartPr>
            <p14:xfrm>
              <a:off x="1468080" y="2523240"/>
              <a:ext cx="9514080" cy="3177720"/>
            </p14:xfrm>
          </p:contentPart>
        </mc:Choice>
        <mc:Fallback xmlns="">
          <p:pic>
            <p:nvPicPr>
              <p:cNvPr id="5" name="Ink 4">
                <a:extLst>
                  <a:ext uri="{FF2B5EF4-FFF2-40B4-BE49-F238E27FC236}">
                    <a16:creationId xmlns:a16="http://schemas.microsoft.com/office/drawing/2014/main" id="{0A573B42-96C3-6BF6-22F0-ED551D738CF0}"/>
                  </a:ext>
                </a:extLst>
              </p:cNvPr>
              <p:cNvPicPr/>
              <p:nvPr/>
            </p:nvPicPr>
            <p:blipFill>
              <a:blip r:embed="rId3"/>
              <a:stretch>
                <a:fillRect/>
              </a:stretch>
            </p:blipFill>
            <p:spPr>
              <a:xfrm>
                <a:off x="1458720" y="2513880"/>
                <a:ext cx="9532800" cy="3196440"/>
              </a:xfrm>
              <a:prstGeom prst="rect">
                <a:avLst/>
              </a:prstGeom>
            </p:spPr>
          </p:pic>
        </mc:Fallback>
      </mc:AlternateContent>
    </p:spTree>
    <p:extLst>
      <p:ext uri="{BB962C8B-B14F-4D97-AF65-F5344CB8AC3E}">
        <p14:creationId xmlns:p14="http://schemas.microsoft.com/office/powerpoint/2010/main" val="315333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5" name="object 5"/>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14</a:t>
            </a:fld>
            <a:endParaRPr kern="0" spc="-23" dirty="0">
              <a:solidFill>
                <a:prstClr val="black"/>
              </a:solidFill>
            </a:endParaRPr>
          </a:p>
        </p:txBody>
      </p:sp>
      <p:sp>
        <p:nvSpPr>
          <p:cNvPr id="3" name="object 3"/>
          <p:cNvSpPr txBox="1"/>
          <p:nvPr/>
        </p:nvSpPr>
        <p:spPr>
          <a:xfrm>
            <a:off x="1937150" y="1934577"/>
            <a:ext cx="8120194" cy="3407490"/>
          </a:xfrm>
          <a:prstGeom prst="rect">
            <a:avLst/>
          </a:prstGeom>
        </p:spPr>
        <p:txBody>
          <a:bodyPr vert="horz" wrap="square" lIns="0" tIns="10941" rIns="0" bIns="0" rtlCol="0">
            <a:spAutoFit/>
          </a:bodyPr>
          <a:lstStyle/>
          <a:p>
            <a:pPr marL="193475" algn="ctr" defTabSz="829178">
              <a:spcBef>
                <a:spcPts val="86"/>
              </a:spcBef>
            </a:pPr>
            <a:r>
              <a:rPr sz="2811" b="1" kern="0" spc="-9" dirty="0">
                <a:solidFill>
                  <a:sysClr val="windowText" lastClr="000000"/>
                </a:solidFill>
                <a:latin typeface="Bell MT"/>
                <a:cs typeface="Bell MT"/>
              </a:rPr>
              <a:t>Classification</a:t>
            </a:r>
            <a:r>
              <a:rPr sz="2811" b="1" kern="0" spc="-103" dirty="0">
                <a:solidFill>
                  <a:sysClr val="windowText" lastClr="000000"/>
                </a:solidFill>
                <a:latin typeface="Bell MT"/>
                <a:cs typeface="Bell MT"/>
              </a:rPr>
              <a:t> </a:t>
            </a:r>
            <a:r>
              <a:rPr sz="2811" b="1" kern="0" spc="-9" dirty="0">
                <a:solidFill>
                  <a:sysClr val="windowText" lastClr="000000"/>
                </a:solidFill>
                <a:latin typeface="Bell MT"/>
                <a:cs typeface="Bell MT"/>
              </a:rPr>
              <a:t>Standards</a:t>
            </a:r>
            <a:endParaRPr sz="2811" kern="0">
              <a:solidFill>
                <a:sysClr val="windowText" lastClr="000000"/>
              </a:solidFill>
              <a:latin typeface="Bell MT"/>
              <a:cs typeface="Bell MT"/>
            </a:endParaRPr>
          </a:p>
          <a:p>
            <a:pPr marL="479656" marR="4607" indent="-414589" defTabSz="829178">
              <a:lnSpc>
                <a:spcPct val="110000"/>
              </a:lnSpc>
              <a:spcBef>
                <a:spcPts val="2512"/>
              </a:spcBef>
              <a:buFontTx/>
              <a:buAutoNum type="arabicParenR"/>
              <a:tabLst>
                <a:tab pos="480232" algn="l"/>
              </a:tabLst>
            </a:pPr>
            <a:r>
              <a:rPr sz="2811" kern="0" spc="-9" dirty="0">
                <a:solidFill>
                  <a:sysClr val="windowText" lastClr="000000"/>
                </a:solidFill>
                <a:latin typeface="Bell MT"/>
                <a:cs typeface="Bell MT"/>
              </a:rPr>
              <a:t>Classification</a:t>
            </a:r>
            <a:r>
              <a:rPr sz="2811" kern="0" spc="-50" dirty="0">
                <a:solidFill>
                  <a:sysClr val="windowText" lastClr="000000"/>
                </a:solidFill>
                <a:latin typeface="Bell MT"/>
                <a:cs typeface="Bell MT"/>
              </a:rPr>
              <a:t> </a:t>
            </a:r>
            <a:r>
              <a:rPr sz="2811" kern="0" dirty="0">
                <a:solidFill>
                  <a:sysClr val="windowText" lastClr="000000"/>
                </a:solidFill>
                <a:latin typeface="Bell MT"/>
                <a:cs typeface="Bell MT"/>
              </a:rPr>
              <a:t>decisions</a:t>
            </a:r>
            <a:r>
              <a:rPr sz="2811" kern="0" spc="-41" dirty="0">
                <a:solidFill>
                  <a:sysClr val="windowText" lastClr="000000"/>
                </a:solidFill>
                <a:latin typeface="Bell MT"/>
                <a:cs typeface="Bell MT"/>
              </a:rPr>
              <a:t> </a:t>
            </a:r>
            <a:r>
              <a:rPr sz="2811" kern="0" dirty="0">
                <a:solidFill>
                  <a:sysClr val="windowText" lastClr="000000"/>
                </a:solidFill>
                <a:latin typeface="Bell MT"/>
                <a:cs typeface="Bell MT"/>
              </a:rPr>
              <a:t>must</a:t>
            </a:r>
            <a:r>
              <a:rPr sz="2811" kern="0" spc="-68" dirty="0">
                <a:solidFill>
                  <a:sysClr val="windowText" lastClr="000000"/>
                </a:solidFill>
                <a:latin typeface="Bell MT"/>
                <a:cs typeface="Bell MT"/>
              </a:rPr>
              <a:t> </a:t>
            </a:r>
            <a:r>
              <a:rPr sz="2811" kern="0" dirty="0">
                <a:solidFill>
                  <a:sysClr val="windowText" lastClr="000000"/>
                </a:solidFill>
                <a:latin typeface="Bell MT"/>
                <a:cs typeface="Bell MT"/>
              </a:rPr>
              <a:t>be</a:t>
            </a:r>
            <a:r>
              <a:rPr sz="2811" kern="0" spc="-68" dirty="0">
                <a:solidFill>
                  <a:sysClr val="windowText" lastClr="000000"/>
                </a:solidFill>
                <a:latin typeface="Bell MT"/>
                <a:cs typeface="Bell MT"/>
              </a:rPr>
              <a:t> </a:t>
            </a:r>
            <a:r>
              <a:rPr sz="2811" kern="0" dirty="0">
                <a:solidFill>
                  <a:sysClr val="windowText" lastClr="000000"/>
                </a:solidFill>
                <a:latin typeface="Bell MT"/>
                <a:cs typeface="Bell MT"/>
              </a:rPr>
              <a:t>made</a:t>
            </a:r>
            <a:r>
              <a:rPr sz="2811" kern="0" spc="-59" dirty="0">
                <a:solidFill>
                  <a:sysClr val="windowText" lastClr="000000"/>
                </a:solidFill>
                <a:latin typeface="Bell MT"/>
                <a:cs typeface="Bell MT"/>
              </a:rPr>
              <a:t> </a:t>
            </a:r>
            <a:r>
              <a:rPr sz="2811" kern="0" dirty="0">
                <a:solidFill>
                  <a:sysClr val="windowText" lastClr="000000"/>
                </a:solidFill>
                <a:latin typeface="Bell MT"/>
                <a:cs typeface="Bell MT"/>
              </a:rPr>
              <a:t>by</a:t>
            </a:r>
            <a:r>
              <a:rPr sz="2811" kern="0" spc="-77" dirty="0">
                <a:solidFill>
                  <a:sysClr val="windowText" lastClr="000000"/>
                </a:solidFill>
                <a:latin typeface="Bell MT"/>
                <a:cs typeface="Bell MT"/>
              </a:rPr>
              <a:t> </a:t>
            </a:r>
            <a:r>
              <a:rPr sz="2811" kern="0" dirty="0">
                <a:solidFill>
                  <a:sysClr val="windowText" lastClr="000000"/>
                </a:solidFill>
                <a:latin typeface="Bell MT"/>
                <a:cs typeface="Bell MT"/>
              </a:rPr>
              <a:t>an</a:t>
            </a:r>
            <a:r>
              <a:rPr sz="2811" kern="0" spc="-59" dirty="0">
                <a:solidFill>
                  <a:sysClr val="windowText" lastClr="000000"/>
                </a:solidFill>
                <a:latin typeface="Bell MT"/>
                <a:cs typeface="Bell MT"/>
              </a:rPr>
              <a:t> </a:t>
            </a:r>
            <a:r>
              <a:rPr sz="2811" kern="0" spc="-9" dirty="0">
                <a:solidFill>
                  <a:sysClr val="windowText" lastClr="000000"/>
                </a:solidFill>
                <a:latin typeface="Bell MT"/>
                <a:cs typeface="Bell MT"/>
              </a:rPr>
              <a:t>Original Classification</a:t>
            </a:r>
            <a:r>
              <a:rPr sz="2811" kern="0" spc="-127" dirty="0">
                <a:solidFill>
                  <a:sysClr val="windowText" lastClr="000000"/>
                </a:solidFill>
                <a:latin typeface="Bell MT"/>
                <a:cs typeface="Bell MT"/>
              </a:rPr>
              <a:t> </a:t>
            </a:r>
            <a:r>
              <a:rPr sz="2811" kern="0" dirty="0">
                <a:solidFill>
                  <a:sysClr val="windowText" lastClr="000000"/>
                </a:solidFill>
                <a:latin typeface="Bell MT"/>
                <a:cs typeface="Bell MT"/>
              </a:rPr>
              <a:t>Authority</a:t>
            </a:r>
            <a:r>
              <a:rPr sz="2811" kern="0" spc="-131" dirty="0">
                <a:solidFill>
                  <a:sysClr val="windowText" lastClr="000000"/>
                </a:solidFill>
                <a:latin typeface="Bell MT"/>
                <a:cs typeface="Bell MT"/>
              </a:rPr>
              <a:t> </a:t>
            </a:r>
            <a:r>
              <a:rPr sz="2811" kern="0" spc="-9" dirty="0">
                <a:solidFill>
                  <a:sysClr val="windowText" lastClr="000000"/>
                </a:solidFill>
                <a:latin typeface="Bell MT"/>
                <a:cs typeface="Bell MT"/>
              </a:rPr>
              <a:t>(OCA)</a:t>
            </a:r>
            <a:endParaRPr sz="2811" kern="0">
              <a:solidFill>
                <a:sysClr val="windowText" lastClr="000000"/>
              </a:solidFill>
              <a:latin typeface="Bell MT"/>
              <a:cs typeface="Bell MT"/>
            </a:endParaRPr>
          </a:p>
          <a:p>
            <a:pPr marL="1045110" marR="547027" lvl="1" indent="-518236" defTabSz="829178">
              <a:lnSpc>
                <a:spcPct val="110000"/>
              </a:lnSpc>
              <a:spcBef>
                <a:spcPts val="630"/>
              </a:spcBef>
              <a:buFont typeface="Arial"/>
              <a:buChar char="•"/>
              <a:tabLst>
                <a:tab pos="1045110" algn="l"/>
                <a:tab pos="1045685" algn="l"/>
              </a:tabLst>
            </a:pPr>
            <a:r>
              <a:rPr sz="2358" kern="0" dirty="0">
                <a:solidFill>
                  <a:sysClr val="windowText" lastClr="000000"/>
                </a:solidFill>
                <a:latin typeface="Bell MT"/>
                <a:cs typeface="Bell MT"/>
              </a:rPr>
              <a:t>OCAs</a:t>
            </a:r>
            <a:r>
              <a:rPr sz="2358" kern="0" spc="-68" dirty="0">
                <a:solidFill>
                  <a:sysClr val="windowText" lastClr="000000"/>
                </a:solidFill>
                <a:latin typeface="Bell MT"/>
                <a:cs typeface="Bell MT"/>
              </a:rPr>
              <a:t> </a:t>
            </a:r>
            <a:r>
              <a:rPr sz="2358" kern="0" dirty="0">
                <a:solidFill>
                  <a:sysClr val="windowText" lastClr="000000"/>
                </a:solidFill>
                <a:latin typeface="Bell MT"/>
                <a:cs typeface="Bell MT"/>
              </a:rPr>
              <a:t>often</a:t>
            </a:r>
            <a:r>
              <a:rPr sz="2358" kern="0" spc="-27" dirty="0">
                <a:solidFill>
                  <a:sysClr val="windowText" lastClr="000000"/>
                </a:solidFill>
                <a:latin typeface="Bell MT"/>
                <a:cs typeface="Bell MT"/>
              </a:rPr>
              <a:t> </a:t>
            </a:r>
            <a:r>
              <a:rPr sz="2358" kern="0" dirty="0">
                <a:solidFill>
                  <a:sysClr val="windowText" lastClr="000000"/>
                </a:solidFill>
                <a:latin typeface="Bell MT"/>
                <a:cs typeface="Bell MT"/>
              </a:rPr>
              <a:t>have</a:t>
            </a:r>
            <a:r>
              <a:rPr sz="2358" kern="0" spc="-63" dirty="0">
                <a:solidFill>
                  <a:sysClr val="windowText" lastClr="000000"/>
                </a:solidFill>
                <a:latin typeface="Bell MT"/>
                <a:cs typeface="Bell MT"/>
              </a:rPr>
              <a:t> </a:t>
            </a:r>
            <a:r>
              <a:rPr sz="2358" kern="0" dirty="0">
                <a:solidFill>
                  <a:sysClr val="windowText" lastClr="000000"/>
                </a:solidFill>
                <a:latin typeface="Bell MT"/>
                <a:cs typeface="Bell MT"/>
              </a:rPr>
              <a:t>subordinate</a:t>
            </a:r>
            <a:r>
              <a:rPr sz="2358" kern="0" spc="-77" dirty="0">
                <a:solidFill>
                  <a:sysClr val="windowText" lastClr="000000"/>
                </a:solidFill>
                <a:latin typeface="Bell MT"/>
                <a:cs typeface="Bell MT"/>
              </a:rPr>
              <a:t> </a:t>
            </a:r>
            <a:r>
              <a:rPr sz="2358" kern="0" dirty="0">
                <a:solidFill>
                  <a:sysClr val="windowText" lastClr="000000"/>
                </a:solidFill>
                <a:latin typeface="Bell MT"/>
                <a:cs typeface="Bell MT"/>
              </a:rPr>
              <a:t>Subject</a:t>
            </a:r>
            <a:r>
              <a:rPr sz="2358" kern="0" spc="-63" dirty="0">
                <a:solidFill>
                  <a:sysClr val="windowText" lastClr="000000"/>
                </a:solidFill>
                <a:latin typeface="Bell MT"/>
                <a:cs typeface="Bell MT"/>
              </a:rPr>
              <a:t> </a:t>
            </a:r>
            <a:r>
              <a:rPr sz="2358" kern="0" dirty="0">
                <a:solidFill>
                  <a:sysClr val="windowText" lastClr="000000"/>
                </a:solidFill>
                <a:latin typeface="Bell MT"/>
                <a:cs typeface="Bell MT"/>
              </a:rPr>
              <a:t>Matter</a:t>
            </a:r>
            <a:r>
              <a:rPr sz="2358" kern="0" spc="-54" dirty="0">
                <a:solidFill>
                  <a:sysClr val="windowText" lastClr="000000"/>
                </a:solidFill>
                <a:latin typeface="Bell MT"/>
                <a:cs typeface="Bell MT"/>
              </a:rPr>
              <a:t> </a:t>
            </a:r>
            <a:r>
              <a:rPr sz="2358" kern="0" spc="-9" dirty="0">
                <a:solidFill>
                  <a:sysClr val="windowText" lastClr="000000"/>
                </a:solidFill>
                <a:latin typeface="Bell MT"/>
                <a:cs typeface="Bell MT"/>
              </a:rPr>
              <a:t>Experts </a:t>
            </a:r>
            <a:r>
              <a:rPr sz="2358" kern="0" dirty="0">
                <a:solidFill>
                  <a:sysClr val="windowText" lastClr="000000"/>
                </a:solidFill>
                <a:latin typeface="Bell MT"/>
                <a:cs typeface="Bell MT"/>
              </a:rPr>
              <a:t>(SME’s)</a:t>
            </a:r>
            <a:r>
              <a:rPr sz="2358" kern="0" spc="-41" dirty="0">
                <a:solidFill>
                  <a:sysClr val="windowText" lastClr="000000"/>
                </a:solidFill>
                <a:latin typeface="Bell MT"/>
                <a:cs typeface="Bell MT"/>
              </a:rPr>
              <a:t> </a:t>
            </a:r>
            <a:r>
              <a:rPr sz="2358" kern="0" dirty="0">
                <a:solidFill>
                  <a:sysClr val="windowText" lastClr="000000"/>
                </a:solidFill>
                <a:latin typeface="Bell MT"/>
                <a:cs typeface="Bell MT"/>
              </a:rPr>
              <a:t>review</a:t>
            </a:r>
            <a:r>
              <a:rPr sz="2358" kern="0" spc="-41" dirty="0">
                <a:solidFill>
                  <a:sysClr val="windowText" lastClr="000000"/>
                </a:solidFill>
                <a:latin typeface="Bell MT"/>
                <a:cs typeface="Bell MT"/>
              </a:rPr>
              <a:t> </a:t>
            </a:r>
            <a:r>
              <a:rPr sz="2358" kern="0" dirty="0">
                <a:solidFill>
                  <a:sysClr val="windowText" lastClr="000000"/>
                </a:solidFill>
                <a:latin typeface="Bell MT"/>
                <a:cs typeface="Bell MT"/>
              </a:rPr>
              <a:t>the</a:t>
            </a:r>
            <a:r>
              <a:rPr sz="2358" kern="0" spc="-18" dirty="0">
                <a:solidFill>
                  <a:sysClr val="windowText" lastClr="000000"/>
                </a:solidFill>
                <a:latin typeface="Bell MT"/>
                <a:cs typeface="Bell MT"/>
              </a:rPr>
              <a:t> </a:t>
            </a:r>
            <a:r>
              <a:rPr sz="2358" kern="0" spc="-9" dirty="0">
                <a:solidFill>
                  <a:sysClr val="windowText" lastClr="000000"/>
                </a:solidFill>
                <a:latin typeface="Bell MT"/>
                <a:cs typeface="Bell MT"/>
              </a:rPr>
              <a:t>records</a:t>
            </a:r>
            <a:endParaRPr sz="2358" kern="0">
              <a:solidFill>
                <a:sysClr val="windowText" lastClr="000000"/>
              </a:solidFill>
              <a:latin typeface="Bell MT"/>
              <a:cs typeface="Bell MT"/>
            </a:endParaRPr>
          </a:p>
          <a:p>
            <a:pPr marL="0" lvl="1" defTabSz="829178">
              <a:spcBef>
                <a:spcPts val="14"/>
              </a:spcBef>
              <a:buFont typeface="Arial"/>
              <a:buChar char="•"/>
            </a:pPr>
            <a:endParaRPr sz="2494" kern="0">
              <a:solidFill>
                <a:sysClr val="windowText" lastClr="000000"/>
              </a:solidFill>
              <a:latin typeface="Bell MT"/>
              <a:cs typeface="Bell MT"/>
            </a:endParaRPr>
          </a:p>
          <a:p>
            <a:pPr marL="479656" indent="-468716" defTabSz="829178">
              <a:buFontTx/>
              <a:buAutoNum type="arabicParenR"/>
              <a:tabLst>
                <a:tab pos="479656" algn="l"/>
                <a:tab pos="480232" algn="l"/>
                <a:tab pos="5158753" algn="l"/>
              </a:tabLst>
            </a:pPr>
            <a:r>
              <a:rPr sz="2811" kern="0" dirty="0">
                <a:solidFill>
                  <a:sysClr val="windowText" lastClr="000000"/>
                </a:solidFill>
                <a:latin typeface="Bell MT"/>
                <a:cs typeface="Bell MT"/>
              </a:rPr>
              <a:t>Gov’t</a:t>
            </a:r>
            <a:r>
              <a:rPr sz="2811" kern="0" spc="-100" dirty="0">
                <a:solidFill>
                  <a:sysClr val="windowText" lastClr="000000"/>
                </a:solidFill>
                <a:latin typeface="Bell MT"/>
                <a:cs typeface="Bell MT"/>
              </a:rPr>
              <a:t> </a:t>
            </a:r>
            <a:r>
              <a:rPr sz="2811" kern="0" dirty="0">
                <a:solidFill>
                  <a:sysClr val="windowText" lastClr="000000"/>
                </a:solidFill>
                <a:latin typeface="Bell MT"/>
                <a:cs typeface="Bell MT"/>
              </a:rPr>
              <a:t>must</a:t>
            </a:r>
            <a:r>
              <a:rPr sz="2811" kern="0" spc="-100" dirty="0">
                <a:solidFill>
                  <a:sysClr val="windowText" lastClr="000000"/>
                </a:solidFill>
                <a:latin typeface="Bell MT"/>
                <a:cs typeface="Bell MT"/>
              </a:rPr>
              <a:t> </a:t>
            </a:r>
            <a:r>
              <a:rPr sz="2811" kern="0" dirty="0">
                <a:solidFill>
                  <a:sysClr val="windowText" lastClr="000000"/>
                </a:solidFill>
                <a:latin typeface="Bell MT"/>
                <a:cs typeface="Bell MT"/>
              </a:rPr>
              <a:t>maintain</a:t>
            </a:r>
            <a:r>
              <a:rPr sz="2811" kern="0" spc="-73" dirty="0">
                <a:solidFill>
                  <a:sysClr val="windowText" lastClr="000000"/>
                </a:solidFill>
                <a:latin typeface="Bell MT"/>
                <a:cs typeface="Bell MT"/>
              </a:rPr>
              <a:t> </a:t>
            </a:r>
            <a:r>
              <a:rPr sz="2811" kern="0" dirty="0">
                <a:solidFill>
                  <a:sysClr val="windowText" lastClr="000000"/>
                </a:solidFill>
                <a:latin typeface="Bell MT"/>
                <a:cs typeface="Bell MT"/>
              </a:rPr>
              <a:t>control</a:t>
            </a:r>
            <a:r>
              <a:rPr sz="2811" kern="0" spc="-91" dirty="0">
                <a:solidFill>
                  <a:sysClr val="windowText" lastClr="000000"/>
                </a:solidFill>
                <a:latin typeface="Bell MT"/>
                <a:cs typeface="Bell MT"/>
              </a:rPr>
              <a:t> </a:t>
            </a:r>
            <a:r>
              <a:rPr sz="2811" kern="0" spc="-23" dirty="0">
                <a:solidFill>
                  <a:sysClr val="windowText" lastClr="000000"/>
                </a:solidFill>
                <a:latin typeface="Bell MT"/>
                <a:cs typeface="Bell MT"/>
              </a:rPr>
              <a:t>of</a:t>
            </a:r>
            <a:r>
              <a:rPr sz="2811" kern="0" dirty="0">
                <a:solidFill>
                  <a:sysClr val="windowText" lastClr="000000"/>
                </a:solidFill>
                <a:latin typeface="Bell MT"/>
                <a:cs typeface="Bell MT"/>
              </a:rPr>
              <a:t>	the</a:t>
            </a:r>
            <a:r>
              <a:rPr sz="2811" kern="0" spc="-45" dirty="0">
                <a:solidFill>
                  <a:sysClr val="windowText" lastClr="000000"/>
                </a:solidFill>
                <a:latin typeface="Bell MT"/>
                <a:cs typeface="Bell MT"/>
              </a:rPr>
              <a:t> </a:t>
            </a:r>
            <a:r>
              <a:rPr sz="2811" kern="0" spc="-9" dirty="0">
                <a:solidFill>
                  <a:sysClr val="windowText" lastClr="000000"/>
                </a:solidFill>
                <a:latin typeface="Bell MT"/>
                <a:cs typeface="Bell MT"/>
              </a:rPr>
              <a:t>information</a:t>
            </a:r>
            <a:endParaRPr sz="2811" kern="0">
              <a:solidFill>
                <a:sysClr val="windowText" lastClr="000000"/>
              </a:solidFill>
              <a:latin typeface="Bell MT"/>
              <a:cs typeface="Bell MT"/>
            </a:endParaRPr>
          </a:p>
        </p:txBody>
      </p:sp>
      <p:sp>
        <p:nvSpPr>
          <p:cNvPr id="4" name="object 4"/>
          <p:cNvSpPr txBox="1"/>
          <p:nvPr/>
        </p:nvSpPr>
        <p:spPr>
          <a:xfrm>
            <a:off x="2452623" y="5251295"/>
            <a:ext cx="7956086" cy="714641"/>
          </a:xfrm>
          <a:prstGeom prst="rect">
            <a:avLst/>
          </a:prstGeom>
        </p:spPr>
        <p:txBody>
          <a:bodyPr vert="horz" wrap="square" lIns="0" tIns="146834" rIns="0" bIns="0" rtlCol="0">
            <a:spAutoFit/>
          </a:bodyPr>
          <a:lstStyle/>
          <a:p>
            <a:pPr marL="529177" indent="-517660" defTabSz="829178">
              <a:spcBef>
                <a:spcPts val="1156"/>
              </a:spcBef>
              <a:buFont typeface="Arial"/>
              <a:buChar char="•"/>
              <a:tabLst>
                <a:tab pos="529177" algn="l"/>
                <a:tab pos="529753" algn="l"/>
              </a:tabLst>
            </a:pPr>
            <a:r>
              <a:rPr sz="2176" kern="0" dirty="0">
                <a:solidFill>
                  <a:sysClr val="windowText" lastClr="000000"/>
                </a:solidFill>
                <a:latin typeface="Bell MT"/>
                <a:cs typeface="Bell MT"/>
              </a:rPr>
              <a:t>An</a:t>
            </a:r>
            <a:r>
              <a:rPr sz="2176" kern="0" spc="-36" dirty="0">
                <a:solidFill>
                  <a:sysClr val="windowText" lastClr="000000"/>
                </a:solidFill>
                <a:latin typeface="Bell MT"/>
                <a:cs typeface="Bell MT"/>
              </a:rPr>
              <a:t> </a:t>
            </a:r>
            <a:r>
              <a:rPr sz="2176" kern="0" dirty="0">
                <a:solidFill>
                  <a:sysClr val="windowText" lastClr="000000"/>
                </a:solidFill>
                <a:latin typeface="Bell MT"/>
                <a:cs typeface="Bell MT"/>
              </a:rPr>
              <a:t>unauthorized</a:t>
            </a:r>
            <a:r>
              <a:rPr sz="2176" kern="0" spc="-23" dirty="0">
                <a:solidFill>
                  <a:sysClr val="windowText" lastClr="000000"/>
                </a:solidFill>
                <a:latin typeface="Bell MT"/>
                <a:cs typeface="Bell MT"/>
              </a:rPr>
              <a:t> </a:t>
            </a:r>
            <a:r>
              <a:rPr sz="2176" kern="0" dirty="0">
                <a:solidFill>
                  <a:sysClr val="windowText" lastClr="000000"/>
                </a:solidFill>
                <a:latin typeface="Bell MT"/>
                <a:cs typeface="Bell MT"/>
              </a:rPr>
              <a:t>disclosure</a:t>
            </a:r>
            <a:r>
              <a:rPr sz="2176" kern="0" spc="-5" dirty="0">
                <a:solidFill>
                  <a:sysClr val="windowText" lastClr="000000"/>
                </a:solidFill>
                <a:latin typeface="Bell MT"/>
                <a:cs typeface="Bell MT"/>
              </a:rPr>
              <a:t> </a:t>
            </a:r>
            <a:r>
              <a:rPr sz="2176" kern="0" dirty="0">
                <a:solidFill>
                  <a:sysClr val="windowText" lastClr="000000"/>
                </a:solidFill>
                <a:latin typeface="Bell MT"/>
                <a:cs typeface="Bell MT"/>
              </a:rPr>
              <a:t>(leak)</a:t>
            </a:r>
            <a:r>
              <a:rPr sz="2176" kern="0" spc="-18" dirty="0">
                <a:solidFill>
                  <a:sysClr val="windowText" lastClr="000000"/>
                </a:solidFill>
                <a:latin typeface="Bell MT"/>
                <a:cs typeface="Bell MT"/>
              </a:rPr>
              <a:t> </a:t>
            </a:r>
            <a:r>
              <a:rPr sz="2176" kern="0" dirty="0">
                <a:solidFill>
                  <a:sysClr val="windowText" lastClr="000000"/>
                </a:solidFill>
                <a:latin typeface="Bell MT"/>
                <a:cs typeface="Bell MT"/>
              </a:rPr>
              <a:t>does</a:t>
            </a:r>
            <a:r>
              <a:rPr sz="2176" kern="0" spc="-23" dirty="0">
                <a:solidFill>
                  <a:sysClr val="windowText" lastClr="000000"/>
                </a:solidFill>
                <a:latin typeface="Bell MT"/>
                <a:cs typeface="Bell MT"/>
              </a:rPr>
              <a:t> </a:t>
            </a:r>
            <a:r>
              <a:rPr sz="2176" u="sng" kern="0" dirty="0">
                <a:solidFill>
                  <a:sysClr val="windowText" lastClr="000000"/>
                </a:solidFill>
                <a:uFill>
                  <a:solidFill>
                    <a:srgbClr val="000000"/>
                  </a:solidFill>
                </a:uFill>
                <a:latin typeface="Bell MT"/>
                <a:cs typeface="Bell MT"/>
              </a:rPr>
              <a:t>not</a:t>
            </a:r>
            <a:r>
              <a:rPr sz="2176" kern="0" spc="-14" dirty="0">
                <a:solidFill>
                  <a:sysClr val="windowText" lastClr="000000"/>
                </a:solidFill>
                <a:latin typeface="Bell MT"/>
                <a:cs typeface="Bell MT"/>
              </a:rPr>
              <a:t> </a:t>
            </a:r>
            <a:r>
              <a:rPr sz="2176" kern="0" dirty="0">
                <a:solidFill>
                  <a:sysClr val="windowText" lastClr="000000"/>
                </a:solidFill>
                <a:latin typeface="Bell MT"/>
                <a:cs typeface="Bell MT"/>
              </a:rPr>
              <a:t>nullify</a:t>
            </a:r>
            <a:r>
              <a:rPr sz="2176" kern="0" spc="-9" dirty="0">
                <a:solidFill>
                  <a:sysClr val="windowText" lastClr="000000"/>
                </a:solidFill>
                <a:latin typeface="Bell MT"/>
                <a:cs typeface="Bell MT"/>
              </a:rPr>
              <a:t> classification</a:t>
            </a:r>
            <a:endParaRPr sz="2176" kern="0">
              <a:solidFill>
                <a:sysClr val="windowText" lastClr="000000"/>
              </a:solidFill>
              <a:latin typeface="Bell MT"/>
              <a:cs typeface="Bell MT"/>
            </a:endParaRPr>
          </a:p>
          <a:p>
            <a:pPr marR="4607" algn="r" defTabSz="829178">
              <a:spcBef>
                <a:spcPts val="530"/>
              </a:spcBef>
            </a:pPr>
            <a:r>
              <a:rPr sz="1088" kern="0" dirty="0">
                <a:solidFill>
                  <a:sysClr val="windowText" lastClr="000000"/>
                </a:solidFill>
                <a:latin typeface="Bell MT"/>
                <a:cs typeface="Bell MT"/>
              </a:rPr>
              <a:t>Sec.</a:t>
            </a:r>
            <a:r>
              <a:rPr sz="1088" kern="0" spc="-5" dirty="0">
                <a:solidFill>
                  <a:sysClr val="windowText" lastClr="000000"/>
                </a:solidFill>
                <a:latin typeface="Bell MT"/>
                <a:cs typeface="Bell MT"/>
              </a:rPr>
              <a:t> </a:t>
            </a:r>
            <a:r>
              <a:rPr sz="1088" kern="0" dirty="0">
                <a:solidFill>
                  <a:sysClr val="windowText" lastClr="000000"/>
                </a:solidFill>
                <a:latin typeface="Bell MT"/>
                <a:cs typeface="Bell MT"/>
              </a:rPr>
              <a:t>1.1</a:t>
            </a:r>
            <a:r>
              <a:rPr sz="1088" kern="0" spc="14" dirty="0">
                <a:solidFill>
                  <a:sysClr val="windowText" lastClr="000000"/>
                </a:solidFill>
                <a:latin typeface="Bell MT"/>
                <a:cs typeface="Bell MT"/>
              </a:rPr>
              <a:t> </a:t>
            </a:r>
            <a:r>
              <a:rPr sz="1088" kern="0" dirty="0">
                <a:solidFill>
                  <a:sysClr val="windowText" lastClr="000000"/>
                </a:solidFill>
                <a:latin typeface="Bell MT"/>
                <a:cs typeface="Bell MT"/>
              </a:rPr>
              <a:t>–</a:t>
            </a:r>
            <a:r>
              <a:rPr sz="1088" kern="0" spc="14" dirty="0">
                <a:solidFill>
                  <a:sysClr val="windowText" lastClr="000000"/>
                </a:solidFill>
                <a:latin typeface="Bell MT"/>
                <a:cs typeface="Bell MT"/>
              </a:rPr>
              <a:t> </a:t>
            </a:r>
            <a:r>
              <a:rPr sz="1088" kern="0" spc="-9" dirty="0">
                <a:solidFill>
                  <a:sysClr val="windowText" lastClr="000000"/>
                </a:solidFill>
                <a:latin typeface="Bell MT"/>
                <a:cs typeface="Bell MT"/>
              </a:rPr>
              <a:t>Classification</a:t>
            </a:r>
            <a:r>
              <a:rPr sz="1088" kern="0" spc="-14" dirty="0">
                <a:solidFill>
                  <a:sysClr val="windowText" lastClr="000000"/>
                </a:solidFill>
                <a:latin typeface="Bell MT"/>
                <a:cs typeface="Bell MT"/>
              </a:rPr>
              <a:t> </a:t>
            </a:r>
            <a:r>
              <a:rPr sz="1088" kern="0" spc="-9" dirty="0">
                <a:solidFill>
                  <a:sysClr val="windowText" lastClr="000000"/>
                </a:solidFill>
                <a:latin typeface="Bell MT"/>
                <a:cs typeface="Bell MT"/>
              </a:rPr>
              <a:t>Standards</a:t>
            </a:r>
            <a:endParaRPr sz="1088"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94C73D8-A5E7-2EE8-1420-99649D2BDE01}"/>
                  </a:ext>
                </a:extLst>
              </p14:cNvPr>
              <p14:cNvContentPartPr/>
              <p14:nvPr/>
            </p14:nvContentPartPr>
            <p14:xfrm>
              <a:off x="2449800" y="3072600"/>
              <a:ext cx="7519320" cy="2364120"/>
            </p14:xfrm>
          </p:contentPart>
        </mc:Choice>
        <mc:Fallback xmlns="">
          <p:pic>
            <p:nvPicPr>
              <p:cNvPr id="6" name="Ink 5">
                <a:extLst>
                  <a:ext uri="{FF2B5EF4-FFF2-40B4-BE49-F238E27FC236}">
                    <a16:creationId xmlns:a16="http://schemas.microsoft.com/office/drawing/2014/main" id="{994C73D8-A5E7-2EE8-1420-99649D2BDE01}"/>
                  </a:ext>
                </a:extLst>
              </p:cNvPr>
              <p:cNvPicPr/>
              <p:nvPr/>
            </p:nvPicPr>
            <p:blipFill>
              <a:blip r:embed="rId3"/>
              <a:stretch>
                <a:fillRect/>
              </a:stretch>
            </p:blipFill>
            <p:spPr>
              <a:xfrm>
                <a:off x="2440440" y="3063240"/>
                <a:ext cx="7538040" cy="2382840"/>
              </a:xfrm>
              <a:prstGeom prst="rect">
                <a:avLst/>
              </a:prstGeom>
            </p:spPr>
          </p:pic>
        </mc:Fallback>
      </mc:AlternateContent>
    </p:spTree>
    <p:extLst>
      <p:ext uri="{BB962C8B-B14F-4D97-AF65-F5344CB8AC3E}">
        <p14:creationId xmlns:p14="http://schemas.microsoft.com/office/powerpoint/2010/main" val="134414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15</a:t>
            </a:fld>
            <a:endParaRPr kern="0" spc="-23" dirty="0">
              <a:solidFill>
                <a:prstClr val="black"/>
              </a:solidFill>
            </a:endParaRPr>
          </a:p>
        </p:txBody>
      </p:sp>
      <p:sp>
        <p:nvSpPr>
          <p:cNvPr id="3" name="object 3"/>
          <p:cNvSpPr txBox="1">
            <a:spLocks noGrp="1"/>
          </p:cNvSpPr>
          <p:nvPr>
            <p:ph type="body" idx="1"/>
          </p:nvPr>
        </p:nvSpPr>
        <p:spPr>
          <a:xfrm>
            <a:off x="1831374" y="1652269"/>
            <a:ext cx="8871678" cy="4024811"/>
          </a:xfrm>
          <a:prstGeom prst="rect">
            <a:avLst/>
          </a:prstGeom>
        </p:spPr>
        <p:txBody>
          <a:bodyPr vert="horz" wrap="square" lIns="0" tIns="94987" rIns="0" bIns="0" rtlCol="0">
            <a:spAutoFit/>
          </a:bodyPr>
          <a:lstStyle/>
          <a:p>
            <a:pPr marL="158350" marR="153168" algn="ctr">
              <a:spcBef>
                <a:spcPts val="91"/>
              </a:spcBef>
            </a:pPr>
            <a:r>
              <a:rPr sz="2992" dirty="0"/>
              <a:t>Classification</a:t>
            </a:r>
            <a:r>
              <a:rPr sz="2992" spc="-77" dirty="0"/>
              <a:t> </a:t>
            </a:r>
            <a:r>
              <a:rPr sz="2992" spc="-9" dirty="0"/>
              <a:t>Standards</a:t>
            </a:r>
            <a:endParaRPr sz="2992" dirty="0"/>
          </a:p>
          <a:p>
            <a:pPr marL="158350">
              <a:spcBef>
                <a:spcPts val="18"/>
              </a:spcBef>
            </a:pPr>
            <a:endParaRPr sz="2902" dirty="0"/>
          </a:p>
          <a:p>
            <a:pPr marL="638006" marR="211325" indent="-468716">
              <a:spcBef>
                <a:spcPts val="5"/>
              </a:spcBef>
              <a:buAutoNum type="arabicParenR" startAt="3"/>
              <a:tabLst>
                <a:tab pos="638582" algn="l"/>
                <a:tab pos="639158" algn="l"/>
                <a:tab pos="6261445" algn="l"/>
              </a:tabLst>
            </a:pPr>
            <a:r>
              <a:rPr sz="2992" b="0" dirty="0"/>
              <a:t>Information</a:t>
            </a:r>
            <a:r>
              <a:rPr sz="2992" b="0" spc="-41" dirty="0"/>
              <a:t> </a:t>
            </a:r>
            <a:r>
              <a:rPr sz="2992" b="0" dirty="0"/>
              <a:t>must fall</a:t>
            </a:r>
            <a:r>
              <a:rPr sz="2992" b="0" spc="-18" dirty="0"/>
              <a:t> </a:t>
            </a:r>
            <a:r>
              <a:rPr sz="2992" b="0" dirty="0"/>
              <a:t>within</a:t>
            </a:r>
            <a:r>
              <a:rPr sz="2992" b="0" spc="-18" dirty="0"/>
              <a:t> </a:t>
            </a:r>
            <a:r>
              <a:rPr sz="2992" b="0" dirty="0"/>
              <a:t>one</a:t>
            </a:r>
            <a:r>
              <a:rPr sz="2992" b="0" spc="-18" dirty="0"/>
              <a:t> </a:t>
            </a:r>
            <a:r>
              <a:rPr sz="2992" b="0" spc="-23" dirty="0"/>
              <a:t>of</a:t>
            </a:r>
            <a:r>
              <a:rPr sz="2992" b="0" dirty="0"/>
              <a:t>	the</a:t>
            </a:r>
            <a:r>
              <a:rPr sz="2992" b="0" spc="-5" dirty="0"/>
              <a:t> </a:t>
            </a:r>
            <a:r>
              <a:rPr sz="2992" b="0" spc="-9" dirty="0"/>
              <a:t>qualifying </a:t>
            </a:r>
            <a:r>
              <a:rPr sz="2992" b="0" dirty="0"/>
              <a:t>categories</a:t>
            </a:r>
            <a:r>
              <a:rPr sz="2992" b="0" spc="-5" dirty="0"/>
              <a:t> </a:t>
            </a:r>
            <a:r>
              <a:rPr sz="2992" b="0" dirty="0"/>
              <a:t>in</a:t>
            </a:r>
            <a:r>
              <a:rPr sz="2992" b="0" spc="-41" dirty="0"/>
              <a:t> </a:t>
            </a:r>
            <a:r>
              <a:rPr sz="2992" b="0" dirty="0"/>
              <a:t>Section</a:t>
            </a:r>
            <a:r>
              <a:rPr sz="2992" b="0" spc="-23" dirty="0"/>
              <a:t> 1.4</a:t>
            </a:r>
            <a:endParaRPr sz="2992" dirty="0"/>
          </a:p>
          <a:p>
            <a:pPr marL="158350">
              <a:spcBef>
                <a:spcPts val="23"/>
              </a:spcBef>
              <a:buFont typeface="Bell MT"/>
              <a:buAutoNum type="arabicParenR" startAt="3"/>
            </a:pPr>
            <a:endParaRPr sz="4489" dirty="0"/>
          </a:p>
          <a:p>
            <a:pPr marL="638006" marR="118043" indent="-468716">
              <a:lnSpc>
                <a:spcPct val="100299"/>
              </a:lnSpc>
              <a:buAutoNum type="arabicParenR" startAt="3"/>
              <a:tabLst>
                <a:tab pos="638582" algn="l"/>
                <a:tab pos="639158" algn="l"/>
              </a:tabLst>
            </a:pPr>
            <a:r>
              <a:rPr sz="2992" b="0" dirty="0"/>
              <a:t>OCA</a:t>
            </a:r>
            <a:r>
              <a:rPr sz="2992" b="0" spc="-14" dirty="0"/>
              <a:t> </a:t>
            </a:r>
            <a:r>
              <a:rPr sz="2992" b="0" dirty="0"/>
              <a:t>must</a:t>
            </a:r>
            <a:r>
              <a:rPr sz="2992" b="0" spc="5" dirty="0"/>
              <a:t> </a:t>
            </a:r>
            <a:r>
              <a:rPr sz="2992" b="0" dirty="0"/>
              <a:t>determine</a:t>
            </a:r>
            <a:r>
              <a:rPr sz="2992" b="0" spc="5" dirty="0"/>
              <a:t> </a:t>
            </a:r>
            <a:r>
              <a:rPr sz="2992" b="0" dirty="0"/>
              <a:t>that release</a:t>
            </a:r>
            <a:r>
              <a:rPr sz="2992" b="0" spc="14" dirty="0"/>
              <a:t> </a:t>
            </a:r>
            <a:r>
              <a:rPr sz="2992" b="0" dirty="0"/>
              <a:t>could</a:t>
            </a:r>
            <a:r>
              <a:rPr sz="2992" b="0" spc="-14" dirty="0"/>
              <a:t> </a:t>
            </a:r>
            <a:r>
              <a:rPr sz="2992" b="0" spc="-23" dirty="0"/>
              <a:t>reasonably </a:t>
            </a:r>
            <a:r>
              <a:rPr sz="2992" b="0" dirty="0"/>
              <a:t>be</a:t>
            </a:r>
            <a:r>
              <a:rPr sz="2992" b="0" spc="-32" dirty="0"/>
              <a:t> </a:t>
            </a:r>
            <a:r>
              <a:rPr sz="2992" b="0" dirty="0"/>
              <a:t>expected</a:t>
            </a:r>
            <a:r>
              <a:rPr sz="2992" b="0" spc="-9" dirty="0"/>
              <a:t> </a:t>
            </a:r>
            <a:r>
              <a:rPr sz="2992" b="0" dirty="0"/>
              <a:t>to</a:t>
            </a:r>
            <a:r>
              <a:rPr sz="2992" b="0" spc="-27" dirty="0"/>
              <a:t> </a:t>
            </a:r>
            <a:r>
              <a:rPr sz="2992" b="0" dirty="0"/>
              <a:t>damage</a:t>
            </a:r>
            <a:r>
              <a:rPr sz="2992" b="0" spc="9" dirty="0"/>
              <a:t> </a:t>
            </a:r>
            <a:r>
              <a:rPr sz="2992" b="0" dirty="0"/>
              <a:t>national</a:t>
            </a:r>
            <a:r>
              <a:rPr sz="2992" b="0" spc="-18" dirty="0"/>
              <a:t> </a:t>
            </a:r>
            <a:r>
              <a:rPr sz="2992" b="0" spc="-9" dirty="0"/>
              <a:t>security</a:t>
            </a:r>
            <a:endParaRPr sz="2992" dirty="0"/>
          </a:p>
          <a:p>
            <a:pPr marL="158350" marR="4607" algn="r">
              <a:spcBef>
                <a:spcPts val="2403"/>
              </a:spcBef>
            </a:pPr>
            <a:r>
              <a:rPr sz="1179" b="0" dirty="0"/>
              <a:t>Sec.</a:t>
            </a:r>
            <a:r>
              <a:rPr sz="1179" b="0" spc="-23" dirty="0"/>
              <a:t> </a:t>
            </a:r>
            <a:r>
              <a:rPr sz="1179" b="0" dirty="0"/>
              <a:t>1.1</a:t>
            </a:r>
            <a:r>
              <a:rPr sz="1179" b="0" spc="-23" dirty="0"/>
              <a:t> </a:t>
            </a:r>
            <a:r>
              <a:rPr sz="1179" b="0" dirty="0"/>
              <a:t>–</a:t>
            </a:r>
            <a:r>
              <a:rPr sz="1179" b="0" spc="-23" dirty="0"/>
              <a:t> </a:t>
            </a:r>
            <a:r>
              <a:rPr sz="1179" b="0" spc="-9" dirty="0"/>
              <a:t>Classification</a:t>
            </a:r>
            <a:r>
              <a:rPr sz="1179" b="0" spc="5" dirty="0"/>
              <a:t> </a:t>
            </a:r>
            <a:r>
              <a:rPr sz="1179" b="0" spc="-9" dirty="0"/>
              <a:t>Standards</a:t>
            </a:r>
            <a:endParaRPr sz="1179"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5B24640-D6E2-AD92-D2C0-35B16EC56483}"/>
                  </a:ext>
                </a:extLst>
              </p14:cNvPr>
              <p14:cNvContentPartPr/>
              <p14:nvPr/>
            </p14:nvContentPartPr>
            <p14:xfrm>
              <a:off x="1704240" y="2451960"/>
              <a:ext cx="9459360" cy="2747880"/>
            </p14:xfrm>
          </p:contentPart>
        </mc:Choice>
        <mc:Fallback xmlns="">
          <p:pic>
            <p:nvPicPr>
              <p:cNvPr id="5" name="Ink 4">
                <a:extLst>
                  <a:ext uri="{FF2B5EF4-FFF2-40B4-BE49-F238E27FC236}">
                    <a16:creationId xmlns:a16="http://schemas.microsoft.com/office/drawing/2014/main" id="{85B24640-D6E2-AD92-D2C0-35B16EC56483}"/>
                  </a:ext>
                </a:extLst>
              </p:cNvPr>
              <p:cNvPicPr/>
              <p:nvPr/>
            </p:nvPicPr>
            <p:blipFill>
              <a:blip r:embed="rId3"/>
              <a:stretch>
                <a:fillRect/>
              </a:stretch>
            </p:blipFill>
            <p:spPr>
              <a:xfrm>
                <a:off x="1694880" y="2442600"/>
                <a:ext cx="9478080" cy="2766600"/>
              </a:xfrm>
              <a:prstGeom prst="rect">
                <a:avLst/>
              </a:prstGeom>
            </p:spPr>
          </p:pic>
        </mc:Fallback>
      </mc:AlternateContent>
    </p:spTree>
    <p:extLst>
      <p:ext uri="{BB962C8B-B14F-4D97-AF65-F5344CB8AC3E}">
        <p14:creationId xmlns:p14="http://schemas.microsoft.com/office/powerpoint/2010/main" val="362432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16</a:t>
            </a:fld>
            <a:endParaRPr kern="0" spc="-23" dirty="0">
              <a:solidFill>
                <a:prstClr val="black"/>
              </a:solidFill>
            </a:endParaRPr>
          </a:p>
        </p:txBody>
      </p:sp>
      <p:sp>
        <p:nvSpPr>
          <p:cNvPr id="3" name="object 3"/>
          <p:cNvSpPr txBox="1"/>
          <p:nvPr/>
        </p:nvSpPr>
        <p:spPr>
          <a:xfrm>
            <a:off x="1937150" y="1694814"/>
            <a:ext cx="8473171" cy="4208937"/>
          </a:xfrm>
          <a:prstGeom prst="rect">
            <a:avLst/>
          </a:prstGeom>
        </p:spPr>
        <p:txBody>
          <a:bodyPr vert="horz" wrap="square" lIns="0" tIns="249329" rIns="0" bIns="0" rtlCol="0">
            <a:spAutoFit/>
          </a:bodyPr>
          <a:lstStyle/>
          <a:p>
            <a:pPr marR="152016" algn="ctr" defTabSz="829178">
              <a:spcBef>
                <a:spcPts val="1963"/>
              </a:spcBef>
            </a:pPr>
            <a:r>
              <a:rPr sz="3627" b="1" kern="0" dirty="0">
                <a:solidFill>
                  <a:sysClr val="windowText" lastClr="000000"/>
                </a:solidFill>
                <a:latin typeface="Bell MT"/>
                <a:cs typeface="Bell MT"/>
              </a:rPr>
              <a:t>Qualifying</a:t>
            </a:r>
            <a:r>
              <a:rPr sz="3627" b="1" kern="0" spc="-199" dirty="0">
                <a:solidFill>
                  <a:sysClr val="windowText" lastClr="000000"/>
                </a:solidFill>
                <a:latin typeface="Bell MT"/>
                <a:cs typeface="Bell MT"/>
              </a:rPr>
              <a:t> </a:t>
            </a:r>
            <a:r>
              <a:rPr sz="3627" b="1" kern="0" dirty="0">
                <a:solidFill>
                  <a:sysClr val="windowText" lastClr="000000"/>
                </a:solidFill>
                <a:latin typeface="Bell MT"/>
                <a:cs typeface="Bell MT"/>
              </a:rPr>
              <a:t>Categories</a:t>
            </a:r>
            <a:r>
              <a:rPr sz="3627" b="1" kern="0" spc="-208" dirty="0">
                <a:solidFill>
                  <a:sysClr val="windowText" lastClr="000000"/>
                </a:solidFill>
                <a:latin typeface="Bell MT"/>
                <a:cs typeface="Bell MT"/>
              </a:rPr>
              <a:t> </a:t>
            </a:r>
            <a:r>
              <a:rPr sz="3627" b="1" kern="0" spc="-9" dirty="0">
                <a:solidFill>
                  <a:sysClr val="windowText" lastClr="000000"/>
                </a:solidFill>
                <a:latin typeface="Bell MT"/>
                <a:cs typeface="Bell MT"/>
              </a:rPr>
              <a:t>(Substantive)</a:t>
            </a:r>
            <a:endParaRPr sz="3627" kern="0">
              <a:solidFill>
                <a:sysClr val="windowText" lastClr="000000"/>
              </a:solidFill>
              <a:latin typeface="Bell MT"/>
              <a:cs typeface="Bell MT"/>
            </a:endParaRPr>
          </a:p>
          <a:p>
            <a:pPr marR="156622" algn="ctr" defTabSz="829178">
              <a:spcBef>
                <a:spcPts val="1873"/>
              </a:spcBef>
              <a:tabLst>
                <a:tab pos="2452985" algn="l"/>
              </a:tabLst>
            </a:pPr>
            <a:r>
              <a:rPr sz="3627" i="1" kern="0" dirty="0">
                <a:solidFill>
                  <a:sysClr val="windowText" lastClr="000000"/>
                </a:solidFill>
                <a:latin typeface="Bell MT"/>
                <a:cs typeface="Bell MT"/>
              </a:rPr>
              <a:t>What</a:t>
            </a:r>
            <a:r>
              <a:rPr sz="3627" i="1" kern="0" spc="-23" dirty="0">
                <a:solidFill>
                  <a:sysClr val="windowText" lastClr="000000"/>
                </a:solidFill>
                <a:latin typeface="Bell MT"/>
                <a:cs typeface="Bell MT"/>
              </a:rPr>
              <a:t> </a:t>
            </a:r>
            <a:r>
              <a:rPr sz="3627" i="1" kern="0" dirty="0">
                <a:solidFill>
                  <a:sysClr val="windowText" lastClr="000000"/>
                </a:solidFill>
                <a:latin typeface="Bell MT"/>
                <a:cs typeface="Bell MT"/>
              </a:rPr>
              <a:t>type</a:t>
            </a:r>
            <a:r>
              <a:rPr sz="3627" i="1" kern="0" spc="-18" dirty="0">
                <a:solidFill>
                  <a:sysClr val="windowText" lastClr="000000"/>
                </a:solidFill>
                <a:latin typeface="Bell MT"/>
                <a:cs typeface="Bell MT"/>
              </a:rPr>
              <a:t> </a:t>
            </a:r>
            <a:r>
              <a:rPr sz="3627" i="1" kern="0" spc="-23" dirty="0">
                <a:solidFill>
                  <a:sysClr val="windowText" lastClr="000000"/>
                </a:solidFill>
                <a:latin typeface="Bell MT"/>
                <a:cs typeface="Bell MT"/>
              </a:rPr>
              <a:t>of</a:t>
            </a:r>
            <a:r>
              <a:rPr sz="3627" i="1" kern="0" dirty="0">
                <a:solidFill>
                  <a:sysClr val="windowText" lastClr="000000"/>
                </a:solidFill>
                <a:latin typeface="Bell MT"/>
                <a:cs typeface="Bell MT"/>
              </a:rPr>
              <a:t>	</a:t>
            </a:r>
            <a:r>
              <a:rPr sz="3627" i="1" kern="0" spc="-9" dirty="0">
                <a:solidFill>
                  <a:sysClr val="windowText" lastClr="000000"/>
                </a:solidFill>
                <a:latin typeface="Bell MT"/>
                <a:cs typeface="Bell MT"/>
              </a:rPr>
              <a:t>information</a:t>
            </a:r>
            <a:r>
              <a:rPr sz="3627" i="1" kern="0" spc="-86" dirty="0">
                <a:solidFill>
                  <a:sysClr val="windowText" lastClr="000000"/>
                </a:solidFill>
                <a:latin typeface="Bell MT"/>
                <a:cs typeface="Bell MT"/>
              </a:rPr>
              <a:t> </a:t>
            </a:r>
            <a:r>
              <a:rPr sz="3627" i="1" kern="0" dirty="0">
                <a:solidFill>
                  <a:sysClr val="windowText" lastClr="000000"/>
                </a:solidFill>
                <a:latin typeface="Bell MT"/>
                <a:cs typeface="Bell MT"/>
              </a:rPr>
              <a:t>may</a:t>
            </a:r>
            <a:r>
              <a:rPr sz="3627" i="1" kern="0" spc="-41" dirty="0">
                <a:solidFill>
                  <a:sysClr val="windowText" lastClr="000000"/>
                </a:solidFill>
                <a:latin typeface="Bell MT"/>
                <a:cs typeface="Bell MT"/>
              </a:rPr>
              <a:t> </a:t>
            </a:r>
            <a:r>
              <a:rPr sz="3627" i="1" kern="0" dirty="0">
                <a:solidFill>
                  <a:sysClr val="windowText" lastClr="000000"/>
                </a:solidFill>
                <a:latin typeface="Bell MT"/>
                <a:cs typeface="Bell MT"/>
              </a:rPr>
              <a:t>be</a:t>
            </a:r>
            <a:r>
              <a:rPr sz="3627" i="1" kern="0" spc="-59" dirty="0">
                <a:solidFill>
                  <a:sysClr val="windowText" lastClr="000000"/>
                </a:solidFill>
                <a:latin typeface="Bell MT"/>
                <a:cs typeface="Bell MT"/>
              </a:rPr>
              <a:t> </a:t>
            </a:r>
            <a:r>
              <a:rPr sz="3627" i="1" kern="0" spc="-9" dirty="0">
                <a:solidFill>
                  <a:sysClr val="windowText" lastClr="000000"/>
                </a:solidFill>
                <a:latin typeface="Bell MT"/>
                <a:cs typeface="Bell MT"/>
              </a:rPr>
              <a:t>classified?</a:t>
            </a:r>
            <a:endParaRPr sz="3627" kern="0">
              <a:solidFill>
                <a:sysClr val="windowText" lastClr="000000"/>
              </a:solidFill>
              <a:latin typeface="Bell MT"/>
              <a:cs typeface="Bell MT"/>
            </a:endParaRPr>
          </a:p>
          <a:p>
            <a:pPr marL="479656" marR="1352021" indent="-468716" defTabSz="829178">
              <a:lnSpc>
                <a:spcPct val="110000"/>
              </a:lnSpc>
              <a:spcBef>
                <a:spcPts val="1433"/>
              </a:spcBef>
              <a:buFontTx/>
              <a:buAutoNum type="alphaLcParenR"/>
              <a:tabLst>
                <a:tab pos="480232" algn="l"/>
              </a:tabLst>
            </a:pPr>
            <a:r>
              <a:rPr sz="3627" kern="0" dirty="0">
                <a:solidFill>
                  <a:sysClr val="windowText" lastClr="000000"/>
                </a:solidFill>
                <a:latin typeface="Bell MT"/>
                <a:cs typeface="Bell MT"/>
              </a:rPr>
              <a:t>military</a:t>
            </a:r>
            <a:r>
              <a:rPr sz="3627" kern="0" spc="-154" dirty="0">
                <a:solidFill>
                  <a:sysClr val="windowText" lastClr="000000"/>
                </a:solidFill>
                <a:latin typeface="Bell MT"/>
                <a:cs typeface="Bell MT"/>
              </a:rPr>
              <a:t> </a:t>
            </a:r>
            <a:r>
              <a:rPr sz="3627" kern="0" spc="-9" dirty="0">
                <a:solidFill>
                  <a:sysClr val="windowText" lastClr="000000"/>
                </a:solidFill>
                <a:latin typeface="Bell MT"/>
                <a:cs typeface="Bell MT"/>
              </a:rPr>
              <a:t>plans,</a:t>
            </a:r>
            <a:r>
              <a:rPr sz="3627" kern="0" spc="-159" dirty="0">
                <a:solidFill>
                  <a:sysClr val="windowText" lastClr="000000"/>
                </a:solidFill>
                <a:latin typeface="Bell MT"/>
                <a:cs typeface="Bell MT"/>
              </a:rPr>
              <a:t> </a:t>
            </a:r>
            <a:r>
              <a:rPr sz="3627" kern="0" dirty="0">
                <a:solidFill>
                  <a:sysClr val="windowText" lastClr="000000"/>
                </a:solidFill>
                <a:latin typeface="Bell MT"/>
                <a:cs typeface="Bell MT"/>
              </a:rPr>
              <a:t>weapons</a:t>
            </a:r>
            <a:r>
              <a:rPr sz="3627" kern="0" spc="-150" dirty="0">
                <a:solidFill>
                  <a:sysClr val="windowText" lastClr="000000"/>
                </a:solidFill>
                <a:latin typeface="Bell MT"/>
                <a:cs typeface="Bell MT"/>
              </a:rPr>
              <a:t> </a:t>
            </a:r>
            <a:r>
              <a:rPr sz="3627" kern="0" spc="-9" dirty="0">
                <a:solidFill>
                  <a:sysClr val="windowText" lastClr="000000"/>
                </a:solidFill>
                <a:latin typeface="Bell MT"/>
                <a:cs typeface="Bell MT"/>
              </a:rPr>
              <a:t>systems,</a:t>
            </a:r>
            <a:r>
              <a:rPr sz="3627" kern="0" spc="-141" dirty="0">
                <a:solidFill>
                  <a:sysClr val="windowText" lastClr="000000"/>
                </a:solidFill>
                <a:latin typeface="Bell MT"/>
                <a:cs typeface="Bell MT"/>
              </a:rPr>
              <a:t> </a:t>
            </a:r>
            <a:r>
              <a:rPr sz="3627" kern="0" spc="-23" dirty="0">
                <a:solidFill>
                  <a:sysClr val="windowText" lastClr="000000"/>
                </a:solidFill>
                <a:latin typeface="Bell MT"/>
                <a:cs typeface="Bell MT"/>
              </a:rPr>
              <a:t>or </a:t>
            </a:r>
            <a:r>
              <a:rPr sz="3627" kern="0" spc="-9" dirty="0">
                <a:solidFill>
                  <a:sysClr val="windowText" lastClr="000000"/>
                </a:solidFill>
                <a:latin typeface="Bell MT"/>
                <a:cs typeface="Bell MT"/>
              </a:rPr>
              <a:t>operations;</a:t>
            </a:r>
            <a:endParaRPr sz="3627" kern="0">
              <a:solidFill>
                <a:sysClr val="windowText" lastClr="000000"/>
              </a:solidFill>
              <a:latin typeface="Bell MT"/>
              <a:cs typeface="Bell MT"/>
            </a:endParaRPr>
          </a:p>
          <a:p>
            <a:pPr marL="479656" indent="-468716" defTabSz="829178">
              <a:spcBef>
                <a:spcPts val="439"/>
              </a:spcBef>
              <a:buFontTx/>
              <a:buAutoNum type="alphaLcParenR"/>
              <a:tabLst>
                <a:tab pos="480232" algn="l"/>
              </a:tabLst>
            </a:pPr>
            <a:r>
              <a:rPr sz="3627" kern="0" dirty="0">
                <a:solidFill>
                  <a:sysClr val="windowText" lastClr="000000"/>
                </a:solidFill>
                <a:latin typeface="Bell MT"/>
                <a:cs typeface="Bell MT"/>
              </a:rPr>
              <a:t>foreign</a:t>
            </a:r>
            <a:r>
              <a:rPr sz="3627" kern="0" spc="-199" dirty="0">
                <a:solidFill>
                  <a:sysClr val="windowText" lastClr="000000"/>
                </a:solidFill>
                <a:latin typeface="Bell MT"/>
                <a:cs typeface="Bell MT"/>
              </a:rPr>
              <a:t> </a:t>
            </a:r>
            <a:r>
              <a:rPr sz="3627" kern="0" dirty="0">
                <a:solidFill>
                  <a:sysClr val="windowText" lastClr="000000"/>
                </a:solidFill>
                <a:latin typeface="Bell MT"/>
                <a:cs typeface="Bell MT"/>
              </a:rPr>
              <a:t>government</a:t>
            </a:r>
            <a:r>
              <a:rPr sz="3627" kern="0" spc="-177" dirty="0">
                <a:solidFill>
                  <a:sysClr val="windowText" lastClr="000000"/>
                </a:solidFill>
                <a:latin typeface="Bell MT"/>
                <a:cs typeface="Bell MT"/>
              </a:rPr>
              <a:t> </a:t>
            </a:r>
            <a:r>
              <a:rPr sz="3627" kern="0" spc="-9" dirty="0">
                <a:solidFill>
                  <a:sysClr val="windowText" lastClr="000000"/>
                </a:solidFill>
                <a:latin typeface="Bell MT"/>
                <a:cs typeface="Bell MT"/>
              </a:rPr>
              <a:t>information;</a:t>
            </a:r>
            <a:endParaRPr sz="3627" kern="0">
              <a:solidFill>
                <a:sysClr val="windowText" lastClr="000000"/>
              </a:solidFill>
              <a:latin typeface="Bell MT"/>
              <a:cs typeface="Bell MT"/>
            </a:endParaRPr>
          </a:p>
          <a:p>
            <a:pPr marR="4607" algn="r" defTabSz="829178">
              <a:spcBef>
                <a:spcPts val="3032"/>
              </a:spcBef>
            </a:pPr>
            <a:r>
              <a:rPr sz="1270" kern="0" dirty="0">
                <a:solidFill>
                  <a:sysClr val="windowText" lastClr="000000"/>
                </a:solidFill>
                <a:latin typeface="Bell MT"/>
                <a:cs typeface="Bell MT"/>
              </a:rPr>
              <a:t>Sec.</a:t>
            </a:r>
            <a:r>
              <a:rPr sz="1270" kern="0" spc="-27" dirty="0">
                <a:solidFill>
                  <a:sysClr val="windowText" lastClr="000000"/>
                </a:solidFill>
                <a:latin typeface="Bell MT"/>
                <a:cs typeface="Bell MT"/>
              </a:rPr>
              <a:t> </a:t>
            </a:r>
            <a:r>
              <a:rPr sz="1270" kern="0" dirty="0">
                <a:solidFill>
                  <a:sysClr val="windowText" lastClr="000000"/>
                </a:solidFill>
                <a:latin typeface="Bell MT"/>
                <a:cs typeface="Bell MT"/>
              </a:rPr>
              <a:t>1.4</a:t>
            </a:r>
            <a:r>
              <a:rPr sz="1270" kern="0" spc="-36" dirty="0">
                <a:solidFill>
                  <a:sysClr val="windowText" lastClr="000000"/>
                </a:solidFill>
                <a:latin typeface="Bell MT"/>
                <a:cs typeface="Bell MT"/>
              </a:rPr>
              <a:t> </a:t>
            </a:r>
            <a:r>
              <a:rPr sz="1270" kern="0" dirty="0">
                <a:solidFill>
                  <a:sysClr val="windowText" lastClr="000000"/>
                </a:solidFill>
                <a:latin typeface="Bell MT"/>
                <a:cs typeface="Bell MT"/>
              </a:rPr>
              <a:t>–</a:t>
            </a:r>
            <a:r>
              <a:rPr sz="1270" kern="0" spc="-32" dirty="0">
                <a:solidFill>
                  <a:sysClr val="windowText" lastClr="000000"/>
                </a:solidFill>
                <a:latin typeface="Bell MT"/>
                <a:cs typeface="Bell MT"/>
              </a:rPr>
              <a:t> </a:t>
            </a:r>
            <a:r>
              <a:rPr sz="1270" kern="0" dirty="0">
                <a:solidFill>
                  <a:sysClr val="windowText" lastClr="000000"/>
                </a:solidFill>
                <a:latin typeface="Bell MT"/>
                <a:cs typeface="Bell MT"/>
              </a:rPr>
              <a:t>Classification</a:t>
            </a:r>
            <a:r>
              <a:rPr sz="1270" kern="0" spc="-9" dirty="0">
                <a:solidFill>
                  <a:sysClr val="windowText" lastClr="000000"/>
                </a:solidFill>
                <a:latin typeface="Bell MT"/>
                <a:cs typeface="Bell MT"/>
              </a:rPr>
              <a:t> Categories</a:t>
            </a:r>
            <a:endParaRPr sz="1270"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CC3860B-DDA0-54BC-022D-D6A181AC2253}"/>
                  </a:ext>
                </a:extLst>
              </p14:cNvPr>
              <p14:cNvContentPartPr/>
              <p14:nvPr/>
            </p14:nvContentPartPr>
            <p14:xfrm>
              <a:off x="2167200" y="3892680"/>
              <a:ext cx="6460920" cy="1527840"/>
            </p14:xfrm>
          </p:contentPart>
        </mc:Choice>
        <mc:Fallback xmlns="">
          <p:pic>
            <p:nvPicPr>
              <p:cNvPr id="5" name="Ink 4">
                <a:extLst>
                  <a:ext uri="{FF2B5EF4-FFF2-40B4-BE49-F238E27FC236}">
                    <a16:creationId xmlns:a16="http://schemas.microsoft.com/office/drawing/2014/main" id="{4CC3860B-DDA0-54BC-022D-D6A181AC2253}"/>
                  </a:ext>
                </a:extLst>
              </p:cNvPr>
              <p:cNvPicPr/>
              <p:nvPr/>
            </p:nvPicPr>
            <p:blipFill>
              <a:blip r:embed="rId3"/>
              <a:stretch>
                <a:fillRect/>
              </a:stretch>
            </p:blipFill>
            <p:spPr>
              <a:xfrm>
                <a:off x="2157840" y="3883320"/>
                <a:ext cx="6479640" cy="1546560"/>
              </a:xfrm>
              <a:prstGeom prst="rect">
                <a:avLst/>
              </a:prstGeom>
            </p:spPr>
          </p:pic>
        </mc:Fallback>
      </mc:AlternateContent>
    </p:spTree>
    <p:extLst>
      <p:ext uri="{BB962C8B-B14F-4D97-AF65-F5344CB8AC3E}">
        <p14:creationId xmlns:p14="http://schemas.microsoft.com/office/powerpoint/2010/main" val="224510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5" name="object 5"/>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17</a:t>
            </a:fld>
            <a:endParaRPr kern="0" spc="-23" dirty="0">
              <a:solidFill>
                <a:prstClr val="black"/>
              </a:solidFill>
            </a:endParaRPr>
          </a:p>
        </p:txBody>
      </p:sp>
      <p:sp>
        <p:nvSpPr>
          <p:cNvPr id="3" name="object 3"/>
          <p:cNvSpPr txBox="1"/>
          <p:nvPr/>
        </p:nvSpPr>
        <p:spPr>
          <a:xfrm>
            <a:off x="1937150" y="1969126"/>
            <a:ext cx="7999848" cy="3081247"/>
          </a:xfrm>
          <a:prstGeom prst="rect">
            <a:avLst/>
          </a:prstGeom>
        </p:spPr>
        <p:txBody>
          <a:bodyPr vert="horz" wrap="square" lIns="0" tIns="10941" rIns="0" bIns="0" rtlCol="0">
            <a:spAutoFit/>
          </a:bodyPr>
          <a:lstStyle/>
          <a:p>
            <a:pPr marL="533783" defTabSz="829178">
              <a:spcBef>
                <a:spcPts val="86"/>
              </a:spcBef>
            </a:pPr>
            <a:r>
              <a:rPr sz="3083" b="1" kern="0" dirty="0">
                <a:solidFill>
                  <a:sysClr val="windowText" lastClr="000000"/>
                </a:solidFill>
                <a:latin typeface="Bell MT"/>
                <a:cs typeface="Bell MT"/>
              </a:rPr>
              <a:t>Qualifying</a:t>
            </a:r>
            <a:r>
              <a:rPr sz="3083" b="1" kern="0" spc="-122" dirty="0">
                <a:solidFill>
                  <a:sysClr val="windowText" lastClr="000000"/>
                </a:solidFill>
                <a:latin typeface="Bell MT"/>
                <a:cs typeface="Bell MT"/>
              </a:rPr>
              <a:t> </a:t>
            </a:r>
            <a:r>
              <a:rPr sz="3083" b="1" kern="0" spc="-9" dirty="0">
                <a:solidFill>
                  <a:sysClr val="windowText" lastClr="000000"/>
                </a:solidFill>
                <a:latin typeface="Bell MT"/>
                <a:cs typeface="Bell MT"/>
              </a:rPr>
              <a:t>Categories</a:t>
            </a:r>
            <a:r>
              <a:rPr sz="3083" b="1" kern="0" spc="-145" dirty="0">
                <a:solidFill>
                  <a:sysClr val="windowText" lastClr="000000"/>
                </a:solidFill>
                <a:latin typeface="Bell MT"/>
                <a:cs typeface="Bell MT"/>
              </a:rPr>
              <a:t> </a:t>
            </a:r>
            <a:r>
              <a:rPr sz="3083" b="1" kern="0" spc="-23" dirty="0">
                <a:solidFill>
                  <a:sysClr val="windowText" lastClr="000000"/>
                </a:solidFill>
                <a:latin typeface="Bell MT"/>
                <a:cs typeface="Bell MT"/>
              </a:rPr>
              <a:t>(Substantive)</a:t>
            </a:r>
            <a:r>
              <a:rPr sz="3083" b="1" kern="0" spc="-122" dirty="0">
                <a:solidFill>
                  <a:sysClr val="windowText" lastClr="000000"/>
                </a:solidFill>
                <a:latin typeface="Bell MT"/>
                <a:cs typeface="Bell MT"/>
              </a:rPr>
              <a:t> </a:t>
            </a:r>
            <a:r>
              <a:rPr sz="3083" b="1" kern="0" spc="-9" dirty="0">
                <a:solidFill>
                  <a:sysClr val="windowText" lastClr="000000"/>
                </a:solidFill>
                <a:latin typeface="Bell MT"/>
                <a:cs typeface="Bell MT"/>
              </a:rPr>
              <a:t>cont’d</a:t>
            </a:r>
            <a:endParaRPr sz="3083" kern="0">
              <a:solidFill>
                <a:sysClr val="windowText" lastClr="000000"/>
              </a:solidFill>
              <a:latin typeface="Bell MT"/>
              <a:cs typeface="Bell MT"/>
            </a:endParaRPr>
          </a:p>
          <a:p>
            <a:pPr marL="479656" marR="4607" indent="-468716" defTabSz="829178">
              <a:lnSpc>
                <a:spcPct val="120000"/>
              </a:lnSpc>
              <a:spcBef>
                <a:spcPts val="2045"/>
              </a:spcBef>
              <a:buFontTx/>
              <a:buAutoNum type="alphaLcParenR" startAt="3"/>
              <a:tabLst>
                <a:tab pos="479656" algn="l"/>
                <a:tab pos="480232" algn="l"/>
              </a:tabLst>
            </a:pPr>
            <a:r>
              <a:rPr sz="3083" kern="0" dirty="0">
                <a:solidFill>
                  <a:sysClr val="windowText" lastClr="000000"/>
                </a:solidFill>
                <a:latin typeface="Bell MT"/>
                <a:cs typeface="Bell MT"/>
              </a:rPr>
              <a:t>intelligence</a:t>
            </a:r>
            <a:r>
              <a:rPr sz="3083" kern="0" spc="-118" dirty="0">
                <a:solidFill>
                  <a:sysClr val="windowText" lastClr="000000"/>
                </a:solidFill>
                <a:latin typeface="Bell MT"/>
                <a:cs typeface="Bell MT"/>
              </a:rPr>
              <a:t> </a:t>
            </a:r>
            <a:r>
              <a:rPr sz="3083" kern="0" dirty="0">
                <a:solidFill>
                  <a:sysClr val="windowText" lastClr="000000"/>
                </a:solidFill>
                <a:latin typeface="Bell MT"/>
                <a:cs typeface="Bell MT"/>
              </a:rPr>
              <a:t>activities</a:t>
            </a:r>
            <a:r>
              <a:rPr sz="3083" kern="0" spc="-131" dirty="0">
                <a:solidFill>
                  <a:sysClr val="windowText" lastClr="000000"/>
                </a:solidFill>
                <a:latin typeface="Bell MT"/>
                <a:cs typeface="Bell MT"/>
              </a:rPr>
              <a:t> </a:t>
            </a:r>
            <a:r>
              <a:rPr sz="3083" kern="0" dirty="0">
                <a:solidFill>
                  <a:sysClr val="windowText" lastClr="000000"/>
                </a:solidFill>
                <a:latin typeface="Bell MT"/>
                <a:cs typeface="Bell MT"/>
              </a:rPr>
              <a:t>(including</a:t>
            </a:r>
            <a:r>
              <a:rPr sz="3083" kern="0" spc="-118" dirty="0">
                <a:solidFill>
                  <a:sysClr val="windowText" lastClr="000000"/>
                </a:solidFill>
                <a:latin typeface="Bell MT"/>
                <a:cs typeface="Bell MT"/>
              </a:rPr>
              <a:t> </a:t>
            </a:r>
            <a:r>
              <a:rPr sz="3083" kern="0" dirty="0">
                <a:solidFill>
                  <a:sysClr val="windowText" lastClr="000000"/>
                </a:solidFill>
                <a:latin typeface="Bell MT"/>
                <a:cs typeface="Bell MT"/>
              </a:rPr>
              <a:t>covert</a:t>
            </a:r>
            <a:r>
              <a:rPr sz="3083" kern="0" spc="-150" dirty="0">
                <a:solidFill>
                  <a:sysClr val="windowText" lastClr="000000"/>
                </a:solidFill>
                <a:latin typeface="Bell MT"/>
                <a:cs typeface="Bell MT"/>
              </a:rPr>
              <a:t> </a:t>
            </a:r>
            <a:r>
              <a:rPr sz="3083" kern="0" spc="-9" dirty="0">
                <a:solidFill>
                  <a:sysClr val="windowText" lastClr="000000"/>
                </a:solidFill>
                <a:latin typeface="Bell MT"/>
                <a:cs typeface="Bell MT"/>
              </a:rPr>
              <a:t>action), </a:t>
            </a:r>
            <a:r>
              <a:rPr sz="3083" kern="0" dirty="0">
                <a:solidFill>
                  <a:sysClr val="windowText" lastClr="000000"/>
                </a:solidFill>
                <a:latin typeface="Bell MT"/>
                <a:cs typeface="Bell MT"/>
              </a:rPr>
              <a:t>intelligence</a:t>
            </a:r>
            <a:r>
              <a:rPr sz="3083" kern="0" spc="-77" dirty="0">
                <a:solidFill>
                  <a:sysClr val="windowText" lastClr="000000"/>
                </a:solidFill>
                <a:latin typeface="Bell MT"/>
                <a:cs typeface="Bell MT"/>
              </a:rPr>
              <a:t> </a:t>
            </a:r>
            <a:r>
              <a:rPr sz="3083" kern="0" dirty="0">
                <a:solidFill>
                  <a:sysClr val="windowText" lastClr="000000"/>
                </a:solidFill>
                <a:latin typeface="Bell MT"/>
                <a:cs typeface="Bell MT"/>
              </a:rPr>
              <a:t>sources</a:t>
            </a:r>
            <a:r>
              <a:rPr sz="3083" kern="0" spc="-91" dirty="0">
                <a:solidFill>
                  <a:sysClr val="windowText" lastClr="000000"/>
                </a:solidFill>
                <a:latin typeface="Bell MT"/>
                <a:cs typeface="Bell MT"/>
              </a:rPr>
              <a:t> </a:t>
            </a:r>
            <a:r>
              <a:rPr sz="3083" kern="0" dirty="0">
                <a:solidFill>
                  <a:sysClr val="windowText" lastClr="000000"/>
                </a:solidFill>
                <a:latin typeface="Bell MT"/>
                <a:cs typeface="Bell MT"/>
              </a:rPr>
              <a:t>or</a:t>
            </a:r>
            <a:r>
              <a:rPr sz="3083" kern="0" spc="-103" dirty="0">
                <a:solidFill>
                  <a:sysClr val="windowText" lastClr="000000"/>
                </a:solidFill>
                <a:latin typeface="Bell MT"/>
                <a:cs typeface="Bell MT"/>
              </a:rPr>
              <a:t> </a:t>
            </a:r>
            <a:r>
              <a:rPr sz="3083" kern="0" spc="-9" dirty="0">
                <a:solidFill>
                  <a:sysClr val="windowText" lastClr="000000"/>
                </a:solidFill>
                <a:latin typeface="Bell MT"/>
                <a:cs typeface="Bell MT"/>
              </a:rPr>
              <a:t>methods,</a:t>
            </a:r>
            <a:r>
              <a:rPr sz="3083" kern="0" spc="-73" dirty="0">
                <a:solidFill>
                  <a:sysClr val="windowText" lastClr="000000"/>
                </a:solidFill>
                <a:latin typeface="Bell MT"/>
                <a:cs typeface="Bell MT"/>
              </a:rPr>
              <a:t> </a:t>
            </a:r>
            <a:r>
              <a:rPr sz="3083" kern="0" dirty="0">
                <a:solidFill>
                  <a:sysClr val="windowText" lastClr="000000"/>
                </a:solidFill>
                <a:latin typeface="Bell MT"/>
                <a:cs typeface="Bell MT"/>
              </a:rPr>
              <a:t>or</a:t>
            </a:r>
            <a:r>
              <a:rPr sz="3083" kern="0" spc="-100" dirty="0">
                <a:solidFill>
                  <a:sysClr val="windowText" lastClr="000000"/>
                </a:solidFill>
                <a:latin typeface="Bell MT"/>
                <a:cs typeface="Bell MT"/>
              </a:rPr>
              <a:t> </a:t>
            </a:r>
            <a:r>
              <a:rPr sz="3083" kern="0" spc="-9" dirty="0">
                <a:solidFill>
                  <a:sysClr val="windowText" lastClr="000000"/>
                </a:solidFill>
                <a:latin typeface="Bell MT"/>
                <a:cs typeface="Bell MT"/>
              </a:rPr>
              <a:t>cryptology;</a:t>
            </a:r>
            <a:endParaRPr sz="3083" kern="0">
              <a:solidFill>
                <a:sysClr val="windowText" lastClr="000000"/>
              </a:solidFill>
              <a:latin typeface="Bell MT"/>
              <a:cs typeface="Bell MT"/>
            </a:endParaRPr>
          </a:p>
          <a:p>
            <a:pPr marL="479656" marR="329368" indent="-468716" defTabSz="829178">
              <a:lnSpc>
                <a:spcPct val="120000"/>
              </a:lnSpc>
              <a:spcBef>
                <a:spcPts val="739"/>
              </a:spcBef>
              <a:buFontTx/>
              <a:buAutoNum type="alphaLcParenR" startAt="3"/>
              <a:tabLst>
                <a:tab pos="479656" algn="l"/>
                <a:tab pos="480232" algn="l"/>
                <a:tab pos="6905209" algn="l"/>
              </a:tabLst>
            </a:pPr>
            <a:r>
              <a:rPr sz="3083" kern="0" dirty="0">
                <a:solidFill>
                  <a:sysClr val="windowText" lastClr="000000"/>
                </a:solidFill>
                <a:latin typeface="Bell MT"/>
                <a:cs typeface="Bell MT"/>
              </a:rPr>
              <a:t>foreign</a:t>
            </a:r>
            <a:r>
              <a:rPr sz="3083" kern="0" spc="-122" dirty="0">
                <a:solidFill>
                  <a:sysClr val="windowText" lastClr="000000"/>
                </a:solidFill>
                <a:latin typeface="Bell MT"/>
                <a:cs typeface="Bell MT"/>
              </a:rPr>
              <a:t> </a:t>
            </a:r>
            <a:r>
              <a:rPr sz="3083" kern="0" dirty="0">
                <a:solidFill>
                  <a:sysClr val="windowText" lastClr="000000"/>
                </a:solidFill>
                <a:latin typeface="Bell MT"/>
                <a:cs typeface="Bell MT"/>
              </a:rPr>
              <a:t>relations</a:t>
            </a:r>
            <a:r>
              <a:rPr sz="3083" kern="0" spc="-95" dirty="0">
                <a:solidFill>
                  <a:sysClr val="windowText" lastClr="000000"/>
                </a:solidFill>
                <a:latin typeface="Bell MT"/>
                <a:cs typeface="Bell MT"/>
              </a:rPr>
              <a:t> </a:t>
            </a:r>
            <a:r>
              <a:rPr sz="3083" kern="0" dirty="0">
                <a:solidFill>
                  <a:sysClr val="windowText" lastClr="000000"/>
                </a:solidFill>
                <a:latin typeface="Bell MT"/>
                <a:cs typeface="Bell MT"/>
              </a:rPr>
              <a:t>or</a:t>
            </a:r>
            <a:r>
              <a:rPr sz="3083" kern="0" spc="-136" dirty="0">
                <a:solidFill>
                  <a:sysClr val="windowText" lastClr="000000"/>
                </a:solidFill>
                <a:latin typeface="Bell MT"/>
                <a:cs typeface="Bell MT"/>
              </a:rPr>
              <a:t> </a:t>
            </a:r>
            <a:r>
              <a:rPr sz="3083" kern="0" dirty="0">
                <a:solidFill>
                  <a:sysClr val="windowText" lastClr="000000"/>
                </a:solidFill>
                <a:latin typeface="Bell MT"/>
                <a:cs typeface="Bell MT"/>
              </a:rPr>
              <a:t>foreign</a:t>
            </a:r>
            <a:r>
              <a:rPr sz="3083" kern="0" spc="-109" dirty="0">
                <a:solidFill>
                  <a:sysClr val="windowText" lastClr="000000"/>
                </a:solidFill>
                <a:latin typeface="Bell MT"/>
                <a:cs typeface="Bell MT"/>
              </a:rPr>
              <a:t> </a:t>
            </a:r>
            <a:r>
              <a:rPr sz="3083" kern="0" dirty="0">
                <a:solidFill>
                  <a:sysClr val="windowText" lastClr="000000"/>
                </a:solidFill>
                <a:latin typeface="Bell MT"/>
                <a:cs typeface="Bell MT"/>
              </a:rPr>
              <a:t>activities</a:t>
            </a:r>
            <a:r>
              <a:rPr sz="3083" kern="0" spc="-113" dirty="0">
                <a:solidFill>
                  <a:sysClr val="windowText" lastClr="000000"/>
                </a:solidFill>
                <a:latin typeface="Bell MT"/>
                <a:cs typeface="Bell MT"/>
              </a:rPr>
              <a:t> </a:t>
            </a:r>
            <a:r>
              <a:rPr sz="3083" kern="0" spc="-32" dirty="0">
                <a:solidFill>
                  <a:sysClr val="windowText" lastClr="000000"/>
                </a:solidFill>
                <a:latin typeface="Bell MT"/>
                <a:cs typeface="Bell MT"/>
              </a:rPr>
              <a:t>of</a:t>
            </a:r>
            <a:r>
              <a:rPr sz="3083" kern="0" dirty="0">
                <a:solidFill>
                  <a:sysClr val="windowText" lastClr="000000"/>
                </a:solidFill>
                <a:latin typeface="Bell MT"/>
                <a:cs typeface="Bell MT"/>
              </a:rPr>
              <a:t>	</a:t>
            </a:r>
            <a:r>
              <a:rPr sz="3083" kern="0" spc="-23" dirty="0">
                <a:solidFill>
                  <a:sysClr val="windowText" lastClr="000000"/>
                </a:solidFill>
                <a:latin typeface="Bell MT"/>
                <a:cs typeface="Bell MT"/>
              </a:rPr>
              <a:t>the </a:t>
            </a:r>
            <a:r>
              <a:rPr sz="3083" kern="0" dirty="0">
                <a:solidFill>
                  <a:sysClr val="windowText" lastClr="000000"/>
                </a:solidFill>
                <a:latin typeface="Bell MT"/>
                <a:cs typeface="Bell MT"/>
              </a:rPr>
              <a:t>United</a:t>
            </a:r>
            <a:r>
              <a:rPr sz="3083" kern="0" spc="-118" dirty="0">
                <a:solidFill>
                  <a:sysClr val="windowText" lastClr="000000"/>
                </a:solidFill>
                <a:latin typeface="Bell MT"/>
                <a:cs typeface="Bell MT"/>
              </a:rPr>
              <a:t> </a:t>
            </a:r>
            <a:r>
              <a:rPr sz="3083" kern="0" spc="-18" dirty="0">
                <a:solidFill>
                  <a:sysClr val="windowText" lastClr="000000"/>
                </a:solidFill>
                <a:latin typeface="Bell MT"/>
                <a:cs typeface="Bell MT"/>
              </a:rPr>
              <a:t>States,</a:t>
            </a:r>
            <a:r>
              <a:rPr sz="3083" kern="0" spc="-113" dirty="0">
                <a:solidFill>
                  <a:sysClr val="windowText" lastClr="000000"/>
                </a:solidFill>
                <a:latin typeface="Bell MT"/>
                <a:cs typeface="Bell MT"/>
              </a:rPr>
              <a:t> </a:t>
            </a:r>
            <a:r>
              <a:rPr sz="3083" kern="0" dirty="0">
                <a:solidFill>
                  <a:sysClr val="windowText" lastClr="000000"/>
                </a:solidFill>
                <a:latin typeface="Bell MT"/>
                <a:cs typeface="Bell MT"/>
              </a:rPr>
              <a:t>including</a:t>
            </a:r>
            <a:r>
              <a:rPr sz="3083" kern="0" spc="-113" dirty="0">
                <a:solidFill>
                  <a:sysClr val="windowText" lastClr="000000"/>
                </a:solidFill>
                <a:latin typeface="Bell MT"/>
                <a:cs typeface="Bell MT"/>
              </a:rPr>
              <a:t> </a:t>
            </a:r>
            <a:r>
              <a:rPr sz="3083" kern="0" dirty="0">
                <a:solidFill>
                  <a:sysClr val="windowText" lastClr="000000"/>
                </a:solidFill>
                <a:latin typeface="Bell MT"/>
                <a:cs typeface="Bell MT"/>
              </a:rPr>
              <a:t>confidential</a:t>
            </a:r>
            <a:r>
              <a:rPr sz="3083" kern="0" spc="-109" dirty="0">
                <a:solidFill>
                  <a:sysClr val="windowText" lastClr="000000"/>
                </a:solidFill>
                <a:latin typeface="Bell MT"/>
                <a:cs typeface="Bell MT"/>
              </a:rPr>
              <a:t> </a:t>
            </a:r>
            <a:r>
              <a:rPr sz="3083" kern="0" spc="-9" dirty="0">
                <a:solidFill>
                  <a:sysClr val="windowText" lastClr="000000"/>
                </a:solidFill>
                <a:latin typeface="Bell MT"/>
                <a:cs typeface="Bell MT"/>
              </a:rPr>
              <a:t>sources;</a:t>
            </a:r>
            <a:endParaRPr sz="3083" kern="0">
              <a:solidFill>
                <a:sysClr val="windowText" lastClr="000000"/>
              </a:solidFill>
              <a:latin typeface="Bell MT"/>
              <a:cs typeface="Bell MT"/>
            </a:endParaRPr>
          </a:p>
        </p:txBody>
      </p:sp>
      <p:sp>
        <p:nvSpPr>
          <p:cNvPr id="4" name="object 4"/>
          <p:cNvSpPr txBox="1"/>
          <p:nvPr/>
        </p:nvSpPr>
        <p:spPr>
          <a:xfrm>
            <a:off x="8444822" y="5425419"/>
            <a:ext cx="1964117" cy="179047"/>
          </a:xfrm>
          <a:prstGeom prst="rect">
            <a:avLst/>
          </a:prstGeom>
        </p:spPr>
        <p:txBody>
          <a:bodyPr vert="horz" wrap="square" lIns="0" tIns="11516" rIns="0" bIns="0" rtlCol="0">
            <a:spAutoFit/>
          </a:bodyPr>
          <a:lstStyle/>
          <a:p>
            <a:pPr marL="11516" defTabSz="829178">
              <a:spcBef>
                <a:spcPts val="91"/>
              </a:spcBef>
            </a:pPr>
            <a:r>
              <a:rPr sz="1088" kern="0" dirty="0">
                <a:solidFill>
                  <a:sysClr val="windowText" lastClr="000000"/>
                </a:solidFill>
                <a:latin typeface="Bell MT"/>
                <a:cs typeface="Bell MT"/>
              </a:rPr>
              <a:t>Sec.</a:t>
            </a:r>
            <a:r>
              <a:rPr sz="1088" kern="0" spc="-5" dirty="0">
                <a:solidFill>
                  <a:sysClr val="windowText" lastClr="000000"/>
                </a:solidFill>
                <a:latin typeface="Bell MT"/>
                <a:cs typeface="Bell MT"/>
              </a:rPr>
              <a:t> </a:t>
            </a:r>
            <a:r>
              <a:rPr sz="1088" kern="0" dirty="0">
                <a:solidFill>
                  <a:sysClr val="windowText" lastClr="000000"/>
                </a:solidFill>
                <a:latin typeface="Bell MT"/>
                <a:cs typeface="Bell MT"/>
              </a:rPr>
              <a:t>1.4</a:t>
            </a:r>
            <a:r>
              <a:rPr sz="1088" kern="0" spc="14" dirty="0">
                <a:solidFill>
                  <a:sysClr val="windowText" lastClr="000000"/>
                </a:solidFill>
                <a:latin typeface="Bell MT"/>
                <a:cs typeface="Bell MT"/>
              </a:rPr>
              <a:t> </a:t>
            </a:r>
            <a:r>
              <a:rPr sz="1088" kern="0" dirty="0">
                <a:solidFill>
                  <a:sysClr val="windowText" lastClr="000000"/>
                </a:solidFill>
                <a:latin typeface="Bell MT"/>
                <a:cs typeface="Bell MT"/>
              </a:rPr>
              <a:t>–</a:t>
            </a:r>
            <a:r>
              <a:rPr sz="1088" kern="0" spc="14" dirty="0">
                <a:solidFill>
                  <a:sysClr val="windowText" lastClr="000000"/>
                </a:solidFill>
                <a:latin typeface="Bell MT"/>
                <a:cs typeface="Bell MT"/>
              </a:rPr>
              <a:t> </a:t>
            </a:r>
            <a:r>
              <a:rPr sz="1088" kern="0" spc="-9" dirty="0">
                <a:solidFill>
                  <a:sysClr val="windowText" lastClr="000000"/>
                </a:solidFill>
                <a:latin typeface="Bell MT"/>
                <a:cs typeface="Bell MT"/>
              </a:rPr>
              <a:t>Classification</a:t>
            </a:r>
            <a:r>
              <a:rPr sz="1088" kern="0" spc="-14" dirty="0">
                <a:solidFill>
                  <a:sysClr val="windowText" lastClr="000000"/>
                </a:solidFill>
                <a:latin typeface="Bell MT"/>
                <a:cs typeface="Bell MT"/>
              </a:rPr>
              <a:t> </a:t>
            </a:r>
            <a:r>
              <a:rPr sz="1088" kern="0" spc="-9" dirty="0">
                <a:solidFill>
                  <a:sysClr val="windowText" lastClr="000000"/>
                </a:solidFill>
                <a:latin typeface="Bell MT"/>
                <a:cs typeface="Bell MT"/>
              </a:rPr>
              <a:t>Categories</a:t>
            </a:r>
            <a:endParaRPr sz="1088"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FF3A0D24-527E-39CA-249C-6C88C7179587}"/>
                  </a:ext>
                </a:extLst>
              </p14:cNvPr>
              <p14:cNvContentPartPr/>
              <p14:nvPr/>
            </p14:nvContentPartPr>
            <p14:xfrm>
              <a:off x="2255040" y="3051000"/>
              <a:ext cx="8309880" cy="1980720"/>
            </p14:xfrm>
          </p:contentPart>
        </mc:Choice>
        <mc:Fallback xmlns="">
          <p:pic>
            <p:nvPicPr>
              <p:cNvPr id="6" name="Ink 5">
                <a:extLst>
                  <a:ext uri="{FF2B5EF4-FFF2-40B4-BE49-F238E27FC236}">
                    <a16:creationId xmlns:a16="http://schemas.microsoft.com/office/drawing/2014/main" id="{FF3A0D24-527E-39CA-249C-6C88C7179587}"/>
                  </a:ext>
                </a:extLst>
              </p:cNvPr>
              <p:cNvPicPr/>
              <p:nvPr/>
            </p:nvPicPr>
            <p:blipFill>
              <a:blip r:embed="rId3"/>
              <a:stretch>
                <a:fillRect/>
              </a:stretch>
            </p:blipFill>
            <p:spPr>
              <a:xfrm>
                <a:off x="2245680" y="3041640"/>
                <a:ext cx="8328600" cy="1999440"/>
              </a:xfrm>
              <a:prstGeom prst="rect">
                <a:avLst/>
              </a:prstGeom>
            </p:spPr>
          </p:pic>
        </mc:Fallback>
      </mc:AlternateContent>
    </p:spTree>
    <p:extLst>
      <p:ext uri="{BB962C8B-B14F-4D97-AF65-F5344CB8AC3E}">
        <p14:creationId xmlns:p14="http://schemas.microsoft.com/office/powerpoint/2010/main" val="301011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18</a:t>
            </a:fld>
            <a:endParaRPr kern="0" spc="-23" dirty="0">
              <a:solidFill>
                <a:prstClr val="black"/>
              </a:solidFill>
            </a:endParaRPr>
          </a:p>
        </p:txBody>
      </p:sp>
      <p:sp>
        <p:nvSpPr>
          <p:cNvPr id="3" name="object 3"/>
          <p:cNvSpPr txBox="1">
            <a:spLocks noGrp="1"/>
          </p:cNvSpPr>
          <p:nvPr>
            <p:ph type="body" idx="1"/>
          </p:nvPr>
        </p:nvSpPr>
        <p:spPr>
          <a:xfrm>
            <a:off x="1831374" y="1652268"/>
            <a:ext cx="10435400" cy="3823614"/>
          </a:xfrm>
          <a:prstGeom prst="rect">
            <a:avLst/>
          </a:prstGeom>
        </p:spPr>
        <p:txBody>
          <a:bodyPr vert="horz" wrap="square" lIns="0" tIns="122050" rIns="0" bIns="0" rtlCol="0">
            <a:spAutoFit/>
          </a:bodyPr>
          <a:lstStyle/>
          <a:p>
            <a:pPr marL="370251">
              <a:spcBef>
                <a:spcPts val="86"/>
              </a:spcBef>
            </a:pPr>
            <a:r>
              <a:rPr sz="3355" dirty="0"/>
              <a:t>Qualifying</a:t>
            </a:r>
            <a:r>
              <a:rPr sz="3355" spc="-190" dirty="0"/>
              <a:t> </a:t>
            </a:r>
            <a:r>
              <a:rPr sz="3355" dirty="0"/>
              <a:t>Categories</a:t>
            </a:r>
            <a:r>
              <a:rPr sz="3355" spc="-177" dirty="0"/>
              <a:t> </a:t>
            </a:r>
            <a:r>
              <a:rPr sz="3355" spc="-23" dirty="0"/>
              <a:t>(Substantive)</a:t>
            </a:r>
            <a:r>
              <a:rPr sz="3355" spc="-195" dirty="0"/>
              <a:t> </a:t>
            </a:r>
            <a:r>
              <a:rPr sz="3355" spc="-9" dirty="0"/>
              <a:t>cont’d</a:t>
            </a:r>
            <a:endParaRPr sz="3355"/>
          </a:p>
          <a:p>
            <a:pPr marL="638006" marR="304032" indent="-468716">
              <a:lnSpc>
                <a:spcPct val="110000"/>
              </a:lnSpc>
              <a:spcBef>
                <a:spcPts val="2122"/>
              </a:spcBef>
              <a:buAutoNum type="alphaLcParenR" startAt="5"/>
              <a:tabLst>
                <a:tab pos="639158" algn="l"/>
              </a:tabLst>
            </a:pPr>
            <a:r>
              <a:rPr sz="3355" b="0" dirty="0"/>
              <a:t>scientific</a:t>
            </a:r>
            <a:r>
              <a:rPr sz="3355" b="0" spc="-127" dirty="0"/>
              <a:t> </a:t>
            </a:r>
            <a:r>
              <a:rPr sz="3355" b="0" spc="-9" dirty="0"/>
              <a:t>technological,</a:t>
            </a:r>
            <a:r>
              <a:rPr sz="3355" b="0" spc="-118" dirty="0"/>
              <a:t> </a:t>
            </a:r>
            <a:r>
              <a:rPr sz="3355" b="0" dirty="0"/>
              <a:t>or</a:t>
            </a:r>
            <a:r>
              <a:rPr sz="3355" b="0" spc="-113" dirty="0"/>
              <a:t> </a:t>
            </a:r>
            <a:r>
              <a:rPr sz="3355" b="0" dirty="0"/>
              <a:t>economic</a:t>
            </a:r>
            <a:r>
              <a:rPr sz="3355" b="0" spc="-127" dirty="0"/>
              <a:t> </a:t>
            </a:r>
            <a:r>
              <a:rPr sz="3355" b="0" spc="-9" dirty="0"/>
              <a:t>matters </a:t>
            </a:r>
            <a:r>
              <a:rPr sz="3355" b="0" dirty="0"/>
              <a:t>relating</a:t>
            </a:r>
            <a:r>
              <a:rPr sz="3355" b="0" spc="-127" dirty="0"/>
              <a:t> </a:t>
            </a:r>
            <a:r>
              <a:rPr sz="3355" b="0" dirty="0"/>
              <a:t>to</a:t>
            </a:r>
            <a:r>
              <a:rPr sz="3355" b="0" spc="-113" dirty="0"/>
              <a:t> </a:t>
            </a:r>
            <a:r>
              <a:rPr sz="3355" b="0" dirty="0"/>
              <a:t>the</a:t>
            </a:r>
            <a:r>
              <a:rPr sz="3355" b="0" spc="-113" dirty="0"/>
              <a:t> </a:t>
            </a:r>
            <a:r>
              <a:rPr sz="3355" b="0" dirty="0"/>
              <a:t>national</a:t>
            </a:r>
            <a:r>
              <a:rPr sz="3355" b="0" spc="-103" dirty="0"/>
              <a:t> </a:t>
            </a:r>
            <a:r>
              <a:rPr sz="3355" b="0" spc="-9" dirty="0"/>
              <a:t>security;</a:t>
            </a:r>
            <a:endParaRPr sz="3355"/>
          </a:p>
          <a:p>
            <a:pPr marL="638006" marR="219962" indent="-468716">
              <a:lnSpc>
                <a:spcPct val="110000"/>
              </a:lnSpc>
              <a:spcBef>
                <a:spcPts val="807"/>
              </a:spcBef>
              <a:buAutoNum type="alphaLcParenR" startAt="5"/>
              <a:tabLst>
                <a:tab pos="638582" algn="l"/>
                <a:tab pos="639158" algn="l"/>
              </a:tabLst>
            </a:pPr>
            <a:r>
              <a:rPr sz="3355" b="0" spc="-45" dirty="0"/>
              <a:t>U.S.</a:t>
            </a:r>
            <a:r>
              <a:rPr sz="3355" b="0" spc="-86" dirty="0"/>
              <a:t> </a:t>
            </a:r>
            <a:r>
              <a:rPr sz="3355" b="0" spc="-9" dirty="0"/>
              <a:t>Government</a:t>
            </a:r>
            <a:r>
              <a:rPr sz="3355" b="0" spc="-109" dirty="0"/>
              <a:t> </a:t>
            </a:r>
            <a:r>
              <a:rPr sz="3355" b="0" dirty="0"/>
              <a:t>programs</a:t>
            </a:r>
            <a:r>
              <a:rPr sz="3355" b="0" spc="-109" dirty="0"/>
              <a:t> </a:t>
            </a:r>
            <a:r>
              <a:rPr sz="3355" b="0" dirty="0"/>
              <a:t>for</a:t>
            </a:r>
            <a:r>
              <a:rPr sz="3355" b="0" spc="-103" dirty="0"/>
              <a:t> </a:t>
            </a:r>
            <a:r>
              <a:rPr sz="3355" b="0" spc="-9" dirty="0"/>
              <a:t>safeguarding </a:t>
            </a:r>
            <a:r>
              <a:rPr sz="3355" b="0" dirty="0"/>
              <a:t>nuclear</a:t>
            </a:r>
            <a:r>
              <a:rPr sz="3355" b="0" spc="-109" dirty="0"/>
              <a:t> </a:t>
            </a:r>
            <a:r>
              <a:rPr sz="3355" b="0" spc="-9" dirty="0"/>
              <a:t>materials</a:t>
            </a:r>
            <a:r>
              <a:rPr sz="3355" b="0" spc="-95" dirty="0"/>
              <a:t> </a:t>
            </a:r>
            <a:r>
              <a:rPr sz="3355" b="0" dirty="0"/>
              <a:t>or</a:t>
            </a:r>
            <a:r>
              <a:rPr sz="3355" b="0" spc="-95" dirty="0"/>
              <a:t> </a:t>
            </a:r>
            <a:r>
              <a:rPr sz="3355" b="0" spc="-9" dirty="0"/>
              <a:t>facilities;</a:t>
            </a:r>
            <a:endParaRPr sz="3355"/>
          </a:p>
          <a:p>
            <a:pPr marL="158350" marR="4607" algn="r">
              <a:spcBef>
                <a:spcPts val="2829"/>
              </a:spcBef>
            </a:pPr>
            <a:r>
              <a:rPr sz="1179" b="0" dirty="0"/>
              <a:t>Sec.</a:t>
            </a:r>
            <a:r>
              <a:rPr sz="1179" b="0" spc="-23" dirty="0"/>
              <a:t> </a:t>
            </a:r>
            <a:r>
              <a:rPr sz="1179" b="0" dirty="0"/>
              <a:t>1.4</a:t>
            </a:r>
            <a:r>
              <a:rPr sz="1179" b="0" spc="-23" dirty="0"/>
              <a:t> </a:t>
            </a:r>
            <a:r>
              <a:rPr sz="1179" b="0" dirty="0"/>
              <a:t>–</a:t>
            </a:r>
            <a:r>
              <a:rPr sz="1179" b="0" spc="-23" dirty="0"/>
              <a:t> </a:t>
            </a:r>
            <a:r>
              <a:rPr sz="1179" b="0" spc="-9" dirty="0"/>
              <a:t>Classification</a:t>
            </a:r>
            <a:r>
              <a:rPr sz="1179" b="0" spc="5" dirty="0"/>
              <a:t> </a:t>
            </a:r>
            <a:r>
              <a:rPr sz="1179" b="0" spc="-9" dirty="0"/>
              <a:t>Categories</a:t>
            </a:r>
            <a:endParaRPr sz="1179"/>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DAC670F-788A-87DA-6033-100FC7DDCC15}"/>
                  </a:ext>
                </a:extLst>
              </p14:cNvPr>
              <p14:cNvContentPartPr/>
              <p14:nvPr/>
            </p14:nvContentPartPr>
            <p14:xfrm>
              <a:off x="2085840" y="2181240"/>
              <a:ext cx="8579880" cy="2882880"/>
            </p14:xfrm>
          </p:contentPart>
        </mc:Choice>
        <mc:Fallback xmlns="">
          <p:pic>
            <p:nvPicPr>
              <p:cNvPr id="5" name="Ink 4">
                <a:extLst>
                  <a:ext uri="{FF2B5EF4-FFF2-40B4-BE49-F238E27FC236}">
                    <a16:creationId xmlns:a16="http://schemas.microsoft.com/office/drawing/2014/main" id="{9DAC670F-788A-87DA-6033-100FC7DDCC15}"/>
                  </a:ext>
                </a:extLst>
              </p:cNvPr>
              <p:cNvPicPr/>
              <p:nvPr/>
            </p:nvPicPr>
            <p:blipFill>
              <a:blip r:embed="rId3"/>
              <a:stretch>
                <a:fillRect/>
              </a:stretch>
            </p:blipFill>
            <p:spPr>
              <a:xfrm>
                <a:off x="2076480" y="2171880"/>
                <a:ext cx="8598600" cy="2901600"/>
              </a:xfrm>
              <a:prstGeom prst="rect">
                <a:avLst/>
              </a:prstGeom>
            </p:spPr>
          </p:pic>
        </mc:Fallback>
      </mc:AlternateContent>
    </p:spTree>
    <p:extLst>
      <p:ext uri="{BB962C8B-B14F-4D97-AF65-F5344CB8AC3E}">
        <p14:creationId xmlns:p14="http://schemas.microsoft.com/office/powerpoint/2010/main" val="2666493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19</a:t>
            </a:fld>
            <a:endParaRPr kern="0" spc="-23" dirty="0">
              <a:solidFill>
                <a:prstClr val="black"/>
              </a:solidFill>
            </a:endParaRPr>
          </a:p>
        </p:txBody>
      </p:sp>
      <p:sp>
        <p:nvSpPr>
          <p:cNvPr id="3" name="object 3"/>
          <p:cNvSpPr txBox="1"/>
          <p:nvPr/>
        </p:nvSpPr>
        <p:spPr>
          <a:xfrm>
            <a:off x="1937150" y="1707384"/>
            <a:ext cx="8472020" cy="3953901"/>
          </a:xfrm>
          <a:prstGeom prst="rect">
            <a:avLst/>
          </a:prstGeom>
        </p:spPr>
        <p:txBody>
          <a:bodyPr vert="horz" wrap="square" lIns="0" tIns="160653" rIns="0" bIns="0" rtlCol="0">
            <a:spAutoFit/>
          </a:bodyPr>
          <a:lstStyle/>
          <a:p>
            <a:pPr marL="211900" defTabSz="829178">
              <a:spcBef>
                <a:spcPts val="1265"/>
              </a:spcBef>
            </a:pPr>
            <a:r>
              <a:rPr sz="3355" b="1" kern="0" dirty="0">
                <a:solidFill>
                  <a:sysClr val="windowText" lastClr="000000"/>
                </a:solidFill>
                <a:latin typeface="Bell MT"/>
                <a:cs typeface="Bell MT"/>
              </a:rPr>
              <a:t>Qualifying</a:t>
            </a:r>
            <a:r>
              <a:rPr sz="3355" b="1" kern="0" spc="-190" dirty="0">
                <a:solidFill>
                  <a:sysClr val="windowText" lastClr="000000"/>
                </a:solidFill>
                <a:latin typeface="Bell MT"/>
                <a:cs typeface="Bell MT"/>
              </a:rPr>
              <a:t> </a:t>
            </a:r>
            <a:r>
              <a:rPr sz="3355" b="1" kern="0" dirty="0">
                <a:solidFill>
                  <a:sysClr val="windowText" lastClr="000000"/>
                </a:solidFill>
                <a:latin typeface="Bell MT"/>
                <a:cs typeface="Bell MT"/>
              </a:rPr>
              <a:t>Categories</a:t>
            </a:r>
            <a:r>
              <a:rPr sz="3355" b="1" kern="0" spc="-177" dirty="0">
                <a:solidFill>
                  <a:sysClr val="windowText" lastClr="000000"/>
                </a:solidFill>
                <a:latin typeface="Bell MT"/>
                <a:cs typeface="Bell MT"/>
              </a:rPr>
              <a:t> </a:t>
            </a:r>
            <a:r>
              <a:rPr sz="3355" b="1" kern="0" spc="-23" dirty="0">
                <a:solidFill>
                  <a:sysClr val="windowText" lastClr="000000"/>
                </a:solidFill>
                <a:latin typeface="Bell MT"/>
                <a:cs typeface="Bell MT"/>
              </a:rPr>
              <a:t>(Substantive)</a:t>
            </a:r>
            <a:r>
              <a:rPr sz="3355" b="1" kern="0" spc="-195" dirty="0">
                <a:solidFill>
                  <a:sysClr val="windowText" lastClr="000000"/>
                </a:solidFill>
                <a:latin typeface="Bell MT"/>
                <a:cs typeface="Bell MT"/>
              </a:rPr>
              <a:t> </a:t>
            </a:r>
            <a:r>
              <a:rPr sz="3355" b="1" kern="0" spc="-9" dirty="0">
                <a:solidFill>
                  <a:sysClr val="windowText" lastClr="000000"/>
                </a:solidFill>
                <a:latin typeface="Bell MT"/>
                <a:cs typeface="Bell MT"/>
              </a:rPr>
              <a:t>cont’d</a:t>
            </a:r>
            <a:endParaRPr sz="3355" kern="0">
              <a:solidFill>
                <a:sysClr val="windowText" lastClr="000000"/>
              </a:solidFill>
              <a:latin typeface="Bell MT"/>
              <a:cs typeface="Bell MT"/>
            </a:endParaRPr>
          </a:p>
          <a:p>
            <a:pPr marL="479656" marR="619580" indent="-468716" defTabSz="829178">
              <a:lnSpc>
                <a:spcPct val="80000"/>
              </a:lnSpc>
              <a:spcBef>
                <a:spcPts val="1981"/>
              </a:spcBef>
              <a:buFontTx/>
              <a:buAutoNum type="alphaLcParenR" startAt="7"/>
              <a:tabLst>
                <a:tab pos="480232" algn="l"/>
                <a:tab pos="6102519" algn="l"/>
              </a:tabLst>
            </a:pPr>
            <a:r>
              <a:rPr sz="3355" kern="0" spc="-9" dirty="0">
                <a:solidFill>
                  <a:sysClr val="windowText" lastClr="000000"/>
                </a:solidFill>
                <a:latin typeface="Bell MT"/>
                <a:cs typeface="Bell MT"/>
              </a:rPr>
              <a:t>vulnerabilities</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or</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capabilities</a:t>
            </a:r>
            <a:r>
              <a:rPr sz="3355" kern="0" spc="-91"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a:t>
            </a:r>
            <a:r>
              <a:rPr sz="3355" kern="0" spc="-9" dirty="0">
                <a:solidFill>
                  <a:sysClr val="windowText" lastClr="000000"/>
                </a:solidFill>
                <a:latin typeface="Bell MT"/>
                <a:cs typeface="Bell MT"/>
              </a:rPr>
              <a:t>systems, </a:t>
            </a:r>
            <a:r>
              <a:rPr sz="3355" kern="0" spc="-23" dirty="0">
                <a:solidFill>
                  <a:sysClr val="windowText" lastClr="000000"/>
                </a:solidFill>
                <a:latin typeface="Bell MT"/>
                <a:cs typeface="Bell MT"/>
              </a:rPr>
              <a:t>installations,</a:t>
            </a:r>
            <a:r>
              <a:rPr sz="3355" kern="0" spc="-136" dirty="0">
                <a:solidFill>
                  <a:sysClr val="windowText" lastClr="000000"/>
                </a:solidFill>
                <a:latin typeface="Bell MT"/>
                <a:cs typeface="Bell MT"/>
              </a:rPr>
              <a:t> </a:t>
            </a:r>
            <a:r>
              <a:rPr sz="3355" kern="0" spc="-9" dirty="0">
                <a:solidFill>
                  <a:sysClr val="windowText" lastClr="000000"/>
                </a:solidFill>
                <a:latin typeface="Bell MT"/>
                <a:cs typeface="Bell MT"/>
              </a:rPr>
              <a:t>infrastructures,</a:t>
            </a:r>
            <a:r>
              <a:rPr sz="3355" kern="0" spc="-131" dirty="0">
                <a:solidFill>
                  <a:sysClr val="windowText" lastClr="000000"/>
                </a:solidFill>
                <a:latin typeface="Bell MT"/>
                <a:cs typeface="Bell MT"/>
              </a:rPr>
              <a:t> </a:t>
            </a:r>
            <a:r>
              <a:rPr sz="3355" kern="0" spc="-9" dirty="0">
                <a:solidFill>
                  <a:sysClr val="windowText" lastClr="000000"/>
                </a:solidFill>
                <a:latin typeface="Bell MT"/>
                <a:cs typeface="Bell MT"/>
              </a:rPr>
              <a:t>projects,</a:t>
            </a:r>
            <a:r>
              <a:rPr sz="3355" kern="0" spc="-136" dirty="0">
                <a:solidFill>
                  <a:sysClr val="windowText" lastClr="000000"/>
                </a:solidFill>
                <a:latin typeface="Bell MT"/>
                <a:cs typeface="Bell MT"/>
              </a:rPr>
              <a:t> </a:t>
            </a:r>
            <a:r>
              <a:rPr sz="3355" kern="0" spc="-23" dirty="0">
                <a:solidFill>
                  <a:sysClr val="windowText" lastClr="000000"/>
                </a:solidFill>
                <a:latin typeface="Bell MT"/>
                <a:cs typeface="Bell MT"/>
              </a:rPr>
              <a:t>or </a:t>
            </a:r>
            <a:r>
              <a:rPr sz="3355" kern="0" dirty="0">
                <a:solidFill>
                  <a:sysClr val="windowText" lastClr="000000"/>
                </a:solidFill>
                <a:latin typeface="Bell MT"/>
                <a:cs typeface="Bell MT"/>
              </a:rPr>
              <a:t>plans</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or</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protection</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services</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relating</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to</a:t>
            </a:r>
            <a:r>
              <a:rPr sz="3355" kern="0" spc="-73" dirty="0">
                <a:solidFill>
                  <a:sysClr val="windowText" lastClr="000000"/>
                </a:solidFill>
                <a:latin typeface="Bell MT"/>
                <a:cs typeface="Bell MT"/>
              </a:rPr>
              <a:t> </a:t>
            </a:r>
            <a:r>
              <a:rPr sz="3355" kern="0" spc="-23" dirty="0">
                <a:solidFill>
                  <a:sysClr val="windowText" lastClr="000000"/>
                </a:solidFill>
                <a:latin typeface="Bell MT"/>
                <a:cs typeface="Bell MT"/>
              </a:rPr>
              <a:t>the </a:t>
            </a:r>
            <a:r>
              <a:rPr sz="3355" kern="0" dirty="0">
                <a:solidFill>
                  <a:sysClr val="windowText" lastClr="000000"/>
                </a:solidFill>
                <a:latin typeface="Bell MT"/>
                <a:cs typeface="Bell MT"/>
              </a:rPr>
              <a:t>national</a:t>
            </a:r>
            <a:r>
              <a:rPr sz="3355" kern="0" spc="-168" dirty="0">
                <a:solidFill>
                  <a:sysClr val="windowText" lastClr="000000"/>
                </a:solidFill>
                <a:latin typeface="Bell MT"/>
                <a:cs typeface="Bell MT"/>
              </a:rPr>
              <a:t> </a:t>
            </a:r>
            <a:r>
              <a:rPr sz="3355" kern="0" dirty="0">
                <a:solidFill>
                  <a:sysClr val="windowText" lastClr="000000"/>
                </a:solidFill>
                <a:latin typeface="Bell MT"/>
                <a:cs typeface="Bell MT"/>
              </a:rPr>
              <a:t>security;</a:t>
            </a:r>
            <a:r>
              <a:rPr sz="3355" kern="0" spc="-168" dirty="0">
                <a:solidFill>
                  <a:sysClr val="windowText" lastClr="000000"/>
                </a:solidFill>
                <a:latin typeface="Bell MT"/>
                <a:cs typeface="Bell MT"/>
              </a:rPr>
              <a:t> </a:t>
            </a:r>
            <a:r>
              <a:rPr sz="3355" kern="0" spc="-23" dirty="0">
                <a:solidFill>
                  <a:sysClr val="windowText" lastClr="000000"/>
                </a:solidFill>
                <a:latin typeface="Bell MT"/>
                <a:cs typeface="Bell MT"/>
              </a:rPr>
              <a:t>or</a:t>
            </a:r>
            <a:endParaRPr sz="3355" kern="0">
              <a:solidFill>
                <a:sysClr val="windowText" lastClr="000000"/>
              </a:solidFill>
              <a:latin typeface="Bell MT"/>
              <a:cs typeface="Bell MT"/>
            </a:endParaRPr>
          </a:p>
          <a:p>
            <a:pPr marL="479656" marR="310366" indent="-468716" defTabSz="829178">
              <a:lnSpc>
                <a:spcPct val="80000"/>
              </a:lnSpc>
              <a:spcBef>
                <a:spcPts val="807"/>
              </a:spcBef>
              <a:buFontTx/>
              <a:buAutoNum type="alphaLcParenR" startAt="7"/>
              <a:tabLst>
                <a:tab pos="480232" algn="l"/>
                <a:tab pos="1010561" algn="l"/>
                <a:tab pos="6667972" algn="l"/>
              </a:tabLst>
            </a:pPr>
            <a:r>
              <a:rPr sz="3355" kern="0" spc="-18" dirty="0">
                <a:solidFill>
                  <a:sysClr val="windowText" lastClr="000000"/>
                </a:solidFill>
                <a:latin typeface="Bell MT"/>
                <a:cs typeface="Bell MT"/>
              </a:rPr>
              <a:t>development,</a:t>
            </a:r>
            <a:r>
              <a:rPr sz="3355" kern="0" spc="-109" dirty="0">
                <a:solidFill>
                  <a:sysClr val="windowText" lastClr="000000"/>
                </a:solidFill>
                <a:latin typeface="Bell MT"/>
                <a:cs typeface="Bell MT"/>
              </a:rPr>
              <a:t> </a:t>
            </a:r>
            <a:r>
              <a:rPr sz="3355" kern="0" dirty="0">
                <a:solidFill>
                  <a:sysClr val="windowText" lastClr="000000"/>
                </a:solidFill>
                <a:latin typeface="Bell MT"/>
                <a:cs typeface="Bell MT"/>
              </a:rPr>
              <a:t>production,</a:t>
            </a:r>
            <a:r>
              <a:rPr sz="3355" kern="0" spc="-73" dirty="0">
                <a:solidFill>
                  <a:sysClr val="windowText" lastClr="000000"/>
                </a:solidFill>
                <a:latin typeface="Bell MT"/>
                <a:cs typeface="Bell MT"/>
              </a:rPr>
              <a:t> </a:t>
            </a:r>
            <a:r>
              <a:rPr sz="3355" kern="0" dirty="0">
                <a:solidFill>
                  <a:sysClr val="windowText" lastClr="000000"/>
                </a:solidFill>
                <a:latin typeface="Bell MT"/>
                <a:cs typeface="Bell MT"/>
              </a:rPr>
              <a:t>or</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use</a:t>
            </a:r>
            <a:r>
              <a:rPr sz="3355" kern="0" spc="-95"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a:t>
            </a:r>
            <a:r>
              <a:rPr sz="3355" kern="0" spc="-18" dirty="0">
                <a:solidFill>
                  <a:sysClr val="windowText" lastClr="000000"/>
                </a:solidFill>
                <a:latin typeface="Bell MT"/>
                <a:cs typeface="Bell MT"/>
              </a:rPr>
              <a:t>weapons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mass</a:t>
            </a:r>
            <a:r>
              <a:rPr sz="3355" kern="0" spc="-73" dirty="0">
                <a:solidFill>
                  <a:sysClr val="windowText" lastClr="000000"/>
                </a:solidFill>
                <a:latin typeface="Bell MT"/>
                <a:cs typeface="Bell MT"/>
              </a:rPr>
              <a:t> </a:t>
            </a:r>
            <a:r>
              <a:rPr sz="3355" kern="0" spc="-9" dirty="0">
                <a:solidFill>
                  <a:sysClr val="windowText" lastClr="000000"/>
                </a:solidFill>
                <a:latin typeface="Bell MT"/>
                <a:cs typeface="Bell MT"/>
              </a:rPr>
              <a:t>destruction.</a:t>
            </a:r>
            <a:endParaRPr sz="3355" kern="0">
              <a:solidFill>
                <a:sysClr val="windowText" lastClr="000000"/>
              </a:solidFill>
              <a:latin typeface="Bell MT"/>
              <a:cs typeface="Bell MT"/>
            </a:endParaRPr>
          </a:p>
          <a:p>
            <a:pPr marR="4607" algn="r" defTabSz="829178">
              <a:spcBef>
                <a:spcPts val="1990"/>
              </a:spcBef>
            </a:pPr>
            <a:r>
              <a:rPr sz="1179" kern="0" dirty="0">
                <a:solidFill>
                  <a:sysClr val="windowText" lastClr="000000"/>
                </a:solidFill>
                <a:latin typeface="Bell MT"/>
                <a:cs typeface="Bell MT"/>
              </a:rPr>
              <a:t>Sec.</a:t>
            </a:r>
            <a:r>
              <a:rPr sz="1179" kern="0" spc="-23" dirty="0">
                <a:solidFill>
                  <a:sysClr val="windowText" lastClr="000000"/>
                </a:solidFill>
                <a:latin typeface="Bell MT"/>
                <a:cs typeface="Bell MT"/>
              </a:rPr>
              <a:t> </a:t>
            </a:r>
            <a:r>
              <a:rPr sz="1179" kern="0" dirty="0">
                <a:solidFill>
                  <a:sysClr val="windowText" lastClr="000000"/>
                </a:solidFill>
                <a:latin typeface="Bell MT"/>
                <a:cs typeface="Bell MT"/>
              </a:rPr>
              <a:t>1.4</a:t>
            </a:r>
            <a:r>
              <a:rPr sz="1179" kern="0" spc="-23" dirty="0">
                <a:solidFill>
                  <a:sysClr val="windowText" lastClr="000000"/>
                </a:solidFill>
                <a:latin typeface="Bell MT"/>
                <a:cs typeface="Bell MT"/>
              </a:rPr>
              <a:t> </a:t>
            </a:r>
            <a:r>
              <a:rPr sz="1179" kern="0" dirty="0">
                <a:solidFill>
                  <a:sysClr val="windowText" lastClr="000000"/>
                </a:solidFill>
                <a:latin typeface="Bell MT"/>
                <a:cs typeface="Bell MT"/>
              </a:rPr>
              <a:t>–</a:t>
            </a:r>
            <a:r>
              <a:rPr sz="1179" kern="0" spc="-23" dirty="0">
                <a:solidFill>
                  <a:sysClr val="windowText" lastClr="000000"/>
                </a:solidFill>
                <a:latin typeface="Bell MT"/>
                <a:cs typeface="Bell MT"/>
              </a:rPr>
              <a:t> </a:t>
            </a:r>
            <a:r>
              <a:rPr sz="1179" kern="0" spc="-9" dirty="0">
                <a:solidFill>
                  <a:sysClr val="windowText" lastClr="000000"/>
                </a:solidFill>
                <a:latin typeface="Bell MT"/>
                <a:cs typeface="Bell MT"/>
              </a:rPr>
              <a:t>Classification</a:t>
            </a:r>
            <a:r>
              <a:rPr sz="1179" kern="0" spc="5" dirty="0">
                <a:solidFill>
                  <a:sysClr val="windowText" lastClr="000000"/>
                </a:solidFill>
                <a:latin typeface="Bell MT"/>
                <a:cs typeface="Bell MT"/>
              </a:rPr>
              <a:t> </a:t>
            </a:r>
            <a:r>
              <a:rPr sz="1179" kern="0" spc="-9" dirty="0">
                <a:solidFill>
                  <a:sysClr val="windowText" lastClr="000000"/>
                </a:solidFill>
                <a:latin typeface="Bell MT"/>
                <a:cs typeface="Bell MT"/>
              </a:rPr>
              <a:t>Categories</a:t>
            </a:r>
            <a:endParaRPr sz="1179"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2EF0D35-0BC4-A391-A0E2-EEED0AFA20A8}"/>
                  </a:ext>
                </a:extLst>
              </p14:cNvPr>
              <p14:cNvContentPartPr/>
              <p14:nvPr/>
            </p14:nvContentPartPr>
            <p14:xfrm>
              <a:off x="2336040" y="2969280"/>
              <a:ext cx="7964640" cy="2275560"/>
            </p14:xfrm>
          </p:contentPart>
        </mc:Choice>
        <mc:Fallback xmlns="">
          <p:pic>
            <p:nvPicPr>
              <p:cNvPr id="5" name="Ink 4">
                <a:extLst>
                  <a:ext uri="{FF2B5EF4-FFF2-40B4-BE49-F238E27FC236}">
                    <a16:creationId xmlns:a16="http://schemas.microsoft.com/office/drawing/2014/main" id="{92EF0D35-0BC4-A391-A0E2-EEED0AFA20A8}"/>
                  </a:ext>
                </a:extLst>
              </p:cNvPr>
              <p:cNvPicPr/>
              <p:nvPr/>
            </p:nvPicPr>
            <p:blipFill>
              <a:blip r:embed="rId3"/>
              <a:stretch>
                <a:fillRect/>
              </a:stretch>
            </p:blipFill>
            <p:spPr>
              <a:xfrm>
                <a:off x="2326680" y="2959920"/>
                <a:ext cx="7983360" cy="2294280"/>
              </a:xfrm>
              <a:prstGeom prst="rect">
                <a:avLst/>
              </a:prstGeom>
            </p:spPr>
          </p:pic>
        </mc:Fallback>
      </mc:AlternateContent>
    </p:spTree>
    <p:extLst>
      <p:ext uri="{BB962C8B-B14F-4D97-AF65-F5344CB8AC3E}">
        <p14:creationId xmlns:p14="http://schemas.microsoft.com/office/powerpoint/2010/main" val="66304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2CEF-72D3-4E22-96FA-B8A2526B256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E6D529D-D334-4F25-A0BF-688BB2636FAE}"/>
              </a:ext>
            </a:extLst>
          </p:cNvPr>
          <p:cNvSpPr>
            <a:spLocks noGrp="1"/>
          </p:cNvSpPr>
          <p:nvPr>
            <p:ph idx="1"/>
          </p:nvPr>
        </p:nvSpPr>
        <p:spPr>
          <a:xfrm>
            <a:off x="838200" y="1825625"/>
            <a:ext cx="10985205" cy="4351338"/>
          </a:xfrm>
        </p:spPr>
        <p:txBody>
          <a:bodyPr>
            <a:normAutofit lnSpcReduction="10000"/>
          </a:bodyPr>
          <a:lstStyle/>
          <a:p>
            <a:r>
              <a:rPr lang="en-US" dirty="0"/>
              <a:t>Learn the difficulty of balancing the 1</a:t>
            </a:r>
            <a:r>
              <a:rPr lang="en-US" baseline="30000" dirty="0"/>
              <a:t>st</a:t>
            </a:r>
            <a:r>
              <a:rPr lang="en-US" dirty="0"/>
              <a:t> Amendment with the protection of classified information.</a:t>
            </a:r>
          </a:p>
          <a:p>
            <a:r>
              <a:rPr lang="en-US" dirty="0"/>
              <a:t>Learn that classification is at executive discretion.</a:t>
            </a:r>
          </a:p>
          <a:p>
            <a:r>
              <a:rPr lang="en-US" dirty="0"/>
              <a:t>Learn the different legal regimes for persons with authorized access (a legal relationship with the government) and third-parties who do not have legal access, but also have not signed on to contractual restrictions.</a:t>
            </a:r>
          </a:p>
          <a:p>
            <a:r>
              <a:rPr lang="en-US" dirty="0"/>
              <a:t>Learn that the government has been reluctant to prosecute third-parties outside of traditional spying situations to a verdict.</a:t>
            </a:r>
          </a:p>
          <a:p>
            <a:r>
              <a:rPr lang="en-US" dirty="0"/>
              <a:t>Learn that electronic data makes it easier to steal and publish data and that it is probably impossible to protect against a motivated leaker.</a:t>
            </a:r>
          </a:p>
        </p:txBody>
      </p:sp>
      <p:sp>
        <p:nvSpPr>
          <p:cNvPr id="4" name="Slide Number Placeholder 3">
            <a:extLst>
              <a:ext uri="{FF2B5EF4-FFF2-40B4-BE49-F238E27FC236}">
                <a16:creationId xmlns:a16="http://schemas.microsoft.com/office/drawing/2014/main" id="{D01C54D8-004A-DFF8-C45F-B025CA78CB04}"/>
              </a:ext>
            </a:extLst>
          </p:cNvPr>
          <p:cNvSpPr>
            <a:spLocks noGrp="1"/>
          </p:cNvSpPr>
          <p:nvPr>
            <p:ph type="sldNum" sz="quarter" idx="12"/>
          </p:nvPr>
        </p:nvSpPr>
        <p:spPr/>
        <p:txBody>
          <a:bodyPr/>
          <a:lstStyle/>
          <a:p>
            <a:fld id="{8CDD72CE-15D5-43BE-841F-78925906E125}" type="slidenum">
              <a:rPr lang="en-US" smtClean="0"/>
              <a:t>2</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B98D131-45A7-048A-6C41-13901D4DD1B7}"/>
                  </a:ext>
                </a:extLst>
              </p14:cNvPr>
              <p14:cNvContentPartPr/>
              <p14:nvPr/>
            </p14:nvContentPartPr>
            <p14:xfrm>
              <a:off x="0" y="1142640"/>
              <a:ext cx="11787120" cy="4819680"/>
            </p14:xfrm>
          </p:contentPart>
        </mc:Choice>
        <mc:Fallback xmlns="">
          <p:pic>
            <p:nvPicPr>
              <p:cNvPr id="5" name="Ink 4">
                <a:extLst>
                  <a:ext uri="{FF2B5EF4-FFF2-40B4-BE49-F238E27FC236}">
                    <a16:creationId xmlns:a16="http://schemas.microsoft.com/office/drawing/2014/main" id="{6B98D131-45A7-048A-6C41-13901D4DD1B7}"/>
                  </a:ext>
                </a:extLst>
              </p:cNvPr>
              <p:cNvPicPr/>
              <p:nvPr/>
            </p:nvPicPr>
            <p:blipFill>
              <a:blip r:embed="rId3"/>
              <a:stretch>
                <a:fillRect/>
              </a:stretch>
            </p:blipFill>
            <p:spPr>
              <a:xfrm>
                <a:off x="-9360" y="1133280"/>
                <a:ext cx="11805840" cy="4838400"/>
              </a:xfrm>
              <a:prstGeom prst="rect">
                <a:avLst/>
              </a:prstGeom>
            </p:spPr>
          </p:pic>
        </mc:Fallback>
      </mc:AlternateContent>
    </p:spTree>
    <p:extLst>
      <p:ext uri="{BB962C8B-B14F-4D97-AF65-F5344CB8AC3E}">
        <p14:creationId xmlns:p14="http://schemas.microsoft.com/office/powerpoint/2010/main" val="3187239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5" name="object 5"/>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20</a:t>
            </a:fld>
            <a:endParaRPr kern="0" spc="-23" dirty="0">
              <a:solidFill>
                <a:prstClr val="black"/>
              </a:solidFill>
            </a:endParaRPr>
          </a:p>
        </p:txBody>
      </p:sp>
      <p:sp>
        <p:nvSpPr>
          <p:cNvPr id="3" name="object 3"/>
          <p:cNvSpPr txBox="1"/>
          <p:nvPr/>
        </p:nvSpPr>
        <p:spPr>
          <a:xfrm>
            <a:off x="1812786" y="1933195"/>
            <a:ext cx="8489870" cy="2725894"/>
          </a:xfrm>
          <a:prstGeom prst="rect">
            <a:avLst/>
          </a:prstGeom>
        </p:spPr>
        <p:txBody>
          <a:bodyPr vert="horz" wrap="square" lIns="0" tIns="10941" rIns="0" bIns="0" rtlCol="0">
            <a:spAutoFit/>
          </a:bodyPr>
          <a:lstStyle/>
          <a:p>
            <a:pPr marL="72553" algn="ctr" defTabSz="829178">
              <a:spcBef>
                <a:spcPts val="86"/>
              </a:spcBef>
              <a:tabLst>
                <a:tab pos="3767001" algn="l"/>
              </a:tabLst>
            </a:pPr>
            <a:r>
              <a:rPr sz="3627" b="1" kern="0" spc="-18" dirty="0">
                <a:solidFill>
                  <a:sysClr val="windowText" lastClr="000000"/>
                </a:solidFill>
                <a:latin typeface="Bell MT"/>
                <a:cs typeface="Bell MT"/>
              </a:rPr>
              <a:t>Determination</a:t>
            </a:r>
            <a:r>
              <a:rPr sz="3627" b="1" kern="0" spc="-118" dirty="0">
                <a:solidFill>
                  <a:sysClr val="windowText" lastClr="000000"/>
                </a:solidFill>
                <a:latin typeface="Bell MT"/>
                <a:cs typeface="Bell MT"/>
              </a:rPr>
              <a:t> </a:t>
            </a:r>
            <a:r>
              <a:rPr sz="3627" b="1" kern="0" spc="-23" dirty="0">
                <a:solidFill>
                  <a:sysClr val="windowText" lastClr="000000"/>
                </a:solidFill>
                <a:latin typeface="Bell MT"/>
                <a:cs typeface="Bell MT"/>
              </a:rPr>
              <a:t>of</a:t>
            </a:r>
            <a:r>
              <a:rPr sz="3627" b="1" kern="0" dirty="0">
                <a:solidFill>
                  <a:sysClr val="windowText" lastClr="000000"/>
                </a:solidFill>
                <a:latin typeface="Bell MT"/>
                <a:cs typeface="Bell MT"/>
              </a:rPr>
              <a:t>	</a:t>
            </a:r>
            <a:r>
              <a:rPr sz="3627" b="1" kern="0" spc="-18" dirty="0">
                <a:solidFill>
                  <a:sysClr val="windowText" lastClr="000000"/>
                </a:solidFill>
                <a:latin typeface="Bell MT"/>
                <a:cs typeface="Bell MT"/>
              </a:rPr>
              <a:t>Harm</a:t>
            </a:r>
            <a:endParaRPr sz="3627" kern="0">
              <a:solidFill>
                <a:sysClr val="windowText" lastClr="000000"/>
              </a:solidFill>
              <a:latin typeface="Bell MT"/>
              <a:cs typeface="Bell MT"/>
            </a:endParaRPr>
          </a:p>
          <a:p>
            <a:pPr marL="10941" marR="4607" indent="-35701" algn="ctr" defTabSz="829178">
              <a:lnSpc>
                <a:spcPct val="110000"/>
              </a:lnSpc>
              <a:spcBef>
                <a:spcPts val="2566"/>
              </a:spcBef>
              <a:tabLst>
                <a:tab pos="6056454" algn="l"/>
              </a:tabLst>
            </a:pPr>
            <a:r>
              <a:rPr sz="3627" kern="0" spc="-9" dirty="0">
                <a:solidFill>
                  <a:sysClr val="windowText" lastClr="000000"/>
                </a:solidFill>
                <a:latin typeface="Bell MT"/>
                <a:cs typeface="Bell MT"/>
              </a:rPr>
              <a:t>Information</a:t>
            </a:r>
            <a:r>
              <a:rPr sz="3627" kern="0" spc="-113" dirty="0">
                <a:solidFill>
                  <a:sysClr val="windowText" lastClr="000000"/>
                </a:solidFill>
                <a:latin typeface="Bell MT"/>
                <a:cs typeface="Bell MT"/>
              </a:rPr>
              <a:t> </a:t>
            </a:r>
            <a:r>
              <a:rPr sz="3627" kern="0" dirty="0">
                <a:solidFill>
                  <a:sysClr val="windowText" lastClr="000000"/>
                </a:solidFill>
                <a:latin typeface="Bell MT"/>
                <a:cs typeface="Bell MT"/>
              </a:rPr>
              <a:t>may</a:t>
            </a:r>
            <a:r>
              <a:rPr sz="3627" kern="0" spc="-122" dirty="0">
                <a:solidFill>
                  <a:sysClr val="windowText" lastClr="000000"/>
                </a:solidFill>
                <a:latin typeface="Bell MT"/>
                <a:cs typeface="Bell MT"/>
              </a:rPr>
              <a:t> </a:t>
            </a:r>
            <a:r>
              <a:rPr sz="3627" kern="0" dirty="0">
                <a:solidFill>
                  <a:sysClr val="windowText" lastClr="000000"/>
                </a:solidFill>
                <a:latin typeface="Bell MT"/>
                <a:cs typeface="Bell MT"/>
              </a:rPr>
              <a:t>be</a:t>
            </a:r>
            <a:r>
              <a:rPr sz="3627" kern="0" spc="-127" dirty="0">
                <a:solidFill>
                  <a:sysClr val="windowText" lastClr="000000"/>
                </a:solidFill>
                <a:latin typeface="Bell MT"/>
                <a:cs typeface="Bell MT"/>
              </a:rPr>
              <a:t> </a:t>
            </a:r>
            <a:r>
              <a:rPr sz="3627" kern="0" dirty="0">
                <a:solidFill>
                  <a:sysClr val="windowText" lastClr="000000"/>
                </a:solidFill>
                <a:latin typeface="Bell MT"/>
                <a:cs typeface="Bell MT"/>
              </a:rPr>
              <a:t>classified</a:t>
            </a:r>
            <a:r>
              <a:rPr sz="3627" kern="0" spc="-136" dirty="0">
                <a:solidFill>
                  <a:sysClr val="windowText" lastClr="000000"/>
                </a:solidFill>
                <a:latin typeface="Bell MT"/>
                <a:cs typeface="Bell MT"/>
              </a:rPr>
              <a:t> </a:t>
            </a:r>
            <a:r>
              <a:rPr sz="3627" kern="0" spc="-32" dirty="0">
                <a:solidFill>
                  <a:sysClr val="windowText" lastClr="000000"/>
                </a:solidFill>
                <a:latin typeface="Bell MT"/>
                <a:cs typeface="Bell MT"/>
              </a:rPr>
              <a:t>if</a:t>
            </a:r>
            <a:r>
              <a:rPr sz="3627" kern="0" dirty="0">
                <a:solidFill>
                  <a:sysClr val="windowText" lastClr="000000"/>
                </a:solidFill>
                <a:latin typeface="Bell MT"/>
                <a:cs typeface="Bell MT"/>
              </a:rPr>
              <a:t>	disclosure</a:t>
            </a:r>
            <a:r>
              <a:rPr sz="3627" kern="0" spc="-159" dirty="0">
                <a:solidFill>
                  <a:sysClr val="windowText" lastClr="000000"/>
                </a:solidFill>
                <a:latin typeface="Bell MT"/>
                <a:cs typeface="Bell MT"/>
              </a:rPr>
              <a:t> </a:t>
            </a:r>
            <a:r>
              <a:rPr sz="3627" kern="0" spc="-23" dirty="0">
                <a:solidFill>
                  <a:sysClr val="windowText" lastClr="000000"/>
                </a:solidFill>
                <a:latin typeface="Bell MT"/>
                <a:cs typeface="Bell MT"/>
              </a:rPr>
              <a:t>of </a:t>
            </a:r>
            <a:r>
              <a:rPr sz="3627" kern="0" dirty="0">
                <a:solidFill>
                  <a:sysClr val="windowText" lastClr="000000"/>
                </a:solidFill>
                <a:latin typeface="Bell MT"/>
                <a:cs typeface="Bell MT"/>
              </a:rPr>
              <a:t>the</a:t>
            </a:r>
            <a:r>
              <a:rPr sz="3627" kern="0" spc="-95" dirty="0">
                <a:solidFill>
                  <a:sysClr val="windowText" lastClr="000000"/>
                </a:solidFill>
                <a:latin typeface="Bell MT"/>
                <a:cs typeface="Bell MT"/>
              </a:rPr>
              <a:t> </a:t>
            </a:r>
            <a:r>
              <a:rPr sz="3627" kern="0" spc="-9" dirty="0">
                <a:solidFill>
                  <a:sysClr val="windowText" lastClr="000000"/>
                </a:solidFill>
                <a:latin typeface="Bell MT"/>
                <a:cs typeface="Bell MT"/>
              </a:rPr>
              <a:t>information</a:t>
            </a:r>
            <a:r>
              <a:rPr sz="3627" kern="0" spc="-109" dirty="0">
                <a:solidFill>
                  <a:sysClr val="windowText" lastClr="000000"/>
                </a:solidFill>
                <a:latin typeface="Bell MT"/>
                <a:cs typeface="Bell MT"/>
              </a:rPr>
              <a:t> </a:t>
            </a:r>
            <a:r>
              <a:rPr sz="3627" kern="0" spc="-18" dirty="0">
                <a:solidFill>
                  <a:sysClr val="windowText" lastClr="000000"/>
                </a:solidFill>
                <a:latin typeface="Bell MT"/>
                <a:cs typeface="Bell MT"/>
              </a:rPr>
              <a:t>reasonably</a:t>
            </a:r>
            <a:r>
              <a:rPr sz="3627" kern="0" spc="-109" dirty="0">
                <a:solidFill>
                  <a:sysClr val="windowText" lastClr="000000"/>
                </a:solidFill>
                <a:latin typeface="Bell MT"/>
                <a:cs typeface="Bell MT"/>
              </a:rPr>
              <a:t> </a:t>
            </a:r>
            <a:r>
              <a:rPr sz="3627" u="sng" kern="0" dirty="0">
                <a:solidFill>
                  <a:sysClr val="windowText" lastClr="000000"/>
                </a:solidFill>
                <a:uFill>
                  <a:solidFill>
                    <a:srgbClr val="000000"/>
                  </a:solidFill>
                </a:uFill>
                <a:latin typeface="Bell MT"/>
                <a:cs typeface="Bell MT"/>
              </a:rPr>
              <a:t>could</a:t>
            </a:r>
            <a:r>
              <a:rPr sz="3627" kern="0" spc="-113" dirty="0">
                <a:solidFill>
                  <a:sysClr val="windowText" lastClr="000000"/>
                </a:solidFill>
                <a:latin typeface="Bell MT"/>
                <a:cs typeface="Bell MT"/>
              </a:rPr>
              <a:t> </a:t>
            </a:r>
            <a:r>
              <a:rPr sz="3627" kern="0" dirty="0">
                <a:solidFill>
                  <a:sysClr val="windowText" lastClr="000000"/>
                </a:solidFill>
                <a:latin typeface="Bell MT"/>
                <a:cs typeface="Bell MT"/>
              </a:rPr>
              <a:t>cause</a:t>
            </a:r>
            <a:r>
              <a:rPr sz="3627" kern="0" spc="-113" dirty="0">
                <a:solidFill>
                  <a:sysClr val="windowText" lastClr="000000"/>
                </a:solidFill>
                <a:latin typeface="Bell MT"/>
                <a:cs typeface="Bell MT"/>
              </a:rPr>
              <a:t> </a:t>
            </a:r>
            <a:r>
              <a:rPr sz="3627" kern="0" spc="-18" dirty="0">
                <a:solidFill>
                  <a:sysClr val="windowText" lastClr="000000"/>
                </a:solidFill>
                <a:latin typeface="Bell MT"/>
                <a:cs typeface="Bell MT"/>
              </a:rPr>
              <a:t>harm </a:t>
            </a:r>
            <a:r>
              <a:rPr sz="3627" kern="0" dirty="0">
                <a:solidFill>
                  <a:sysClr val="windowText" lastClr="000000"/>
                </a:solidFill>
                <a:latin typeface="Bell MT"/>
                <a:cs typeface="Bell MT"/>
              </a:rPr>
              <a:t>to</a:t>
            </a:r>
            <a:r>
              <a:rPr sz="3627" kern="0" spc="-118" dirty="0">
                <a:solidFill>
                  <a:sysClr val="windowText" lastClr="000000"/>
                </a:solidFill>
                <a:latin typeface="Bell MT"/>
                <a:cs typeface="Bell MT"/>
              </a:rPr>
              <a:t> </a:t>
            </a:r>
            <a:r>
              <a:rPr sz="3627" kern="0" dirty="0">
                <a:solidFill>
                  <a:sysClr val="windowText" lastClr="000000"/>
                </a:solidFill>
                <a:latin typeface="Bell MT"/>
                <a:cs typeface="Bell MT"/>
              </a:rPr>
              <a:t>national</a:t>
            </a:r>
            <a:r>
              <a:rPr sz="3627" kern="0" spc="-109" dirty="0">
                <a:solidFill>
                  <a:sysClr val="windowText" lastClr="000000"/>
                </a:solidFill>
                <a:latin typeface="Bell MT"/>
                <a:cs typeface="Bell MT"/>
              </a:rPr>
              <a:t> </a:t>
            </a:r>
            <a:r>
              <a:rPr sz="3627" kern="0" dirty="0">
                <a:solidFill>
                  <a:sysClr val="windowText" lastClr="000000"/>
                </a:solidFill>
                <a:latin typeface="Bell MT"/>
                <a:cs typeface="Bell MT"/>
              </a:rPr>
              <a:t>security</a:t>
            </a:r>
            <a:r>
              <a:rPr sz="3627" kern="0" spc="-118" dirty="0">
                <a:solidFill>
                  <a:sysClr val="windowText" lastClr="000000"/>
                </a:solidFill>
                <a:latin typeface="Bell MT"/>
                <a:cs typeface="Bell MT"/>
              </a:rPr>
              <a:t> </a:t>
            </a:r>
            <a:r>
              <a:rPr sz="3627" kern="0" dirty="0">
                <a:solidFill>
                  <a:sysClr val="windowText" lastClr="000000"/>
                </a:solidFill>
                <a:latin typeface="Bell MT"/>
                <a:cs typeface="Bell MT"/>
              </a:rPr>
              <a:t>or</a:t>
            </a:r>
            <a:r>
              <a:rPr sz="3627" kern="0" spc="-103" dirty="0">
                <a:solidFill>
                  <a:sysClr val="windowText" lastClr="000000"/>
                </a:solidFill>
                <a:latin typeface="Bell MT"/>
                <a:cs typeface="Bell MT"/>
              </a:rPr>
              <a:t> </a:t>
            </a:r>
            <a:r>
              <a:rPr sz="3627" kern="0" dirty="0">
                <a:solidFill>
                  <a:sysClr val="windowText" lastClr="000000"/>
                </a:solidFill>
                <a:latin typeface="Bell MT"/>
                <a:cs typeface="Bell MT"/>
              </a:rPr>
              <a:t>foreign</a:t>
            </a:r>
            <a:r>
              <a:rPr sz="3627" kern="0" spc="-113" dirty="0">
                <a:solidFill>
                  <a:sysClr val="windowText" lastClr="000000"/>
                </a:solidFill>
                <a:latin typeface="Bell MT"/>
                <a:cs typeface="Bell MT"/>
              </a:rPr>
              <a:t> </a:t>
            </a:r>
            <a:r>
              <a:rPr sz="3627" kern="0" spc="-9" dirty="0">
                <a:solidFill>
                  <a:sysClr val="windowText" lastClr="000000"/>
                </a:solidFill>
                <a:latin typeface="Bell MT"/>
                <a:cs typeface="Bell MT"/>
              </a:rPr>
              <a:t>policy.</a:t>
            </a:r>
            <a:endParaRPr sz="3627" kern="0">
              <a:solidFill>
                <a:sysClr val="windowText" lastClr="000000"/>
              </a:solidFill>
              <a:latin typeface="Bell MT"/>
              <a:cs typeface="Bell MT"/>
            </a:endParaRPr>
          </a:p>
        </p:txBody>
      </p:sp>
      <p:sp>
        <p:nvSpPr>
          <p:cNvPr id="4" name="object 4"/>
          <p:cNvSpPr txBox="1"/>
          <p:nvPr/>
        </p:nvSpPr>
        <p:spPr>
          <a:xfrm>
            <a:off x="7814646" y="5307953"/>
            <a:ext cx="2595790" cy="207067"/>
          </a:xfrm>
          <a:prstGeom prst="rect">
            <a:avLst/>
          </a:prstGeom>
        </p:spPr>
        <p:txBody>
          <a:bodyPr vert="horz" wrap="square" lIns="0" tIns="11516" rIns="0" bIns="0" rtlCol="0">
            <a:spAutoFit/>
          </a:bodyPr>
          <a:lstStyle/>
          <a:p>
            <a:pPr marL="11516" defTabSz="829178">
              <a:spcBef>
                <a:spcPts val="91"/>
              </a:spcBef>
            </a:pPr>
            <a:r>
              <a:rPr sz="1270" kern="0" dirty="0">
                <a:solidFill>
                  <a:sysClr val="windowText" lastClr="000000"/>
                </a:solidFill>
                <a:latin typeface="Bell MT"/>
                <a:cs typeface="Bell MT"/>
              </a:rPr>
              <a:t>Sec.</a:t>
            </a:r>
            <a:r>
              <a:rPr sz="1270" kern="0" spc="-32" dirty="0">
                <a:solidFill>
                  <a:sysClr val="windowText" lastClr="000000"/>
                </a:solidFill>
                <a:latin typeface="Bell MT"/>
                <a:cs typeface="Bell MT"/>
              </a:rPr>
              <a:t> </a:t>
            </a:r>
            <a:r>
              <a:rPr sz="1270" kern="0" dirty="0">
                <a:solidFill>
                  <a:sysClr val="windowText" lastClr="000000"/>
                </a:solidFill>
                <a:latin typeface="Bell MT"/>
                <a:cs typeface="Bell MT"/>
              </a:rPr>
              <a:t>1.1(a)(4)</a:t>
            </a:r>
            <a:r>
              <a:rPr sz="1270" kern="0" spc="-36" dirty="0">
                <a:solidFill>
                  <a:sysClr val="windowText" lastClr="000000"/>
                </a:solidFill>
                <a:latin typeface="Bell MT"/>
                <a:cs typeface="Bell MT"/>
              </a:rPr>
              <a:t> </a:t>
            </a:r>
            <a:r>
              <a:rPr sz="1270" kern="0" dirty="0">
                <a:solidFill>
                  <a:sysClr val="windowText" lastClr="000000"/>
                </a:solidFill>
                <a:latin typeface="Bell MT"/>
                <a:cs typeface="Bell MT"/>
              </a:rPr>
              <a:t>–</a:t>
            </a:r>
            <a:r>
              <a:rPr sz="1270" kern="0" spc="-36" dirty="0">
                <a:solidFill>
                  <a:sysClr val="windowText" lastClr="000000"/>
                </a:solidFill>
                <a:latin typeface="Bell MT"/>
                <a:cs typeface="Bell MT"/>
              </a:rPr>
              <a:t> </a:t>
            </a:r>
            <a:r>
              <a:rPr sz="1270" kern="0" dirty="0">
                <a:solidFill>
                  <a:sysClr val="windowText" lastClr="000000"/>
                </a:solidFill>
                <a:latin typeface="Bell MT"/>
                <a:cs typeface="Bell MT"/>
              </a:rPr>
              <a:t>Classification</a:t>
            </a:r>
            <a:r>
              <a:rPr sz="1270" kern="0" spc="-9" dirty="0">
                <a:solidFill>
                  <a:sysClr val="windowText" lastClr="000000"/>
                </a:solidFill>
                <a:latin typeface="Bell MT"/>
                <a:cs typeface="Bell MT"/>
              </a:rPr>
              <a:t> Standards</a:t>
            </a:r>
            <a:endParaRPr sz="1270"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BCBEBE47-9C1B-3ABB-E1FE-BC7CA8530534}"/>
                  </a:ext>
                </a:extLst>
              </p14:cNvPr>
              <p14:cNvContentPartPr/>
              <p14:nvPr/>
            </p14:nvContentPartPr>
            <p14:xfrm>
              <a:off x="2459880" y="3320640"/>
              <a:ext cx="7889760" cy="1533600"/>
            </p14:xfrm>
          </p:contentPart>
        </mc:Choice>
        <mc:Fallback xmlns="">
          <p:pic>
            <p:nvPicPr>
              <p:cNvPr id="6" name="Ink 5">
                <a:extLst>
                  <a:ext uri="{FF2B5EF4-FFF2-40B4-BE49-F238E27FC236}">
                    <a16:creationId xmlns:a16="http://schemas.microsoft.com/office/drawing/2014/main" id="{BCBEBE47-9C1B-3ABB-E1FE-BC7CA8530534}"/>
                  </a:ext>
                </a:extLst>
              </p:cNvPr>
              <p:cNvPicPr/>
              <p:nvPr/>
            </p:nvPicPr>
            <p:blipFill>
              <a:blip r:embed="rId3"/>
              <a:stretch>
                <a:fillRect/>
              </a:stretch>
            </p:blipFill>
            <p:spPr>
              <a:xfrm>
                <a:off x="2450520" y="3311280"/>
                <a:ext cx="7908480" cy="1552320"/>
              </a:xfrm>
              <a:prstGeom prst="rect">
                <a:avLst/>
              </a:prstGeom>
            </p:spPr>
          </p:pic>
        </mc:Fallback>
      </mc:AlternateContent>
    </p:spTree>
    <p:extLst>
      <p:ext uri="{BB962C8B-B14F-4D97-AF65-F5344CB8AC3E}">
        <p14:creationId xmlns:p14="http://schemas.microsoft.com/office/powerpoint/2010/main" val="62198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21</a:t>
            </a:fld>
            <a:endParaRPr kern="0" spc="-23" dirty="0">
              <a:solidFill>
                <a:prstClr val="black"/>
              </a:solidFill>
            </a:endParaRPr>
          </a:p>
        </p:txBody>
      </p:sp>
      <p:sp>
        <p:nvSpPr>
          <p:cNvPr id="3" name="object 3"/>
          <p:cNvSpPr txBox="1"/>
          <p:nvPr/>
        </p:nvSpPr>
        <p:spPr>
          <a:xfrm>
            <a:off x="2452622" y="1933195"/>
            <a:ext cx="7956662" cy="3864667"/>
          </a:xfrm>
          <a:prstGeom prst="rect">
            <a:avLst/>
          </a:prstGeom>
        </p:spPr>
        <p:txBody>
          <a:bodyPr vert="horz" wrap="square" lIns="0" tIns="10941" rIns="0" bIns="0" rtlCol="0">
            <a:spAutoFit/>
          </a:bodyPr>
          <a:lstStyle/>
          <a:p>
            <a:pPr marR="667949" algn="ctr" defTabSz="829178">
              <a:spcBef>
                <a:spcPts val="86"/>
              </a:spcBef>
              <a:tabLst>
                <a:tab pos="2672371" algn="l"/>
              </a:tabLst>
            </a:pPr>
            <a:r>
              <a:rPr sz="3355" b="1" kern="0" dirty="0">
                <a:solidFill>
                  <a:sysClr val="windowText" lastClr="000000"/>
                </a:solidFill>
                <a:latin typeface="Bell MT"/>
                <a:cs typeface="Bell MT"/>
              </a:rPr>
              <a:t>What</a:t>
            </a:r>
            <a:r>
              <a:rPr sz="3355" b="1" kern="0" spc="-95" dirty="0">
                <a:solidFill>
                  <a:sysClr val="windowText" lastClr="000000"/>
                </a:solidFill>
                <a:latin typeface="Bell MT"/>
                <a:cs typeface="Bell MT"/>
              </a:rPr>
              <a:t> </a:t>
            </a:r>
            <a:r>
              <a:rPr sz="3355" b="1" kern="0" dirty="0">
                <a:solidFill>
                  <a:sysClr val="windowText" lastClr="000000"/>
                </a:solidFill>
                <a:latin typeface="Bell MT"/>
                <a:cs typeface="Bell MT"/>
              </a:rPr>
              <a:t>kind</a:t>
            </a:r>
            <a:r>
              <a:rPr sz="3355" b="1" kern="0" spc="-113" dirty="0">
                <a:solidFill>
                  <a:sysClr val="windowText" lastClr="000000"/>
                </a:solidFill>
                <a:latin typeface="Bell MT"/>
                <a:cs typeface="Bell MT"/>
              </a:rPr>
              <a:t> </a:t>
            </a:r>
            <a:r>
              <a:rPr sz="3355" b="1" kern="0" spc="-23" dirty="0">
                <a:solidFill>
                  <a:sysClr val="windowText" lastClr="000000"/>
                </a:solidFill>
                <a:latin typeface="Bell MT"/>
                <a:cs typeface="Bell MT"/>
              </a:rPr>
              <a:t>of</a:t>
            </a:r>
            <a:r>
              <a:rPr sz="3355" b="1" kern="0" dirty="0">
                <a:solidFill>
                  <a:sysClr val="windowText" lastClr="000000"/>
                </a:solidFill>
                <a:latin typeface="Bell MT"/>
                <a:cs typeface="Bell MT"/>
              </a:rPr>
              <a:t>	</a:t>
            </a:r>
            <a:r>
              <a:rPr sz="3355" b="1" kern="0" spc="-9" dirty="0">
                <a:solidFill>
                  <a:sysClr val="windowText" lastClr="000000"/>
                </a:solidFill>
                <a:latin typeface="Bell MT"/>
                <a:cs typeface="Bell MT"/>
              </a:rPr>
              <a:t>harm?</a:t>
            </a:r>
            <a:endParaRPr sz="3355" kern="0">
              <a:solidFill>
                <a:sysClr val="windowText" lastClr="000000"/>
              </a:solidFill>
              <a:latin typeface="Bell MT"/>
              <a:cs typeface="Bell MT"/>
            </a:endParaRPr>
          </a:p>
          <a:p>
            <a:pPr marL="529177" indent="-517660" defTabSz="829178">
              <a:spcBef>
                <a:spcPts val="2905"/>
              </a:spcBef>
              <a:buFont typeface="Arial"/>
              <a:buChar char="•"/>
              <a:tabLst>
                <a:tab pos="529177" algn="l"/>
                <a:tab pos="529753" algn="l"/>
              </a:tabLst>
            </a:pPr>
            <a:r>
              <a:rPr sz="3355" kern="0" spc="-9" dirty="0">
                <a:solidFill>
                  <a:sysClr val="windowText" lastClr="000000"/>
                </a:solidFill>
                <a:latin typeface="Bell MT"/>
                <a:cs typeface="Bell MT"/>
              </a:rPr>
              <a:t>CONFIDENTIAL</a:t>
            </a:r>
            <a:r>
              <a:rPr sz="3355" kern="0" spc="-73" dirty="0">
                <a:solidFill>
                  <a:sysClr val="windowText" lastClr="000000"/>
                </a:solidFill>
                <a:latin typeface="Bell MT"/>
                <a:cs typeface="Bell MT"/>
              </a:rPr>
              <a:t> </a:t>
            </a:r>
            <a:r>
              <a:rPr sz="3355" kern="0" dirty="0">
                <a:solidFill>
                  <a:sysClr val="windowText" lastClr="000000"/>
                </a:solidFill>
                <a:latin typeface="Bell MT"/>
                <a:cs typeface="Bell MT"/>
              </a:rPr>
              <a:t>–</a:t>
            </a:r>
            <a:r>
              <a:rPr sz="3355" kern="0" spc="-86" dirty="0">
                <a:solidFill>
                  <a:sysClr val="windowText" lastClr="000000"/>
                </a:solidFill>
                <a:latin typeface="Bell MT"/>
                <a:cs typeface="Bell MT"/>
              </a:rPr>
              <a:t> </a:t>
            </a:r>
            <a:r>
              <a:rPr sz="3355" kern="0" spc="-9" dirty="0">
                <a:solidFill>
                  <a:sysClr val="windowText" lastClr="000000"/>
                </a:solidFill>
                <a:latin typeface="Bell MT"/>
                <a:cs typeface="Bell MT"/>
              </a:rPr>
              <a:t>“damage”</a:t>
            </a:r>
            <a:endParaRPr sz="3355" kern="0">
              <a:solidFill>
                <a:sysClr val="windowText" lastClr="000000"/>
              </a:solidFill>
              <a:latin typeface="Bell MT"/>
              <a:cs typeface="Bell MT"/>
            </a:endParaRPr>
          </a:p>
          <a:p>
            <a:pPr marL="529177" indent="-517660" defTabSz="829178">
              <a:spcBef>
                <a:spcPts val="1206"/>
              </a:spcBef>
              <a:buFont typeface="Arial"/>
              <a:buChar char="•"/>
              <a:tabLst>
                <a:tab pos="529177" algn="l"/>
                <a:tab pos="529753" algn="l"/>
              </a:tabLst>
            </a:pPr>
            <a:r>
              <a:rPr sz="3355" kern="0" dirty="0">
                <a:solidFill>
                  <a:sysClr val="windowText" lastClr="000000"/>
                </a:solidFill>
                <a:latin typeface="Bell MT"/>
                <a:cs typeface="Bell MT"/>
              </a:rPr>
              <a:t>SECRET</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“serious</a:t>
            </a:r>
            <a:r>
              <a:rPr sz="3355" kern="0" spc="-95" dirty="0">
                <a:solidFill>
                  <a:sysClr val="windowText" lastClr="000000"/>
                </a:solidFill>
                <a:latin typeface="Bell MT"/>
                <a:cs typeface="Bell MT"/>
              </a:rPr>
              <a:t> </a:t>
            </a:r>
            <a:r>
              <a:rPr sz="3355" kern="0" spc="-9" dirty="0">
                <a:solidFill>
                  <a:sysClr val="windowText" lastClr="000000"/>
                </a:solidFill>
                <a:latin typeface="Bell MT"/>
                <a:cs typeface="Bell MT"/>
              </a:rPr>
              <a:t>damage”</a:t>
            </a:r>
            <a:endParaRPr sz="3355" kern="0">
              <a:solidFill>
                <a:sysClr val="windowText" lastClr="000000"/>
              </a:solidFill>
              <a:latin typeface="Bell MT"/>
              <a:cs typeface="Bell MT"/>
            </a:endParaRPr>
          </a:p>
          <a:p>
            <a:pPr marL="529177" marR="814207" indent="-518236" defTabSz="829178">
              <a:lnSpc>
                <a:spcPct val="110000"/>
              </a:lnSpc>
              <a:spcBef>
                <a:spcPts val="807"/>
              </a:spcBef>
              <a:buFont typeface="Arial"/>
              <a:buChar char="•"/>
              <a:tabLst>
                <a:tab pos="529177" algn="l"/>
                <a:tab pos="529753" algn="l"/>
              </a:tabLst>
            </a:pPr>
            <a:r>
              <a:rPr sz="3355" kern="0" dirty="0">
                <a:solidFill>
                  <a:sysClr val="windowText" lastClr="000000"/>
                </a:solidFill>
                <a:latin typeface="Bell MT"/>
                <a:cs typeface="Bell MT"/>
              </a:rPr>
              <a:t>TOP</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SECRET</a:t>
            </a:r>
            <a:r>
              <a:rPr sz="3355" kern="0" spc="-82" dirty="0">
                <a:solidFill>
                  <a:sysClr val="windowText" lastClr="000000"/>
                </a:solidFill>
                <a:latin typeface="Bell MT"/>
                <a:cs typeface="Bell MT"/>
              </a:rPr>
              <a:t> </a:t>
            </a:r>
            <a:r>
              <a:rPr sz="3355" kern="0" dirty="0">
                <a:solidFill>
                  <a:sysClr val="windowText" lastClr="000000"/>
                </a:solidFill>
                <a:latin typeface="Bell MT"/>
                <a:cs typeface="Bell MT"/>
              </a:rPr>
              <a:t>–</a:t>
            </a:r>
            <a:r>
              <a:rPr sz="3355" kern="0" spc="-77" dirty="0">
                <a:solidFill>
                  <a:sysClr val="windowText" lastClr="000000"/>
                </a:solidFill>
                <a:latin typeface="Bell MT"/>
                <a:cs typeface="Bell MT"/>
              </a:rPr>
              <a:t> </a:t>
            </a:r>
            <a:r>
              <a:rPr sz="3355" kern="0" spc="-9" dirty="0">
                <a:solidFill>
                  <a:sysClr val="windowText" lastClr="000000"/>
                </a:solidFill>
                <a:latin typeface="Bell MT"/>
                <a:cs typeface="Bell MT"/>
              </a:rPr>
              <a:t>“exceptionally</a:t>
            </a:r>
            <a:r>
              <a:rPr sz="3355" kern="0" spc="-109" dirty="0">
                <a:solidFill>
                  <a:sysClr val="windowText" lastClr="000000"/>
                </a:solidFill>
                <a:latin typeface="Bell MT"/>
                <a:cs typeface="Bell MT"/>
              </a:rPr>
              <a:t> </a:t>
            </a:r>
            <a:r>
              <a:rPr sz="3355" kern="0" spc="-9" dirty="0">
                <a:solidFill>
                  <a:sysClr val="windowText" lastClr="000000"/>
                </a:solidFill>
                <a:latin typeface="Bell MT"/>
                <a:cs typeface="Bell MT"/>
              </a:rPr>
              <a:t>grave damage”</a:t>
            </a:r>
            <a:endParaRPr sz="3355" kern="0">
              <a:solidFill>
                <a:sysClr val="windowText" lastClr="000000"/>
              </a:solidFill>
              <a:latin typeface="Bell MT"/>
              <a:cs typeface="Bell MT"/>
            </a:endParaRPr>
          </a:p>
          <a:p>
            <a:pPr marR="4607" algn="r" defTabSz="829178">
              <a:spcBef>
                <a:spcPts val="2829"/>
              </a:spcBef>
            </a:pPr>
            <a:r>
              <a:rPr sz="1179" kern="0" dirty="0">
                <a:solidFill>
                  <a:sysClr val="windowText" lastClr="000000"/>
                </a:solidFill>
                <a:latin typeface="Bell MT"/>
                <a:cs typeface="Bell MT"/>
              </a:rPr>
              <a:t>Sec.</a:t>
            </a:r>
            <a:r>
              <a:rPr sz="1179" kern="0" spc="-23" dirty="0">
                <a:solidFill>
                  <a:sysClr val="windowText" lastClr="000000"/>
                </a:solidFill>
                <a:latin typeface="Bell MT"/>
                <a:cs typeface="Bell MT"/>
              </a:rPr>
              <a:t> </a:t>
            </a:r>
            <a:r>
              <a:rPr sz="1179" kern="0" dirty="0">
                <a:solidFill>
                  <a:sysClr val="windowText" lastClr="000000"/>
                </a:solidFill>
                <a:latin typeface="Bell MT"/>
                <a:cs typeface="Bell MT"/>
              </a:rPr>
              <a:t>1.2</a:t>
            </a:r>
            <a:r>
              <a:rPr sz="1179" kern="0" spc="-23" dirty="0">
                <a:solidFill>
                  <a:sysClr val="windowText" lastClr="000000"/>
                </a:solidFill>
                <a:latin typeface="Bell MT"/>
                <a:cs typeface="Bell MT"/>
              </a:rPr>
              <a:t> </a:t>
            </a:r>
            <a:r>
              <a:rPr sz="1179" kern="0" dirty="0">
                <a:solidFill>
                  <a:sysClr val="windowText" lastClr="000000"/>
                </a:solidFill>
                <a:latin typeface="Bell MT"/>
                <a:cs typeface="Bell MT"/>
              </a:rPr>
              <a:t>–</a:t>
            </a:r>
            <a:r>
              <a:rPr sz="1179" kern="0" spc="-23" dirty="0">
                <a:solidFill>
                  <a:sysClr val="windowText" lastClr="000000"/>
                </a:solidFill>
                <a:latin typeface="Bell MT"/>
                <a:cs typeface="Bell MT"/>
              </a:rPr>
              <a:t> </a:t>
            </a:r>
            <a:r>
              <a:rPr sz="1179" kern="0" spc="-9" dirty="0">
                <a:solidFill>
                  <a:sysClr val="windowText" lastClr="000000"/>
                </a:solidFill>
                <a:latin typeface="Bell MT"/>
                <a:cs typeface="Bell MT"/>
              </a:rPr>
              <a:t>Classification</a:t>
            </a:r>
            <a:r>
              <a:rPr sz="1179" kern="0" spc="5" dirty="0">
                <a:solidFill>
                  <a:sysClr val="windowText" lastClr="000000"/>
                </a:solidFill>
                <a:latin typeface="Bell MT"/>
                <a:cs typeface="Bell MT"/>
              </a:rPr>
              <a:t> </a:t>
            </a:r>
            <a:r>
              <a:rPr sz="1179" kern="0" spc="-9" dirty="0">
                <a:solidFill>
                  <a:sysClr val="windowText" lastClr="000000"/>
                </a:solidFill>
                <a:latin typeface="Bell MT"/>
                <a:cs typeface="Bell MT"/>
              </a:rPr>
              <a:t>Levels</a:t>
            </a:r>
            <a:endParaRPr sz="1179"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9432D71-2DC1-6EB8-7F9D-9769A9B9CA6F}"/>
                  </a:ext>
                </a:extLst>
              </p14:cNvPr>
              <p14:cNvContentPartPr/>
              <p14:nvPr/>
            </p14:nvContentPartPr>
            <p14:xfrm>
              <a:off x="2819520" y="2567880"/>
              <a:ext cx="7054560" cy="2793240"/>
            </p14:xfrm>
          </p:contentPart>
        </mc:Choice>
        <mc:Fallback xmlns="">
          <p:pic>
            <p:nvPicPr>
              <p:cNvPr id="5" name="Ink 4">
                <a:extLst>
                  <a:ext uri="{FF2B5EF4-FFF2-40B4-BE49-F238E27FC236}">
                    <a16:creationId xmlns:a16="http://schemas.microsoft.com/office/drawing/2014/main" id="{89432D71-2DC1-6EB8-7F9D-9769A9B9CA6F}"/>
                  </a:ext>
                </a:extLst>
              </p:cNvPr>
              <p:cNvPicPr/>
              <p:nvPr/>
            </p:nvPicPr>
            <p:blipFill>
              <a:blip r:embed="rId3"/>
              <a:stretch>
                <a:fillRect/>
              </a:stretch>
            </p:blipFill>
            <p:spPr>
              <a:xfrm>
                <a:off x="2810160" y="2558520"/>
                <a:ext cx="7073280" cy="2811960"/>
              </a:xfrm>
              <a:prstGeom prst="rect">
                <a:avLst/>
              </a:prstGeom>
            </p:spPr>
          </p:pic>
        </mc:Fallback>
      </mc:AlternateContent>
    </p:spTree>
    <p:extLst>
      <p:ext uri="{BB962C8B-B14F-4D97-AF65-F5344CB8AC3E}">
        <p14:creationId xmlns:p14="http://schemas.microsoft.com/office/powerpoint/2010/main" val="575261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22</a:t>
            </a:fld>
            <a:endParaRPr kern="0" spc="-23" dirty="0">
              <a:solidFill>
                <a:prstClr val="black"/>
              </a:solidFill>
            </a:endParaRPr>
          </a:p>
        </p:txBody>
      </p:sp>
      <p:sp>
        <p:nvSpPr>
          <p:cNvPr id="3" name="object 3"/>
          <p:cNvSpPr txBox="1">
            <a:spLocks noGrp="1"/>
          </p:cNvSpPr>
          <p:nvPr>
            <p:ph type="body" idx="1"/>
          </p:nvPr>
        </p:nvSpPr>
        <p:spPr>
          <a:xfrm>
            <a:off x="1831374" y="1652269"/>
            <a:ext cx="10435400" cy="3868457"/>
          </a:xfrm>
          <a:prstGeom prst="rect">
            <a:avLst/>
          </a:prstGeom>
        </p:spPr>
        <p:txBody>
          <a:bodyPr vert="horz" wrap="square" lIns="0" tIns="54127" rIns="0" bIns="0" rtlCol="0">
            <a:spAutoFit/>
          </a:bodyPr>
          <a:lstStyle/>
          <a:p>
            <a:pPr marL="11516">
              <a:spcBef>
                <a:spcPts val="426"/>
              </a:spcBef>
            </a:pPr>
            <a:r>
              <a:rPr spc="-9" dirty="0"/>
              <a:t>Information</a:t>
            </a:r>
            <a:r>
              <a:rPr spc="-95" dirty="0"/>
              <a:t> </a:t>
            </a:r>
            <a:r>
              <a:rPr dirty="0"/>
              <a:t>may</a:t>
            </a:r>
            <a:r>
              <a:rPr spc="-82" dirty="0"/>
              <a:t> </a:t>
            </a:r>
            <a:r>
              <a:rPr dirty="0"/>
              <a:t>not</a:t>
            </a:r>
            <a:r>
              <a:rPr spc="-95" dirty="0"/>
              <a:t> </a:t>
            </a:r>
            <a:r>
              <a:rPr dirty="0"/>
              <a:t>be</a:t>
            </a:r>
            <a:r>
              <a:rPr spc="-91" dirty="0"/>
              <a:t> </a:t>
            </a:r>
            <a:r>
              <a:rPr dirty="0"/>
              <a:t>classified</a:t>
            </a:r>
            <a:r>
              <a:rPr spc="-77" dirty="0"/>
              <a:t> </a:t>
            </a:r>
            <a:r>
              <a:rPr dirty="0"/>
              <a:t>in</a:t>
            </a:r>
            <a:r>
              <a:rPr spc="-100" dirty="0"/>
              <a:t> </a:t>
            </a:r>
            <a:r>
              <a:rPr dirty="0"/>
              <a:t>order</a:t>
            </a:r>
            <a:r>
              <a:rPr spc="-91" dirty="0"/>
              <a:t> </a:t>
            </a:r>
            <a:r>
              <a:rPr spc="-23" dirty="0"/>
              <a:t>to:</a:t>
            </a:r>
          </a:p>
          <a:p>
            <a:pPr marL="638582" marR="2076400" indent="-414589">
              <a:lnSpc>
                <a:spcPct val="110000"/>
              </a:lnSpc>
              <a:buAutoNum type="arabicParenR"/>
              <a:tabLst>
                <a:tab pos="639158" algn="l"/>
                <a:tab pos="3830917" algn="l"/>
              </a:tabLst>
            </a:pPr>
            <a:r>
              <a:rPr b="0" dirty="0">
                <a:latin typeface="Bell MT"/>
                <a:cs typeface="Bell MT"/>
              </a:rPr>
              <a:t>Conceal</a:t>
            </a:r>
            <a:r>
              <a:rPr b="0" spc="-95" dirty="0"/>
              <a:t> </a:t>
            </a:r>
            <a:r>
              <a:rPr b="0" spc="-9" dirty="0"/>
              <a:t>violations</a:t>
            </a:r>
            <a:r>
              <a:rPr b="0" spc="-100" dirty="0"/>
              <a:t> </a:t>
            </a:r>
            <a:r>
              <a:rPr b="0" spc="-23" dirty="0"/>
              <a:t>of</a:t>
            </a:r>
            <a:r>
              <a:rPr b="0" dirty="0">
                <a:latin typeface="Bell MT"/>
                <a:cs typeface="Bell MT"/>
              </a:rPr>
              <a:t>	</a:t>
            </a:r>
            <a:r>
              <a:rPr b="0" spc="-82" dirty="0"/>
              <a:t>law,</a:t>
            </a:r>
            <a:r>
              <a:rPr b="0" spc="-91" dirty="0"/>
              <a:t> </a:t>
            </a:r>
            <a:r>
              <a:rPr b="0" spc="-32" dirty="0"/>
              <a:t>inefficiency,</a:t>
            </a:r>
            <a:r>
              <a:rPr b="0" spc="-63" dirty="0"/>
              <a:t> </a:t>
            </a:r>
            <a:r>
              <a:rPr b="0" spc="-23" dirty="0"/>
              <a:t>or </a:t>
            </a:r>
            <a:r>
              <a:rPr b="0" spc="-9" dirty="0"/>
              <a:t>administrative</a:t>
            </a:r>
            <a:r>
              <a:rPr b="0" spc="-136" dirty="0"/>
              <a:t> </a:t>
            </a:r>
            <a:r>
              <a:rPr b="0" spc="-9" dirty="0"/>
              <a:t>error;</a:t>
            </a:r>
          </a:p>
          <a:p>
            <a:pPr marL="638582" marR="329368" indent="-414589">
              <a:lnSpc>
                <a:spcPct val="110000"/>
              </a:lnSpc>
              <a:buAutoNum type="arabicParenR"/>
              <a:tabLst>
                <a:tab pos="639158" algn="l"/>
              </a:tabLst>
            </a:pPr>
            <a:r>
              <a:rPr b="0" spc="-9" dirty="0"/>
              <a:t>Prevent</a:t>
            </a:r>
            <a:r>
              <a:rPr b="0" spc="-63" dirty="0"/>
              <a:t> </a:t>
            </a:r>
            <a:r>
              <a:rPr b="0" dirty="0">
                <a:latin typeface="Bell MT"/>
                <a:cs typeface="Bell MT"/>
              </a:rPr>
              <a:t>embarrassment</a:t>
            </a:r>
            <a:r>
              <a:rPr b="0" spc="-50" dirty="0"/>
              <a:t> </a:t>
            </a:r>
            <a:r>
              <a:rPr b="0" dirty="0">
                <a:latin typeface="Bell MT"/>
                <a:cs typeface="Bell MT"/>
              </a:rPr>
              <a:t>to</a:t>
            </a:r>
            <a:r>
              <a:rPr b="0" spc="-77" dirty="0"/>
              <a:t> </a:t>
            </a:r>
            <a:r>
              <a:rPr b="0" dirty="0">
                <a:latin typeface="Bell MT"/>
                <a:cs typeface="Bell MT"/>
              </a:rPr>
              <a:t>a</a:t>
            </a:r>
            <a:r>
              <a:rPr b="0" spc="-73" dirty="0"/>
              <a:t> </a:t>
            </a:r>
            <a:r>
              <a:rPr b="0" dirty="0">
                <a:latin typeface="Bell MT"/>
                <a:cs typeface="Bell MT"/>
              </a:rPr>
              <a:t>person,</a:t>
            </a:r>
            <a:r>
              <a:rPr b="0" spc="-68" dirty="0"/>
              <a:t> </a:t>
            </a:r>
            <a:r>
              <a:rPr b="0" spc="-18" dirty="0"/>
              <a:t>organization,</a:t>
            </a:r>
            <a:r>
              <a:rPr b="0" spc="-59" dirty="0"/>
              <a:t> </a:t>
            </a:r>
            <a:r>
              <a:rPr b="0" spc="-23" dirty="0"/>
              <a:t>or </a:t>
            </a:r>
            <a:r>
              <a:rPr b="0" spc="-9" dirty="0"/>
              <a:t>agency;</a:t>
            </a:r>
          </a:p>
          <a:p>
            <a:pPr marL="638582" indent="-415164">
              <a:spcBef>
                <a:spcPts val="336"/>
              </a:spcBef>
              <a:buAutoNum type="arabicParenR"/>
              <a:tabLst>
                <a:tab pos="639158" algn="l"/>
              </a:tabLst>
            </a:pPr>
            <a:r>
              <a:rPr b="0" dirty="0">
                <a:latin typeface="Bell MT"/>
                <a:cs typeface="Bell MT"/>
              </a:rPr>
              <a:t>Restrain</a:t>
            </a:r>
            <a:r>
              <a:rPr b="0" spc="-154" dirty="0"/>
              <a:t> </a:t>
            </a:r>
            <a:r>
              <a:rPr b="0" dirty="0">
                <a:latin typeface="Bell MT"/>
                <a:cs typeface="Bell MT"/>
              </a:rPr>
              <a:t>competition;</a:t>
            </a:r>
            <a:r>
              <a:rPr b="0" spc="-150" dirty="0"/>
              <a:t> </a:t>
            </a:r>
            <a:r>
              <a:rPr b="0" spc="-23" dirty="0"/>
              <a:t>or</a:t>
            </a:r>
          </a:p>
          <a:p>
            <a:pPr marL="638582" marR="575242" indent="-414589">
              <a:lnSpc>
                <a:spcPct val="110000"/>
              </a:lnSpc>
              <a:buAutoNum type="arabicParenR"/>
              <a:tabLst>
                <a:tab pos="639158" algn="l"/>
                <a:tab pos="5668352" algn="l"/>
              </a:tabLst>
            </a:pPr>
            <a:r>
              <a:rPr b="0" spc="-9" dirty="0"/>
              <a:t>Prevent</a:t>
            </a:r>
            <a:r>
              <a:rPr b="0" spc="-86" dirty="0"/>
              <a:t> </a:t>
            </a:r>
            <a:r>
              <a:rPr b="0" dirty="0">
                <a:latin typeface="Bell MT"/>
                <a:cs typeface="Bell MT"/>
              </a:rPr>
              <a:t>or</a:t>
            </a:r>
            <a:r>
              <a:rPr b="0" spc="-103" dirty="0"/>
              <a:t> </a:t>
            </a:r>
            <a:r>
              <a:rPr b="0" dirty="0">
                <a:latin typeface="Bell MT"/>
                <a:cs typeface="Bell MT"/>
              </a:rPr>
              <a:t>delay</a:t>
            </a:r>
            <a:r>
              <a:rPr b="0" spc="-86" dirty="0"/>
              <a:t> </a:t>
            </a:r>
            <a:r>
              <a:rPr b="0" dirty="0">
                <a:latin typeface="Bell MT"/>
                <a:cs typeface="Bell MT"/>
              </a:rPr>
              <a:t>the</a:t>
            </a:r>
            <a:r>
              <a:rPr b="0" spc="-95" dirty="0"/>
              <a:t> </a:t>
            </a:r>
            <a:r>
              <a:rPr b="0" dirty="0">
                <a:latin typeface="Bell MT"/>
                <a:cs typeface="Bell MT"/>
              </a:rPr>
              <a:t>disclosure</a:t>
            </a:r>
            <a:r>
              <a:rPr b="0" spc="-91" dirty="0"/>
              <a:t> </a:t>
            </a:r>
            <a:r>
              <a:rPr b="0" spc="-23" dirty="0"/>
              <a:t>of</a:t>
            </a:r>
            <a:r>
              <a:rPr b="0" dirty="0">
                <a:latin typeface="Bell MT"/>
                <a:cs typeface="Bell MT"/>
              </a:rPr>
              <a:t>	information</a:t>
            </a:r>
            <a:r>
              <a:rPr b="0" spc="-168" dirty="0"/>
              <a:t> </a:t>
            </a:r>
            <a:r>
              <a:rPr b="0" spc="-18" dirty="0"/>
              <a:t>that </a:t>
            </a:r>
            <a:r>
              <a:rPr b="0" dirty="0">
                <a:latin typeface="Bell MT"/>
                <a:cs typeface="Bell MT"/>
              </a:rPr>
              <a:t>does</a:t>
            </a:r>
            <a:r>
              <a:rPr b="0" spc="-100" dirty="0"/>
              <a:t> </a:t>
            </a:r>
            <a:r>
              <a:rPr b="0" dirty="0">
                <a:latin typeface="Bell MT"/>
                <a:cs typeface="Bell MT"/>
              </a:rPr>
              <a:t>not</a:t>
            </a:r>
            <a:r>
              <a:rPr b="0" spc="-95" dirty="0"/>
              <a:t> </a:t>
            </a:r>
            <a:r>
              <a:rPr b="0" dirty="0">
                <a:latin typeface="Bell MT"/>
                <a:cs typeface="Bell MT"/>
              </a:rPr>
              <a:t>require</a:t>
            </a:r>
            <a:r>
              <a:rPr b="0" spc="-77" dirty="0"/>
              <a:t> </a:t>
            </a:r>
            <a:r>
              <a:rPr b="0" dirty="0">
                <a:latin typeface="Bell MT"/>
                <a:cs typeface="Bell MT"/>
              </a:rPr>
              <a:t>national</a:t>
            </a:r>
            <a:r>
              <a:rPr b="0" spc="-86" dirty="0"/>
              <a:t> </a:t>
            </a:r>
            <a:r>
              <a:rPr b="0" dirty="0">
                <a:latin typeface="Bell MT"/>
                <a:cs typeface="Bell MT"/>
              </a:rPr>
              <a:t>security</a:t>
            </a:r>
            <a:r>
              <a:rPr b="0" spc="-77" dirty="0"/>
              <a:t> </a:t>
            </a:r>
            <a:r>
              <a:rPr b="0" spc="-9" dirty="0"/>
              <a:t>protection</a:t>
            </a:r>
          </a:p>
          <a:p>
            <a:pPr marL="4475257">
              <a:spcBef>
                <a:spcPts val="2394"/>
              </a:spcBef>
            </a:pPr>
            <a:r>
              <a:rPr sz="1451" b="0" dirty="0"/>
              <a:t>Sec.</a:t>
            </a:r>
            <a:r>
              <a:rPr sz="1451" b="0" spc="-27" dirty="0"/>
              <a:t> </a:t>
            </a:r>
            <a:r>
              <a:rPr sz="1451" b="0" dirty="0"/>
              <a:t>1.7(a)</a:t>
            </a:r>
            <a:r>
              <a:rPr sz="1451" b="0" spc="-36" dirty="0"/>
              <a:t> </a:t>
            </a:r>
            <a:r>
              <a:rPr sz="1451" b="0" dirty="0"/>
              <a:t>–</a:t>
            </a:r>
            <a:r>
              <a:rPr sz="1451" b="0" spc="-41" dirty="0"/>
              <a:t> </a:t>
            </a:r>
            <a:r>
              <a:rPr sz="1451" b="0" spc="-9" dirty="0"/>
              <a:t>Classification</a:t>
            </a:r>
            <a:r>
              <a:rPr sz="1451" b="0" spc="-27" dirty="0"/>
              <a:t> </a:t>
            </a:r>
            <a:r>
              <a:rPr sz="1451" b="0" dirty="0"/>
              <a:t>Prohibitions</a:t>
            </a:r>
            <a:r>
              <a:rPr sz="1451" b="0" spc="-32" dirty="0"/>
              <a:t> </a:t>
            </a:r>
            <a:r>
              <a:rPr sz="1451" b="0" dirty="0"/>
              <a:t>and</a:t>
            </a:r>
            <a:r>
              <a:rPr sz="1451" b="0" spc="-45" dirty="0"/>
              <a:t> </a:t>
            </a:r>
            <a:r>
              <a:rPr sz="1451" b="0" spc="-9" dirty="0"/>
              <a:t>Limitations</a:t>
            </a:r>
            <a:endParaRPr sz="1451"/>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A1E8458-F138-495D-665F-1B7126976DB7}"/>
                  </a:ext>
                </a:extLst>
              </p14:cNvPr>
              <p14:cNvContentPartPr/>
              <p14:nvPr/>
            </p14:nvContentPartPr>
            <p14:xfrm>
              <a:off x="2300760" y="2421000"/>
              <a:ext cx="8545320" cy="2926080"/>
            </p14:xfrm>
          </p:contentPart>
        </mc:Choice>
        <mc:Fallback xmlns="">
          <p:pic>
            <p:nvPicPr>
              <p:cNvPr id="5" name="Ink 4">
                <a:extLst>
                  <a:ext uri="{FF2B5EF4-FFF2-40B4-BE49-F238E27FC236}">
                    <a16:creationId xmlns:a16="http://schemas.microsoft.com/office/drawing/2014/main" id="{2A1E8458-F138-495D-665F-1B7126976DB7}"/>
                  </a:ext>
                </a:extLst>
              </p:cNvPr>
              <p:cNvPicPr/>
              <p:nvPr/>
            </p:nvPicPr>
            <p:blipFill>
              <a:blip r:embed="rId3"/>
              <a:stretch>
                <a:fillRect/>
              </a:stretch>
            </p:blipFill>
            <p:spPr>
              <a:xfrm>
                <a:off x="2291400" y="2411640"/>
                <a:ext cx="8564040" cy="2944800"/>
              </a:xfrm>
              <a:prstGeom prst="rect">
                <a:avLst/>
              </a:prstGeom>
            </p:spPr>
          </p:pic>
        </mc:Fallback>
      </mc:AlternateContent>
    </p:spTree>
    <p:extLst>
      <p:ext uri="{BB962C8B-B14F-4D97-AF65-F5344CB8AC3E}">
        <p14:creationId xmlns:p14="http://schemas.microsoft.com/office/powerpoint/2010/main" val="188510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23</a:t>
            </a:fld>
            <a:endParaRPr kern="0" spc="-23" dirty="0">
              <a:solidFill>
                <a:prstClr val="black"/>
              </a:solidFill>
            </a:endParaRPr>
          </a:p>
        </p:txBody>
      </p:sp>
      <p:sp>
        <p:nvSpPr>
          <p:cNvPr id="3" name="object 3"/>
          <p:cNvSpPr txBox="1"/>
          <p:nvPr/>
        </p:nvSpPr>
        <p:spPr>
          <a:xfrm>
            <a:off x="1991046" y="1752988"/>
            <a:ext cx="8417893" cy="4318772"/>
          </a:xfrm>
          <a:prstGeom prst="rect">
            <a:avLst/>
          </a:prstGeom>
        </p:spPr>
        <p:txBody>
          <a:bodyPr vert="horz" wrap="square" lIns="0" tIns="54127" rIns="0" bIns="0" rtlCol="0">
            <a:spAutoFit/>
          </a:bodyPr>
          <a:lstStyle/>
          <a:p>
            <a:pPr marL="1543768" defTabSz="829178">
              <a:spcBef>
                <a:spcPts val="426"/>
              </a:spcBef>
            </a:pPr>
            <a:r>
              <a:rPr sz="2811" b="1" kern="0" dirty="0">
                <a:solidFill>
                  <a:sysClr val="windowText" lastClr="000000"/>
                </a:solidFill>
                <a:latin typeface="Bell MT"/>
                <a:cs typeface="Bell MT"/>
              </a:rPr>
              <a:t>Markings</a:t>
            </a:r>
            <a:r>
              <a:rPr sz="2811" b="1" kern="0" spc="-103" dirty="0">
                <a:solidFill>
                  <a:sysClr val="windowText" lastClr="000000"/>
                </a:solidFill>
                <a:latin typeface="Bell MT"/>
                <a:cs typeface="Bell MT"/>
              </a:rPr>
              <a:t> </a:t>
            </a:r>
            <a:r>
              <a:rPr sz="2811" b="1" kern="0" spc="-9" dirty="0">
                <a:solidFill>
                  <a:sysClr val="windowText" lastClr="000000"/>
                </a:solidFill>
                <a:latin typeface="Bell MT"/>
                <a:cs typeface="Bell MT"/>
              </a:rPr>
              <a:t>Required</a:t>
            </a:r>
            <a:r>
              <a:rPr sz="2811" b="1" kern="0" spc="-122" dirty="0">
                <a:solidFill>
                  <a:sysClr val="windowText" lastClr="000000"/>
                </a:solidFill>
                <a:latin typeface="Bell MT"/>
                <a:cs typeface="Bell MT"/>
              </a:rPr>
              <a:t> </a:t>
            </a:r>
            <a:r>
              <a:rPr sz="2811" b="1" kern="0" dirty="0">
                <a:solidFill>
                  <a:sysClr val="windowText" lastClr="000000"/>
                </a:solidFill>
                <a:latin typeface="Bell MT"/>
                <a:cs typeface="Bell MT"/>
              </a:rPr>
              <a:t>by</a:t>
            </a:r>
            <a:r>
              <a:rPr sz="2811" b="1" kern="0" spc="-109" dirty="0">
                <a:solidFill>
                  <a:sysClr val="windowText" lastClr="000000"/>
                </a:solidFill>
                <a:latin typeface="Bell MT"/>
                <a:cs typeface="Bell MT"/>
              </a:rPr>
              <a:t> </a:t>
            </a:r>
            <a:r>
              <a:rPr sz="2811" b="1" kern="0" dirty="0">
                <a:solidFill>
                  <a:sysClr val="windowText" lastClr="000000"/>
                </a:solidFill>
                <a:latin typeface="Bell MT"/>
                <a:cs typeface="Bell MT"/>
              </a:rPr>
              <a:t>EO</a:t>
            </a:r>
            <a:r>
              <a:rPr sz="2811" b="1" kern="0" spc="-109" dirty="0">
                <a:solidFill>
                  <a:sysClr val="windowText" lastClr="000000"/>
                </a:solidFill>
                <a:latin typeface="Bell MT"/>
                <a:cs typeface="Bell MT"/>
              </a:rPr>
              <a:t> </a:t>
            </a:r>
            <a:r>
              <a:rPr sz="2811" b="1" kern="0" spc="-9" dirty="0">
                <a:solidFill>
                  <a:sysClr val="windowText" lastClr="000000"/>
                </a:solidFill>
                <a:latin typeface="Bell MT"/>
                <a:cs typeface="Bell MT"/>
              </a:rPr>
              <a:t>13526</a:t>
            </a:r>
            <a:endParaRPr sz="2811" kern="0">
              <a:solidFill>
                <a:sysClr val="windowText" lastClr="000000"/>
              </a:solidFill>
              <a:latin typeface="Bell MT"/>
              <a:cs typeface="Bell MT"/>
            </a:endParaRPr>
          </a:p>
          <a:p>
            <a:pPr marL="425530" indent="-414013" defTabSz="829178">
              <a:spcBef>
                <a:spcPts val="340"/>
              </a:spcBef>
              <a:buFont typeface="Arial"/>
              <a:buChar char="•"/>
              <a:tabLst>
                <a:tab pos="425530" algn="l"/>
                <a:tab pos="426105" algn="l"/>
              </a:tabLst>
            </a:pPr>
            <a:r>
              <a:rPr sz="2811" kern="0" dirty="0">
                <a:solidFill>
                  <a:sysClr val="windowText" lastClr="000000"/>
                </a:solidFill>
                <a:latin typeface="Bell MT"/>
                <a:cs typeface="Bell MT"/>
              </a:rPr>
              <a:t>Classified</a:t>
            </a:r>
            <a:r>
              <a:rPr sz="2811" kern="0" spc="-95" dirty="0">
                <a:solidFill>
                  <a:sysClr val="windowText" lastClr="000000"/>
                </a:solidFill>
                <a:latin typeface="Bell MT"/>
                <a:cs typeface="Bell MT"/>
              </a:rPr>
              <a:t> </a:t>
            </a:r>
            <a:r>
              <a:rPr sz="2811" kern="0" dirty="0">
                <a:solidFill>
                  <a:sysClr val="windowText" lastClr="000000"/>
                </a:solidFill>
                <a:latin typeface="Bell MT"/>
                <a:cs typeface="Bell MT"/>
              </a:rPr>
              <a:t>documents</a:t>
            </a:r>
            <a:r>
              <a:rPr sz="2811" kern="0" spc="-103" dirty="0">
                <a:solidFill>
                  <a:sysClr val="windowText" lastClr="000000"/>
                </a:solidFill>
                <a:latin typeface="Bell MT"/>
                <a:cs typeface="Bell MT"/>
              </a:rPr>
              <a:t> </a:t>
            </a:r>
            <a:r>
              <a:rPr sz="2811" kern="0" dirty="0">
                <a:solidFill>
                  <a:sysClr val="windowText" lastClr="000000"/>
                </a:solidFill>
                <a:latin typeface="Bell MT"/>
                <a:cs typeface="Bell MT"/>
              </a:rPr>
              <a:t>should</a:t>
            </a:r>
            <a:r>
              <a:rPr sz="2811" kern="0" spc="-100" dirty="0">
                <a:solidFill>
                  <a:sysClr val="windowText" lastClr="000000"/>
                </a:solidFill>
                <a:latin typeface="Bell MT"/>
                <a:cs typeface="Bell MT"/>
              </a:rPr>
              <a:t> </a:t>
            </a:r>
            <a:r>
              <a:rPr sz="2811" kern="0" spc="-9" dirty="0">
                <a:solidFill>
                  <a:sysClr val="windowText" lastClr="000000"/>
                </a:solidFill>
                <a:latin typeface="Bell MT"/>
                <a:cs typeface="Bell MT"/>
              </a:rPr>
              <a:t>contain:</a:t>
            </a:r>
            <a:endParaRPr sz="2811" kern="0">
              <a:solidFill>
                <a:sysClr val="windowText" lastClr="000000"/>
              </a:solidFill>
              <a:latin typeface="Bell MT"/>
              <a:cs typeface="Bell MT"/>
            </a:endParaRPr>
          </a:p>
          <a:p>
            <a:pPr marL="840118" lvl="1" indent="-414013" defTabSz="829178">
              <a:spcBef>
                <a:spcPts val="336"/>
              </a:spcBef>
              <a:buSzPct val="89285"/>
              <a:buFont typeface="Wingdings"/>
              <a:buChar char=""/>
              <a:tabLst>
                <a:tab pos="840118" algn="l"/>
                <a:tab pos="840694" algn="l"/>
              </a:tabLst>
            </a:pPr>
            <a:r>
              <a:rPr sz="2539" kern="0" spc="-9" dirty="0">
                <a:solidFill>
                  <a:sysClr val="windowText" lastClr="000000"/>
                </a:solidFill>
                <a:latin typeface="Bell MT"/>
                <a:cs typeface="Bell MT"/>
              </a:rPr>
              <a:t>Appropriate</a:t>
            </a:r>
            <a:r>
              <a:rPr sz="2539" kern="0" spc="-86" dirty="0">
                <a:solidFill>
                  <a:sysClr val="windowText" lastClr="000000"/>
                </a:solidFill>
                <a:latin typeface="Bell MT"/>
                <a:cs typeface="Bell MT"/>
              </a:rPr>
              <a:t> </a:t>
            </a:r>
            <a:r>
              <a:rPr sz="2539" kern="0" spc="-9" dirty="0">
                <a:solidFill>
                  <a:sysClr val="windowText" lastClr="000000"/>
                </a:solidFill>
                <a:latin typeface="Bell MT"/>
                <a:cs typeface="Bell MT"/>
              </a:rPr>
              <a:t>classification</a:t>
            </a:r>
            <a:r>
              <a:rPr sz="2539" kern="0" spc="-103" dirty="0">
                <a:solidFill>
                  <a:sysClr val="windowText" lastClr="000000"/>
                </a:solidFill>
                <a:latin typeface="Bell MT"/>
                <a:cs typeface="Bell MT"/>
              </a:rPr>
              <a:t> </a:t>
            </a:r>
            <a:r>
              <a:rPr sz="2539" kern="0" spc="-9" dirty="0">
                <a:solidFill>
                  <a:sysClr val="windowText" lastClr="000000"/>
                </a:solidFill>
                <a:latin typeface="Bell MT"/>
                <a:cs typeface="Bell MT"/>
              </a:rPr>
              <a:t>level</a:t>
            </a:r>
            <a:endParaRPr sz="2539" kern="0">
              <a:solidFill>
                <a:sysClr val="windowText" lastClr="000000"/>
              </a:solidFill>
              <a:latin typeface="Bell MT"/>
              <a:cs typeface="Bell MT"/>
            </a:endParaRPr>
          </a:p>
          <a:p>
            <a:pPr marL="840118" lvl="1" indent="-414013" defTabSz="829178">
              <a:spcBef>
                <a:spcPts val="304"/>
              </a:spcBef>
              <a:buSzPct val="89285"/>
              <a:buFont typeface="Wingdings"/>
              <a:buChar char=""/>
              <a:tabLst>
                <a:tab pos="840118" algn="l"/>
                <a:tab pos="840694" algn="l"/>
                <a:tab pos="2383887" algn="l"/>
              </a:tabLst>
            </a:pPr>
            <a:r>
              <a:rPr sz="2539" kern="0" dirty="0">
                <a:solidFill>
                  <a:sysClr val="windowText" lastClr="000000"/>
                </a:solidFill>
                <a:latin typeface="Bell MT"/>
                <a:cs typeface="Bell MT"/>
              </a:rPr>
              <a:t>Identity</a:t>
            </a:r>
            <a:r>
              <a:rPr sz="2539" kern="0" spc="-95" dirty="0">
                <a:solidFill>
                  <a:sysClr val="windowText" lastClr="000000"/>
                </a:solidFill>
                <a:latin typeface="Bell MT"/>
                <a:cs typeface="Bell MT"/>
              </a:rPr>
              <a:t> </a:t>
            </a:r>
            <a:r>
              <a:rPr sz="2539" kern="0" spc="-23" dirty="0">
                <a:solidFill>
                  <a:sysClr val="windowText" lastClr="000000"/>
                </a:solidFill>
                <a:latin typeface="Bell MT"/>
                <a:cs typeface="Bell MT"/>
              </a:rPr>
              <a:t>of</a:t>
            </a:r>
            <a:r>
              <a:rPr sz="2539" kern="0" dirty="0">
                <a:solidFill>
                  <a:sysClr val="windowText" lastClr="000000"/>
                </a:solidFill>
                <a:latin typeface="Bell MT"/>
                <a:cs typeface="Bell MT"/>
              </a:rPr>
              <a:t>	original</a:t>
            </a:r>
            <a:r>
              <a:rPr sz="2539" kern="0" spc="-86" dirty="0">
                <a:solidFill>
                  <a:sysClr val="windowText" lastClr="000000"/>
                </a:solidFill>
                <a:latin typeface="Bell MT"/>
                <a:cs typeface="Bell MT"/>
              </a:rPr>
              <a:t> </a:t>
            </a:r>
            <a:r>
              <a:rPr sz="2539" kern="0" spc="-9" dirty="0">
                <a:solidFill>
                  <a:sysClr val="windowText" lastClr="000000"/>
                </a:solidFill>
                <a:latin typeface="Bell MT"/>
                <a:cs typeface="Bell MT"/>
              </a:rPr>
              <a:t>classification</a:t>
            </a:r>
            <a:r>
              <a:rPr sz="2539" kern="0" spc="-100" dirty="0">
                <a:solidFill>
                  <a:sysClr val="windowText" lastClr="000000"/>
                </a:solidFill>
                <a:latin typeface="Bell MT"/>
                <a:cs typeface="Bell MT"/>
              </a:rPr>
              <a:t> </a:t>
            </a:r>
            <a:r>
              <a:rPr sz="2539" kern="0" spc="-9" dirty="0">
                <a:solidFill>
                  <a:sysClr val="windowText" lastClr="000000"/>
                </a:solidFill>
                <a:latin typeface="Bell MT"/>
                <a:cs typeface="Bell MT"/>
              </a:rPr>
              <a:t>authority</a:t>
            </a:r>
            <a:endParaRPr sz="2539" kern="0">
              <a:solidFill>
                <a:sysClr val="windowText" lastClr="000000"/>
              </a:solidFill>
              <a:latin typeface="Bell MT"/>
              <a:cs typeface="Bell MT"/>
            </a:endParaRPr>
          </a:p>
          <a:p>
            <a:pPr marL="840118" lvl="1" indent="-414013" defTabSz="829178">
              <a:spcBef>
                <a:spcPts val="304"/>
              </a:spcBef>
              <a:buSzPct val="89285"/>
              <a:buFont typeface="Wingdings"/>
              <a:buChar char=""/>
              <a:tabLst>
                <a:tab pos="840118" algn="l"/>
                <a:tab pos="840694" algn="l"/>
                <a:tab pos="2383887" algn="l"/>
              </a:tabLst>
            </a:pPr>
            <a:r>
              <a:rPr sz="2539" kern="0" dirty="0">
                <a:solidFill>
                  <a:sysClr val="windowText" lastClr="000000"/>
                </a:solidFill>
                <a:latin typeface="Bell MT"/>
                <a:cs typeface="Bell MT"/>
              </a:rPr>
              <a:t>Identity</a:t>
            </a:r>
            <a:r>
              <a:rPr sz="2539" kern="0" spc="-100" dirty="0">
                <a:solidFill>
                  <a:sysClr val="windowText" lastClr="000000"/>
                </a:solidFill>
                <a:latin typeface="Bell MT"/>
                <a:cs typeface="Bell MT"/>
              </a:rPr>
              <a:t> </a:t>
            </a:r>
            <a:r>
              <a:rPr sz="2539" kern="0" spc="-23" dirty="0">
                <a:solidFill>
                  <a:sysClr val="windowText" lastClr="000000"/>
                </a:solidFill>
                <a:latin typeface="Bell MT"/>
                <a:cs typeface="Bell MT"/>
              </a:rPr>
              <a:t>of</a:t>
            </a:r>
            <a:r>
              <a:rPr sz="2539" kern="0" dirty="0">
                <a:solidFill>
                  <a:sysClr val="windowText" lastClr="000000"/>
                </a:solidFill>
                <a:latin typeface="Bell MT"/>
                <a:cs typeface="Bell MT"/>
              </a:rPr>
              <a:t>	agency</a:t>
            </a:r>
            <a:r>
              <a:rPr sz="2539" kern="0" spc="-73" dirty="0">
                <a:solidFill>
                  <a:sysClr val="windowText" lastClr="000000"/>
                </a:solidFill>
                <a:latin typeface="Bell MT"/>
                <a:cs typeface="Bell MT"/>
              </a:rPr>
              <a:t> </a:t>
            </a:r>
            <a:r>
              <a:rPr sz="2539" kern="0" dirty="0">
                <a:solidFill>
                  <a:sysClr val="windowText" lastClr="000000"/>
                </a:solidFill>
                <a:latin typeface="Bell MT"/>
                <a:cs typeface="Bell MT"/>
              </a:rPr>
              <a:t>or</a:t>
            </a:r>
            <a:r>
              <a:rPr sz="2539" kern="0" spc="-59" dirty="0">
                <a:solidFill>
                  <a:sysClr val="windowText" lastClr="000000"/>
                </a:solidFill>
                <a:latin typeface="Bell MT"/>
                <a:cs typeface="Bell MT"/>
              </a:rPr>
              <a:t> </a:t>
            </a:r>
            <a:r>
              <a:rPr sz="2539" kern="0" spc="-9" dirty="0">
                <a:solidFill>
                  <a:sysClr val="windowText" lastClr="000000"/>
                </a:solidFill>
                <a:latin typeface="Bell MT"/>
                <a:cs typeface="Bell MT"/>
              </a:rPr>
              <a:t>office</a:t>
            </a:r>
            <a:endParaRPr sz="2539" kern="0">
              <a:solidFill>
                <a:sysClr val="windowText" lastClr="000000"/>
              </a:solidFill>
              <a:latin typeface="Bell MT"/>
              <a:cs typeface="Bell MT"/>
            </a:endParaRPr>
          </a:p>
          <a:p>
            <a:pPr marL="840118" marR="247026" lvl="1" indent="-414013" defTabSz="829178">
              <a:lnSpc>
                <a:spcPct val="110000"/>
              </a:lnSpc>
              <a:buSzPct val="89285"/>
              <a:buFont typeface="Wingdings"/>
              <a:buChar char=""/>
              <a:tabLst>
                <a:tab pos="840118" algn="l"/>
                <a:tab pos="840694" algn="l"/>
              </a:tabLst>
            </a:pPr>
            <a:r>
              <a:rPr sz="2539" kern="0" spc="-9" dirty="0">
                <a:solidFill>
                  <a:sysClr val="windowText" lastClr="000000"/>
                </a:solidFill>
                <a:latin typeface="Bell MT"/>
                <a:cs typeface="Bell MT"/>
              </a:rPr>
              <a:t>Declassification</a:t>
            </a:r>
            <a:r>
              <a:rPr sz="2539" kern="0" spc="-103" dirty="0">
                <a:solidFill>
                  <a:sysClr val="windowText" lastClr="000000"/>
                </a:solidFill>
                <a:latin typeface="Bell MT"/>
                <a:cs typeface="Bell MT"/>
              </a:rPr>
              <a:t> </a:t>
            </a:r>
            <a:r>
              <a:rPr sz="2539" kern="0" spc="-9" dirty="0">
                <a:solidFill>
                  <a:sysClr val="windowText" lastClr="000000"/>
                </a:solidFill>
                <a:latin typeface="Bell MT"/>
                <a:cs typeface="Bell MT"/>
              </a:rPr>
              <a:t>instructions,</a:t>
            </a:r>
            <a:r>
              <a:rPr sz="2539" kern="0" spc="-77" dirty="0">
                <a:solidFill>
                  <a:sysClr val="windowText" lastClr="000000"/>
                </a:solidFill>
                <a:latin typeface="Bell MT"/>
                <a:cs typeface="Bell MT"/>
              </a:rPr>
              <a:t> </a:t>
            </a:r>
            <a:r>
              <a:rPr sz="2539" kern="0" dirty="0">
                <a:solidFill>
                  <a:sysClr val="windowText" lastClr="000000"/>
                </a:solidFill>
                <a:latin typeface="Bell MT"/>
                <a:cs typeface="Bell MT"/>
              </a:rPr>
              <a:t>including</a:t>
            </a:r>
            <a:r>
              <a:rPr sz="2539" kern="0" spc="-127" dirty="0">
                <a:solidFill>
                  <a:sysClr val="windowText" lastClr="000000"/>
                </a:solidFill>
                <a:latin typeface="Bell MT"/>
                <a:cs typeface="Bell MT"/>
              </a:rPr>
              <a:t> </a:t>
            </a:r>
            <a:r>
              <a:rPr sz="2539" kern="0" dirty="0">
                <a:solidFill>
                  <a:sysClr val="windowText" lastClr="000000"/>
                </a:solidFill>
                <a:latin typeface="Bell MT"/>
                <a:cs typeface="Bell MT"/>
              </a:rPr>
              <a:t>date</a:t>
            </a:r>
            <a:r>
              <a:rPr sz="2539" kern="0" spc="-86" dirty="0">
                <a:solidFill>
                  <a:sysClr val="windowText" lastClr="000000"/>
                </a:solidFill>
                <a:latin typeface="Bell MT"/>
                <a:cs typeface="Bell MT"/>
              </a:rPr>
              <a:t> </a:t>
            </a:r>
            <a:r>
              <a:rPr sz="2539" kern="0" dirty="0">
                <a:solidFill>
                  <a:sysClr val="windowText" lastClr="000000"/>
                </a:solidFill>
                <a:latin typeface="Bell MT"/>
                <a:cs typeface="Bell MT"/>
              </a:rPr>
              <a:t>or</a:t>
            </a:r>
            <a:r>
              <a:rPr sz="2539" kern="0" spc="-95" dirty="0">
                <a:solidFill>
                  <a:sysClr val="windowText" lastClr="000000"/>
                </a:solidFill>
                <a:latin typeface="Bell MT"/>
                <a:cs typeface="Bell MT"/>
              </a:rPr>
              <a:t> </a:t>
            </a:r>
            <a:r>
              <a:rPr sz="2539" kern="0" dirty="0">
                <a:solidFill>
                  <a:sysClr val="windowText" lastClr="000000"/>
                </a:solidFill>
                <a:latin typeface="Bell MT"/>
                <a:cs typeface="Bell MT"/>
              </a:rPr>
              <a:t>event</a:t>
            </a:r>
            <a:r>
              <a:rPr sz="2539" kern="0" spc="-103" dirty="0">
                <a:solidFill>
                  <a:sysClr val="windowText" lastClr="000000"/>
                </a:solidFill>
                <a:latin typeface="Bell MT"/>
                <a:cs typeface="Bell MT"/>
              </a:rPr>
              <a:t> </a:t>
            </a:r>
            <a:r>
              <a:rPr sz="2539" kern="0" spc="-23" dirty="0">
                <a:solidFill>
                  <a:sysClr val="windowText" lastClr="000000"/>
                </a:solidFill>
                <a:latin typeface="Bell MT"/>
                <a:cs typeface="Bell MT"/>
              </a:rPr>
              <a:t>for </a:t>
            </a:r>
            <a:r>
              <a:rPr sz="2539" kern="0" spc="-9" dirty="0">
                <a:solidFill>
                  <a:sysClr val="windowText" lastClr="000000"/>
                </a:solidFill>
                <a:latin typeface="Bell MT"/>
                <a:cs typeface="Bell MT"/>
              </a:rPr>
              <a:t>declassification</a:t>
            </a:r>
            <a:endParaRPr sz="2539" kern="0">
              <a:solidFill>
                <a:sysClr val="windowText" lastClr="000000"/>
              </a:solidFill>
              <a:latin typeface="Bell MT"/>
              <a:cs typeface="Bell MT"/>
            </a:endParaRPr>
          </a:p>
          <a:p>
            <a:pPr marL="840118" lvl="1" indent="-414013" defTabSz="829178">
              <a:spcBef>
                <a:spcPts val="308"/>
              </a:spcBef>
              <a:buSzPct val="89285"/>
              <a:buFont typeface="Wingdings"/>
              <a:buChar char=""/>
              <a:tabLst>
                <a:tab pos="840118" algn="l"/>
                <a:tab pos="840694" algn="l"/>
              </a:tabLst>
            </a:pPr>
            <a:r>
              <a:rPr sz="2539" kern="0" dirty="0">
                <a:solidFill>
                  <a:sysClr val="windowText" lastClr="000000"/>
                </a:solidFill>
                <a:latin typeface="Bell MT"/>
                <a:cs typeface="Bell MT"/>
              </a:rPr>
              <a:t>Concise</a:t>
            </a:r>
            <a:r>
              <a:rPr sz="2539" kern="0" spc="-82" dirty="0">
                <a:solidFill>
                  <a:sysClr val="windowText" lastClr="000000"/>
                </a:solidFill>
                <a:latin typeface="Bell MT"/>
                <a:cs typeface="Bell MT"/>
              </a:rPr>
              <a:t> </a:t>
            </a:r>
            <a:r>
              <a:rPr sz="2539" kern="0" dirty="0">
                <a:solidFill>
                  <a:sysClr val="windowText" lastClr="000000"/>
                </a:solidFill>
                <a:latin typeface="Bell MT"/>
                <a:cs typeface="Bell MT"/>
              </a:rPr>
              <a:t>reason</a:t>
            </a:r>
            <a:r>
              <a:rPr sz="2539" kern="0" spc="-73" dirty="0">
                <a:solidFill>
                  <a:sysClr val="windowText" lastClr="000000"/>
                </a:solidFill>
                <a:latin typeface="Bell MT"/>
                <a:cs typeface="Bell MT"/>
              </a:rPr>
              <a:t> </a:t>
            </a:r>
            <a:r>
              <a:rPr sz="2539" kern="0" dirty="0">
                <a:solidFill>
                  <a:sysClr val="windowText" lastClr="000000"/>
                </a:solidFill>
                <a:latin typeface="Bell MT"/>
                <a:cs typeface="Bell MT"/>
              </a:rPr>
              <a:t>for</a:t>
            </a:r>
            <a:r>
              <a:rPr sz="2539" kern="0" spc="-86" dirty="0">
                <a:solidFill>
                  <a:sysClr val="windowText" lastClr="000000"/>
                </a:solidFill>
                <a:latin typeface="Bell MT"/>
                <a:cs typeface="Bell MT"/>
              </a:rPr>
              <a:t> </a:t>
            </a:r>
            <a:r>
              <a:rPr sz="2539" kern="0" spc="-9" dirty="0">
                <a:solidFill>
                  <a:sysClr val="windowText" lastClr="000000"/>
                </a:solidFill>
                <a:latin typeface="Bell MT"/>
                <a:cs typeface="Bell MT"/>
              </a:rPr>
              <a:t>classification</a:t>
            </a:r>
            <a:r>
              <a:rPr sz="2539" kern="0" spc="-77" dirty="0">
                <a:solidFill>
                  <a:sysClr val="windowText" lastClr="000000"/>
                </a:solidFill>
                <a:latin typeface="Bell MT"/>
                <a:cs typeface="Bell MT"/>
              </a:rPr>
              <a:t> </a:t>
            </a:r>
            <a:r>
              <a:rPr sz="2539" kern="0" dirty="0">
                <a:solidFill>
                  <a:sysClr val="windowText" lastClr="000000"/>
                </a:solidFill>
                <a:latin typeface="Bell MT"/>
                <a:cs typeface="Bell MT"/>
              </a:rPr>
              <a:t>(Sec.</a:t>
            </a:r>
            <a:r>
              <a:rPr sz="2539" kern="0" spc="-82" dirty="0">
                <a:solidFill>
                  <a:sysClr val="windowText" lastClr="000000"/>
                </a:solidFill>
                <a:latin typeface="Bell MT"/>
                <a:cs typeface="Bell MT"/>
              </a:rPr>
              <a:t> </a:t>
            </a:r>
            <a:r>
              <a:rPr sz="2539" kern="0" spc="-18" dirty="0">
                <a:solidFill>
                  <a:sysClr val="windowText" lastClr="000000"/>
                </a:solidFill>
                <a:latin typeface="Bell MT"/>
                <a:cs typeface="Bell MT"/>
              </a:rPr>
              <a:t>1.4)</a:t>
            </a:r>
            <a:endParaRPr sz="2539" kern="0">
              <a:solidFill>
                <a:sysClr val="windowText" lastClr="000000"/>
              </a:solidFill>
              <a:latin typeface="Bell MT"/>
              <a:cs typeface="Bell MT"/>
            </a:endParaRPr>
          </a:p>
          <a:p>
            <a:pPr marL="425530" indent="-414013" defTabSz="829178">
              <a:spcBef>
                <a:spcPts val="304"/>
              </a:spcBef>
              <a:buFont typeface="Arial"/>
              <a:buChar char="•"/>
              <a:tabLst>
                <a:tab pos="425530" algn="l"/>
                <a:tab pos="426105" algn="l"/>
              </a:tabLst>
            </a:pPr>
            <a:r>
              <a:rPr sz="2811" kern="0" spc="-9" dirty="0">
                <a:solidFill>
                  <a:sysClr val="windowText" lastClr="000000"/>
                </a:solidFill>
                <a:latin typeface="Bell MT"/>
                <a:cs typeface="Bell MT"/>
              </a:rPr>
              <a:t>Portion</a:t>
            </a:r>
            <a:r>
              <a:rPr sz="2811" kern="0" spc="-95" dirty="0">
                <a:solidFill>
                  <a:sysClr val="windowText" lastClr="000000"/>
                </a:solidFill>
                <a:latin typeface="Bell MT"/>
                <a:cs typeface="Bell MT"/>
              </a:rPr>
              <a:t> </a:t>
            </a:r>
            <a:r>
              <a:rPr sz="2811" kern="0" dirty="0">
                <a:solidFill>
                  <a:sysClr val="windowText" lastClr="000000"/>
                </a:solidFill>
                <a:latin typeface="Bell MT"/>
                <a:cs typeface="Bell MT"/>
              </a:rPr>
              <a:t>Markings</a:t>
            </a:r>
            <a:r>
              <a:rPr sz="2811" kern="0" spc="-77" dirty="0">
                <a:solidFill>
                  <a:sysClr val="windowText" lastClr="000000"/>
                </a:solidFill>
                <a:latin typeface="Bell MT"/>
                <a:cs typeface="Bell MT"/>
              </a:rPr>
              <a:t> </a:t>
            </a:r>
            <a:r>
              <a:rPr sz="2811" kern="0" dirty="0">
                <a:solidFill>
                  <a:sysClr val="windowText" lastClr="000000"/>
                </a:solidFill>
                <a:latin typeface="Bell MT"/>
                <a:cs typeface="Bell MT"/>
              </a:rPr>
              <a:t>-</a:t>
            </a:r>
            <a:r>
              <a:rPr sz="2811" kern="0" spc="-100" dirty="0">
                <a:solidFill>
                  <a:sysClr val="windowText" lastClr="000000"/>
                </a:solidFill>
                <a:latin typeface="Bell MT"/>
                <a:cs typeface="Bell MT"/>
              </a:rPr>
              <a:t> </a:t>
            </a:r>
            <a:r>
              <a:rPr sz="2811" kern="0" spc="-9" dirty="0">
                <a:solidFill>
                  <a:sysClr val="windowText" lastClr="000000"/>
                </a:solidFill>
                <a:latin typeface="Bell MT"/>
                <a:cs typeface="Bell MT"/>
              </a:rPr>
              <a:t>1.6(c)</a:t>
            </a:r>
            <a:endParaRPr sz="2811" kern="0">
              <a:solidFill>
                <a:sysClr val="windowText" lastClr="000000"/>
              </a:solidFill>
              <a:latin typeface="Bell MT"/>
              <a:cs typeface="Bell MT"/>
            </a:endParaRPr>
          </a:p>
          <a:p>
            <a:pPr marL="5562402" defTabSz="829178">
              <a:spcBef>
                <a:spcPts val="694"/>
              </a:spcBef>
            </a:pPr>
            <a:r>
              <a:rPr sz="1451" kern="0" dirty="0">
                <a:solidFill>
                  <a:sysClr val="windowText" lastClr="000000"/>
                </a:solidFill>
                <a:latin typeface="Bell MT"/>
                <a:cs typeface="Bell MT"/>
              </a:rPr>
              <a:t>Sec.</a:t>
            </a:r>
            <a:r>
              <a:rPr sz="1451" kern="0" spc="-14" dirty="0">
                <a:solidFill>
                  <a:sysClr val="windowText" lastClr="000000"/>
                </a:solidFill>
                <a:latin typeface="Bell MT"/>
                <a:cs typeface="Bell MT"/>
              </a:rPr>
              <a:t> </a:t>
            </a:r>
            <a:r>
              <a:rPr sz="1451" kern="0" dirty="0">
                <a:solidFill>
                  <a:sysClr val="windowText" lastClr="000000"/>
                </a:solidFill>
                <a:latin typeface="Bell MT"/>
                <a:cs typeface="Bell MT"/>
              </a:rPr>
              <a:t>1.6</a:t>
            </a:r>
            <a:r>
              <a:rPr sz="1451" kern="0" spc="-27" dirty="0">
                <a:solidFill>
                  <a:sysClr val="windowText" lastClr="000000"/>
                </a:solidFill>
                <a:latin typeface="Bell MT"/>
                <a:cs typeface="Bell MT"/>
              </a:rPr>
              <a:t> </a:t>
            </a:r>
            <a:r>
              <a:rPr sz="1451" kern="0" dirty="0">
                <a:solidFill>
                  <a:sysClr val="windowText" lastClr="000000"/>
                </a:solidFill>
                <a:latin typeface="Bell MT"/>
                <a:cs typeface="Bell MT"/>
              </a:rPr>
              <a:t>–</a:t>
            </a:r>
            <a:r>
              <a:rPr sz="1451" kern="0" spc="-23" dirty="0">
                <a:solidFill>
                  <a:sysClr val="windowText" lastClr="000000"/>
                </a:solidFill>
                <a:latin typeface="Bell MT"/>
                <a:cs typeface="Bell MT"/>
              </a:rPr>
              <a:t> </a:t>
            </a:r>
            <a:r>
              <a:rPr sz="1451" kern="0" spc="-9" dirty="0">
                <a:solidFill>
                  <a:sysClr val="windowText" lastClr="000000"/>
                </a:solidFill>
                <a:latin typeface="Bell MT"/>
                <a:cs typeface="Bell MT"/>
              </a:rPr>
              <a:t>Identification</a:t>
            </a:r>
            <a:r>
              <a:rPr sz="1451" kern="0" spc="-41" dirty="0">
                <a:solidFill>
                  <a:sysClr val="windowText" lastClr="000000"/>
                </a:solidFill>
                <a:latin typeface="Bell MT"/>
                <a:cs typeface="Bell MT"/>
              </a:rPr>
              <a:t> </a:t>
            </a:r>
            <a:r>
              <a:rPr sz="1451" kern="0" dirty="0">
                <a:solidFill>
                  <a:sysClr val="windowText" lastClr="000000"/>
                </a:solidFill>
                <a:latin typeface="Bell MT"/>
                <a:cs typeface="Bell MT"/>
              </a:rPr>
              <a:t>and</a:t>
            </a:r>
            <a:r>
              <a:rPr sz="1451" kern="0" spc="-27" dirty="0">
                <a:solidFill>
                  <a:sysClr val="windowText" lastClr="000000"/>
                </a:solidFill>
                <a:latin typeface="Bell MT"/>
                <a:cs typeface="Bell MT"/>
              </a:rPr>
              <a:t> </a:t>
            </a:r>
            <a:r>
              <a:rPr sz="1451" kern="0" spc="-9" dirty="0">
                <a:solidFill>
                  <a:sysClr val="windowText" lastClr="000000"/>
                </a:solidFill>
                <a:latin typeface="Bell MT"/>
                <a:cs typeface="Bell MT"/>
              </a:rPr>
              <a:t>Markings</a:t>
            </a:r>
            <a:endParaRPr sz="1451"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594DB6D-5B8C-DAEA-E677-47BF2602C08E}"/>
                  </a:ext>
                </a:extLst>
              </p14:cNvPr>
              <p14:cNvContentPartPr/>
              <p14:nvPr/>
            </p14:nvContentPartPr>
            <p14:xfrm>
              <a:off x="2268360" y="2657160"/>
              <a:ext cx="7560000" cy="3112920"/>
            </p14:xfrm>
          </p:contentPart>
        </mc:Choice>
        <mc:Fallback xmlns="">
          <p:pic>
            <p:nvPicPr>
              <p:cNvPr id="5" name="Ink 4">
                <a:extLst>
                  <a:ext uri="{FF2B5EF4-FFF2-40B4-BE49-F238E27FC236}">
                    <a16:creationId xmlns:a16="http://schemas.microsoft.com/office/drawing/2014/main" id="{B594DB6D-5B8C-DAEA-E677-47BF2602C08E}"/>
                  </a:ext>
                </a:extLst>
              </p:cNvPr>
              <p:cNvPicPr/>
              <p:nvPr/>
            </p:nvPicPr>
            <p:blipFill>
              <a:blip r:embed="rId3"/>
              <a:stretch>
                <a:fillRect/>
              </a:stretch>
            </p:blipFill>
            <p:spPr>
              <a:xfrm>
                <a:off x="2259000" y="2647800"/>
                <a:ext cx="7578720" cy="3131640"/>
              </a:xfrm>
              <a:prstGeom prst="rect">
                <a:avLst/>
              </a:prstGeom>
            </p:spPr>
          </p:pic>
        </mc:Fallback>
      </mc:AlternateContent>
    </p:spTree>
    <p:extLst>
      <p:ext uri="{BB962C8B-B14F-4D97-AF65-F5344CB8AC3E}">
        <p14:creationId xmlns:p14="http://schemas.microsoft.com/office/powerpoint/2010/main" val="80722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24</a:t>
            </a:fld>
            <a:endParaRPr kern="0" spc="-23" dirty="0">
              <a:solidFill>
                <a:prstClr val="black"/>
              </a:solidFill>
            </a:endParaRPr>
          </a:p>
        </p:txBody>
      </p:sp>
      <p:sp>
        <p:nvSpPr>
          <p:cNvPr id="3" name="object 3"/>
          <p:cNvSpPr txBox="1"/>
          <p:nvPr/>
        </p:nvSpPr>
        <p:spPr>
          <a:xfrm>
            <a:off x="1991046" y="1857188"/>
            <a:ext cx="9036618" cy="3893571"/>
          </a:xfrm>
          <a:prstGeom prst="rect">
            <a:avLst/>
          </a:prstGeom>
        </p:spPr>
        <p:txBody>
          <a:bodyPr vert="horz" wrap="square" lIns="0" tIns="68522" rIns="0" bIns="0" rtlCol="0">
            <a:spAutoFit/>
          </a:bodyPr>
          <a:lstStyle/>
          <a:p>
            <a:pPr marL="2917094" marR="617853" indent="-1766034" defTabSz="829178">
              <a:lnSpc>
                <a:spcPts val="3627"/>
              </a:lnSpc>
              <a:spcBef>
                <a:spcPts val="540"/>
              </a:spcBef>
            </a:pPr>
            <a:r>
              <a:rPr sz="3355" b="1" kern="0" dirty="0">
                <a:solidFill>
                  <a:sysClr val="windowText" lastClr="000000"/>
                </a:solidFill>
                <a:latin typeface="Bell MT"/>
                <a:cs typeface="Bell MT"/>
              </a:rPr>
              <a:t>What</a:t>
            </a:r>
            <a:r>
              <a:rPr sz="3355" b="1" kern="0" spc="-95" dirty="0">
                <a:solidFill>
                  <a:sysClr val="windowText" lastClr="000000"/>
                </a:solidFill>
                <a:latin typeface="Bell MT"/>
                <a:cs typeface="Bell MT"/>
              </a:rPr>
              <a:t> </a:t>
            </a:r>
            <a:r>
              <a:rPr sz="3355" b="1" kern="0" dirty="0">
                <a:solidFill>
                  <a:sysClr val="windowText" lastClr="000000"/>
                </a:solidFill>
                <a:latin typeface="Bell MT"/>
                <a:cs typeface="Bell MT"/>
              </a:rPr>
              <a:t>about</a:t>
            </a:r>
            <a:r>
              <a:rPr sz="3355" b="1" kern="0" spc="-113" dirty="0">
                <a:solidFill>
                  <a:sysClr val="windowText" lastClr="000000"/>
                </a:solidFill>
                <a:latin typeface="Bell MT"/>
                <a:cs typeface="Bell MT"/>
              </a:rPr>
              <a:t> </a:t>
            </a:r>
            <a:r>
              <a:rPr sz="3355" b="1" kern="0" dirty="0">
                <a:solidFill>
                  <a:sysClr val="windowText" lastClr="000000"/>
                </a:solidFill>
                <a:latin typeface="Bell MT"/>
                <a:cs typeface="Bell MT"/>
              </a:rPr>
              <a:t>the</a:t>
            </a:r>
            <a:r>
              <a:rPr sz="3355" b="1" kern="0" spc="-103" dirty="0">
                <a:solidFill>
                  <a:sysClr val="windowText" lastClr="000000"/>
                </a:solidFill>
                <a:latin typeface="Bell MT"/>
                <a:cs typeface="Bell MT"/>
              </a:rPr>
              <a:t> </a:t>
            </a:r>
            <a:r>
              <a:rPr sz="3355" b="1" kern="0" dirty="0">
                <a:solidFill>
                  <a:sysClr val="windowText" lastClr="000000"/>
                </a:solidFill>
                <a:latin typeface="Bell MT"/>
                <a:cs typeface="Bell MT"/>
              </a:rPr>
              <a:t>other</a:t>
            </a:r>
            <a:r>
              <a:rPr sz="3355" b="1" kern="0" spc="-118" dirty="0">
                <a:solidFill>
                  <a:sysClr val="windowText" lastClr="000000"/>
                </a:solidFill>
                <a:latin typeface="Bell MT"/>
                <a:cs typeface="Bell MT"/>
              </a:rPr>
              <a:t> </a:t>
            </a:r>
            <a:r>
              <a:rPr sz="3355" b="1" kern="0" spc="-9" dirty="0">
                <a:solidFill>
                  <a:sysClr val="windowText" lastClr="000000"/>
                </a:solidFill>
                <a:latin typeface="Bell MT"/>
                <a:cs typeface="Bell MT"/>
              </a:rPr>
              <a:t>markings </a:t>
            </a:r>
            <a:r>
              <a:rPr sz="3355" b="1" kern="0" dirty="0">
                <a:solidFill>
                  <a:sysClr val="windowText" lastClr="000000"/>
                </a:solidFill>
                <a:latin typeface="Bell MT"/>
                <a:cs typeface="Bell MT"/>
              </a:rPr>
              <a:t>on</a:t>
            </a:r>
            <a:r>
              <a:rPr sz="3355" b="1" kern="0" spc="-45" dirty="0">
                <a:solidFill>
                  <a:sysClr val="windowText" lastClr="000000"/>
                </a:solidFill>
                <a:latin typeface="Bell MT"/>
                <a:cs typeface="Bell MT"/>
              </a:rPr>
              <a:t> </a:t>
            </a:r>
            <a:r>
              <a:rPr sz="3355" b="1" kern="0" dirty="0">
                <a:solidFill>
                  <a:sysClr val="windowText" lastClr="000000"/>
                </a:solidFill>
                <a:latin typeface="Bell MT"/>
                <a:cs typeface="Bell MT"/>
              </a:rPr>
              <a:t>the</a:t>
            </a:r>
            <a:r>
              <a:rPr sz="3355" b="1" kern="0" spc="-54" dirty="0">
                <a:solidFill>
                  <a:sysClr val="windowText" lastClr="000000"/>
                </a:solidFill>
                <a:latin typeface="Bell MT"/>
                <a:cs typeface="Bell MT"/>
              </a:rPr>
              <a:t> </a:t>
            </a:r>
            <a:r>
              <a:rPr sz="3355" b="1" kern="0" spc="-9" dirty="0">
                <a:solidFill>
                  <a:sysClr val="windowText" lastClr="000000"/>
                </a:solidFill>
                <a:latin typeface="Bell MT"/>
                <a:cs typeface="Bell MT"/>
              </a:rPr>
              <a:t>page?</a:t>
            </a:r>
            <a:endParaRPr sz="3355" kern="0" dirty="0">
              <a:solidFill>
                <a:sysClr val="windowText" lastClr="000000"/>
              </a:solidFill>
              <a:latin typeface="Bell MT"/>
              <a:cs typeface="Bell MT"/>
            </a:endParaRPr>
          </a:p>
          <a:p>
            <a:pPr marL="425530" indent="-414013" defTabSz="829178">
              <a:lnSpc>
                <a:spcPts val="3827"/>
              </a:lnSpc>
              <a:spcBef>
                <a:spcPts val="617"/>
              </a:spcBef>
              <a:buFont typeface="Arial"/>
              <a:buChar char="•"/>
              <a:tabLst>
                <a:tab pos="425530" algn="l"/>
                <a:tab pos="426105" algn="l"/>
              </a:tabLst>
            </a:pPr>
            <a:r>
              <a:rPr sz="3355" kern="0" dirty="0">
                <a:solidFill>
                  <a:sysClr val="windowText" lastClr="000000"/>
                </a:solidFill>
                <a:latin typeface="Bell MT"/>
                <a:cs typeface="Bell MT"/>
              </a:rPr>
              <a:t>FOUO:</a:t>
            </a:r>
            <a:r>
              <a:rPr sz="3355" kern="0" spc="-109" dirty="0">
                <a:solidFill>
                  <a:sysClr val="windowText" lastClr="000000"/>
                </a:solidFill>
                <a:latin typeface="Bell MT"/>
                <a:cs typeface="Bell MT"/>
              </a:rPr>
              <a:t> </a:t>
            </a:r>
            <a:r>
              <a:rPr sz="3355" kern="0" spc="-32" dirty="0">
                <a:solidFill>
                  <a:sysClr val="windowText" lastClr="000000"/>
                </a:solidFill>
                <a:latin typeface="Bell MT"/>
                <a:cs typeface="Bell MT"/>
              </a:rPr>
              <a:t>For</a:t>
            </a:r>
            <a:r>
              <a:rPr sz="3355" kern="0" spc="-109" dirty="0">
                <a:solidFill>
                  <a:sysClr val="windowText" lastClr="000000"/>
                </a:solidFill>
                <a:latin typeface="Bell MT"/>
                <a:cs typeface="Bell MT"/>
              </a:rPr>
              <a:t> </a:t>
            </a:r>
            <a:r>
              <a:rPr sz="3355" kern="0" dirty="0">
                <a:solidFill>
                  <a:sysClr val="windowText" lastClr="000000"/>
                </a:solidFill>
                <a:latin typeface="Bell MT"/>
                <a:cs typeface="Bell MT"/>
              </a:rPr>
              <a:t>Official</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Use</a:t>
            </a:r>
            <a:r>
              <a:rPr sz="3355" kern="0" spc="-109" dirty="0">
                <a:solidFill>
                  <a:sysClr val="windowText" lastClr="000000"/>
                </a:solidFill>
                <a:latin typeface="Bell MT"/>
                <a:cs typeface="Bell MT"/>
              </a:rPr>
              <a:t> </a:t>
            </a:r>
            <a:r>
              <a:rPr sz="3355" kern="0" spc="-18" dirty="0">
                <a:solidFill>
                  <a:sysClr val="windowText" lastClr="000000"/>
                </a:solidFill>
                <a:latin typeface="Bell MT"/>
                <a:cs typeface="Bell MT"/>
              </a:rPr>
              <a:t>Only</a:t>
            </a:r>
            <a:endParaRPr sz="3355" kern="0" dirty="0">
              <a:solidFill>
                <a:sysClr val="windowText" lastClr="000000"/>
              </a:solidFill>
              <a:latin typeface="Bell MT"/>
              <a:cs typeface="Bell MT"/>
            </a:endParaRPr>
          </a:p>
          <a:p>
            <a:pPr marL="425530" indent="-414013" defTabSz="829178">
              <a:lnSpc>
                <a:spcPts val="3623"/>
              </a:lnSpc>
              <a:buFont typeface="Arial"/>
              <a:buChar char="•"/>
              <a:tabLst>
                <a:tab pos="425530" algn="l"/>
                <a:tab pos="426105" algn="l"/>
              </a:tabLst>
            </a:pPr>
            <a:r>
              <a:rPr sz="3355" kern="0" dirty="0">
                <a:solidFill>
                  <a:sysClr val="windowText" lastClr="000000"/>
                </a:solidFill>
                <a:latin typeface="Bell MT"/>
                <a:cs typeface="Bell MT"/>
              </a:rPr>
              <a:t>SBU:</a:t>
            </a:r>
            <a:r>
              <a:rPr sz="3355" kern="0" spc="-100" dirty="0">
                <a:solidFill>
                  <a:sysClr val="windowText" lastClr="000000"/>
                </a:solidFill>
                <a:latin typeface="Bell MT"/>
                <a:cs typeface="Bell MT"/>
              </a:rPr>
              <a:t> </a:t>
            </a:r>
            <a:r>
              <a:rPr sz="3355" kern="0" spc="-9" dirty="0">
                <a:solidFill>
                  <a:sysClr val="windowText" lastClr="000000"/>
                </a:solidFill>
                <a:latin typeface="Bell MT"/>
                <a:cs typeface="Bell MT"/>
              </a:rPr>
              <a:t>Sensitive</a:t>
            </a:r>
            <a:r>
              <a:rPr sz="3355" kern="0" spc="-113" dirty="0">
                <a:solidFill>
                  <a:sysClr val="windowText" lastClr="000000"/>
                </a:solidFill>
                <a:latin typeface="Bell MT"/>
                <a:cs typeface="Bell MT"/>
              </a:rPr>
              <a:t> </a:t>
            </a:r>
            <a:r>
              <a:rPr sz="3355" kern="0" dirty="0">
                <a:solidFill>
                  <a:sysClr val="windowText" lastClr="000000"/>
                </a:solidFill>
                <a:latin typeface="Bell MT"/>
                <a:cs typeface="Bell MT"/>
              </a:rPr>
              <a:t>But</a:t>
            </a:r>
            <a:r>
              <a:rPr sz="3355" kern="0" spc="-103" dirty="0">
                <a:solidFill>
                  <a:sysClr val="windowText" lastClr="000000"/>
                </a:solidFill>
                <a:latin typeface="Bell MT"/>
                <a:cs typeface="Bell MT"/>
              </a:rPr>
              <a:t> </a:t>
            </a:r>
            <a:r>
              <a:rPr sz="3355" kern="0" spc="-9" dirty="0">
                <a:solidFill>
                  <a:sysClr val="windowText" lastClr="000000"/>
                </a:solidFill>
                <a:latin typeface="Bell MT"/>
                <a:cs typeface="Bell MT"/>
              </a:rPr>
              <a:t>Unclassified</a:t>
            </a:r>
            <a:endParaRPr sz="3355" kern="0" dirty="0">
              <a:solidFill>
                <a:sysClr val="windowText" lastClr="000000"/>
              </a:solidFill>
              <a:latin typeface="Bell MT"/>
              <a:cs typeface="Bell MT"/>
            </a:endParaRPr>
          </a:p>
          <a:p>
            <a:pPr marL="425530" indent="-414013" defTabSz="829178">
              <a:lnSpc>
                <a:spcPts val="3623"/>
              </a:lnSpc>
              <a:buFont typeface="Arial"/>
              <a:buChar char="•"/>
              <a:tabLst>
                <a:tab pos="425530" algn="l"/>
                <a:tab pos="426105" algn="l"/>
              </a:tabLst>
            </a:pPr>
            <a:r>
              <a:rPr sz="3355" kern="0" dirty="0">
                <a:solidFill>
                  <a:sysClr val="windowText" lastClr="000000"/>
                </a:solidFill>
                <a:latin typeface="Bell MT"/>
                <a:cs typeface="Bell MT"/>
              </a:rPr>
              <a:t>LES:</a:t>
            </a:r>
            <a:r>
              <a:rPr sz="3355" kern="0" spc="-109" dirty="0">
                <a:solidFill>
                  <a:sysClr val="windowText" lastClr="000000"/>
                </a:solidFill>
                <a:latin typeface="Bell MT"/>
                <a:cs typeface="Bell MT"/>
              </a:rPr>
              <a:t> </a:t>
            </a:r>
            <a:r>
              <a:rPr sz="3355" kern="0" dirty="0">
                <a:solidFill>
                  <a:sysClr val="windowText" lastClr="000000"/>
                </a:solidFill>
                <a:latin typeface="Bell MT"/>
                <a:cs typeface="Bell MT"/>
              </a:rPr>
              <a:t>Law</a:t>
            </a:r>
            <a:r>
              <a:rPr sz="3355" kern="0" spc="-103" dirty="0">
                <a:solidFill>
                  <a:sysClr val="windowText" lastClr="000000"/>
                </a:solidFill>
                <a:latin typeface="Bell MT"/>
                <a:cs typeface="Bell MT"/>
              </a:rPr>
              <a:t> </a:t>
            </a:r>
            <a:r>
              <a:rPr sz="3355" kern="0" spc="-9" dirty="0">
                <a:solidFill>
                  <a:sysClr val="windowText" lastClr="000000"/>
                </a:solidFill>
                <a:latin typeface="Bell MT"/>
                <a:cs typeface="Bell MT"/>
              </a:rPr>
              <a:t>Enforcement</a:t>
            </a:r>
            <a:r>
              <a:rPr sz="3355" kern="0" spc="-145" dirty="0">
                <a:solidFill>
                  <a:sysClr val="windowText" lastClr="000000"/>
                </a:solidFill>
                <a:latin typeface="Bell MT"/>
                <a:cs typeface="Bell MT"/>
              </a:rPr>
              <a:t> </a:t>
            </a:r>
            <a:r>
              <a:rPr sz="3355" kern="0" spc="-9" dirty="0">
                <a:solidFill>
                  <a:sysClr val="windowText" lastClr="000000"/>
                </a:solidFill>
                <a:latin typeface="Bell MT"/>
                <a:cs typeface="Bell MT"/>
              </a:rPr>
              <a:t>Sensitive</a:t>
            </a:r>
            <a:endParaRPr sz="3355" kern="0" dirty="0">
              <a:solidFill>
                <a:sysClr val="windowText" lastClr="000000"/>
              </a:solidFill>
              <a:latin typeface="Bell MT"/>
              <a:cs typeface="Bell MT"/>
            </a:endParaRPr>
          </a:p>
          <a:p>
            <a:pPr marL="425530" indent="-414013" defTabSz="829178">
              <a:lnSpc>
                <a:spcPts val="3623"/>
              </a:lnSpc>
              <a:buFont typeface="Arial"/>
              <a:buChar char="•"/>
              <a:tabLst>
                <a:tab pos="425530" algn="l"/>
                <a:tab pos="426105" algn="l"/>
              </a:tabLst>
            </a:pPr>
            <a:r>
              <a:rPr sz="3355" kern="0" dirty="0">
                <a:solidFill>
                  <a:sysClr val="windowText" lastClr="000000"/>
                </a:solidFill>
                <a:latin typeface="Bell MT"/>
                <a:cs typeface="Bell MT"/>
              </a:rPr>
              <a:t>SSI:</a:t>
            </a:r>
            <a:r>
              <a:rPr sz="3355" kern="0" spc="-109" dirty="0">
                <a:solidFill>
                  <a:sysClr val="windowText" lastClr="000000"/>
                </a:solidFill>
                <a:latin typeface="Bell MT"/>
                <a:cs typeface="Bell MT"/>
              </a:rPr>
              <a:t> </a:t>
            </a:r>
            <a:r>
              <a:rPr sz="3355" kern="0" spc="-9" dirty="0">
                <a:solidFill>
                  <a:sysClr val="windowText" lastClr="000000"/>
                </a:solidFill>
                <a:latin typeface="Bell MT"/>
                <a:cs typeface="Bell MT"/>
              </a:rPr>
              <a:t>Sensitive</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Security</a:t>
            </a:r>
            <a:r>
              <a:rPr sz="3355" kern="0" spc="-109"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endParaRPr sz="3355" kern="0" dirty="0">
              <a:solidFill>
                <a:sysClr val="windowText" lastClr="000000"/>
              </a:solidFill>
              <a:latin typeface="Bell MT"/>
              <a:cs typeface="Bell MT"/>
            </a:endParaRPr>
          </a:p>
          <a:p>
            <a:pPr marL="425530" indent="-414013" defTabSz="829178">
              <a:lnSpc>
                <a:spcPts val="3623"/>
              </a:lnSpc>
              <a:buFont typeface="Arial"/>
              <a:buChar char="•"/>
              <a:tabLst>
                <a:tab pos="425530" algn="l"/>
                <a:tab pos="426105" algn="l"/>
              </a:tabLst>
            </a:pPr>
            <a:r>
              <a:rPr sz="3355" kern="0" dirty="0">
                <a:solidFill>
                  <a:sysClr val="windowText" lastClr="000000"/>
                </a:solidFill>
                <a:latin typeface="Bell MT"/>
                <a:cs typeface="Bell MT"/>
              </a:rPr>
              <a:t>CII:</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Critical</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Infrastructure</a:t>
            </a:r>
            <a:r>
              <a:rPr sz="3355" kern="0" spc="-100"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endParaRPr sz="3355" kern="0" dirty="0">
              <a:solidFill>
                <a:sysClr val="windowText" lastClr="000000"/>
              </a:solidFill>
              <a:latin typeface="Bell MT"/>
              <a:cs typeface="Bell MT"/>
            </a:endParaRPr>
          </a:p>
          <a:p>
            <a:pPr marL="425530" indent="-414013" defTabSz="829178">
              <a:lnSpc>
                <a:spcPts val="3827"/>
              </a:lnSpc>
              <a:buFont typeface="Arial"/>
              <a:buChar char="•"/>
              <a:tabLst>
                <a:tab pos="425530" algn="l"/>
                <a:tab pos="426105" algn="l"/>
              </a:tabLst>
            </a:pPr>
            <a:r>
              <a:rPr sz="3355" kern="0" dirty="0">
                <a:solidFill>
                  <a:sysClr val="windowText" lastClr="000000"/>
                </a:solidFill>
                <a:latin typeface="Bell MT"/>
                <a:cs typeface="Bell MT"/>
              </a:rPr>
              <a:t>CUI:</a:t>
            </a:r>
            <a:r>
              <a:rPr sz="3355" kern="0" spc="-131" dirty="0">
                <a:solidFill>
                  <a:sysClr val="windowText" lastClr="000000"/>
                </a:solidFill>
                <a:latin typeface="Bell MT"/>
                <a:cs typeface="Bell MT"/>
              </a:rPr>
              <a:t> </a:t>
            </a:r>
            <a:r>
              <a:rPr sz="3355" kern="0" dirty="0">
                <a:solidFill>
                  <a:sysClr val="windowText" lastClr="000000"/>
                </a:solidFill>
                <a:latin typeface="Bell MT"/>
                <a:cs typeface="Bell MT"/>
              </a:rPr>
              <a:t>Controlled</a:t>
            </a:r>
            <a:r>
              <a:rPr sz="3355" kern="0" spc="-159" dirty="0">
                <a:solidFill>
                  <a:sysClr val="windowText" lastClr="000000"/>
                </a:solidFill>
                <a:latin typeface="Bell MT"/>
                <a:cs typeface="Bell MT"/>
              </a:rPr>
              <a:t> </a:t>
            </a:r>
            <a:r>
              <a:rPr sz="3355" kern="0" dirty="0">
                <a:solidFill>
                  <a:sysClr val="windowText" lastClr="000000"/>
                </a:solidFill>
                <a:latin typeface="Bell MT"/>
                <a:cs typeface="Bell MT"/>
              </a:rPr>
              <a:t>Unclassified</a:t>
            </a:r>
            <a:r>
              <a:rPr sz="3355" kern="0" spc="-150"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endParaRPr sz="3355" kern="0" dirty="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77928BA-12A7-5222-0F78-6B931BFF8269}"/>
                  </a:ext>
                </a:extLst>
              </p14:cNvPr>
              <p14:cNvContentPartPr/>
              <p14:nvPr/>
            </p14:nvContentPartPr>
            <p14:xfrm>
              <a:off x="3444840" y="3256560"/>
              <a:ext cx="6548040" cy="2435400"/>
            </p14:xfrm>
          </p:contentPart>
        </mc:Choice>
        <mc:Fallback xmlns="">
          <p:pic>
            <p:nvPicPr>
              <p:cNvPr id="5" name="Ink 4">
                <a:extLst>
                  <a:ext uri="{FF2B5EF4-FFF2-40B4-BE49-F238E27FC236}">
                    <a16:creationId xmlns:a16="http://schemas.microsoft.com/office/drawing/2014/main" id="{177928BA-12A7-5222-0F78-6B931BFF8269}"/>
                  </a:ext>
                </a:extLst>
              </p:cNvPr>
              <p:cNvPicPr/>
              <p:nvPr/>
            </p:nvPicPr>
            <p:blipFill>
              <a:blip r:embed="rId3"/>
              <a:stretch>
                <a:fillRect/>
              </a:stretch>
            </p:blipFill>
            <p:spPr>
              <a:xfrm>
                <a:off x="3435480" y="3247200"/>
                <a:ext cx="6566760" cy="2454120"/>
              </a:xfrm>
              <a:prstGeom prst="rect">
                <a:avLst/>
              </a:prstGeom>
            </p:spPr>
          </p:pic>
        </mc:Fallback>
      </mc:AlternateContent>
    </p:spTree>
    <p:extLst>
      <p:ext uri="{BB962C8B-B14F-4D97-AF65-F5344CB8AC3E}">
        <p14:creationId xmlns:p14="http://schemas.microsoft.com/office/powerpoint/2010/main" val="1093458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0642" y="2818164"/>
            <a:ext cx="8136317" cy="1448112"/>
          </a:xfrm>
          <a:prstGeom prst="rect">
            <a:avLst/>
          </a:prstGeom>
        </p:spPr>
        <p:txBody>
          <a:bodyPr vert="horz" wrap="square" lIns="0" tIns="11516" rIns="0" bIns="0" rtlCol="0">
            <a:spAutoFit/>
          </a:bodyPr>
          <a:lstStyle/>
          <a:p>
            <a:pPr marL="1520160" marR="4607" indent="-1509219">
              <a:lnSpc>
                <a:spcPct val="113100"/>
              </a:lnSpc>
              <a:spcBef>
                <a:spcPts val="91"/>
              </a:spcBef>
              <a:tabLst>
                <a:tab pos="4782168" algn="l"/>
              </a:tabLst>
            </a:pPr>
            <a:r>
              <a:rPr sz="4217" spc="-109" dirty="0"/>
              <a:t>Unclassified</a:t>
            </a:r>
            <a:r>
              <a:rPr sz="4217" spc="-136" dirty="0"/>
              <a:t> </a:t>
            </a:r>
            <a:r>
              <a:rPr sz="4217" spc="-131" dirty="0"/>
              <a:t>Information</a:t>
            </a:r>
            <a:r>
              <a:rPr sz="4217" spc="-150" dirty="0"/>
              <a:t> </a:t>
            </a:r>
            <a:r>
              <a:rPr sz="4217" dirty="0"/>
              <a:t>in</a:t>
            </a:r>
            <a:r>
              <a:rPr sz="4217" spc="-190" dirty="0"/>
              <a:t> </a:t>
            </a:r>
            <a:r>
              <a:rPr sz="4217" spc="-86" dirty="0"/>
              <a:t>Context: </a:t>
            </a:r>
            <a:r>
              <a:rPr sz="4217" spc="-118" dirty="0"/>
              <a:t>The</a:t>
            </a:r>
            <a:r>
              <a:rPr sz="4217" spc="-131" dirty="0"/>
              <a:t> </a:t>
            </a:r>
            <a:r>
              <a:rPr sz="4217" spc="-95" dirty="0"/>
              <a:t>Pieces</a:t>
            </a:r>
            <a:r>
              <a:rPr sz="4217" spc="-185" dirty="0"/>
              <a:t> </a:t>
            </a:r>
            <a:r>
              <a:rPr sz="4217" spc="-23" dirty="0"/>
              <a:t>of</a:t>
            </a:r>
            <a:r>
              <a:rPr lang="en-US" sz="4217" spc="-23" dirty="0"/>
              <a:t> </a:t>
            </a:r>
            <a:r>
              <a:rPr sz="4217" spc="-286" dirty="0"/>
              <a:t>a</a:t>
            </a:r>
            <a:r>
              <a:rPr sz="4217" spc="109" dirty="0"/>
              <a:t> </a:t>
            </a:r>
            <a:r>
              <a:rPr sz="4217" spc="-9" dirty="0"/>
              <a:t>Puzzle</a:t>
            </a:r>
            <a:endParaRPr sz="4217" dirty="0"/>
          </a:p>
        </p:txBody>
      </p:sp>
      <p:sp>
        <p:nvSpPr>
          <p:cNvPr id="3" name="object 3"/>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25</a:t>
            </a:fld>
            <a:endParaRPr kern="0" spc="-23" dirty="0">
              <a:solidFill>
                <a:prstClr val="black"/>
              </a:solidFill>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CED69D6-3582-AE62-AD07-DA2E840466CE}"/>
                  </a:ext>
                </a:extLst>
              </p14:cNvPr>
              <p14:cNvContentPartPr/>
              <p14:nvPr/>
            </p14:nvContentPartPr>
            <p14:xfrm>
              <a:off x="2611080" y="3482640"/>
              <a:ext cx="5373720" cy="1073160"/>
            </p14:xfrm>
          </p:contentPart>
        </mc:Choice>
        <mc:Fallback xmlns="">
          <p:pic>
            <p:nvPicPr>
              <p:cNvPr id="4" name="Ink 3">
                <a:extLst>
                  <a:ext uri="{FF2B5EF4-FFF2-40B4-BE49-F238E27FC236}">
                    <a16:creationId xmlns:a16="http://schemas.microsoft.com/office/drawing/2014/main" id="{ECED69D6-3582-AE62-AD07-DA2E840466CE}"/>
                  </a:ext>
                </a:extLst>
              </p:cNvPr>
              <p:cNvPicPr/>
              <p:nvPr/>
            </p:nvPicPr>
            <p:blipFill>
              <a:blip r:embed="rId3"/>
              <a:stretch>
                <a:fillRect/>
              </a:stretch>
            </p:blipFill>
            <p:spPr>
              <a:xfrm>
                <a:off x="2601720" y="3473280"/>
                <a:ext cx="5392440" cy="1091880"/>
              </a:xfrm>
              <a:prstGeom prst="rect">
                <a:avLst/>
              </a:prstGeom>
            </p:spPr>
          </p:pic>
        </mc:Fallback>
      </mc:AlternateContent>
    </p:spTree>
    <p:extLst>
      <p:ext uri="{BB962C8B-B14F-4D97-AF65-F5344CB8AC3E}">
        <p14:creationId xmlns:p14="http://schemas.microsoft.com/office/powerpoint/2010/main" val="2277288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344339">
              <a:spcBef>
                <a:spcPts val="100"/>
              </a:spcBef>
            </a:pPr>
            <a:r>
              <a:rPr spc="-118" dirty="0"/>
              <a:t>Knowledge</a:t>
            </a:r>
            <a:r>
              <a:rPr spc="-91" dirty="0"/>
              <a:t> </a:t>
            </a:r>
            <a:r>
              <a:rPr spc="-82" dirty="0"/>
              <a:t>Preview</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26</a:t>
            </a:fld>
            <a:endParaRPr kern="0" spc="-23" dirty="0">
              <a:solidFill>
                <a:prstClr val="black"/>
              </a:solidFill>
            </a:endParaRPr>
          </a:p>
        </p:txBody>
      </p:sp>
      <p:sp>
        <p:nvSpPr>
          <p:cNvPr id="3" name="object 3"/>
          <p:cNvSpPr txBox="1"/>
          <p:nvPr/>
        </p:nvSpPr>
        <p:spPr>
          <a:xfrm>
            <a:off x="1778279" y="1725900"/>
            <a:ext cx="8515206" cy="4395538"/>
          </a:xfrm>
          <a:prstGeom prst="rect">
            <a:avLst/>
          </a:prstGeom>
        </p:spPr>
        <p:txBody>
          <a:bodyPr vert="horz" wrap="square" lIns="0" tIns="64492" rIns="0" bIns="0" rtlCol="0">
            <a:spAutoFit/>
          </a:bodyPr>
          <a:lstStyle/>
          <a:p>
            <a:pPr marL="11516" marR="4607" indent="828602" defTabSz="829178">
              <a:lnSpc>
                <a:spcPts val="3328"/>
              </a:lnSpc>
              <a:spcBef>
                <a:spcPts val="508"/>
              </a:spcBef>
            </a:pPr>
            <a:r>
              <a:rPr sz="3083" kern="0" spc="-9" dirty="0">
                <a:solidFill>
                  <a:sysClr val="windowText" lastClr="000000"/>
                </a:solidFill>
                <a:latin typeface="Bell MT"/>
                <a:cs typeface="Bell MT"/>
              </a:rPr>
              <a:t>Ignacio,</a:t>
            </a:r>
            <a:r>
              <a:rPr sz="3083" kern="0" spc="-68" dirty="0">
                <a:solidFill>
                  <a:sysClr val="windowText" lastClr="000000"/>
                </a:solidFill>
                <a:latin typeface="Bell MT"/>
                <a:cs typeface="Bell MT"/>
              </a:rPr>
              <a:t> </a:t>
            </a:r>
            <a:r>
              <a:rPr sz="3083" kern="0" dirty="0">
                <a:solidFill>
                  <a:sysClr val="windowText" lastClr="000000"/>
                </a:solidFill>
                <a:latin typeface="Bell MT"/>
                <a:cs typeface="Bell MT"/>
              </a:rPr>
              <a:t>an</a:t>
            </a:r>
            <a:r>
              <a:rPr sz="3083" kern="0" spc="-73" dirty="0">
                <a:solidFill>
                  <a:sysClr val="windowText" lastClr="000000"/>
                </a:solidFill>
                <a:latin typeface="Bell MT"/>
                <a:cs typeface="Bell MT"/>
              </a:rPr>
              <a:t> </a:t>
            </a:r>
            <a:r>
              <a:rPr sz="3083" kern="0" dirty="0">
                <a:solidFill>
                  <a:sysClr val="windowText" lastClr="000000"/>
                </a:solidFill>
                <a:latin typeface="Bell MT"/>
                <a:cs typeface="Bell MT"/>
              </a:rPr>
              <a:t>intern</a:t>
            </a:r>
            <a:r>
              <a:rPr sz="3083" kern="0" spc="-41" dirty="0">
                <a:solidFill>
                  <a:sysClr val="windowText" lastClr="000000"/>
                </a:solidFill>
                <a:latin typeface="Bell MT"/>
                <a:cs typeface="Bell MT"/>
              </a:rPr>
              <a:t> </a:t>
            </a:r>
            <a:r>
              <a:rPr sz="3083" kern="0" dirty="0">
                <a:solidFill>
                  <a:sysClr val="windowText" lastClr="000000"/>
                </a:solidFill>
                <a:latin typeface="Bell MT"/>
                <a:cs typeface="Bell MT"/>
              </a:rPr>
              <a:t>for</a:t>
            </a:r>
            <a:r>
              <a:rPr sz="3083" kern="0" spc="-77" dirty="0">
                <a:solidFill>
                  <a:sysClr val="windowText" lastClr="000000"/>
                </a:solidFill>
                <a:latin typeface="Bell MT"/>
                <a:cs typeface="Bell MT"/>
              </a:rPr>
              <a:t> </a:t>
            </a:r>
            <a:r>
              <a:rPr sz="3083" kern="0" dirty="0">
                <a:solidFill>
                  <a:sysClr val="windowText" lastClr="000000"/>
                </a:solidFill>
                <a:latin typeface="Bell MT"/>
                <a:cs typeface="Bell MT"/>
              </a:rPr>
              <a:t>a</a:t>
            </a:r>
            <a:r>
              <a:rPr sz="3083" kern="0" spc="-77" dirty="0">
                <a:solidFill>
                  <a:sysClr val="windowText" lastClr="000000"/>
                </a:solidFill>
                <a:latin typeface="Bell MT"/>
                <a:cs typeface="Bell MT"/>
              </a:rPr>
              <a:t> </a:t>
            </a:r>
            <a:r>
              <a:rPr sz="3083" kern="0" dirty="0">
                <a:solidFill>
                  <a:sysClr val="windowText" lastClr="000000"/>
                </a:solidFill>
                <a:latin typeface="Bell MT"/>
                <a:cs typeface="Bell MT"/>
              </a:rPr>
              <a:t>national</a:t>
            </a:r>
            <a:r>
              <a:rPr sz="3083" kern="0" spc="-54" dirty="0">
                <a:solidFill>
                  <a:sysClr val="windowText" lastClr="000000"/>
                </a:solidFill>
                <a:latin typeface="Bell MT"/>
                <a:cs typeface="Bell MT"/>
              </a:rPr>
              <a:t> </a:t>
            </a:r>
            <a:r>
              <a:rPr sz="3083" kern="0" dirty="0">
                <a:solidFill>
                  <a:sysClr val="windowText" lastClr="000000"/>
                </a:solidFill>
                <a:latin typeface="Bell MT"/>
                <a:cs typeface="Bell MT"/>
              </a:rPr>
              <a:t>security</a:t>
            </a:r>
            <a:r>
              <a:rPr sz="3083" kern="0" spc="-54" dirty="0">
                <a:solidFill>
                  <a:sysClr val="windowText" lastClr="000000"/>
                </a:solidFill>
                <a:latin typeface="Bell MT"/>
                <a:cs typeface="Bell MT"/>
              </a:rPr>
              <a:t> </a:t>
            </a:r>
            <a:r>
              <a:rPr sz="3083" kern="0" spc="-9" dirty="0">
                <a:solidFill>
                  <a:sysClr val="windowText" lastClr="000000"/>
                </a:solidFill>
                <a:latin typeface="Bell MT"/>
                <a:cs typeface="Bell MT"/>
              </a:rPr>
              <a:t>agency, </a:t>
            </a:r>
            <a:r>
              <a:rPr sz="3083" kern="0" dirty="0">
                <a:solidFill>
                  <a:sysClr val="windowText" lastClr="000000"/>
                </a:solidFill>
                <a:latin typeface="Bell MT"/>
                <a:cs typeface="Bell MT"/>
              </a:rPr>
              <a:t>is</a:t>
            </a:r>
            <a:r>
              <a:rPr sz="3083" kern="0" spc="-86" dirty="0">
                <a:solidFill>
                  <a:sysClr val="windowText" lastClr="000000"/>
                </a:solidFill>
                <a:latin typeface="Bell MT"/>
                <a:cs typeface="Bell MT"/>
              </a:rPr>
              <a:t> </a:t>
            </a:r>
            <a:r>
              <a:rPr sz="3083" kern="0" dirty="0">
                <a:solidFill>
                  <a:sysClr val="windowText" lastClr="000000"/>
                </a:solidFill>
                <a:latin typeface="Bell MT"/>
                <a:cs typeface="Bell MT"/>
              </a:rPr>
              <a:t>tasked</a:t>
            </a:r>
            <a:r>
              <a:rPr sz="3083" kern="0" spc="-73" dirty="0">
                <a:solidFill>
                  <a:sysClr val="windowText" lastClr="000000"/>
                </a:solidFill>
                <a:latin typeface="Bell MT"/>
                <a:cs typeface="Bell MT"/>
              </a:rPr>
              <a:t> </a:t>
            </a:r>
            <a:r>
              <a:rPr sz="3083" kern="0" dirty="0">
                <a:solidFill>
                  <a:sysClr val="windowText" lastClr="000000"/>
                </a:solidFill>
                <a:latin typeface="Bell MT"/>
                <a:cs typeface="Bell MT"/>
              </a:rPr>
              <a:t>to</a:t>
            </a:r>
            <a:r>
              <a:rPr sz="3083" kern="0" spc="-82" dirty="0">
                <a:solidFill>
                  <a:sysClr val="windowText" lastClr="000000"/>
                </a:solidFill>
                <a:latin typeface="Bell MT"/>
                <a:cs typeface="Bell MT"/>
              </a:rPr>
              <a:t> </a:t>
            </a:r>
            <a:r>
              <a:rPr sz="3083" kern="0" dirty="0">
                <a:solidFill>
                  <a:sysClr val="windowText" lastClr="000000"/>
                </a:solidFill>
                <a:latin typeface="Bell MT"/>
                <a:cs typeface="Bell MT"/>
              </a:rPr>
              <a:t>create</a:t>
            </a:r>
            <a:r>
              <a:rPr sz="3083" kern="0" spc="-73" dirty="0">
                <a:solidFill>
                  <a:sysClr val="windowText" lastClr="000000"/>
                </a:solidFill>
                <a:latin typeface="Bell MT"/>
                <a:cs typeface="Bell MT"/>
              </a:rPr>
              <a:t> </a:t>
            </a:r>
            <a:r>
              <a:rPr sz="3083" kern="0" dirty="0">
                <a:solidFill>
                  <a:sysClr val="windowText" lastClr="000000"/>
                </a:solidFill>
                <a:latin typeface="Bell MT"/>
                <a:cs typeface="Bell MT"/>
              </a:rPr>
              <a:t>a</a:t>
            </a:r>
            <a:r>
              <a:rPr sz="3083" kern="0" spc="-91" dirty="0">
                <a:solidFill>
                  <a:sysClr val="windowText" lastClr="000000"/>
                </a:solidFill>
                <a:latin typeface="Bell MT"/>
                <a:cs typeface="Bell MT"/>
              </a:rPr>
              <a:t> </a:t>
            </a:r>
            <a:r>
              <a:rPr sz="3083" kern="0" dirty="0">
                <a:solidFill>
                  <a:sysClr val="windowText" lastClr="000000"/>
                </a:solidFill>
                <a:latin typeface="Bell MT"/>
                <a:cs typeface="Bell MT"/>
              </a:rPr>
              <a:t>report</a:t>
            </a:r>
            <a:r>
              <a:rPr sz="3083" kern="0" spc="-82" dirty="0">
                <a:solidFill>
                  <a:sysClr val="windowText" lastClr="000000"/>
                </a:solidFill>
                <a:latin typeface="Bell MT"/>
                <a:cs typeface="Bell MT"/>
              </a:rPr>
              <a:t> </a:t>
            </a:r>
            <a:r>
              <a:rPr sz="3083" kern="0" dirty="0">
                <a:solidFill>
                  <a:sysClr val="windowText" lastClr="000000"/>
                </a:solidFill>
                <a:latin typeface="Bell MT"/>
                <a:cs typeface="Bell MT"/>
              </a:rPr>
              <a:t>regarding</a:t>
            </a:r>
            <a:r>
              <a:rPr sz="3083" kern="0" spc="-68" dirty="0">
                <a:solidFill>
                  <a:sysClr val="windowText" lastClr="000000"/>
                </a:solidFill>
                <a:latin typeface="Bell MT"/>
                <a:cs typeface="Bell MT"/>
              </a:rPr>
              <a:t> </a:t>
            </a:r>
            <a:r>
              <a:rPr sz="3083" kern="0" spc="-9" dirty="0">
                <a:solidFill>
                  <a:sysClr val="windowText" lastClr="000000"/>
                </a:solidFill>
                <a:latin typeface="Bell MT"/>
                <a:cs typeface="Bell MT"/>
              </a:rPr>
              <a:t>international </a:t>
            </a:r>
            <a:r>
              <a:rPr sz="3083" kern="0" dirty="0">
                <a:solidFill>
                  <a:sysClr val="windowText" lastClr="000000"/>
                </a:solidFill>
                <a:latin typeface="Bell MT"/>
                <a:cs typeface="Bell MT"/>
              </a:rPr>
              <a:t>terrorism.</a:t>
            </a:r>
            <a:r>
              <a:rPr sz="3083" kern="0" spc="-50" dirty="0">
                <a:solidFill>
                  <a:sysClr val="windowText" lastClr="000000"/>
                </a:solidFill>
                <a:latin typeface="Bell MT"/>
                <a:cs typeface="Bell MT"/>
              </a:rPr>
              <a:t> </a:t>
            </a:r>
            <a:r>
              <a:rPr sz="3083" kern="0" dirty="0">
                <a:solidFill>
                  <a:sysClr val="windowText" lastClr="000000"/>
                </a:solidFill>
                <a:latin typeface="Bell MT"/>
                <a:cs typeface="Bell MT"/>
              </a:rPr>
              <a:t>He</a:t>
            </a:r>
            <a:r>
              <a:rPr sz="3083" kern="0" spc="-73" dirty="0">
                <a:solidFill>
                  <a:sysClr val="windowText" lastClr="000000"/>
                </a:solidFill>
                <a:latin typeface="Bell MT"/>
                <a:cs typeface="Bell MT"/>
              </a:rPr>
              <a:t> </a:t>
            </a:r>
            <a:r>
              <a:rPr sz="3083" kern="0" dirty="0">
                <a:solidFill>
                  <a:sysClr val="windowText" lastClr="000000"/>
                </a:solidFill>
                <a:latin typeface="Bell MT"/>
                <a:cs typeface="Bell MT"/>
              </a:rPr>
              <a:t>works</a:t>
            </a:r>
            <a:r>
              <a:rPr sz="3083" kern="0" spc="-68" dirty="0">
                <a:solidFill>
                  <a:sysClr val="windowText" lastClr="000000"/>
                </a:solidFill>
                <a:latin typeface="Bell MT"/>
                <a:cs typeface="Bell MT"/>
              </a:rPr>
              <a:t> </a:t>
            </a:r>
            <a:r>
              <a:rPr sz="3083" kern="0" dirty="0">
                <a:solidFill>
                  <a:sysClr val="windowText" lastClr="000000"/>
                </a:solidFill>
                <a:latin typeface="Bell MT"/>
                <a:cs typeface="Bell MT"/>
              </a:rPr>
              <a:t>with</a:t>
            </a:r>
            <a:r>
              <a:rPr sz="3083" kern="0" spc="-54" dirty="0">
                <a:solidFill>
                  <a:sysClr val="windowText" lastClr="000000"/>
                </a:solidFill>
                <a:latin typeface="Bell MT"/>
                <a:cs typeface="Bell MT"/>
              </a:rPr>
              <a:t> </a:t>
            </a:r>
            <a:r>
              <a:rPr sz="3083" kern="0" dirty="0">
                <a:solidFill>
                  <a:sysClr val="windowText" lastClr="000000"/>
                </a:solidFill>
                <a:latin typeface="Bell MT"/>
                <a:cs typeface="Bell MT"/>
              </a:rPr>
              <a:t>various</a:t>
            </a:r>
            <a:r>
              <a:rPr sz="3083" kern="0" spc="-68" dirty="0">
                <a:solidFill>
                  <a:sysClr val="windowText" lastClr="000000"/>
                </a:solidFill>
                <a:latin typeface="Bell MT"/>
                <a:cs typeface="Bell MT"/>
              </a:rPr>
              <a:t> </a:t>
            </a:r>
            <a:r>
              <a:rPr sz="3083" kern="0" dirty="0">
                <a:solidFill>
                  <a:sysClr val="windowText" lastClr="000000"/>
                </a:solidFill>
                <a:latin typeface="Bell MT"/>
                <a:cs typeface="Bell MT"/>
              </a:rPr>
              <a:t>officials</a:t>
            </a:r>
            <a:r>
              <a:rPr sz="3083" kern="0" spc="-77" dirty="0">
                <a:solidFill>
                  <a:sysClr val="windowText" lastClr="000000"/>
                </a:solidFill>
                <a:latin typeface="Bell MT"/>
                <a:cs typeface="Bell MT"/>
              </a:rPr>
              <a:t> </a:t>
            </a:r>
            <a:r>
              <a:rPr sz="3083" kern="0" dirty="0">
                <a:solidFill>
                  <a:sysClr val="windowText" lastClr="000000"/>
                </a:solidFill>
                <a:latin typeface="Bell MT"/>
                <a:cs typeface="Bell MT"/>
              </a:rPr>
              <a:t>in</a:t>
            </a:r>
            <a:r>
              <a:rPr sz="3083" kern="0" spc="-82" dirty="0">
                <a:solidFill>
                  <a:sysClr val="windowText" lastClr="000000"/>
                </a:solidFill>
                <a:latin typeface="Bell MT"/>
                <a:cs typeface="Bell MT"/>
              </a:rPr>
              <a:t> </a:t>
            </a:r>
            <a:r>
              <a:rPr sz="3083" kern="0" spc="-23" dirty="0">
                <a:solidFill>
                  <a:sysClr val="windowText" lastClr="000000"/>
                </a:solidFill>
                <a:latin typeface="Bell MT"/>
                <a:cs typeface="Bell MT"/>
              </a:rPr>
              <a:t>his </a:t>
            </a:r>
            <a:r>
              <a:rPr sz="3083" kern="0" dirty="0">
                <a:solidFill>
                  <a:sysClr val="windowText" lastClr="000000"/>
                </a:solidFill>
                <a:latin typeface="Bell MT"/>
                <a:cs typeface="Bell MT"/>
              </a:rPr>
              <a:t>agency</a:t>
            </a:r>
            <a:r>
              <a:rPr sz="3083" kern="0" spc="-109" dirty="0">
                <a:solidFill>
                  <a:sysClr val="windowText" lastClr="000000"/>
                </a:solidFill>
                <a:latin typeface="Bell MT"/>
                <a:cs typeface="Bell MT"/>
              </a:rPr>
              <a:t> </a:t>
            </a:r>
            <a:r>
              <a:rPr sz="3083" kern="0" dirty="0">
                <a:solidFill>
                  <a:sysClr val="windowText" lastClr="000000"/>
                </a:solidFill>
                <a:latin typeface="Bell MT"/>
                <a:cs typeface="Bell MT"/>
              </a:rPr>
              <a:t>to</a:t>
            </a:r>
            <a:r>
              <a:rPr sz="3083" kern="0" spc="-103" dirty="0">
                <a:solidFill>
                  <a:sysClr val="windowText" lastClr="000000"/>
                </a:solidFill>
                <a:latin typeface="Bell MT"/>
                <a:cs typeface="Bell MT"/>
              </a:rPr>
              <a:t> </a:t>
            </a:r>
            <a:r>
              <a:rPr sz="3083" kern="0" spc="-9" dirty="0">
                <a:solidFill>
                  <a:sysClr val="windowText" lastClr="000000"/>
                </a:solidFill>
                <a:latin typeface="Bell MT"/>
                <a:cs typeface="Bell MT"/>
              </a:rPr>
              <a:t>gather</a:t>
            </a:r>
            <a:r>
              <a:rPr sz="3083" kern="0" spc="-86" dirty="0">
                <a:solidFill>
                  <a:sysClr val="windowText" lastClr="000000"/>
                </a:solidFill>
                <a:latin typeface="Bell MT"/>
                <a:cs typeface="Bell MT"/>
              </a:rPr>
              <a:t> </a:t>
            </a:r>
            <a:r>
              <a:rPr sz="3083" kern="0" dirty="0">
                <a:solidFill>
                  <a:sysClr val="windowText" lastClr="000000"/>
                </a:solidFill>
                <a:latin typeface="Bell MT"/>
                <a:cs typeface="Bell MT"/>
              </a:rPr>
              <a:t>data,</a:t>
            </a:r>
            <a:r>
              <a:rPr sz="3083" kern="0" spc="-91" dirty="0">
                <a:solidFill>
                  <a:sysClr val="windowText" lastClr="000000"/>
                </a:solidFill>
                <a:latin typeface="Bell MT"/>
                <a:cs typeface="Bell MT"/>
              </a:rPr>
              <a:t> </a:t>
            </a:r>
            <a:r>
              <a:rPr sz="3083" kern="0" dirty="0">
                <a:solidFill>
                  <a:sysClr val="windowText" lastClr="000000"/>
                </a:solidFill>
                <a:latin typeface="Bell MT"/>
                <a:cs typeface="Bell MT"/>
              </a:rPr>
              <a:t>all</a:t>
            </a:r>
            <a:r>
              <a:rPr sz="3083" kern="0" spc="-103" dirty="0">
                <a:solidFill>
                  <a:sysClr val="windowText" lastClr="000000"/>
                </a:solidFill>
                <a:latin typeface="Bell MT"/>
                <a:cs typeface="Bell MT"/>
              </a:rPr>
              <a:t> </a:t>
            </a:r>
            <a:r>
              <a:rPr sz="3083" kern="0" dirty="0">
                <a:solidFill>
                  <a:sysClr val="windowText" lastClr="000000"/>
                </a:solidFill>
                <a:latin typeface="Bell MT"/>
                <a:cs typeface="Bell MT"/>
              </a:rPr>
              <a:t>unclassified,</a:t>
            </a:r>
            <a:r>
              <a:rPr sz="3083" kern="0" spc="-73" dirty="0">
                <a:solidFill>
                  <a:sysClr val="windowText" lastClr="000000"/>
                </a:solidFill>
                <a:latin typeface="Bell MT"/>
                <a:cs typeface="Bell MT"/>
              </a:rPr>
              <a:t> </a:t>
            </a:r>
            <a:r>
              <a:rPr sz="3083" kern="0" dirty="0">
                <a:solidFill>
                  <a:sysClr val="windowText" lastClr="000000"/>
                </a:solidFill>
                <a:latin typeface="Bell MT"/>
                <a:cs typeface="Bell MT"/>
              </a:rPr>
              <a:t>that</a:t>
            </a:r>
            <a:r>
              <a:rPr sz="3083" kern="0" spc="-82" dirty="0">
                <a:solidFill>
                  <a:sysClr val="windowText" lastClr="000000"/>
                </a:solidFill>
                <a:latin typeface="Bell MT"/>
                <a:cs typeface="Bell MT"/>
              </a:rPr>
              <a:t> </a:t>
            </a:r>
            <a:r>
              <a:rPr sz="3083" kern="0" dirty="0">
                <a:solidFill>
                  <a:sysClr val="windowText" lastClr="000000"/>
                </a:solidFill>
                <a:latin typeface="Bell MT"/>
                <a:cs typeface="Bell MT"/>
              </a:rPr>
              <a:t>he</a:t>
            </a:r>
            <a:r>
              <a:rPr sz="3083" kern="0" spc="-109" dirty="0">
                <a:solidFill>
                  <a:sysClr val="windowText" lastClr="000000"/>
                </a:solidFill>
                <a:latin typeface="Bell MT"/>
                <a:cs typeface="Bell MT"/>
              </a:rPr>
              <a:t> </a:t>
            </a:r>
            <a:r>
              <a:rPr sz="3083" kern="0" spc="-18" dirty="0">
                <a:solidFill>
                  <a:sysClr val="windowText" lastClr="000000"/>
                </a:solidFill>
                <a:latin typeface="Bell MT"/>
                <a:cs typeface="Bell MT"/>
              </a:rPr>
              <a:t>then </a:t>
            </a:r>
            <a:r>
              <a:rPr sz="3083" kern="0" dirty="0">
                <a:solidFill>
                  <a:sysClr val="windowText" lastClr="000000"/>
                </a:solidFill>
                <a:latin typeface="Bell MT"/>
                <a:cs typeface="Bell MT"/>
              </a:rPr>
              <a:t>compiles</a:t>
            </a:r>
            <a:r>
              <a:rPr sz="3083" kern="0" spc="-59" dirty="0">
                <a:solidFill>
                  <a:sysClr val="windowText" lastClr="000000"/>
                </a:solidFill>
                <a:latin typeface="Bell MT"/>
                <a:cs typeface="Bell MT"/>
              </a:rPr>
              <a:t> </a:t>
            </a:r>
            <a:r>
              <a:rPr sz="3083" kern="0" dirty="0">
                <a:solidFill>
                  <a:sysClr val="windowText" lastClr="000000"/>
                </a:solidFill>
                <a:latin typeface="Bell MT"/>
                <a:cs typeface="Bell MT"/>
              </a:rPr>
              <a:t>into</a:t>
            </a:r>
            <a:r>
              <a:rPr sz="3083" kern="0" spc="-50" dirty="0">
                <a:solidFill>
                  <a:sysClr val="windowText" lastClr="000000"/>
                </a:solidFill>
                <a:latin typeface="Bell MT"/>
                <a:cs typeface="Bell MT"/>
              </a:rPr>
              <a:t> </a:t>
            </a:r>
            <a:r>
              <a:rPr sz="3083" kern="0" dirty="0">
                <a:solidFill>
                  <a:sysClr val="windowText" lastClr="000000"/>
                </a:solidFill>
                <a:latin typeface="Bell MT"/>
                <a:cs typeface="Bell MT"/>
              </a:rPr>
              <a:t>a</a:t>
            </a:r>
            <a:r>
              <a:rPr sz="3083" kern="0" spc="-59" dirty="0">
                <a:solidFill>
                  <a:sysClr val="windowText" lastClr="000000"/>
                </a:solidFill>
                <a:latin typeface="Bell MT"/>
                <a:cs typeface="Bell MT"/>
              </a:rPr>
              <a:t> </a:t>
            </a:r>
            <a:r>
              <a:rPr sz="3083" kern="0" spc="-9" dirty="0">
                <a:solidFill>
                  <a:sysClr val="windowText" lastClr="000000"/>
                </a:solidFill>
                <a:latin typeface="Bell MT"/>
                <a:cs typeface="Bell MT"/>
              </a:rPr>
              <a:t>report.</a:t>
            </a:r>
            <a:endParaRPr sz="3083" kern="0">
              <a:solidFill>
                <a:sysClr val="windowText" lastClr="000000"/>
              </a:solidFill>
              <a:latin typeface="Bell MT"/>
              <a:cs typeface="Bell MT"/>
            </a:endParaRPr>
          </a:p>
          <a:p>
            <a:pPr marL="11516" marR="44914" indent="828602" defTabSz="829178">
              <a:lnSpc>
                <a:spcPts val="3328"/>
              </a:lnSpc>
              <a:spcBef>
                <a:spcPts val="743"/>
              </a:spcBef>
              <a:tabLst>
                <a:tab pos="4060669" algn="l"/>
                <a:tab pos="7958381" algn="l"/>
              </a:tabLst>
            </a:pPr>
            <a:r>
              <a:rPr sz="3083" kern="0" dirty="0">
                <a:solidFill>
                  <a:sysClr val="windowText" lastClr="000000"/>
                </a:solidFill>
                <a:latin typeface="Bell MT"/>
                <a:cs typeface="Bell MT"/>
              </a:rPr>
              <a:t>As</a:t>
            </a:r>
            <a:r>
              <a:rPr sz="3083" kern="0" spc="-73" dirty="0">
                <a:solidFill>
                  <a:sysClr val="windowText" lastClr="000000"/>
                </a:solidFill>
                <a:latin typeface="Bell MT"/>
                <a:cs typeface="Bell MT"/>
              </a:rPr>
              <a:t> </a:t>
            </a:r>
            <a:r>
              <a:rPr sz="3083" kern="0" dirty="0">
                <a:solidFill>
                  <a:sysClr val="windowText" lastClr="000000"/>
                </a:solidFill>
                <a:latin typeface="Bell MT"/>
                <a:cs typeface="Bell MT"/>
              </a:rPr>
              <a:t>his</a:t>
            </a:r>
            <a:r>
              <a:rPr sz="3083" kern="0" spc="-63" dirty="0">
                <a:solidFill>
                  <a:sysClr val="windowText" lastClr="000000"/>
                </a:solidFill>
                <a:latin typeface="Bell MT"/>
                <a:cs typeface="Bell MT"/>
              </a:rPr>
              <a:t> </a:t>
            </a:r>
            <a:r>
              <a:rPr sz="3083" kern="0" dirty="0">
                <a:solidFill>
                  <a:sysClr val="windowText" lastClr="000000"/>
                </a:solidFill>
                <a:latin typeface="Bell MT"/>
                <a:cs typeface="Bell MT"/>
              </a:rPr>
              <a:t>superiors</a:t>
            </a:r>
            <a:r>
              <a:rPr sz="3083" kern="0" spc="-54" dirty="0">
                <a:solidFill>
                  <a:sysClr val="windowText" lastClr="000000"/>
                </a:solidFill>
                <a:latin typeface="Bell MT"/>
                <a:cs typeface="Bell MT"/>
              </a:rPr>
              <a:t> </a:t>
            </a:r>
            <a:r>
              <a:rPr sz="3083" kern="0" dirty="0">
                <a:solidFill>
                  <a:sysClr val="windowText" lastClr="000000"/>
                </a:solidFill>
                <a:latin typeface="Bell MT"/>
                <a:cs typeface="Bell MT"/>
              </a:rPr>
              <a:t>begin</a:t>
            </a:r>
            <a:r>
              <a:rPr sz="3083" kern="0" spc="-77" dirty="0">
                <a:solidFill>
                  <a:sysClr val="windowText" lastClr="000000"/>
                </a:solidFill>
                <a:latin typeface="Bell MT"/>
                <a:cs typeface="Bell MT"/>
              </a:rPr>
              <a:t> </a:t>
            </a:r>
            <a:r>
              <a:rPr sz="3083" kern="0" dirty="0">
                <a:solidFill>
                  <a:sysClr val="windowText" lastClr="000000"/>
                </a:solidFill>
                <a:latin typeface="Bell MT"/>
                <a:cs typeface="Bell MT"/>
              </a:rPr>
              <a:t>reviewing</a:t>
            </a:r>
            <a:r>
              <a:rPr sz="3083" kern="0" spc="-54" dirty="0">
                <a:solidFill>
                  <a:sysClr val="windowText" lastClr="000000"/>
                </a:solidFill>
                <a:latin typeface="Bell MT"/>
                <a:cs typeface="Bell MT"/>
              </a:rPr>
              <a:t> </a:t>
            </a:r>
            <a:r>
              <a:rPr sz="3083" kern="0" dirty="0">
                <a:solidFill>
                  <a:sysClr val="windowText" lastClr="000000"/>
                </a:solidFill>
                <a:latin typeface="Bell MT"/>
                <a:cs typeface="Bell MT"/>
              </a:rPr>
              <a:t>his</a:t>
            </a:r>
            <a:r>
              <a:rPr sz="3083" kern="0" spc="-50" dirty="0">
                <a:solidFill>
                  <a:sysClr val="windowText" lastClr="000000"/>
                </a:solidFill>
                <a:latin typeface="Bell MT"/>
                <a:cs typeface="Bell MT"/>
              </a:rPr>
              <a:t> </a:t>
            </a:r>
            <a:r>
              <a:rPr sz="3083" kern="0" dirty="0">
                <a:solidFill>
                  <a:sysClr val="windowText" lastClr="000000"/>
                </a:solidFill>
                <a:latin typeface="Bell MT"/>
                <a:cs typeface="Bell MT"/>
              </a:rPr>
              <a:t>work,</a:t>
            </a:r>
            <a:r>
              <a:rPr sz="3083" kern="0" spc="-59" dirty="0">
                <a:solidFill>
                  <a:sysClr val="windowText" lastClr="000000"/>
                </a:solidFill>
                <a:latin typeface="Bell MT"/>
                <a:cs typeface="Bell MT"/>
              </a:rPr>
              <a:t> </a:t>
            </a:r>
            <a:r>
              <a:rPr sz="3083" kern="0" spc="-18" dirty="0">
                <a:solidFill>
                  <a:sysClr val="windowText" lastClr="000000"/>
                </a:solidFill>
                <a:latin typeface="Bell MT"/>
                <a:cs typeface="Bell MT"/>
              </a:rPr>
              <a:t>they </a:t>
            </a:r>
            <a:r>
              <a:rPr sz="3083" kern="0" dirty="0">
                <a:solidFill>
                  <a:sysClr val="windowText" lastClr="000000"/>
                </a:solidFill>
                <a:latin typeface="Bell MT"/>
                <a:cs typeface="Bell MT"/>
              </a:rPr>
              <a:t>start</a:t>
            </a:r>
            <a:r>
              <a:rPr sz="3083" kern="0" spc="-50" dirty="0">
                <a:solidFill>
                  <a:sysClr val="windowText" lastClr="000000"/>
                </a:solidFill>
                <a:latin typeface="Bell MT"/>
                <a:cs typeface="Bell MT"/>
              </a:rPr>
              <a:t> </a:t>
            </a:r>
            <a:r>
              <a:rPr sz="3083" kern="0" dirty="0">
                <a:solidFill>
                  <a:sysClr val="windowText" lastClr="000000"/>
                </a:solidFill>
                <a:latin typeface="Bell MT"/>
                <a:cs typeface="Bell MT"/>
              </a:rPr>
              <a:t>to</a:t>
            </a:r>
            <a:r>
              <a:rPr sz="3083" kern="0" spc="-50" dirty="0">
                <a:solidFill>
                  <a:sysClr val="windowText" lastClr="000000"/>
                </a:solidFill>
                <a:latin typeface="Bell MT"/>
                <a:cs typeface="Bell MT"/>
              </a:rPr>
              <a:t> </a:t>
            </a:r>
            <a:r>
              <a:rPr sz="3083" kern="0" dirty="0">
                <a:solidFill>
                  <a:sysClr val="windowText" lastClr="000000"/>
                </a:solidFill>
                <a:latin typeface="Bell MT"/>
                <a:cs typeface="Bell MT"/>
              </a:rPr>
              <a:t>notice</a:t>
            </a:r>
            <a:r>
              <a:rPr sz="3083" kern="0" spc="-54" dirty="0">
                <a:solidFill>
                  <a:sysClr val="windowText" lastClr="000000"/>
                </a:solidFill>
                <a:latin typeface="Bell MT"/>
                <a:cs typeface="Bell MT"/>
              </a:rPr>
              <a:t> </a:t>
            </a:r>
            <a:r>
              <a:rPr sz="3083" kern="0" dirty="0">
                <a:solidFill>
                  <a:sysClr val="windowText" lastClr="000000"/>
                </a:solidFill>
                <a:latin typeface="Bell MT"/>
                <a:cs typeface="Bell MT"/>
              </a:rPr>
              <a:t>trends</a:t>
            </a:r>
            <a:r>
              <a:rPr sz="3083" kern="0" spc="-36" dirty="0">
                <a:solidFill>
                  <a:sysClr val="windowText" lastClr="000000"/>
                </a:solidFill>
                <a:latin typeface="Bell MT"/>
                <a:cs typeface="Bell MT"/>
              </a:rPr>
              <a:t> </a:t>
            </a:r>
            <a:r>
              <a:rPr sz="3083" kern="0" dirty="0">
                <a:solidFill>
                  <a:sysClr val="windowText" lastClr="000000"/>
                </a:solidFill>
                <a:latin typeface="Bell MT"/>
                <a:cs typeface="Bell MT"/>
              </a:rPr>
              <a:t>based</a:t>
            </a:r>
            <a:r>
              <a:rPr sz="3083" kern="0" spc="-59" dirty="0">
                <a:solidFill>
                  <a:sysClr val="windowText" lastClr="000000"/>
                </a:solidFill>
                <a:latin typeface="Bell MT"/>
                <a:cs typeface="Bell MT"/>
              </a:rPr>
              <a:t> </a:t>
            </a:r>
            <a:r>
              <a:rPr sz="3083" kern="0" dirty="0">
                <a:solidFill>
                  <a:sysClr val="windowText" lastClr="000000"/>
                </a:solidFill>
                <a:latin typeface="Bell MT"/>
                <a:cs typeface="Bell MT"/>
              </a:rPr>
              <a:t>on</a:t>
            </a:r>
            <a:r>
              <a:rPr sz="3083" kern="0" spc="-68" dirty="0">
                <a:solidFill>
                  <a:sysClr val="windowText" lastClr="000000"/>
                </a:solidFill>
                <a:latin typeface="Bell MT"/>
                <a:cs typeface="Bell MT"/>
              </a:rPr>
              <a:t> </a:t>
            </a:r>
            <a:r>
              <a:rPr sz="3083" kern="0" dirty="0">
                <a:solidFill>
                  <a:sysClr val="windowText" lastClr="000000"/>
                </a:solidFill>
                <a:latin typeface="Bell MT"/>
                <a:cs typeface="Bell MT"/>
              </a:rPr>
              <a:t>the</a:t>
            </a:r>
            <a:r>
              <a:rPr sz="3083" kern="0" spc="-41" dirty="0">
                <a:solidFill>
                  <a:sysClr val="windowText" lastClr="000000"/>
                </a:solidFill>
                <a:latin typeface="Bell MT"/>
                <a:cs typeface="Bell MT"/>
              </a:rPr>
              <a:t> </a:t>
            </a:r>
            <a:r>
              <a:rPr sz="3083" kern="0" dirty="0">
                <a:solidFill>
                  <a:sysClr val="windowText" lastClr="000000"/>
                </a:solidFill>
                <a:latin typeface="Bell MT"/>
                <a:cs typeface="Bell MT"/>
              </a:rPr>
              <a:t>way</a:t>
            </a:r>
            <a:r>
              <a:rPr sz="3083" kern="0" spc="-59" dirty="0">
                <a:solidFill>
                  <a:sysClr val="windowText" lastClr="000000"/>
                </a:solidFill>
                <a:latin typeface="Bell MT"/>
                <a:cs typeface="Bell MT"/>
              </a:rPr>
              <a:t> </a:t>
            </a:r>
            <a:r>
              <a:rPr sz="3083" kern="0" spc="-23" dirty="0">
                <a:solidFill>
                  <a:sysClr val="windowText" lastClr="000000"/>
                </a:solidFill>
                <a:latin typeface="Bell MT"/>
                <a:cs typeface="Bell MT"/>
              </a:rPr>
              <a:t>the </a:t>
            </a:r>
            <a:r>
              <a:rPr sz="3083" kern="0" dirty="0">
                <a:solidFill>
                  <a:sysClr val="windowText" lastClr="000000"/>
                </a:solidFill>
                <a:latin typeface="Bell MT"/>
                <a:cs typeface="Bell MT"/>
              </a:rPr>
              <a:t>information</a:t>
            </a:r>
            <a:r>
              <a:rPr sz="3083" kern="0" spc="-82" dirty="0">
                <a:solidFill>
                  <a:sysClr val="windowText" lastClr="000000"/>
                </a:solidFill>
                <a:latin typeface="Bell MT"/>
                <a:cs typeface="Bell MT"/>
              </a:rPr>
              <a:t> </a:t>
            </a:r>
            <a:r>
              <a:rPr sz="3083" kern="0" dirty="0">
                <a:solidFill>
                  <a:sysClr val="windowText" lastClr="000000"/>
                </a:solidFill>
                <a:latin typeface="Bell MT"/>
                <a:cs typeface="Bell MT"/>
              </a:rPr>
              <a:t>is</a:t>
            </a:r>
            <a:r>
              <a:rPr sz="3083" kern="0" spc="-118" dirty="0">
                <a:solidFill>
                  <a:sysClr val="windowText" lastClr="000000"/>
                </a:solidFill>
                <a:latin typeface="Bell MT"/>
                <a:cs typeface="Bell MT"/>
              </a:rPr>
              <a:t> </a:t>
            </a:r>
            <a:r>
              <a:rPr sz="3083" kern="0" spc="-9" dirty="0">
                <a:solidFill>
                  <a:sysClr val="windowText" lastClr="000000"/>
                </a:solidFill>
                <a:latin typeface="Bell MT"/>
                <a:cs typeface="Bell MT"/>
              </a:rPr>
              <a:t>compiled.</a:t>
            </a:r>
            <a:r>
              <a:rPr sz="3083" kern="0" dirty="0">
                <a:solidFill>
                  <a:sysClr val="windowText" lastClr="000000"/>
                </a:solidFill>
                <a:latin typeface="Bell MT"/>
                <a:cs typeface="Bell MT"/>
              </a:rPr>
              <a:t>	A</a:t>
            </a:r>
            <a:r>
              <a:rPr sz="3083" kern="0" spc="-50" dirty="0">
                <a:solidFill>
                  <a:sysClr val="windowText" lastClr="000000"/>
                </a:solidFill>
                <a:latin typeface="Bell MT"/>
                <a:cs typeface="Bell MT"/>
              </a:rPr>
              <a:t> </a:t>
            </a:r>
            <a:r>
              <a:rPr sz="3083" kern="0" dirty="0">
                <a:solidFill>
                  <a:sysClr val="windowText" lastClr="000000"/>
                </a:solidFill>
                <a:latin typeface="Bell MT"/>
                <a:cs typeface="Bell MT"/>
              </a:rPr>
              <a:t>picture</a:t>
            </a:r>
            <a:r>
              <a:rPr sz="3083" kern="0" spc="-27" dirty="0">
                <a:solidFill>
                  <a:sysClr val="windowText" lastClr="000000"/>
                </a:solidFill>
                <a:latin typeface="Bell MT"/>
                <a:cs typeface="Bell MT"/>
              </a:rPr>
              <a:t> </a:t>
            </a:r>
            <a:r>
              <a:rPr sz="3083" kern="0" dirty="0">
                <a:solidFill>
                  <a:sysClr val="windowText" lastClr="000000"/>
                </a:solidFill>
                <a:latin typeface="Bell MT"/>
                <a:cs typeface="Bell MT"/>
              </a:rPr>
              <a:t>starts</a:t>
            </a:r>
            <a:r>
              <a:rPr sz="3083" kern="0" spc="-14" dirty="0">
                <a:solidFill>
                  <a:sysClr val="windowText" lastClr="000000"/>
                </a:solidFill>
                <a:latin typeface="Bell MT"/>
                <a:cs typeface="Bell MT"/>
              </a:rPr>
              <a:t> </a:t>
            </a:r>
            <a:r>
              <a:rPr sz="3083" kern="0" dirty="0">
                <a:solidFill>
                  <a:sysClr val="windowText" lastClr="000000"/>
                </a:solidFill>
                <a:latin typeface="Bell MT"/>
                <a:cs typeface="Bell MT"/>
              </a:rPr>
              <a:t>to</a:t>
            </a:r>
            <a:r>
              <a:rPr sz="3083" kern="0" spc="-41" dirty="0">
                <a:solidFill>
                  <a:sysClr val="windowText" lastClr="000000"/>
                </a:solidFill>
                <a:latin typeface="Bell MT"/>
                <a:cs typeface="Bell MT"/>
              </a:rPr>
              <a:t> </a:t>
            </a:r>
            <a:r>
              <a:rPr sz="3083" kern="0" spc="-9" dirty="0">
                <a:solidFill>
                  <a:sysClr val="windowText" lastClr="000000"/>
                </a:solidFill>
                <a:latin typeface="Bell MT"/>
                <a:cs typeface="Bell MT"/>
              </a:rPr>
              <a:t>develop, </a:t>
            </a:r>
            <a:r>
              <a:rPr sz="3083" kern="0" dirty="0">
                <a:solidFill>
                  <a:sysClr val="windowText" lastClr="000000"/>
                </a:solidFill>
                <a:latin typeface="Bell MT"/>
                <a:cs typeface="Bell MT"/>
              </a:rPr>
              <a:t>and</a:t>
            </a:r>
            <a:r>
              <a:rPr sz="3083" kern="0" spc="-50" dirty="0">
                <a:solidFill>
                  <a:sysClr val="windowText" lastClr="000000"/>
                </a:solidFill>
                <a:latin typeface="Bell MT"/>
                <a:cs typeface="Bell MT"/>
              </a:rPr>
              <a:t> </a:t>
            </a:r>
            <a:r>
              <a:rPr sz="3083" kern="0" dirty="0">
                <a:solidFill>
                  <a:sysClr val="windowText" lastClr="000000"/>
                </a:solidFill>
                <a:latin typeface="Bell MT"/>
                <a:cs typeface="Bell MT"/>
              </a:rPr>
              <a:t>there</a:t>
            </a:r>
            <a:r>
              <a:rPr sz="3083" kern="0" spc="-54" dirty="0">
                <a:solidFill>
                  <a:sysClr val="windowText" lastClr="000000"/>
                </a:solidFill>
                <a:latin typeface="Bell MT"/>
                <a:cs typeface="Bell MT"/>
              </a:rPr>
              <a:t> </a:t>
            </a:r>
            <a:r>
              <a:rPr sz="3083" kern="0" dirty="0">
                <a:solidFill>
                  <a:sysClr val="windowText" lastClr="000000"/>
                </a:solidFill>
                <a:latin typeface="Bell MT"/>
                <a:cs typeface="Bell MT"/>
              </a:rPr>
              <a:t>would</a:t>
            </a:r>
            <a:r>
              <a:rPr sz="3083" kern="0" spc="-41" dirty="0">
                <a:solidFill>
                  <a:sysClr val="windowText" lastClr="000000"/>
                </a:solidFill>
                <a:latin typeface="Bell MT"/>
                <a:cs typeface="Bell MT"/>
              </a:rPr>
              <a:t> </a:t>
            </a:r>
            <a:r>
              <a:rPr sz="3083" kern="0" dirty="0">
                <a:solidFill>
                  <a:sysClr val="windowText" lastClr="000000"/>
                </a:solidFill>
                <a:latin typeface="Bell MT"/>
                <a:cs typeface="Bell MT"/>
              </a:rPr>
              <a:t>be</a:t>
            </a:r>
            <a:r>
              <a:rPr sz="3083" kern="0" spc="-77" dirty="0">
                <a:solidFill>
                  <a:sysClr val="windowText" lastClr="000000"/>
                </a:solidFill>
                <a:latin typeface="Bell MT"/>
                <a:cs typeface="Bell MT"/>
              </a:rPr>
              <a:t> </a:t>
            </a:r>
            <a:r>
              <a:rPr sz="3083" kern="0" dirty="0">
                <a:solidFill>
                  <a:sysClr val="windowText" lastClr="000000"/>
                </a:solidFill>
                <a:latin typeface="Bell MT"/>
                <a:cs typeface="Bell MT"/>
              </a:rPr>
              <a:t>a</a:t>
            </a:r>
            <a:r>
              <a:rPr sz="3083" kern="0" spc="-63" dirty="0">
                <a:solidFill>
                  <a:sysClr val="windowText" lastClr="000000"/>
                </a:solidFill>
                <a:latin typeface="Bell MT"/>
                <a:cs typeface="Bell MT"/>
              </a:rPr>
              <a:t> </a:t>
            </a:r>
            <a:r>
              <a:rPr sz="3083" kern="0" dirty="0">
                <a:solidFill>
                  <a:sysClr val="windowText" lastClr="000000"/>
                </a:solidFill>
                <a:latin typeface="Bell MT"/>
                <a:cs typeface="Bell MT"/>
              </a:rPr>
              <a:t>harm</a:t>
            </a:r>
            <a:r>
              <a:rPr sz="3083" kern="0" spc="-45" dirty="0">
                <a:solidFill>
                  <a:sysClr val="windowText" lastClr="000000"/>
                </a:solidFill>
                <a:latin typeface="Bell MT"/>
                <a:cs typeface="Bell MT"/>
              </a:rPr>
              <a:t> </a:t>
            </a:r>
            <a:r>
              <a:rPr sz="3083" kern="0" dirty="0">
                <a:solidFill>
                  <a:sysClr val="windowText" lastClr="000000"/>
                </a:solidFill>
                <a:latin typeface="Bell MT"/>
                <a:cs typeface="Bell MT"/>
              </a:rPr>
              <a:t>to</a:t>
            </a:r>
            <a:r>
              <a:rPr sz="3083" kern="0" spc="-54" dirty="0">
                <a:solidFill>
                  <a:sysClr val="windowText" lastClr="000000"/>
                </a:solidFill>
                <a:latin typeface="Bell MT"/>
                <a:cs typeface="Bell MT"/>
              </a:rPr>
              <a:t> </a:t>
            </a:r>
            <a:r>
              <a:rPr sz="3083" kern="0" dirty="0">
                <a:solidFill>
                  <a:sysClr val="windowText" lastClr="000000"/>
                </a:solidFill>
                <a:latin typeface="Bell MT"/>
                <a:cs typeface="Bell MT"/>
              </a:rPr>
              <a:t>national</a:t>
            </a:r>
            <a:r>
              <a:rPr sz="3083" kern="0" spc="-41" dirty="0">
                <a:solidFill>
                  <a:sysClr val="windowText" lastClr="000000"/>
                </a:solidFill>
                <a:latin typeface="Bell MT"/>
                <a:cs typeface="Bell MT"/>
              </a:rPr>
              <a:t> </a:t>
            </a:r>
            <a:r>
              <a:rPr sz="3083" kern="0" dirty="0">
                <a:solidFill>
                  <a:sysClr val="windowText" lastClr="000000"/>
                </a:solidFill>
                <a:latin typeface="Bell MT"/>
                <a:cs typeface="Bell MT"/>
              </a:rPr>
              <a:t>security</a:t>
            </a:r>
            <a:r>
              <a:rPr sz="3083" kern="0" spc="-41" dirty="0">
                <a:solidFill>
                  <a:sysClr val="windowText" lastClr="000000"/>
                </a:solidFill>
                <a:latin typeface="Bell MT"/>
                <a:cs typeface="Bell MT"/>
              </a:rPr>
              <a:t> </a:t>
            </a:r>
            <a:r>
              <a:rPr sz="3083" kern="0" spc="-23" dirty="0">
                <a:solidFill>
                  <a:sysClr val="windowText" lastClr="000000"/>
                </a:solidFill>
                <a:latin typeface="Bell MT"/>
                <a:cs typeface="Bell MT"/>
              </a:rPr>
              <a:t>if</a:t>
            </a:r>
            <a:r>
              <a:rPr sz="3083" kern="0" dirty="0">
                <a:solidFill>
                  <a:sysClr val="windowText" lastClr="000000"/>
                </a:solidFill>
                <a:latin typeface="Bell MT"/>
                <a:cs typeface="Bell MT"/>
              </a:rPr>
              <a:t>	</a:t>
            </a:r>
            <a:r>
              <a:rPr sz="3083" kern="0" spc="-23" dirty="0">
                <a:solidFill>
                  <a:sysClr val="windowText" lastClr="000000"/>
                </a:solidFill>
                <a:latin typeface="Bell MT"/>
                <a:cs typeface="Bell MT"/>
              </a:rPr>
              <a:t>the </a:t>
            </a:r>
            <a:r>
              <a:rPr sz="3083" kern="0" dirty="0">
                <a:solidFill>
                  <a:sysClr val="windowText" lastClr="000000"/>
                </a:solidFill>
                <a:latin typeface="Bell MT"/>
                <a:cs typeface="Bell MT"/>
              </a:rPr>
              <a:t>report</a:t>
            </a:r>
            <a:r>
              <a:rPr sz="3083" kern="0" spc="-45" dirty="0">
                <a:solidFill>
                  <a:sysClr val="windowText" lastClr="000000"/>
                </a:solidFill>
                <a:latin typeface="Bell MT"/>
                <a:cs typeface="Bell MT"/>
              </a:rPr>
              <a:t> </a:t>
            </a:r>
            <a:r>
              <a:rPr sz="3083" kern="0" dirty="0">
                <a:solidFill>
                  <a:sysClr val="windowText" lastClr="000000"/>
                </a:solidFill>
                <a:latin typeface="Bell MT"/>
                <a:cs typeface="Bell MT"/>
              </a:rPr>
              <a:t>became</a:t>
            </a:r>
            <a:r>
              <a:rPr sz="3083" kern="0" spc="-36" dirty="0">
                <a:solidFill>
                  <a:sysClr val="windowText" lastClr="000000"/>
                </a:solidFill>
                <a:latin typeface="Bell MT"/>
                <a:cs typeface="Bell MT"/>
              </a:rPr>
              <a:t> </a:t>
            </a:r>
            <a:r>
              <a:rPr sz="3083" kern="0" spc="-9" dirty="0">
                <a:solidFill>
                  <a:sysClr val="windowText" lastClr="000000"/>
                </a:solidFill>
                <a:latin typeface="Bell MT"/>
                <a:cs typeface="Bell MT"/>
              </a:rPr>
              <a:t>public.</a:t>
            </a:r>
            <a:endParaRPr sz="3083"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2D37ADF-A52B-50E5-6BF3-DB13C91A4E15}"/>
                  </a:ext>
                </a:extLst>
              </p14:cNvPr>
              <p14:cNvContentPartPr/>
              <p14:nvPr/>
            </p14:nvContentPartPr>
            <p14:xfrm>
              <a:off x="1931760" y="1691280"/>
              <a:ext cx="8851680" cy="4573440"/>
            </p14:xfrm>
          </p:contentPart>
        </mc:Choice>
        <mc:Fallback xmlns="">
          <p:pic>
            <p:nvPicPr>
              <p:cNvPr id="5" name="Ink 4">
                <a:extLst>
                  <a:ext uri="{FF2B5EF4-FFF2-40B4-BE49-F238E27FC236}">
                    <a16:creationId xmlns:a16="http://schemas.microsoft.com/office/drawing/2014/main" id="{E2D37ADF-A52B-50E5-6BF3-DB13C91A4E15}"/>
                  </a:ext>
                </a:extLst>
              </p:cNvPr>
              <p:cNvPicPr/>
              <p:nvPr/>
            </p:nvPicPr>
            <p:blipFill>
              <a:blip r:embed="rId3"/>
              <a:stretch>
                <a:fillRect/>
              </a:stretch>
            </p:blipFill>
            <p:spPr>
              <a:xfrm>
                <a:off x="1922400" y="1681920"/>
                <a:ext cx="8870400" cy="4592160"/>
              </a:xfrm>
              <a:prstGeom prst="rect">
                <a:avLst/>
              </a:prstGeom>
            </p:spPr>
          </p:pic>
        </mc:Fallback>
      </mc:AlternateContent>
    </p:spTree>
    <p:extLst>
      <p:ext uri="{BB962C8B-B14F-4D97-AF65-F5344CB8AC3E}">
        <p14:creationId xmlns:p14="http://schemas.microsoft.com/office/powerpoint/2010/main" val="136269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3864" y="1336037"/>
            <a:ext cx="4516771" cy="475727"/>
          </a:xfrm>
          <a:prstGeom prst="rect">
            <a:avLst/>
          </a:prstGeom>
        </p:spPr>
        <p:txBody>
          <a:bodyPr vert="horz" wrap="square" lIns="0" tIns="10941" rIns="0" bIns="0" rtlCol="0">
            <a:spAutoFit/>
          </a:bodyPr>
          <a:lstStyle/>
          <a:p>
            <a:pPr marL="11516">
              <a:spcBef>
                <a:spcPts val="86"/>
              </a:spcBef>
            </a:pPr>
            <a:r>
              <a:rPr sz="3355" i="0" spc="-9" dirty="0">
                <a:solidFill>
                  <a:srgbClr val="000000"/>
                </a:solidFill>
              </a:rPr>
              <a:t>Compilation</a:t>
            </a:r>
            <a:r>
              <a:rPr sz="3355" i="0" spc="-159" dirty="0">
                <a:solidFill>
                  <a:srgbClr val="000000"/>
                </a:solidFill>
              </a:rPr>
              <a:t> </a:t>
            </a:r>
            <a:r>
              <a:rPr sz="3355" i="0" spc="-9" dirty="0">
                <a:solidFill>
                  <a:srgbClr val="000000"/>
                </a:solidFill>
              </a:rPr>
              <a:t>Theory</a:t>
            </a:r>
            <a:endParaRPr sz="3355" dirty="0"/>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27</a:t>
            </a:fld>
            <a:endParaRPr kern="0" spc="-23" dirty="0">
              <a:solidFill>
                <a:prstClr val="black"/>
              </a:solidFill>
            </a:endParaRPr>
          </a:p>
        </p:txBody>
      </p:sp>
      <p:sp>
        <p:nvSpPr>
          <p:cNvPr id="3" name="object 3"/>
          <p:cNvSpPr txBox="1"/>
          <p:nvPr/>
        </p:nvSpPr>
        <p:spPr>
          <a:xfrm>
            <a:off x="1778224" y="2329449"/>
            <a:ext cx="8630946" cy="3494313"/>
          </a:xfrm>
          <a:prstGeom prst="rect">
            <a:avLst/>
          </a:prstGeom>
        </p:spPr>
        <p:txBody>
          <a:bodyPr vert="horz" wrap="square" lIns="0" tIns="11516" rIns="0" bIns="0" rtlCol="0">
            <a:spAutoFit/>
          </a:bodyPr>
          <a:lstStyle/>
          <a:p>
            <a:pPr marL="529177" marR="114587" indent="-517660" defTabSz="829178">
              <a:lnSpc>
                <a:spcPct val="110000"/>
              </a:lnSpc>
              <a:spcBef>
                <a:spcPts val="91"/>
              </a:spcBef>
              <a:buFont typeface="Arial"/>
              <a:buChar char="•"/>
              <a:tabLst>
                <a:tab pos="529177" algn="l"/>
                <a:tab pos="529753" algn="l"/>
              </a:tabLst>
            </a:pPr>
            <a:r>
              <a:rPr sz="3355" kern="0" dirty="0">
                <a:solidFill>
                  <a:sysClr val="windowText" lastClr="000000"/>
                </a:solidFill>
                <a:latin typeface="Bell MT"/>
                <a:cs typeface="Bell MT"/>
              </a:rPr>
              <a:t>EO</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13526</a:t>
            </a:r>
            <a:r>
              <a:rPr sz="3355" kern="0" spc="-82" dirty="0">
                <a:solidFill>
                  <a:sysClr val="windowText" lastClr="000000"/>
                </a:solidFill>
                <a:latin typeface="Bell MT"/>
                <a:cs typeface="Bell MT"/>
              </a:rPr>
              <a:t> </a:t>
            </a:r>
            <a:r>
              <a:rPr sz="3355" kern="0" spc="-9" dirty="0">
                <a:solidFill>
                  <a:sysClr val="windowText" lastClr="000000"/>
                </a:solidFill>
                <a:latin typeface="Bell MT"/>
                <a:cs typeface="Bell MT"/>
              </a:rPr>
              <a:t>recognizes</a:t>
            </a:r>
            <a:r>
              <a:rPr sz="3355" kern="0" spc="-113" dirty="0">
                <a:solidFill>
                  <a:sysClr val="windowText" lastClr="000000"/>
                </a:solidFill>
                <a:latin typeface="Bell MT"/>
                <a:cs typeface="Bell MT"/>
              </a:rPr>
              <a:t> </a:t>
            </a:r>
            <a:r>
              <a:rPr sz="3355" kern="0" dirty="0">
                <a:solidFill>
                  <a:sysClr val="windowText" lastClr="000000"/>
                </a:solidFill>
                <a:latin typeface="Bell MT"/>
                <a:cs typeface="Bell MT"/>
              </a:rPr>
              <a:t>that</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when</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pieces</a:t>
            </a:r>
            <a:r>
              <a:rPr sz="3355" kern="0" spc="-103" dirty="0">
                <a:solidFill>
                  <a:sysClr val="windowText" lastClr="000000"/>
                </a:solidFill>
                <a:latin typeface="Bell MT"/>
                <a:cs typeface="Bell MT"/>
              </a:rPr>
              <a:t> </a:t>
            </a:r>
            <a:r>
              <a:rPr sz="3355" kern="0" spc="-23" dirty="0">
                <a:solidFill>
                  <a:sysClr val="windowText" lastClr="000000"/>
                </a:solidFill>
                <a:latin typeface="Bell MT"/>
                <a:cs typeface="Bell MT"/>
              </a:rPr>
              <a:t>of </a:t>
            </a:r>
            <a:r>
              <a:rPr sz="3355" kern="0" dirty="0">
                <a:solidFill>
                  <a:sysClr val="windowText" lastClr="000000"/>
                </a:solidFill>
                <a:latin typeface="Bell MT"/>
                <a:cs typeface="Bell MT"/>
              </a:rPr>
              <a:t>unclassified</a:t>
            </a:r>
            <a:r>
              <a:rPr sz="3355" kern="0" spc="-122"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are</a:t>
            </a:r>
            <a:r>
              <a:rPr sz="3355" kern="0" spc="-109" dirty="0">
                <a:solidFill>
                  <a:sysClr val="windowText" lastClr="000000"/>
                </a:solidFill>
                <a:latin typeface="Bell MT"/>
                <a:cs typeface="Bell MT"/>
              </a:rPr>
              <a:t> </a:t>
            </a:r>
            <a:r>
              <a:rPr sz="3355" kern="0" dirty="0">
                <a:solidFill>
                  <a:sysClr val="windowText" lastClr="000000"/>
                </a:solidFill>
                <a:latin typeface="Bell MT"/>
                <a:cs typeface="Bell MT"/>
              </a:rPr>
              <a:t>compiled</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into</a:t>
            </a:r>
            <a:r>
              <a:rPr sz="3355" kern="0" spc="-109" dirty="0">
                <a:solidFill>
                  <a:sysClr val="windowText" lastClr="000000"/>
                </a:solidFill>
                <a:latin typeface="Bell MT"/>
                <a:cs typeface="Bell MT"/>
              </a:rPr>
              <a:t> </a:t>
            </a:r>
            <a:r>
              <a:rPr sz="3355" kern="0" spc="-23" dirty="0">
                <a:solidFill>
                  <a:sysClr val="windowText" lastClr="000000"/>
                </a:solidFill>
                <a:latin typeface="Bell MT"/>
                <a:cs typeface="Bell MT"/>
              </a:rPr>
              <a:t>one </a:t>
            </a:r>
            <a:r>
              <a:rPr sz="3355" kern="0" dirty="0">
                <a:solidFill>
                  <a:sysClr val="windowText" lastClr="000000"/>
                </a:solidFill>
                <a:latin typeface="Bell MT"/>
                <a:cs typeface="Bell MT"/>
              </a:rPr>
              <a:t>document,</a:t>
            </a:r>
            <a:r>
              <a:rPr sz="3355" kern="0" spc="-109" dirty="0">
                <a:solidFill>
                  <a:sysClr val="windowText" lastClr="000000"/>
                </a:solidFill>
                <a:latin typeface="Bell MT"/>
                <a:cs typeface="Bell MT"/>
              </a:rPr>
              <a:t> </a:t>
            </a:r>
            <a:r>
              <a:rPr sz="3355" kern="0" dirty="0">
                <a:solidFill>
                  <a:sysClr val="windowText" lastClr="000000"/>
                </a:solidFill>
                <a:latin typeface="Bell MT"/>
                <a:cs typeface="Bell MT"/>
              </a:rPr>
              <a:t>they</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can</a:t>
            </a:r>
            <a:r>
              <a:rPr sz="3355" kern="0" spc="-82" dirty="0">
                <a:solidFill>
                  <a:sysClr val="windowText" lastClr="000000"/>
                </a:solidFill>
                <a:latin typeface="Bell MT"/>
                <a:cs typeface="Bell MT"/>
              </a:rPr>
              <a:t> </a:t>
            </a:r>
            <a:r>
              <a:rPr sz="3355" u="sng" kern="0" dirty="0">
                <a:solidFill>
                  <a:sysClr val="windowText" lastClr="000000"/>
                </a:solidFill>
                <a:uFill>
                  <a:solidFill>
                    <a:srgbClr val="000000"/>
                  </a:solidFill>
                </a:uFill>
                <a:latin typeface="Bell MT"/>
                <a:cs typeface="Bell MT"/>
              </a:rPr>
              <a:t>create</a:t>
            </a:r>
            <a:r>
              <a:rPr sz="3355" kern="0" spc="-103" dirty="0">
                <a:solidFill>
                  <a:sysClr val="windowText" lastClr="000000"/>
                </a:solidFill>
                <a:latin typeface="Bell MT"/>
                <a:cs typeface="Bell MT"/>
              </a:rPr>
              <a:t> </a:t>
            </a:r>
            <a:r>
              <a:rPr sz="3355" kern="0" dirty="0">
                <a:solidFill>
                  <a:sysClr val="windowText" lastClr="000000"/>
                </a:solidFill>
                <a:latin typeface="Bell MT"/>
                <a:cs typeface="Bell MT"/>
              </a:rPr>
              <a:t>a</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classified</a:t>
            </a:r>
            <a:r>
              <a:rPr sz="3355" kern="0" spc="-109" dirty="0">
                <a:solidFill>
                  <a:sysClr val="windowText" lastClr="000000"/>
                </a:solidFill>
                <a:latin typeface="Bell MT"/>
                <a:cs typeface="Bell MT"/>
              </a:rPr>
              <a:t> </a:t>
            </a:r>
            <a:r>
              <a:rPr sz="3355" kern="0" spc="-9" dirty="0">
                <a:solidFill>
                  <a:sysClr val="windowText" lastClr="000000"/>
                </a:solidFill>
                <a:latin typeface="Bell MT"/>
                <a:cs typeface="Bell MT"/>
              </a:rPr>
              <a:t>picture.</a:t>
            </a:r>
            <a:endParaRPr sz="3355" kern="0">
              <a:solidFill>
                <a:sysClr val="windowText" lastClr="000000"/>
              </a:solidFill>
              <a:latin typeface="Bell MT"/>
              <a:cs typeface="Bell MT"/>
            </a:endParaRPr>
          </a:p>
          <a:p>
            <a:pPr marL="529177" marR="191746" indent="-517660" defTabSz="829178">
              <a:lnSpc>
                <a:spcPct val="110000"/>
              </a:lnSpc>
              <a:spcBef>
                <a:spcPts val="803"/>
              </a:spcBef>
              <a:buFont typeface="Arial"/>
              <a:buChar char="•"/>
              <a:tabLst>
                <a:tab pos="529177" algn="l"/>
                <a:tab pos="529753" algn="l"/>
                <a:tab pos="1011712" algn="l"/>
              </a:tabLst>
            </a:pPr>
            <a:r>
              <a:rPr sz="3355" kern="0" spc="-23" dirty="0">
                <a:solidFill>
                  <a:sysClr val="windowText" lastClr="000000"/>
                </a:solidFill>
                <a:latin typeface="Bell MT"/>
                <a:cs typeface="Bell MT"/>
              </a:rPr>
              <a:t>If</a:t>
            </a:r>
            <a:r>
              <a:rPr sz="3355" kern="0" dirty="0">
                <a:solidFill>
                  <a:sysClr val="windowText" lastClr="000000"/>
                </a:solidFill>
                <a:latin typeface="Bell MT"/>
                <a:cs typeface="Bell MT"/>
              </a:rPr>
              <a:t>	this</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occurs,</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the</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compiled</a:t>
            </a:r>
            <a:r>
              <a:rPr sz="3355" kern="0" spc="-131" dirty="0">
                <a:solidFill>
                  <a:sysClr val="windowText" lastClr="000000"/>
                </a:solidFill>
                <a:latin typeface="Bell MT"/>
                <a:cs typeface="Bell MT"/>
              </a:rPr>
              <a:t> </a:t>
            </a:r>
            <a:r>
              <a:rPr sz="3355" kern="0" dirty="0">
                <a:solidFill>
                  <a:sysClr val="windowText" lastClr="000000"/>
                </a:solidFill>
                <a:latin typeface="Bell MT"/>
                <a:cs typeface="Bell MT"/>
              </a:rPr>
              <a:t>document</a:t>
            </a:r>
            <a:r>
              <a:rPr sz="3355" kern="0" spc="-136" dirty="0">
                <a:solidFill>
                  <a:sysClr val="windowText" lastClr="000000"/>
                </a:solidFill>
                <a:latin typeface="Bell MT"/>
                <a:cs typeface="Bell MT"/>
              </a:rPr>
              <a:t> </a:t>
            </a:r>
            <a:r>
              <a:rPr sz="3355" kern="0" dirty="0">
                <a:solidFill>
                  <a:sysClr val="windowText" lastClr="000000"/>
                </a:solidFill>
                <a:latin typeface="Bell MT"/>
                <a:cs typeface="Bell MT"/>
              </a:rPr>
              <a:t>may</a:t>
            </a:r>
            <a:r>
              <a:rPr sz="3355" kern="0" spc="-113" dirty="0">
                <a:solidFill>
                  <a:sysClr val="windowText" lastClr="000000"/>
                </a:solidFill>
                <a:latin typeface="Bell MT"/>
                <a:cs typeface="Bell MT"/>
              </a:rPr>
              <a:t> </a:t>
            </a:r>
            <a:r>
              <a:rPr sz="3355" kern="0" spc="-23" dirty="0">
                <a:solidFill>
                  <a:sysClr val="windowText" lastClr="000000"/>
                </a:solidFill>
                <a:latin typeface="Bell MT"/>
                <a:cs typeface="Bell MT"/>
              </a:rPr>
              <a:t>be </a:t>
            </a:r>
            <a:r>
              <a:rPr sz="3355" kern="0" spc="-9" dirty="0">
                <a:solidFill>
                  <a:sysClr val="windowText" lastClr="000000"/>
                </a:solidFill>
                <a:latin typeface="Bell MT"/>
                <a:cs typeface="Bell MT"/>
              </a:rPr>
              <a:t>classified.</a:t>
            </a:r>
            <a:endParaRPr sz="3355" kern="0">
              <a:solidFill>
                <a:sysClr val="windowText" lastClr="000000"/>
              </a:solidFill>
              <a:latin typeface="Bell MT"/>
              <a:cs typeface="Bell MT"/>
            </a:endParaRPr>
          </a:p>
          <a:p>
            <a:pPr marL="5265280" defTabSz="829178">
              <a:spcBef>
                <a:spcPts val="2829"/>
              </a:spcBef>
            </a:pPr>
            <a:r>
              <a:rPr sz="1179" kern="0" dirty="0">
                <a:solidFill>
                  <a:sysClr val="windowText" lastClr="000000"/>
                </a:solidFill>
                <a:latin typeface="Bell MT"/>
                <a:cs typeface="Bell MT"/>
              </a:rPr>
              <a:t>Sec.</a:t>
            </a:r>
            <a:r>
              <a:rPr sz="1179" kern="0" spc="-36" dirty="0">
                <a:solidFill>
                  <a:sysClr val="windowText" lastClr="000000"/>
                </a:solidFill>
                <a:latin typeface="Bell MT"/>
                <a:cs typeface="Bell MT"/>
              </a:rPr>
              <a:t> </a:t>
            </a:r>
            <a:r>
              <a:rPr sz="1179" kern="0" dirty="0">
                <a:solidFill>
                  <a:sysClr val="windowText" lastClr="000000"/>
                </a:solidFill>
                <a:latin typeface="Bell MT"/>
                <a:cs typeface="Bell MT"/>
              </a:rPr>
              <a:t>1.7(e)</a:t>
            </a:r>
            <a:r>
              <a:rPr sz="1179" kern="0" spc="-54" dirty="0">
                <a:solidFill>
                  <a:sysClr val="windowText" lastClr="000000"/>
                </a:solidFill>
                <a:latin typeface="Bell MT"/>
                <a:cs typeface="Bell MT"/>
              </a:rPr>
              <a:t> </a:t>
            </a:r>
            <a:r>
              <a:rPr sz="1179" kern="0" dirty="0">
                <a:solidFill>
                  <a:sysClr val="windowText" lastClr="000000"/>
                </a:solidFill>
                <a:latin typeface="Bell MT"/>
                <a:cs typeface="Bell MT"/>
              </a:rPr>
              <a:t>–</a:t>
            </a:r>
            <a:r>
              <a:rPr sz="1179" kern="0" spc="-27" dirty="0">
                <a:solidFill>
                  <a:sysClr val="windowText" lastClr="000000"/>
                </a:solidFill>
                <a:latin typeface="Bell MT"/>
                <a:cs typeface="Bell MT"/>
              </a:rPr>
              <a:t> </a:t>
            </a:r>
            <a:r>
              <a:rPr sz="1179" kern="0" spc="-9" dirty="0">
                <a:solidFill>
                  <a:sysClr val="windowText" lastClr="000000"/>
                </a:solidFill>
                <a:latin typeface="Bell MT"/>
                <a:cs typeface="Bell MT"/>
              </a:rPr>
              <a:t>Classification </a:t>
            </a:r>
            <a:r>
              <a:rPr sz="1179" kern="0" dirty="0">
                <a:solidFill>
                  <a:sysClr val="windowText" lastClr="000000"/>
                </a:solidFill>
                <a:latin typeface="Bell MT"/>
                <a:cs typeface="Bell MT"/>
              </a:rPr>
              <a:t>Prohibitions</a:t>
            </a:r>
            <a:r>
              <a:rPr sz="1179" kern="0" spc="-18" dirty="0">
                <a:solidFill>
                  <a:sysClr val="windowText" lastClr="000000"/>
                </a:solidFill>
                <a:latin typeface="Bell MT"/>
                <a:cs typeface="Bell MT"/>
              </a:rPr>
              <a:t> </a:t>
            </a:r>
            <a:r>
              <a:rPr sz="1179" kern="0" dirty="0">
                <a:solidFill>
                  <a:sysClr val="windowText" lastClr="000000"/>
                </a:solidFill>
                <a:latin typeface="Bell MT"/>
                <a:cs typeface="Bell MT"/>
              </a:rPr>
              <a:t>and</a:t>
            </a:r>
            <a:r>
              <a:rPr sz="1179" kern="0" spc="-32" dirty="0">
                <a:solidFill>
                  <a:sysClr val="windowText" lastClr="000000"/>
                </a:solidFill>
                <a:latin typeface="Bell MT"/>
                <a:cs typeface="Bell MT"/>
              </a:rPr>
              <a:t> </a:t>
            </a:r>
            <a:r>
              <a:rPr sz="1179" kern="0" spc="-9" dirty="0">
                <a:solidFill>
                  <a:sysClr val="windowText" lastClr="000000"/>
                </a:solidFill>
                <a:latin typeface="Bell MT"/>
                <a:cs typeface="Bell MT"/>
              </a:rPr>
              <a:t>Limitations</a:t>
            </a:r>
            <a:endParaRPr sz="1179"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68720AB-6097-A654-ED7A-EAA0FE5A61F8}"/>
                  </a:ext>
                </a:extLst>
              </p14:cNvPr>
              <p14:cNvContentPartPr/>
              <p14:nvPr/>
            </p14:nvContentPartPr>
            <p14:xfrm>
              <a:off x="2381760" y="930240"/>
              <a:ext cx="8074440" cy="3269160"/>
            </p14:xfrm>
          </p:contentPart>
        </mc:Choice>
        <mc:Fallback xmlns="">
          <p:pic>
            <p:nvPicPr>
              <p:cNvPr id="5" name="Ink 4">
                <a:extLst>
                  <a:ext uri="{FF2B5EF4-FFF2-40B4-BE49-F238E27FC236}">
                    <a16:creationId xmlns:a16="http://schemas.microsoft.com/office/drawing/2014/main" id="{868720AB-6097-A654-ED7A-EAA0FE5A61F8}"/>
                  </a:ext>
                </a:extLst>
              </p:cNvPr>
              <p:cNvPicPr/>
              <p:nvPr/>
            </p:nvPicPr>
            <p:blipFill>
              <a:blip r:embed="rId3"/>
              <a:stretch>
                <a:fillRect/>
              </a:stretch>
            </p:blipFill>
            <p:spPr>
              <a:xfrm>
                <a:off x="2372400" y="920880"/>
                <a:ext cx="8093160" cy="3287880"/>
              </a:xfrm>
              <a:prstGeom prst="rect">
                <a:avLst/>
              </a:prstGeom>
            </p:spPr>
          </p:pic>
        </mc:Fallback>
      </mc:AlternateContent>
    </p:spTree>
    <p:extLst>
      <p:ext uri="{BB962C8B-B14F-4D97-AF65-F5344CB8AC3E}">
        <p14:creationId xmlns:p14="http://schemas.microsoft.com/office/powerpoint/2010/main" val="3880963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4680" y="480334"/>
            <a:ext cx="4782477" cy="622189"/>
          </a:xfrm>
          <a:prstGeom prst="rect">
            <a:avLst/>
          </a:prstGeom>
        </p:spPr>
        <p:txBody>
          <a:bodyPr vert="horz" wrap="square" lIns="0" tIns="12668" rIns="0" bIns="0" rtlCol="0">
            <a:spAutoFit/>
          </a:bodyPr>
          <a:lstStyle/>
          <a:p>
            <a:pPr marL="11516">
              <a:spcBef>
                <a:spcPts val="100"/>
              </a:spcBef>
            </a:pPr>
            <a:r>
              <a:rPr spc="-118" dirty="0"/>
              <a:t>Knowledge</a:t>
            </a:r>
            <a:r>
              <a:rPr spc="-91" dirty="0"/>
              <a:t> </a:t>
            </a:r>
            <a:r>
              <a:rPr spc="-82" dirty="0"/>
              <a:t>Preview</a:t>
            </a:r>
          </a:p>
        </p:txBody>
      </p:sp>
      <p:sp>
        <p:nvSpPr>
          <p:cNvPr id="3" name="object 3"/>
          <p:cNvSpPr txBox="1"/>
          <p:nvPr/>
        </p:nvSpPr>
        <p:spPr>
          <a:xfrm>
            <a:off x="1778224" y="1409430"/>
            <a:ext cx="8613095" cy="4601988"/>
          </a:xfrm>
          <a:prstGeom prst="rect">
            <a:avLst/>
          </a:prstGeom>
        </p:spPr>
        <p:txBody>
          <a:bodyPr vert="horz" wrap="square" lIns="0" tIns="11516" rIns="0" bIns="0" rtlCol="0">
            <a:spAutoFit/>
          </a:bodyPr>
          <a:lstStyle/>
          <a:p>
            <a:pPr marL="11516" marR="4607" indent="829178" defTabSz="829178">
              <a:lnSpc>
                <a:spcPct val="110000"/>
              </a:lnSpc>
              <a:spcBef>
                <a:spcPts val="91"/>
              </a:spcBef>
              <a:tabLst>
                <a:tab pos="3135905" algn="l"/>
                <a:tab pos="5301556" algn="l"/>
              </a:tabLst>
            </a:pPr>
            <a:r>
              <a:rPr sz="2720" kern="0" dirty="0">
                <a:solidFill>
                  <a:sysClr val="windowText" lastClr="000000"/>
                </a:solidFill>
                <a:latin typeface="Bell MT"/>
                <a:cs typeface="Bell MT"/>
              </a:rPr>
              <a:t>Faisal,</a:t>
            </a:r>
            <a:r>
              <a:rPr sz="2720" kern="0" spc="-36" dirty="0">
                <a:solidFill>
                  <a:sysClr val="windowText" lastClr="000000"/>
                </a:solidFill>
                <a:latin typeface="Bell MT"/>
                <a:cs typeface="Bell MT"/>
              </a:rPr>
              <a:t> </a:t>
            </a:r>
            <a:r>
              <a:rPr sz="2720" kern="0" dirty="0">
                <a:solidFill>
                  <a:sysClr val="windowText" lastClr="000000"/>
                </a:solidFill>
                <a:latin typeface="Bell MT"/>
                <a:cs typeface="Bell MT"/>
              </a:rPr>
              <a:t>a</a:t>
            </a:r>
            <a:r>
              <a:rPr sz="2720" kern="0" spc="-45" dirty="0">
                <a:solidFill>
                  <a:sysClr val="windowText" lastClr="000000"/>
                </a:solidFill>
                <a:latin typeface="Bell MT"/>
                <a:cs typeface="Bell MT"/>
              </a:rPr>
              <a:t> </a:t>
            </a:r>
            <a:r>
              <a:rPr sz="2720" kern="0" dirty="0">
                <a:solidFill>
                  <a:sysClr val="windowText" lastClr="000000"/>
                </a:solidFill>
                <a:latin typeface="Bell MT"/>
                <a:cs typeface="Bell MT"/>
              </a:rPr>
              <a:t>FOIA</a:t>
            </a:r>
            <a:r>
              <a:rPr sz="2720" kern="0" spc="-36" dirty="0">
                <a:solidFill>
                  <a:sysClr val="windowText" lastClr="000000"/>
                </a:solidFill>
                <a:latin typeface="Bell MT"/>
                <a:cs typeface="Bell MT"/>
              </a:rPr>
              <a:t> </a:t>
            </a:r>
            <a:r>
              <a:rPr sz="2720" kern="0" dirty="0">
                <a:solidFill>
                  <a:sysClr val="windowText" lastClr="000000"/>
                </a:solidFill>
                <a:latin typeface="Bell MT"/>
                <a:cs typeface="Bell MT"/>
              </a:rPr>
              <a:t>professional</a:t>
            </a:r>
            <a:r>
              <a:rPr sz="2720" kern="0" spc="-14" dirty="0">
                <a:solidFill>
                  <a:sysClr val="windowText" lastClr="000000"/>
                </a:solidFill>
                <a:latin typeface="Bell MT"/>
                <a:cs typeface="Bell MT"/>
              </a:rPr>
              <a:t> </a:t>
            </a:r>
            <a:r>
              <a:rPr sz="2720" kern="0" dirty="0">
                <a:solidFill>
                  <a:sysClr val="windowText" lastClr="000000"/>
                </a:solidFill>
                <a:latin typeface="Bell MT"/>
                <a:cs typeface="Bell MT"/>
              </a:rPr>
              <a:t>at</a:t>
            </a:r>
            <a:r>
              <a:rPr sz="2720" kern="0" spc="-32" dirty="0">
                <a:solidFill>
                  <a:sysClr val="windowText" lastClr="000000"/>
                </a:solidFill>
                <a:latin typeface="Bell MT"/>
                <a:cs typeface="Bell MT"/>
              </a:rPr>
              <a:t> </a:t>
            </a:r>
            <a:r>
              <a:rPr sz="2720" kern="0" dirty="0">
                <a:solidFill>
                  <a:sysClr val="windowText" lastClr="000000"/>
                </a:solidFill>
                <a:latin typeface="Bell MT"/>
                <a:cs typeface="Bell MT"/>
              </a:rPr>
              <a:t>a</a:t>
            </a:r>
            <a:r>
              <a:rPr sz="2720" kern="0" spc="-59" dirty="0">
                <a:solidFill>
                  <a:sysClr val="windowText" lastClr="000000"/>
                </a:solidFill>
                <a:latin typeface="Bell MT"/>
                <a:cs typeface="Bell MT"/>
              </a:rPr>
              <a:t> </a:t>
            </a:r>
            <a:r>
              <a:rPr sz="2720" kern="0" dirty="0">
                <a:solidFill>
                  <a:sysClr val="windowText" lastClr="000000"/>
                </a:solidFill>
                <a:latin typeface="Bell MT"/>
                <a:cs typeface="Bell MT"/>
              </a:rPr>
              <a:t>national</a:t>
            </a:r>
            <a:r>
              <a:rPr sz="2720" kern="0" spc="-9" dirty="0">
                <a:solidFill>
                  <a:sysClr val="windowText" lastClr="000000"/>
                </a:solidFill>
                <a:latin typeface="Bell MT"/>
                <a:cs typeface="Bell MT"/>
              </a:rPr>
              <a:t> security </a:t>
            </a:r>
            <a:r>
              <a:rPr sz="2720" kern="0" spc="-36" dirty="0">
                <a:solidFill>
                  <a:sysClr val="windowText" lastClr="000000"/>
                </a:solidFill>
                <a:latin typeface="Bell MT"/>
                <a:cs typeface="Bell MT"/>
              </a:rPr>
              <a:t>agency,</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is</a:t>
            </a:r>
            <a:r>
              <a:rPr sz="2720" kern="0" spc="-32" dirty="0">
                <a:solidFill>
                  <a:sysClr val="windowText" lastClr="000000"/>
                </a:solidFill>
                <a:latin typeface="Bell MT"/>
                <a:cs typeface="Bell MT"/>
              </a:rPr>
              <a:t> </a:t>
            </a:r>
            <a:r>
              <a:rPr sz="2720" kern="0" dirty="0">
                <a:solidFill>
                  <a:sysClr val="windowText" lastClr="000000"/>
                </a:solidFill>
                <a:latin typeface="Bell MT"/>
                <a:cs typeface="Bell MT"/>
              </a:rPr>
              <a:t>processing</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a</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FOIA</a:t>
            </a:r>
            <a:r>
              <a:rPr sz="2720" kern="0" spc="-27" dirty="0">
                <a:solidFill>
                  <a:sysClr val="windowText" lastClr="000000"/>
                </a:solidFill>
                <a:latin typeface="Bell MT"/>
                <a:cs typeface="Bell MT"/>
              </a:rPr>
              <a:t> </a:t>
            </a:r>
            <a:r>
              <a:rPr sz="2720" kern="0" dirty="0">
                <a:solidFill>
                  <a:sysClr val="windowText" lastClr="000000"/>
                </a:solidFill>
                <a:latin typeface="Bell MT"/>
                <a:cs typeface="Bell MT"/>
              </a:rPr>
              <a:t>request</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for</a:t>
            </a:r>
            <a:r>
              <a:rPr sz="2720" kern="0" spc="-18" dirty="0">
                <a:solidFill>
                  <a:sysClr val="windowText" lastClr="000000"/>
                </a:solidFill>
                <a:latin typeface="Bell MT"/>
                <a:cs typeface="Bell MT"/>
              </a:rPr>
              <a:t> </a:t>
            </a:r>
            <a:r>
              <a:rPr sz="2720" kern="0" dirty="0">
                <a:solidFill>
                  <a:sysClr val="windowText" lastClr="000000"/>
                </a:solidFill>
                <a:latin typeface="Bell MT"/>
                <a:cs typeface="Bell MT"/>
              </a:rPr>
              <a:t>logs</a:t>
            </a:r>
            <a:r>
              <a:rPr sz="2720" kern="0" spc="-14" dirty="0">
                <a:solidFill>
                  <a:sysClr val="windowText" lastClr="000000"/>
                </a:solidFill>
                <a:latin typeface="Bell MT"/>
                <a:cs typeface="Bell MT"/>
              </a:rPr>
              <a:t> </a:t>
            </a:r>
            <a:r>
              <a:rPr sz="2720" kern="0" spc="-9" dirty="0">
                <a:solidFill>
                  <a:sysClr val="windowText" lastClr="000000"/>
                </a:solidFill>
                <a:latin typeface="Bell MT"/>
                <a:cs typeface="Bell MT"/>
              </a:rPr>
              <a:t>containing </a:t>
            </a:r>
            <a:r>
              <a:rPr sz="2720" kern="0" dirty="0">
                <a:solidFill>
                  <a:sysClr val="windowText" lastClr="000000"/>
                </a:solidFill>
                <a:latin typeface="Bell MT"/>
                <a:cs typeface="Bell MT"/>
              </a:rPr>
              <a:t>administrative</a:t>
            </a:r>
            <a:r>
              <a:rPr sz="2720" kern="0" spc="-59" dirty="0">
                <a:solidFill>
                  <a:sysClr val="windowText" lastClr="000000"/>
                </a:solidFill>
                <a:latin typeface="Bell MT"/>
                <a:cs typeface="Bell MT"/>
              </a:rPr>
              <a:t> </a:t>
            </a:r>
            <a:r>
              <a:rPr sz="2720" kern="0" dirty="0">
                <a:solidFill>
                  <a:sysClr val="windowText" lastClr="000000"/>
                </a:solidFill>
                <a:latin typeface="Bell MT"/>
                <a:cs typeface="Bell MT"/>
              </a:rPr>
              <a:t>tracking</a:t>
            </a:r>
            <a:r>
              <a:rPr sz="2720" kern="0" spc="-45" dirty="0">
                <a:solidFill>
                  <a:sysClr val="windowText" lastClr="000000"/>
                </a:solidFill>
                <a:latin typeface="Bell MT"/>
                <a:cs typeface="Bell MT"/>
              </a:rPr>
              <a:t> </a:t>
            </a:r>
            <a:r>
              <a:rPr sz="2720" kern="0" spc="-9" dirty="0">
                <a:solidFill>
                  <a:sysClr val="windowText" lastClr="000000"/>
                </a:solidFill>
                <a:latin typeface="Bell MT"/>
                <a:cs typeface="Bell MT"/>
              </a:rPr>
              <a:t>information.</a:t>
            </a:r>
            <a:r>
              <a:rPr sz="2720" kern="0" dirty="0">
                <a:solidFill>
                  <a:sysClr val="windowText" lastClr="000000"/>
                </a:solidFill>
                <a:latin typeface="Bell MT"/>
                <a:cs typeface="Bell MT"/>
              </a:rPr>
              <a:t>	The</a:t>
            </a:r>
            <a:r>
              <a:rPr sz="2720" kern="0" spc="5" dirty="0">
                <a:solidFill>
                  <a:sysClr val="windowText" lastClr="000000"/>
                </a:solidFill>
                <a:latin typeface="Bell MT"/>
                <a:cs typeface="Bell MT"/>
              </a:rPr>
              <a:t> </a:t>
            </a:r>
            <a:r>
              <a:rPr sz="2720" kern="0" dirty="0">
                <a:solidFill>
                  <a:sysClr val="windowText" lastClr="000000"/>
                </a:solidFill>
                <a:latin typeface="Bell MT"/>
                <a:cs typeface="Bell MT"/>
              </a:rPr>
              <a:t>tracking</a:t>
            </a:r>
            <a:r>
              <a:rPr sz="2720" kern="0" spc="18" dirty="0">
                <a:solidFill>
                  <a:sysClr val="windowText" lastClr="000000"/>
                </a:solidFill>
                <a:latin typeface="Bell MT"/>
                <a:cs typeface="Bell MT"/>
              </a:rPr>
              <a:t> </a:t>
            </a:r>
            <a:r>
              <a:rPr sz="2720" kern="0" spc="-9" dirty="0">
                <a:solidFill>
                  <a:sysClr val="windowText" lastClr="000000"/>
                </a:solidFill>
                <a:latin typeface="Bell MT"/>
                <a:cs typeface="Bell MT"/>
              </a:rPr>
              <a:t>numbers </a:t>
            </a:r>
            <a:r>
              <a:rPr sz="2720" kern="0" dirty="0">
                <a:solidFill>
                  <a:sysClr val="windowText" lastClr="000000"/>
                </a:solidFill>
                <a:latin typeface="Bell MT"/>
                <a:cs typeface="Bell MT"/>
              </a:rPr>
              <a:t>in</a:t>
            </a:r>
            <a:r>
              <a:rPr sz="2720" kern="0" spc="-18" dirty="0">
                <a:solidFill>
                  <a:sysClr val="windowText" lastClr="000000"/>
                </a:solidFill>
                <a:latin typeface="Bell MT"/>
                <a:cs typeface="Bell MT"/>
              </a:rPr>
              <a:t> </a:t>
            </a:r>
            <a:r>
              <a:rPr sz="2720" kern="0" dirty="0">
                <a:solidFill>
                  <a:sysClr val="windowText" lastClr="000000"/>
                </a:solidFill>
                <a:latin typeface="Bell MT"/>
                <a:cs typeface="Bell MT"/>
              </a:rPr>
              <a:t>this</a:t>
            </a:r>
            <a:r>
              <a:rPr sz="2720" kern="0" spc="-9" dirty="0">
                <a:solidFill>
                  <a:sysClr val="windowText" lastClr="000000"/>
                </a:solidFill>
                <a:latin typeface="Bell MT"/>
                <a:cs typeface="Bell MT"/>
              </a:rPr>
              <a:t> </a:t>
            </a:r>
            <a:r>
              <a:rPr sz="2720" kern="0" dirty="0">
                <a:solidFill>
                  <a:sysClr val="windowText" lastClr="000000"/>
                </a:solidFill>
                <a:latin typeface="Bell MT"/>
                <a:cs typeface="Bell MT"/>
              </a:rPr>
              <a:t>log</a:t>
            </a:r>
            <a:r>
              <a:rPr sz="2720" kern="0" spc="14" dirty="0">
                <a:solidFill>
                  <a:sysClr val="windowText" lastClr="000000"/>
                </a:solidFill>
                <a:latin typeface="Bell MT"/>
                <a:cs typeface="Bell MT"/>
              </a:rPr>
              <a:t> </a:t>
            </a:r>
            <a:r>
              <a:rPr sz="2720" kern="0" dirty="0">
                <a:solidFill>
                  <a:sysClr val="windowText" lastClr="000000"/>
                </a:solidFill>
                <a:latin typeface="Bell MT"/>
                <a:cs typeface="Bell MT"/>
              </a:rPr>
              <a:t>include</a:t>
            </a:r>
            <a:r>
              <a:rPr sz="2720" kern="0" spc="-27" dirty="0">
                <a:solidFill>
                  <a:sysClr val="windowText" lastClr="000000"/>
                </a:solidFill>
                <a:latin typeface="Bell MT"/>
                <a:cs typeface="Bell MT"/>
              </a:rPr>
              <a:t> </a:t>
            </a:r>
            <a:r>
              <a:rPr sz="2720" kern="0" dirty="0">
                <a:solidFill>
                  <a:sysClr val="windowText" lastClr="000000"/>
                </a:solidFill>
                <a:latin typeface="Bell MT"/>
                <a:cs typeface="Bell MT"/>
              </a:rPr>
              <a:t>a</a:t>
            </a:r>
            <a:r>
              <a:rPr sz="2720" kern="0" spc="-14" dirty="0">
                <a:solidFill>
                  <a:sysClr val="windowText" lastClr="000000"/>
                </a:solidFill>
                <a:latin typeface="Bell MT"/>
                <a:cs typeface="Bell MT"/>
              </a:rPr>
              <a:t> </a:t>
            </a:r>
            <a:r>
              <a:rPr sz="2720" kern="0" dirty="0">
                <a:solidFill>
                  <a:sysClr val="windowText" lastClr="000000"/>
                </a:solidFill>
                <a:latin typeface="Bell MT"/>
                <a:cs typeface="Bell MT"/>
              </a:rPr>
              <a:t>geographic</a:t>
            </a:r>
            <a:r>
              <a:rPr sz="2720" kern="0" spc="14" dirty="0">
                <a:solidFill>
                  <a:sysClr val="windowText" lastClr="000000"/>
                </a:solidFill>
                <a:latin typeface="Bell MT"/>
                <a:cs typeface="Bell MT"/>
              </a:rPr>
              <a:t> </a:t>
            </a:r>
            <a:r>
              <a:rPr sz="2720" kern="0" spc="-9" dirty="0">
                <a:solidFill>
                  <a:sysClr val="windowText" lastClr="000000"/>
                </a:solidFill>
                <a:latin typeface="Bell MT"/>
                <a:cs typeface="Bell MT"/>
              </a:rPr>
              <a:t>abbreviation</a:t>
            </a:r>
            <a:r>
              <a:rPr sz="2720" kern="0" spc="-5" dirty="0">
                <a:solidFill>
                  <a:sysClr val="windowText" lastClr="000000"/>
                </a:solidFill>
                <a:latin typeface="Bell MT"/>
                <a:cs typeface="Bell MT"/>
              </a:rPr>
              <a:t> </a:t>
            </a:r>
            <a:r>
              <a:rPr sz="2720" kern="0" dirty="0">
                <a:solidFill>
                  <a:sysClr val="windowText" lastClr="000000"/>
                </a:solidFill>
                <a:latin typeface="Bell MT"/>
                <a:cs typeface="Bell MT"/>
              </a:rPr>
              <a:t>and are</a:t>
            </a:r>
            <a:r>
              <a:rPr sz="2720" kern="0" spc="-5" dirty="0">
                <a:solidFill>
                  <a:sysClr val="windowText" lastClr="000000"/>
                </a:solidFill>
                <a:latin typeface="Bell MT"/>
                <a:cs typeface="Bell MT"/>
              </a:rPr>
              <a:t> </a:t>
            </a:r>
            <a:r>
              <a:rPr sz="2720" kern="0" spc="-9" dirty="0">
                <a:solidFill>
                  <a:sysClr val="windowText" lastClr="000000"/>
                </a:solidFill>
                <a:latin typeface="Bell MT"/>
                <a:cs typeface="Bell MT"/>
              </a:rPr>
              <a:t>paired </a:t>
            </a:r>
            <a:r>
              <a:rPr sz="2720" kern="0" dirty="0">
                <a:solidFill>
                  <a:sysClr val="windowText" lastClr="000000"/>
                </a:solidFill>
                <a:latin typeface="Bell MT"/>
                <a:cs typeface="Bell MT"/>
              </a:rPr>
              <a:t>with</a:t>
            </a:r>
            <a:r>
              <a:rPr sz="2720" kern="0" spc="-27" dirty="0">
                <a:solidFill>
                  <a:sysClr val="windowText" lastClr="000000"/>
                </a:solidFill>
                <a:latin typeface="Bell MT"/>
                <a:cs typeface="Bell MT"/>
              </a:rPr>
              <a:t> </a:t>
            </a:r>
            <a:r>
              <a:rPr sz="2720" kern="0" spc="-9" dirty="0">
                <a:solidFill>
                  <a:sysClr val="windowText" lastClr="000000"/>
                </a:solidFill>
                <a:latin typeface="Bell MT"/>
                <a:cs typeface="Bell MT"/>
              </a:rPr>
              <a:t>dates.</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These</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numbers</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are</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not classified</a:t>
            </a:r>
            <a:r>
              <a:rPr sz="2720" kern="0" spc="-18" dirty="0">
                <a:solidFill>
                  <a:sysClr val="windowText" lastClr="000000"/>
                </a:solidFill>
                <a:latin typeface="Bell MT"/>
                <a:cs typeface="Bell MT"/>
              </a:rPr>
              <a:t> </a:t>
            </a:r>
            <a:r>
              <a:rPr sz="2720" kern="0" spc="-27" dirty="0">
                <a:solidFill>
                  <a:sysClr val="windowText" lastClr="000000"/>
                </a:solidFill>
                <a:latin typeface="Bell MT"/>
                <a:cs typeface="Bell MT"/>
              </a:rPr>
              <a:t>individually,</a:t>
            </a:r>
            <a:r>
              <a:rPr sz="2720" kern="0" spc="-36" dirty="0">
                <a:solidFill>
                  <a:sysClr val="windowText" lastClr="000000"/>
                </a:solidFill>
                <a:latin typeface="Bell MT"/>
                <a:cs typeface="Bell MT"/>
              </a:rPr>
              <a:t> </a:t>
            </a:r>
            <a:r>
              <a:rPr sz="2720" kern="0" spc="-23" dirty="0">
                <a:solidFill>
                  <a:sysClr val="windowText" lastClr="000000"/>
                </a:solidFill>
                <a:latin typeface="Bell MT"/>
                <a:cs typeface="Bell MT"/>
              </a:rPr>
              <a:t>and </a:t>
            </a:r>
            <a:r>
              <a:rPr sz="2720" kern="0" dirty="0">
                <a:solidFill>
                  <a:sysClr val="windowText" lastClr="000000"/>
                </a:solidFill>
                <a:latin typeface="Bell MT"/>
                <a:cs typeface="Bell MT"/>
              </a:rPr>
              <a:t>the</a:t>
            </a:r>
            <a:r>
              <a:rPr sz="2720" kern="0" spc="-50" dirty="0">
                <a:solidFill>
                  <a:sysClr val="windowText" lastClr="000000"/>
                </a:solidFill>
                <a:latin typeface="Bell MT"/>
                <a:cs typeface="Bell MT"/>
              </a:rPr>
              <a:t> </a:t>
            </a:r>
            <a:r>
              <a:rPr sz="2720" kern="0" dirty="0">
                <a:solidFill>
                  <a:sysClr val="windowText" lastClr="000000"/>
                </a:solidFill>
                <a:latin typeface="Bell MT"/>
                <a:cs typeface="Bell MT"/>
              </a:rPr>
              <a:t>compilation</a:t>
            </a:r>
            <a:r>
              <a:rPr sz="2720" kern="0" spc="-5" dirty="0">
                <a:solidFill>
                  <a:sysClr val="windowText" lastClr="000000"/>
                </a:solidFill>
                <a:latin typeface="Bell MT"/>
                <a:cs typeface="Bell MT"/>
              </a:rPr>
              <a:t> </a:t>
            </a:r>
            <a:r>
              <a:rPr sz="2720" kern="0" spc="-9" dirty="0">
                <a:solidFill>
                  <a:sysClr val="windowText" lastClr="000000"/>
                </a:solidFill>
                <a:latin typeface="Bell MT"/>
                <a:cs typeface="Bell MT"/>
              </a:rPr>
              <a:t>itself</a:t>
            </a:r>
            <a:r>
              <a:rPr sz="2720" kern="0" dirty="0">
                <a:solidFill>
                  <a:sysClr val="windowText" lastClr="000000"/>
                </a:solidFill>
                <a:latin typeface="Bell MT"/>
                <a:cs typeface="Bell MT"/>
              </a:rPr>
              <a:t>	does</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not create</a:t>
            </a:r>
            <a:r>
              <a:rPr sz="2720" kern="0" spc="-5" dirty="0">
                <a:solidFill>
                  <a:sysClr val="windowText" lastClr="000000"/>
                </a:solidFill>
                <a:latin typeface="Bell MT"/>
                <a:cs typeface="Bell MT"/>
              </a:rPr>
              <a:t> </a:t>
            </a:r>
            <a:r>
              <a:rPr sz="2720" kern="0" dirty="0">
                <a:solidFill>
                  <a:sysClr val="windowText" lastClr="000000"/>
                </a:solidFill>
                <a:latin typeface="Bell MT"/>
                <a:cs typeface="Bell MT"/>
              </a:rPr>
              <a:t>a</a:t>
            </a:r>
            <a:r>
              <a:rPr sz="2720" kern="0" spc="-32" dirty="0">
                <a:solidFill>
                  <a:sysClr val="windowText" lastClr="000000"/>
                </a:solidFill>
                <a:latin typeface="Bell MT"/>
                <a:cs typeface="Bell MT"/>
              </a:rPr>
              <a:t> </a:t>
            </a:r>
            <a:r>
              <a:rPr sz="2720" kern="0" dirty="0">
                <a:solidFill>
                  <a:sysClr val="windowText" lastClr="000000"/>
                </a:solidFill>
                <a:latin typeface="Bell MT"/>
                <a:cs typeface="Bell MT"/>
              </a:rPr>
              <a:t>classified</a:t>
            </a:r>
            <a:r>
              <a:rPr sz="2720" kern="0" spc="-5" dirty="0">
                <a:solidFill>
                  <a:sysClr val="windowText" lastClr="000000"/>
                </a:solidFill>
                <a:latin typeface="Bell MT"/>
                <a:cs typeface="Bell MT"/>
              </a:rPr>
              <a:t> </a:t>
            </a:r>
            <a:r>
              <a:rPr sz="2720" kern="0" spc="-9" dirty="0">
                <a:solidFill>
                  <a:sysClr val="windowText" lastClr="000000"/>
                </a:solidFill>
                <a:latin typeface="Bell MT"/>
                <a:cs typeface="Bell MT"/>
              </a:rPr>
              <a:t>picture.</a:t>
            </a:r>
            <a:endParaRPr sz="2720" kern="0">
              <a:solidFill>
                <a:sysClr val="windowText" lastClr="000000"/>
              </a:solidFill>
              <a:latin typeface="Bell MT"/>
              <a:cs typeface="Bell MT"/>
            </a:endParaRPr>
          </a:p>
          <a:p>
            <a:pPr marL="11516" marR="114012" indent="829178" defTabSz="829178">
              <a:lnSpc>
                <a:spcPct val="110000"/>
              </a:lnSpc>
              <a:tabLst>
                <a:tab pos="5833036" algn="l"/>
              </a:tabLst>
            </a:pPr>
            <a:r>
              <a:rPr sz="2720" kern="0" spc="-27" dirty="0">
                <a:solidFill>
                  <a:sysClr val="windowText" lastClr="000000"/>
                </a:solidFill>
                <a:latin typeface="Bell MT"/>
                <a:cs typeface="Bell MT"/>
              </a:rPr>
              <a:t>However,</a:t>
            </a:r>
            <a:r>
              <a:rPr sz="2720" kern="0" spc="-45" dirty="0">
                <a:solidFill>
                  <a:sysClr val="windowText" lastClr="000000"/>
                </a:solidFill>
                <a:latin typeface="Bell MT"/>
                <a:cs typeface="Bell MT"/>
              </a:rPr>
              <a:t> </a:t>
            </a:r>
            <a:r>
              <a:rPr sz="2720" kern="0" dirty="0">
                <a:solidFill>
                  <a:sysClr val="windowText" lastClr="000000"/>
                </a:solidFill>
                <a:latin typeface="Bell MT"/>
                <a:cs typeface="Bell MT"/>
              </a:rPr>
              <a:t>it</a:t>
            </a:r>
            <a:r>
              <a:rPr sz="2720" kern="0" spc="-59" dirty="0">
                <a:solidFill>
                  <a:sysClr val="windowText" lastClr="000000"/>
                </a:solidFill>
                <a:latin typeface="Bell MT"/>
                <a:cs typeface="Bell MT"/>
              </a:rPr>
              <a:t> </a:t>
            </a:r>
            <a:r>
              <a:rPr sz="2720" kern="0" dirty="0">
                <a:solidFill>
                  <a:sysClr val="windowText" lastClr="000000"/>
                </a:solidFill>
                <a:latin typeface="Bell MT"/>
                <a:cs typeface="Bell MT"/>
              </a:rPr>
              <a:t>occurs</a:t>
            </a:r>
            <a:r>
              <a:rPr sz="2720" kern="0" spc="-45" dirty="0">
                <a:solidFill>
                  <a:sysClr val="windowText" lastClr="000000"/>
                </a:solidFill>
                <a:latin typeface="Bell MT"/>
                <a:cs typeface="Bell MT"/>
              </a:rPr>
              <a:t> </a:t>
            </a:r>
            <a:r>
              <a:rPr sz="2720" kern="0" dirty="0">
                <a:solidFill>
                  <a:sysClr val="windowText" lastClr="000000"/>
                </a:solidFill>
                <a:latin typeface="Bell MT"/>
                <a:cs typeface="Bell MT"/>
              </a:rPr>
              <a:t>to</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Faisal</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that</a:t>
            </a:r>
            <a:r>
              <a:rPr sz="2720" kern="0" spc="-36" dirty="0">
                <a:solidFill>
                  <a:sysClr val="windowText" lastClr="000000"/>
                </a:solidFill>
                <a:latin typeface="Bell MT"/>
                <a:cs typeface="Bell MT"/>
              </a:rPr>
              <a:t> </a:t>
            </a:r>
            <a:r>
              <a:rPr sz="2720" kern="0" spc="-23" dirty="0">
                <a:solidFill>
                  <a:sysClr val="windowText" lastClr="000000"/>
                </a:solidFill>
                <a:latin typeface="Bell MT"/>
                <a:cs typeface="Bell MT"/>
              </a:rPr>
              <a:t>if</a:t>
            </a:r>
            <a:r>
              <a:rPr sz="2720" kern="0" dirty="0">
                <a:solidFill>
                  <a:sysClr val="windowText" lastClr="000000"/>
                </a:solidFill>
                <a:latin typeface="Bell MT"/>
                <a:cs typeface="Bell MT"/>
              </a:rPr>
              <a:t>	a</a:t>
            </a:r>
            <a:r>
              <a:rPr sz="2720" kern="0" spc="-27" dirty="0">
                <a:solidFill>
                  <a:sysClr val="windowText" lastClr="000000"/>
                </a:solidFill>
                <a:latin typeface="Bell MT"/>
                <a:cs typeface="Bell MT"/>
              </a:rPr>
              <a:t> </a:t>
            </a:r>
            <a:r>
              <a:rPr sz="2720" kern="0" dirty="0">
                <a:solidFill>
                  <a:sysClr val="windowText" lastClr="000000"/>
                </a:solidFill>
                <a:latin typeface="Bell MT"/>
                <a:cs typeface="Bell MT"/>
              </a:rPr>
              <a:t>citizen</a:t>
            </a:r>
            <a:r>
              <a:rPr sz="2720" kern="0" spc="-9" dirty="0">
                <a:solidFill>
                  <a:sysClr val="windowText" lastClr="000000"/>
                </a:solidFill>
                <a:latin typeface="Bell MT"/>
                <a:cs typeface="Bell MT"/>
              </a:rPr>
              <a:t> </a:t>
            </a:r>
            <a:r>
              <a:rPr sz="2720" kern="0" dirty="0">
                <a:solidFill>
                  <a:sysClr val="windowText" lastClr="000000"/>
                </a:solidFill>
                <a:latin typeface="Bell MT"/>
                <a:cs typeface="Bell MT"/>
              </a:rPr>
              <a:t>paired</a:t>
            </a:r>
            <a:r>
              <a:rPr sz="2720" kern="0" spc="-14" dirty="0">
                <a:solidFill>
                  <a:sysClr val="windowText" lastClr="000000"/>
                </a:solidFill>
                <a:latin typeface="Bell MT"/>
                <a:cs typeface="Bell MT"/>
              </a:rPr>
              <a:t> </a:t>
            </a:r>
            <a:r>
              <a:rPr sz="2720" kern="0" spc="-23" dirty="0">
                <a:solidFill>
                  <a:sysClr val="windowText" lastClr="000000"/>
                </a:solidFill>
                <a:latin typeface="Bell MT"/>
                <a:cs typeface="Bell MT"/>
              </a:rPr>
              <a:t>the </a:t>
            </a:r>
            <a:r>
              <a:rPr sz="2720" kern="0" dirty="0">
                <a:solidFill>
                  <a:sysClr val="windowText" lastClr="000000"/>
                </a:solidFill>
                <a:latin typeface="Bell MT"/>
                <a:cs typeface="Bell MT"/>
              </a:rPr>
              <a:t>aggregated</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date</a:t>
            </a:r>
            <a:r>
              <a:rPr sz="2720" kern="0" spc="-45" dirty="0">
                <a:solidFill>
                  <a:sysClr val="windowText" lastClr="000000"/>
                </a:solidFill>
                <a:latin typeface="Bell MT"/>
                <a:cs typeface="Bell MT"/>
              </a:rPr>
              <a:t> </a:t>
            </a:r>
            <a:r>
              <a:rPr sz="2720" kern="0" dirty="0">
                <a:solidFill>
                  <a:sysClr val="windowText" lastClr="000000"/>
                </a:solidFill>
                <a:latin typeface="Bell MT"/>
                <a:cs typeface="Bell MT"/>
              </a:rPr>
              <a:t>and</a:t>
            </a:r>
            <a:r>
              <a:rPr sz="2720" kern="0" spc="-45" dirty="0">
                <a:solidFill>
                  <a:sysClr val="windowText" lastClr="000000"/>
                </a:solidFill>
                <a:latin typeface="Bell MT"/>
                <a:cs typeface="Bell MT"/>
              </a:rPr>
              <a:t> </a:t>
            </a:r>
            <a:r>
              <a:rPr sz="2720" kern="0" dirty="0">
                <a:solidFill>
                  <a:sysClr val="windowText" lastClr="000000"/>
                </a:solidFill>
                <a:latin typeface="Bell MT"/>
                <a:cs typeface="Bell MT"/>
              </a:rPr>
              <a:t>geographical information</a:t>
            </a:r>
            <a:r>
              <a:rPr sz="2720" kern="0" spc="-5" dirty="0">
                <a:solidFill>
                  <a:sysClr val="windowText" lastClr="000000"/>
                </a:solidFill>
                <a:latin typeface="Bell MT"/>
                <a:cs typeface="Bell MT"/>
              </a:rPr>
              <a:t> </a:t>
            </a:r>
            <a:r>
              <a:rPr sz="2720" kern="0" spc="-18" dirty="0">
                <a:solidFill>
                  <a:sysClr val="windowText" lastClr="000000"/>
                </a:solidFill>
                <a:latin typeface="Bell MT"/>
                <a:cs typeface="Bell MT"/>
              </a:rPr>
              <a:t>with </a:t>
            </a:r>
            <a:r>
              <a:rPr sz="2720" kern="0" dirty="0">
                <a:solidFill>
                  <a:sysClr val="windowText" lastClr="000000"/>
                </a:solidFill>
                <a:latin typeface="Bell MT"/>
                <a:cs typeface="Bell MT"/>
              </a:rPr>
              <a:t>information</a:t>
            </a:r>
            <a:r>
              <a:rPr sz="2720" kern="0" spc="27" dirty="0">
                <a:solidFill>
                  <a:sysClr val="windowText" lastClr="000000"/>
                </a:solidFill>
                <a:latin typeface="Bell MT"/>
                <a:cs typeface="Bell MT"/>
              </a:rPr>
              <a:t> </a:t>
            </a:r>
            <a:r>
              <a:rPr sz="2720" kern="0" dirty="0">
                <a:solidFill>
                  <a:sysClr val="windowText" lastClr="000000"/>
                </a:solidFill>
                <a:latin typeface="Bell MT"/>
                <a:cs typeface="Bell MT"/>
              </a:rPr>
              <a:t>in</a:t>
            </a:r>
            <a:r>
              <a:rPr sz="2720" kern="0" spc="-27" dirty="0">
                <a:solidFill>
                  <a:sysClr val="windowText" lastClr="000000"/>
                </a:solidFill>
                <a:latin typeface="Bell MT"/>
                <a:cs typeface="Bell MT"/>
              </a:rPr>
              <a:t> </a:t>
            </a:r>
            <a:r>
              <a:rPr sz="2720" kern="0" dirty="0">
                <a:solidFill>
                  <a:sysClr val="windowText" lastClr="000000"/>
                </a:solidFill>
                <a:latin typeface="Bell MT"/>
                <a:cs typeface="Bell MT"/>
              </a:rPr>
              <a:t>the public</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domain, this</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could</a:t>
            </a:r>
            <a:r>
              <a:rPr sz="2720" kern="0" spc="-9" dirty="0">
                <a:solidFill>
                  <a:sysClr val="windowText" lastClr="000000"/>
                </a:solidFill>
                <a:latin typeface="Bell MT"/>
                <a:cs typeface="Bell MT"/>
              </a:rPr>
              <a:t> </a:t>
            </a:r>
            <a:r>
              <a:rPr sz="2720" kern="0" dirty="0">
                <a:solidFill>
                  <a:sysClr val="windowText" lastClr="000000"/>
                </a:solidFill>
                <a:latin typeface="Bell MT"/>
                <a:cs typeface="Bell MT"/>
              </a:rPr>
              <a:t>be</a:t>
            </a:r>
            <a:r>
              <a:rPr sz="2720" kern="0" spc="-27" dirty="0">
                <a:solidFill>
                  <a:sysClr val="windowText" lastClr="000000"/>
                </a:solidFill>
                <a:latin typeface="Bell MT"/>
                <a:cs typeface="Bell MT"/>
              </a:rPr>
              <a:t> </a:t>
            </a:r>
            <a:r>
              <a:rPr sz="2720" kern="0" dirty="0">
                <a:solidFill>
                  <a:sysClr val="windowText" lastClr="000000"/>
                </a:solidFill>
                <a:latin typeface="Bell MT"/>
                <a:cs typeface="Bell MT"/>
              </a:rPr>
              <a:t>the </a:t>
            </a:r>
            <a:r>
              <a:rPr sz="2720" kern="0" spc="-9" dirty="0">
                <a:solidFill>
                  <a:sysClr val="windowText" lastClr="000000"/>
                </a:solidFill>
                <a:latin typeface="Bell MT"/>
                <a:cs typeface="Bell MT"/>
              </a:rPr>
              <a:t>missing </a:t>
            </a:r>
            <a:r>
              <a:rPr sz="2720" kern="0" dirty="0">
                <a:solidFill>
                  <a:sysClr val="windowText" lastClr="000000"/>
                </a:solidFill>
                <a:latin typeface="Bell MT"/>
                <a:cs typeface="Bell MT"/>
              </a:rPr>
              <a:t>puzzle</a:t>
            </a:r>
            <a:r>
              <a:rPr sz="2720" kern="0" spc="-14" dirty="0">
                <a:solidFill>
                  <a:sysClr val="windowText" lastClr="000000"/>
                </a:solidFill>
                <a:latin typeface="Bell MT"/>
                <a:cs typeface="Bell MT"/>
              </a:rPr>
              <a:t> </a:t>
            </a:r>
            <a:r>
              <a:rPr sz="2720" kern="0" dirty="0">
                <a:solidFill>
                  <a:sysClr val="windowText" lastClr="000000"/>
                </a:solidFill>
                <a:latin typeface="Bell MT"/>
                <a:cs typeface="Bell MT"/>
              </a:rPr>
              <a:t>piece</a:t>
            </a:r>
            <a:r>
              <a:rPr sz="2720" kern="0" spc="-14" dirty="0">
                <a:solidFill>
                  <a:sysClr val="windowText" lastClr="000000"/>
                </a:solidFill>
                <a:latin typeface="Bell MT"/>
                <a:cs typeface="Bell MT"/>
              </a:rPr>
              <a:t> </a:t>
            </a:r>
            <a:r>
              <a:rPr sz="2720" kern="0" dirty="0">
                <a:solidFill>
                  <a:sysClr val="windowText" lastClr="000000"/>
                </a:solidFill>
                <a:latin typeface="Bell MT"/>
                <a:cs typeface="Bell MT"/>
              </a:rPr>
              <a:t>the</a:t>
            </a:r>
            <a:r>
              <a:rPr sz="2720" kern="0" spc="9" dirty="0">
                <a:solidFill>
                  <a:sysClr val="windowText" lastClr="000000"/>
                </a:solidFill>
                <a:latin typeface="Bell MT"/>
                <a:cs typeface="Bell MT"/>
              </a:rPr>
              <a:t> </a:t>
            </a:r>
            <a:r>
              <a:rPr sz="2720" kern="0" dirty="0">
                <a:solidFill>
                  <a:sysClr val="windowText" lastClr="000000"/>
                </a:solidFill>
                <a:latin typeface="Bell MT"/>
                <a:cs typeface="Bell MT"/>
              </a:rPr>
              <a:t>citizen</a:t>
            </a:r>
            <a:r>
              <a:rPr sz="2720" kern="0" spc="-14" dirty="0">
                <a:solidFill>
                  <a:sysClr val="windowText" lastClr="000000"/>
                </a:solidFill>
                <a:latin typeface="Bell MT"/>
                <a:cs typeface="Bell MT"/>
              </a:rPr>
              <a:t> </a:t>
            </a:r>
            <a:r>
              <a:rPr sz="2720" kern="0" dirty="0">
                <a:solidFill>
                  <a:sysClr val="windowText" lastClr="000000"/>
                </a:solidFill>
                <a:latin typeface="Bell MT"/>
                <a:cs typeface="Bell MT"/>
              </a:rPr>
              <a:t>needs</a:t>
            </a:r>
            <a:r>
              <a:rPr sz="2720" kern="0" spc="-5" dirty="0">
                <a:solidFill>
                  <a:sysClr val="windowText" lastClr="000000"/>
                </a:solidFill>
                <a:latin typeface="Bell MT"/>
                <a:cs typeface="Bell MT"/>
              </a:rPr>
              <a:t> </a:t>
            </a:r>
            <a:r>
              <a:rPr sz="2720" kern="0" dirty="0">
                <a:solidFill>
                  <a:sysClr val="windowText" lastClr="000000"/>
                </a:solidFill>
                <a:latin typeface="Bell MT"/>
                <a:cs typeface="Bell MT"/>
              </a:rPr>
              <a:t>to do</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damage</a:t>
            </a:r>
            <a:r>
              <a:rPr sz="2720" kern="0" spc="9" dirty="0">
                <a:solidFill>
                  <a:sysClr val="windowText" lastClr="000000"/>
                </a:solidFill>
                <a:latin typeface="Bell MT"/>
                <a:cs typeface="Bell MT"/>
              </a:rPr>
              <a:t> </a:t>
            </a:r>
            <a:r>
              <a:rPr sz="2720" kern="0" dirty="0">
                <a:solidFill>
                  <a:sysClr val="windowText" lastClr="000000"/>
                </a:solidFill>
                <a:latin typeface="Bell MT"/>
                <a:cs typeface="Bell MT"/>
              </a:rPr>
              <a:t>to </a:t>
            </a:r>
            <a:r>
              <a:rPr sz="2720" kern="0" spc="-9" dirty="0">
                <a:solidFill>
                  <a:sysClr val="windowText" lastClr="000000"/>
                </a:solidFill>
                <a:latin typeface="Bell MT"/>
                <a:cs typeface="Bell MT"/>
              </a:rPr>
              <a:t>national</a:t>
            </a:r>
            <a:endParaRPr sz="2720" kern="0">
              <a:solidFill>
                <a:sysClr val="windowText" lastClr="000000"/>
              </a:solidFill>
              <a:latin typeface="Bell MT"/>
              <a:cs typeface="Bell MT"/>
            </a:endParaRPr>
          </a:p>
        </p:txBody>
      </p:sp>
      <p:sp>
        <p:nvSpPr>
          <p:cNvPr id="4" name="object 4"/>
          <p:cNvSpPr txBox="1"/>
          <p:nvPr/>
        </p:nvSpPr>
        <p:spPr>
          <a:xfrm>
            <a:off x="1778224" y="6011372"/>
            <a:ext cx="1183883" cy="430205"/>
          </a:xfrm>
          <a:prstGeom prst="rect">
            <a:avLst/>
          </a:prstGeom>
        </p:spPr>
        <p:txBody>
          <a:bodyPr vert="horz" wrap="square" lIns="0" tIns="11516" rIns="0" bIns="0" rtlCol="0">
            <a:spAutoFit/>
          </a:bodyPr>
          <a:lstStyle/>
          <a:p>
            <a:pPr marL="11516" defTabSz="829178">
              <a:spcBef>
                <a:spcPts val="91"/>
              </a:spcBef>
            </a:pPr>
            <a:r>
              <a:rPr sz="2720" kern="0" spc="-36" dirty="0">
                <a:solidFill>
                  <a:sysClr val="windowText" lastClr="000000"/>
                </a:solidFill>
                <a:latin typeface="Bell MT"/>
                <a:cs typeface="Bell MT"/>
              </a:rPr>
              <a:t>security.</a:t>
            </a:r>
            <a:endParaRPr sz="2720" kern="0">
              <a:solidFill>
                <a:sysClr val="windowText" lastClr="000000"/>
              </a:solidFill>
              <a:latin typeface="Bell MT"/>
              <a:cs typeface="Bell MT"/>
            </a:endParaRPr>
          </a:p>
        </p:txBody>
      </p:sp>
      <p:sp>
        <p:nvSpPr>
          <p:cNvPr id="5" name="object 5"/>
          <p:cNvSpPr txBox="1"/>
          <p:nvPr/>
        </p:nvSpPr>
        <p:spPr>
          <a:xfrm>
            <a:off x="10031893" y="6219416"/>
            <a:ext cx="186565" cy="207067"/>
          </a:xfrm>
          <a:prstGeom prst="rect">
            <a:avLst/>
          </a:prstGeom>
        </p:spPr>
        <p:txBody>
          <a:bodyPr vert="horz" wrap="square" lIns="0" tIns="11516" rIns="0" bIns="0" rtlCol="0">
            <a:spAutoFit/>
          </a:bodyPr>
          <a:lstStyle/>
          <a:p>
            <a:pPr marL="11516" defTabSz="829178">
              <a:spcBef>
                <a:spcPts val="91"/>
              </a:spcBef>
            </a:pPr>
            <a:r>
              <a:rPr sz="1270" kern="0" spc="-23" dirty="0">
                <a:solidFill>
                  <a:sysClr val="windowText" lastClr="000000"/>
                </a:solidFill>
                <a:latin typeface="Times New Roman"/>
                <a:cs typeface="Times New Roman"/>
              </a:rPr>
              <a:t>21</a:t>
            </a:r>
            <a:endParaRPr sz="1270" kern="0">
              <a:solidFill>
                <a:sysClr val="windowText" lastClr="000000"/>
              </a:solidFill>
              <a:latin typeface="Times New Roman"/>
              <a:cs typeface="Times New Roman"/>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0E71E6B9-3566-599A-319D-FFBF0CE6A6CE}"/>
                  </a:ext>
                </a:extLst>
              </p14:cNvPr>
              <p14:cNvContentPartPr/>
              <p14:nvPr/>
            </p14:nvContentPartPr>
            <p14:xfrm>
              <a:off x="1219320" y="2324520"/>
              <a:ext cx="9683280" cy="4082040"/>
            </p14:xfrm>
          </p:contentPart>
        </mc:Choice>
        <mc:Fallback xmlns="">
          <p:pic>
            <p:nvPicPr>
              <p:cNvPr id="7" name="Ink 6">
                <a:extLst>
                  <a:ext uri="{FF2B5EF4-FFF2-40B4-BE49-F238E27FC236}">
                    <a16:creationId xmlns:a16="http://schemas.microsoft.com/office/drawing/2014/main" id="{0E71E6B9-3566-599A-319D-FFBF0CE6A6CE}"/>
                  </a:ext>
                </a:extLst>
              </p:cNvPr>
              <p:cNvPicPr/>
              <p:nvPr/>
            </p:nvPicPr>
            <p:blipFill>
              <a:blip r:embed="rId3"/>
              <a:stretch>
                <a:fillRect/>
              </a:stretch>
            </p:blipFill>
            <p:spPr>
              <a:xfrm>
                <a:off x="1209960" y="2315160"/>
                <a:ext cx="9702000" cy="4100760"/>
              </a:xfrm>
              <a:prstGeom prst="rect">
                <a:avLst/>
              </a:prstGeom>
            </p:spPr>
          </p:pic>
        </mc:Fallback>
      </mc:AlternateContent>
    </p:spTree>
    <p:extLst>
      <p:ext uri="{BB962C8B-B14F-4D97-AF65-F5344CB8AC3E}">
        <p14:creationId xmlns:p14="http://schemas.microsoft.com/office/powerpoint/2010/main" val="64100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9856" y="865767"/>
            <a:ext cx="5619758" cy="598978"/>
          </a:xfrm>
          <a:prstGeom prst="rect">
            <a:avLst/>
          </a:prstGeom>
        </p:spPr>
        <p:txBody>
          <a:bodyPr vert="horz" wrap="square" lIns="0" tIns="12668" rIns="0" bIns="0" rtlCol="0">
            <a:spAutoFit/>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29</a:t>
            </a:fld>
            <a:endParaRPr kern="0" spc="-23" dirty="0">
              <a:solidFill>
                <a:prstClr val="black"/>
              </a:solidFill>
            </a:endParaRPr>
          </a:p>
        </p:txBody>
      </p:sp>
      <p:sp>
        <p:nvSpPr>
          <p:cNvPr id="3" name="object 3"/>
          <p:cNvSpPr txBox="1"/>
          <p:nvPr/>
        </p:nvSpPr>
        <p:spPr>
          <a:xfrm>
            <a:off x="1778224" y="1683888"/>
            <a:ext cx="8577970" cy="4446472"/>
          </a:xfrm>
          <a:prstGeom prst="rect">
            <a:avLst/>
          </a:prstGeom>
        </p:spPr>
        <p:txBody>
          <a:bodyPr vert="horz" wrap="square" lIns="0" tIns="160653" rIns="0" bIns="0" rtlCol="0">
            <a:spAutoFit/>
          </a:bodyPr>
          <a:lstStyle/>
          <a:p>
            <a:pPr marL="2900971" defTabSz="829178">
              <a:spcBef>
                <a:spcPts val="1265"/>
              </a:spcBef>
            </a:pPr>
            <a:r>
              <a:rPr sz="3355" b="1" kern="0" dirty="0">
                <a:solidFill>
                  <a:sysClr val="windowText" lastClr="000000"/>
                </a:solidFill>
                <a:latin typeface="Bell MT"/>
                <a:cs typeface="Bell MT"/>
              </a:rPr>
              <a:t>Mosaic</a:t>
            </a:r>
            <a:r>
              <a:rPr sz="3355" b="1" kern="0" spc="-109" dirty="0">
                <a:solidFill>
                  <a:sysClr val="windowText" lastClr="000000"/>
                </a:solidFill>
                <a:latin typeface="Bell MT"/>
                <a:cs typeface="Bell MT"/>
              </a:rPr>
              <a:t> </a:t>
            </a:r>
            <a:r>
              <a:rPr sz="3355" b="1" kern="0" spc="-9" dirty="0">
                <a:solidFill>
                  <a:sysClr val="windowText" lastClr="000000"/>
                </a:solidFill>
                <a:latin typeface="Bell MT"/>
                <a:cs typeface="Bell MT"/>
              </a:rPr>
              <a:t>Theory</a:t>
            </a:r>
            <a:endParaRPr sz="3355" kern="0">
              <a:solidFill>
                <a:sysClr val="windowText" lastClr="000000"/>
              </a:solidFill>
              <a:latin typeface="Bell MT"/>
              <a:cs typeface="Bell MT"/>
            </a:endParaRPr>
          </a:p>
          <a:p>
            <a:pPr marL="529177" marR="4607" indent="-517660" defTabSz="829178">
              <a:spcBef>
                <a:spcPts val="1174"/>
              </a:spcBef>
              <a:buFont typeface="Arial"/>
              <a:buChar char="•"/>
              <a:tabLst>
                <a:tab pos="529177" algn="l"/>
                <a:tab pos="529753" algn="l"/>
                <a:tab pos="2199625" algn="l"/>
              </a:tabLst>
            </a:pPr>
            <a:r>
              <a:rPr sz="3355" kern="0" dirty="0">
                <a:solidFill>
                  <a:sysClr val="windowText" lastClr="000000"/>
                </a:solidFill>
                <a:latin typeface="Bell MT"/>
                <a:cs typeface="Bell MT"/>
              </a:rPr>
              <a:t>Courts</a:t>
            </a:r>
            <a:r>
              <a:rPr sz="3355" kern="0" spc="-118" dirty="0">
                <a:solidFill>
                  <a:sysClr val="windowText" lastClr="000000"/>
                </a:solidFill>
                <a:latin typeface="Bell MT"/>
                <a:cs typeface="Bell MT"/>
              </a:rPr>
              <a:t> </a:t>
            </a:r>
            <a:r>
              <a:rPr sz="3355" kern="0" spc="-9" dirty="0">
                <a:solidFill>
                  <a:sysClr val="windowText" lastClr="000000"/>
                </a:solidFill>
                <a:latin typeface="Bell MT"/>
                <a:cs typeface="Bell MT"/>
              </a:rPr>
              <a:t>have</a:t>
            </a:r>
            <a:r>
              <a:rPr sz="3355" kern="0" spc="-122" dirty="0">
                <a:solidFill>
                  <a:sysClr val="windowText" lastClr="000000"/>
                </a:solidFill>
                <a:latin typeface="Bell MT"/>
                <a:cs typeface="Bell MT"/>
              </a:rPr>
              <a:t> </a:t>
            </a:r>
            <a:r>
              <a:rPr sz="3355" kern="0" spc="-9" dirty="0">
                <a:solidFill>
                  <a:sysClr val="windowText" lastClr="000000"/>
                </a:solidFill>
                <a:latin typeface="Bell MT"/>
                <a:cs typeface="Bell MT"/>
              </a:rPr>
              <a:t>recognized</a:t>
            </a:r>
            <a:r>
              <a:rPr sz="3355" kern="0" spc="-136" dirty="0">
                <a:solidFill>
                  <a:sysClr val="windowText" lastClr="000000"/>
                </a:solidFill>
                <a:latin typeface="Bell MT"/>
                <a:cs typeface="Bell MT"/>
              </a:rPr>
              <a:t> </a:t>
            </a:r>
            <a:r>
              <a:rPr sz="3355" kern="0" dirty="0">
                <a:solidFill>
                  <a:sysClr val="windowText" lastClr="000000"/>
                </a:solidFill>
                <a:latin typeface="Bell MT"/>
                <a:cs typeface="Bell MT"/>
              </a:rPr>
              <a:t>that,</a:t>
            </a:r>
            <a:r>
              <a:rPr sz="3355" kern="0" spc="-109" dirty="0">
                <a:solidFill>
                  <a:sysClr val="windowText" lastClr="000000"/>
                </a:solidFill>
                <a:latin typeface="Bell MT"/>
                <a:cs typeface="Bell MT"/>
              </a:rPr>
              <a:t> </a:t>
            </a:r>
            <a:r>
              <a:rPr sz="3355" kern="0" dirty="0">
                <a:solidFill>
                  <a:sysClr val="windowText" lastClr="000000"/>
                </a:solidFill>
                <a:latin typeface="Bell MT"/>
                <a:cs typeface="Bell MT"/>
              </a:rPr>
              <a:t>at</a:t>
            </a:r>
            <a:r>
              <a:rPr sz="3355" kern="0" spc="-118" dirty="0">
                <a:solidFill>
                  <a:sysClr val="windowText" lastClr="000000"/>
                </a:solidFill>
                <a:latin typeface="Bell MT"/>
                <a:cs typeface="Bell MT"/>
              </a:rPr>
              <a:t> </a:t>
            </a:r>
            <a:r>
              <a:rPr sz="3355" kern="0" spc="-9" dirty="0">
                <a:solidFill>
                  <a:sysClr val="windowText" lastClr="000000"/>
                </a:solidFill>
                <a:latin typeface="Bell MT"/>
                <a:cs typeface="Bell MT"/>
              </a:rPr>
              <a:t>times,</a:t>
            </a:r>
            <a:r>
              <a:rPr sz="3355" kern="0" spc="-127" dirty="0">
                <a:solidFill>
                  <a:sysClr val="windowText" lastClr="000000"/>
                </a:solidFill>
                <a:latin typeface="Bell MT"/>
                <a:cs typeface="Bell MT"/>
              </a:rPr>
              <a:t> </a:t>
            </a:r>
            <a:r>
              <a:rPr sz="3355" kern="0" spc="-18" dirty="0">
                <a:solidFill>
                  <a:sysClr val="windowText" lastClr="000000"/>
                </a:solidFill>
                <a:latin typeface="Bell MT"/>
                <a:cs typeface="Bell MT"/>
              </a:rPr>
              <a:t>when </a:t>
            </a:r>
            <a:r>
              <a:rPr sz="3355" kern="0" dirty="0">
                <a:solidFill>
                  <a:sysClr val="windowText" lastClr="000000"/>
                </a:solidFill>
                <a:latin typeface="Bell MT"/>
                <a:cs typeface="Bell MT"/>
              </a:rPr>
              <a:t>pieces</a:t>
            </a:r>
            <a:r>
              <a:rPr sz="3355" kern="0" spc="-91"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unclassified</a:t>
            </a:r>
            <a:r>
              <a:rPr sz="3355" kern="0" spc="-122"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r>
              <a:rPr sz="3355" kern="0" spc="-103" dirty="0">
                <a:solidFill>
                  <a:sysClr val="windowText" lastClr="000000"/>
                </a:solidFill>
                <a:latin typeface="Bell MT"/>
                <a:cs typeface="Bell MT"/>
              </a:rPr>
              <a:t> </a:t>
            </a:r>
            <a:r>
              <a:rPr sz="3355" kern="0" dirty="0">
                <a:solidFill>
                  <a:sysClr val="windowText" lastClr="000000"/>
                </a:solidFill>
                <a:latin typeface="Bell MT"/>
                <a:cs typeface="Bell MT"/>
              </a:rPr>
              <a:t>are</a:t>
            </a:r>
            <a:r>
              <a:rPr sz="3355" kern="0" spc="-113" dirty="0">
                <a:solidFill>
                  <a:sysClr val="windowText" lastClr="000000"/>
                </a:solidFill>
                <a:latin typeface="Bell MT"/>
                <a:cs typeface="Bell MT"/>
              </a:rPr>
              <a:t> </a:t>
            </a:r>
            <a:r>
              <a:rPr sz="3355" kern="0" spc="-9" dirty="0">
                <a:solidFill>
                  <a:sysClr val="windowText" lastClr="000000"/>
                </a:solidFill>
                <a:latin typeface="Bell MT"/>
                <a:cs typeface="Bell MT"/>
              </a:rPr>
              <a:t>paired </a:t>
            </a:r>
            <a:r>
              <a:rPr sz="3355" kern="0" dirty="0">
                <a:solidFill>
                  <a:sysClr val="windowText" lastClr="000000"/>
                </a:solidFill>
                <a:latin typeface="Bell MT"/>
                <a:cs typeface="Bell MT"/>
              </a:rPr>
              <a:t>with</a:t>
            </a:r>
            <a:r>
              <a:rPr sz="3355" kern="0" spc="-86"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r>
              <a:rPr sz="3355" kern="0" spc="-109" dirty="0">
                <a:solidFill>
                  <a:sysClr val="windowText" lastClr="000000"/>
                </a:solidFill>
                <a:latin typeface="Bell MT"/>
                <a:cs typeface="Bell MT"/>
              </a:rPr>
              <a:t> </a:t>
            </a:r>
            <a:r>
              <a:rPr sz="3355" kern="0" dirty="0">
                <a:solidFill>
                  <a:sysClr val="windowText" lastClr="000000"/>
                </a:solidFill>
                <a:latin typeface="Bell MT"/>
                <a:cs typeface="Bell MT"/>
              </a:rPr>
              <a:t>already</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in</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the</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public</a:t>
            </a:r>
            <a:r>
              <a:rPr sz="3355" kern="0" spc="-100" dirty="0">
                <a:solidFill>
                  <a:sysClr val="windowText" lastClr="000000"/>
                </a:solidFill>
                <a:latin typeface="Bell MT"/>
                <a:cs typeface="Bell MT"/>
              </a:rPr>
              <a:t> </a:t>
            </a:r>
            <a:r>
              <a:rPr sz="3355" kern="0" spc="-9" dirty="0">
                <a:solidFill>
                  <a:sysClr val="windowText" lastClr="000000"/>
                </a:solidFill>
                <a:latin typeface="Bell MT"/>
                <a:cs typeface="Bell MT"/>
              </a:rPr>
              <a:t>domain, </a:t>
            </a:r>
            <a:r>
              <a:rPr sz="3355" kern="0" dirty="0">
                <a:solidFill>
                  <a:sysClr val="windowText" lastClr="000000"/>
                </a:solidFill>
                <a:latin typeface="Bell MT"/>
                <a:cs typeface="Bell MT"/>
              </a:rPr>
              <a:t>they</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can</a:t>
            </a:r>
            <a:r>
              <a:rPr sz="3355" kern="0" spc="-77" dirty="0">
                <a:solidFill>
                  <a:sysClr val="windowText" lastClr="000000"/>
                </a:solidFill>
                <a:latin typeface="Bell MT"/>
                <a:cs typeface="Bell MT"/>
              </a:rPr>
              <a:t> </a:t>
            </a:r>
            <a:r>
              <a:rPr sz="3355" u="sng" kern="0" dirty="0">
                <a:solidFill>
                  <a:sysClr val="windowText" lastClr="000000"/>
                </a:solidFill>
                <a:uFill>
                  <a:solidFill>
                    <a:srgbClr val="000000"/>
                  </a:solidFill>
                </a:uFill>
                <a:latin typeface="Bell MT"/>
                <a:cs typeface="Bell MT"/>
              </a:rPr>
              <a:t>complete</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a</a:t>
            </a:r>
            <a:r>
              <a:rPr sz="3355" kern="0" spc="-82" dirty="0">
                <a:solidFill>
                  <a:sysClr val="windowText" lastClr="000000"/>
                </a:solidFill>
                <a:latin typeface="Bell MT"/>
                <a:cs typeface="Bell MT"/>
              </a:rPr>
              <a:t> </a:t>
            </a:r>
            <a:r>
              <a:rPr sz="3355" kern="0" dirty="0">
                <a:solidFill>
                  <a:sysClr val="windowText" lastClr="000000"/>
                </a:solidFill>
                <a:latin typeface="Bell MT"/>
                <a:cs typeface="Bell MT"/>
              </a:rPr>
              <a:t>classified</a:t>
            </a:r>
            <a:r>
              <a:rPr sz="3355" kern="0" spc="-91" dirty="0">
                <a:solidFill>
                  <a:sysClr val="windowText" lastClr="000000"/>
                </a:solidFill>
                <a:latin typeface="Bell MT"/>
                <a:cs typeface="Bell MT"/>
              </a:rPr>
              <a:t> </a:t>
            </a:r>
            <a:r>
              <a:rPr sz="3355" kern="0" spc="-9" dirty="0">
                <a:solidFill>
                  <a:sysClr val="windowText" lastClr="000000"/>
                </a:solidFill>
                <a:latin typeface="Bell MT"/>
                <a:cs typeface="Bell MT"/>
              </a:rPr>
              <a:t>picture.</a:t>
            </a:r>
            <a:endParaRPr sz="3355" kern="0">
              <a:solidFill>
                <a:sysClr val="windowText" lastClr="000000"/>
              </a:solidFill>
              <a:latin typeface="Bell MT"/>
              <a:cs typeface="Bell MT"/>
            </a:endParaRPr>
          </a:p>
          <a:p>
            <a:pPr marL="529177" marR="392131" indent="-517660" defTabSz="829178">
              <a:buFont typeface="Arial"/>
              <a:buChar char="•"/>
              <a:tabLst>
                <a:tab pos="529177" algn="l"/>
                <a:tab pos="529753" algn="l"/>
                <a:tab pos="1011712" algn="l"/>
              </a:tabLst>
            </a:pPr>
            <a:r>
              <a:rPr sz="3355" kern="0" spc="-23" dirty="0">
                <a:solidFill>
                  <a:sysClr val="windowText" lastClr="000000"/>
                </a:solidFill>
                <a:latin typeface="Bell MT"/>
                <a:cs typeface="Bell MT"/>
              </a:rPr>
              <a:t>If</a:t>
            </a:r>
            <a:r>
              <a:rPr sz="3355" kern="0" dirty="0">
                <a:solidFill>
                  <a:sysClr val="windowText" lastClr="000000"/>
                </a:solidFill>
                <a:latin typeface="Bell MT"/>
                <a:cs typeface="Bell MT"/>
              </a:rPr>
              <a:t>	this</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occurs,</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the</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unclassified,</a:t>
            </a:r>
            <a:r>
              <a:rPr sz="3355" kern="0" spc="-141" dirty="0">
                <a:solidFill>
                  <a:sysClr val="windowText" lastClr="000000"/>
                </a:solidFill>
                <a:latin typeface="Bell MT"/>
                <a:cs typeface="Bell MT"/>
              </a:rPr>
              <a:t> </a:t>
            </a:r>
            <a:r>
              <a:rPr sz="3355" kern="0" spc="-9" dirty="0">
                <a:solidFill>
                  <a:sysClr val="windowText" lastClr="000000"/>
                </a:solidFill>
                <a:latin typeface="Bell MT"/>
                <a:cs typeface="Bell MT"/>
              </a:rPr>
              <a:t>agency- </a:t>
            </a:r>
            <a:r>
              <a:rPr sz="3355" kern="0" dirty="0">
                <a:solidFill>
                  <a:sysClr val="windowText" lastClr="000000"/>
                </a:solidFill>
                <a:latin typeface="Bell MT"/>
                <a:cs typeface="Bell MT"/>
              </a:rPr>
              <a:t>controlled</a:t>
            </a:r>
            <a:r>
              <a:rPr sz="3355" kern="0" spc="-145"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may</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be</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classified</a:t>
            </a:r>
            <a:r>
              <a:rPr sz="3355" kern="0" spc="-131" dirty="0">
                <a:solidFill>
                  <a:sysClr val="windowText" lastClr="000000"/>
                </a:solidFill>
                <a:latin typeface="Bell MT"/>
                <a:cs typeface="Bell MT"/>
              </a:rPr>
              <a:t> </a:t>
            </a:r>
            <a:r>
              <a:rPr sz="3355" kern="0" spc="-23" dirty="0">
                <a:solidFill>
                  <a:sysClr val="windowText" lastClr="000000"/>
                </a:solidFill>
                <a:latin typeface="Bell MT"/>
                <a:cs typeface="Bell MT"/>
              </a:rPr>
              <a:t>and </a:t>
            </a:r>
            <a:r>
              <a:rPr sz="3355" kern="0" dirty="0">
                <a:solidFill>
                  <a:sysClr val="windowText" lastClr="000000"/>
                </a:solidFill>
                <a:latin typeface="Bell MT"/>
                <a:cs typeface="Bell MT"/>
              </a:rPr>
              <a:t>protected</a:t>
            </a:r>
            <a:r>
              <a:rPr sz="3355" kern="0" spc="-141" dirty="0">
                <a:solidFill>
                  <a:sysClr val="windowText" lastClr="000000"/>
                </a:solidFill>
                <a:latin typeface="Bell MT"/>
                <a:cs typeface="Bell MT"/>
              </a:rPr>
              <a:t> </a:t>
            </a:r>
            <a:r>
              <a:rPr sz="3355" kern="0" dirty="0">
                <a:solidFill>
                  <a:sysClr val="windowText" lastClr="000000"/>
                </a:solidFill>
                <a:latin typeface="Bell MT"/>
                <a:cs typeface="Bell MT"/>
              </a:rPr>
              <a:t>by</a:t>
            </a:r>
            <a:r>
              <a:rPr sz="3355" kern="0" spc="-141" dirty="0">
                <a:solidFill>
                  <a:sysClr val="windowText" lastClr="000000"/>
                </a:solidFill>
                <a:latin typeface="Bell MT"/>
                <a:cs typeface="Bell MT"/>
              </a:rPr>
              <a:t> </a:t>
            </a:r>
            <a:r>
              <a:rPr sz="3355" kern="0" dirty="0">
                <a:solidFill>
                  <a:sysClr val="windowText" lastClr="000000"/>
                </a:solidFill>
                <a:latin typeface="Bell MT"/>
                <a:cs typeface="Bell MT"/>
              </a:rPr>
              <a:t>Exemption</a:t>
            </a:r>
            <a:r>
              <a:rPr sz="3355" kern="0" spc="-141" dirty="0">
                <a:solidFill>
                  <a:sysClr val="windowText" lastClr="000000"/>
                </a:solidFill>
                <a:latin typeface="Bell MT"/>
                <a:cs typeface="Bell MT"/>
              </a:rPr>
              <a:t> </a:t>
            </a:r>
            <a:r>
              <a:rPr sz="3355" kern="0" spc="-23" dirty="0">
                <a:solidFill>
                  <a:sysClr val="windowText" lastClr="000000"/>
                </a:solidFill>
                <a:latin typeface="Bell MT"/>
                <a:cs typeface="Bell MT"/>
              </a:rPr>
              <a:t>1.</a:t>
            </a:r>
            <a:endParaRPr sz="3355"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81F6387-BEAA-CC8D-2CC7-5D1CC636E1E8}"/>
                  </a:ext>
                </a:extLst>
              </p14:cNvPr>
              <p14:cNvContentPartPr/>
              <p14:nvPr/>
            </p14:nvContentPartPr>
            <p14:xfrm>
              <a:off x="4065840" y="1713240"/>
              <a:ext cx="3776760" cy="778680"/>
            </p14:xfrm>
          </p:contentPart>
        </mc:Choice>
        <mc:Fallback xmlns="">
          <p:pic>
            <p:nvPicPr>
              <p:cNvPr id="5" name="Ink 4">
                <a:extLst>
                  <a:ext uri="{FF2B5EF4-FFF2-40B4-BE49-F238E27FC236}">
                    <a16:creationId xmlns:a16="http://schemas.microsoft.com/office/drawing/2014/main" id="{D81F6387-BEAA-CC8D-2CC7-5D1CC636E1E8}"/>
                  </a:ext>
                </a:extLst>
              </p:cNvPr>
              <p:cNvPicPr/>
              <p:nvPr/>
            </p:nvPicPr>
            <p:blipFill>
              <a:blip r:embed="rId3"/>
              <a:stretch>
                <a:fillRect/>
              </a:stretch>
            </p:blipFill>
            <p:spPr>
              <a:xfrm>
                <a:off x="4056480" y="1703880"/>
                <a:ext cx="3795480" cy="797400"/>
              </a:xfrm>
              <a:prstGeom prst="rect">
                <a:avLst/>
              </a:prstGeom>
            </p:spPr>
          </p:pic>
        </mc:Fallback>
      </mc:AlternateContent>
    </p:spTree>
    <p:extLst>
      <p:ext uri="{BB962C8B-B14F-4D97-AF65-F5344CB8AC3E}">
        <p14:creationId xmlns:p14="http://schemas.microsoft.com/office/powerpoint/2010/main" val="16665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3335-D39D-4BD5-89CC-869133C29204}"/>
              </a:ext>
            </a:extLst>
          </p:cNvPr>
          <p:cNvSpPr>
            <a:spLocks noGrp="1"/>
          </p:cNvSpPr>
          <p:nvPr>
            <p:ph type="title"/>
          </p:nvPr>
        </p:nvSpPr>
        <p:spPr>
          <a:xfrm>
            <a:off x="478972" y="242661"/>
            <a:ext cx="10566980" cy="1325563"/>
          </a:xfrm>
        </p:spPr>
        <p:txBody>
          <a:bodyPr/>
          <a:lstStyle/>
          <a:p>
            <a:r>
              <a:rPr lang="en-US" dirty="0"/>
              <a:t>Why Do Governments Keep Things Secret?</a:t>
            </a:r>
          </a:p>
        </p:txBody>
      </p:sp>
      <p:sp>
        <p:nvSpPr>
          <p:cNvPr id="3" name="Content Placeholder 2">
            <a:extLst>
              <a:ext uri="{FF2B5EF4-FFF2-40B4-BE49-F238E27FC236}">
                <a16:creationId xmlns:a16="http://schemas.microsoft.com/office/drawing/2014/main" id="{4B0BF2B3-F12B-4B83-B7C5-908BDB23686F}"/>
              </a:ext>
            </a:extLst>
          </p:cNvPr>
          <p:cNvSpPr>
            <a:spLocks noGrp="1"/>
          </p:cNvSpPr>
          <p:nvPr>
            <p:ph idx="1"/>
          </p:nvPr>
        </p:nvSpPr>
        <p:spPr>
          <a:xfrm>
            <a:off x="838200" y="1825625"/>
            <a:ext cx="10655808" cy="4520311"/>
          </a:xfrm>
        </p:spPr>
        <p:txBody>
          <a:bodyPr>
            <a:normAutofit fontScale="92500" lnSpcReduction="10000"/>
          </a:bodyPr>
          <a:lstStyle/>
          <a:p>
            <a:r>
              <a:rPr lang="en-US" dirty="0"/>
              <a:t>The first, “genuine national security secrecy,” works to protect information that would pose an </a:t>
            </a:r>
            <a:r>
              <a:rPr lang="en-US" dirty="0">
                <a:highlight>
                  <a:srgbClr val="FFFF00"/>
                </a:highlight>
              </a:rPr>
              <a:t>identifiable threat to the security of the nation </a:t>
            </a:r>
            <a:r>
              <a:rPr lang="en-US" dirty="0"/>
              <a:t>by compromising its defense or the conduct of its foreign relations.</a:t>
            </a:r>
          </a:p>
          <a:p>
            <a:r>
              <a:rPr lang="en-US" dirty="0"/>
              <a:t>A second category that often masks itself as genuine national security secrecy, however, is actually something quite different. . . . </a:t>
            </a:r>
            <a:r>
              <a:rPr lang="en-US" dirty="0">
                <a:highlight>
                  <a:srgbClr val="FFFF00"/>
                </a:highlight>
              </a:rPr>
              <a:t>It reflects that natural tendency of bureaucracies . . . to hoard information.</a:t>
            </a:r>
            <a:r>
              <a:rPr lang="en-US" dirty="0"/>
              <a:t> </a:t>
            </a:r>
          </a:p>
          <a:p>
            <a:r>
              <a:rPr lang="en-US" dirty="0"/>
              <a:t>The third category of secrecy, “political secrecy,” </a:t>
            </a:r>
            <a:r>
              <a:rPr lang="en-US" dirty="0">
                <a:highlight>
                  <a:srgbClr val="FFFF00"/>
                </a:highlight>
              </a:rPr>
              <a:t>uses classification authority for political advantage</a:t>
            </a:r>
            <a:r>
              <a:rPr lang="en-US" dirty="0"/>
              <a:t>. . . It exploits the generally accepted legitimacy of genuine national security interests in order to advance a self-serving agenda, to evade controversy, or to thwart accountability. In extreme cases, political secrecy conceals violations of law and threatens the integrity of the political process itself.</a:t>
            </a:r>
          </a:p>
        </p:txBody>
      </p:sp>
      <p:sp>
        <p:nvSpPr>
          <p:cNvPr id="4" name="Slide Number Placeholder 3">
            <a:extLst>
              <a:ext uri="{FF2B5EF4-FFF2-40B4-BE49-F238E27FC236}">
                <a16:creationId xmlns:a16="http://schemas.microsoft.com/office/drawing/2014/main" id="{B6FF131F-4F19-0247-F3BD-62C20DD6145B}"/>
              </a:ext>
            </a:extLst>
          </p:cNvPr>
          <p:cNvSpPr>
            <a:spLocks noGrp="1"/>
          </p:cNvSpPr>
          <p:nvPr>
            <p:ph type="sldNum" sz="quarter" idx="12"/>
          </p:nvPr>
        </p:nvSpPr>
        <p:spPr/>
        <p:txBody>
          <a:bodyPr/>
          <a:lstStyle/>
          <a:p>
            <a:fld id="{8CDD72CE-15D5-43BE-841F-78925906E125}" type="slidenum">
              <a:rPr lang="en-US" smtClean="0"/>
              <a:t>3</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D17947F-D6EE-EB61-B9CF-529F37A23217}"/>
                  </a:ext>
                </a:extLst>
              </p14:cNvPr>
              <p14:cNvContentPartPr/>
              <p14:nvPr/>
            </p14:nvContentPartPr>
            <p14:xfrm>
              <a:off x="0" y="1287000"/>
              <a:ext cx="11491920" cy="4809960"/>
            </p14:xfrm>
          </p:contentPart>
        </mc:Choice>
        <mc:Fallback xmlns="">
          <p:pic>
            <p:nvPicPr>
              <p:cNvPr id="5" name="Ink 4">
                <a:extLst>
                  <a:ext uri="{FF2B5EF4-FFF2-40B4-BE49-F238E27FC236}">
                    <a16:creationId xmlns:a16="http://schemas.microsoft.com/office/drawing/2014/main" id="{7D17947F-D6EE-EB61-B9CF-529F37A23217}"/>
                  </a:ext>
                </a:extLst>
              </p:cNvPr>
              <p:cNvPicPr/>
              <p:nvPr/>
            </p:nvPicPr>
            <p:blipFill>
              <a:blip r:embed="rId3"/>
              <a:stretch>
                <a:fillRect/>
              </a:stretch>
            </p:blipFill>
            <p:spPr>
              <a:xfrm>
                <a:off x="-9360" y="1277640"/>
                <a:ext cx="11510640" cy="4828680"/>
              </a:xfrm>
              <a:prstGeom prst="rect">
                <a:avLst/>
              </a:prstGeom>
            </p:spPr>
          </p:pic>
        </mc:Fallback>
      </mc:AlternateContent>
    </p:spTree>
    <p:extLst>
      <p:ext uri="{BB962C8B-B14F-4D97-AF65-F5344CB8AC3E}">
        <p14:creationId xmlns:p14="http://schemas.microsoft.com/office/powerpoint/2010/main" val="3561910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5760" y="2751998"/>
            <a:ext cx="7491975" cy="1577193"/>
          </a:xfrm>
          <a:prstGeom prst="rect">
            <a:avLst/>
          </a:prstGeom>
        </p:spPr>
        <p:txBody>
          <a:bodyPr vert="horz" wrap="square" lIns="0" tIns="63340" rIns="0" bIns="0" rtlCol="0">
            <a:spAutoFit/>
          </a:bodyPr>
          <a:lstStyle/>
          <a:p>
            <a:pPr marL="1709603" marR="4607" indent="-1698663">
              <a:lnSpc>
                <a:spcPts val="5876"/>
              </a:lnSpc>
              <a:spcBef>
                <a:spcPts val="499"/>
              </a:spcBef>
            </a:pPr>
            <a:r>
              <a:rPr sz="5169" spc="-141" dirty="0"/>
              <a:t>Processing</a:t>
            </a:r>
            <a:r>
              <a:rPr sz="5169" spc="-77" dirty="0"/>
              <a:t> </a:t>
            </a:r>
            <a:r>
              <a:rPr sz="5169" spc="-349" dirty="0"/>
              <a:t>a</a:t>
            </a:r>
            <a:r>
              <a:rPr sz="5169" spc="23" dirty="0"/>
              <a:t> </a:t>
            </a:r>
            <a:r>
              <a:rPr sz="5169" spc="-159" dirty="0"/>
              <a:t>FOIA</a:t>
            </a:r>
            <a:r>
              <a:rPr sz="5169" spc="-141" dirty="0"/>
              <a:t> </a:t>
            </a:r>
            <a:r>
              <a:rPr sz="5169" spc="-159" dirty="0"/>
              <a:t>Request </a:t>
            </a:r>
            <a:r>
              <a:rPr sz="5169" spc="-462" dirty="0"/>
              <a:t>&amp;</a:t>
            </a:r>
            <a:r>
              <a:rPr sz="5169" spc="122" dirty="0"/>
              <a:t> </a:t>
            </a:r>
            <a:r>
              <a:rPr sz="5169" spc="-177" dirty="0"/>
              <a:t>Exemption</a:t>
            </a:r>
            <a:r>
              <a:rPr sz="5169" spc="-68" dirty="0"/>
              <a:t> </a:t>
            </a:r>
            <a:r>
              <a:rPr sz="5169" spc="-349" dirty="0"/>
              <a:t>1</a:t>
            </a:r>
            <a:endParaRPr sz="5169"/>
          </a:p>
        </p:txBody>
      </p:sp>
      <p:sp>
        <p:nvSpPr>
          <p:cNvPr id="3" name="object 3"/>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30</a:t>
            </a:fld>
            <a:endParaRPr kern="0" spc="-23" dirty="0">
              <a:solidFill>
                <a:prstClr val="black"/>
              </a:solidFill>
            </a:endParaRPr>
          </a:p>
        </p:txBody>
      </p:sp>
    </p:spTree>
    <p:extLst>
      <p:ext uri="{BB962C8B-B14F-4D97-AF65-F5344CB8AC3E}">
        <p14:creationId xmlns:p14="http://schemas.microsoft.com/office/powerpoint/2010/main" val="2661433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4198" y="1023846"/>
            <a:ext cx="6700225" cy="1153553"/>
          </a:xfrm>
          <a:prstGeom prst="rect">
            <a:avLst/>
          </a:prstGeom>
        </p:spPr>
        <p:txBody>
          <a:bodyPr vert="horz" wrap="square" lIns="0" tIns="71977" rIns="0" bIns="0" rtlCol="0">
            <a:spAutoFit/>
          </a:bodyPr>
          <a:lstStyle/>
          <a:p>
            <a:pPr marL="153743" marR="4607" indent="-142803">
              <a:lnSpc>
                <a:spcPts val="4180"/>
              </a:lnSpc>
              <a:spcBef>
                <a:spcPts val="567"/>
              </a:spcBef>
            </a:pPr>
            <a:r>
              <a:rPr spc="-103" dirty="0"/>
              <a:t>Three</a:t>
            </a:r>
            <a:r>
              <a:rPr spc="-150" dirty="0"/>
              <a:t> </a:t>
            </a:r>
            <a:r>
              <a:rPr spc="-236" dirty="0"/>
              <a:t>Ways</a:t>
            </a:r>
            <a:r>
              <a:rPr spc="-18" dirty="0"/>
              <a:t> </a:t>
            </a:r>
            <a:r>
              <a:rPr dirty="0"/>
              <a:t>to</a:t>
            </a:r>
            <a:r>
              <a:rPr spc="-199" dirty="0"/>
              <a:t> </a:t>
            </a:r>
            <a:r>
              <a:rPr spc="-100" dirty="0"/>
              <a:t>Protect</a:t>
            </a:r>
            <a:r>
              <a:rPr spc="-118" dirty="0"/>
              <a:t> </a:t>
            </a:r>
            <a:r>
              <a:rPr spc="-77" dirty="0"/>
              <a:t>Classified </a:t>
            </a:r>
            <a:r>
              <a:rPr spc="-109" dirty="0"/>
              <a:t>Information</a:t>
            </a:r>
            <a:r>
              <a:rPr spc="-136" dirty="0"/>
              <a:t> </a:t>
            </a:r>
            <a:r>
              <a:rPr spc="-82" dirty="0"/>
              <a:t>Using</a:t>
            </a:r>
            <a:r>
              <a:rPr spc="-91" dirty="0"/>
              <a:t> </a:t>
            </a:r>
            <a:r>
              <a:rPr spc="-118" dirty="0"/>
              <a:t>Exemption</a:t>
            </a:r>
            <a:r>
              <a:rPr spc="-136" dirty="0"/>
              <a:t> </a:t>
            </a:r>
            <a:r>
              <a:rPr spc="-45" dirty="0"/>
              <a:t>1</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31</a:t>
            </a:fld>
            <a:endParaRPr kern="0" spc="-23" dirty="0">
              <a:solidFill>
                <a:prstClr val="black"/>
              </a:solidFill>
            </a:endParaRPr>
          </a:p>
        </p:txBody>
      </p:sp>
      <p:sp>
        <p:nvSpPr>
          <p:cNvPr id="3" name="object 3"/>
          <p:cNvSpPr txBox="1"/>
          <p:nvPr/>
        </p:nvSpPr>
        <p:spPr>
          <a:xfrm>
            <a:off x="2024093" y="2611139"/>
            <a:ext cx="6934008" cy="2928219"/>
          </a:xfrm>
          <a:prstGeom prst="rect">
            <a:avLst/>
          </a:prstGeom>
        </p:spPr>
        <p:txBody>
          <a:bodyPr vert="horz" wrap="square" lIns="0" tIns="133014" rIns="0" bIns="0" rtlCol="0">
            <a:spAutoFit/>
          </a:bodyPr>
          <a:lstStyle/>
          <a:p>
            <a:pPr marL="479656" indent="-468716" defTabSz="829178">
              <a:spcBef>
                <a:spcPts val="1047"/>
              </a:spcBef>
              <a:buFontTx/>
              <a:buAutoNum type="arabicPeriod"/>
              <a:tabLst>
                <a:tab pos="480232" algn="l"/>
              </a:tabLst>
            </a:pPr>
            <a:r>
              <a:rPr sz="3990" kern="0" spc="-9" dirty="0">
                <a:solidFill>
                  <a:sysClr val="windowText" lastClr="000000"/>
                </a:solidFill>
                <a:latin typeface="Bell MT"/>
                <a:cs typeface="Bell MT"/>
              </a:rPr>
              <a:t>Glomar</a:t>
            </a:r>
            <a:endParaRPr sz="3990" kern="0">
              <a:solidFill>
                <a:sysClr val="windowText" lastClr="000000"/>
              </a:solidFill>
              <a:latin typeface="Bell MT"/>
              <a:cs typeface="Bell MT"/>
            </a:endParaRPr>
          </a:p>
          <a:p>
            <a:pPr marL="479656" indent="-468716" defTabSz="829178">
              <a:spcBef>
                <a:spcPts val="957"/>
              </a:spcBef>
              <a:buFontTx/>
              <a:buAutoNum type="arabicPeriod"/>
              <a:tabLst>
                <a:tab pos="480232" algn="l"/>
              </a:tabLst>
            </a:pPr>
            <a:r>
              <a:rPr sz="3990" kern="0" spc="-9" dirty="0">
                <a:solidFill>
                  <a:sysClr val="windowText" lastClr="000000"/>
                </a:solidFill>
                <a:latin typeface="Bell MT"/>
                <a:cs typeface="Bell MT"/>
              </a:rPr>
              <a:t>Categorical</a:t>
            </a:r>
            <a:endParaRPr sz="3990" kern="0">
              <a:solidFill>
                <a:sysClr val="windowText" lastClr="000000"/>
              </a:solidFill>
              <a:latin typeface="Bell MT"/>
              <a:cs typeface="Bell MT"/>
            </a:endParaRPr>
          </a:p>
          <a:p>
            <a:pPr marL="479656" marR="4607" indent="-460079" defTabSz="829178">
              <a:lnSpc>
                <a:spcPct val="120000"/>
              </a:lnSpc>
              <a:spcBef>
                <a:spcPts val="5"/>
              </a:spcBef>
              <a:buFontTx/>
              <a:buAutoNum type="arabicPeriod"/>
              <a:tabLst>
                <a:tab pos="480232" algn="l"/>
              </a:tabLst>
            </a:pPr>
            <a:r>
              <a:rPr sz="3990" kern="0" dirty="0">
                <a:solidFill>
                  <a:sysClr val="windowText" lastClr="000000"/>
                </a:solidFill>
                <a:latin typeface="Bell MT"/>
                <a:cs typeface="Bell MT"/>
              </a:rPr>
              <a:t>Apply</a:t>
            </a:r>
            <a:r>
              <a:rPr sz="3990" kern="0" spc="-73" dirty="0">
                <a:solidFill>
                  <a:sysClr val="windowText" lastClr="000000"/>
                </a:solidFill>
                <a:latin typeface="Bell MT"/>
                <a:cs typeface="Bell MT"/>
              </a:rPr>
              <a:t> </a:t>
            </a:r>
            <a:r>
              <a:rPr sz="3990" kern="0" dirty="0">
                <a:solidFill>
                  <a:sysClr val="windowText" lastClr="000000"/>
                </a:solidFill>
                <a:latin typeface="Bell MT"/>
                <a:cs typeface="Bell MT"/>
              </a:rPr>
              <a:t>Exemption</a:t>
            </a:r>
            <a:r>
              <a:rPr sz="3990" kern="0" spc="-77" dirty="0">
                <a:solidFill>
                  <a:sysClr val="windowText" lastClr="000000"/>
                </a:solidFill>
                <a:latin typeface="Bell MT"/>
                <a:cs typeface="Bell MT"/>
              </a:rPr>
              <a:t> </a:t>
            </a:r>
            <a:r>
              <a:rPr sz="3990" kern="0" dirty="0">
                <a:solidFill>
                  <a:sysClr val="windowText" lastClr="000000"/>
                </a:solidFill>
                <a:latin typeface="Bell MT"/>
                <a:cs typeface="Bell MT"/>
              </a:rPr>
              <a:t>1</a:t>
            </a:r>
            <a:r>
              <a:rPr sz="3990" kern="0" spc="-50" dirty="0">
                <a:solidFill>
                  <a:sysClr val="windowText" lastClr="000000"/>
                </a:solidFill>
                <a:latin typeface="Bell MT"/>
                <a:cs typeface="Bell MT"/>
              </a:rPr>
              <a:t> </a:t>
            </a:r>
            <a:r>
              <a:rPr sz="3990" kern="0" dirty="0">
                <a:solidFill>
                  <a:sysClr val="windowText" lastClr="000000"/>
                </a:solidFill>
                <a:latin typeface="Bell MT"/>
                <a:cs typeface="Bell MT"/>
              </a:rPr>
              <a:t>to</a:t>
            </a:r>
            <a:r>
              <a:rPr sz="3990" kern="0" spc="-45" dirty="0">
                <a:solidFill>
                  <a:sysClr val="windowText" lastClr="000000"/>
                </a:solidFill>
                <a:latin typeface="Bell MT"/>
                <a:cs typeface="Bell MT"/>
              </a:rPr>
              <a:t> </a:t>
            </a:r>
            <a:r>
              <a:rPr sz="3990" kern="0" spc="-9" dirty="0">
                <a:solidFill>
                  <a:sysClr val="windowText" lastClr="000000"/>
                </a:solidFill>
                <a:latin typeface="Bell MT"/>
                <a:cs typeface="Bell MT"/>
              </a:rPr>
              <a:t>specific </a:t>
            </a:r>
            <a:r>
              <a:rPr sz="3990" kern="0" dirty="0">
                <a:solidFill>
                  <a:sysClr val="windowText" lastClr="000000"/>
                </a:solidFill>
                <a:latin typeface="Bell MT"/>
                <a:cs typeface="Bell MT"/>
              </a:rPr>
              <a:t>information</a:t>
            </a:r>
            <a:r>
              <a:rPr sz="3990" kern="0" spc="-95" dirty="0">
                <a:solidFill>
                  <a:sysClr val="windowText" lastClr="000000"/>
                </a:solidFill>
                <a:latin typeface="Bell MT"/>
                <a:cs typeface="Bell MT"/>
              </a:rPr>
              <a:t> </a:t>
            </a:r>
            <a:r>
              <a:rPr sz="3990" kern="0" dirty="0">
                <a:solidFill>
                  <a:sysClr val="windowText" lastClr="000000"/>
                </a:solidFill>
                <a:latin typeface="Bell MT"/>
                <a:cs typeface="Bell MT"/>
              </a:rPr>
              <a:t>located</a:t>
            </a:r>
            <a:r>
              <a:rPr sz="3990" kern="0" spc="-63" dirty="0">
                <a:solidFill>
                  <a:sysClr val="windowText" lastClr="000000"/>
                </a:solidFill>
                <a:latin typeface="Bell MT"/>
                <a:cs typeface="Bell MT"/>
              </a:rPr>
              <a:t> </a:t>
            </a:r>
            <a:r>
              <a:rPr sz="3990" kern="0" dirty="0">
                <a:solidFill>
                  <a:sysClr val="windowText" lastClr="000000"/>
                </a:solidFill>
                <a:latin typeface="Bell MT"/>
                <a:cs typeface="Bell MT"/>
              </a:rPr>
              <a:t>in</a:t>
            </a:r>
            <a:r>
              <a:rPr sz="3990" kern="0" spc="-45" dirty="0">
                <a:solidFill>
                  <a:sysClr val="windowText" lastClr="000000"/>
                </a:solidFill>
                <a:latin typeface="Bell MT"/>
                <a:cs typeface="Bell MT"/>
              </a:rPr>
              <a:t> </a:t>
            </a:r>
            <a:r>
              <a:rPr sz="3990" kern="0" dirty="0">
                <a:solidFill>
                  <a:sysClr val="windowText" lastClr="000000"/>
                </a:solidFill>
                <a:latin typeface="Bell MT"/>
                <a:cs typeface="Bell MT"/>
              </a:rPr>
              <a:t>a</a:t>
            </a:r>
            <a:r>
              <a:rPr sz="3990" kern="0" spc="-45" dirty="0">
                <a:solidFill>
                  <a:sysClr val="windowText" lastClr="000000"/>
                </a:solidFill>
                <a:latin typeface="Bell MT"/>
                <a:cs typeface="Bell MT"/>
              </a:rPr>
              <a:t> </a:t>
            </a:r>
            <a:r>
              <a:rPr sz="3990" kern="0" spc="-9" dirty="0">
                <a:solidFill>
                  <a:sysClr val="windowText" lastClr="000000"/>
                </a:solidFill>
                <a:latin typeface="Bell MT"/>
                <a:cs typeface="Bell MT"/>
              </a:rPr>
              <a:t>search.</a:t>
            </a:r>
            <a:endParaRPr sz="3990"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5602803-E97D-E034-83F0-D31A15151E3D}"/>
                  </a:ext>
                </a:extLst>
              </p14:cNvPr>
              <p14:cNvContentPartPr/>
              <p14:nvPr/>
            </p14:nvContentPartPr>
            <p14:xfrm>
              <a:off x="1260000" y="2619000"/>
              <a:ext cx="7225920" cy="2905560"/>
            </p14:xfrm>
          </p:contentPart>
        </mc:Choice>
        <mc:Fallback xmlns="">
          <p:pic>
            <p:nvPicPr>
              <p:cNvPr id="5" name="Ink 4">
                <a:extLst>
                  <a:ext uri="{FF2B5EF4-FFF2-40B4-BE49-F238E27FC236}">
                    <a16:creationId xmlns:a16="http://schemas.microsoft.com/office/drawing/2014/main" id="{B5602803-E97D-E034-83F0-D31A15151E3D}"/>
                  </a:ext>
                </a:extLst>
              </p:cNvPr>
              <p:cNvPicPr/>
              <p:nvPr/>
            </p:nvPicPr>
            <p:blipFill>
              <a:blip r:embed="rId3"/>
              <a:stretch>
                <a:fillRect/>
              </a:stretch>
            </p:blipFill>
            <p:spPr>
              <a:xfrm>
                <a:off x="1250640" y="2609640"/>
                <a:ext cx="7244640" cy="2924280"/>
              </a:xfrm>
              <a:prstGeom prst="rect">
                <a:avLst/>
              </a:prstGeom>
            </p:spPr>
          </p:pic>
        </mc:Fallback>
      </mc:AlternateContent>
    </p:spTree>
    <p:extLst>
      <p:ext uri="{BB962C8B-B14F-4D97-AF65-F5344CB8AC3E}">
        <p14:creationId xmlns:p14="http://schemas.microsoft.com/office/powerpoint/2010/main" val="440556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4198" y="1023846"/>
            <a:ext cx="6700225" cy="1153553"/>
          </a:xfrm>
          <a:prstGeom prst="rect">
            <a:avLst/>
          </a:prstGeom>
        </p:spPr>
        <p:txBody>
          <a:bodyPr vert="horz" wrap="square" lIns="0" tIns="71977" rIns="0" bIns="0" rtlCol="0">
            <a:spAutoFit/>
          </a:bodyPr>
          <a:lstStyle/>
          <a:p>
            <a:pPr marL="153743" marR="4607" indent="-142803">
              <a:lnSpc>
                <a:spcPts val="4180"/>
              </a:lnSpc>
              <a:spcBef>
                <a:spcPts val="567"/>
              </a:spcBef>
            </a:pPr>
            <a:r>
              <a:rPr spc="-103" dirty="0"/>
              <a:t>Three</a:t>
            </a:r>
            <a:r>
              <a:rPr spc="-150" dirty="0"/>
              <a:t> </a:t>
            </a:r>
            <a:r>
              <a:rPr spc="-236" dirty="0"/>
              <a:t>Ways</a:t>
            </a:r>
            <a:r>
              <a:rPr spc="-18" dirty="0"/>
              <a:t> </a:t>
            </a:r>
            <a:r>
              <a:rPr dirty="0"/>
              <a:t>to</a:t>
            </a:r>
            <a:r>
              <a:rPr spc="-199" dirty="0"/>
              <a:t> </a:t>
            </a:r>
            <a:r>
              <a:rPr spc="-100" dirty="0"/>
              <a:t>Protect</a:t>
            </a:r>
            <a:r>
              <a:rPr spc="-118" dirty="0"/>
              <a:t> </a:t>
            </a:r>
            <a:r>
              <a:rPr spc="-77" dirty="0"/>
              <a:t>Classified </a:t>
            </a:r>
            <a:r>
              <a:rPr spc="-109" dirty="0"/>
              <a:t>Information</a:t>
            </a:r>
            <a:r>
              <a:rPr spc="-136" dirty="0"/>
              <a:t> </a:t>
            </a:r>
            <a:r>
              <a:rPr spc="-82" dirty="0"/>
              <a:t>Using</a:t>
            </a:r>
            <a:r>
              <a:rPr spc="-91" dirty="0"/>
              <a:t> </a:t>
            </a:r>
            <a:r>
              <a:rPr spc="-118" dirty="0"/>
              <a:t>Exemption</a:t>
            </a:r>
            <a:r>
              <a:rPr spc="-136" dirty="0"/>
              <a:t> </a:t>
            </a:r>
            <a:r>
              <a:rPr spc="-45" dirty="0"/>
              <a:t>1</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32</a:t>
            </a:fld>
            <a:endParaRPr kern="0" spc="-23" dirty="0">
              <a:solidFill>
                <a:prstClr val="black"/>
              </a:solidFill>
            </a:endParaRPr>
          </a:p>
        </p:txBody>
      </p:sp>
      <p:sp>
        <p:nvSpPr>
          <p:cNvPr id="3" name="object 3"/>
          <p:cNvSpPr txBox="1"/>
          <p:nvPr/>
        </p:nvSpPr>
        <p:spPr>
          <a:xfrm>
            <a:off x="1865317" y="2295323"/>
            <a:ext cx="7988332" cy="3490059"/>
          </a:xfrm>
          <a:prstGeom prst="rect">
            <a:avLst/>
          </a:prstGeom>
        </p:spPr>
        <p:txBody>
          <a:bodyPr vert="horz" wrap="square" lIns="0" tIns="347219" rIns="0" bIns="0" rtlCol="0">
            <a:spAutoFit/>
          </a:bodyPr>
          <a:lstStyle/>
          <a:p>
            <a:pPr marL="464685" algn="ctr" defTabSz="829178">
              <a:spcBef>
                <a:spcPts val="2734"/>
              </a:spcBef>
            </a:pPr>
            <a:r>
              <a:rPr sz="3809" b="1" i="1" kern="0" spc="-9" dirty="0">
                <a:solidFill>
                  <a:sysClr val="windowText" lastClr="000000"/>
                </a:solidFill>
                <a:latin typeface="Bell MT"/>
                <a:cs typeface="Bell MT"/>
              </a:rPr>
              <a:t>Glomar</a:t>
            </a:r>
            <a:endParaRPr sz="3809" kern="0">
              <a:solidFill>
                <a:sysClr val="windowText" lastClr="000000"/>
              </a:solidFill>
              <a:latin typeface="Bell MT"/>
              <a:cs typeface="Bell MT"/>
            </a:endParaRPr>
          </a:p>
          <a:p>
            <a:pPr marL="529177" marR="4607" indent="-518236" defTabSz="829178">
              <a:spcBef>
                <a:spcPts val="2503"/>
              </a:spcBef>
              <a:buFont typeface="Arial"/>
              <a:buChar char="•"/>
              <a:tabLst>
                <a:tab pos="529177" algn="l"/>
                <a:tab pos="529753" algn="l"/>
                <a:tab pos="2395403" algn="l"/>
                <a:tab pos="2962008" algn="l"/>
              </a:tabLst>
            </a:pPr>
            <a:r>
              <a:rPr sz="3627" kern="0" dirty="0">
                <a:solidFill>
                  <a:sysClr val="windowText" lastClr="000000"/>
                </a:solidFill>
                <a:latin typeface="Bell MT"/>
                <a:cs typeface="Bell MT"/>
              </a:rPr>
              <a:t>Used</a:t>
            </a:r>
            <a:r>
              <a:rPr sz="3627" kern="0" spc="-95" dirty="0">
                <a:solidFill>
                  <a:sysClr val="windowText" lastClr="000000"/>
                </a:solidFill>
                <a:latin typeface="Bell MT"/>
                <a:cs typeface="Bell MT"/>
              </a:rPr>
              <a:t> </a:t>
            </a:r>
            <a:r>
              <a:rPr sz="3627" kern="0" dirty="0">
                <a:solidFill>
                  <a:sysClr val="windowText" lastClr="000000"/>
                </a:solidFill>
                <a:latin typeface="Bell MT"/>
                <a:cs typeface="Bell MT"/>
              </a:rPr>
              <a:t>when</a:t>
            </a:r>
            <a:r>
              <a:rPr sz="3627" kern="0" spc="-77" dirty="0">
                <a:solidFill>
                  <a:sysClr val="windowText" lastClr="000000"/>
                </a:solidFill>
                <a:latin typeface="Bell MT"/>
                <a:cs typeface="Bell MT"/>
              </a:rPr>
              <a:t> </a:t>
            </a:r>
            <a:r>
              <a:rPr sz="3627" kern="0" dirty="0">
                <a:solidFill>
                  <a:sysClr val="windowText" lastClr="000000"/>
                </a:solidFill>
                <a:latin typeface="Bell MT"/>
                <a:cs typeface="Bell MT"/>
              </a:rPr>
              <a:t>an</a:t>
            </a:r>
            <a:r>
              <a:rPr sz="3627" kern="0" spc="-100" dirty="0">
                <a:solidFill>
                  <a:sysClr val="windowText" lastClr="000000"/>
                </a:solidFill>
                <a:latin typeface="Bell MT"/>
                <a:cs typeface="Bell MT"/>
              </a:rPr>
              <a:t> </a:t>
            </a:r>
            <a:r>
              <a:rPr sz="3627" kern="0" dirty="0">
                <a:solidFill>
                  <a:sysClr val="windowText" lastClr="000000"/>
                </a:solidFill>
                <a:latin typeface="Bell MT"/>
                <a:cs typeface="Bell MT"/>
              </a:rPr>
              <a:t>agency</a:t>
            </a:r>
            <a:r>
              <a:rPr sz="3627" kern="0" spc="-91" dirty="0">
                <a:solidFill>
                  <a:sysClr val="windowText" lastClr="000000"/>
                </a:solidFill>
                <a:latin typeface="Bell MT"/>
                <a:cs typeface="Bell MT"/>
              </a:rPr>
              <a:t> </a:t>
            </a:r>
            <a:r>
              <a:rPr sz="3627" kern="0" dirty="0">
                <a:solidFill>
                  <a:sysClr val="windowText" lastClr="000000"/>
                </a:solidFill>
                <a:latin typeface="Bell MT"/>
                <a:cs typeface="Bell MT"/>
              </a:rPr>
              <a:t>determines</a:t>
            </a:r>
            <a:r>
              <a:rPr sz="3627" kern="0" spc="-63" dirty="0">
                <a:solidFill>
                  <a:sysClr val="windowText" lastClr="000000"/>
                </a:solidFill>
                <a:latin typeface="Bell MT"/>
                <a:cs typeface="Bell MT"/>
              </a:rPr>
              <a:t> </a:t>
            </a:r>
            <a:r>
              <a:rPr sz="3627" kern="0" spc="-18" dirty="0">
                <a:solidFill>
                  <a:sysClr val="windowText" lastClr="000000"/>
                </a:solidFill>
                <a:latin typeface="Bell MT"/>
                <a:cs typeface="Bell MT"/>
              </a:rPr>
              <a:t>that </a:t>
            </a:r>
            <a:r>
              <a:rPr sz="3627" kern="0" spc="-9" dirty="0">
                <a:solidFill>
                  <a:sysClr val="windowText" lastClr="000000"/>
                </a:solidFill>
                <a:latin typeface="Bell MT"/>
                <a:cs typeface="Bell MT"/>
              </a:rPr>
              <a:t>acknowledging</a:t>
            </a:r>
            <a:r>
              <a:rPr sz="3627" kern="0" spc="-100" dirty="0">
                <a:solidFill>
                  <a:sysClr val="windowText" lastClr="000000"/>
                </a:solidFill>
                <a:latin typeface="Bell MT"/>
                <a:cs typeface="Bell MT"/>
              </a:rPr>
              <a:t> </a:t>
            </a:r>
            <a:r>
              <a:rPr sz="3627" kern="0" dirty="0">
                <a:solidFill>
                  <a:sysClr val="windowText" lastClr="000000"/>
                </a:solidFill>
                <a:latin typeface="Bell MT"/>
                <a:cs typeface="Bell MT"/>
              </a:rPr>
              <a:t>the</a:t>
            </a:r>
            <a:r>
              <a:rPr sz="3627" kern="0" spc="-59" dirty="0">
                <a:solidFill>
                  <a:sysClr val="windowText" lastClr="000000"/>
                </a:solidFill>
                <a:latin typeface="Bell MT"/>
                <a:cs typeface="Bell MT"/>
              </a:rPr>
              <a:t> </a:t>
            </a:r>
            <a:r>
              <a:rPr sz="3627" kern="0" dirty="0">
                <a:solidFill>
                  <a:sysClr val="windowText" lastClr="000000"/>
                </a:solidFill>
                <a:latin typeface="Bell MT"/>
                <a:cs typeface="Bell MT"/>
              </a:rPr>
              <a:t>existence</a:t>
            </a:r>
            <a:r>
              <a:rPr sz="3627" kern="0" spc="-77" dirty="0">
                <a:solidFill>
                  <a:sysClr val="windowText" lastClr="000000"/>
                </a:solidFill>
                <a:latin typeface="Bell MT"/>
                <a:cs typeface="Bell MT"/>
              </a:rPr>
              <a:t> </a:t>
            </a:r>
            <a:r>
              <a:rPr sz="3627" kern="0" dirty="0">
                <a:solidFill>
                  <a:sysClr val="windowText" lastClr="000000"/>
                </a:solidFill>
                <a:latin typeface="Bell MT"/>
                <a:cs typeface="Bell MT"/>
              </a:rPr>
              <a:t>or</a:t>
            </a:r>
            <a:r>
              <a:rPr sz="3627" kern="0" spc="-73" dirty="0">
                <a:solidFill>
                  <a:sysClr val="windowText" lastClr="000000"/>
                </a:solidFill>
                <a:latin typeface="Bell MT"/>
                <a:cs typeface="Bell MT"/>
              </a:rPr>
              <a:t> </a:t>
            </a:r>
            <a:r>
              <a:rPr sz="3627" kern="0" spc="-18" dirty="0">
                <a:solidFill>
                  <a:sysClr val="windowText" lastClr="000000"/>
                </a:solidFill>
                <a:latin typeface="Bell MT"/>
                <a:cs typeface="Bell MT"/>
              </a:rPr>
              <a:t>non- </a:t>
            </a:r>
            <a:r>
              <a:rPr sz="3627" kern="0" dirty="0">
                <a:solidFill>
                  <a:sysClr val="windowText" lastClr="000000"/>
                </a:solidFill>
                <a:latin typeface="Bell MT"/>
                <a:cs typeface="Bell MT"/>
              </a:rPr>
              <a:t>existence</a:t>
            </a:r>
            <a:r>
              <a:rPr sz="3627" kern="0" spc="-68" dirty="0">
                <a:solidFill>
                  <a:sysClr val="windowText" lastClr="000000"/>
                </a:solidFill>
                <a:latin typeface="Bell MT"/>
                <a:cs typeface="Bell MT"/>
              </a:rPr>
              <a:t> </a:t>
            </a:r>
            <a:r>
              <a:rPr sz="3627" kern="0" spc="-23" dirty="0">
                <a:solidFill>
                  <a:sysClr val="windowText" lastClr="000000"/>
                </a:solidFill>
                <a:latin typeface="Bell MT"/>
                <a:cs typeface="Bell MT"/>
              </a:rPr>
              <a:t>of</a:t>
            </a:r>
            <a:r>
              <a:rPr sz="3627" kern="0" dirty="0">
                <a:solidFill>
                  <a:sysClr val="windowText" lastClr="000000"/>
                </a:solidFill>
                <a:latin typeface="Bell MT"/>
                <a:cs typeface="Bell MT"/>
              </a:rPr>
              <a:t>	records</a:t>
            </a:r>
            <a:r>
              <a:rPr sz="3627" kern="0" spc="-91" dirty="0">
                <a:solidFill>
                  <a:sysClr val="windowText" lastClr="000000"/>
                </a:solidFill>
                <a:latin typeface="Bell MT"/>
                <a:cs typeface="Bell MT"/>
              </a:rPr>
              <a:t> </a:t>
            </a:r>
            <a:r>
              <a:rPr sz="3627" kern="0" dirty="0">
                <a:solidFill>
                  <a:sysClr val="windowText" lastClr="000000"/>
                </a:solidFill>
                <a:latin typeface="Bell MT"/>
                <a:cs typeface="Bell MT"/>
              </a:rPr>
              <a:t>would</a:t>
            </a:r>
            <a:r>
              <a:rPr sz="3627" kern="0" spc="-100" dirty="0">
                <a:solidFill>
                  <a:sysClr val="windowText" lastClr="000000"/>
                </a:solidFill>
                <a:latin typeface="Bell MT"/>
                <a:cs typeface="Bell MT"/>
              </a:rPr>
              <a:t> </a:t>
            </a:r>
            <a:r>
              <a:rPr sz="3627" kern="0" dirty="0">
                <a:solidFill>
                  <a:sysClr val="windowText" lastClr="000000"/>
                </a:solidFill>
                <a:latin typeface="Bell MT"/>
                <a:cs typeface="Bell MT"/>
              </a:rPr>
              <a:t>cause</a:t>
            </a:r>
            <a:r>
              <a:rPr sz="3627" kern="0" spc="-109" dirty="0">
                <a:solidFill>
                  <a:sysClr val="windowText" lastClr="000000"/>
                </a:solidFill>
                <a:latin typeface="Bell MT"/>
                <a:cs typeface="Bell MT"/>
              </a:rPr>
              <a:t> </a:t>
            </a:r>
            <a:r>
              <a:rPr sz="3627" kern="0" spc="-23" dirty="0">
                <a:solidFill>
                  <a:sysClr val="windowText" lastClr="000000"/>
                </a:solidFill>
                <a:latin typeface="Bell MT"/>
                <a:cs typeface="Bell MT"/>
              </a:rPr>
              <a:t>the </a:t>
            </a:r>
            <a:r>
              <a:rPr sz="3627" kern="0" dirty="0">
                <a:solidFill>
                  <a:sysClr val="windowText" lastClr="000000"/>
                </a:solidFill>
                <a:latin typeface="Bell MT"/>
                <a:cs typeface="Bell MT"/>
              </a:rPr>
              <a:t>harms</a:t>
            </a:r>
            <a:r>
              <a:rPr sz="3627" kern="0" spc="-18" dirty="0">
                <a:solidFill>
                  <a:sysClr val="windowText" lastClr="000000"/>
                </a:solidFill>
                <a:latin typeface="Bell MT"/>
                <a:cs typeface="Bell MT"/>
              </a:rPr>
              <a:t> </a:t>
            </a:r>
            <a:r>
              <a:rPr sz="3627" kern="0" spc="-23" dirty="0">
                <a:solidFill>
                  <a:sysClr val="windowText" lastClr="000000"/>
                </a:solidFill>
                <a:latin typeface="Bell MT"/>
                <a:cs typeface="Bell MT"/>
              </a:rPr>
              <a:t>of</a:t>
            </a:r>
            <a:r>
              <a:rPr sz="3627" kern="0" dirty="0">
                <a:solidFill>
                  <a:sysClr val="windowText" lastClr="000000"/>
                </a:solidFill>
                <a:latin typeface="Bell MT"/>
                <a:cs typeface="Bell MT"/>
              </a:rPr>
              <a:t>	a</a:t>
            </a:r>
            <a:r>
              <a:rPr sz="3627" kern="0" spc="-63" dirty="0">
                <a:solidFill>
                  <a:sysClr val="windowText" lastClr="000000"/>
                </a:solidFill>
                <a:latin typeface="Bell MT"/>
                <a:cs typeface="Bell MT"/>
              </a:rPr>
              <a:t> </a:t>
            </a:r>
            <a:r>
              <a:rPr sz="3627" kern="0" dirty="0">
                <a:solidFill>
                  <a:sysClr val="windowText" lastClr="000000"/>
                </a:solidFill>
                <a:latin typeface="Bell MT"/>
                <a:cs typeface="Bell MT"/>
              </a:rPr>
              <a:t>particular</a:t>
            </a:r>
            <a:r>
              <a:rPr sz="3627" kern="0" spc="-82" dirty="0">
                <a:solidFill>
                  <a:sysClr val="windowText" lastClr="000000"/>
                </a:solidFill>
                <a:latin typeface="Bell MT"/>
                <a:cs typeface="Bell MT"/>
              </a:rPr>
              <a:t> </a:t>
            </a:r>
            <a:r>
              <a:rPr sz="3627" kern="0" dirty="0">
                <a:solidFill>
                  <a:sysClr val="windowText" lastClr="000000"/>
                </a:solidFill>
                <a:latin typeface="Bell MT"/>
                <a:cs typeface="Bell MT"/>
              </a:rPr>
              <a:t>FOIA</a:t>
            </a:r>
            <a:r>
              <a:rPr sz="3627" kern="0" spc="-68" dirty="0">
                <a:solidFill>
                  <a:sysClr val="windowText" lastClr="000000"/>
                </a:solidFill>
                <a:latin typeface="Bell MT"/>
                <a:cs typeface="Bell MT"/>
              </a:rPr>
              <a:t> </a:t>
            </a:r>
            <a:r>
              <a:rPr sz="3627" kern="0" spc="-9" dirty="0">
                <a:solidFill>
                  <a:sysClr val="windowText" lastClr="000000"/>
                </a:solidFill>
                <a:latin typeface="Bell MT"/>
                <a:cs typeface="Bell MT"/>
              </a:rPr>
              <a:t>exemption.</a:t>
            </a:r>
            <a:endParaRPr sz="3627" kern="0">
              <a:solidFill>
                <a:sysClr val="windowText" lastClr="000000"/>
              </a:solidFill>
              <a:latin typeface="Bell MT"/>
              <a:cs typeface="Bell MT"/>
            </a:endParaRPr>
          </a:p>
        </p:txBody>
      </p:sp>
    </p:spTree>
    <p:extLst>
      <p:ext uri="{BB962C8B-B14F-4D97-AF65-F5344CB8AC3E}">
        <p14:creationId xmlns:p14="http://schemas.microsoft.com/office/powerpoint/2010/main" val="2898650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9716" y="1012241"/>
            <a:ext cx="6467937" cy="622189"/>
          </a:xfrm>
          <a:prstGeom prst="rect">
            <a:avLst/>
          </a:prstGeom>
        </p:spPr>
        <p:txBody>
          <a:bodyPr vert="horz" wrap="square" lIns="0" tIns="12668" rIns="0" bIns="0" rtlCol="0">
            <a:spAutoFit/>
          </a:bodyPr>
          <a:lstStyle/>
          <a:p>
            <a:pPr marL="11516">
              <a:spcBef>
                <a:spcPts val="100"/>
              </a:spcBef>
            </a:pPr>
            <a:r>
              <a:rPr spc="-91" dirty="0"/>
              <a:t>Original</a:t>
            </a:r>
            <a:r>
              <a:rPr spc="-95" dirty="0"/>
              <a:t> </a:t>
            </a:r>
            <a:r>
              <a:rPr spc="-103" dirty="0"/>
              <a:t>Glomar</a:t>
            </a:r>
            <a:r>
              <a:rPr spc="-136" dirty="0"/>
              <a:t> </a:t>
            </a:r>
            <a:r>
              <a:rPr spc="-100" dirty="0"/>
              <a:t>Response</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33</a:t>
            </a:fld>
            <a:endParaRPr kern="0" spc="-23" dirty="0">
              <a:solidFill>
                <a:prstClr val="black"/>
              </a:solidFill>
            </a:endParaRPr>
          </a:p>
        </p:txBody>
      </p:sp>
      <p:sp>
        <p:nvSpPr>
          <p:cNvPr id="3" name="object 3"/>
          <p:cNvSpPr txBox="1"/>
          <p:nvPr/>
        </p:nvSpPr>
        <p:spPr>
          <a:xfrm>
            <a:off x="1865166" y="1886226"/>
            <a:ext cx="8458200" cy="4419823"/>
          </a:xfrm>
          <a:prstGeom prst="rect">
            <a:avLst/>
          </a:prstGeom>
        </p:spPr>
        <p:txBody>
          <a:bodyPr vert="horz" wrap="square" lIns="0" tIns="11516" rIns="0" bIns="0" rtlCol="0">
            <a:spAutoFit/>
          </a:bodyPr>
          <a:lstStyle/>
          <a:p>
            <a:pPr marL="11516" marR="93858" indent="829178" defTabSz="829178">
              <a:lnSpc>
                <a:spcPct val="110000"/>
              </a:lnSpc>
              <a:spcBef>
                <a:spcPts val="91"/>
              </a:spcBef>
            </a:pPr>
            <a:r>
              <a:rPr sz="2539" kern="0" dirty="0">
                <a:solidFill>
                  <a:sysClr val="windowText" lastClr="000000"/>
                </a:solidFill>
                <a:latin typeface="Bell MT"/>
                <a:cs typeface="Bell MT"/>
              </a:rPr>
              <a:t>“[The</a:t>
            </a:r>
            <a:r>
              <a:rPr sz="2539" kern="0" spc="-45" dirty="0">
                <a:solidFill>
                  <a:sysClr val="windowText" lastClr="000000"/>
                </a:solidFill>
                <a:latin typeface="Bell MT"/>
                <a:cs typeface="Bell MT"/>
              </a:rPr>
              <a:t> </a:t>
            </a:r>
            <a:r>
              <a:rPr sz="2539" kern="0" dirty="0">
                <a:solidFill>
                  <a:sysClr val="windowText" lastClr="000000"/>
                </a:solidFill>
                <a:latin typeface="Bell MT"/>
                <a:cs typeface="Bell MT"/>
              </a:rPr>
              <a:t>CIA</a:t>
            </a:r>
            <a:r>
              <a:rPr sz="2539" kern="0" spc="-63" dirty="0">
                <a:solidFill>
                  <a:sysClr val="windowText" lastClr="000000"/>
                </a:solidFill>
                <a:latin typeface="Bell MT"/>
                <a:cs typeface="Bell MT"/>
              </a:rPr>
              <a:t> </a:t>
            </a:r>
            <a:r>
              <a:rPr sz="2539" kern="0" dirty="0">
                <a:solidFill>
                  <a:sysClr val="windowText" lastClr="000000"/>
                </a:solidFill>
                <a:latin typeface="Bell MT"/>
                <a:cs typeface="Bell MT"/>
              </a:rPr>
              <a:t>Director]</a:t>
            </a:r>
            <a:r>
              <a:rPr sz="2539" kern="0" spc="-50" dirty="0">
                <a:solidFill>
                  <a:sysClr val="windowText" lastClr="000000"/>
                </a:solidFill>
                <a:latin typeface="Bell MT"/>
                <a:cs typeface="Bell MT"/>
              </a:rPr>
              <a:t> </a:t>
            </a:r>
            <a:r>
              <a:rPr sz="2539" kern="0" dirty="0">
                <a:solidFill>
                  <a:sysClr val="windowText" lastClr="000000"/>
                </a:solidFill>
                <a:latin typeface="Bell MT"/>
                <a:cs typeface="Bell MT"/>
              </a:rPr>
              <a:t>has</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determined</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that,</a:t>
            </a:r>
            <a:r>
              <a:rPr sz="2539" kern="0" spc="-50" dirty="0">
                <a:solidFill>
                  <a:sysClr val="windowText" lastClr="000000"/>
                </a:solidFill>
                <a:latin typeface="Bell MT"/>
                <a:cs typeface="Bell MT"/>
              </a:rPr>
              <a:t> </a:t>
            </a:r>
            <a:r>
              <a:rPr sz="2539" kern="0" dirty="0">
                <a:solidFill>
                  <a:sysClr val="windowText" lastClr="000000"/>
                </a:solidFill>
                <a:latin typeface="Bell MT"/>
                <a:cs typeface="Bell MT"/>
              </a:rPr>
              <a:t>in</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the</a:t>
            </a:r>
            <a:r>
              <a:rPr sz="2539" kern="0" spc="-59" dirty="0">
                <a:solidFill>
                  <a:sysClr val="windowText" lastClr="000000"/>
                </a:solidFill>
                <a:latin typeface="Bell MT"/>
                <a:cs typeface="Bell MT"/>
              </a:rPr>
              <a:t> </a:t>
            </a:r>
            <a:r>
              <a:rPr sz="2539" kern="0" spc="-9" dirty="0">
                <a:solidFill>
                  <a:sysClr val="windowText" lastClr="000000"/>
                </a:solidFill>
                <a:latin typeface="Bell MT"/>
                <a:cs typeface="Bell MT"/>
              </a:rPr>
              <a:t>interest </a:t>
            </a:r>
            <a:r>
              <a:rPr sz="2539" kern="0" dirty="0">
                <a:solidFill>
                  <a:sysClr val="windowText" lastClr="000000"/>
                </a:solidFill>
                <a:latin typeface="Bell MT"/>
                <a:cs typeface="Bell MT"/>
              </a:rPr>
              <a:t>of</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national</a:t>
            </a:r>
            <a:r>
              <a:rPr sz="2539" kern="0" spc="-77" dirty="0">
                <a:solidFill>
                  <a:sysClr val="windowText" lastClr="000000"/>
                </a:solidFill>
                <a:latin typeface="Bell MT"/>
                <a:cs typeface="Bell MT"/>
              </a:rPr>
              <a:t> </a:t>
            </a:r>
            <a:r>
              <a:rPr sz="2539" kern="0" dirty="0">
                <a:solidFill>
                  <a:sysClr val="windowText" lastClr="000000"/>
                </a:solidFill>
                <a:latin typeface="Bell MT"/>
                <a:cs typeface="Bell MT"/>
              </a:rPr>
              <a:t>security,</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involvement</a:t>
            </a:r>
            <a:r>
              <a:rPr sz="2539" kern="0" spc="-95" dirty="0">
                <a:solidFill>
                  <a:sysClr val="windowText" lastClr="000000"/>
                </a:solidFill>
                <a:latin typeface="Bell MT"/>
                <a:cs typeface="Bell MT"/>
              </a:rPr>
              <a:t> </a:t>
            </a:r>
            <a:r>
              <a:rPr sz="2539" kern="0" dirty="0">
                <a:solidFill>
                  <a:sysClr val="windowText" lastClr="000000"/>
                </a:solidFill>
                <a:latin typeface="Bell MT"/>
                <a:cs typeface="Bell MT"/>
              </a:rPr>
              <a:t>by</a:t>
            </a:r>
            <a:r>
              <a:rPr sz="2539" kern="0" spc="-73" dirty="0">
                <a:solidFill>
                  <a:sysClr val="windowText" lastClr="000000"/>
                </a:solidFill>
                <a:latin typeface="Bell MT"/>
                <a:cs typeface="Bell MT"/>
              </a:rPr>
              <a:t> </a:t>
            </a:r>
            <a:r>
              <a:rPr sz="2539" kern="0" dirty="0">
                <a:solidFill>
                  <a:sysClr val="windowText" lastClr="000000"/>
                </a:solidFill>
                <a:latin typeface="Bell MT"/>
                <a:cs typeface="Bell MT"/>
              </a:rPr>
              <a:t>the</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U.S.</a:t>
            </a:r>
            <a:r>
              <a:rPr sz="2539" kern="0" spc="-59" dirty="0">
                <a:solidFill>
                  <a:sysClr val="windowText" lastClr="000000"/>
                </a:solidFill>
                <a:latin typeface="Bell MT"/>
                <a:cs typeface="Bell MT"/>
              </a:rPr>
              <a:t> </a:t>
            </a:r>
            <a:r>
              <a:rPr sz="2539" kern="0" dirty="0">
                <a:solidFill>
                  <a:sysClr val="windowText" lastClr="000000"/>
                </a:solidFill>
                <a:latin typeface="Bell MT"/>
                <a:cs typeface="Bell MT"/>
              </a:rPr>
              <a:t>Government</a:t>
            </a:r>
            <a:r>
              <a:rPr sz="2539" kern="0" spc="-63" dirty="0">
                <a:solidFill>
                  <a:sysClr val="windowText" lastClr="000000"/>
                </a:solidFill>
                <a:latin typeface="Bell MT"/>
                <a:cs typeface="Bell MT"/>
              </a:rPr>
              <a:t> </a:t>
            </a:r>
            <a:r>
              <a:rPr sz="2539" kern="0" spc="-23" dirty="0">
                <a:solidFill>
                  <a:sysClr val="windowText" lastClr="000000"/>
                </a:solidFill>
                <a:latin typeface="Bell MT"/>
                <a:cs typeface="Bell MT"/>
              </a:rPr>
              <a:t>in</a:t>
            </a:r>
            <a:r>
              <a:rPr sz="2539" kern="0" spc="635" dirty="0">
                <a:solidFill>
                  <a:sysClr val="windowText" lastClr="000000"/>
                </a:solidFill>
                <a:latin typeface="Bell MT"/>
                <a:cs typeface="Bell MT"/>
              </a:rPr>
              <a:t> </a:t>
            </a:r>
            <a:r>
              <a:rPr sz="2539" kern="0" dirty="0">
                <a:solidFill>
                  <a:sysClr val="windowText" lastClr="000000"/>
                </a:solidFill>
                <a:latin typeface="Bell MT"/>
                <a:cs typeface="Bell MT"/>
              </a:rPr>
              <a:t>the</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activities</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which</a:t>
            </a:r>
            <a:r>
              <a:rPr sz="2539" kern="0" spc="-45" dirty="0">
                <a:solidFill>
                  <a:sysClr val="windowText" lastClr="000000"/>
                </a:solidFill>
                <a:latin typeface="Bell MT"/>
                <a:cs typeface="Bell MT"/>
              </a:rPr>
              <a:t> </a:t>
            </a:r>
            <a:r>
              <a:rPr sz="2539" kern="0" dirty="0">
                <a:solidFill>
                  <a:sysClr val="windowText" lastClr="000000"/>
                </a:solidFill>
                <a:latin typeface="Bell MT"/>
                <a:cs typeface="Bell MT"/>
              </a:rPr>
              <a:t>are</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the</a:t>
            </a:r>
            <a:r>
              <a:rPr sz="2539" kern="0" spc="-50" dirty="0">
                <a:solidFill>
                  <a:sysClr val="windowText" lastClr="000000"/>
                </a:solidFill>
                <a:latin typeface="Bell MT"/>
                <a:cs typeface="Bell MT"/>
              </a:rPr>
              <a:t> </a:t>
            </a:r>
            <a:r>
              <a:rPr sz="2539" kern="0" dirty="0">
                <a:solidFill>
                  <a:sysClr val="windowText" lastClr="000000"/>
                </a:solidFill>
                <a:latin typeface="Bell MT"/>
                <a:cs typeface="Bell MT"/>
              </a:rPr>
              <a:t>subject</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matter</a:t>
            </a:r>
            <a:r>
              <a:rPr sz="2539" kern="0" spc="-50" dirty="0">
                <a:solidFill>
                  <a:sysClr val="windowText" lastClr="000000"/>
                </a:solidFill>
                <a:latin typeface="Bell MT"/>
                <a:cs typeface="Bell MT"/>
              </a:rPr>
              <a:t> </a:t>
            </a:r>
            <a:r>
              <a:rPr sz="2539" kern="0" dirty="0">
                <a:solidFill>
                  <a:sysClr val="windowText" lastClr="000000"/>
                </a:solidFill>
                <a:latin typeface="Bell MT"/>
                <a:cs typeface="Bell MT"/>
              </a:rPr>
              <a:t>of</a:t>
            </a:r>
            <a:r>
              <a:rPr sz="2539" kern="0" spc="-50" dirty="0">
                <a:solidFill>
                  <a:sysClr val="windowText" lastClr="000000"/>
                </a:solidFill>
                <a:latin typeface="Bell MT"/>
                <a:cs typeface="Bell MT"/>
              </a:rPr>
              <a:t> </a:t>
            </a:r>
            <a:r>
              <a:rPr sz="2539" kern="0" dirty="0">
                <a:solidFill>
                  <a:sysClr val="windowText" lastClr="000000"/>
                </a:solidFill>
                <a:latin typeface="Bell MT"/>
                <a:cs typeface="Bell MT"/>
              </a:rPr>
              <a:t>your</a:t>
            </a:r>
            <a:r>
              <a:rPr sz="2539" kern="0" spc="-59" dirty="0">
                <a:solidFill>
                  <a:sysClr val="windowText" lastClr="000000"/>
                </a:solidFill>
                <a:latin typeface="Bell MT"/>
                <a:cs typeface="Bell MT"/>
              </a:rPr>
              <a:t> </a:t>
            </a:r>
            <a:r>
              <a:rPr sz="2539" kern="0" dirty="0">
                <a:solidFill>
                  <a:sysClr val="windowText" lastClr="000000"/>
                </a:solidFill>
                <a:latin typeface="Bell MT"/>
                <a:cs typeface="Bell MT"/>
              </a:rPr>
              <a:t>request</a:t>
            </a:r>
            <a:r>
              <a:rPr sz="2539" kern="0" spc="-54" dirty="0">
                <a:solidFill>
                  <a:sysClr val="windowText" lastClr="000000"/>
                </a:solidFill>
                <a:latin typeface="Bell MT"/>
                <a:cs typeface="Bell MT"/>
              </a:rPr>
              <a:t> </a:t>
            </a:r>
            <a:r>
              <a:rPr sz="2539" b="1" u="sng" kern="0" spc="-23" dirty="0">
                <a:solidFill>
                  <a:sysClr val="windowText" lastClr="000000"/>
                </a:solidFill>
                <a:uFill>
                  <a:solidFill>
                    <a:srgbClr val="000000"/>
                  </a:solidFill>
                </a:uFill>
                <a:latin typeface="Bell MT"/>
                <a:cs typeface="Bell MT"/>
              </a:rPr>
              <a:t>can</a:t>
            </a:r>
            <a:r>
              <a:rPr sz="2539" b="1" kern="0" spc="-23" dirty="0">
                <a:solidFill>
                  <a:sysClr val="windowText" lastClr="000000"/>
                </a:solidFill>
                <a:latin typeface="Bell MT"/>
                <a:cs typeface="Bell MT"/>
              </a:rPr>
              <a:t> </a:t>
            </a:r>
            <a:r>
              <a:rPr sz="2539" b="1" u="sng" kern="0" dirty="0">
                <a:solidFill>
                  <a:sysClr val="windowText" lastClr="000000"/>
                </a:solidFill>
                <a:uFill>
                  <a:solidFill>
                    <a:srgbClr val="000000"/>
                  </a:solidFill>
                </a:uFill>
                <a:latin typeface="Bell MT"/>
                <a:cs typeface="Bell MT"/>
              </a:rPr>
              <a:t>neither</a:t>
            </a:r>
            <a:r>
              <a:rPr sz="2539" b="1" u="sng" kern="0" spc="-77" dirty="0">
                <a:solidFill>
                  <a:sysClr val="windowText" lastClr="000000"/>
                </a:solidFill>
                <a:uFill>
                  <a:solidFill>
                    <a:srgbClr val="000000"/>
                  </a:solidFill>
                </a:uFill>
                <a:latin typeface="Bell MT"/>
                <a:cs typeface="Bell MT"/>
              </a:rPr>
              <a:t> </a:t>
            </a:r>
            <a:r>
              <a:rPr sz="2539" b="1" u="sng" kern="0" dirty="0">
                <a:solidFill>
                  <a:sysClr val="windowText" lastClr="000000"/>
                </a:solidFill>
                <a:uFill>
                  <a:solidFill>
                    <a:srgbClr val="000000"/>
                  </a:solidFill>
                </a:uFill>
                <a:latin typeface="Bell MT"/>
                <a:cs typeface="Bell MT"/>
              </a:rPr>
              <a:t>be</a:t>
            </a:r>
            <a:r>
              <a:rPr sz="2539" b="1" u="sng" kern="0" spc="-77" dirty="0">
                <a:solidFill>
                  <a:sysClr val="windowText" lastClr="000000"/>
                </a:solidFill>
                <a:uFill>
                  <a:solidFill>
                    <a:srgbClr val="000000"/>
                  </a:solidFill>
                </a:uFill>
                <a:latin typeface="Bell MT"/>
                <a:cs typeface="Bell MT"/>
              </a:rPr>
              <a:t> </a:t>
            </a:r>
            <a:r>
              <a:rPr sz="2539" b="1" u="sng" kern="0" dirty="0">
                <a:solidFill>
                  <a:sysClr val="windowText" lastClr="000000"/>
                </a:solidFill>
                <a:uFill>
                  <a:solidFill>
                    <a:srgbClr val="000000"/>
                  </a:solidFill>
                </a:uFill>
                <a:latin typeface="Bell MT"/>
                <a:cs typeface="Bell MT"/>
              </a:rPr>
              <a:t>confirmed</a:t>
            </a:r>
            <a:r>
              <a:rPr sz="2539" b="1" u="sng" kern="0" spc="-68" dirty="0">
                <a:solidFill>
                  <a:sysClr val="windowText" lastClr="000000"/>
                </a:solidFill>
                <a:uFill>
                  <a:solidFill>
                    <a:srgbClr val="000000"/>
                  </a:solidFill>
                </a:uFill>
                <a:latin typeface="Bell MT"/>
                <a:cs typeface="Bell MT"/>
              </a:rPr>
              <a:t> </a:t>
            </a:r>
            <a:r>
              <a:rPr sz="2539" b="1" u="sng" kern="0" dirty="0">
                <a:solidFill>
                  <a:sysClr val="windowText" lastClr="000000"/>
                </a:solidFill>
                <a:uFill>
                  <a:solidFill>
                    <a:srgbClr val="000000"/>
                  </a:solidFill>
                </a:uFill>
                <a:latin typeface="Bell MT"/>
                <a:cs typeface="Bell MT"/>
              </a:rPr>
              <a:t>nor</a:t>
            </a:r>
            <a:r>
              <a:rPr sz="2539" b="1" u="sng" kern="0" spc="-73" dirty="0">
                <a:solidFill>
                  <a:sysClr val="windowText" lastClr="000000"/>
                </a:solidFill>
                <a:uFill>
                  <a:solidFill>
                    <a:srgbClr val="000000"/>
                  </a:solidFill>
                </a:uFill>
                <a:latin typeface="Bell MT"/>
                <a:cs typeface="Bell MT"/>
              </a:rPr>
              <a:t> </a:t>
            </a:r>
            <a:r>
              <a:rPr sz="2539" b="1" u="sng" kern="0" dirty="0">
                <a:solidFill>
                  <a:sysClr val="windowText" lastClr="000000"/>
                </a:solidFill>
                <a:uFill>
                  <a:solidFill>
                    <a:srgbClr val="000000"/>
                  </a:solidFill>
                </a:uFill>
                <a:latin typeface="Bell MT"/>
                <a:cs typeface="Bell MT"/>
              </a:rPr>
              <a:t>denied</a:t>
            </a:r>
            <a:r>
              <a:rPr sz="2539" kern="0" dirty="0">
                <a:solidFill>
                  <a:sysClr val="windowText" lastClr="000000"/>
                </a:solidFill>
                <a:latin typeface="Bell MT"/>
                <a:cs typeface="Bell MT"/>
              </a:rPr>
              <a:t>.</a:t>
            </a:r>
            <a:r>
              <a:rPr sz="2539" kern="0" spc="-73" dirty="0">
                <a:solidFill>
                  <a:sysClr val="windowText" lastClr="000000"/>
                </a:solidFill>
                <a:latin typeface="Bell MT"/>
                <a:cs typeface="Bell MT"/>
              </a:rPr>
              <a:t> </a:t>
            </a:r>
            <a:r>
              <a:rPr sz="2539" kern="0" dirty="0">
                <a:solidFill>
                  <a:sysClr val="windowText" lastClr="000000"/>
                </a:solidFill>
                <a:latin typeface="Bell MT"/>
                <a:cs typeface="Bell MT"/>
              </a:rPr>
              <a:t>Therefore,</a:t>
            </a:r>
            <a:r>
              <a:rPr sz="2539" kern="0" spc="-50" dirty="0">
                <a:solidFill>
                  <a:sysClr val="windowText" lastClr="000000"/>
                </a:solidFill>
                <a:latin typeface="Bell MT"/>
                <a:cs typeface="Bell MT"/>
              </a:rPr>
              <a:t> </a:t>
            </a:r>
            <a:r>
              <a:rPr sz="2539" kern="0" dirty="0">
                <a:solidFill>
                  <a:sysClr val="windowText" lastClr="000000"/>
                </a:solidFill>
                <a:latin typeface="Bell MT"/>
                <a:cs typeface="Bell MT"/>
              </a:rPr>
              <a:t>he</a:t>
            </a:r>
            <a:r>
              <a:rPr sz="2539" kern="0" spc="-59" dirty="0">
                <a:solidFill>
                  <a:sysClr val="windowText" lastClr="000000"/>
                </a:solidFill>
                <a:latin typeface="Bell MT"/>
                <a:cs typeface="Bell MT"/>
              </a:rPr>
              <a:t> </a:t>
            </a:r>
            <a:r>
              <a:rPr sz="2539" kern="0" spc="-23" dirty="0">
                <a:solidFill>
                  <a:sysClr val="windowText" lastClr="000000"/>
                </a:solidFill>
                <a:latin typeface="Bell MT"/>
                <a:cs typeface="Bell MT"/>
              </a:rPr>
              <a:t>has </a:t>
            </a:r>
            <a:r>
              <a:rPr sz="2539" kern="0" dirty="0">
                <a:solidFill>
                  <a:sysClr val="windowText" lastClr="000000"/>
                </a:solidFill>
                <a:latin typeface="Bell MT"/>
                <a:cs typeface="Bell MT"/>
              </a:rPr>
              <a:t>determined</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that</a:t>
            </a:r>
            <a:r>
              <a:rPr sz="2539" kern="0" spc="-45" dirty="0">
                <a:solidFill>
                  <a:sysClr val="windowText" lastClr="000000"/>
                </a:solidFill>
                <a:latin typeface="Bell MT"/>
                <a:cs typeface="Bell MT"/>
              </a:rPr>
              <a:t> </a:t>
            </a:r>
            <a:r>
              <a:rPr sz="2539" b="1" u="sng" kern="0" dirty="0">
                <a:solidFill>
                  <a:sysClr val="windowText" lastClr="000000"/>
                </a:solidFill>
                <a:uFill>
                  <a:solidFill>
                    <a:srgbClr val="000000"/>
                  </a:solidFill>
                </a:uFill>
                <a:latin typeface="Bell MT"/>
                <a:cs typeface="Bell MT"/>
              </a:rPr>
              <a:t>the</a:t>
            </a:r>
            <a:r>
              <a:rPr sz="2539" b="1" u="sng" kern="0" spc="-63" dirty="0">
                <a:solidFill>
                  <a:sysClr val="windowText" lastClr="000000"/>
                </a:solidFill>
                <a:uFill>
                  <a:solidFill>
                    <a:srgbClr val="000000"/>
                  </a:solidFill>
                </a:uFill>
                <a:latin typeface="Bell MT"/>
                <a:cs typeface="Bell MT"/>
              </a:rPr>
              <a:t> </a:t>
            </a:r>
            <a:r>
              <a:rPr sz="2539" b="1" u="sng" kern="0" dirty="0">
                <a:solidFill>
                  <a:sysClr val="windowText" lastClr="000000"/>
                </a:solidFill>
                <a:uFill>
                  <a:solidFill>
                    <a:srgbClr val="000000"/>
                  </a:solidFill>
                </a:uFill>
                <a:latin typeface="Bell MT"/>
                <a:cs typeface="Bell MT"/>
              </a:rPr>
              <a:t>fact</a:t>
            </a:r>
            <a:r>
              <a:rPr sz="2539" b="1" u="sng" kern="0" spc="-63" dirty="0">
                <a:solidFill>
                  <a:sysClr val="windowText" lastClr="000000"/>
                </a:solidFill>
                <a:uFill>
                  <a:solidFill>
                    <a:srgbClr val="000000"/>
                  </a:solidFill>
                </a:uFill>
                <a:latin typeface="Bell MT"/>
                <a:cs typeface="Bell MT"/>
              </a:rPr>
              <a:t> </a:t>
            </a:r>
            <a:r>
              <a:rPr sz="2539" b="1" u="sng" kern="0" dirty="0">
                <a:solidFill>
                  <a:sysClr val="windowText" lastClr="000000"/>
                </a:solidFill>
                <a:uFill>
                  <a:solidFill>
                    <a:srgbClr val="000000"/>
                  </a:solidFill>
                </a:uFill>
                <a:latin typeface="Bell MT"/>
                <a:cs typeface="Bell MT"/>
              </a:rPr>
              <a:t>of</a:t>
            </a:r>
            <a:r>
              <a:rPr sz="2539" b="1" u="sng" kern="0" spc="-50" dirty="0">
                <a:solidFill>
                  <a:sysClr val="windowText" lastClr="000000"/>
                </a:solidFill>
                <a:uFill>
                  <a:solidFill>
                    <a:srgbClr val="000000"/>
                  </a:solidFill>
                </a:uFill>
                <a:latin typeface="Bell MT"/>
                <a:cs typeface="Bell MT"/>
              </a:rPr>
              <a:t> </a:t>
            </a:r>
            <a:r>
              <a:rPr sz="2539" b="1" u="sng" kern="0" dirty="0">
                <a:solidFill>
                  <a:sysClr val="windowText" lastClr="000000"/>
                </a:solidFill>
                <a:uFill>
                  <a:solidFill>
                    <a:srgbClr val="000000"/>
                  </a:solidFill>
                </a:uFill>
                <a:latin typeface="Bell MT"/>
                <a:cs typeface="Bell MT"/>
              </a:rPr>
              <a:t>the</a:t>
            </a:r>
            <a:r>
              <a:rPr sz="2539" b="1" u="sng" kern="0" spc="-73" dirty="0">
                <a:solidFill>
                  <a:sysClr val="windowText" lastClr="000000"/>
                </a:solidFill>
                <a:uFill>
                  <a:solidFill>
                    <a:srgbClr val="000000"/>
                  </a:solidFill>
                </a:uFill>
                <a:latin typeface="Bell MT"/>
                <a:cs typeface="Bell MT"/>
              </a:rPr>
              <a:t> </a:t>
            </a:r>
            <a:r>
              <a:rPr sz="2539" b="1" u="sng" kern="0" dirty="0">
                <a:solidFill>
                  <a:sysClr val="windowText" lastClr="000000"/>
                </a:solidFill>
                <a:uFill>
                  <a:solidFill>
                    <a:srgbClr val="000000"/>
                  </a:solidFill>
                </a:uFill>
                <a:latin typeface="Bell MT"/>
                <a:cs typeface="Bell MT"/>
              </a:rPr>
              <a:t>existence</a:t>
            </a:r>
            <a:r>
              <a:rPr sz="2539" b="1" u="sng" kern="0" spc="-68" dirty="0">
                <a:solidFill>
                  <a:sysClr val="windowText" lastClr="000000"/>
                </a:solidFill>
                <a:uFill>
                  <a:solidFill>
                    <a:srgbClr val="000000"/>
                  </a:solidFill>
                </a:uFill>
                <a:latin typeface="Bell MT"/>
                <a:cs typeface="Bell MT"/>
              </a:rPr>
              <a:t> </a:t>
            </a:r>
            <a:r>
              <a:rPr sz="2539" b="1" u="sng" kern="0" dirty="0">
                <a:solidFill>
                  <a:sysClr val="windowText" lastClr="000000"/>
                </a:solidFill>
                <a:uFill>
                  <a:solidFill>
                    <a:srgbClr val="000000"/>
                  </a:solidFill>
                </a:uFill>
                <a:latin typeface="Bell MT"/>
                <a:cs typeface="Bell MT"/>
              </a:rPr>
              <a:t>or</a:t>
            </a:r>
            <a:r>
              <a:rPr sz="2539" b="1" u="sng" kern="0" spc="-63" dirty="0">
                <a:solidFill>
                  <a:sysClr val="windowText" lastClr="000000"/>
                </a:solidFill>
                <a:uFill>
                  <a:solidFill>
                    <a:srgbClr val="000000"/>
                  </a:solidFill>
                </a:uFill>
                <a:latin typeface="Bell MT"/>
                <a:cs typeface="Bell MT"/>
              </a:rPr>
              <a:t> </a:t>
            </a:r>
            <a:r>
              <a:rPr sz="2539" b="1" u="sng" kern="0" spc="-23" dirty="0">
                <a:solidFill>
                  <a:sysClr val="windowText" lastClr="000000"/>
                </a:solidFill>
                <a:uFill>
                  <a:solidFill>
                    <a:srgbClr val="000000"/>
                  </a:solidFill>
                </a:uFill>
                <a:latin typeface="Bell MT"/>
                <a:cs typeface="Bell MT"/>
              </a:rPr>
              <a:t>non-</a:t>
            </a:r>
            <a:r>
              <a:rPr sz="2539" b="1" u="sng" kern="0" dirty="0">
                <a:solidFill>
                  <a:sysClr val="windowText" lastClr="000000"/>
                </a:solidFill>
                <a:uFill>
                  <a:solidFill>
                    <a:srgbClr val="000000"/>
                  </a:solidFill>
                </a:uFill>
                <a:latin typeface="Bell MT"/>
                <a:cs typeface="Bell MT"/>
              </a:rPr>
              <a:t>existence</a:t>
            </a:r>
            <a:r>
              <a:rPr sz="2539" b="1" kern="0" spc="-73" dirty="0">
                <a:solidFill>
                  <a:sysClr val="windowText" lastClr="000000"/>
                </a:solidFill>
                <a:latin typeface="Bell MT"/>
                <a:cs typeface="Bell MT"/>
              </a:rPr>
              <a:t> </a:t>
            </a:r>
            <a:r>
              <a:rPr sz="2539" kern="0" spc="-23" dirty="0">
                <a:solidFill>
                  <a:sysClr val="windowText" lastClr="000000"/>
                </a:solidFill>
                <a:latin typeface="Bell MT"/>
                <a:cs typeface="Bell MT"/>
              </a:rPr>
              <a:t>of </a:t>
            </a:r>
            <a:r>
              <a:rPr sz="2539" kern="0" dirty="0">
                <a:solidFill>
                  <a:sysClr val="windowText" lastClr="000000"/>
                </a:solidFill>
                <a:latin typeface="Bell MT"/>
                <a:cs typeface="Bell MT"/>
              </a:rPr>
              <a:t>any</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material</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or</a:t>
            </a:r>
            <a:r>
              <a:rPr sz="2539" kern="0" spc="-63" dirty="0">
                <a:solidFill>
                  <a:sysClr val="windowText" lastClr="000000"/>
                </a:solidFill>
                <a:latin typeface="Bell MT"/>
                <a:cs typeface="Bell MT"/>
              </a:rPr>
              <a:t> </a:t>
            </a:r>
            <a:r>
              <a:rPr sz="2539" kern="0" dirty="0">
                <a:solidFill>
                  <a:sysClr val="windowText" lastClr="000000"/>
                </a:solidFill>
                <a:latin typeface="Bell MT"/>
                <a:cs typeface="Bell MT"/>
              </a:rPr>
              <a:t>documents</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that</a:t>
            </a:r>
            <a:r>
              <a:rPr sz="2539" kern="0" spc="-50" dirty="0">
                <a:solidFill>
                  <a:sysClr val="windowText" lastClr="000000"/>
                </a:solidFill>
                <a:latin typeface="Bell MT"/>
                <a:cs typeface="Bell MT"/>
              </a:rPr>
              <a:t> </a:t>
            </a:r>
            <a:r>
              <a:rPr sz="2539" kern="0" dirty="0">
                <a:solidFill>
                  <a:sysClr val="windowText" lastClr="000000"/>
                </a:solidFill>
                <a:latin typeface="Bell MT"/>
                <a:cs typeface="Bell MT"/>
              </a:rPr>
              <a:t>may</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exist</a:t>
            </a:r>
            <a:r>
              <a:rPr sz="2539" kern="0" spc="-59" dirty="0">
                <a:solidFill>
                  <a:sysClr val="windowText" lastClr="000000"/>
                </a:solidFill>
                <a:latin typeface="Bell MT"/>
                <a:cs typeface="Bell MT"/>
              </a:rPr>
              <a:t> </a:t>
            </a:r>
            <a:r>
              <a:rPr sz="2539" kern="0" dirty="0">
                <a:solidFill>
                  <a:sysClr val="windowText" lastClr="000000"/>
                </a:solidFill>
                <a:latin typeface="Bell MT"/>
                <a:cs typeface="Bell MT"/>
              </a:rPr>
              <a:t>which</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would</a:t>
            </a:r>
            <a:r>
              <a:rPr sz="2539" kern="0" spc="-68" dirty="0">
                <a:solidFill>
                  <a:sysClr val="windowText" lastClr="000000"/>
                </a:solidFill>
                <a:latin typeface="Bell MT"/>
                <a:cs typeface="Bell MT"/>
              </a:rPr>
              <a:t> </a:t>
            </a:r>
            <a:r>
              <a:rPr sz="2539" kern="0" spc="-9" dirty="0">
                <a:solidFill>
                  <a:sysClr val="windowText" lastClr="000000"/>
                </a:solidFill>
                <a:latin typeface="Bell MT"/>
                <a:cs typeface="Bell MT"/>
              </a:rPr>
              <a:t>reveal </a:t>
            </a:r>
            <a:r>
              <a:rPr sz="2539" kern="0" dirty="0">
                <a:solidFill>
                  <a:sysClr val="windowText" lastClr="000000"/>
                </a:solidFill>
                <a:latin typeface="Bell MT"/>
                <a:cs typeface="Bell MT"/>
              </a:rPr>
              <a:t>any</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CIA</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connection</a:t>
            </a:r>
            <a:r>
              <a:rPr sz="2539" kern="0" spc="-45" dirty="0">
                <a:solidFill>
                  <a:sysClr val="windowText" lastClr="000000"/>
                </a:solidFill>
                <a:latin typeface="Bell MT"/>
                <a:cs typeface="Bell MT"/>
              </a:rPr>
              <a:t> </a:t>
            </a:r>
            <a:r>
              <a:rPr sz="2539" kern="0" dirty="0">
                <a:solidFill>
                  <a:sysClr val="windowText" lastClr="000000"/>
                </a:solidFill>
                <a:latin typeface="Bell MT"/>
                <a:cs typeface="Bell MT"/>
              </a:rPr>
              <a:t>or</a:t>
            </a:r>
            <a:r>
              <a:rPr sz="2539" kern="0" spc="-41" dirty="0">
                <a:solidFill>
                  <a:sysClr val="windowText" lastClr="000000"/>
                </a:solidFill>
                <a:latin typeface="Bell MT"/>
                <a:cs typeface="Bell MT"/>
              </a:rPr>
              <a:t> </a:t>
            </a:r>
            <a:r>
              <a:rPr sz="2539" kern="0" dirty="0">
                <a:solidFill>
                  <a:sysClr val="windowText" lastClr="000000"/>
                </a:solidFill>
                <a:latin typeface="Bell MT"/>
                <a:cs typeface="Bell MT"/>
              </a:rPr>
              <a:t>interest</a:t>
            </a:r>
            <a:r>
              <a:rPr sz="2539" kern="0" spc="-50" dirty="0">
                <a:solidFill>
                  <a:sysClr val="windowText" lastClr="000000"/>
                </a:solidFill>
                <a:latin typeface="Bell MT"/>
                <a:cs typeface="Bell MT"/>
              </a:rPr>
              <a:t> </a:t>
            </a:r>
            <a:r>
              <a:rPr sz="2539" kern="0" dirty="0">
                <a:solidFill>
                  <a:sysClr val="windowText" lastClr="000000"/>
                </a:solidFill>
                <a:latin typeface="Bell MT"/>
                <a:cs typeface="Bell MT"/>
              </a:rPr>
              <a:t>in</a:t>
            </a:r>
            <a:r>
              <a:rPr sz="2539" kern="0" spc="-59" dirty="0">
                <a:solidFill>
                  <a:sysClr val="windowText" lastClr="000000"/>
                </a:solidFill>
                <a:latin typeface="Bell MT"/>
                <a:cs typeface="Bell MT"/>
              </a:rPr>
              <a:t> </a:t>
            </a:r>
            <a:r>
              <a:rPr sz="2539" kern="0" dirty="0">
                <a:solidFill>
                  <a:sysClr val="windowText" lastClr="000000"/>
                </a:solidFill>
                <a:latin typeface="Bell MT"/>
                <a:cs typeface="Bell MT"/>
              </a:rPr>
              <a:t>the</a:t>
            </a:r>
            <a:r>
              <a:rPr sz="2539" kern="0" spc="-45" dirty="0">
                <a:solidFill>
                  <a:sysClr val="windowText" lastClr="000000"/>
                </a:solidFill>
                <a:latin typeface="Bell MT"/>
                <a:cs typeface="Bell MT"/>
              </a:rPr>
              <a:t> </a:t>
            </a:r>
            <a:r>
              <a:rPr sz="2539" kern="0" dirty="0">
                <a:solidFill>
                  <a:sysClr val="windowText" lastClr="000000"/>
                </a:solidFill>
                <a:latin typeface="Bell MT"/>
                <a:cs typeface="Bell MT"/>
              </a:rPr>
              <a:t>activities</a:t>
            </a:r>
            <a:r>
              <a:rPr sz="2539" kern="0" spc="-63" dirty="0">
                <a:solidFill>
                  <a:sysClr val="windowText" lastClr="000000"/>
                </a:solidFill>
                <a:latin typeface="Bell MT"/>
                <a:cs typeface="Bell MT"/>
              </a:rPr>
              <a:t> </a:t>
            </a:r>
            <a:r>
              <a:rPr sz="2539" kern="0" dirty="0">
                <a:solidFill>
                  <a:sysClr val="windowText" lastClr="000000"/>
                </a:solidFill>
                <a:latin typeface="Bell MT"/>
                <a:cs typeface="Bell MT"/>
              </a:rPr>
              <a:t>of</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the</a:t>
            </a:r>
            <a:r>
              <a:rPr sz="2539" kern="0" spc="-32" dirty="0">
                <a:solidFill>
                  <a:sysClr val="windowText" lastClr="000000"/>
                </a:solidFill>
                <a:latin typeface="Bell MT"/>
                <a:cs typeface="Bell MT"/>
              </a:rPr>
              <a:t> </a:t>
            </a:r>
            <a:r>
              <a:rPr sz="2539" kern="0" spc="-9" dirty="0">
                <a:solidFill>
                  <a:sysClr val="windowText" lastClr="000000"/>
                </a:solidFill>
                <a:latin typeface="Bell MT"/>
                <a:cs typeface="Bell MT"/>
              </a:rPr>
              <a:t>Glomar </a:t>
            </a:r>
            <a:r>
              <a:rPr sz="2539" kern="0" dirty="0">
                <a:solidFill>
                  <a:sysClr val="windowText" lastClr="000000"/>
                </a:solidFill>
                <a:latin typeface="Bell MT"/>
                <a:cs typeface="Bell MT"/>
              </a:rPr>
              <a:t>Explorer</a:t>
            </a:r>
            <a:r>
              <a:rPr sz="2539" kern="0" spc="-59" dirty="0">
                <a:solidFill>
                  <a:sysClr val="windowText" lastClr="000000"/>
                </a:solidFill>
                <a:latin typeface="Bell MT"/>
                <a:cs typeface="Bell MT"/>
              </a:rPr>
              <a:t> </a:t>
            </a:r>
            <a:r>
              <a:rPr sz="2539" kern="0" dirty="0">
                <a:solidFill>
                  <a:sysClr val="windowText" lastClr="000000"/>
                </a:solidFill>
                <a:latin typeface="Bell MT"/>
                <a:cs typeface="Bell MT"/>
              </a:rPr>
              <a:t>is</a:t>
            </a:r>
            <a:r>
              <a:rPr sz="2539" kern="0" spc="-77" dirty="0">
                <a:solidFill>
                  <a:sysClr val="windowText" lastClr="000000"/>
                </a:solidFill>
                <a:latin typeface="Bell MT"/>
                <a:cs typeface="Bell MT"/>
              </a:rPr>
              <a:t> </a:t>
            </a:r>
            <a:r>
              <a:rPr sz="2539" kern="0" dirty="0">
                <a:solidFill>
                  <a:sysClr val="windowText" lastClr="000000"/>
                </a:solidFill>
                <a:latin typeface="Bell MT"/>
                <a:cs typeface="Bell MT"/>
              </a:rPr>
              <a:t>duly</a:t>
            </a:r>
            <a:r>
              <a:rPr sz="2539" kern="0" spc="-82" dirty="0">
                <a:solidFill>
                  <a:sysClr val="windowText" lastClr="000000"/>
                </a:solidFill>
                <a:latin typeface="Bell MT"/>
                <a:cs typeface="Bell MT"/>
              </a:rPr>
              <a:t> </a:t>
            </a:r>
            <a:r>
              <a:rPr sz="2539" kern="0" dirty="0">
                <a:solidFill>
                  <a:sysClr val="windowText" lastClr="000000"/>
                </a:solidFill>
                <a:latin typeface="Bell MT"/>
                <a:cs typeface="Bell MT"/>
              </a:rPr>
              <a:t>classified</a:t>
            </a:r>
            <a:r>
              <a:rPr sz="2539" kern="0" spc="-77" dirty="0">
                <a:solidFill>
                  <a:sysClr val="windowText" lastClr="000000"/>
                </a:solidFill>
                <a:latin typeface="Bell MT"/>
                <a:cs typeface="Bell MT"/>
              </a:rPr>
              <a:t> </a:t>
            </a:r>
            <a:r>
              <a:rPr sz="2539" kern="0" dirty="0">
                <a:solidFill>
                  <a:sysClr val="windowText" lastClr="000000"/>
                </a:solidFill>
                <a:latin typeface="Bell MT"/>
                <a:cs typeface="Bell MT"/>
              </a:rPr>
              <a:t>Secret</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in</a:t>
            </a:r>
            <a:r>
              <a:rPr sz="2539" kern="0" spc="-73" dirty="0">
                <a:solidFill>
                  <a:sysClr val="windowText" lastClr="000000"/>
                </a:solidFill>
                <a:latin typeface="Bell MT"/>
                <a:cs typeface="Bell MT"/>
              </a:rPr>
              <a:t> </a:t>
            </a:r>
            <a:r>
              <a:rPr sz="2539" kern="0" dirty="0">
                <a:solidFill>
                  <a:sysClr val="windowText" lastClr="000000"/>
                </a:solidFill>
                <a:latin typeface="Bell MT"/>
                <a:cs typeface="Bell MT"/>
              </a:rPr>
              <a:t>accordance</a:t>
            </a:r>
            <a:r>
              <a:rPr sz="2539" kern="0" spc="-63" dirty="0">
                <a:solidFill>
                  <a:sysClr val="windowText" lastClr="000000"/>
                </a:solidFill>
                <a:latin typeface="Bell MT"/>
                <a:cs typeface="Bell MT"/>
              </a:rPr>
              <a:t> </a:t>
            </a:r>
            <a:r>
              <a:rPr sz="2539" kern="0" dirty="0">
                <a:solidFill>
                  <a:sysClr val="windowText" lastClr="000000"/>
                </a:solidFill>
                <a:latin typeface="Bell MT"/>
                <a:cs typeface="Bell MT"/>
              </a:rPr>
              <a:t>with</a:t>
            </a:r>
            <a:r>
              <a:rPr sz="2539" kern="0" spc="-68" dirty="0">
                <a:solidFill>
                  <a:sysClr val="windowText" lastClr="000000"/>
                </a:solidFill>
                <a:latin typeface="Bell MT"/>
                <a:cs typeface="Bell MT"/>
              </a:rPr>
              <a:t> </a:t>
            </a:r>
            <a:r>
              <a:rPr sz="2539" kern="0" spc="-9" dirty="0">
                <a:solidFill>
                  <a:sysClr val="windowText" lastClr="000000"/>
                </a:solidFill>
                <a:latin typeface="Bell MT"/>
                <a:cs typeface="Bell MT"/>
              </a:rPr>
              <a:t>criteria </a:t>
            </a:r>
            <a:r>
              <a:rPr sz="2539" kern="0" dirty="0">
                <a:solidFill>
                  <a:sysClr val="windowText" lastClr="000000"/>
                </a:solidFill>
                <a:latin typeface="Bell MT"/>
                <a:cs typeface="Bell MT"/>
              </a:rPr>
              <a:t>established</a:t>
            </a:r>
            <a:r>
              <a:rPr sz="2539" kern="0" spc="-77" dirty="0">
                <a:solidFill>
                  <a:sysClr val="windowText" lastClr="000000"/>
                </a:solidFill>
                <a:latin typeface="Bell MT"/>
                <a:cs typeface="Bell MT"/>
              </a:rPr>
              <a:t> </a:t>
            </a:r>
            <a:r>
              <a:rPr sz="2539" kern="0" dirty="0">
                <a:solidFill>
                  <a:sysClr val="windowText" lastClr="000000"/>
                </a:solidFill>
                <a:latin typeface="Bell MT"/>
                <a:cs typeface="Bell MT"/>
              </a:rPr>
              <a:t>by</a:t>
            </a:r>
            <a:r>
              <a:rPr sz="2539" kern="0" spc="-82" dirty="0">
                <a:solidFill>
                  <a:sysClr val="windowText" lastClr="000000"/>
                </a:solidFill>
                <a:latin typeface="Bell MT"/>
                <a:cs typeface="Bell MT"/>
              </a:rPr>
              <a:t> </a:t>
            </a:r>
            <a:r>
              <a:rPr sz="2539" kern="0" dirty="0">
                <a:solidFill>
                  <a:sysClr val="windowText" lastClr="000000"/>
                </a:solidFill>
                <a:latin typeface="Bell MT"/>
                <a:cs typeface="Bell MT"/>
              </a:rPr>
              <a:t>Executive</a:t>
            </a:r>
            <a:r>
              <a:rPr sz="2539" kern="0" spc="-91" dirty="0">
                <a:solidFill>
                  <a:sysClr val="windowText" lastClr="000000"/>
                </a:solidFill>
                <a:latin typeface="Bell MT"/>
                <a:cs typeface="Bell MT"/>
              </a:rPr>
              <a:t> </a:t>
            </a:r>
            <a:r>
              <a:rPr sz="2539" kern="0" dirty="0">
                <a:solidFill>
                  <a:sysClr val="windowText" lastClr="000000"/>
                </a:solidFill>
                <a:latin typeface="Bell MT"/>
                <a:cs typeface="Bell MT"/>
              </a:rPr>
              <a:t>Order</a:t>
            </a:r>
            <a:r>
              <a:rPr sz="2539" kern="0" spc="-68" dirty="0">
                <a:solidFill>
                  <a:sysClr val="windowText" lastClr="000000"/>
                </a:solidFill>
                <a:latin typeface="Bell MT"/>
                <a:cs typeface="Bell MT"/>
              </a:rPr>
              <a:t> </a:t>
            </a:r>
            <a:r>
              <a:rPr sz="2539" kern="0" spc="-9" dirty="0">
                <a:solidFill>
                  <a:sysClr val="windowText" lastClr="000000"/>
                </a:solidFill>
                <a:latin typeface="Bell MT"/>
                <a:cs typeface="Bell MT"/>
              </a:rPr>
              <a:t>11652.”</a:t>
            </a:r>
            <a:endParaRPr sz="2539" kern="0">
              <a:solidFill>
                <a:sysClr val="windowText" lastClr="000000"/>
              </a:solidFill>
              <a:latin typeface="Bell MT"/>
              <a:cs typeface="Bell MT"/>
            </a:endParaRPr>
          </a:p>
          <a:p>
            <a:pPr marL="3070836" defTabSz="829178">
              <a:spcBef>
                <a:spcPts val="1577"/>
              </a:spcBef>
            </a:pPr>
            <a:r>
              <a:rPr sz="2176" u="sng" kern="0" dirty="0">
                <a:solidFill>
                  <a:sysClr val="windowText" lastClr="000000"/>
                </a:solidFill>
                <a:uFill>
                  <a:solidFill>
                    <a:srgbClr val="000000"/>
                  </a:solidFill>
                </a:uFill>
                <a:latin typeface="Bell MT"/>
                <a:cs typeface="Bell MT"/>
              </a:rPr>
              <a:t>Phillippi v.</a:t>
            </a:r>
            <a:r>
              <a:rPr sz="2176" u="sng" kern="0" spc="-9" dirty="0">
                <a:solidFill>
                  <a:sysClr val="windowText" lastClr="000000"/>
                </a:solidFill>
                <a:uFill>
                  <a:solidFill>
                    <a:srgbClr val="000000"/>
                  </a:solidFill>
                </a:uFill>
                <a:latin typeface="Bell MT"/>
                <a:cs typeface="Bell MT"/>
              </a:rPr>
              <a:t> </a:t>
            </a:r>
            <a:r>
              <a:rPr sz="2176" u="sng" kern="0" dirty="0">
                <a:solidFill>
                  <a:sysClr val="windowText" lastClr="000000"/>
                </a:solidFill>
                <a:uFill>
                  <a:solidFill>
                    <a:srgbClr val="000000"/>
                  </a:solidFill>
                </a:uFill>
                <a:latin typeface="Bell MT"/>
                <a:cs typeface="Bell MT"/>
              </a:rPr>
              <a:t>CIA</a:t>
            </a:r>
            <a:r>
              <a:rPr sz="2176" kern="0" dirty="0">
                <a:solidFill>
                  <a:sysClr val="windowText" lastClr="000000"/>
                </a:solidFill>
                <a:latin typeface="Bell MT"/>
                <a:cs typeface="Bell MT"/>
              </a:rPr>
              <a:t>,</a:t>
            </a:r>
            <a:r>
              <a:rPr sz="2176" kern="0" spc="-18" dirty="0">
                <a:solidFill>
                  <a:sysClr val="windowText" lastClr="000000"/>
                </a:solidFill>
                <a:latin typeface="Bell MT"/>
                <a:cs typeface="Bell MT"/>
              </a:rPr>
              <a:t> </a:t>
            </a:r>
            <a:r>
              <a:rPr sz="2176" kern="0" dirty="0">
                <a:solidFill>
                  <a:sysClr val="windowText" lastClr="000000"/>
                </a:solidFill>
                <a:latin typeface="Bell MT"/>
                <a:cs typeface="Bell MT"/>
              </a:rPr>
              <a:t>546</a:t>
            </a:r>
            <a:r>
              <a:rPr sz="2176" kern="0" spc="-5" dirty="0">
                <a:solidFill>
                  <a:sysClr val="windowText" lastClr="000000"/>
                </a:solidFill>
                <a:latin typeface="Bell MT"/>
                <a:cs typeface="Bell MT"/>
              </a:rPr>
              <a:t> </a:t>
            </a:r>
            <a:r>
              <a:rPr sz="2176" kern="0" dirty="0">
                <a:solidFill>
                  <a:sysClr val="windowText" lastClr="000000"/>
                </a:solidFill>
                <a:latin typeface="Bell MT"/>
                <a:cs typeface="Bell MT"/>
              </a:rPr>
              <a:t>F.2d</a:t>
            </a:r>
            <a:r>
              <a:rPr sz="2176" kern="0" spc="-9" dirty="0">
                <a:solidFill>
                  <a:sysClr val="windowText" lastClr="000000"/>
                </a:solidFill>
                <a:latin typeface="Bell MT"/>
                <a:cs typeface="Bell MT"/>
              </a:rPr>
              <a:t> </a:t>
            </a:r>
            <a:r>
              <a:rPr sz="2176" kern="0" dirty="0">
                <a:solidFill>
                  <a:sysClr val="windowText" lastClr="000000"/>
                </a:solidFill>
                <a:latin typeface="Bell MT"/>
                <a:cs typeface="Bell MT"/>
              </a:rPr>
              <a:t>1009</a:t>
            </a:r>
            <a:r>
              <a:rPr sz="2176" kern="0" spc="-9" dirty="0">
                <a:solidFill>
                  <a:sysClr val="windowText" lastClr="000000"/>
                </a:solidFill>
                <a:latin typeface="Bell MT"/>
                <a:cs typeface="Bell MT"/>
              </a:rPr>
              <a:t> </a:t>
            </a:r>
            <a:r>
              <a:rPr sz="2176" kern="0" dirty="0">
                <a:solidFill>
                  <a:sysClr val="windowText" lastClr="000000"/>
                </a:solidFill>
                <a:latin typeface="Bell MT"/>
                <a:cs typeface="Bell MT"/>
              </a:rPr>
              <a:t>(D.C.</a:t>
            </a:r>
            <a:r>
              <a:rPr sz="2176" kern="0" spc="-9" dirty="0">
                <a:solidFill>
                  <a:sysClr val="windowText" lastClr="000000"/>
                </a:solidFill>
                <a:latin typeface="Bell MT"/>
                <a:cs typeface="Bell MT"/>
              </a:rPr>
              <a:t> </a:t>
            </a:r>
            <a:r>
              <a:rPr sz="2176" kern="0" dirty="0">
                <a:solidFill>
                  <a:sysClr val="windowText" lastClr="000000"/>
                </a:solidFill>
                <a:latin typeface="Bell MT"/>
                <a:cs typeface="Bell MT"/>
              </a:rPr>
              <a:t>Cir.</a:t>
            </a:r>
            <a:r>
              <a:rPr sz="2176" kern="0" spc="-5" dirty="0">
                <a:solidFill>
                  <a:sysClr val="windowText" lastClr="000000"/>
                </a:solidFill>
                <a:latin typeface="Bell MT"/>
                <a:cs typeface="Bell MT"/>
              </a:rPr>
              <a:t> </a:t>
            </a:r>
            <a:r>
              <a:rPr sz="2176" kern="0" spc="-9" dirty="0">
                <a:solidFill>
                  <a:sysClr val="windowText" lastClr="000000"/>
                </a:solidFill>
                <a:latin typeface="Bell MT"/>
                <a:cs typeface="Bell MT"/>
              </a:rPr>
              <a:t>1976)</a:t>
            </a:r>
            <a:endParaRPr sz="2176"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C49CDE1-42AC-BF22-ED5D-1C99E04524C8}"/>
                  </a:ext>
                </a:extLst>
              </p14:cNvPr>
              <p14:cNvContentPartPr/>
              <p14:nvPr/>
            </p14:nvContentPartPr>
            <p14:xfrm>
              <a:off x="1219680" y="1226160"/>
              <a:ext cx="10339560" cy="5260320"/>
            </p14:xfrm>
          </p:contentPart>
        </mc:Choice>
        <mc:Fallback xmlns="">
          <p:pic>
            <p:nvPicPr>
              <p:cNvPr id="5" name="Ink 4">
                <a:extLst>
                  <a:ext uri="{FF2B5EF4-FFF2-40B4-BE49-F238E27FC236}">
                    <a16:creationId xmlns:a16="http://schemas.microsoft.com/office/drawing/2014/main" id="{CC49CDE1-42AC-BF22-ED5D-1C99E04524C8}"/>
                  </a:ext>
                </a:extLst>
              </p:cNvPr>
              <p:cNvPicPr/>
              <p:nvPr/>
            </p:nvPicPr>
            <p:blipFill>
              <a:blip r:embed="rId3"/>
              <a:stretch>
                <a:fillRect/>
              </a:stretch>
            </p:blipFill>
            <p:spPr>
              <a:xfrm>
                <a:off x="1210320" y="1216800"/>
                <a:ext cx="10358280" cy="5279040"/>
              </a:xfrm>
              <a:prstGeom prst="rect">
                <a:avLst/>
              </a:prstGeom>
            </p:spPr>
          </p:pic>
        </mc:Fallback>
      </mc:AlternateContent>
    </p:spTree>
    <p:extLst>
      <p:ext uri="{BB962C8B-B14F-4D97-AF65-F5344CB8AC3E}">
        <p14:creationId xmlns:p14="http://schemas.microsoft.com/office/powerpoint/2010/main" val="10722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4198" y="1023846"/>
            <a:ext cx="6700225" cy="1153553"/>
          </a:xfrm>
          <a:prstGeom prst="rect">
            <a:avLst/>
          </a:prstGeom>
        </p:spPr>
        <p:txBody>
          <a:bodyPr vert="horz" wrap="square" lIns="0" tIns="71977" rIns="0" bIns="0" rtlCol="0">
            <a:spAutoFit/>
          </a:bodyPr>
          <a:lstStyle/>
          <a:p>
            <a:pPr marL="153743" marR="4607" indent="-142803">
              <a:lnSpc>
                <a:spcPts val="4180"/>
              </a:lnSpc>
              <a:spcBef>
                <a:spcPts val="567"/>
              </a:spcBef>
            </a:pPr>
            <a:r>
              <a:rPr spc="-103" dirty="0"/>
              <a:t>Three</a:t>
            </a:r>
            <a:r>
              <a:rPr spc="-150" dirty="0"/>
              <a:t> </a:t>
            </a:r>
            <a:r>
              <a:rPr spc="-236" dirty="0"/>
              <a:t>Ways</a:t>
            </a:r>
            <a:r>
              <a:rPr spc="-18" dirty="0"/>
              <a:t> </a:t>
            </a:r>
            <a:r>
              <a:rPr dirty="0"/>
              <a:t>to</a:t>
            </a:r>
            <a:r>
              <a:rPr spc="-199" dirty="0"/>
              <a:t> </a:t>
            </a:r>
            <a:r>
              <a:rPr spc="-100" dirty="0"/>
              <a:t>Protect</a:t>
            </a:r>
            <a:r>
              <a:rPr spc="-118" dirty="0"/>
              <a:t> </a:t>
            </a:r>
            <a:r>
              <a:rPr spc="-77" dirty="0"/>
              <a:t>Classified </a:t>
            </a:r>
            <a:r>
              <a:rPr spc="-109" dirty="0"/>
              <a:t>Information</a:t>
            </a:r>
            <a:r>
              <a:rPr spc="-136" dirty="0"/>
              <a:t> </a:t>
            </a:r>
            <a:r>
              <a:rPr spc="-82" dirty="0"/>
              <a:t>Using</a:t>
            </a:r>
            <a:r>
              <a:rPr spc="-91" dirty="0"/>
              <a:t> </a:t>
            </a:r>
            <a:r>
              <a:rPr spc="-118" dirty="0"/>
              <a:t>Exemption</a:t>
            </a:r>
            <a:r>
              <a:rPr spc="-136" dirty="0"/>
              <a:t> </a:t>
            </a:r>
            <a:r>
              <a:rPr spc="-45" dirty="0"/>
              <a:t>1</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34</a:t>
            </a:fld>
            <a:endParaRPr kern="0" spc="-23" dirty="0">
              <a:solidFill>
                <a:prstClr val="black"/>
              </a:solidFill>
            </a:endParaRPr>
          </a:p>
        </p:txBody>
      </p:sp>
      <p:sp>
        <p:nvSpPr>
          <p:cNvPr id="3" name="object 3"/>
          <p:cNvSpPr txBox="1"/>
          <p:nvPr/>
        </p:nvSpPr>
        <p:spPr>
          <a:xfrm>
            <a:off x="1865317" y="2544651"/>
            <a:ext cx="8378737" cy="2807711"/>
          </a:xfrm>
          <a:prstGeom prst="rect">
            <a:avLst/>
          </a:prstGeom>
        </p:spPr>
        <p:txBody>
          <a:bodyPr vert="horz" wrap="square" lIns="0" tIns="10941" rIns="0" bIns="0" rtlCol="0">
            <a:spAutoFit/>
          </a:bodyPr>
          <a:lstStyle/>
          <a:p>
            <a:pPr marL="78311" algn="ctr" defTabSz="829178">
              <a:spcBef>
                <a:spcPts val="86"/>
              </a:spcBef>
            </a:pPr>
            <a:r>
              <a:rPr sz="2811" b="1" kern="0" spc="-9" dirty="0">
                <a:solidFill>
                  <a:sysClr val="windowText" lastClr="000000"/>
                </a:solidFill>
                <a:latin typeface="Bell MT"/>
                <a:cs typeface="Bell MT"/>
              </a:rPr>
              <a:t>Categorical</a:t>
            </a:r>
            <a:endParaRPr sz="2811" kern="0">
              <a:solidFill>
                <a:sysClr val="windowText" lastClr="000000"/>
              </a:solidFill>
              <a:latin typeface="Bell MT"/>
              <a:cs typeface="Bell MT"/>
            </a:endParaRPr>
          </a:p>
          <a:p>
            <a:pPr marL="529177" indent="-518236" defTabSz="829178">
              <a:spcBef>
                <a:spcPts val="2045"/>
              </a:spcBef>
              <a:buFont typeface="Arial"/>
              <a:buChar char="•"/>
              <a:tabLst>
                <a:tab pos="529177" algn="l"/>
                <a:tab pos="529753" algn="l"/>
              </a:tabLst>
            </a:pPr>
            <a:r>
              <a:rPr sz="2539" kern="0" dirty="0">
                <a:solidFill>
                  <a:sysClr val="windowText" lastClr="000000"/>
                </a:solidFill>
                <a:latin typeface="Bell MT"/>
                <a:cs typeface="Bell MT"/>
              </a:rPr>
              <a:t>Used</a:t>
            </a:r>
            <a:r>
              <a:rPr sz="2539" kern="0" spc="-54" dirty="0">
                <a:solidFill>
                  <a:sysClr val="windowText" lastClr="000000"/>
                </a:solidFill>
                <a:latin typeface="Bell MT"/>
                <a:cs typeface="Bell MT"/>
              </a:rPr>
              <a:t> </a:t>
            </a:r>
            <a:r>
              <a:rPr sz="2539" kern="0" spc="-9" dirty="0">
                <a:solidFill>
                  <a:sysClr val="windowText" lastClr="000000"/>
                </a:solidFill>
                <a:latin typeface="Bell MT"/>
                <a:cs typeface="Bell MT"/>
              </a:rPr>
              <a:t>when:</a:t>
            </a:r>
            <a:endParaRPr sz="2539" kern="0">
              <a:solidFill>
                <a:sysClr val="windowText" lastClr="000000"/>
              </a:solidFill>
              <a:latin typeface="Bell MT"/>
              <a:cs typeface="Bell MT"/>
            </a:endParaRPr>
          </a:p>
          <a:p>
            <a:pPr marL="1203460" marR="4607" lvl="1" indent="-518236" defTabSz="829178">
              <a:spcBef>
                <a:spcPts val="608"/>
              </a:spcBef>
              <a:buFont typeface="Arial"/>
              <a:buChar char="•"/>
              <a:tabLst>
                <a:tab pos="1203460" algn="l"/>
                <a:tab pos="1204035" algn="l"/>
                <a:tab pos="7390624" algn="l"/>
              </a:tabLst>
            </a:pPr>
            <a:r>
              <a:rPr sz="2539" kern="0" dirty="0">
                <a:solidFill>
                  <a:sysClr val="windowText" lastClr="000000"/>
                </a:solidFill>
                <a:latin typeface="Bell MT"/>
                <a:cs typeface="Bell MT"/>
              </a:rPr>
              <a:t>An</a:t>
            </a:r>
            <a:r>
              <a:rPr sz="2539" kern="0" spc="-54" dirty="0">
                <a:solidFill>
                  <a:sysClr val="windowText" lastClr="000000"/>
                </a:solidFill>
                <a:latin typeface="Bell MT"/>
                <a:cs typeface="Bell MT"/>
              </a:rPr>
              <a:t> </a:t>
            </a:r>
            <a:r>
              <a:rPr sz="2539" kern="0" dirty="0">
                <a:solidFill>
                  <a:sysClr val="windowText" lastClr="000000"/>
                </a:solidFill>
                <a:latin typeface="Bell MT"/>
                <a:cs typeface="Bell MT"/>
              </a:rPr>
              <a:t>agency</a:t>
            </a:r>
            <a:r>
              <a:rPr sz="2539" kern="0" spc="-77" dirty="0">
                <a:solidFill>
                  <a:sysClr val="windowText" lastClr="000000"/>
                </a:solidFill>
                <a:latin typeface="Bell MT"/>
                <a:cs typeface="Bell MT"/>
              </a:rPr>
              <a:t> </a:t>
            </a:r>
            <a:r>
              <a:rPr sz="2539" kern="0" dirty="0">
                <a:solidFill>
                  <a:sysClr val="windowText" lastClr="000000"/>
                </a:solidFill>
                <a:latin typeface="Bell MT"/>
                <a:cs typeface="Bell MT"/>
              </a:rPr>
              <a:t>must</a:t>
            </a:r>
            <a:r>
              <a:rPr sz="2539" kern="0" spc="-45" dirty="0">
                <a:solidFill>
                  <a:sysClr val="windowText" lastClr="000000"/>
                </a:solidFill>
                <a:latin typeface="Bell MT"/>
                <a:cs typeface="Bell MT"/>
              </a:rPr>
              <a:t> </a:t>
            </a:r>
            <a:r>
              <a:rPr sz="2539" kern="0" spc="-9" dirty="0">
                <a:solidFill>
                  <a:sysClr val="windowText" lastClr="000000"/>
                </a:solidFill>
                <a:latin typeface="Bell MT"/>
                <a:cs typeface="Bell MT"/>
              </a:rPr>
              <a:t>acknowledge</a:t>
            </a:r>
            <a:r>
              <a:rPr sz="2539" kern="0" spc="-63" dirty="0">
                <a:solidFill>
                  <a:sysClr val="windowText" lastClr="000000"/>
                </a:solidFill>
                <a:latin typeface="Bell MT"/>
                <a:cs typeface="Bell MT"/>
              </a:rPr>
              <a:t> </a:t>
            </a:r>
            <a:r>
              <a:rPr sz="2539" kern="0" dirty="0">
                <a:solidFill>
                  <a:sysClr val="windowText" lastClr="000000"/>
                </a:solidFill>
                <a:latin typeface="Bell MT"/>
                <a:cs typeface="Bell MT"/>
              </a:rPr>
              <a:t>the</a:t>
            </a:r>
            <a:r>
              <a:rPr sz="2539" kern="0" spc="-41" dirty="0">
                <a:solidFill>
                  <a:sysClr val="windowText" lastClr="000000"/>
                </a:solidFill>
                <a:latin typeface="Bell MT"/>
                <a:cs typeface="Bell MT"/>
              </a:rPr>
              <a:t> </a:t>
            </a:r>
            <a:r>
              <a:rPr sz="2539" kern="0" dirty="0">
                <a:solidFill>
                  <a:sysClr val="windowText" lastClr="000000"/>
                </a:solidFill>
                <a:latin typeface="Bell MT"/>
                <a:cs typeface="Bell MT"/>
              </a:rPr>
              <a:t>existence</a:t>
            </a:r>
            <a:r>
              <a:rPr sz="2539" kern="0" spc="-63" dirty="0">
                <a:solidFill>
                  <a:sysClr val="windowText" lastClr="000000"/>
                </a:solidFill>
                <a:latin typeface="Bell MT"/>
                <a:cs typeface="Bell MT"/>
              </a:rPr>
              <a:t> </a:t>
            </a:r>
            <a:r>
              <a:rPr sz="2539" kern="0" spc="-23" dirty="0">
                <a:solidFill>
                  <a:sysClr val="windowText" lastClr="000000"/>
                </a:solidFill>
                <a:latin typeface="Bell MT"/>
                <a:cs typeface="Bell MT"/>
              </a:rPr>
              <a:t>of</a:t>
            </a:r>
            <a:r>
              <a:rPr sz="2539" kern="0" dirty="0">
                <a:solidFill>
                  <a:sysClr val="windowText" lastClr="000000"/>
                </a:solidFill>
                <a:latin typeface="Bell MT"/>
                <a:cs typeface="Bell MT"/>
              </a:rPr>
              <a:t>	</a:t>
            </a:r>
            <a:r>
              <a:rPr sz="2539" kern="0" spc="-9" dirty="0">
                <a:solidFill>
                  <a:sysClr val="windowText" lastClr="000000"/>
                </a:solidFill>
                <a:latin typeface="Bell MT"/>
                <a:cs typeface="Bell MT"/>
              </a:rPr>
              <a:t>records </a:t>
            </a:r>
            <a:r>
              <a:rPr sz="2539" kern="0" dirty="0">
                <a:solidFill>
                  <a:sysClr val="windowText" lastClr="000000"/>
                </a:solidFill>
                <a:latin typeface="Bell MT"/>
                <a:cs typeface="Bell MT"/>
              </a:rPr>
              <a:t>(i.e.</a:t>
            </a:r>
            <a:r>
              <a:rPr sz="2539" kern="0" spc="-63" dirty="0">
                <a:solidFill>
                  <a:sysClr val="windowText" lastClr="000000"/>
                </a:solidFill>
                <a:latin typeface="Bell MT"/>
                <a:cs typeface="Bell MT"/>
              </a:rPr>
              <a:t> </a:t>
            </a:r>
            <a:r>
              <a:rPr sz="2539" kern="0" dirty="0">
                <a:solidFill>
                  <a:sysClr val="windowText" lastClr="000000"/>
                </a:solidFill>
                <a:latin typeface="Bell MT"/>
                <a:cs typeface="Bell MT"/>
              </a:rPr>
              <a:t>no</a:t>
            </a:r>
            <a:r>
              <a:rPr sz="2539" kern="0" spc="-73" dirty="0">
                <a:solidFill>
                  <a:sysClr val="windowText" lastClr="000000"/>
                </a:solidFill>
                <a:latin typeface="Bell MT"/>
                <a:cs typeface="Bell MT"/>
              </a:rPr>
              <a:t> </a:t>
            </a:r>
            <a:r>
              <a:rPr sz="2539" kern="0" dirty="0">
                <a:solidFill>
                  <a:sysClr val="windowText" lastClr="000000"/>
                </a:solidFill>
                <a:latin typeface="Bell MT"/>
                <a:cs typeface="Bell MT"/>
              </a:rPr>
              <a:t>Glomar),</a:t>
            </a:r>
            <a:r>
              <a:rPr sz="2539" kern="0" spc="-45" dirty="0">
                <a:solidFill>
                  <a:sysClr val="windowText" lastClr="000000"/>
                </a:solidFill>
                <a:latin typeface="Bell MT"/>
                <a:cs typeface="Bell MT"/>
              </a:rPr>
              <a:t> </a:t>
            </a:r>
            <a:r>
              <a:rPr sz="2539" kern="0" spc="-23" dirty="0">
                <a:solidFill>
                  <a:sysClr val="windowText" lastClr="000000"/>
                </a:solidFill>
                <a:latin typeface="Bell MT"/>
                <a:cs typeface="Bell MT"/>
              </a:rPr>
              <a:t>BUT</a:t>
            </a:r>
            <a:endParaRPr sz="2539" kern="0">
              <a:solidFill>
                <a:sysClr val="windowText" lastClr="000000"/>
              </a:solidFill>
              <a:latin typeface="Bell MT"/>
              <a:cs typeface="Bell MT"/>
            </a:endParaRPr>
          </a:p>
          <a:p>
            <a:pPr marL="1203460" marR="298850" lvl="1" indent="-518236" defTabSz="829178">
              <a:spcBef>
                <a:spcPts val="612"/>
              </a:spcBef>
              <a:buFont typeface="Arial"/>
              <a:buChar char="•"/>
              <a:tabLst>
                <a:tab pos="1203460" algn="l"/>
                <a:tab pos="1204035" algn="l"/>
              </a:tabLst>
            </a:pPr>
            <a:r>
              <a:rPr sz="2539" kern="0" dirty="0">
                <a:solidFill>
                  <a:sysClr val="windowText" lastClr="000000"/>
                </a:solidFill>
                <a:latin typeface="Bell MT"/>
                <a:cs typeface="Bell MT"/>
              </a:rPr>
              <a:t>Agency</a:t>
            </a:r>
            <a:r>
              <a:rPr sz="2539" kern="0" spc="-82" dirty="0">
                <a:solidFill>
                  <a:sysClr val="windowText" lastClr="000000"/>
                </a:solidFill>
                <a:latin typeface="Bell MT"/>
                <a:cs typeface="Bell MT"/>
              </a:rPr>
              <a:t> </a:t>
            </a:r>
            <a:r>
              <a:rPr sz="2539" kern="0" dirty="0">
                <a:solidFill>
                  <a:sysClr val="windowText" lastClr="000000"/>
                </a:solidFill>
                <a:latin typeface="Bell MT"/>
                <a:cs typeface="Bell MT"/>
              </a:rPr>
              <a:t>can</a:t>
            </a:r>
            <a:r>
              <a:rPr sz="2539" kern="0" spc="-68" dirty="0">
                <a:solidFill>
                  <a:sysClr val="windowText" lastClr="000000"/>
                </a:solidFill>
                <a:latin typeface="Bell MT"/>
                <a:cs typeface="Bell MT"/>
              </a:rPr>
              <a:t> </a:t>
            </a:r>
            <a:r>
              <a:rPr sz="2539" kern="0" dirty="0">
                <a:solidFill>
                  <a:sysClr val="windowText" lastClr="000000"/>
                </a:solidFill>
                <a:latin typeface="Bell MT"/>
                <a:cs typeface="Bell MT"/>
              </a:rPr>
              <a:t>determine,</a:t>
            </a:r>
            <a:r>
              <a:rPr sz="2539" kern="0" spc="-82" dirty="0">
                <a:solidFill>
                  <a:sysClr val="windowText" lastClr="000000"/>
                </a:solidFill>
                <a:latin typeface="Bell MT"/>
                <a:cs typeface="Bell MT"/>
              </a:rPr>
              <a:t> </a:t>
            </a:r>
            <a:r>
              <a:rPr sz="2539" kern="0" dirty="0">
                <a:solidFill>
                  <a:sysClr val="windowText" lastClr="000000"/>
                </a:solidFill>
                <a:latin typeface="Bell MT"/>
                <a:cs typeface="Bell MT"/>
              </a:rPr>
              <a:t>without</a:t>
            </a:r>
            <a:r>
              <a:rPr sz="2539" kern="0" spc="-63" dirty="0">
                <a:solidFill>
                  <a:sysClr val="windowText" lastClr="000000"/>
                </a:solidFill>
                <a:latin typeface="Bell MT"/>
                <a:cs typeface="Bell MT"/>
              </a:rPr>
              <a:t> </a:t>
            </a:r>
            <a:r>
              <a:rPr sz="2539" kern="0" dirty="0">
                <a:solidFill>
                  <a:sysClr val="windowText" lastClr="000000"/>
                </a:solidFill>
                <a:latin typeface="Bell MT"/>
                <a:cs typeface="Bell MT"/>
              </a:rPr>
              <a:t>conducting</a:t>
            </a:r>
            <a:r>
              <a:rPr sz="2539" kern="0" spc="-86" dirty="0">
                <a:solidFill>
                  <a:sysClr val="windowText" lastClr="000000"/>
                </a:solidFill>
                <a:latin typeface="Bell MT"/>
                <a:cs typeface="Bell MT"/>
              </a:rPr>
              <a:t> </a:t>
            </a:r>
            <a:r>
              <a:rPr sz="2539" kern="0" dirty="0">
                <a:solidFill>
                  <a:sysClr val="windowText" lastClr="000000"/>
                </a:solidFill>
                <a:latin typeface="Bell MT"/>
                <a:cs typeface="Bell MT"/>
              </a:rPr>
              <a:t>a</a:t>
            </a:r>
            <a:r>
              <a:rPr sz="2539" kern="0" spc="-77" dirty="0">
                <a:solidFill>
                  <a:sysClr val="windowText" lastClr="000000"/>
                </a:solidFill>
                <a:latin typeface="Bell MT"/>
                <a:cs typeface="Bell MT"/>
              </a:rPr>
              <a:t> </a:t>
            </a:r>
            <a:r>
              <a:rPr sz="2539" kern="0" spc="-9" dirty="0">
                <a:solidFill>
                  <a:sysClr val="windowText" lastClr="000000"/>
                </a:solidFill>
                <a:latin typeface="Bell MT"/>
                <a:cs typeface="Bell MT"/>
              </a:rPr>
              <a:t>search, </a:t>
            </a:r>
            <a:r>
              <a:rPr sz="2539" kern="0" dirty="0">
                <a:solidFill>
                  <a:sysClr val="windowText" lastClr="000000"/>
                </a:solidFill>
                <a:latin typeface="Bell MT"/>
                <a:cs typeface="Bell MT"/>
              </a:rPr>
              <a:t>that</a:t>
            </a:r>
            <a:r>
              <a:rPr sz="2539" kern="0" spc="-59" dirty="0">
                <a:solidFill>
                  <a:sysClr val="windowText" lastClr="000000"/>
                </a:solidFill>
                <a:latin typeface="Bell MT"/>
                <a:cs typeface="Bell MT"/>
              </a:rPr>
              <a:t> </a:t>
            </a:r>
            <a:r>
              <a:rPr sz="2539" kern="0" dirty="0">
                <a:solidFill>
                  <a:sysClr val="windowText" lastClr="000000"/>
                </a:solidFill>
                <a:latin typeface="Bell MT"/>
                <a:cs typeface="Bell MT"/>
              </a:rPr>
              <a:t>all</a:t>
            </a:r>
            <a:r>
              <a:rPr sz="2539" kern="0" spc="-68" dirty="0">
                <a:solidFill>
                  <a:sysClr val="windowText" lastClr="000000"/>
                </a:solidFill>
                <a:latin typeface="Bell MT"/>
                <a:cs typeface="Bell MT"/>
              </a:rPr>
              <a:t> </a:t>
            </a:r>
            <a:r>
              <a:rPr sz="2539" kern="0" spc="-9" dirty="0">
                <a:solidFill>
                  <a:sysClr val="windowText" lastClr="000000"/>
                </a:solidFill>
                <a:latin typeface="Bell MT"/>
                <a:cs typeface="Bell MT"/>
              </a:rPr>
              <a:t>responsive</a:t>
            </a:r>
            <a:r>
              <a:rPr sz="2539" kern="0" spc="-63" dirty="0">
                <a:solidFill>
                  <a:sysClr val="windowText" lastClr="000000"/>
                </a:solidFill>
                <a:latin typeface="Bell MT"/>
                <a:cs typeface="Bell MT"/>
              </a:rPr>
              <a:t> </a:t>
            </a:r>
            <a:r>
              <a:rPr sz="2539" kern="0" dirty="0">
                <a:solidFill>
                  <a:sysClr val="windowText" lastClr="000000"/>
                </a:solidFill>
                <a:latin typeface="Bell MT"/>
                <a:cs typeface="Bell MT"/>
              </a:rPr>
              <a:t>records</a:t>
            </a:r>
            <a:r>
              <a:rPr sz="2539" kern="0" spc="-45" dirty="0">
                <a:solidFill>
                  <a:sysClr val="windowText" lastClr="000000"/>
                </a:solidFill>
                <a:latin typeface="Bell MT"/>
                <a:cs typeface="Bell MT"/>
              </a:rPr>
              <a:t> </a:t>
            </a:r>
            <a:r>
              <a:rPr sz="2539" kern="0" dirty="0">
                <a:solidFill>
                  <a:sysClr val="windowText" lastClr="000000"/>
                </a:solidFill>
                <a:latin typeface="Bell MT"/>
                <a:cs typeface="Bell MT"/>
              </a:rPr>
              <a:t>would</a:t>
            </a:r>
            <a:r>
              <a:rPr sz="2539" kern="0" spc="-77" dirty="0">
                <a:solidFill>
                  <a:sysClr val="windowText" lastClr="000000"/>
                </a:solidFill>
                <a:latin typeface="Bell MT"/>
                <a:cs typeface="Bell MT"/>
              </a:rPr>
              <a:t> </a:t>
            </a:r>
            <a:r>
              <a:rPr sz="2539" kern="0" dirty="0">
                <a:solidFill>
                  <a:sysClr val="windowText" lastClr="000000"/>
                </a:solidFill>
                <a:latin typeface="Bell MT"/>
                <a:cs typeface="Bell MT"/>
              </a:rPr>
              <a:t>be</a:t>
            </a:r>
            <a:r>
              <a:rPr sz="2539" kern="0" spc="-68" dirty="0">
                <a:solidFill>
                  <a:sysClr val="windowText" lastClr="000000"/>
                </a:solidFill>
                <a:latin typeface="Bell MT"/>
                <a:cs typeface="Bell MT"/>
              </a:rPr>
              <a:t> </a:t>
            </a:r>
            <a:r>
              <a:rPr sz="2539" kern="0" spc="-9" dirty="0">
                <a:solidFill>
                  <a:sysClr val="windowText" lastClr="000000"/>
                </a:solidFill>
                <a:latin typeface="Bell MT"/>
                <a:cs typeface="Bell MT"/>
              </a:rPr>
              <a:t>protected</a:t>
            </a:r>
            <a:endParaRPr sz="2539"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C74CB91-F89E-0FB6-0447-B77057851FBD}"/>
                  </a:ext>
                </a:extLst>
              </p14:cNvPr>
              <p14:cNvContentPartPr/>
              <p14:nvPr/>
            </p14:nvContentPartPr>
            <p14:xfrm>
              <a:off x="1985760" y="3396600"/>
              <a:ext cx="9619920" cy="2373480"/>
            </p14:xfrm>
          </p:contentPart>
        </mc:Choice>
        <mc:Fallback xmlns="">
          <p:pic>
            <p:nvPicPr>
              <p:cNvPr id="5" name="Ink 4">
                <a:extLst>
                  <a:ext uri="{FF2B5EF4-FFF2-40B4-BE49-F238E27FC236}">
                    <a16:creationId xmlns:a16="http://schemas.microsoft.com/office/drawing/2014/main" id="{BC74CB91-F89E-0FB6-0447-B77057851FBD}"/>
                  </a:ext>
                </a:extLst>
              </p:cNvPr>
              <p:cNvPicPr/>
              <p:nvPr/>
            </p:nvPicPr>
            <p:blipFill>
              <a:blip r:embed="rId3"/>
              <a:stretch>
                <a:fillRect/>
              </a:stretch>
            </p:blipFill>
            <p:spPr>
              <a:xfrm>
                <a:off x="1976400" y="3387240"/>
                <a:ext cx="9638640" cy="2392200"/>
              </a:xfrm>
              <a:prstGeom prst="rect">
                <a:avLst/>
              </a:prstGeom>
            </p:spPr>
          </p:pic>
        </mc:Fallback>
      </mc:AlternateContent>
    </p:spTree>
    <p:extLst>
      <p:ext uri="{BB962C8B-B14F-4D97-AF65-F5344CB8AC3E}">
        <p14:creationId xmlns:p14="http://schemas.microsoft.com/office/powerpoint/2010/main" val="3249268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4198" y="1023846"/>
            <a:ext cx="6700225" cy="1153553"/>
          </a:xfrm>
          <a:prstGeom prst="rect">
            <a:avLst/>
          </a:prstGeom>
        </p:spPr>
        <p:txBody>
          <a:bodyPr vert="horz" wrap="square" lIns="0" tIns="71977" rIns="0" bIns="0" rtlCol="0">
            <a:spAutoFit/>
          </a:bodyPr>
          <a:lstStyle/>
          <a:p>
            <a:pPr marL="153743" marR="4607" indent="-142803">
              <a:lnSpc>
                <a:spcPts val="4180"/>
              </a:lnSpc>
              <a:spcBef>
                <a:spcPts val="567"/>
              </a:spcBef>
            </a:pPr>
            <a:r>
              <a:rPr spc="-103" dirty="0"/>
              <a:t>Three</a:t>
            </a:r>
            <a:r>
              <a:rPr spc="-150" dirty="0"/>
              <a:t> </a:t>
            </a:r>
            <a:r>
              <a:rPr spc="-236" dirty="0"/>
              <a:t>Ways</a:t>
            </a:r>
            <a:r>
              <a:rPr spc="-18" dirty="0"/>
              <a:t> </a:t>
            </a:r>
            <a:r>
              <a:rPr dirty="0"/>
              <a:t>to</a:t>
            </a:r>
            <a:r>
              <a:rPr spc="-199" dirty="0"/>
              <a:t> </a:t>
            </a:r>
            <a:r>
              <a:rPr spc="-100" dirty="0"/>
              <a:t>Protect</a:t>
            </a:r>
            <a:r>
              <a:rPr spc="-118" dirty="0"/>
              <a:t> </a:t>
            </a:r>
            <a:r>
              <a:rPr spc="-77" dirty="0"/>
              <a:t>Classified </a:t>
            </a:r>
            <a:r>
              <a:rPr spc="-109" dirty="0"/>
              <a:t>Information</a:t>
            </a:r>
            <a:r>
              <a:rPr spc="-136" dirty="0"/>
              <a:t> </a:t>
            </a:r>
            <a:r>
              <a:rPr spc="-82" dirty="0"/>
              <a:t>Using</a:t>
            </a:r>
            <a:r>
              <a:rPr spc="-91" dirty="0"/>
              <a:t> </a:t>
            </a:r>
            <a:r>
              <a:rPr spc="-118" dirty="0"/>
              <a:t>Exemption</a:t>
            </a:r>
            <a:r>
              <a:rPr spc="-136" dirty="0"/>
              <a:t> </a:t>
            </a:r>
            <a:r>
              <a:rPr spc="-45" dirty="0"/>
              <a:t>1</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35</a:t>
            </a:fld>
            <a:endParaRPr kern="0" spc="-23" dirty="0">
              <a:solidFill>
                <a:prstClr val="black"/>
              </a:solidFill>
            </a:endParaRPr>
          </a:p>
        </p:txBody>
      </p:sp>
      <p:sp>
        <p:nvSpPr>
          <p:cNvPr id="3" name="object 3"/>
          <p:cNvSpPr txBox="1"/>
          <p:nvPr/>
        </p:nvSpPr>
        <p:spPr>
          <a:xfrm>
            <a:off x="1865317" y="2657729"/>
            <a:ext cx="8012516" cy="2989235"/>
          </a:xfrm>
          <a:prstGeom prst="rect">
            <a:avLst/>
          </a:prstGeom>
        </p:spPr>
        <p:txBody>
          <a:bodyPr vert="horz" wrap="square" lIns="0" tIns="10941" rIns="0" bIns="0" rtlCol="0">
            <a:spAutoFit/>
          </a:bodyPr>
          <a:lstStyle/>
          <a:p>
            <a:pPr marL="1466608" marR="128407" indent="-889063" defTabSz="829178">
              <a:spcBef>
                <a:spcPts val="86"/>
              </a:spcBef>
              <a:tabLst>
                <a:tab pos="3417480" algn="l"/>
              </a:tabLst>
            </a:pPr>
            <a:r>
              <a:rPr sz="3355" b="1" kern="0" spc="-9" dirty="0">
                <a:solidFill>
                  <a:sysClr val="windowText" lastClr="000000"/>
                </a:solidFill>
                <a:latin typeface="Bell MT"/>
                <a:cs typeface="Bell MT"/>
              </a:rPr>
              <a:t>Application</a:t>
            </a:r>
            <a:r>
              <a:rPr sz="3355" b="1" kern="0" spc="-199" dirty="0">
                <a:solidFill>
                  <a:sysClr val="windowText" lastClr="000000"/>
                </a:solidFill>
                <a:latin typeface="Bell MT"/>
                <a:cs typeface="Bell MT"/>
              </a:rPr>
              <a:t> </a:t>
            </a:r>
            <a:r>
              <a:rPr sz="3355" b="1" kern="0" spc="-23" dirty="0">
                <a:solidFill>
                  <a:sysClr val="windowText" lastClr="000000"/>
                </a:solidFill>
                <a:latin typeface="Bell MT"/>
                <a:cs typeface="Bell MT"/>
              </a:rPr>
              <a:t>of</a:t>
            </a:r>
            <a:r>
              <a:rPr sz="3355" b="1" kern="0" dirty="0">
                <a:solidFill>
                  <a:sysClr val="windowText" lastClr="000000"/>
                </a:solidFill>
                <a:latin typeface="Bell MT"/>
                <a:cs typeface="Bell MT"/>
              </a:rPr>
              <a:t>	</a:t>
            </a:r>
            <a:r>
              <a:rPr sz="3355" b="1" kern="0" spc="-9" dirty="0">
                <a:solidFill>
                  <a:sysClr val="windowText" lastClr="000000"/>
                </a:solidFill>
                <a:latin typeface="Bell MT"/>
                <a:cs typeface="Bell MT"/>
              </a:rPr>
              <a:t>Exemption</a:t>
            </a:r>
            <a:r>
              <a:rPr sz="3355" b="1" kern="0" spc="-95" dirty="0">
                <a:solidFill>
                  <a:sysClr val="windowText" lastClr="000000"/>
                </a:solidFill>
                <a:latin typeface="Bell MT"/>
                <a:cs typeface="Bell MT"/>
              </a:rPr>
              <a:t> </a:t>
            </a:r>
            <a:r>
              <a:rPr sz="3355" b="1" kern="0" dirty="0">
                <a:solidFill>
                  <a:sysClr val="windowText" lastClr="000000"/>
                </a:solidFill>
                <a:latin typeface="Bell MT"/>
                <a:cs typeface="Bell MT"/>
              </a:rPr>
              <a:t>1</a:t>
            </a:r>
            <a:r>
              <a:rPr sz="3355" b="1" kern="0" spc="-91" dirty="0">
                <a:solidFill>
                  <a:sysClr val="windowText" lastClr="000000"/>
                </a:solidFill>
                <a:latin typeface="Bell MT"/>
                <a:cs typeface="Bell MT"/>
              </a:rPr>
              <a:t> </a:t>
            </a:r>
            <a:r>
              <a:rPr sz="3355" b="1" kern="0" dirty="0">
                <a:solidFill>
                  <a:sysClr val="windowText" lastClr="000000"/>
                </a:solidFill>
                <a:latin typeface="Bell MT"/>
                <a:cs typeface="Bell MT"/>
              </a:rPr>
              <a:t>to</a:t>
            </a:r>
            <a:r>
              <a:rPr sz="3355" b="1" kern="0" spc="-82" dirty="0">
                <a:solidFill>
                  <a:sysClr val="windowText" lastClr="000000"/>
                </a:solidFill>
                <a:latin typeface="Bell MT"/>
                <a:cs typeface="Bell MT"/>
              </a:rPr>
              <a:t> </a:t>
            </a:r>
            <a:r>
              <a:rPr sz="3355" b="1" kern="0" spc="-9" dirty="0">
                <a:solidFill>
                  <a:sysClr val="windowText" lastClr="000000"/>
                </a:solidFill>
                <a:latin typeface="Bell MT"/>
                <a:cs typeface="Bell MT"/>
              </a:rPr>
              <a:t>Specific </a:t>
            </a:r>
            <a:r>
              <a:rPr sz="3355" b="1" kern="0" spc="-18" dirty="0">
                <a:solidFill>
                  <a:sysClr val="windowText" lastClr="000000"/>
                </a:solidFill>
                <a:latin typeface="Bell MT"/>
                <a:cs typeface="Bell MT"/>
              </a:rPr>
              <a:t>Information</a:t>
            </a:r>
            <a:r>
              <a:rPr sz="3355" b="1" kern="0" spc="-91" dirty="0">
                <a:solidFill>
                  <a:sysClr val="windowText" lastClr="000000"/>
                </a:solidFill>
                <a:latin typeface="Bell MT"/>
                <a:cs typeface="Bell MT"/>
              </a:rPr>
              <a:t> </a:t>
            </a:r>
            <a:r>
              <a:rPr sz="3355" b="1" kern="0" dirty="0">
                <a:solidFill>
                  <a:sysClr val="windowText" lastClr="000000"/>
                </a:solidFill>
                <a:latin typeface="Bell MT"/>
                <a:cs typeface="Bell MT"/>
              </a:rPr>
              <a:t>Located</a:t>
            </a:r>
            <a:r>
              <a:rPr sz="3355" b="1" kern="0" spc="-82" dirty="0">
                <a:solidFill>
                  <a:sysClr val="windowText" lastClr="000000"/>
                </a:solidFill>
                <a:latin typeface="Bell MT"/>
                <a:cs typeface="Bell MT"/>
              </a:rPr>
              <a:t> </a:t>
            </a:r>
            <a:r>
              <a:rPr sz="3355" b="1" kern="0" dirty="0">
                <a:solidFill>
                  <a:sysClr val="windowText" lastClr="000000"/>
                </a:solidFill>
                <a:latin typeface="Bell MT"/>
                <a:cs typeface="Bell MT"/>
              </a:rPr>
              <a:t>in</a:t>
            </a:r>
            <a:r>
              <a:rPr sz="3355" b="1" kern="0" spc="-82" dirty="0">
                <a:solidFill>
                  <a:sysClr val="windowText" lastClr="000000"/>
                </a:solidFill>
                <a:latin typeface="Bell MT"/>
                <a:cs typeface="Bell MT"/>
              </a:rPr>
              <a:t> </a:t>
            </a:r>
            <a:r>
              <a:rPr sz="3355" b="1" kern="0" dirty="0">
                <a:solidFill>
                  <a:sysClr val="windowText" lastClr="000000"/>
                </a:solidFill>
                <a:latin typeface="Bell MT"/>
                <a:cs typeface="Bell MT"/>
              </a:rPr>
              <a:t>a</a:t>
            </a:r>
            <a:r>
              <a:rPr sz="3355" b="1" kern="0" spc="-73" dirty="0">
                <a:solidFill>
                  <a:sysClr val="windowText" lastClr="000000"/>
                </a:solidFill>
                <a:latin typeface="Bell MT"/>
                <a:cs typeface="Bell MT"/>
              </a:rPr>
              <a:t> </a:t>
            </a:r>
            <a:r>
              <a:rPr sz="3355" b="1" kern="0" spc="-9" dirty="0">
                <a:solidFill>
                  <a:sysClr val="windowText" lastClr="000000"/>
                </a:solidFill>
                <a:latin typeface="Bell MT"/>
                <a:cs typeface="Bell MT"/>
              </a:rPr>
              <a:t>Search</a:t>
            </a:r>
            <a:endParaRPr sz="3355" kern="0">
              <a:solidFill>
                <a:sysClr val="windowText" lastClr="000000"/>
              </a:solidFill>
              <a:latin typeface="Bell MT"/>
              <a:cs typeface="Bell MT"/>
            </a:endParaRPr>
          </a:p>
          <a:p>
            <a:pPr marL="529753" indent="-518812" defTabSz="829178">
              <a:spcBef>
                <a:spcPts val="2421"/>
              </a:spcBef>
              <a:buFont typeface="Arial"/>
              <a:buChar char="•"/>
              <a:tabLst>
                <a:tab pos="529753" algn="l"/>
                <a:tab pos="530328" algn="l"/>
              </a:tabLst>
            </a:pPr>
            <a:r>
              <a:rPr sz="2992" kern="0" dirty="0">
                <a:solidFill>
                  <a:sysClr val="windowText" lastClr="000000"/>
                </a:solidFill>
                <a:latin typeface="Bell MT"/>
                <a:cs typeface="Bell MT"/>
              </a:rPr>
              <a:t>Mark and</a:t>
            </a:r>
            <a:r>
              <a:rPr sz="2992" kern="0" spc="5" dirty="0">
                <a:solidFill>
                  <a:sysClr val="windowText" lastClr="000000"/>
                </a:solidFill>
                <a:latin typeface="Bell MT"/>
                <a:cs typeface="Bell MT"/>
              </a:rPr>
              <a:t> </a:t>
            </a:r>
            <a:r>
              <a:rPr sz="2992" kern="0" dirty="0">
                <a:solidFill>
                  <a:sysClr val="windowText" lastClr="000000"/>
                </a:solidFill>
                <a:latin typeface="Bell MT"/>
                <a:cs typeface="Bell MT"/>
              </a:rPr>
              <a:t>redact</a:t>
            </a:r>
            <a:r>
              <a:rPr sz="2992" kern="0" spc="9" dirty="0">
                <a:solidFill>
                  <a:sysClr val="windowText" lastClr="000000"/>
                </a:solidFill>
                <a:latin typeface="Bell MT"/>
                <a:cs typeface="Bell MT"/>
              </a:rPr>
              <a:t> </a:t>
            </a:r>
            <a:r>
              <a:rPr sz="2992" kern="0" dirty="0">
                <a:solidFill>
                  <a:sysClr val="windowText" lastClr="000000"/>
                </a:solidFill>
                <a:latin typeface="Bell MT"/>
                <a:cs typeface="Bell MT"/>
              </a:rPr>
              <a:t>protected</a:t>
            </a:r>
            <a:r>
              <a:rPr sz="2992" kern="0" spc="5" dirty="0">
                <a:solidFill>
                  <a:sysClr val="windowText" lastClr="000000"/>
                </a:solidFill>
                <a:latin typeface="Bell MT"/>
                <a:cs typeface="Bell MT"/>
              </a:rPr>
              <a:t> </a:t>
            </a:r>
            <a:r>
              <a:rPr sz="2992" kern="0" spc="-9" dirty="0">
                <a:solidFill>
                  <a:sysClr val="windowText" lastClr="000000"/>
                </a:solidFill>
                <a:latin typeface="Bell MT"/>
                <a:cs typeface="Bell MT"/>
              </a:rPr>
              <a:t>information</a:t>
            </a:r>
            <a:endParaRPr sz="2992" kern="0">
              <a:solidFill>
                <a:sysClr val="windowText" lastClr="000000"/>
              </a:solidFill>
              <a:latin typeface="Bell MT"/>
              <a:cs typeface="Bell MT"/>
            </a:endParaRPr>
          </a:p>
          <a:p>
            <a:pPr marL="529753" marR="4607" indent="-518812" defTabSz="829178">
              <a:spcBef>
                <a:spcPts val="2022"/>
              </a:spcBef>
              <a:buFont typeface="Arial"/>
              <a:buChar char="•"/>
              <a:tabLst>
                <a:tab pos="529753" algn="l"/>
                <a:tab pos="530328" algn="l"/>
              </a:tabLst>
            </a:pPr>
            <a:r>
              <a:rPr sz="2992" kern="0" dirty="0">
                <a:solidFill>
                  <a:sysClr val="windowText" lastClr="000000"/>
                </a:solidFill>
                <a:latin typeface="Bell MT"/>
                <a:cs typeface="Bell MT"/>
              </a:rPr>
              <a:t>NOTE:</a:t>
            </a:r>
            <a:r>
              <a:rPr sz="2992" kern="0" spc="-5" dirty="0">
                <a:solidFill>
                  <a:sysClr val="windowText" lastClr="000000"/>
                </a:solidFill>
                <a:latin typeface="Bell MT"/>
                <a:cs typeface="Bell MT"/>
              </a:rPr>
              <a:t> </a:t>
            </a:r>
            <a:r>
              <a:rPr sz="2992" kern="0" dirty="0">
                <a:solidFill>
                  <a:sysClr val="windowText" lastClr="000000"/>
                </a:solidFill>
                <a:latin typeface="Bell MT"/>
                <a:cs typeface="Bell MT"/>
              </a:rPr>
              <a:t>An</a:t>
            </a:r>
            <a:r>
              <a:rPr sz="2992" kern="0" spc="-14" dirty="0">
                <a:solidFill>
                  <a:sysClr val="windowText" lastClr="000000"/>
                </a:solidFill>
                <a:latin typeface="Bell MT"/>
                <a:cs typeface="Bell MT"/>
              </a:rPr>
              <a:t> </a:t>
            </a:r>
            <a:r>
              <a:rPr sz="2992" kern="0" dirty="0">
                <a:solidFill>
                  <a:sysClr val="windowText" lastClr="000000"/>
                </a:solidFill>
                <a:latin typeface="Bell MT"/>
                <a:cs typeface="Bell MT"/>
              </a:rPr>
              <a:t>agency</a:t>
            </a:r>
            <a:r>
              <a:rPr sz="2992" kern="0" spc="-5" dirty="0">
                <a:solidFill>
                  <a:sysClr val="windowText" lastClr="000000"/>
                </a:solidFill>
                <a:latin typeface="Bell MT"/>
                <a:cs typeface="Bell MT"/>
              </a:rPr>
              <a:t> </a:t>
            </a:r>
            <a:r>
              <a:rPr sz="2992" kern="0" dirty="0">
                <a:solidFill>
                  <a:sysClr val="windowText" lastClr="000000"/>
                </a:solidFill>
                <a:latin typeface="Bell MT"/>
                <a:cs typeface="Bell MT"/>
              </a:rPr>
              <a:t>has</a:t>
            </a:r>
            <a:r>
              <a:rPr sz="2992" kern="0" spc="9" dirty="0">
                <a:solidFill>
                  <a:sysClr val="windowText" lastClr="000000"/>
                </a:solidFill>
                <a:latin typeface="Bell MT"/>
                <a:cs typeface="Bell MT"/>
              </a:rPr>
              <a:t> </a:t>
            </a:r>
            <a:r>
              <a:rPr sz="2992" kern="0" dirty="0">
                <a:solidFill>
                  <a:sysClr val="windowText" lastClr="000000"/>
                </a:solidFill>
                <a:latin typeface="Bell MT"/>
                <a:cs typeface="Bell MT"/>
              </a:rPr>
              <a:t>a</a:t>
            </a:r>
            <a:r>
              <a:rPr sz="2992" kern="0" spc="-18" dirty="0">
                <a:solidFill>
                  <a:sysClr val="windowText" lastClr="000000"/>
                </a:solidFill>
                <a:latin typeface="Bell MT"/>
                <a:cs typeface="Bell MT"/>
              </a:rPr>
              <a:t> </a:t>
            </a:r>
            <a:r>
              <a:rPr sz="2992" u="sng" kern="0" dirty="0">
                <a:solidFill>
                  <a:sysClr val="windowText" lastClr="000000"/>
                </a:solidFill>
                <a:uFill>
                  <a:solidFill>
                    <a:srgbClr val="000000"/>
                  </a:solidFill>
                </a:uFill>
                <a:latin typeface="Bell MT"/>
                <a:cs typeface="Bell MT"/>
              </a:rPr>
              <a:t>duty</a:t>
            </a:r>
            <a:r>
              <a:rPr sz="2992" u="sng" kern="0" spc="9" dirty="0">
                <a:solidFill>
                  <a:sysClr val="windowText" lastClr="000000"/>
                </a:solidFill>
                <a:uFill>
                  <a:solidFill>
                    <a:srgbClr val="000000"/>
                  </a:solidFill>
                </a:uFill>
                <a:latin typeface="Bell MT"/>
                <a:cs typeface="Bell MT"/>
              </a:rPr>
              <a:t> </a:t>
            </a:r>
            <a:r>
              <a:rPr sz="2992" u="sng" kern="0" dirty="0">
                <a:solidFill>
                  <a:sysClr val="windowText" lastClr="000000"/>
                </a:solidFill>
                <a:uFill>
                  <a:solidFill>
                    <a:srgbClr val="000000"/>
                  </a:solidFill>
                </a:uFill>
                <a:latin typeface="Bell MT"/>
                <a:cs typeface="Bell MT"/>
              </a:rPr>
              <a:t>to</a:t>
            </a:r>
            <a:r>
              <a:rPr sz="2992" u="sng" kern="0" spc="-23" dirty="0">
                <a:solidFill>
                  <a:sysClr val="windowText" lastClr="000000"/>
                </a:solidFill>
                <a:uFill>
                  <a:solidFill>
                    <a:srgbClr val="000000"/>
                  </a:solidFill>
                </a:uFill>
                <a:latin typeface="Bell MT"/>
                <a:cs typeface="Bell MT"/>
              </a:rPr>
              <a:t> </a:t>
            </a:r>
            <a:r>
              <a:rPr sz="2992" u="sng" kern="0" dirty="0">
                <a:solidFill>
                  <a:sysClr val="windowText" lastClr="000000"/>
                </a:solidFill>
                <a:uFill>
                  <a:solidFill>
                    <a:srgbClr val="000000"/>
                  </a:solidFill>
                </a:uFill>
                <a:latin typeface="Bell MT"/>
                <a:cs typeface="Bell MT"/>
              </a:rPr>
              <a:t>segregate</a:t>
            </a:r>
            <a:r>
              <a:rPr sz="2992" kern="0" spc="5" dirty="0">
                <a:solidFill>
                  <a:sysClr val="windowText" lastClr="000000"/>
                </a:solidFill>
                <a:latin typeface="Bell MT"/>
                <a:cs typeface="Bell MT"/>
              </a:rPr>
              <a:t> </a:t>
            </a:r>
            <a:r>
              <a:rPr sz="2992" kern="0" spc="-23" dirty="0">
                <a:solidFill>
                  <a:sysClr val="windowText" lastClr="000000"/>
                </a:solidFill>
                <a:latin typeface="Bell MT"/>
                <a:cs typeface="Bell MT"/>
              </a:rPr>
              <a:t>and </a:t>
            </a:r>
            <a:r>
              <a:rPr sz="2992" kern="0" dirty="0">
                <a:solidFill>
                  <a:sysClr val="windowText" lastClr="000000"/>
                </a:solidFill>
                <a:latin typeface="Bell MT"/>
                <a:cs typeface="Bell MT"/>
              </a:rPr>
              <a:t>release</a:t>
            </a:r>
            <a:r>
              <a:rPr sz="2992" kern="0" spc="23" dirty="0">
                <a:solidFill>
                  <a:sysClr val="windowText" lastClr="000000"/>
                </a:solidFill>
                <a:latin typeface="Bell MT"/>
                <a:cs typeface="Bell MT"/>
              </a:rPr>
              <a:t> </a:t>
            </a:r>
            <a:r>
              <a:rPr sz="2992" kern="0" dirty="0">
                <a:solidFill>
                  <a:sysClr val="windowText" lastClr="000000"/>
                </a:solidFill>
                <a:latin typeface="Bell MT"/>
                <a:cs typeface="Bell MT"/>
              </a:rPr>
              <a:t>all</a:t>
            </a:r>
            <a:r>
              <a:rPr sz="2992" kern="0" spc="-5" dirty="0">
                <a:solidFill>
                  <a:sysClr val="windowText" lastClr="000000"/>
                </a:solidFill>
                <a:latin typeface="Bell MT"/>
                <a:cs typeface="Bell MT"/>
              </a:rPr>
              <a:t> </a:t>
            </a:r>
            <a:r>
              <a:rPr sz="2992" kern="0" dirty="0">
                <a:solidFill>
                  <a:sysClr val="windowText" lastClr="000000"/>
                </a:solidFill>
                <a:latin typeface="Bell MT"/>
                <a:cs typeface="Bell MT"/>
              </a:rPr>
              <a:t>unclassified,</a:t>
            </a:r>
            <a:r>
              <a:rPr sz="2992" kern="0" spc="18" dirty="0">
                <a:solidFill>
                  <a:sysClr val="windowText" lastClr="000000"/>
                </a:solidFill>
                <a:latin typeface="Bell MT"/>
                <a:cs typeface="Bell MT"/>
              </a:rPr>
              <a:t> </a:t>
            </a:r>
            <a:r>
              <a:rPr sz="2992" kern="0" spc="-9" dirty="0">
                <a:solidFill>
                  <a:sysClr val="windowText" lastClr="000000"/>
                </a:solidFill>
                <a:latin typeface="Bell MT"/>
                <a:cs typeface="Bell MT"/>
              </a:rPr>
              <a:t>non-</a:t>
            </a:r>
            <a:r>
              <a:rPr sz="2992" kern="0" dirty="0">
                <a:solidFill>
                  <a:sysClr val="windowText" lastClr="000000"/>
                </a:solidFill>
                <a:latin typeface="Bell MT"/>
                <a:cs typeface="Bell MT"/>
              </a:rPr>
              <a:t>exempt</a:t>
            </a:r>
            <a:r>
              <a:rPr sz="2992" kern="0" spc="5" dirty="0">
                <a:solidFill>
                  <a:sysClr val="windowText" lastClr="000000"/>
                </a:solidFill>
                <a:latin typeface="Bell MT"/>
                <a:cs typeface="Bell MT"/>
              </a:rPr>
              <a:t> </a:t>
            </a:r>
            <a:r>
              <a:rPr sz="2992" kern="0" spc="-9" dirty="0">
                <a:solidFill>
                  <a:sysClr val="windowText" lastClr="000000"/>
                </a:solidFill>
                <a:latin typeface="Bell MT"/>
                <a:cs typeface="Bell MT"/>
              </a:rPr>
              <a:t>information.</a:t>
            </a:r>
            <a:endParaRPr sz="2992"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19FB779-9C4F-621E-0556-5E253E4AD58D}"/>
                  </a:ext>
                </a:extLst>
              </p14:cNvPr>
              <p14:cNvContentPartPr/>
              <p14:nvPr/>
            </p14:nvContentPartPr>
            <p14:xfrm>
              <a:off x="2352600" y="4339800"/>
              <a:ext cx="7495200" cy="1298880"/>
            </p14:xfrm>
          </p:contentPart>
        </mc:Choice>
        <mc:Fallback xmlns="">
          <p:pic>
            <p:nvPicPr>
              <p:cNvPr id="5" name="Ink 4">
                <a:extLst>
                  <a:ext uri="{FF2B5EF4-FFF2-40B4-BE49-F238E27FC236}">
                    <a16:creationId xmlns:a16="http://schemas.microsoft.com/office/drawing/2014/main" id="{E19FB779-9C4F-621E-0556-5E253E4AD58D}"/>
                  </a:ext>
                </a:extLst>
              </p:cNvPr>
              <p:cNvPicPr/>
              <p:nvPr/>
            </p:nvPicPr>
            <p:blipFill>
              <a:blip r:embed="rId3"/>
              <a:stretch>
                <a:fillRect/>
              </a:stretch>
            </p:blipFill>
            <p:spPr>
              <a:xfrm>
                <a:off x="2343240" y="4330440"/>
                <a:ext cx="7513920" cy="1317600"/>
              </a:xfrm>
              <a:prstGeom prst="rect">
                <a:avLst/>
              </a:prstGeom>
            </p:spPr>
          </p:pic>
        </mc:Fallback>
      </mc:AlternateContent>
    </p:spTree>
    <p:extLst>
      <p:ext uri="{BB962C8B-B14F-4D97-AF65-F5344CB8AC3E}">
        <p14:creationId xmlns:p14="http://schemas.microsoft.com/office/powerpoint/2010/main" val="1251758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2006" y="1023846"/>
            <a:ext cx="8263573" cy="598978"/>
          </a:xfrm>
          <a:prstGeom prst="rect">
            <a:avLst/>
          </a:prstGeom>
        </p:spPr>
        <p:txBody>
          <a:bodyPr vert="horz" wrap="square" lIns="0" tIns="12668" rIns="0" bIns="0" rtlCol="0">
            <a:spAutoFit/>
          </a:bodyPr>
          <a:lstStyle/>
          <a:p>
            <a:pPr marL="11516">
              <a:spcBef>
                <a:spcPts val="100"/>
              </a:spcBef>
            </a:pPr>
            <a:r>
              <a:rPr spc="-113" dirty="0"/>
              <a:t>Applying</a:t>
            </a:r>
            <a:r>
              <a:rPr spc="-141" dirty="0"/>
              <a:t> </a:t>
            </a:r>
            <a:r>
              <a:rPr spc="-59" dirty="0"/>
              <a:t>the</a:t>
            </a:r>
            <a:r>
              <a:rPr spc="-113" dirty="0"/>
              <a:t> </a:t>
            </a:r>
            <a:r>
              <a:rPr spc="-136" dirty="0"/>
              <a:t>Foreseeable</a:t>
            </a:r>
            <a:r>
              <a:rPr spc="-113" dirty="0"/>
              <a:t> </a:t>
            </a:r>
            <a:r>
              <a:rPr spc="-127" dirty="0"/>
              <a:t>Harm</a:t>
            </a:r>
            <a:r>
              <a:rPr spc="-109" dirty="0"/>
              <a:t> </a:t>
            </a:r>
            <a:r>
              <a:rPr spc="-68" dirty="0"/>
              <a:t>Standard</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36</a:t>
            </a:fld>
            <a:endParaRPr kern="0" spc="-23" dirty="0">
              <a:solidFill>
                <a:prstClr val="black"/>
              </a:solidFill>
            </a:endParaRPr>
          </a:p>
        </p:txBody>
      </p:sp>
      <p:sp>
        <p:nvSpPr>
          <p:cNvPr id="3" name="object 3"/>
          <p:cNvSpPr txBox="1"/>
          <p:nvPr/>
        </p:nvSpPr>
        <p:spPr>
          <a:xfrm>
            <a:off x="1865317" y="2636631"/>
            <a:ext cx="8397163" cy="2833876"/>
          </a:xfrm>
          <a:prstGeom prst="rect">
            <a:avLst/>
          </a:prstGeom>
        </p:spPr>
        <p:txBody>
          <a:bodyPr vert="horz" wrap="square" lIns="0" tIns="11516" rIns="0" bIns="0" rtlCol="0">
            <a:spAutoFit/>
          </a:bodyPr>
          <a:lstStyle/>
          <a:p>
            <a:pPr marL="11516" marR="4607" defTabSz="829178">
              <a:lnSpc>
                <a:spcPct val="110000"/>
              </a:lnSpc>
              <a:spcBef>
                <a:spcPts val="91"/>
              </a:spcBef>
            </a:pPr>
            <a:r>
              <a:rPr sz="3355" kern="0" dirty="0">
                <a:solidFill>
                  <a:sysClr val="windowText" lastClr="000000"/>
                </a:solidFill>
                <a:latin typeface="Bell MT"/>
                <a:cs typeface="Bell MT"/>
              </a:rPr>
              <a:t>In</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accordance</a:t>
            </a:r>
            <a:r>
              <a:rPr sz="3355" kern="0" spc="-54" dirty="0">
                <a:solidFill>
                  <a:sysClr val="windowText" lastClr="000000"/>
                </a:solidFill>
                <a:latin typeface="Bell MT"/>
                <a:cs typeface="Bell MT"/>
              </a:rPr>
              <a:t> </a:t>
            </a:r>
            <a:r>
              <a:rPr sz="3355" kern="0" dirty="0">
                <a:solidFill>
                  <a:sysClr val="windowText" lastClr="000000"/>
                </a:solidFill>
                <a:latin typeface="Bell MT"/>
                <a:cs typeface="Bell MT"/>
              </a:rPr>
              <a:t>with</a:t>
            </a:r>
            <a:r>
              <a:rPr sz="3355" kern="0" spc="-68" dirty="0">
                <a:solidFill>
                  <a:sysClr val="windowText" lastClr="000000"/>
                </a:solidFill>
                <a:latin typeface="Bell MT"/>
                <a:cs typeface="Bell MT"/>
              </a:rPr>
              <a:t> </a:t>
            </a:r>
            <a:r>
              <a:rPr sz="3355" kern="0" dirty="0">
                <a:solidFill>
                  <a:sysClr val="windowText" lastClr="000000"/>
                </a:solidFill>
                <a:latin typeface="Bell MT"/>
                <a:cs typeface="Bell MT"/>
              </a:rPr>
              <a:t>the</a:t>
            </a:r>
            <a:r>
              <a:rPr sz="3355" kern="0" spc="-73" dirty="0">
                <a:solidFill>
                  <a:sysClr val="windowText" lastClr="000000"/>
                </a:solidFill>
                <a:latin typeface="Bell MT"/>
                <a:cs typeface="Bell MT"/>
              </a:rPr>
              <a:t> </a:t>
            </a:r>
            <a:r>
              <a:rPr sz="3355" kern="0" dirty="0">
                <a:solidFill>
                  <a:sysClr val="windowText" lastClr="000000"/>
                </a:solidFill>
                <a:latin typeface="Bell MT"/>
                <a:cs typeface="Bell MT"/>
              </a:rPr>
              <a:t>Attorney</a:t>
            </a:r>
            <a:r>
              <a:rPr sz="3355" kern="0" spc="-63" dirty="0">
                <a:solidFill>
                  <a:sysClr val="windowText" lastClr="000000"/>
                </a:solidFill>
                <a:latin typeface="Bell MT"/>
                <a:cs typeface="Bell MT"/>
              </a:rPr>
              <a:t> </a:t>
            </a:r>
            <a:r>
              <a:rPr sz="3355" kern="0" dirty="0">
                <a:solidFill>
                  <a:sysClr val="windowText" lastClr="000000"/>
                </a:solidFill>
                <a:latin typeface="Bell MT"/>
                <a:cs typeface="Bell MT"/>
              </a:rPr>
              <a:t>General’s</a:t>
            </a:r>
            <a:r>
              <a:rPr sz="3355" kern="0" spc="-91" dirty="0">
                <a:solidFill>
                  <a:sysClr val="windowText" lastClr="000000"/>
                </a:solidFill>
                <a:latin typeface="Bell MT"/>
                <a:cs typeface="Bell MT"/>
              </a:rPr>
              <a:t> </a:t>
            </a:r>
            <a:r>
              <a:rPr sz="3355" kern="0" spc="-18" dirty="0">
                <a:solidFill>
                  <a:sysClr val="windowText" lastClr="000000"/>
                </a:solidFill>
                <a:latin typeface="Bell MT"/>
                <a:cs typeface="Bell MT"/>
              </a:rPr>
              <a:t>2022 </a:t>
            </a:r>
            <a:r>
              <a:rPr sz="3355" kern="0" dirty="0">
                <a:solidFill>
                  <a:sysClr val="windowText" lastClr="000000"/>
                </a:solidFill>
                <a:latin typeface="Bell MT"/>
                <a:cs typeface="Bell MT"/>
              </a:rPr>
              <a:t>FOIA</a:t>
            </a:r>
            <a:r>
              <a:rPr sz="3355" kern="0" spc="-100" dirty="0">
                <a:solidFill>
                  <a:sysClr val="windowText" lastClr="000000"/>
                </a:solidFill>
                <a:latin typeface="Bell MT"/>
                <a:cs typeface="Bell MT"/>
              </a:rPr>
              <a:t> </a:t>
            </a:r>
            <a:r>
              <a:rPr sz="3355" kern="0" spc="-18" dirty="0">
                <a:solidFill>
                  <a:sysClr val="windowText" lastClr="000000"/>
                </a:solidFill>
                <a:latin typeface="Bell MT"/>
                <a:cs typeface="Bell MT"/>
              </a:rPr>
              <a:t>Guidelines,</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agencies</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should</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confirm</a:t>
            </a:r>
            <a:r>
              <a:rPr sz="3355" kern="0" spc="-109" dirty="0">
                <a:solidFill>
                  <a:sysClr val="windowText" lastClr="000000"/>
                </a:solidFill>
                <a:latin typeface="Bell MT"/>
                <a:cs typeface="Bell MT"/>
              </a:rPr>
              <a:t> </a:t>
            </a:r>
            <a:r>
              <a:rPr sz="3355" kern="0" spc="-23" dirty="0">
                <a:solidFill>
                  <a:sysClr val="windowText" lastClr="000000"/>
                </a:solidFill>
                <a:latin typeface="Bell MT"/>
                <a:cs typeface="Bell MT"/>
              </a:rPr>
              <a:t>in </a:t>
            </a:r>
            <a:r>
              <a:rPr sz="3355" kern="0" dirty="0">
                <a:solidFill>
                  <a:sysClr val="windowText" lastClr="000000"/>
                </a:solidFill>
                <a:latin typeface="Bell MT"/>
                <a:cs typeface="Bell MT"/>
              </a:rPr>
              <a:t>their</a:t>
            </a:r>
            <a:r>
              <a:rPr sz="3355" kern="0" spc="-95" dirty="0">
                <a:solidFill>
                  <a:sysClr val="windowText" lastClr="000000"/>
                </a:solidFill>
                <a:latin typeface="Bell MT"/>
                <a:cs typeface="Bell MT"/>
              </a:rPr>
              <a:t> </a:t>
            </a:r>
            <a:r>
              <a:rPr sz="3355" kern="0" spc="-18" dirty="0">
                <a:solidFill>
                  <a:sysClr val="windowText" lastClr="000000"/>
                </a:solidFill>
                <a:latin typeface="Bell MT"/>
                <a:cs typeface="Bell MT"/>
              </a:rPr>
              <a:t>administrative</a:t>
            </a:r>
            <a:r>
              <a:rPr sz="3355" kern="0" spc="-82" dirty="0">
                <a:solidFill>
                  <a:sysClr val="windowText" lastClr="000000"/>
                </a:solidFill>
                <a:latin typeface="Bell MT"/>
                <a:cs typeface="Bell MT"/>
              </a:rPr>
              <a:t> </a:t>
            </a:r>
            <a:r>
              <a:rPr sz="3355" kern="0" dirty="0">
                <a:solidFill>
                  <a:sysClr val="windowText" lastClr="000000"/>
                </a:solidFill>
                <a:latin typeface="Bell MT"/>
                <a:cs typeface="Bell MT"/>
              </a:rPr>
              <a:t>response</a:t>
            </a:r>
            <a:r>
              <a:rPr sz="3355" kern="0" spc="-103" dirty="0">
                <a:solidFill>
                  <a:sysClr val="windowText" lastClr="000000"/>
                </a:solidFill>
                <a:latin typeface="Bell MT"/>
                <a:cs typeface="Bell MT"/>
              </a:rPr>
              <a:t> </a:t>
            </a:r>
            <a:r>
              <a:rPr sz="3355" kern="0" dirty="0">
                <a:solidFill>
                  <a:sysClr val="windowText" lastClr="000000"/>
                </a:solidFill>
                <a:latin typeface="Bell MT"/>
                <a:cs typeface="Bell MT"/>
              </a:rPr>
              <a:t>letters</a:t>
            </a:r>
            <a:r>
              <a:rPr sz="3355" kern="0" spc="-113" dirty="0">
                <a:solidFill>
                  <a:sysClr val="windowText" lastClr="000000"/>
                </a:solidFill>
                <a:latin typeface="Bell MT"/>
                <a:cs typeface="Bell MT"/>
              </a:rPr>
              <a:t> </a:t>
            </a:r>
            <a:r>
              <a:rPr sz="3355" kern="0" dirty="0">
                <a:solidFill>
                  <a:sysClr val="windowText" lastClr="000000"/>
                </a:solidFill>
                <a:latin typeface="Bell MT"/>
                <a:cs typeface="Bell MT"/>
              </a:rPr>
              <a:t>that</a:t>
            </a:r>
            <a:r>
              <a:rPr sz="3355" kern="0" spc="-73" dirty="0">
                <a:solidFill>
                  <a:sysClr val="windowText" lastClr="000000"/>
                </a:solidFill>
                <a:latin typeface="Bell MT"/>
                <a:cs typeface="Bell MT"/>
              </a:rPr>
              <a:t> </a:t>
            </a:r>
            <a:r>
              <a:rPr sz="3355" kern="0" spc="-18" dirty="0">
                <a:solidFill>
                  <a:sysClr val="windowText" lastClr="000000"/>
                </a:solidFill>
                <a:latin typeface="Bell MT"/>
                <a:cs typeface="Bell MT"/>
              </a:rPr>
              <a:t>they </a:t>
            </a:r>
            <a:r>
              <a:rPr sz="3355" kern="0" spc="-9" dirty="0">
                <a:solidFill>
                  <a:sysClr val="windowText" lastClr="000000"/>
                </a:solidFill>
                <a:latin typeface="Bell MT"/>
                <a:cs typeface="Bell MT"/>
              </a:rPr>
              <a:t>have</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applied</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the</a:t>
            </a:r>
            <a:r>
              <a:rPr sz="3355" kern="0" spc="-82" dirty="0">
                <a:solidFill>
                  <a:sysClr val="windowText" lastClr="000000"/>
                </a:solidFill>
                <a:latin typeface="Bell MT"/>
                <a:cs typeface="Bell MT"/>
              </a:rPr>
              <a:t> </a:t>
            </a:r>
            <a:r>
              <a:rPr sz="3355" kern="0" spc="-18" dirty="0">
                <a:solidFill>
                  <a:sysClr val="windowText" lastClr="000000"/>
                </a:solidFill>
                <a:latin typeface="Bell MT"/>
                <a:cs typeface="Bell MT"/>
              </a:rPr>
              <a:t>foreseeable</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harm</a:t>
            </a:r>
            <a:r>
              <a:rPr sz="3355" kern="0" spc="-86" dirty="0">
                <a:solidFill>
                  <a:sysClr val="windowText" lastClr="000000"/>
                </a:solidFill>
                <a:latin typeface="Bell MT"/>
                <a:cs typeface="Bell MT"/>
              </a:rPr>
              <a:t> </a:t>
            </a:r>
            <a:r>
              <a:rPr sz="3355" kern="0" spc="-9" dirty="0">
                <a:solidFill>
                  <a:sysClr val="windowText" lastClr="000000"/>
                </a:solidFill>
                <a:latin typeface="Bell MT"/>
                <a:cs typeface="Bell MT"/>
              </a:rPr>
              <a:t>standard </a:t>
            </a:r>
            <a:r>
              <a:rPr sz="3355" kern="0" dirty="0">
                <a:solidFill>
                  <a:sysClr val="windowText" lastClr="000000"/>
                </a:solidFill>
                <a:latin typeface="Bell MT"/>
                <a:cs typeface="Bell MT"/>
              </a:rPr>
              <a:t>when</a:t>
            </a:r>
            <a:r>
              <a:rPr sz="3355" kern="0" spc="-131" dirty="0">
                <a:solidFill>
                  <a:sysClr val="windowText" lastClr="000000"/>
                </a:solidFill>
                <a:latin typeface="Bell MT"/>
                <a:cs typeface="Bell MT"/>
              </a:rPr>
              <a:t> </a:t>
            </a:r>
            <a:r>
              <a:rPr sz="3355" kern="0" dirty="0">
                <a:solidFill>
                  <a:sysClr val="windowText" lastClr="000000"/>
                </a:solidFill>
                <a:latin typeface="Bell MT"/>
                <a:cs typeface="Bell MT"/>
              </a:rPr>
              <a:t>considering</a:t>
            </a:r>
            <a:r>
              <a:rPr sz="3355" kern="0" spc="-145" dirty="0">
                <a:solidFill>
                  <a:sysClr val="windowText" lastClr="000000"/>
                </a:solidFill>
                <a:latin typeface="Bell MT"/>
                <a:cs typeface="Bell MT"/>
              </a:rPr>
              <a:t> </a:t>
            </a:r>
            <a:r>
              <a:rPr sz="3355" kern="0" dirty="0">
                <a:solidFill>
                  <a:sysClr val="windowText" lastClr="000000"/>
                </a:solidFill>
                <a:latin typeface="Bell MT"/>
                <a:cs typeface="Bell MT"/>
              </a:rPr>
              <a:t>disclosure</a:t>
            </a:r>
            <a:r>
              <a:rPr sz="3355" kern="0" spc="-136" dirty="0">
                <a:solidFill>
                  <a:sysClr val="windowText" lastClr="000000"/>
                </a:solidFill>
                <a:latin typeface="Bell MT"/>
                <a:cs typeface="Bell MT"/>
              </a:rPr>
              <a:t> </a:t>
            </a:r>
            <a:r>
              <a:rPr sz="3355" kern="0" spc="-9" dirty="0">
                <a:solidFill>
                  <a:sysClr val="windowText" lastClr="000000"/>
                </a:solidFill>
                <a:latin typeface="Bell MT"/>
                <a:cs typeface="Bell MT"/>
              </a:rPr>
              <a:t>determinations.</a:t>
            </a:r>
            <a:endParaRPr sz="3355"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DBD60EA-AAEE-8621-B291-C77AC4017337}"/>
                  </a:ext>
                </a:extLst>
              </p14:cNvPr>
              <p14:cNvContentPartPr/>
              <p14:nvPr/>
            </p14:nvContentPartPr>
            <p14:xfrm>
              <a:off x="1816560" y="3225240"/>
              <a:ext cx="8270640" cy="2336760"/>
            </p14:xfrm>
          </p:contentPart>
        </mc:Choice>
        <mc:Fallback xmlns="">
          <p:pic>
            <p:nvPicPr>
              <p:cNvPr id="5" name="Ink 4">
                <a:extLst>
                  <a:ext uri="{FF2B5EF4-FFF2-40B4-BE49-F238E27FC236}">
                    <a16:creationId xmlns:a16="http://schemas.microsoft.com/office/drawing/2014/main" id="{1DBD60EA-AAEE-8621-B291-C77AC4017337}"/>
                  </a:ext>
                </a:extLst>
              </p:cNvPr>
              <p:cNvPicPr/>
              <p:nvPr/>
            </p:nvPicPr>
            <p:blipFill>
              <a:blip r:embed="rId3"/>
              <a:stretch>
                <a:fillRect/>
              </a:stretch>
            </p:blipFill>
            <p:spPr>
              <a:xfrm>
                <a:off x="1807200" y="3215880"/>
                <a:ext cx="8289360" cy="2355480"/>
              </a:xfrm>
              <a:prstGeom prst="rect">
                <a:avLst/>
              </a:prstGeom>
            </p:spPr>
          </p:pic>
        </mc:Fallback>
      </mc:AlternateContent>
    </p:spTree>
    <p:extLst>
      <p:ext uri="{BB962C8B-B14F-4D97-AF65-F5344CB8AC3E}">
        <p14:creationId xmlns:p14="http://schemas.microsoft.com/office/powerpoint/2010/main" val="36600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7949" y="2751998"/>
            <a:ext cx="7380268" cy="1577193"/>
          </a:xfrm>
          <a:prstGeom prst="rect">
            <a:avLst/>
          </a:prstGeom>
        </p:spPr>
        <p:txBody>
          <a:bodyPr vert="horz" wrap="square" lIns="0" tIns="63340" rIns="0" bIns="0" rtlCol="0">
            <a:spAutoFit/>
          </a:bodyPr>
          <a:lstStyle/>
          <a:p>
            <a:pPr marL="1929566" marR="4607" indent="-1918626">
              <a:lnSpc>
                <a:spcPts val="5876"/>
              </a:lnSpc>
              <a:spcBef>
                <a:spcPts val="499"/>
              </a:spcBef>
              <a:tabLst>
                <a:tab pos="2755289" algn="l"/>
              </a:tabLst>
            </a:pPr>
            <a:r>
              <a:rPr sz="5169" spc="-127" dirty="0"/>
              <a:t>Declassification</a:t>
            </a:r>
            <a:r>
              <a:rPr sz="5169" spc="-208" dirty="0"/>
              <a:t> </a:t>
            </a:r>
            <a:r>
              <a:rPr sz="5169" spc="-141" dirty="0"/>
              <a:t>Provisions </a:t>
            </a:r>
            <a:r>
              <a:rPr sz="5169" spc="-290" dirty="0"/>
              <a:t>of</a:t>
            </a:r>
            <a:r>
              <a:rPr sz="5169" dirty="0"/>
              <a:t>	</a:t>
            </a:r>
            <a:r>
              <a:rPr sz="5169" spc="-326" dirty="0"/>
              <a:t>EO</a:t>
            </a:r>
            <a:r>
              <a:rPr sz="5169" spc="154" dirty="0"/>
              <a:t> </a:t>
            </a:r>
            <a:r>
              <a:rPr sz="5169" spc="-9" dirty="0"/>
              <a:t>13526</a:t>
            </a:r>
            <a:endParaRPr sz="5169"/>
          </a:p>
        </p:txBody>
      </p:sp>
      <p:sp>
        <p:nvSpPr>
          <p:cNvPr id="3" name="object 3"/>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spcBef>
                <a:spcPts val="272"/>
              </a:spcBef>
            </a:pPr>
            <a:fld id="{81D60167-4931-47E6-BA6A-407CBD079E47}" type="slidenum">
              <a:rPr lang="en-US" kern="0" spc="-23" smtClean="0">
                <a:solidFill>
                  <a:prstClr val="black"/>
                </a:solidFill>
              </a:rPr>
              <a:pPr marL="34549" defTabSz="829178">
                <a:lnSpc>
                  <a:spcPts val="1478"/>
                </a:lnSpc>
                <a:spcBef>
                  <a:spcPts val="272"/>
                </a:spcBef>
              </a:pPr>
              <a:t>37</a:t>
            </a:fld>
            <a:endParaRPr kern="0" spc="-23" dirty="0">
              <a:solidFill>
                <a:prstClr val="black"/>
              </a:solidFill>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019521E-ABF2-E036-FD4D-106244BE4093}"/>
                  </a:ext>
                </a:extLst>
              </p14:cNvPr>
              <p14:cNvContentPartPr/>
              <p14:nvPr/>
            </p14:nvContentPartPr>
            <p14:xfrm>
              <a:off x="3078000" y="3405240"/>
              <a:ext cx="5761440" cy="781560"/>
            </p14:xfrm>
          </p:contentPart>
        </mc:Choice>
        <mc:Fallback xmlns="">
          <p:pic>
            <p:nvPicPr>
              <p:cNvPr id="4" name="Ink 3">
                <a:extLst>
                  <a:ext uri="{FF2B5EF4-FFF2-40B4-BE49-F238E27FC236}">
                    <a16:creationId xmlns:a16="http://schemas.microsoft.com/office/drawing/2014/main" id="{2019521E-ABF2-E036-FD4D-106244BE4093}"/>
                  </a:ext>
                </a:extLst>
              </p:cNvPr>
              <p:cNvPicPr/>
              <p:nvPr/>
            </p:nvPicPr>
            <p:blipFill>
              <a:blip r:embed="rId3"/>
              <a:stretch>
                <a:fillRect/>
              </a:stretch>
            </p:blipFill>
            <p:spPr>
              <a:xfrm>
                <a:off x="3068640" y="3395880"/>
                <a:ext cx="5780160" cy="800280"/>
              </a:xfrm>
              <a:prstGeom prst="rect">
                <a:avLst/>
              </a:prstGeom>
            </p:spPr>
          </p:pic>
        </mc:Fallback>
      </mc:AlternateContent>
    </p:spTree>
    <p:extLst>
      <p:ext uri="{BB962C8B-B14F-4D97-AF65-F5344CB8AC3E}">
        <p14:creationId xmlns:p14="http://schemas.microsoft.com/office/powerpoint/2010/main" val="3386697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0699" y="1023846"/>
            <a:ext cx="4648008" cy="598978"/>
          </a:xfrm>
          <a:prstGeom prst="rect">
            <a:avLst/>
          </a:prstGeom>
        </p:spPr>
        <p:txBody>
          <a:bodyPr vert="horz" wrap="square" lIns="0" tIns="12668" rIns="0" bIns="0" rtlCol="0">
            <a:normAutofit fontScale="90000"/>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spcBef>
                <a:spcPts val="272"/>
              </a:spcBef>
            </a:pPr>
            <a:fld id="{81D60167-4931-47E6-BA6A-407CBD079E47}" type="slidenum">
              <a:rPr lang="en-US" kern="0" spc="-23" smtClean="0">
                <a:solidFill>
                  <a:prstClr val="black"/>
                </a:solidFill>
              </a:rPr>
              <a:pPr marL="34549" defTabSz="829178">
                <a:lnSpc>
                  <a:spcPts val="1478"/>
                </a:lnSpc>
                <a:spcBef>
                  <a:spcPts val="272"/>
                </a:spcBef>
              </a:pPr>
              <a:t>38</a:t>
            </a:fld>
            <a:endParaRPr kern="0" spc="-23" dirty="0">
              <a:solidFill>
                <a:prstClr val="black"/>
              </a:solidFill>
            </a:endParaRPr>
          </a:p>
        </p:txBody>
      </p:sp>
      <p:sp>
        <p:nvSpPr>
          <p:cNvPr id="3" name="object 3"/>
          <p:cNvSpPr txBox="1"/>
          <p:nvPr/>
        </p:nvSpPr>
        <p:spPr>
          <a:xfrm>
            <a:off x="1865293" y="1839459"/>
            <a:ext cx="8457048" cy="3972596"/>
          </a:xfrm>
          <a:prstGeom prst="rect">
            <a:avLst/>
          </a:prstGeom>
        </p:spPr>
        <p:txBody>
          <a:bodyPr vert="horz" wrap="square" lIns="0" tIns="199233" rIns="0" bIns="0" rtlCol="0">
            <a:spAutoFit/>
          </a:bodyPr>
          <a:lstStyle/>
          <a:p>
            <a:pPr algn="ctr" defTabSz="829178">
              <a:spcBef>
                <a:spcPts val="1569"/>
              </a:spcBef>
            </a:pPr>
            <a:r>
              <a:rPr sz="2358" i="1" kern="0" dirty="0">
                <a:solidFill>
                  <a:sysClr val="windowText" lastClr="000000"/>
                </a:solidFill>
                <a:latin typeface="Bell MT"/>
                <a:cs typeface="Bell MT"/>
              </a:rPr>
              <a:t>“No</a:t>
            </a:r>
            <a:r>
              <a:rPr sz="2358" i="1" kern="0" spc="-54" dirty="0">
                <a:solidFill>
                  <a:sysClr val="windowText" lastClr="000000"/>
                </a:solidFill>
                <a:latin typeface="Bell MT"/>
                <a:cs typeface="Bell MT"/>
              </a:rPr>
              <a:t> </a:t>
            </a:r>
            <a:r>
              <a:rPr sz="2358" i="1" kern="0" dirty="0">
                <a:solidFill>
                  <a:sysClr val="windowText" lastClr="000000"/>
                </a:solidFill>
                <a:latin typeface="Bell MT"/>
                <a:cs typeface="Bell MT"/>
              </a:rPr>
              <a:t>information</a:t>
            </a:r>
            <a:r>
              <a:rPr sz="2358" i="1" kern="0" spc="-14" dirty="0">
                <a:solidFill>
                  <a:sysClr val="windowText" lastClr="000000"/>
                </a:solidFill>
                <a:latin typeface="Bell MT"/>
                <a:cs typeface="Bell MT"/>
              </a:rPr>
              <a:t> </a:t>
            </a:r>
            <a:r>
              <a:rPr sz="2358" i="1" kern="0" dirty="0">
                <a:solidFill>
                  <a:sysClr val="windowText" lastClr="000000"/>
                </a:solidFill>
                <a:latin typeface="Bell MT"/>
                <a:cs typeface="Bell MT"/>
              </a:rPr>
              <a:t>may</a:t>
            </a:r>
            <a:r>
              <a:rPr sz="2358" i="1" kern="0" spc="-41" dirty="0">
                <a:solidFill>
                  <a:sysClr val="windowText" lastClr="000000"/>
                </a:solidFill>
                <a:latin typeface="Bell MT"/>
                <a:cs typeface="Bell MT"/>
              </a:rPr>
              <a:t> </a:t>
            </a:r>
            <a:r>
              <a:rPr sz="2358" i="1" kern="0" dirty="0">
                <a:solidFill>
                  <a:sysClr val="windowText" lastClr="000000"/>
                </a:solidFill>
                <a:latin typeface="Bell MT"/>
                <a:cs typeface="Bell MT"/>
              </a:rPr>
              <a:t>remain</a:t>
            </a:r>
            <a:r>
              <a:rPr sz="2358" i="1" kern="0" spc="-32" dirty="0">
                <a:solidFill>
                  <a:sysClr val="windowText" lastClr="000000"/>
                </a:solidFill>
                <a:latin typeface="Bell MT"/>
                <a:cs typeface="Bell MT"/>
              </a:rPr>
              <a:t> </a:t>
            </a:r>
            <a:r>
              <a:rPr sz="2358" i="1" kern="0" dirty="0">
                <a:solidFill>
                  <a:sysClr val="windowText" lastClr="000000"/>
                </a:solidFill>
                <a:latin typeface="Bell MT"/>
                <a:cs typeface="Bell MT"/>
              </a:rPr>
              <a:t>classified</a:t>
            </a:r>
            <a:r>
              <a:rPr sz="2358" i="1" kern="0" spc="-32" dirty="0">
                <a:solidFill>
                  <a:sysClr val="windowText" lastClr="000000"/>
                </a:solidFill>
                <a:latin typeface="Bell MT"/>
                <a:cs typeface="Bell MT"/>
              </a:rPr>
              <a:t> </a:t>
            </a:r>
            <a:r>
              <a:rPr sz="2358" i="1" kern="0" spc="-9" dirty="0">
                <a:solidFill>
                  <a:sysClr val="windowText" lastClr="000000"/>
                </a:solidFill>
                <a:latin typeface="Bell MT"/>
                <a:cs typeface="Bell MT"/>
              </a:rPr>
              <a:t>indefinitely”</a:t>
            </a:r>
            <a:endParaRPr sz="2358" kern="0">
              <a:solidFill>
                <a:sysClr val="windowText" lastClr="000000"/>
              </a:solidFill>
              <a:latin typeface="Bell MT"/>
              <a:cs typeface="Bell MT"/>
            </a:endParaRPr>
          </a:p>
          <a:p>
            <a:pPr marL="11516" defTabSz="829178">
              <a:spcBef>
                <a:spcPts val="1478"/>
              </a:spcBef>
            </a:pPr>
            <a:r>
              <a:rPr sz="2358" b="1" kern="0" dirty="0">
                <a:solidFill>
                  <a:sysClr val="windowText" lastClr="000000"/>
                </a:solidFill>
                <a:latin typeface="Bell MT"/>
                <a:cs typeface="Bell MT"/>
              </a:rPr>
              <a:t>Declassification</a:t>
            </a:r>
            <a:r>
              <a:rPr sz="2358" b="1" kern="0" spc="-59" dirty="0">
                <a:solidFill>
                  <a:sysClr val="windowText" lastClr="000000"/>
                </a:solidFill>
                <a:latin typeface="Bell MT"/>
                <a:cs typeface="Bell MT"/>
              </a:rPr>
              <a:t> </a:t>
            </a:r>
            <a:r>
              <a:rPr sz="2358" b="1" kern="0" spc="-9" dirty="0">
                <a:solidFill>
                  <a:sysClr val="windowText" lastClr="000000"/>
                </a:solidFill>
                <a:latin typeface="Bell MT"/>
                <a:cs typeface="Bell MT"/>
              </a:rPr>
              <a:t>Timeline:</a:t>
            </a:r>
            <a:endParaRPr sz="2358" kern="0">
              <a:solidFill>
                <a:sysClr val="windowText" lastClr="000000"/>
              </a:solidFill>
              <a:latin typeface="Bell MT"/>
              <a:cs typeface="Bell MT"/>
            </a:endParaRPr>
          </a:p>
          <a:p>
            <a:pPr marL="840118" indent="-518236" defTabSz="829178">
              <a:spcBef>
                <a:spcPts val="286"/>
              </a:spcBef>
              <a:buFont typeface="Wingdings"/>
              <a:buChar char=""/>
              <a:tabLst>
                <a:tab pos="840118" algn="l"/>
                <a:tab pos="841270" algn="l"/>
              </a:tabLst>
            </a:pPr>
            <a:r>
              <a:rPr sz="2358" kern="0" dirty="0">
                <a:solidFill>
                  <a:sysClr val="windowText" lastClr="000000"/>
                </a:solidFill>
                <a:latin typeface="Bell MT"/>
                <a:cs typeface="Bell MT"/>
              </a:rPr>
              <a:t>Specific</a:t>
            </a:r>
            <a:r>
              <a:rPr sz="2358" kern="0" spc="-27" dirty="0">
                <a:solidFill>
                  <a:sysClr val="windowText" lastClr="000000"/>
                </a:solidFill>
                <a:latin typeface="Bell MT"/>
                <a:cs typeface="Bell MT"/>
              </a:rPr>
              <a:t> </a:t>
            </a:r>
            <a:r>
              <a:rPr sz="2358" kern="0" dirty="0">
                <a:solidFill>
                  <a:sysClr val="windowText" lastClr="000000"/>
                </a:solidFill>
                <a:latin typeface="Bell MT"/>
                <a:cs typeface="Bell MT"/>
              </a:rPr>
              <a:t>date</a:t>
            </a:r>
            <a:r>
              <a:rPr sz="2358" kern="0" spc="-41" dirty="0">
                <a:solidFill>
                  <a:sysClr val="windowText" lastClr="000000"/>
                </a:solidFill>
                <a:latin typeface="Bell MT"/>
                <a:cs typeface="Bell MT"/>
              </a:rPr>
              <a:t> </a:t>
            </a:r>
            <a:r>
              <a:rPr sz="2358" kern="0" dirty="0">
                <a:solidFill>
                  <a:sysClr val="windowText" lastClr="000000"/>
                </a:solidFill>
                <a:latin typeface="Bell MT"/>
                <a:cs typeface="Bell MT"/>
              </a:rPr>
              <a:t>or</a:t>
            </a:r>
            <a:r>
              <a:rPr sz="2358" kern="0" spc="-41" dirty="0">
                <a:solidFill>
                  <a:sysClr val="windowText" lastClr="000000"/>
                </a:solidFill>
                <a:latin typeface="Bell MT"/>
                <a:cs typeface="Bell MT"/>
              </a:rPr>
              <a:t> </a:t>
            </a:r>
            <a:r>
              <a:rPr sz="2358" kern="0" spc="-18" dirty="0">
                <a:solidFill>
                  <a:sysClr val="windowText" lastClr="000000"/>
                </a:solidFill>
                <a:latin typeface="Bell MT"/>
                <a:cs typeface="Bell MT"/>
              </a:rPr>
              <a:t>event</a:t>
            </a:r>
            <a:endParaRPr sz="2358" kern="0">
              <a:solidFill>
                <a:sysClr val="windowText" lastClr="000000"/>
              </a:solidFill>
              <a:latin typeface="Bell MT"/>
              <a:cs typeface="Bell MT"/>
            </a:endParaRPr>
          </a:p>
          <a:p>
            <a:pPr marL="840118" indent="-518236" defTabSz="829178">
              <a:spcBef>
                <a:spcPts val="281"/>
              </a:spcBef>
              <a:buFont typeface="Wingdings"/>
              <a:buChar char=""/>
              <a:tabLst>
                <a:tab pos="840118" algn="l"/>
                <a:tab pos="841270" algn="l"/>
              </a:tabLst>
            </a:pPr>
            <a:r>
              <a:rPr sz="2358" kern="0" dirty="0">
                <a:solidFill>
                  <a:sysClr val="windowText" lastClr="000000"/>
                </a:solidFill>
                <a:latin typeface="Bell MT"/>
                <a:cs typeface="Bell MT"/>
              </a:rPr>
              <a:t>10</a:t>
            </a:r>
            <a:r>
              <a:rPr sz="2358" kern="0" spc="-54" dirty="0">
                <a:solidFill>
                  <a:sysClr val="windowText" lastClr="000000"/>
                </a:solidFill>
                <a:latin typeface="Bell MT"/>
                <a:cs typeface="Bell MT"/>
              </a:rPr>
              <a:t> </a:t>
            </a:r>
            <a:r>
              <a:rPr sz="2358" kern="0" dirty="0">
                <a:solidFill>
                  <a:sysClr val="windowText" lastClr="000000"/>
                </a:solidFill>
                <a:latin typeface="Bell MT"/>
                <a:cs typeface="Bell MT"/>
              </a:rPr>
              <a:t>years</a:t>
            </a:r>
            <a:r>
              <a:rPr sz="2358" kern="0" spc="-63" dirty="0">
                <a:solidFill>
                  <a:sysClr val="windowText" lastClr="000000"/>
                </a:solidFill>
                <a:latin typeface="Bell MT"/>
                <a:cs typeface="Bell MT"/>
              </a:rPr>
              <a:t> </a:t>
            </a:r>
            <a:r>
              <a:rPr sz="2358" kern="0" dirty="0">
                <a:solidFill>
                  <a:sysClr val="windowText" lastClr="000000"/>
                </a:solidFill>
                <a:latin typeface="Bell MT"/>
                <a:cs typeface="Bell MT"/>
              </a:rPr>
              <a:t>after</a:t>
            </a:r>
            <a:r>
              <a:rPr sz="2358" kern="0" spc="-45" dirty="0">
                <a:solidFill>
                  <a:sysClr val="windowText" lastClr="000000"/>
                </a:solidFill>
                <a:latin typeface="Bell MT"/>
                <a:cs typeface="Bell MT"/>
              </a:rPr>
              <a:t> </a:t>
            </a:r>
            <a:r>
              <a:rPr sz="2358" kern="0" dirty="0">
                <a:solidFill>
                  <a:sysClr val="windowText" lastClr="000000"/>
                </a:solidFill>
                <a:latin typeface="Bell MT"/>
                <a:cs typeface="Bell MT"/>
              </a:rPr>
              <a:t>classification</a:t>
            </a:r>
            <a:r>
              <a:rPr sz="2358" kern="0" spc="-23" dirty="0">
                <a:solidFill>
                  <a:sysClr val="windowText" lastClr="000000"/>
                </a:solidFill>
                <a:latin typeface="Bell MT"/>
                <a:cs typeface="Bell MT"/>
              </a:rPr>
              <a:t> </a:t>
            </a:r>
            <a:r>
              <a:rPr sz="2358" kern="0" spc="-9" dirty="0">
                <a:solidFill>
                  <a:sysClr val="windowText" lastClr="000000"/>
                </a:solidFill>
                <a:latin typeface="Bell MT"/>
                <a:cs typeface="Bell MT"/>
              </a:rPr>
              <a:t>decision</a:t>
            </a:r>
            <a:endParaRPr sz="2358" kern="0">
              <a:solidFill>
                <a:sysClr val="windowText" lastClr="000000"/>
              </a:solidFill>
              <a:latin typeface="Bell MT"/>
              <a:cs typeface="Bell MT"/>
            </a:endParaRPr>
          </a:p>
          <a:p>
            <a:pPr marL="840118" indent="-518236" defTabSz="829178">
              <a:spcBef>
                <a:spcPts val="286"/>
              </a:spcBef>
              <a:buFont typeface="Wingdings"/>
              <a:buChar char=""/>
              <a:tabLst>
                <a:tab pos="840118" algn="l"/>
                <a:tab pos="841270" algn="l"/>
                <a:tab pos="2233022" algn="l"/>
                <a:tab pos="5368351" algn="l"/>
              </a:tabLst>
            </a:pPr>
            <a:r>
              <a:rPr sz="2358" kern="0" dirty="0">
                <a:solidFill>
                  <a:sysClr val="windowText" lastClr="000000"/>
                </a:solidFill>
                <a:latin typeface="Bell MT"/>
                <a:cs typeface="Bell MT"/>
              </a:rPr>
              <a:t>25</a:t>
            </a:r>
            <a:r>
              <a:rPr sz="2358" kern="0" spc="-32" dirty="0">
                <a:solidFill>
                  <a:sysClr val="windowText" lastClr="000000"/>
                </a:solidFill>
                <a:latin typeface="Bell MT"/>
                <a:cs typeface="Bell MT"/>
              </a:rPr>
              <a:t> </a:t>
            </a:r>
            <a:r>
              <a:rPr sz="2358" kern="0" dirty="0">
                <a:solidFill>
                  <a:sysClr val="windowText" lastClr="000000"/>
                </a:solidFill>
                <a:latin typeface="Bell MT"/>
                <a:cs typeface="Bell MT"/>
              </a:rPr>
              <a:t>years</a:t>
            </a:r>
            <a:r>
              <a:rPr sz="2358" kern="0" spc="-41" dirty="0">
                <a:solidFill>
                  <a:sysClr val="windowText" lastClr="000000"/>
                </a:solidFill>
                <a:latin typeface="Bell MT"/>
                <a:cs typeface="Bell MT"/>
              </a:rPr>
              <a:t> </a:t>
            </a:r>
            <a:r>
              <a:rPr sz="2358" kern="0" spc="-23" dirty="0">
                <a:solidFill>
                  <a:sysClr val="windowText" lastClr="000000"/>
                </a:solidFill>
                <a:latin typeface="Bell MT"/>
                <a:cs typeface="Bell MT"/>
              </a:rPr>
              <a:t>if</a:t>
            </a:r>
            <a:r>
              <a:rPr sz="2358" kern="0" dirty="0">
                <a:solidFill>
                  <a:sysClr val="windowText" lastClr="000000"/>
                </a:solidFill>
                <a:latin typeface="Bell MT"/>
                <a:cs typeface="Bell MT"/>
              </a:rPr>
              <a:t>	justified</a:t>
            </a:r>
            <a:r>
              <a:rPr sz="2358" kern="0" spc="-41" dirty="0">
                <a:solidFill>
                  <a:sysClr val="windowText" lastClr="000000"/>
                </a:solidFill>
                <a:latin typeface="Bell MT"/>
                <a:cs typeface="Bell MT"/>
              </a:rPr>
              <a:t> </a:t>
            </a:r>
            <a:r>
              <a:rPr sz="2358" kern="0" dirty="0">
                <a:solidFill>
                  <a:sysClr val="windowText" lastClr="000000"/>
                </a:solidFill>
                <a:latin typeface="Bell MT"/>
                <a:cs typeface="Bell MT"/>
              </a:rPr>
              <a:t>by</a:t>
            </a:r>
            <a:r>
              <a:rPr sz="2358" kern="0" spc="-27" dirty="0">
                <a:solidFill>
                  <a:sysClr val="windowText" lastClr="000000"/>
                </a:solidFill>
                <a:latin typeface="Bell MT"/>
                <a:cs typeface="Bell MT"/>
              </a:rPr>
              <a:t> </a:t>
            </a:r>
            <a:r>
              <a:rPr sz="2358" kern="0" dirty="0">
                <a:solidFill>
                  <a:sysClr val="windowText" lastClr="000000"/>
                </a:solidFill>
                <a:latin typeface="Bell MT"/>
                <a:cs typeface="Bell MT"/>
              </a:rPr>
              <a:t>sensitivity</a:t>
            </a:r>
            <a:r>
              <a:rPr sz="2358" kern="0" spc="-23" dirty="0">
                <a:solidFill>
                  <a:sysClr val="windowText" lastClr="000000"/>
                </a:solidFill>
                <a:latin typeface="Bell MT"/>
                <a:cs typeface="Bell MT"/>
              </a:rPr>
              <a:t> of</a:t>
            </a:r>
            <a:r>
              <a:rPr sz="2358" kern="0" dirty="0">
                <a:solidFill>
                  <a:sysClr val="windowText" lastClr="000000"/>
                </a:solidFill>
                <a:latin typeface="Bell MT"/>
                <a:cs typeface="Bell MT"/>
              </a:rPr>
              <a:t>	</a:t>
            </a:r>
            <a:r>
              <a:rPr sz="2358" kern="0" spc="-9" dirty="0">
                <a:solidFill>
                  <a:sysClr val="windowText" lastClr="000000"/>
                </a:solidFill>
                <a:latin typeface="Bell MT"/>
                <a:cs typeface="Bell MT"/>
              </a:rPr>
              <a:t>information</a:t>
            </a:r>
            <a:endParaRPr sz="2358" kern="0">
              <a:solidFill>
                <a:sysClr val="windowText" lastClr="000000"/>
              </a:solidFill>
              <a:latin typeface="Bell MT"/>
              <a:cs typeface="Bell MT"/>
            </a:endParaRPr>
          </a:p>
          <a:p>
            <a:pPr marL="840118" marR="365644" indent="-517660" defTabSz="829178">
              <a:lnSpc>
                <a:spcPct val="110000"/>
              </a:lnSpc>
              <a:buFont typeface="Wingdings"/>
              <a:buChar char=""/>
              <a:tabLst>
                <a:tab pos="840118" algn="l"/>
                <a:tab pos="841270" algn="l"/>
                <a:tab pos="2233598" algn="l"/>
                <a:tab pos="5985052" algn="l"/>
                <a:tab pos="7480451" algn="l"/>
              </a:tabLst>
            </a:pPr>
            <a:r>
              <a:rPr sz="2358" kern="0" dirty="0">
                <a:solidFill>
                  <a:sysClr val="windowText" lastClr="000000"/>
                </a:solidFill>
                <a:latin typeface="Bell MT"/>
                <a:cs typeface="Bell MT"/>
              </a:rPr>
              <a:t>75</a:t>
            </a:r>
            <a:r>
              <a:rPr sz="2358" kern="0" spc="-32" dirty="0">
                <a:solidFill>
                  <a:sysClr val="windowText" lastClr="000000"/>
                </a:solidFill>
                <a:latin typeface="Bell MT"/>
                <a:cs typeface="Bell MT"/>
              </a:rPr>
              <a:t> </a:t>
            </a:r>
            <a:r>
              <a:rPr sz="2358" kern="0" dirty="0">
                <a:solidFill>
                  <a:sysClr val="windowText" lastClr="000000"/>
                </a:solidFill>
                <a:latin typeface="Bell MT"/>
                <a:cs typeface="Bell MT"/>
              </a:rPr>
              <a:t>years</a:t>
            </a:r>
            <a:r>
              <a:rPr sz="2358" kern="0" spc="-36" dirty="0">
                <a:solidFill>
                  <a:sysClr val="windowText" lastClr="000000"/>
                </a:solidFill>
                <a:latin typeface="Bell MT"/>
                <a:cs typeface="Bell MT"/>
              </a:rPr>
              <a:t> </a:t>
            </a:r>
            <a:r>
              <a:rPr sz="2358" kern="0" spc="-23" dirty="0">
                <a:solidFill>
                  <a:sysClr val="windowText" lastClr="000000"/>
                </a:solidFill>
                <a:latin typeface="Bell MT"/>
                <a:cs typeface="Bell MT"/>
              </a:rPr>
              <a:t>if</a:t>
            </a:r>
            <a:r>
              <a:rPr sz="2358" kern="0" dirty="0">
                <a:solidFill>
                  <a:sysClr val="windowText" lastClr="000000"/>
                </a:solidFill>
                <a:latin typeface="Bell MT"/>
                <a:cs typeface="Bell MT"/>
              </a:rPr>
              <a:t>	reveals</a:t>
            </a:r>
            <a:r>
              <a:rPr sz="2358" kern="0" spc="-73" dirty="0">
                <a:solidFill>
                  <a:sysClr val="windowText" lastClr="000000"/>
                </a:solidFill>
                <a:latin typeface="Bell MT"/>
                <a:cs typeface="Bell MT"/>
              </a:rPr>
              <a:t> </a:t>
            </a:r>
            <a:r>
              <a:rPr sz="2358" kern="0" dirty="0">
                <a:solidFill>
                  <a:sysClr val="windowText" lastClr="000000"/>
                </a:solidFill>
                <a:latin typeface="Bell MT"/>
                <a:cs typeface="Bell MT"/>
              </a:rPr>
              <a:t>confidential</a:t>
            </a:r>
            <a:r>
              <a:rPr sz="2358" kern="0" spc="-14" dirty="0">
                <a:solidFill>
                  <a:sysClr val="windowText" lastClr="000000"/>
                </a:solidFill>
                <a:latin typeface="Bell MT"/>
                <a:cs typeface="Bell MT"/>
              </a:rPr>
              <a:t> </a:t>
            </a:r>
            <a:r>
              <a:rPr sz="2358" kern="0" dirty="0">
                <a:solidFill>
                  <a:sysClr val="windowText" lastClr="000000"/>
                </a:solidFill>
                <a:latin typeface="Bell MT"/>
                <a:cs typeface="Bell MT"/>
              </a:rPr>
              <a:t>human</a:t>
            </a:r>
            <a:r>
              <a:rPr sz="2358" kern="0" spc="-54" dirty="0">
                <a:solidFill>
                  <a:sysClr val="windowText" lastClr="000000"/>
                </a:solidFill>
                <a:latin typeface="Bell MT"/>
                <a:cs typeface="Bell MT"/>
              </a:rPr>
              <a:t> </a:t>
            </a:r>
            <a:r>
              <a:rPr sz="2358" kern="0" dirty="0">
                <a:solidFill>
                  <a:sysClr val="windowText" lastClr="000000"/>
                </a:solidFill>
                <a:latin typeface="Bell MT"/>
                <a:cs typeface="Bell MT"/>
              </a:rPr>
              <a:t>source,</a:t>
            </a:r>
            <a:r>
              <a:rPr sz="2358" kern="0" spc="-45" dirty="0">
                <a:solidFill>
                  <a:sysClr val="windowText" lastClr="000000"/>
                </a:solidFill>
                <a:latin typeface="Bell MT"/>
                <a:cs typeface="Bell MT"/>
              </a:rPr>
              <a:t> </a:t>
            </a:r>
            <a:r>
              <a:rPr sz="2358" kern="0" spc="-9" dirty="0">
                <a:solidFill>
                  <a:sysClr val="windowText" lastClr="000000"/>
                </a:solidFill>
                <a:latin typeface="Bell MT"/>
                <a:cs typeface="Bell MT"/>
              </a:rPr>
              <a:t>human </a:t>
            </a:r>
            <a:r>
              <a:rPr sz="2358" kern="0" dirty="0">
                <a:solidFill>
                  <a:sysClr val="windowText" lastClr="000000"/>
                </a:solidFill>
                <a:latin typeface="Bell MT"/>
                <a:cs typeface="Bell MT"/>
              </a:rPr>
              <a:t>intelligence</a:t>
            </a:r>
            <a:r>
              <a:rPr sz="2358" kern="0" spc="9" dirty="0">
                <a:solidFill>
                  <a:sysClr val="windowText" lastClr="000000"/>
                </a:solidFill>
                <a:latin typeface="Bell MT"/>
                <a:cs typeface="Bell MT"/>
              </a:rPr>
              <a:t> </a:t>
            </a:r>
            <a:r>
              <a:rPr sz="2358" kern="0" dirty="0">
                <a:solidFill>
                  <a:sysClr val="windowText" lastClr="000000"/>
                </a:solidFill>
                <a:latin typeface="Bell MT"/>
                <a:cs typeface="Bell MT"/>
              </a:rPr>
              <a:t>source,</a:t>
            </a:r>
            <a:r>
              <a:rPr sz="2358" kern="0" spc="-23" dirty="0">
                <a:solidFill>
                  <a:sysClr val="windowText" lastClr="000000"/>
                </a:solidFill>
                <a:latin typeface="Bell MT"/>
                <a:cs typeface="Bell MT"/>
              </a:rPr>
              <a:t> </a:t>
            </a:r>
            <a:r>
              <a:rPr sz="2358" kern="0" dirty="0">
                <a:solidFill>
                  <a:sysClr val="windowText" lastClr="000000"/>
                </a:solidFill>
                <a:latin typeface="Bell MT"/>
                <a:cs typeface="Bell MT"/>
              </a:rPr>
              <a:t>or</a:t>
            </a:r>
            <a:r>
              <a:rPr sz="2358" kern="0" spc="-18" dirty="0">
                <a:solidFill>
                  <a:sysClr val="windowText" lastClr="000000"/>
                </a:solidFill>
                <a:latin typeface="Bell MT"/>
                <a:cs typeface="Bell MT"/>
              </a:rPr>
              <a:t> </a:t>
            </a:r>
            <a:r>
              <a:rPr sz="2358" kern="0" dirty="0">
                <a:solidFill>
                  <a:sysClr val="windowText" lastClr="000000"/>
                </a:solidFill>
                <a:latin typeface="Bell MT"/>
                <a:cs typeface="Bell MT"/>
              </a:rPr>
              <a:t>design</a:t>
            </a:r>
            <a:r>
              <a:rPr sz="2358" kern="0" spc="-32" dirty="0">
                <a:solidFill>
                  <a:sysClr val="windowText" lastClr="000000"/>
                </a:solidFill>
                <a:latin typeface="Bell MT"/>
                <a:cs typeface="Bell MT"/>
              </a:rPr>
              <a:t> </a:t>
            </a:r>
            <a:r>
              <a:rPr sz="2358" kern="0" dirty="0">
                <a:solidFill>
                  <a:sysClr val="windowText" lastClr="000000"/>
                </a:solidFill>
                <a:latin typeface="Bell MT"/>
                <a:cs typeface="Bell MT"/>
              </a:rPr>
              <a:t>concepts </a:t>
            </a:r>
            <a:r>
              <a:rPr sz="2358" kern="0" spc="-23" dirty="0">
                <a:solidFill>
                  <a:sysClr val="windowText" lastClr="000000"/>
                </a:solidFill>
                <a:latin typeface="Bell MT"/>
                <a:cs typeface="Bell MT"/>
              </a:rPr>
              <a:t>of</a:t>
            </a:r>
            <a:r>
              <a:rPr sz="2358" kern="0" dirty="0">
                <a:solidFill>
                  <a:sysClr val="windowText" lastClr="000000"/>
                </a:solidFill>
                <a:latin typeface="Bell MT"/>
                <a:cs typeface="Bell MT"/>
              </a:rPr>
              <a:t>	weapons</a:t>
            </a:r>
            <a:r>
              <a:rPr sz="2358" kern="0" spc="-45" dirty="0">
                <a:solidFill>
                  <a:sysClr val="windowText" lastClr="000000"/>
                </a:solidFill>
                <a:latin typeface="Bell MT"/>
                <a:cs typeface="Bell MT"/>
              </a:rPr>
              <a:t> </a:t>
            </a:r>
            <a:r>
              <a:rPr sz="2358" kern="0" spc="-23" dirty="0">
                <a:solidFill>
                  <a:sysClr val="windowText" lastClr="000000"/>
                </a:solidFill>
                <a:latin typeface="Bell MT"/>
                <a:cs typeface="Bell MT"/>
              </a:rPr>
              <a:t>of</a:t>
            </a:r>
            <a:r>
              <a:rPr sz="2358" kern="0" dirty="0">
                <a:solidFill>
                  <a:sysClr val="windowText" lastClr="000000"/>
                </a:solidFill>
                <a:latin typeface="Bell MT"/>
                <a:cs typeface="Bell MT"/>
              </a:rPr>
              <a:t>	</a:t>
            </a:r>
            <a:r>
              <a:rPr sz="2358" kern="0" spc="-18" dirty="0">
                <a:solidFill>
                  <a:sysClr val="windowText" lastClr="000000"/>
                </a:solidFill>
                <a:latin typeface="Bell MT"/>
                <a:cs typeface="Bell MT"/>
              </a:rPr>
              <a:t>mass </a:t>
            </a:r>
            <a:r>
              <a:rPr sz="2358" kern="0" spc="-9" dirty="0">
                <a:solidFill>
                  <a:sysClr val="windowText" lastClr="000000"/>
                </a:solidFill>
                <a:latin typeface="Bell MT"/>
                <a:cs typeface="Bell MT"/>
              </a:rPr>
              <a:t>destruction</a:t>
            </a:r>
            <a:endParaRPr sz="2358" kern="0">
              <a:solidFill>
                <a:sysClr val="windowText" lastClr="000000"/>
              </a:solidFill>
              <a:latin typeface="Bell MT"/>
              <a:cs typeface="Bell MT"/>
            </a:endParaRPr>
          </a:p>
          <a:p>
            <a:pPr marR="4607" algn="r" defTabSz="829178">
              <a:spcBef>
                <a:spcPts val="1968"/>
              </a:spcBef>
            </a:pPr>
            <a:r>
              <a:rPr sz="1270" kern="0" dirty="0">
                <a:solidFill>
                  <a:sysClr val="windowText" lastClr="000000"/>
                </a:solidFill>
                <a:latin typeface="Bell MT"/>
                <a:cs typeface="Bell MT"/>
              </a:rPr>
              <a:t>Sec.</a:t>
            </a:r>
            <a:r>
              <a:rPr sz="1270" kern="0" spc="-18" dirty="0">
                <a:solidFill>
                  <a:sysClr val="windowText" lastClr="000000"/>
                </a:solidFill>
                <a:latin typeface="Bell MT"/>
                <a:cs typeface="Bell MT"/>
              </a:rPr>
              <a:t> </a:t>
            </a:r>
            <a:r>
              <a:rPr sz="1270" kern="0" dirty="0">
                <a:solidFill>
                  <a:sysClr val="windowText" lastClr="000000"/>
                </a:solidFill>
                <a:latin typeface="Bell MT"/>
                <a:cs typeface="Bell MT"/>
              </a:rPr>
              <a:t>1.5</a:t>
            </a:r>
            <a:r>
              <a:rPr sz="1270" kern="0" spc="-18" dirty="0">
                <a:solidFill>
                  <a:sysClr val="windowText" lastClr="000000"/>
                </a:solidFill>
                <a:latin typeface="Bell MT"/>
                <a:cs typeface="Bell MT"/>
              </a:rPr>
              <a:t> </a:t>
            </a:r>
            <a:r>
              <a:rPr sz="1270" kern="0" dirty="0">
                <a:solidFill>
                  <a:sysClr val="windowText" lastClr="000000"/>
                </a:solidFill>
                <a:latin typeface="Bell MT"/>
                <a:cs typeface="Bell MT"/>
              </a:rPr>
              <a:t>–</a:t>
            </a:r>
            <a:r>
              <a:rPr sz="1270" kern="0" spc="-23" dirty="0">
                <a:solidFill>
                  <a:sysClr val="windowText" lastClr="000000"/>
                </a:solidFill>
                <a:latin typeface="Bell MT"/>
                <a:cs typeface="Bell MT"/>
              </a:rPr>
              <a:t> </a:t>
            </a:r>
            <a:r>
              <a:rPr sz="1270" kern="0" dirty="0">
                <a:solidFill>
                  <a:sysClr val="windowText" lastClr="000000"/>
                </a:solidFill>
                <a:latin typeface="Bell MT"/>
                <a:cs typeface="Bell MT"/>
              </a:rPr>
              <a:t>Duration</a:t>
            </a:r>
            <a:r>
              <a:rPr sz="1270" kern="0" spc="-14" dirty="0">
                <a:solidFill>
                  <a:sysClr val="windowText" lastClr="000000"/>
                </a:solidFill>
                <a:latin typeface="Bell MT"/>
                <a:cs typeface="Bell MT"/>
              </a:rPr>
              <a:t> </a:t>
            </a:r>
            <a:r>
              <a:rPr sz="1270" kern="0" dirty="0">
                <a:solidFill>
                  <a:sysClr val="windowText" lastClr="000000"/>
                </a:solidFill>
                <a:latin typeface="Bell MT"/>
                <a:cs typeface="Bell MT"/>
              </a:rPr>
              <a:t>of</a:t>
            </a:r>
            <a:r>
              <a:rPr sz="1270" kern="0" spc="281" dirty="0">
                <a:solidFill>
                  <a:sysClr val="windowText" lastClr="000000"/>
                </a:solidFill>
                <a:latin typeface="Bell MT"/>
                <a:cs typeface="Bell MT"/>
              </a:rPr>
              <a:t> </a:t>
            </a:r>
            <a:r>
              <a:rPr sz="1270" kern="0" spc="-9" dirty="0">
                <a:solidFill>
                  <a:sysClr val="windowText" lastClr="000000"/>
                </a:solidFill>
                <a:latin typeface="Bell MT"/>
                <a:cs typeface="Bell MT"/>
              </a:rPr>
              <a:t>Classification</a:t>
            </a:r>
            <a:endParaRPr sz="1270"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8EB5648-9785-1672-B9F8-AC70E17DD9B7}"/>
                  </a:ext>
                </a:extLst>
              </p14:cNvPr>
              <p14:cNvContentPartPr/>
              <p14:nvPr/>
            </p14:nvContentPartPr>
            <p14:xfrm>
              <a:off x="2491200" y="1644840"/>
              <a:ext cx="7828560" cy="3926880"/>
            </p14:xfrm>
          </p:contentPart>
        </mc:Choice>
        <mc:Fallback xmlns="">
          <p:pic>
            <p:nvPicPr>
              <p:cNvPr id="5" name="Ink 4">
                <a:extLst>
                  <a:ext uri="{FF2B5EF4-FFF2-40B4-BE49-F238E27FC236}">
                    <a16:creationId xmlns:a16="http://schemas.microsoft.com/office/drawing/2014/main" id="{48EB5648-9785-1672-B9F8-AC70E17DD9B7}"/>
                  </a:ext>
                </a:extLst>
              </p:cNvPr>
              <p:cNvPicPr/>
              <p:nvPr/>
            </p:nvPicPr>
            <p:blipFill>
              <a:blip r:embed="rId3"/>
              <a:stretch>
                <a:fillRect/>
              </a:stretch>
            </p:blipFill>
            <p:spPr>
              <a:xfrm>
                <a:off x="2481840" y="1635480"/>
                <a:ext cx="7847280" cy="3945600"/>
              </a:xfrm>
              <a:prstGeom prst="rect">
                <a:avLst/>
              </a:prstGeom>
            </p:spPr>
          </p:pic>
        </mc:Fallback>
      </mc:AlternateContent>
    </p:spTree>
    <p:extLst>
      <p:ext uri="{BB962C8B-B14F-4D97-AF65-F5344CB8AC3E}">
        <p14:creationId xmlns:p14="http://schemas.microsoft.com/office/powerpoint/2010/main" val="739278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0240" y="816551"/>
            <a:ext cx="4648008" cy="598978"/>
          </a:xfrm>
          <a:prstGeom prst="rect">
            <a:avLst/>
          </a:prstGeom>
        </p:spPr>
        <p:txBody>
          <a:bodyPr vert="horz" wrap="square" lIns="0" tIns="12668" rIns="0" bIns="0" rtlCol="0">
            <a:normAutofit fontScale="90000"/>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spcBef>
                <a:spcPts val="272"/>
              </a:spcBef>
            </a:pPr>
            <a:fld id="{81D60167-4931-47E6-BA6A-407CBD079E47}" type="slidenum">
              <a:rPr lang="en-US" kern="0" spc="-23" smtClean="0">
                <a:solidFill>
                  <a:prstClr val="black"/>
                </a:solidFill>
              </a:rPr>
              <a:pPr marL="34549" defTabSz="829178">
                <a:lnSpc>
                  <a:spcPts val="1478"/>
                </a:lnSpc>
                <a:spcBef>
                  <a:spcPts val="272"/>
                </a:spcBef>
              </a:pPr>
              <a:t>39</a:t>
            </a:fld>
            <a:endParaRPr kern="0" spc="-23" dirty="0">
              <a:solidFill>
                <a:prstClr val="black"/>
              </a:solidFill>
            </a:endParaRPr>
          </a:p>
        </p:txBody>
      </p:sp>
      <p:sp>
        <p:nvSpPr>
          <p:cNvPr id="3" name="object 3"/>
          <p:cNvSpPr txBox="1"/>
          <p:nvPr/>
        </p:nvSpPr>
        <p:spPr>
          <a:xfrm>
            <a:off x="1778224" y="1656515"/>
            <a:ext cx="8538815" cy="4043802"/>
          </a:xfrm>
          <a:prstGeom prst="rect">
            <a:avLst/>
          </a:prstGeom>
        </p:spPr>
        <p:txBody>
          <a:bodyPr vert="horz" wrap="square" lIns="0" tIns="135893" rIns="0" bIns="0" rtlCol="0">
            <a:spAutoFit/>
          </a:bodyPr>
          <a:lstStyle/>
          <a:p>
            <a:pPr marL="11516" algn="just" defTabSz="829178">
              <a:spcBef>
                <a:spcPts val="1070"/>
              </a:spcBef>
            </a:pPr>
            <a:r>
              <a:rPr sz="2720" kern="0" dirty="0">
                <a:solidFill>
                  <a:sysClr val="windowText" lastClr="000000"/>
                </a:solidFill>
                <a:latin typeface="Bell MT"/>
                <a:cs typeface="Bell MT"/>
              </a:rPr>
              <a:t>Sec.</a:t>
            </a:r>
            <a:r>
              <a:rPr sz="2720" kern="0" spc="-50" dirty="0">
                <a:solidFill>
                  <a:sysClr val="windowText" lastClr="000000"/>
                </a:solidFill>
                <a:latin typeface="Bell MT"/>
                <a:cs typeface="Bell MT"/>
              </a:rPr>
              <a:t> </a:t>
            </a:r>
            <a:r>
              <a:rPr sz="2720" kern="0" dirty="0">
                <a:solidFill>
                  <a:sysClr val="windowText" lastClr="000000"/>
                </a:solidFill>
                <a:latin typeface="Bell MT"/>
                <a:cs typeface="Bell MT"/>
              </a:rPr>
              <a:t>3.3</a:t>
            </a:r>
            <a:r>
              <a:rPr sz="2720" kern="0" spc="-45" dirty="0">
                <a:solidFill>
                  <a:sysClr val="windowText" lastClr="000000"/>
                </a:solidFill>
                <a:latin typeface="Bell MT"/>
                <a:cs typeface="Bell MT"/>
              </a:rPr>
              <a:t> </a:t>
            </a:r>
            <a:r>
              <a:rPr sz="2720" kern="0" dirty="0">
                <a:solidFill>
                  <a:sysClr val="windowText" lastClr="000000"/>
                </a:solidFill>
                <a:latin typeface="Bell MT"/>
                <a:cs typeface="Bell MT"/>
              </a:rPr>
              <a:t>–</a:t>
            </a:r>
            <a:r>
              <a:rPr sz="2720" kern="0" spc="-54" dirty="0">
                <a:solidFill>
                  <a:sysClr val="windowText" lastClr="000000"/>
                </a:solidFill>
                <a:latin typeface="Bell MT"/>
                <a:cs typeface="Bell MT"/>
              </a:rPr>
              <a:t> </a:t>
            </a:r>
            <a:r>
              <a:rPr sz="2720" b="1" kern="0" dirty="0">
                <a:solidFill>
                  <a:sysClr val="windowText" lastClr="000000"/>
                </a:solidFill>
                <a:latin typeface="Bell MT"/>
                <a:cs typeface="Bell MT"/>
              </a:rPr>
              <a:t>Automatic</a:t>
            </a:r>
            <a:r>
              <a:rPr sz="2720" b="1" kern="0" spc="-59" dirty="0">
                <a:solidFill>
                  <a:sysClr val="windowText" lastClr="000000"/>
                </a:solidFill>
                <a:latin typeface="Bell MT"/>
                <a:cs typeface="Bell MT"/>
              </a:rPr>
              <a:t> </a:t>
            </a:r>
            <a:r>
              <a:rPr sz="2720" b="1" kern="0" spc="-9" dirty="0">
                <a:solidFill>
                  <a:sysClr val="windowText" lastClr="000000"/>
                </a:solidFill>
                <a:latin typeface="Bell MT"/>
                <a:cs typeface="Bell MT"/>
              </a:rPr>
              <a:t>Declassification</a:t>
            </a:r>
            <a:endParaRPr sz="2720" kern="0">
              <a:solidFill>
                <a:sysClr val="windowText" lastClr="000000"/>
              </a:solidFill>
              <a:latin typeface="Bell MT"/>
              <a:cs typeface="Bell MT"/>
            </a:endParaRPr>
          </a:p>
          <a:p>
            <a:pPr marL="1204035" marR="4607" indent="-518236" defTabSz="829178">
              <a:lnSpc>
                <a:spcPct val="130000"/>
              </a:lnSpc>
              <a:buFont typeface="Arial"/>
              <a:buChar char="•"/>
              <a:tabLst>
                <a:tab pos="1204035" algn="l"/>
                <a:tab pos="1204611" algn="l"/>
                <a:tab pos="4154527" algn="l"/>
              </a:tabLst>
            </a:pPr>
            <a:r>
              <a:rPr sz="2720" kern="0" dirty="0">
                <a:solidFill>
                  <a:sysClr val="windowText" lastClr="000000"/>
                </a:solidFill>
                <a:latin typeface="Bell MT"/>
                <a:cs typeface="Bell MT"/>
              </a:rPr>
              <a:t>25</a:t>
            </a:r>
            <a:r>
              <a:rPr sz="2720" kern="0" spc="-73" dirty="0">
                <a:solidFill>
                  <a:sysClr val="windowText" lastClr="000000"/>
                </a:solidFill>
                <a:latin typeface="Bell MT"/>
                <a:cs typeface="Bell MT"/>
              </a:rPr>
              <a:t> </a:t>
            </a:r>
            <a:r>
              <a:rPr sz="2720" kern="0" dirty="0">
                <a:solidFill>
                  <a:sysClr val="windowText" lastClr="000000"/>
                </a:solidFill>
                <a:latin typeface="Bell MT"/>
                <a:cs typeface="Bell MT"/>
              </a:rPr>
              <a:t>years</a:t>
            </a:r>
            <a:r>
              <a:rPr sz="2720" kern="0" spc="-54" dirty="0">
                <a:solidFill>
                  <a:sysClr val="windowText" lastClr="000000"/>
                </a:solidFill>
                <a:latin typeface="Bell MT"/>
                <a:cs typeface="Bell MT"/>
              </a:rPr>
              <a:t> </a:t>
            </a:r>
            <a:r>
              <a:rPr sz="2720" kern="0" dirty="0">
                <a:solidFill>
                  <a:sysClr val="windowText" lastClr="000000"/>
                </a:solidFill>
                <a:latin typeface="Bell MT"/>
                <a:cs typeface="Bell MT"/>
              </a:rPr>
              <a:t>or</a:t>
            </a:r>
            <a:r>
              <a:rPr sz="2720" kern="0" spc="-59" dirty="0">
                <a:solidFill>
                  <a:sysClr val="windowText" lastClr="000000"/>
                </a:solidFill>
                <a:latin typeface="Bell MT"/>
                <a:cs typeface="Bell MT"/>
              </a:rPr>
              <a:t> </a:t>
            </a:r>
            <a:r>
              <a:rPr sz="2720" kern="0" dirty="0">
                <a:solidFill>
                  <a:sysClr val="windowText" lastClr="000000"/>
                </a:solidFill>
                <a:latin typeface="Bell MT"/>
                <a:cs typeface="Bell MT"/>
              </a:rPr>
              <a:t>older,</a:t>
            </a:r>
            <a:r>
              <a:rPr sz="2720" kern="0" spc="-45" dirty="0">
                <a:solidFill>
                  <a:sysClr val="windowText" lastClr="000000"/>
                </a:solidFill>
                <a:latin typeface="Bell MT"/>
                <a:cs typeface="Bell MT"/>
              </a:rPr>
              <a:t> </a:t>
            </a:r>
            <a:r>
              <a:rPr sz="2720" kern="0" spc="-23" dirty="0">
                <a:solidFill>
                  <a:sysClr val="windowText" lastClr="000000"/>
                </a:solidFill>
                <a:latin typeface="Bell MT"/>
                <a:cs typeface="Bell MT"/>
              </a:rPr>
              <a:t>of</a:t>
            </a:r>
            <a:r>
              <a:rPr sz="2720" kern="0" dirty="0">
                <a:solidFill>
                  <a:sysClr val="windowText" lastClr="000000"/>
                </a:solidFill>
                <a:latin typeface="Bell MT"/>
                <a:cs typeface="Bell MT"/>
              </a:rPr>
              <a:t>	permanent</a:t>
            </a:r>
            <a:r>
              <a:rPr sz="2720" kern="0" spc="14" dirty="0">
                <a:solidFill>
                  <a:sysClr val="windowText" lastClr="000000"/>
                </a:solidFill>
                <a:latin typeface="Bell MT"/>
                <a:cs typeface="Bell MT"/>
              </a:rPr>
              <a:t> </a:t>
            </a:r>
            <a:r>
              <a:rPr sz="2720" kern="0" dirty="0">
                <a:solidFill>
                  <a:sysClr val="windowText" lastClr="000000"/>
                </a:solidFill>
                <a:latin typeface="Bell MT"/>
                <a:cs typeface="Bell MT"/>
              </a:rPr>
              <a:t>historical value,</a:t>
            </a:r>
            <a:r>
              <a:rPr sz="2720" kern="0" spc="-23" dirty="0">
                <a:solidFill>
                  <a:sysClr val="windowText" lastClr="000000"/>
                </a:solidFill>
                <a:latin typeface="Bell MT"/>
                <a:cs typeface="Bell MT"/>
              </a:rPr>
              <a:t> but </a:t>
            </a:r>
            <a:r>
              <a:rPr sz="2720" u="sng" kern="0" dirty="0">
                <a:solidFill>
                  <a:sysClr val="windowText" lastClr="000000"/>
                </a:solidFill>
                <a:uFill>
                  <a:solidFill>
                    <a:srgbClr val="000000"/>
                  </a:solidFill>
                </a:uFill>
                <a:latin typeface="Bell MT"/>
                <a:cs typeface="Bell MT"/>
              </a:rPr>
              <a:t>not</a:t>
            </a:r>
            <a:r>
              <a:rPr sz="2720" kern="0" spc="-45" dirty="0">
                <a:solidFill>
                  <a:sysClr val="windowText" lastClr="000000"/>
                </a:solidFill>
                <a:latin typeface="Bell MT"/>
                <a:cs typeface="Bell MT"/>
              </a:rPr>
              <a:t> </a:t>
            </a:r>
            <a:r>
              <a:rPr sz="2720" kern="0" dirty="0">
                <a:solidFill>
                  <a:sysClr val="windowText" lastClr="000000"/>
                </a:solidFill>
                <a:latin typeface="Bell MT"/>
                <a:cs typeface="Bell MT"/>
              </a:rPr>
              <a:t>necessarily</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reviewed</a:t>
            </a:r>
            <a:r>
              <a:rPr sz="2720" kern="0" spc="-63" dirty="0">
                <a:solidFill>
                  <a:sysClr val="windowText" lastClr="000000"/>
                </a:solidFill>
                <a:latin typeface="Bell MT"/>
                <a:cs typeface="Bell MT"/>
              </a:rPr>
              <a:t> </a:t>
            </a:r>
            <a:r>
              <a:rPr sz="2720" kern="0" dirty="0">
                <a:solidFill>
                  <a:sysClr val="windowText" lastClr="000000"/>
                </a:solidFill>
                <a:latin typeface="Bell MT"/>
                <a:cs typeface="Bell MT"/>
              </a:rPr>
              <a:t>before</a:t>
            </a:r>
            <a:r>
              <a:rPr sz="2720" kern="0" spc="-23" dirty="0">
                <a:solidFill>
                  <a:sysClr val="windowText" lastClr="000000"/>
                </a:solidFill>
                <a:latin typeface="Bell MT"/>
                <a:cs typeface="Bell MT"/>
              </a:rPr>
              <a:t> </a:t>
            </a:r>
            <a:r>
              <a:rPr sz="2720" kern="0" spc="-9" dirty="0">
                <a:solidFill>
                  <a:sysClr val="windowText" lastClr="000000"/>
                </a:solidFill>
                <a:latin typeface="Bell MT"/>
                <a:cs typeface="Bell MT"/>
              </a:rPr>
              <a:t>declassification</a:t>
            </a:r>
            <a:endParaRPr sz="2720" kern="0">
              <a:solidFill>
                <a:sysClr val="windowText" lastClr="000000"/>
              </a:solidFill>
              <a:latin typeface="Bell MT"/>
              <a:cs typeface="Bell MT"/>
            </a:endParaRPr>
          </a:p>
          <a:p>
            <a:pPr defTabSz="829178">
              <a:spcBef>
                <a:spcPts val="45"/>
              </a:spcBef>
              <a:buFont typeface="Arial"/>
              <a:buChar char="•"/>
            </a:pPr>
            <a:endParaRPr sz="2494" kern="0">
              <a:solidFill>
                <a:sysClr val="windowText" lastClr="000000"/>
              </a:solidFill>
              <a:latin typeface="Bell MT"/>
              <a:cs typeface="Bell MT"/>
            </a:endParaRPr>
          </a:p>
          <a:p>
            <a:pPr marL="11516" algn="just" defTabSz="829178"/>
            <a:r>
              <a:rPr sz="2720" kern="0" dirty="0">
                <a:solidFill>
                  <a:sysClr val="windowText" lastClr="000000"/>
                </a:solidFill>
                <a:latin typeface="Bell MT"/>
                <a:cs typeface="Bell MT"/>
              </a:rPr>
              <a:t>Sec.</a:t>
            </a:r>
            <a:r>
              <a:rPr sz="2720" kern="0" spc="-32" dirty="0">
                <a:solidFill>
                  <a:sysClr val="windowText" lastClr="000000"/>
                </a:solidFill>
                <a:latin typeface="Bell MT"/>
                <a:cs typeface="Bell MT"/>
              </a:rPr>
              <a:t> </a:t>
            </a:r>
            <a:r>
              <a:rPr sz="2720" kern="0" dirty="0">
                <a:solidFill>
                  <a:sysClr val="windowText" lastClr="000000"/>
                </a:solidFill>
                <a:latin typeface="Bell MT"/>
                <a:cs typeface="Bell MT"/>
              </a:rPr>
              <a:t>3.4</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a:t>
            </a:r>
            <a:r>
              <a:rPr sz="2720" kern="0" spc="-36" dirty="0">
                <a:solidFill>
                  <a:sysClr val="windowText" lastClr="000000"/>
                </a:solidFill>
                <a:latin typeface="Bell MT"/>
                <a:cs typeface="Bell MT"/>
              </a:rPr>
              <a:t> </a:t>
            </a:r>
            <a:r>
              <a:rPr sz="2720" b="1" kern="0" dirty="0">
                <a:solidFill>
                  <a:sysClr val="windowText" lastClr="000000"/>
                </a:solidFill>
                <a:latin typeface="Bell MT"/>
                <a:cs typeface="Bell MT"/>
              </a:rPr>
              <a:t>Systematic</a:t>
            </a:r>
            <a:r>
              <a:rPr sz="2720" b="1" kern="0" spc="-36" dirty="0">
                <a:solidFill>
                  <a:sysClr val="windowText" lastClr="000000"/>
                </a:solidFill>
                <a:latin typeface="Bell MT"/>
                <a:cs typeface="Bell MT"/>
              </a:rPr>
              <a:t> </a:t>
            </a:r>
            <a:r>
              <a:rPr sz="2720" b="1" kern="0" spc="-9" dirty="0">
                <a:solidFill>
                  <a:sysClr val="windowText" lastClr="000000"/>
                </a:solidFill>
                <a:latin typeface="Bell MT"/>
                <a:cs typeface="Bell MT"/>
              </a:rPr>
              <a:t>Declassification</a:t>
            </a:r>
            <a:endParaRPr sz="2720" kern="0">
              <a:solidFill>
                <a:sysClr val="windowText" lastClr="000000"/>
              </a:solidFill>
              <a:latin typeface="Bell MT"/>
              <a:cs typeface="Bell MT"/>
            </a:endParaRPr>
          </a:p>
          <a:p>
            <a:pPr marL="1204035" marR="213053" indent="-518236" algn="just" defTabSz="829178">
              <a:lnSpc>
                <a:spcPct val="130000"/>
              </a:lnSpc>
              <a:buFont typeface="Arial"/>
              <a:buChar char="•"/>
              <a:tabLst>
                <a:tab pos="1204611" algn="l"/>
              </a:tabLst>
            </a:pPr>
            <a:r>
              <a:rPr sz="2720" kern="0" dirty="0">
                <a:solidFill>
                  <a:sysClr val="windowText" lastClr="000000"/>
                </a:solidFill>
                <a:latin typeface="Bell MT"/>
                <a:cs typeface="Bell MT"/>
              </a:rPr>
              <a:t>Systematic</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declassification</a:t>
            </a:r>
            <a:r>
              <a:rPr sz="2720" kern="0" spc="-36" dirty="0">
                <a:solidFill>
                  <a:sysClr val="windowText" lastClr="000000"/>
                </a:solidFill>
                <a:latin typeface="Bell MT"/>
                <a:cs typeface="Bell MT"/>
              </a:rPr>
              <a:t> </a:t>
            </a:r>
            <a:r>
              <a:rPr sz="2720" kern="0" dirty="0">
                <a:solidFill>
                  <a:sysClr val="windowText" lastClr="000000"/>
                </a:solidFill>
                <a:latin typeface="Bell MT"/>
                <a:cs typeface="Bell MT"/>
              </a:rPr>
              <a:t>review</a:t>
            </a:r>
            <a:r>
              <a:rPr sz="2720" kern="0" spc="-54" dirty="0">
                <a:solidFill>
                  <a:sysClr val="windowText" lastClr="000000"/>
                </a:solidFill>
                <a:latin typeface="Bell MT"/>
                <a:cs typeface="Bell MT"/>
              </a:rPr>
              <a:t> </a:t>
            </a:r>
            <a:r>
              <a:rPr sz="2720" kern="0" dirty="0">
                <a:solidFill>
                  <a:sysClr val="windowText" lastClr="000000"/>
                </a:solidFill>
                <a:latin typeface="Bell MT"/>
                <a:cs typeface="Bell MT"/>
              </a:rPr>
              <a:t>should</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occur</a:t>
            </a:r>
            <a:r>
              <a:rPr sz="2720" kern="0" spc="-45" dirty="0">
                <a:solidFill>
                  <a:sysClr val="windowText" lastClr="000000"/>
                </a:solidFill>
                <a:latin typeface="Bell MT"/>
                <a:cs typeface="Bell MT"/>
              </a:rPr>
              <a:t> </a:t>
            </a:r>
            <a:r>
              <a:rPr sz="2720" kern="0" spc="-23" dirty="0">
                <a:solidFill>
                  <a:sysClr val="windowText" lastClr="000000"/>
                </a:solidFill>
                <a:latin typeface="Bell MT"/>
                <a:cs typeface="Bell MT"/>
              </a:rPr>
              <a:t>for </a:t>
            </a:r>
            <a:r>
              <a:rPr sz="2720" kern="0" dirty="0">
                <a:solidFill>
                  <a:sysClr val="windowText" lastClr="000000"/>
                </a:solidFill>
                <a:latin typeface="Bell MT"/>
                <a:cs typeface="Bell MT"/>
              </a:rPr>
              <a:t>records</a:t>
            </a:r>
            <a:r>
              <a:rPr sz="2720" kern="0" spc="-27" dirty="0">
                <a:solidFill>
                  <a:sysClr val="windowText" lastClr="000000"/>
                </a:solidFill>
                <a:latin typeface="Bell MT"/>
                <a:cs typeface="Bell MT"/>
              </a:rPr>
              <a:t> </a:t>
            </a:r>
            <a:r>
              <a:rPr sz="2720" kern="0" dirty="0">
                <a:solidFill>
                  <a:sysClr val="windowText" lastClr="000000"/>
                </a:solidFill>
                <a:latin typeface="Bell MT"/>
                <a:cs typeface="Bell MT"/>
              </a:rPr>
              <a:t>exempted</a:t>
            </a:r>
            <a:r>
              <a:rPr sz="2720" kern="0" spc="-9" dirty="0">
                <a:solidFill>
                  <a:sysClr val="windowText" lastClr="000000"/>
                </a:solidFill>
                <a:latin typeface="Bell MT"/>
                <a:cs typeface="Bell MT"/>
              </a:rPr>
              <a:t> </a:t>
            </a:r>
            <a:r>
              <a:rPr sz="2720" kern="0" dirty="0">
                <a:solidFill>
                  <a:sysClr val="windowText" lastClr="000000"/>
                </a:solidFill>
                <a:latin typeface="Bell MT"/>
                <a:cs typeface="Bell MT"/>
              </a:rPr>
              <a:t>from automatic</a:t>
            </a:r>
            <a:r>
              <a:rPr sz="2720" kern="0" spc="5" dirty="0">
                <a:solidFill>
                  <a:sysClr val="windowText" lastClr="000000"/>
                </a:solidFill>
                <a:latin typeface="Bell MT"/>
                <a:cs typeface="Bell MT"/>
              </a:rPr>
              <a:t> </a:t>
            </a:r>
            <a:r>
              <a:rPr sz="2720" kern="0" spc="-9" dirty="0">
                <a:solidFill>
                  <a:sysClr val="windowText" lastClr="000000"/>
                </a:solidFill>
                <a:latin typeface="Bell MT"/>
                <a:cs typeface="Bell MT"/>
              </a:rPr>
              <a:t>declassification, </a:t>
            </a:r>
            <a:r>
              <a:rPr sz="2720" kern="0" dirty="0">
                <a:solidFill>
                  <a:sysClr val="windowText" lastClr="000000"/>
                </a:solidFill>
                <a:latin typeface="Bell MT"/>
                <a:cs typeface="Bell MT"/>
              </a:rPr>
              <a:t>and</a:t>
            </a:r>
            <a:r>
              <a:rPr sz="2720" kern="0" spc="-41" dirty="0">
                <a:solidFill>
                  <a:sysClr val="windowText" lastClr="000000"/>
                </a:solidFill>
                <a:latin typeface="Bell MT"/>
                <a:cs typeface="Bell MT"/>
              </a:rPr>
              <a:t> </a:t>
            </a:r>
            <a:r>
              <a:rPr sz="2720" kern="0" dirty="0">
                <a:solidFill>
                  <a:sysClr val="windowText" lastClr="000000"/>
                </a:solidFill>
                <a:latin typeface="Bell MT"/>
                <a:cs typeface="Bell MT"/>
              </a:rPr>
              <a:t>which</a:t>
            </a:r>
            <a:r>
              <a:rPr sz="2720" kern="0" spc="-23" dirty="0">
                <a:solidFill>
                  <a:sysClr val="windowText" lastClr="000000"/>
                </a:solidFill>
                <a:latin typeface="Bell MT"/>
                <a:cs typeface="Bell MT"/>
              </a:rPr>
              <a:t> </a:t>
            </a:r>
            <a:r>
              <a:rPr sz="2720" kern="0" dirty="0">
                <a:solidFill>
                  <a:sysClr val="windowText" lastClr="000000"/>
                </a:solidFill>
                <a:latin typeface="Bell MT"/>
                <a:cs typeface="Bell MT"/>
              </a:rPr>
              <a:t>have</a:t>
            </a:r>
            <a:r>
              <a:rPr sz="2720" kern="0" spc="-9" dirty="0">
                <a:solidFill>
                  <a:sysClr val="windowText" lastClr="000000"/>
                </a:solidFill>
                <a:latin typeface="Bell MT"/>
                <a:cs typeface="Bell MT"/>
              </a:rPr>
              <a:t> </a:t>
            </a:r>
            <a:r>
              <a:rPr sz="2720" kern="0" dirty="0">
                <a:solidFill>
                  <a:sysClr val="windowText" lastClr="000000"/>
                </a:solidFill>
                <a:latin typeface="Bell MT"/>
                <a:cs typeface="Bell MT"/>
              </a:rPr>
              <a:t>permanent</a:t>
            </a:r>
            <a:r>
              <a:rPr sz="2720" kern="0" spc="9" dirty="0">
                <a:solidFill>
                  <a:sysClr val="windowText" lastClr="000000"/>
                </a:solidFill>
                <a:latin typeface="Bell MT"/>
                <a:cs typeface="Bell MT"/>
              </a:rPr>
              <a:t> </a:t>
            </a:r>
            <a:r>
              <a:rPr sz="2720" kern="0" dirty="0">
                <a:solidFill>
                  <a:sysClr val="windowText" lastClr="000000"/>
                </a:solidFill>
                <a:latin typeface="Bell MT"/>
                <a:cs typeface="Bell MT"/>
              </a:rPr>
              <a:t>historical</a:t>
            </a:r>
            <a:r>
              <a:rPr sz="2720" kern="0" spc="-14" dirty="0">
                <a:solidFill>
                  <a:sysClr val="windowText" lastClr="000000"/>
                </a:solidFill>
                <a:latin typeface="Bell MT"/>
                <a:cs typeface="Bell MT"/>
              </a:rPr>
              <a:t> </a:t>
            </a:r>
            <a:r>
              <a:rPr sz="2720" kern="0" spc="-18" dirty="0">
                <a:solidFill>
                  <a:sysClr val="windowText" lastClr="000000"/>
                </a:solidFill>
                <a:latin typeface="Bell MT"/>
                <a:cs typeface="Bell MT"/>
              </a:rPr>
              <a:t>value</a:t>
            </a:r>
            <a:endParaRPr sz="2720"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7163C58-8F0F-F95D-77A5-CC7910BAF9DB}"/>
                  </a:ext>
                </a:extLst>
              </p14:cNvPr>
              <p14:cNvContentPartPr/>
              <p14:nvPr/>
            </p14:nvContentPartPr>
            <p14:xfrm>
              <a:off x="2627640" y="2223000"/>
              <a:ext cx="8421120" cy="3953160"/>
            </p14:xfrm>
          </p:contentPart>
        </mc:Choice>
        <mc:Fallback xmlns="">
          <p:pic>
            <p:nvPicPr>
              <p:cNvPr id="5" name="Ink 4">
                <a:extLst>
                  <a:ext uri="{FF2B5EF4-FFF2-40B4-BE49-F238E27FC236}">
                    <a16:creationId xmlns:a16="http://schemas.microsoft.com/office/drawing/2014/main" id="{07163C58-8F0F-F95D-77A5-CC7910BAF9DB}"/>
                  </a:ext>
                </a:extLst>
              </p:cNvPr>
              <p:cNvPicPr/>
              <p:nvPr/>
            </p:nvPicPr>
            <p:blipFill>
              <a:blip r:embed="rId3"/>
              <a:stretch>
                <a:fillRect/>
              </a:stretch>
            </p:blipFill>
            <p:spPr>
              <a:xfrm>
                <a:off x="2618280" y="2213640"/>
                <a:ext cx="8439840" cy="3971880"/>
              </a:xfrm>
              <a:prstGeom prst="rect">
                <a:avLst/>
              </a:prstGeom>
            </p:spPr>
          </p:pic>
        </mc:Fallback>
      </mc:AlternateContent>
    </p:spTree>
    <p:extLst>
      <p:ext uri="{BB962C8B-B14F-4D97-AF65-F5344CB8AC3E}">
        <p14:creationId xmlns:p14="http://schemas.microsoft.com/office/powerpoint/2010/main" val="237012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C788-6693-1321-BA25-A34DB1B25BC2}"/>
              </a:ext>
            </a:extLst>
          </p:cNvPr>
          <p:cNvSpPr>
            <a:spLocks noGrp="1"/>
          </p:cNvSpPr>
          <p:nvPr>
            <p:ph type="title"/>
          </p:nvPr>
        </p:nvSpPr>
        <p:spPr>
          <a:xfrm>
            <a:off x="478972" y="242661"/>
            <a:ext cx="11252780" cy="703743"/>
          </a:xfrm>
        </p:spPr>
        <p:txBody>
          <a:bodyPr/>
          <a:lstStyle/>
          <a:p>
            <a:r>
              <a:rPr lang="en-US" dirty="0"/>
              <a:t>Matrix/Mosaic Theory of Classified Information</a:t>
            </a:r>
          </a:p>
        </p:txBody>
      </p:sp>
      <p:sp>
        <p:nvSpPr>
          <p:cNvPr id="3" name="Content Placeholder 2">
            <a:extLst>
              <a:ext uri="{FF2B5EF4-FFF2-40B4-BE49-F238E27FC236}">
                <a16:creationId xmlns:a16="http://schemas.microsoft.com/office/drawing/2014/main" id="{3E33FA45-F6F1-E66E-E0FC-85F98F25968D}"/>
              </a:ext>
            </a:extLst>
          </p:cNvPr>
          <p:cNvSpPr>
            <a:spLocks noGrp="1"/>
          </p:cNvSpPr>
          <p:nvPr>
            <p:ph idx="1"/>
          </p:nvPr>
        </p:nvSpPr>
        <p:spPr>
          <a:xfrm>
            <a:off x="838200" y="1440180"/>
            <a:ext cx="10317480" cy="4736783"/>
          </a:xfrm>
        </p:spPr>
        <p:txBody>
          <a:bodyPr>
            <a:normAutofit lnSpcReduction="10000"/>
          </a:bodyPr>
          <a:lstStyle/>
          <a:p>
            <a:r>
              <a:rPr lang="en-US" dirty="0"/>
              <a:t> Individual pieces of information that do not give away government secrets collected together can give away secrets. </a:t>
            </a:r>
          </a:p>
          <a:p>
            <a:r>
              <a:rPr lang="en-US" dirty="0"/>
              <a:t>WWII example</a:t>
            </a:r>
          </a:p>
          <a:p>
            <a:pPr lvl="1"/>
            <a:r>
              <a:rPr lang="en-US" dirty="0"/>
              <a:t>Knowing the destination and departure date of one ship might not have strategic significance.</a:t>
            </a:r>
          </a:p>
          <a:p>
            <a:pPr lvl="1"/>
            <a:r>
              <a:rPr lang="en-US" dirty="0"/>
              <a:t>Knowing the destination and departure date of several individual ships could identify a convoy that would be a target for submarines.</a:t>
            </a:r>
          </a:p>
          <a:p>
            <a:r>
              <a:rPr lang="en-US" dirty="0"/>
              <a:t>This makes it nearly impossible for a court to review classification decisions.</a:t>
            </a:r>
          </a:p>
          <a:p>
            <a:r>
              <a:rPr lang="en-US" dirty="0"/>
              <a:t>It is also a convenient rationale for classifying huge amounts of information without individualized review.</a:t>
            </a:r>
          </a:p>
          <a:p>
            <a:endParaRPr lang="en-US" dirty="0"/>
          </a:p>
        </p:txBody>
      </p:sp>
      <p:sp>
        <p:nvSpPr>
          <p:cNvPr id="4" name="Slide Number Placeholder 3">
            <a:extLst>
              <a:ext uri="{FF2B5EF4-FFF2-40B4-BE49-F238E27FC236}">
                <a16:creationId xmlns:a16="http://schemas.microsoft.com/office/drawing/2014/main" id="{9E4EB1D6-4AD9-5DF7-18E7-2ADB336F4AE4}"/>
              </a:ext>
            </a:extLst>
          </p:cNvPr>
          <p:cNvSpPr>
            <a:spLocks noGrp="1"/>
          </p:cNvSpPr>
          <p:nvPr>
            <p:ph type="sldNum" sz="quarter" idx="12"/>
          </p:nvPr>
        </p:nvSpPr>
        <p:spPr/>
        <p:txBody>
          <a:bodyPr/>
          <a:lstStyle/>
          <a:p>
            <a:fld id="{8CDD72CE-15D5-43BE-841F-78925906E125}" type="slidenum">
              <a:rPr lang="en-US" smtClean="0"/>
              <a:t>4</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0FB7733-9E6A-1AFF-40A8-43335DC1C3A0}"/>
                  </a:ext>
                </a:extLst>
              </p14:cNvPr>
              <p14:cNvContentPartPr/>
              <p14:nvPr/>
            </p14:nvContentPartPr>
            <p14:xfrm>
              <a:off x="0" y="122040"/>
              <a:ext cx="11641680" cy="6382440"/>
            </p14:xfrm>
          </p:contentPart>
        </mc:Choice>
        <mc:Fallback xmlns="">
          <p:pic>
            <p:nvPicPr>
              <p:cNvPr id="5" name="Ink 4">
                <a:extLst>
                  <a:ext uri="{FF2B5EF4-FFF2-40B4-BE49-F238E27FC236}">
                    <a16:creationId xmlns:a16="http://schemas.microsoft.com/office/drawing/2014/main" id="{C0FB7733-9E6A-1AFF-40A8-43335DC1C3A0}"/>
                  </a:ext>
                </a:extLst>
              </p:cNvPr>
              <p:cNvPicPr/>
              <p:nvPr/>
            </p:nvPicPr>
            <p:blipFill>
              <a:blip r:embed="rId3"/>
              <a:stretch>
                <a:fillRect/>
              </a:stretch>
            </p:blipFill>
            <p:spPr>
              <a:xfrm>
                <a:off x="-9360" y="112680"/>
                <a:ext cx="11660400" cy="6401160"/>
              </a:xfrm>
              <a:prstGeom prst="rect">
                <a:avLst/>
              </a:prstGeom>
            </p:spPr>
          </p:pic>
        </mc:Fallback>
      </mc:AlternateContent>
    </p:spTree>
    <p:extLst>
      <p:ext uri="{BB962C8B-B14F-4D97-AF65-F5344CB8AC3E}">
        <p14:creationId xmlns:p14="http://schemas.microsoft.com/office/powerpoint/2010/main" val="301627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0240" y="816551"/>
            <a:ext cx="4648008" cy="598978"/>
          </a:xfrm>
          <a:prstGeom prst="rect">
            <a:avLst/>
          </a:prstGeom>
        </p:spPr>
        <p:txBody>
          <a:bodyPr vert="horz" wrap="square" lIns="0" tIns="12668" rIns="0" bIns="0" rtlCol="0">
            <a:normAutofit fontScale="90000"/>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spcBef>
                <a:spcPts val="272"/>
              </a:spcBef>
            </a:pPr>
            <a:fld id="{81D60167-4931-47E6-BA6A-407CBD079E47}" type="slidenum">
              <a:rPr lang="en-US" kern="0" spc="-23" smtClean="0">
                <a:solidFill>
                  <a:prstClr val="black"/>
                </a:solidFill>
              </a:rPr>
              <a:pPr marL="34549" defTabSz="829178">
                <a:lnSpc>
                  <a:spcPts val="1478"/>
                </a:lnSpc>
                <a:spcBef>
                  <a:spcPts val="272"/>
                </a:spcBef>
              </a:pPr>
              <a:t>40</a:t>
            </a:fld>
            <a:endParaRPr kern="0" spc="-23" dirty="0">
              <a:solidFill>
                <a:prstClr val="black"/>
              </a:solidFill>
            </a:endParaRPr>
          </a:p>
        </p:txBody>
      </p:sp>
      <p:sp>
        <p:nvSpPr>
          <p:cNvPr id="3" name="object 3"/>
          <p:cNvSpPr txBox="1"/>
          <p:nvPr/>
        </p:nvSpPr>
        <p:spPr>
          <a:xfrm>
            <a:off x="1778223" y="1692734"/>
            <a:ext cx="8586608" cy="4304787"/>
          </a:xfrm>
          <a:prstGeom prst="rect">
            <a:avLst/>
          </a:prstGeom>
        </p:spPr>
        <p:txBody>
          <a:bodyPr vert="horz" wrap="square" lIns="0" tIns="10941" rIns="0" bIns="0" rtlCol="0">
            <a:spAutoFit/>
          </a:bodyPr>
          <a:lstStyle/>
          <a:p>
            <a:pPr marL="11516" defTabSz="829178">
              <a:lnSpc>
                <a:spcPts val="4026"/>
              </a:lnSpc>
              <a:spcBef>
                <a:spcPts val="86"/>
              </a:spcBef>
            </a:pPr>
            <a:r>
              <a:rPr sz="3355" kern="0" dirty="0">
                <a:solidFill>
                  <a:sysClr val="windowText" lastClr="000000"/>
                </a:solidFill>
                <a:latin typeface="Bell MT"/>
                <a:cs typeface="Bell MT"/>
              </a:rPr>
              <a:t>Sec.</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1.8</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a:t>
            </a:r>
            <a:r>
              <a:rPr sz="3355" kern="0" spc="-95" dirty="0">
                <a:solidFill>
                  <a:sysClr val="windowText" lastClr="000000"/>
                </a:solidFill>
                <a:latin typeface="Bell MT"/>
                <a:cs typeface="Bell MT"/>
              </a:rPr>
              <a:t> </a:t>
            </a:r>
            <a:r>
              <a:rPr sz="3355" b="1" kern="0" spc="-9" dirty="0">
                <a:solidFill>
                  <a:sysClr val="windowText" lastClr="000000"/>
                </a:solidFill>
                <a:latin typeface="Bell MT"/>
                <a:cs typeface="Bell MT"/>
              </a:rPr>
              <a:t>Classification</a:t>
            </a:r>
            <a:r>
              <a:rPr sz="3355" b="1" kern="0" spc="-91" dirty="0">
                <a:solidFill>
                  <a:sysClr val="windowText" lastClr="000000"/>
                </a:solidFill>
                <a:latin typeface="Bell MT"/>
                <a:cs typeface="Bell MT"/>
              </a:rPr>
              <a:t> </a:t>
            </a:r>
            <a:r>
              <a:rPr sz="3355" b="1" kern="0" spc="-9" dirty="0">
                <a:solidFill>
                  <a:sysClr val="windowText" lastClr="000000"/>
                </a:solidFill>
                <a:latin typeface="Bell MT"/>
                <a:cs typeface="Bell MT"/>
              </a:rPr>
              <a:t>Challenges</a:t>
            </a:r>
            <a:endParaRPr sz="3355" kern="0">
              <a:solidFill>
                <a:sysClr val="windowText" lastClr="000000"/>
              </a:solidFill>
              <a:latin typeface="Bell MT"/>
              <a:cs typeface="Bell MT"/>
            </a:endParaRPr>
          </a:p>
          <a:p>
            <a:pPr marL="1204035" marR="4607" indent="-518812" defTabSz="829178">
              <a:buFont typeface="Arial"/>
              <a:buChar char="•"/>
              <a:tabLst>
                <a:tab pos="1204035" algn="l"/>
                <a:tab pos="1204611" algn="l"/>
                <a:tab pos="3133026" algn="l"/>
              </a:tabLst>
            </a:pPr>
            <a:r>
              <a:rPr sz="3355" kern="0" spc="-9" dirty="0">
                <a:solidFill>
                  <a:sysClr val="windowText" lastClr="000000"/>
                </a:solidFill>
                <a:latin typeface="Bell MT"/>
                <a:cs typeface="Bell MT"/>
              </a:rPr>
              <a:t>Government</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officials</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who</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are</a:t>
            </a:r>
            <a:r>
              <a:rPr sz="3355" kern="0" spc="-86" dirty="0">
                <a:solidFill>
                  <a:sysClr val="windowText" lastClr="000000"/>
                </a:solidFill>
                <a:latin typeface="Bell MT"/>
                <a:cs typeface="Bell MT"/>
              </a:rPr>
              <a:t> </a:t>
            </a:r>
            <a:r>
              <a:rPr sz="3355" kern="0" spc="-9" dirty="0">
                <a:solidFill>
                  <a:sysClr val="windowText" lastClr="000000"/>
                </a:solidFill>
                <a:latin typeface="Bell MT"/>
                <a:cs typeface="Bell MT"/>
              </a:rPr>
              <a:t>authorized </a:t>
            </a:r>
            <a:r>
              <a:rPr sz="3355" kern="0" dirty="0">
                <a:solidFill>
                  <a:sysClr val="windowText" lastClr="000000"/>
                </a:solidFill>
                <a:latin typeface="Bell MT"/>
                <a:cs typeface="Bell MT"/>
              </a:rPr>
              <a:t>holders</a:t>
            </a:r>
            <a:r>
              <a:rPr sz="3355" kern="0" spc="-86"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r>
              <a:rPr sz="3355" kern="0" spc="-103" dirty="0">
                <a:solidFill>
                  <a:sysClr val="windowText" lastClr="000000"/>
                </a:solidFill>
                <a:latin typeface="Bell MT"/>
                <a:cs typeface="Bell MT"/>
              </a:rPr>
              <a:t> </a:t>
            </a:r>
            <a:r>
              <a:rPr sz="3355" kern="0" dirty="0">
                <a:solidFill>
                  <a:sysClr val="windowText" lastClr="000000"/>
                </a:solidFill>
                <a:latin typeface="Bell MT"/>
                <a:cs typeface="Bell MT"/>
              </a:rPr>
              <a:t>and</a:t>
            </a:r>
            <a:r>
              <a:rPr sz="3355" kern="0" spc="-95" dirty="0">
                <a:solidFill>
                  <a:sysClr val="windowText" lastClr="000000"/>
                </a:solidFill>
                <a:latin typeface="Bell MT"/>
                <a:cs typeface="Bell MT"/>
              </a:rPr>
              <a:t> </a:t>
            </a:r>
            <a:r>
              <a:rPr sz="3355" kern="0" dirty="0">
                <a:solidFill>
                  <a:sysClr val="windowText" lastClr="000000"/>
                </a:solidFill>
                <a:latin typeface="Bell MT"/>
                <a:cs typeface="Bell MT"/>
              </a:rPr>
              <a:t>who</a:t>
            </a:r>
            <a:r>
              <a:rPr sz="3355" kern="0" spc="-68" dirty="0">
                <a:solidFill>
                  <a:sysClr val="windowText" lastClr="000000"/>
                </a:solidFill>
                <a:latin typeface="Bell MT"/>
                <a:cs typeface="Bell MT"/>
              </a:rPr>
              <a:t> </a:t>
            </a:r>
            <a:r>
              <a:rPr sz="3355" kern="0" spc="-18" dirty="0">
                <a:solidFill>
                  <a:sysClr val="windowText" lastClr="000000"/>
                </a:solidFill>
                <a:latin typeface="Bell MT"/>
                <a:cs typeface="Bell MT"/>
              </a:rPr>
              <a:t>believe,</a:t>
            </a:r>
            <a:r>
              <a:rPr sz="3355" kern="0" spc="-113" dirty="0">
                <a:solidFill>
                  <a:sysClr val="windowText" lastClr="000000"/>
                </a:solidFill>
                <a:latin typeface="Bell MT"/>
                <a:cs typeface="Bell MT"/>
              </a:rPr>
              <a:t> </a:t>
            </a:r>
            <a:r>
              <a:rPr sz="3355" kern="0" spc="-23" dirty="0">
                <a:solidFill>
                  <a:sysClr val="windowText" lastClr="000000"/>
                </a:solidFill>
                <a:latin typeface="Bell MT"/>
                <a:cs typeface="Bell MT"/>
              </a:rPr>
              <a:t>in </a:t>
            </a:r>
            <a:r>
              <a:rPr sz="3355" kern="0" dirty="0">
                <a:solidFill>
                  <a:sysClr val="windowText" lastClr="000000"/>
                </a:solidFill>
                <a:latin typeface="Bell MT"/>
                <a:cs typeface="Bell MT"/>
              </a:rPr>
              <a:t>good</a:t>
            </a:r>
            <a:r>
              <a:rPr sz="3355" kern="0" spc="-100" dirty="0">
                <a:solidFill>
                  <a:sysClr val="windowText" lastClr="000000"/>
                </a:solidFill>
                <a:latin typeface="Bell MT"/>
                <a:cs typeface="Bell MT"/>
              </a:rPr>
              <a:t> </a:t>
            </a:r>
            <a:r>
              <a:rPr sz="3355" kern="0" dirty="0">
                <a:solidFill>
                  <a:sysClr val="windowText" lastClr="000000"/>
                </a:solidFill>
                <a:latin typeface="Bell MT"/>
                <a:cs typeface="Bell MT"/>
              </a:rPr>
              <a:t>faith,</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that</a:t>
            </a:r>
            <a:r>
              <a:rPr sz="3355" kern="0" spc="-91" dirty="0">
                <a:solidFill>
                  <a:sysClr val="windowText" lastClr="000000"/>
                </a:solidFill>
                <a:latin typeface="Bell MT"/>
                <a:cs typeface="Bell MT"/>
              </a:rPr>
              <a:t> </a:t>
            </a:r>
            <a:r>
              <a:rPr sz="3355" kern="0" spc="-9" dirty="0">
                <a:solidFill>
                  <a:sysClr val="windowText" lastClr="000000"/>
                </a:solidFill>
                <a:latin typeface="Bell MT"/>
                <a:cs typeface="Bell MT"/>
              </a:rPr>
              <a:t>classification</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is</a:t>
            </a:r>
            <a:r>
              <a:rPr sz="3355" kern="0" spc="-103" dirty="0">
                <a:solidFill>
                  <a:sysClr val="windowText" lastClr="000000"/>
                </a:solidFill>
                <a:latin typeface="Bell MT"/>
                <a:cs typeface="Bell MT"/>
              </a:rPr>
              <a:t> </a:t>
            </a:r>
            <a:r>
              <a:rPr sz="3355" kern="0" spc="-9" dirty="0">
                <a:solidFill>
                  <a:sysClr val="windowText" lastClr="000000"/>
                </a:solidFill>
                <a:latin typeface="Bell MT"/>
                <a:cs typeface="Bell MT"/>
              </a:rPr>
              <a:t>improper </a:t>
            </a:r>
            <a:r>
              <a:rPr sz="3355" kern="0" dirty="0">
                <a:solidFill>
                  <a:sysClr val="windowText" lastClr="000000"/>
                </a:solidFill>
                <a:latin typeface="Bell MT"/>
                <a:cs typeface="Bell MT"/>
              </a:rPr>
              <a:t>may</a:t>
            </a:r>
            <a:r>
              <a:rPr sz="3355" kern="0" spc="-154" dirty="0">
                <a:solidFill>
                  <a:sysClr val="windowText" lastClr="000000"/>
                </a:solidFill>
                <a:latin typeface="Bell MT"/>
                <a:cs typeface="Bell MT"/>
              </a:rPr>
              <a:t> </a:t>
            </a:r>
            <a:r>
              <a:rPr sz="3355" kern="0" dirty="0">
                <a:solidFill>
                  <a:sysClr val="windowText" lastClr="000000"/>
                </a:solidFill>
                <a:latin typeface="Bell MT"/>
                <a:cs typeface="Bell MT"/>
              </a:rPr>
              <a:t>challenge</a:t>
            </a:r>
            <a:r>
              <a:rPr sz="3355" kern="0" spc="-163" dirty="0">
                <a:solidFill>
                  <a:sysClr val="windowText" lastClr="000000"/>
                </a:solidFill>
                <a:latin typeface="Bell MT"/>
                <a:cs typeface="Bell MT"/>
              </a:rPr>
              <a:t> </a:t>
            </a:r>
            <a:r>
              <a:rPr sz="3355" kern="0" dirty="0">
                <a:solidFill>
                  <a:sysClr val="windowText" lastClr="000000"/>
                </a:solidFill>
                <a:latin typeface="Bell MT"/>
                <a:cs typeface="Bell MT"/>
              </a:rPr>
              <a:t>that</a:t>
            </a:r>
            <a:r>
              <a:rPr sz="3355" kern="0" spc="-136" dirty="0">
                <a:solidFill>
                  <a:sysClr val="windowText" lastClr="000000"/>
                </a:solidFill>
                <a:latin typeface="Bell MT"/>
                <a:cs typeface="Bell MT"/>
              </a:rPr>
              <a:t> </a:t>
            </a:r>
            <a:r>
              <a:rPr sz="3355" kern="0" spc="-9" dirty="0">
                <a:solidFill>
                  <a:sysClr val="windowText" lastClr="000000"/>
                </a:solidFill>
                <a:latin typeface="Bell MT"/>
                <a:cs typeface="Bell MT"/>
              </a:rPr>
              <a:t>classification</a:t>
            </a:r>
            <a:endParaRPr sz="3355" kern="0">
              <a:solidFill>
                <a:sysClr val="windowText" lastClr="000000"/>
              </a:solidFill>
              <a:latin typeface="Bell MT"/>
              <a:cs typeface="Bell MT"/>
            </a:endParaRPr>
          </a:p>
          <a:p>
            <a:pPr marL="11516" defTabSz="829178">
              <a:spcBef>
                <a:spcPts val="1306"/>
              </a:spcBef>
            </a:pPr>
            <a:r>
              <a:rPr sz="3355" kern="0" dirty="0">
                <a:solidFill>
                  <a:sysClr val="windowText" lastClr="000000"/>
                </a:solidFill>
                <a:latin typeface="Bell MT"/>
                <a:cs typeface="Bell MT"/>
              </a:rPr>
              <a:t>Sec.</a:t>
            </a:r>
            <a:r>
              <a:rPr sz="3355" kern="0" spc="-63" dirty="0">
                <a:solidFill>
                  <a:sysClr val="windowText" lastClr="000000"/>
                </a:solidFill>
                <a:latin typeface="Bell MT"/>
                <a:cs typeface="Bell MT"/>
              </a:rPr>
              <a:t> </a:t>
            </a:r>
            <a:r>
              <a:rPr sz="3355" kern="0" dirty="0">
                <a:solidFill>
                  <a:sysClr val="windowText" lastClr="000000"/>
                </a:solidFill>
                <a:latin typeface="Bell MT"/>
                <a:cs typeface="Bell MT"/>
              </a:rPr>
              <a:t>3.5</a:t>
            </a:r>
            <a:r>
              <a:rPr sz="3355" kern="0" spc="-54" dirty="0">
                <a:solidFill>
                  <a:sysClr val="windowText" lastClr="000000"/>
                </a:solidFill>
                <a:latin typeface="Bell MT"/>
                <a:cs typeface="Bell MT"/>
              </a:rPr>
              <a:t> </a:t>
            </a:r>
            <a:r>
              <a:rPr sz="3355" kern="0" dirty="0">
                <a:solidFill>
                  <a:sysClr val="windowText" lastClr="000000"/>
                </a:solidFill>
                <a:latin typeface="Bell MT"/>
                <a:cs typeface="Bell MT"/>
              </a:rPr>
              <a:t>–</a:t>
            </a:r>
            <a:r>
              <a:rPr sz="3355" kern="0" spc="-68" dirty="0">
                <a:solidFill>
                  <a:sysClr val="windowText" lastClr="000000"/>
                </a:solidFill>
                <a:latin typeface="Bell MT"/>
                <a:cs typeface="Bell MT"/>
              </a:rPr>
              <a:t> </a:t>
            </a:r>
            <a:r>
              <a:rPr sz="2992" b="1" kern="0" dirty="0">
                <a:solidFill>
                  <a:sysClr val="windowText" lastClr="000000"/>
                </a:solidFill>
                <a:latin typeface="Bell MT"/>
                <a:cs typeface="Bell MT"/>
              </a:rPr>
              <a:t>Mandatory</a:t>
            </a:r>
            <a:r>
              <a:rPr sz="2992" b="1" kern="0" spc="-82" dirty="0">
                <a:solidFill>
                  <a:sysClr val="windowText" lastClr="000000"/>
                </a:solidFill>
                <a:latin typeface="Bell MT"/>
                <a:cs typeface="Bell MT"/>
              </a:rPr>
              <a:t> </a:t>
            </a:r>
            <a:r>
              <a:rPr sz="2992" b="1" kern="0" dirty="0">
                <a:solidFill>
                  <a:sysClr val="windowText" lastClr="000000"/>
                </a:solidFill>
                <a:latin typeface="Bell MT"/>
                <a:cs typeface="Bell MT"/>
              </a:rPr>
              <a:t>Declassification</a:t>
            </a:r>
            <a:r>
              <a:rPr sz="2992" b="1" kern="0" spc="-73" dirty="0">
                <a:solidFill>
                  <a:sysClr val="windowText" lastClr="000000"/>
                </a:solidFill>
                <a:latin typeface="Bell MT"/>
                <a:cs typeface="Bell MT"/>
              </a:rPr>
              <a:t> </a:t>
            </a:r>
            <a:r>
              <a:rPr sz="2992" b="1" kern="0" spc="-9" dirty="0">
                <a:solidFill>
                  <a:sysClr val="windowText" lastClr="000000"/>
                </a:solidFill>
                <a:latin typeface="Bell MT"/>
                <a:cs typeface="Bell MT"/>
              </a:rPr>
              <a:t>Review</a:t>
            </a:r>
            <a:endParaRPr sz="2992" kern="0">
              <a:solidFill>
                <a:sysClr val="windowText" lastClr="000000"/>
              </a:solidFill>
              <a:latin typeface="Bell MT"/>
              <a:cs typeface="Bell MT"/>
            </a:endParaRPr>
          </a:p>
          <a:p>
            <a:pPr marL="1204035" marR="154895" indent="-518812" defTabSz="829178">
              <a:buFont typeface="Arial"/>
              <a:buChar char="•"/>
              <a:tabLst>
                <a:tab pos="1204035" algn="l"/>
                <a:tab pos="1204611" algn="l"/>
              </a:tabLst>
            </a:pPr>
            <a:r>
              <a:rPr sz="3355" kern="0" spc="-9" dirty="0">
                <a:solidFill>
                  <a:sysClr val="windowText" lastClr="000000"/>
                </a:solidFill>
                <a:latin typeface="Bell MT"/>
                <a:cs typeface="Bell MT"/>
              </a:rPr>
              <a:t>Request</a:t>
            </a:r>
            <a:r>
              <a:rPr sz="3355" kern="0" spc="-141" dirty="0">
                <a:solidFill>
                  <a:sysClr val="windowText" lastClr="000000"/>
                </a:solidFill>
                <a:latin typeface="Bell MT"/>
                <a:cs typeface="Bell MT"/>
              </a:rPr>
              <a:t> </a:t>
            </a:r>
            <a:r>
              <a:rPr sz="3355" kern="0" dirty="0">
                <a:solidFill>
                  <a:sysClr val="windowText" lastClr="000000"/>
                </a:solidFill>
                <a:latin typeface="Bell MT"/>
                <a:cs typeface="Bell MT"/>
              </a:rPr>
              <a:t>from</a:t>
            </a:r>
            <a:r>
              <a:rPr sz="3355" kern="0" spc="-127" dirty="0">
                <a:solidFill>
                  <a:sysClr val="windowText" lastClr="000000"/>
                </a:solidFill>
                <a:latin typeface="Bell MT"/>
                <a:cs typeface="Bell MT"/>
              </a:rPr>
              <a:t> </a:t>
            </a:r>
            <a:r>
              <a:rPr sz="3355" kern="0" dirty="0">
                <a:solidFill>
                  <a:sysClr val="windowText" lastClr="000000"/>
                </a:solidFill>
                <a:latin typeface="Bell MT"/>
                <a:cs typeface="Bell MT"/>
              </a:rPr>
              <a:t>public</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for</a:t>
            </a:r>
            <a:r>
              <a:rPr sz="3355" kern="0" spc="-118" dirty="0">
                <a:solidFill>
                  <a:sysClr val="windowText" lastClr="000000"/>
                </a:solidFill>
                <a:latin typeface="Bell MT"/>
                <a:cs typeface="Bell MT"/>
              </a:rPr>
              <a:t> </a:t>
            </a:r>
            <a:r>
              <a:rPr sz="3355" kern="0" spc="-9" dirty="0">
                <a:solidFill>
                  <a:sysClr val="windowText" lastClr="000000"/>
                </a:solidFill>
                <a:latin typeface="Bell MT"/>
                <a:cs typeface="Bell MT"/>
              </a:rPr>
              <a:t>declassification</a:t>
            </a:r>
            <a:r>
              <a:rPr sz="3355" kern="0" spc="-118" dirty="0">
                <a:solidFill>
                  <a:sysClr val="windowText" lastClr="000000"/>
                </a:solidFill>
                <a:latin typeface="Bell MT"/>
                <a:cs typeface="Bell MT"/>
              </a:rPr>
              <a:t> </a:t>
            </a:r>
            <a:r>
              <a:rPr sz="3355" kern="0" spc="-23" dirty="0">
                <a:solidFill>
                  <a:sysClr val="windowText" lastClr="000000"/>
                </a:solidFill>
                <a:latin typeface="Bell MT"/>
                <a:cs typeface="Bell MT"/>
              </a:rPr>
              <a:t>of </a:t>
            </a:r>
            <a:r>
              <a:rPr sz="3355" kern="0" dirty="0">
                <a:solidFill>
                  <a:sysClr val="windowText" lastClr="000000"/>
                </a:solidFill>
                <a:latin typeface="Bell MT"/>
                <a:cs typeface="Bell MT"/>
              </a:rPr>
              <a:t>specific</a:t>
            </a:r>
            <a:r>
              <a:rPr sz="3355" kern="0" spc="-127" dirty="0">
                <a:solidFill>
                  <a:sysClr val="windowText" lastClr="000000"/>
                </a:solidFill>
                <a:latin typeface="Bell MT"/>
                <a:cs typeface="Bell MT"/>
              </a:rPr>
              <a:t> </a:t>
            </a:r>
            <a:r>
              <a:rPr sz="3355" kern="0" spc="-9" dirty="0">
                <a:solidFill>
                  <a:sysClr val="windowText" lastClr="000000"/>
                </a:solidFill>
                <a:latin typeface="Bell MT"/>
                <a:cs typeface="Bell MT"/>
              </a:rPr>
              <a:t>documents</a:t>
            </a:r>
            <a:endParaRPr sz="3355"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A72D14A-DDE1-85F2-A1B3-8CB5B5903794}"/>
                  </a:ext>
                </a:extLst>
              </p14:cNvPr>
              <p14:cNvContentPartPr/>
              <p14:nvPr/>
            </p14:nvContentPartPr>
            <p14:xfrm>
              <a:off x="2936160" y="3742920"/>
              <a:ext cx="7311240" cy="2311920"/>
            </p14:xfrm>
          </p:contentPart>
        </mc:Choice>
        <mc:Fallback xmlns="">
          <p:pic>
            <p:nvPicPr>
              <p:cNvPr id="5" name="Ink 4">
                <a:extLst>
                  <a:ext uri="{FF2B5EF4-FFF2-40B4-BE49-F238E27FC236}">
                    <a16:creationId xmlns:a16="http://schemas.microsoft.com/office/drawing/2014/main" id="{5A72D14A-DDE1-85F2-A1B3-8CB5B5903794}"/>
                  </a:ext>
                </a:extLst>
              </p:cNvPr>
              <p:cNvPicPr/>
              <p:nvPr/>
            </p:nvPicPr>
            <p:blipFill>
              <a:blip r:embed="rId3"/>
              <a:stretch>
                <a:fillRect/>
              </a:stretch>
            </p:blipFill>
            <p:spPr>
              <a:xfrm>
                <a:off x="2926800" y="3733560"/>
                <a:ext cx="7329960" cy="2330640"/>
              </a:xfrm>
              <a:prstGeom prst="rect">
                <a:avLst/>
              </a:prstGeom>
            </p:spPr>
          </p:pic>
        </mc:Fallback>
      </mc:AlternateContent>
    </p:spTree>
    <p:extLst>
      <p:ext uri="{BB962C8B-B14F-4D97-AF65-F5344CB8AC3E}">
        <p14:creationId xmlns:p14="http://schemas.microsoft.com/office/powerpoint/2010/main" val="1085748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31893" y="6219416"/>
            <a:ext cx="186565" cy="207067"/>
          </a:xfrm>
          <a:prstGeom prst="rect">
            <a:avLst/>
          </a:prstGeom>
        </p:spPr>
        <p:txBody>
          <a:bodyPr vert="horz" wrap="square" lIns="0" tIns="11516" rIns="0" bIns="0" rtlCol="0">
            <a:spAutoFit/>
          </a:bodyPr>
          <a:lstStyle/>
          <a:p>
            <a:pPr marL="11516" defTabSz="829178">
              <a:spcBef>
                <a:spcPts val="91"/>
              </a:spcBef>
            </a:pPr>
            <a:r>
              <a:rPr sz="1270" kern="0" spc="-23" dirty="0">
                <a:solidFill>
                  <a:sysClr val="windowText" lastClr="000000"/>
                </a:solidFill>
                <a:latin typeface="Times New Roman"/>
                <a:cs typeface="Times New Roman"/>
              </a:rPr>
              <a:t>44</a:t>
            </a:r>
            <a:endParaRPr sz="1270" kern="0">
              <a:solidFill>
                <a:sysClr val="windowText" lastClr="000000"/>
              </a:solidFill>
              <a:latin typeface="Times New Roman"/>
              <a:cs typeface="Times New Roman"/>
            </a:endParaRPr>
          </a:p>
        </p:txBody>
      </p:sp>
      <p:sp>
        <p:nvSpPr>
          <p:cNvPr id="5" name="object 5"/>
          <p:cNvSpPr txBox="1"/>
          <p:nvPr/>
        </p:nvSpPr>
        <p:spPr>
          <a:xfrm>
            <a:off x="7475405" y="6373685"/>
            <a:ext cx="2924583" cy="194797"/>
          </a:xfrm>
          <a:prstGeom prst="rect">
            <a:avLst/>
          </a:prstGeom>
        </p:spPr>
        <p:txBody>
          <a:bodyPr vert="horz" wrap="square" lIns="0" tIns="0" rIns="0" bIns="0" rtlCol="0">
            <a:spAutoFit/>
          </a:bodyPr>
          <a:lstStyle/>
          <a:p>
            <a:pPr marL="11516" defTabSz="829178">
              <a:lnSpc>
                <a:spcPts val="1505"/>
              </a:lnSpc>
            </a:pPr>
            <a:r>
              <a:rPr sz="1360" kern="0" dirty="0">
                <a:solidFill>
                  <a:sysClr val="windowText" lastClr="000000"/>
                </a:solidFill>
                <a:latin typeface="Bell MT"/>
                <a:cs typeface="Bell MT"/>
              </a:rPr>
              <a:t>Sec</a:t>
            </a:r>
            <a:r>
              <a:rPr sz="1360" kern="0" spc="9" dirty="0">
                <a:solidFill>
                  <a:sysClr val="windowText" lastClr="000000"/>
                </a:solidFill>
                <a:latin typeface="Bell MT"/>
                <a:cs typeface="Bell MT"/>
              </a:rPr>
              <a:t> </a:t>
            </a:r>
            <a:r>
              <a:rPr sz="1360" kern="0" dirty="0">
                <a:solidFill>
                  <a:sysClr val="windowText" lastClr="000000"/>
                </a:solidFill>
                <a:latin typeface="Bell MT"/>
                <a:cs typeface="Bell MT"/>
              </a:rPr>
              <a:t>1.7(c)</a:t>
            </a:r>
            <a:r>
              <a:rPr sz="1360" kern="0" spc="-23" dirty="0">
                <a:solidFill>
                  <a:sysClr val="windowText" lastClr="000000"/>
                </a:solidFill>
                <a:latin typeface="Bell MT"/>
                <a:cs typeface="Bell MT"/>
              </a:rPr>
              <a:t> </a:t>
            </a:r>
            <a:r>
              <a:rPr sz="1360" kern="0" dirty="0">
                <a:solidFill>
                  <a:sysClr val="windowText" lastClr="000000"/>
                </a:solidFill>
                <a:latin typeface="Bell MT"/>
                <a:cs typeface="Bell MT"/>
              </a:rPr>
              <a:t>–</a:t>
            </a:r>
            <a:r>
              <a:rPr sz="1360" kern="0" spc="5" dirty="0">
                <a:solidFill>
                  <a:sysClr val="windowText" lastClr="000000"/>
                </a:solidFill>
                <a:latin typeface="Bell MT"/>
                <a:cs typeface="Bell MT"/>
              </a:rPr>
              <a:t> </a:t>
            </a:r>
            <a:r>
              <a:rPr sz="1360" kern="0" spc="-9" dirty="0">
                <a:solidFill>
                  <a:sysClr val="windowText" lastClr="000000"/>
                </a:solidFill>
                <a:latin typeface="Bell MT"/>
                <a:cs typeface="Bell MT"/>
              </a:rPr>
              <a:t>Reclassification</a:t>
            </a:r>
            <a:r>
              <a:rPr sz="1360" kern="0" spc="18" dirty="0">
                <a:solidFill>
                  <a:sysClr val="windowText" lastClr="000000"/>
                </a:solidFill>
                <a:latin typeface="Bell MT"/>
                <a:cs typeface="Bell MT"/>
              </a:rPr>
              <a:t> </a:t>
            </a:r>
            <a:r>
              <a:rPr sz="1360" kern="0" dirty="0">
                <a:solidFill>
                  <a:sysClr val="windowText" lastClr="000000"/>
                </a:solidFill>
                <a:latin typeface="Bell MT"/>
                <a:cs typeface="Bell MT"/>
              </a:rPr>
              <a:t>After</a:t>
            </a:r>
            <a:r>
              <a:rPr sz="1360" kern="0" spc="18" dirty="0">
                <a:solidFill>
                  <a:sysClr val="windowText" lastClr="000000"/>
                </a:solidFill>
                <a:latin typeface="Bell MT"/>
                <a:cs typeface="Bell MT"/>
              </a:rPr>
              <a:t> </a:t>
            </a:r>
            <a:r>
              <a:rPr sz="1360" kern="0" spc="-9" dirty="0">
                <a:solidFill>
                  <a:sysClr val="windowText" lastClr="000000"/>
                </a:solidFill>
                <a:latin typeface="Bell MT"/>
                <a:cs typeface="Bell MT"/>
              </a:rPr>
              <a:t>Release</a:t>
            </a:r>
            <a:endParaRPr sz="1360" kern="0">
              <a:solidFill>
                <a:sysClr val="windowText" lastClr="000000"/>
              </a:solidFill>
              <a:latin typeface="Bell MT"/>
              <a:cs typeface="Bell MT"/>
            </a:endParaRPr>
          </a:p>
        </p:txBody>
      </p:sp>
      <p:sp>
        <p:nvSpPr>
          <p:cNvPr id="3" name="object 3"/>
          <p:cNvSpPr txBox="1">
            <a:spLocks noGrp="1"/>
          </p:cNvSpPr>
          <p:nvPr>
            <p:ph type="title"/>
          </p:nvPr>
        </p:nvSpPr>
        <p:spPr>
          <a:xfrm>
            <a:off x="3770699" y="885650"/>
            <a:ext cx="4648008" cy="598978"/>
          </a:xfrm>
          <a:prstGeom prst="rect">
            <a:avLst/>
          </a:prstGeom>
        </p:spPr>
        <p:txBody>
          <a:bodyPr vert="horz" wrap="square" lIns="0" tIns="12668" rIns="0" bIns="0" rtlCol="0">
            <a:normAutofit fontScale="90000"/>
          </a:bodyPr>
          <a:lstStyle/>
          <a:p>
            <a:pPr marL="11516">
              <a:spcBef>
                <a:spcPts val="100"/>
              </a:spcBef>
            </a:pPr>
            <a:r>
              <a:rPr spc="-141" dirty="0"/>
              <a:t>Executive</a:t>
            </a:r>
            <a:r>
              <a:rPr spc="-50" dirty="0"/>
              <a:t> </a:t>
            </a:r>
            <a:r>
              <a:rPr spc="-103" dirty="0"/>
              <a:t>Order</a:t>
            </a:r>
            <a:r>
              <a:rPr spc="-150" dirty="0"/>
              <a:t> </a:t>
            </a:r>
            <a:r>
              <a:rPr spc="-54" dirty="0"/>
              <a:t>13526</a:t>
            </a:r>
          </a:p>
        </p:txBody>
      </p:sp>
      <p:sp>
        <p:nvSpPr>
          <p:cNvPr id="4" name="object 4"/>
          <p:cNvSpPr txBox="1"/>
          <p:nvPr/>
        </p:nvSpPr>
        <p:spPr>
          <a:xfrm>
            <a:off x="1790003" y="1541670"/>
            <a:ext cx="8482384" cy="4788962"/>
          </a:xfrm>
          <a:prstGeom prst="rect">
            <a:avLst/>
          </a:prstGeom>
        </p:spPr>
        <p:txBody>
          <a:bodyPr vert="horz" wrap="square" lIns="0" tIns="11516" rIns="0" bIns="0" rtlCol="0">
            <a:spAutoFit/>
          </a:bodyPr>
          <a:lstStyle/>
          <a:p>
            <a:pPr marL="11516" marR="182534" defTabSz="829178">
              <a:lnSpc>
                <a:spcPct val="120000"/>
              </a:lnSpc>
              <a:spcBef>
                <a:spcPts val="91"/>
              </a:spcBef>
            </a:pPr>
            <a:r>
              <a:rPr sz="2358" b="1" kern="0" dirty="0">
                <a:solidFill>
                  <a:sysClr val="windowText" lastClr="000000"/>
                </a:solidFill>
                <a:latin typeface="Bell MT"/>
                <a:cs typeface="Bell MT"/>
              </a:rPr>
              <a:t>Can</a:t>
            </a:r>
            <a:r>
              <a:rPr sz="2358" b="1" kern="0" spc="-41" dirty="0">
                <a:solidFill>
                  <a:sysClr val="windowText" lastClr="000000"/>
                </a:solidFill>
                <a:latin typeface="Bell MT"/>
                <a:cs typeface="Bell MT"/>
              </a:rPr>
              <a:t> </a:t>
            </a:r>
            <a:r>
              <a:rPr sz="2358" b="1" kern="0" dirty="0">
                <a:solidFill>
                  <a:sysClr val="windowText" lastClr="000000"/>
                </a:solidFill>
                <a:latin typeface="Bell MT"/>
                <a:cs typeface="Bell MT"/>
              </a:rPr>
              <a:t>information</a:t>
            </a:r>
            <a:r>
              <a:rPr sz="2358" b="1" kern="0" spc="-50" dirty="0">
                <a:solidFill>
                  <a:sysClr val="windowText" lastClr="000000"/>
                </a:solidFill>
                <a:latin typeface="Bell MT"/>
                <a:cs typeface="Bell MT"/>
              </a:rPr>
              <a:t> </a:t>
            </a:r>
            <a:r>
              <a:rPr sz="2358" b="1" kern="0" dirty="0">
                <a:solidFill>
                  <a:sysClr val="windowText" lastClr="000000"/>
                </a:solidFill>
                <a:latin typeface="Bell MT"/>
                <a:cs typeface="Bell MT"/>
              </a:rPr>
              <a:t>be</a:t>
            </a:r>
            <a:r>
              <a:rPr sz="2358" b="1" kern="0" spc="-36" dirty="0">
                <a:solidFill>
                  <a:sysClr val="windowText" lastClr="000000"/>
                </a:solidFill>
                <a:latin typeface="Bell MT"/>
                <a:cs typeface="Bell MT"/>
              </a:rPr>
              <a:t> </a:t>
            </a:r>
            <a:r>
              <a:rPr sz="2358" b="1" kern="0" dirty="0">
                <a:solidFill>
                  <a:sysClr val="windowText" lastClr="000000"/>
                </a:solidFill>
                <a:latin typeface="Bell MT"/>
                <a:cs typeface="Bell MT"/>
              </a:rPr>
              <a:t>classified</a:t>
            </a:r>
            <a:r>
              <a:rPr sz="2358" b="1" kern="0" spc="-23" dirty="0">
                <a:solidFill>
                  <a:sysClr val="windowText" lastClr="000000"/>
                </a:solidFill>
                <a:latin typeface="Bell MT"/>
                <a:cs typeface="Bell MT"/>
              </a:rPr>
              <a:t> </a:t>
            </a:r>
            <a:r>
              <a:rPr sz="2358" b="1" kern="0" dirty="0">
                <a:solidFill>
                  <a:sysClr val="windowText" lastClr="000000"/>
                </a:solidFill>
                <a:latin typeface="Bell MT"/>
                <a:cs typeface="Bell MT"/>
              </a:rPr>
              <a:t>even</a:t>
            </a:r>
            <a:r>
              <a:rPr sz="2358" b="1" kern="0" spc="-32" dirty="0">
                <a:solidFill>
                  <a:sysClr val="windowText" lastClr="000000"/>
                </a:solidFill>
                <a:latin typeface="Bell MT"/>
                <a:cs typeface="Bell MT"/>
              </a:rPr>
              <a:t> </a:t>
            </a:r>
            <a:r>
              <a:rPr sz="2358" b="1" kern="0" dirty="0">
                <a:solidFill>
                  <a:sysClr val="windowText" lastClr="000000"/>
                </a:solidFill>
                <a:latin typeface="Bell MT"/>
                <a:cs typeface="Bell MT"/>
              </a:rPr>
              <a:t>after</a:t>
            </a:r>
            <a:r>
              <a:rPr sz="2358" b="1" kern="0" spc="-36" dirty="0">
                <a:solidFill>
                  <a:sysClr val="windowText" lastClr="000000"/>
                </a:solidFill>
                <a:latin typeface="Bell MT"/>
                <a:cs typeface="Bell MT"/>
              </a:rPr>
              <a:t> </a:t>
            </a:r>
            <a:r>
              <a:rPr sz="2358" b="1" kern="0" dirty="0">
                <a:solidFill>
                  <a:sysClr val="windowText" lastClr="000000"/>
                </a:solidFill>
                <a:latin typeface="Bell MT"/>
                <a:cs typeface="Bell MT"/>
              </a:rPr>
              <a:t>it</a:t>
            </a:r>
            <a:r>
              <a:rPr sz="2358" b="1" kern="0" spc="-41" dirty="0">
                <a:solidFill>
                  <a:sysClr val="windowText" lastClr="000000"/>
                </a:solidFill>
                <a:latin typeface="Bell MT"/>
                <a:cs typeface="Bell MT"/>
              </a:rPr>
              <a:t> </a:t>
            </a:r>
            <a:r>
              <a:rPr sz="2358" b="1" kern="0" dirty="0">
                <a:solidFill>
                  <a:sysClr val="windowText" lastClr="000000"/>
                </a:solidFill>
                <a:latin typeface="Bell MT"/>
                <a:cs typeface="Bell MT"/>
              </a:rPr>
              <a:t>has</a:t>
            </a:r>
            <a:r>
              <a:rPr sz="2358" b="1" kern="0" spc="-32" dirty="0">
                <a:solidFill>
                  <a:sysClr val="windowText" lastClr="000000"/>
                </a:solidFill>
                <a:latin typeface="Bell MT"/>
                <a:cs typeface="Bell MT"/>
              </a:rPr>
              <a:t> </a:t>
            </a:r>
            <a:r>
              <a:rPr sz="2358" b="1" kern="0" dirty="0">
                <a:solidFill>
                  <a:sysClr val="windowText" lastClr="000000"/>
                </a:solidFill>
                <a:latin typeface="Bell MT"/>
                <a:cs typeface="Bell MT"/>
              </a:rPr>
              <a:t>been</a:t>
            </a:r>
            <a:r>
              <a:rPr sz="2358" b="1" kern="0" spc="-27" dirty="0">
                <a:solidFill>
                  <a:sysClr val="windowText" lastClr="000000"/>
                </a:solidFill>
                <a:latin typeface="Bell MT"/>
                <a:cs typeface="Bell MT"/>
              </a:rPr>
              <a:t> </a:t>
            </a:r>
            <a:r>
              <a:rPr sz="2358" b="1" kern="0" spc="-9" dirty="0">
                <a:solidFill>
                  <a:sysClr val="windowText" lastClr="000000"/>
                </a:solidFill>
                <a:latin typeface="Bell MT"/>
                <a:cs typeface="Bell MT"/>
              </a:rPr>
              <a:t>declassified </a:t>
            </a:r>
            <a:r>
              <a:rPr sz="2358" b="1" kern="0" dirty="0">
                <a:solidFill>
                  <a:sysClr val="windowText" lastClr="000000"/>
                </a:solidFill>
                <a:latin typeface="Bell MT"/>
                <a:cs typeface="Bell MT"/>
              </a:rPr>
              <a:t>and </a:t>
            </a:r>
            <a:r>
              <a:rPr sz="2358" b="1" kern="0" spc="-9" dirty="0">
                <a:solidFill>
                  <a:sysClr val="windowText" lastClr="000000"/>
                </a:solidFill>
                <a:latin typeface="Bell MT"/>
                <a:cs typeface="Bell MT"/>
              </a:rPr>
              <a:t>released?</a:t>
            </a:r>
            <a:endParaRPr sz="2358" kern="0">
              <a:solidFill>
                <a:sysClr val="windowText" lastClr="000000"/>
              </a:solidFill>
              <a:latin typeface="Bell MT"/>
              <a:cs typeface="Bell MT"/>
            </a:endParaRPr>
          </a:p>
          <a:p>
            <a:pPr marL="223993" defTabSz="829178">
              <a:spcBef>
                <a:spcPts val="567"/>
              </a:spcBef>
            </a:pPr>
            <a:r>
              <a:rPr sz="2358" kern="0" dirty="0">
                <a:solidFill>
                  <a:sysClr val="windowText" lastClr="000000"/>
                </a:solidFill>
                <a:latin typeface="Bell MT"/>
                <a:cs typeface="Bell MT"/>
              </a:rPr>
              <a:t>No,</a:t>
            </a:r>
            <a:r>
              <a:rPr sz="2358" kern="0" spc="-36" dirty="0">
                <a:solidFill>
                  <a:sysClr val="windowText" lastClr="000000"/>
                </a:solidFill>
                <a:latin typeface="Bell MT"/>
                <a:cs typeface="Bell MT"/>
              </a:rPr>
              <a:t> </a:t>
            </a:r>
            <a:r>
              <a:rPr sz="2358" kern="0" dirty="0">
                <a:solidFill>
                  <a:sysClr val="windowText" lastClr="000000"/>
                </a:solidFill>
                <a:latin typeface="Bell MT"/>
                <a:cs typeface="Bell MT"/>
              </a:rPr>
              <a:t>unless</a:t>
            </a:r>
            <a:r>
              <a:rPr sz="2358" kern="0" spc="-27" dirty="0">
                <a:solidFill>
                  <a:sysClr val="windowText" lastClr="000000"/>
                </a:solidFill>
                <a:latin typeface="Bell MT"/>
                <a:cs typeface="Bell MT"/>
              </a:rPr>
              <a:t> </a:t>
            </a:r>
            <a:r>
              <a:rPr sz="2358" kern="0" dirty="0">
                <a:solidFill>
                  <a:sysClr val="windowText" lastClr="000000"/>
                </a:solidFill>
                <a:latin typeface="Bell MT"/>
                <a:cs typeface="Bell MT"/>
              </a:rPr>
              <a:t>strict</a:t>
            </a:r>
            <a:r>
              <a:rPr sz="2358" kern="0" spc="-23" dirty="0">
                <a:solidFill>
                  <a:sysClr val="windowText" lastClr="000000"/>
                </a:solidFill>
                <a:latin typeface="Bell MT"/>
                <a:cs typeface="Bell MT"/>
              </a:rPr>
              <a:t> </a:t>
            </a:r>
            <a:r>
              <a:rPr sz="2358" kern="0" dirty="0">
                <a:solidFill>
                  <a:sysClr val="windowText" lastClr="000000"/>
                </a:solidFill>
                <a:latin typeface="Bell MT"/>
                <a:cs typeface="Bell MT"/>
              </a:rPr>
              <a:t>criteria</a:t>
            </a:r>
            <a:r>
              <a:rPr sz="2358" kern="0" spc="-36" dirty="0">
                <a:solidFill>
                  <a:sysClr val="windowText" lastClr="000000"/>
                </a:solidFill>
                <a:latin typeface="Bell MT"/>
                <a:cs typeface="Bell MT"/>
              </a:rPr>
              <a:t> </a:t>
            </a:r>
            <a:r>
              <a:rPr sz="2358" kern="0" dirty="0">
                <a:solidFill>
                  <a:sysClr val="windowText" lastClr="000000"/>
                </a:solidFill>
                <a:latin typeface="Bell MT"/>
                <a:cs typeface="Bell MT"/>
              </a:rPr>
              <a:t>are</a:t>
            </a:r>
            <a:r>
              <a:rPr sz="2358" kern="0" spc="-32" dirty="0">
                <a:solidFill>
                  <a:sysClr val="windowText" lastClr="000000"/>
                </a:solidFill>
                <a:latin typeface="Bell MT"/>
                <a:cs typeface="Bell MT"/>
              </a:rPr>
              <a:t> </a:t>
            </a:r>
            <a:r>
              <a:rPr sz="2358" kern="0" spc="-18" dirty="0">
                <a:solidFill>
                  <a:sysClr val="windowText" lastClr="000000"/>
                </a:solidFill>
                <a:latin typeface="Bell MT"/>
                <a:cs typeface="Bell MT"/>
              </a:rPr>
              <a:t>met:</a:t>
            </a:r>
            <a:endParaRPr sz="2358" kern="0">
              <a:solidFill>
                <a:sysClr val="windowText" lastClr="000000"/>
              </a:solidFill>
              <a:latin typeface="Bell MT"/>
              <a:cs typeface="Bell MT"/>
            </a:endParaRPr>
          </a:p>
          <a:p>
            <a:pPr marL="785416" marR="4607" indent="-354704" defTabSz="829178">
              <a:lnSpc>
                <a:spcPct val="120000"/>
              </a:lnSpc>
              <a:buFont typeface="Arial"/>
              <a:buChar char="•"/>
              <a:tabLst>
                <a:tab pos="785416" algn="l"/>
                <a:tab pos="785992" algn="l"/>
              </a:tabLst>
            </a:pPr>
            <a:r>
              <a:rPr sz="2358" kern="0" dirty="0">
                <a:solidFill>
                  <a:sysClr val="windowText" lastClr="000000"/>
                </a:solidFill>
                <a:latin typeface="Bell MT"/>
                <a:cs typeface="Bell MT"/>
              </a:rPr>
              <a:t>Document-</a:t>
            </a:r>
            <a:r>
              <a:rPr sz="2358" kern="0" spc="-9" dirty="0">
                <a:solidFill>
                  <a:sysClr val="windowText" lastClr="000000"/>
                </a:solidFill>
                <a:latin typeface="Bell MT"/>
                <a:cs typeface="Bell MT"/>
              </a:rPr>
              <a:t>by-</a:t>
            </a:r>
            <a:r>
              <a:rPr sz="2358" kern="0" dirty="0">
                <a:solidFill>
                  <a:sysClr val="windowText" lastClr="000000"/>
                </a:solidFill>
                <a:latin typeface="Bell MT"/>
                <a:cs typeface="Bell MT"/>
              </a:rPr>
              <a:t>document</a:t>
            </a:r>
            <a:r>
              <a:rPr sz="2358" kern="0" spc="-54" dirty="0">
                <a:solidFill>
                  <a:sysClr val="windowText" lastClr="000000"/>
                </a:solidFill>
                <a:latin typeface="Bell MT"/>
                <a:cs typeface="Bell MT"/>
              </a:rPr>
              <a:t> </a:t>
            </a:r>
            <a:r>
              <a:rPr sz="2358" kern="0" dirty="0">
                <a:solidFill>
                  <a:sysClr val="windowText" lastClr="000000"/>
                </a:solidFill>
                <a:latin typeface="Bell MT"/>
                <a:cs typeface="Bell MT"/>
              </a:rPr>
              <a:t>review</a:t>
            </a:r>
            <a:r>
              <a:rPr sz="2358" kern="0" spc="-63" dirty="0">
                <a:solidFill>
                  <a:sysClr val="windowText" lastClr="000000"/>
                </a:solidFill>
                <a:latin typeface="Bell MT"/>
                <a:cs typeface="Bell MT"/>
              </a:rPr>
              <a:t> </a:t>
            </a:r>
            <a:r>
              <a:rPr sz="2358" kern="0" dirty="0">
                <a:solidFill>
                  <a:sysClr val="windowText" lastClr="000000"/>
                </a:solidFill>
                <a:latin typeface="Bell MT"/>
                <a:cs typeface="Bell MT"/>
              </a:rPr>
              <a:t>that</a:t>
            </a:r>
            <a:r>
              <a:rPr sz="2358" kern="0" spc="-50" dirty="0">
                <a:solidFill>
                  <a:sysClr val="windowText" lastClr="000000"/>
                </a:solidFill>
                <a:latin typeface="Bell MT"/>
                <a:cs typeface="Bell MT"/>
              </a:rPr>
              <a:t> </a:t>
            </a:r>
            <a:r>
              <a:rPr sz="2358" kern="0" dirty="0">
                <a:solidFill>
                  <a:sysClr val="windowText" lastClr="000000"/>
                </a:solidFill>
                <a:latin typeface="Bell MT"/>
                <a:cs typeface="Bell MT"/>
              </a:rPr>
              <a:t>reclassification</a:t>
            </a:r>
            <a:r>
              <a:rPr sz="2358" kern="0" spc="-32" dirty="0">
                <a:solidFill>
                  <a:sysClr val="windowText" lastClr="000000"/>
                </a:solidFill>
                <a:latin typeface="Bell MT"/>
                <a:cs typeface="Bell MT"/>
              </a:rPr>
              <a:t> </a:t>
            </a:r>
            <a:r>
              <a:rPr sz="2358" kern="0" dirty="0">
                <a:solidFill>
                  <a:sysClr val="windowText" lastClr="000000"/>
                </a:solidFill>
                <a:latin typeface="Bell MT"/>
                <a:cs typeface="Bell MT"/>
              </a:rPr>
              <a:t>is</a:t>
            </a:r>
            <a:r>
              <a:rPr sz="2358" kern="0" spc="-54" dirty="0">
                <a:solidFill>
                  <a:sysClr val="windowText" lastClr="000000"/>
                </a:solidFill>
                <a:latin typeface="Bell MT"/>
                <a:cs typeface="Bell MT"/>
              </a:rPr>
              <a:t> </a:t>
            </a:r>
            <a:r>
              <a:rPr sz="2358" kern="0" spc="-9" dirty="0">
                <a:solidFill>
                  <a:sysClr val="windowText" lastClr="000000"/>
                </a:solidFill>
                <a:latin typeface="Bell MT"/>
                <a:cs typeface="Bell MT"/>
              </a:rPr>
              <a:t>required </a:t>
            </a:r>
            <a:r>
              <a:rPr sz="2358" kern="0" dirty="0">
                <a:solidFill>
                  <a:sysClr val="windowText" lastClr="000000"/>
                </a:solidFill>
                <a:latin typeface="Bell MT"/>
                <a:cs typeface="Bell MT"/>
              </a:rPr>
              <a:t>to</a:t>
            </a:r>
            <a:r>
              <a:rPr sz="2358" kern="0" spc="-50" dirty="0">
                <a:solidFill>
                  <a:sysClr val="windowText" lastClr="000000"/>
                </a:solidFill>
                <a:latin typeface="Bell MT"/>
                <a:cs typeface="Bell MT"/>
              </a:rPr>
              <a:t> </a:t>
            </a:r>
            <a:r>
              <a:rPr sz="2358" kern="0" dirty="0">
                <a:solidFill>
                  <a:sysClr val="windowText" lastClr="000000"/>
                </a:solidFill>
                <a:latin typeface="Bell MT"/>
                <a:cs typeface="Bell MT"/>
              </a:rPr>
              <a:t>prevent</a:t>
            </a:r>
            <a:r>
              <a:rPr sz="2358" kern="0" spc="-41" dirty="0">
                <a:solidFill>
                  <a:sysClr val="windowText" lastClr="000000"/>
                </a:solidFill>
                <a:latin typeface="Bell MT"/>
                <a:cs typeface="Bell MT"/>
              </a:rPr>
              <a:t> </a:t>
            </a:r>
            <a:r>
              <a:rPr sz="2358" kern="0" dirty="0">
                <a:solidFill>
                  <a:sysClr val="windowText" lastClr="000000"/>
                </a:solidFill>
                <a:latin typeface="Bell MT"/>
                <a:cs typeface="Bell MT"/>
              </a:rPr>
              <a:t>“significant</a:t>
            </a:r>
            <a:r>
              <a:rPr sz="2358" kern="0" spc="-5" dirty="0">
                <a:solidFill>
                  <a:sysClr val="windowText" lastClr="000000"/>
                </a:solidFill>
                <a:latin typeface="Bell MT"/>
                <a:cs typeface="Bell MT"/>
              </a:rPr>
              <a:t> </a:t>
            </a:r>
            <a:r>
              <a:rPr sz="2358" kern="0" dirty="0">
                <a:solidFill>
                  <a:sysClr val="windowText" lastClr="000000"/>
                </a:solidFill>
                <a:latin typeface="Bell MT"/>
                <a:cs typeface="Bell MT"/>
              </a:rPr>
              <a:t>and</a:t>
            </a:r>
            <a:r>
              <a:rPr sz="2358" kern="0" spc="-27" dirty="0">
                <a:solidFill>
                  <a:sysClr val="windowText" lastClr="000000"/>
                </a:solidFill>
                <a:latin typeface="Bell MT"/>
                <a:cs typeface="Bell MT"/>
              </a:rPr>
              <a:t> </a:t>
            </a:r>
            <a:r>
              <a:rPr sz="2358" kern="0" dirty="0">
                <a:solidFill>
                  <a:sysClr val="windowText" lastClr="000000"/>
                </a:solidFill>
                <a:latin typeface="Bell MT"/>
                <a:cs typeface="Bell MT"/>
              </a:rPr>
              <a:t>demonstrable</a:t>
            </a:r>
            <a:r>
              <a:rPr sz="2358" kern="0" spc="-50" dirty="0">
                <a:solidFill>
                  <a:sysClr val="windowText" lastClr="000000"/>
                </a:solidFill>
                <a:latin typeface="Bell MT"/>
                <a:cs typeface="Bell MT"/>
              </a:rPr>
              <a:t> </a:t>
            </a:r>
            <a:r>
              <a:rPr sz="2358" kern="0" dirty="0">
                <a:solidFill>
                  <a:sysClr val="windowText" lastClr="000000"/>
                </a:solidFill>
                <a:latin typeface="Bell MT"/>
                <a:cs typeface="Bell MT"/>
              </a:rPr>
              <a:t>damage</a:t>
            </a:r>
            <a:r>
              <a:rPr sz="2358" kern="0" spc="-50" dirty="0">
                <a:solidFill>
                  <a:sysClr val="windowText" lastClr="000000"/>
                </a:solidFill>
                <a:latin typeface="Bell MT"/>
                <a:cs typeface="Bell MT"/>
              </a:rPr>
              <a:t> </a:t>
            </a:r>
            <a:r>
              <a:rPr sz="2358" kern="0" dirty="0">
                <a:solidFill>
                  <a:sysClr val="windowText" lastClr="000000"/>
                </a:solidFill>
                <a:latin typeface="Bell MT"/>
                <a:cs typeface="Bell MT"/>
              </a:rPr>
              <a:t>to</a:t>
            </a:r>
            <a:r>
              <a:rPr sz="2358" kern="0" spc="-23" dirty="0">
                <a:solidFill>
                  <a:sysClr val="windowText" lastClr="000000"/>
                </a:solidFill>
                <a:latin typeface="Bell MT"/>
                <a:cs typeface="Bell MT"/>
              </a:rPr>
              <a:t> </a:t>
            </a:r>
            <a:r>
              <a:rPr sz="2358" kern="0" spc="-9" dirty="0">
                <a:solidFill>
                  <a:sysClr val="windowText" lastClr="000000"/>
                </a:solidFill>
                <a:latin typeface="Bell MT"/>
                <a:cs typeface="Bell MT"/>
              </a:rPr>
              <a:t>national security”</a:t>
            </a:r>
            <a:endParaRPr sz="2358" kern="0">
              <a:solidFill>
                <a:sysClr val="windowText" lastClr="000000"/>
              </a:solidFill>
              <a:latin typeface="Bell MT"/>
              <a:cs typeface="Bell MT"/>
            </a:endParaRPr>
          </a:p>
          <a:p>
            <a:pPr marL="785416" indent="-354128" defTabSz="829178">
              <a:spcBef>
                <a:spcPts val="567"/>
              </a:spcBef>
              <a:buFont typeface="Arial"/>
              <a:buChar char="•"/>
              <a:tabLst>
                <a:tab pos="785416" algn="l"/>
                <a:tab pos="785992" algn="l"/>
              </a:tabLst>
            </a:pPr>
            <a:r>
              <a:rPr sz="2358" kern="0" spc="-9" dirty="0">
                <a:solidFill>
                  <a:sysClr val="windowText" lastClr="000000"/>
                </a:solidFill>
                <a:latin typeface="Bell MT"/>
                <a:cs typeface="Bell MT"/>
              </a:rPr>
              <a:t>Personally</a:t>
            </a:r>
            <a:r>
              <a:rPr sz="2358" kern="0" spc="-63" dirty="0">
                <a:solidFill>
                  <a:sysClr val="windowText" lastClr="000000"/>
                </a:solidFill>
                <a:latin typeface="Bell MT"/>
                <a:cs typeface="Bell MT"/>
              </a:rPr>
              <a:t> </a:t>
            </a:r>
            <a:r>
              <a:rPr sz="2358" kern="0" dirty="0">
                <a:solidFill>
                  <a:sysClr val="windowText" lastClr="000000"/>
                </a:solidFill>
                <a:latin typeface="Bell MT"/>
                <a:cs typeface="Bell MT"/>
              </a:rPr>
              <a:t>approved</a:t>
            </a:r>
            <a:r>
              <a:rPr sz="2358" kern="0" spc="-77" dirty="0">
                <a:solidFill>
                  <a:sysClr val="windowText" lastClr="000000"/>
                </a:solidFill>
                <a:latin typeface="Bell MT"/>
                <a:cs typeface="Bell MT"/>
              </a:rPr>
              <a:t> </a:t>
            </a:r>
            <a:r>
              <a:rPr sz="2358" kern="0" dirty="0">
                <a:solidFill>
                  <a:sysClr val="windowText" lastClr="000000"/>
                </a:solidFill>
                <a:latin typeface="Bell MT"/>
                <a:cs typeface="Bell MT"/>
              </a:rPr>
              <a:t>in</a:t>
            </a:r>
            <a:r>
              <a:rPr sz="2358" kern="0" spc="-41" dirty="0">
                <a:solidFill>
                  <a:sysClr val="windowText" lastClr="000000"/>
                </a:solidFill>
                <a:latin typeface="Bell MT"/>
                <a:cs typeface="Bell MT"/>
              </a:rPr>
              <a:t> </a:t>
            </a:r>
            <a:r>
              <a:rPr sz="2358" kern="0" dirty="0">
                <a:solidFill>
                  <a:sysClr val="windowText" lastClr="000000"/>
                </a:solidFill>
                <a:latin typeface="Bell MT"/>
                <a:cs typeface="Bell MT"/>
              </a:rPr>
              <a:t>writing</a:t>
            </a:r>
            <a:r>
              <a:rPr sz="2358" kern="0" spc="-32" dirty="0">
                <a:solidFill>
                  <a:sysClr val="windowText" lastClr="000000"/>
                </a:solidFill>
                <a:latin typeface="Bell MT"/>
                <a:cs typeface="Bell MT"/>
              </a:rPr>
              <a:t> </a:t>
            </a:r>
            <a:r>
              <a:rPr sz="2358" kern="0" dirty="0">
                <a:solidFill>
                  <a:sysClr val="windowText" lastClr="000000"/>
                </a:solidFill>
                <a:latin typeface="Bell MT"/>
                <a:cs typeface="Bell MT"/>
              </a:rPr>
              <a:t>by</a:t>
            </a:r>
            <a:r>
              <a:rPr sz="2358" kern="0" spc="-54" dirty="0">
                <a:solidFill>
                  <a:sysClr val="windowText" lastClr="000000"/>
                </a:solidFill>
                <a:latin typeface="Bell MT"/>
                <a:cs typeface="Bell MT"/>
              </a:rPr>
              <a:t> </a:t>
            </a:r>
            <a:r>
              <a:rPr sz="2358" kern="0" dirty="0">
                <a:solidFill>
                  <a:sysClr val="windowText" lastClr="000000"/>
                </a:solidFill>
                <a:latin typeface="Bell MT"/>
                <a:cs typeface="Bell MT"/>
              </a:rPr>
              <a:t>agency</a:t>
            </a:r>
            <a:r>
              <a:rPr sz="2358" kern="0" spc="-45" dirty="0">
                <a:solidFill>
                  <a:sysClr val="windowText" lastClr="000000"/>
                </a:solidFill>
                <a:latin typeface="Bell MT"/>
                <a:cs typeface="Bell MT"/>
              </a:rPr>
              <a:t> </a:t>
            </a:r>
            <a:r>
              <a:rPr sz="2358" kern="0" spc="-18" dirty="0">
                <a:solidFill>
                  <a:sysClr val="windowText" lastClr="000000"/>
                </a:solidFill>
                <a:latin typeface="Bell MT"/>
                <a:cs typeface="Bell MT"/>
              </a:rPr>
              <a:t>head</a:t>
            </a:r>
            <a:endParaRPr sz="2358" kern="0">
              <a:solidFill>
                <a:sysClr val="windowText" lastClr="000000"/>
              </a:solidFill>
              <a:latin typeface="Bell MT"/>
              <a:cs typeface="Bell MT"/>
            </a:endParaRPr>
          </a:p>
          <a:p>
            <a:pPr marL="785416" marR="130711" indent="-354128" defTabSz="829178">
              <a:lnSpc>
                <a:spcPct val="120000"/>
              </a:lnSpc>
              <a:buFont typeface="Arial"/>
              <a:buChar char="•"/>
              <a:tabLst>
                <a:tab pos="785416" algn="l"/>
                <a:tab pos="785992" algn="l"/>
              </a:tabLst>
            </a:pPr>
            <a:r>
              <a:rPr sz="2358" kern="0" spc="-9" dirty="0">
                <a:solidFill>
                  <a:sysClr val="windowText" lastClr="000000"/>
                </a:solidFill>
                <a:latin typeface="Bell MT"/>
                <a:cs typeface="Bell MT"/>
              </a:rPr>
              <a:t>“Reasonably</a:t>
            </a:r>
            <a:r>
              <a:rPr sz="2358" kern="0" spc="-82" dirty="0">
                <a:solidFill>
                  <a:sysClr val="windowText" lastClr="000000"/>
                </a:solidFill>
                <a:latin typeface="Bell MT"/>
                <a:cs typeface="Bell MT"/>
              </a:rPr>
              <a:t> </a:t>
            </a:r>
            <a:r>
              <a:rPr sz="2358" kern="0" dirty="0">
                <a:solidFill>
                  <a:sysClr val="windowText" lastClr="000000"/>
                </a:solidFill>
                <a:latin typeface="Bell MT"/>
                <a:cs typeface="Bell MT"/>
              </a:rPr>
              <a:t>recoverable”</a:t>
            </a:r>
            <a:r>
              <a:rPr sz="2358" kern="0" spc="-59" dirty="0">
                <a:solidFill>
                  <a:sysClr val="windowText" lastClr="000000"/>
                </a:solidFill>
                <a:latin typeface="Bell MT"/>
                <a:cs typeface="Bell MT"/>
              </a:rPr>
              <a:t> </a:t>
            </a:r>
            <a:r>
              <a:rPr sz="2358" kern="0" dirty="0">
                <a:solidFill>
                  <a:sysClr val="windowText" lastClr="000000"/>
                </a:solidFill>
                <a:latin typeface="Bell MT"/>
                <a:cs typeface="Bell MT"/>
              </a:rPr>
              <a:t>without</a:t>
            </a:r>
            <a:r>
              <a:rPr sz="2358" kern="0" spc="-63" dirty="0">
                <a:solidFill>
                  <a:sysClr val="windowText" lastClr="000000"/>
                </a:solidFill>
                <a:latin typeface="Bell MT"/>
                <a:cs typeface="Bell MT"/>
              </a:rPr>
              <a:t> </a:t>
            </a:r>
            <a:r>
              <a:rPr sz="2358" kern="0" dirty="0">
                <a:solidFill>
                  <a:sysClr val="windowText" lastClr="000000"/>
                </a:solidFill>
                <a:latin typeface="Bell MT"/>
                <a:cs typeface="Bell MT"/>
              </a:rPr>
              <a:t>bringing</a:t>
            </a:r>
            <a:r>
              <a:rPr sz="2358" kern="0" spc="-63" dirty="0">
                <a:solidFill>
                  <a:sysClr val="windowText" lastClr="000000"/>
                </a:solidFill>
                <a:latin typeface="Bell MT"/>
                <a:cs typeface="Bell MT"/>
              </a:rPr>
              <a:t> </a:t>
            </a:r>
            <a:r>
              <a:rPr sz="2358" kern="0" dirty="0">
                <a:solidFill>
                  <a:sysClr val="windowText" lastClr="000000"/>
                </a:solidFill>
                <a:latin typeface="Bell MT"/>
                <a:cs typeface="Bell MT"/>
              </a:rPr>
              <a:t>undue</a:t>
            </a:r>
            <a:r>
              <a:rPr sz="2358" kern="0" spc="-77" dirty="0">
                <a:solidFill>
                  <a:sysClr val="windowText" lastClr="000000"/>
                </a:solidFill>
                <a:latin typeface="Bell MT"/>
                <a:cs typeface="Bell MT"/>
              </a:rPr>
              <a:t> </a:t>
            </a:r>
            <a:r>
              <a:rPr sz="2358" kern="0" dirty="0">
                <a:solidFill>
                  <a:sysClr val="windowText" lastClr="000000"/>
                </a:solidFill>
                <a:latin typeface="Bell MT"/>
                <a:cs typeface="Bell MT"/>
              </a:rPr>
              <a:t>attention</a:t>
            </a:r>
            <a:r>
              <a:rPr sz="2358" kern="0" spc="-59" dirty="0">
                <a:solidFill>
                  <a:sysClr val="windowText" lastClr="000000"/>
                </a:solidFill>
                <a:latin typeface="Bell MT"/>
                <a:cs typeface="Bell MT"/>
              </a:rPr>
              <a:t> </a:t>
            </a:r>
            <a:r>
              <a:rPr sz="2358" kern="0" spc="-23" dirty="0">
                <a:solidFill>
                  <a:sysClr val="windowText" lastClr="000000"/>
                </a:solidFill>
                <a:latin typeface="Bell MT"/>
                <a:cs typeface="Bell MT"/>
              </a:rPr>
              <a:t>to </a:t>
            </a:r>
            <a:r>
              <a:rPr sz="2358" kern="0" spc="-9" dirty="0">
                <a:solidFill>
                  <a:sysClr val="windowText" lastClr="000000"/>
                </a:solidFill>
                <a:latin typeface="Bell MT"/>
                <a:cs typeface="Bell MT"/>
              </a:rPr>
              <a:t>information</a:t>
            </a:r>
            <a:endParaRPr sz="2358" kern="0">
              <a:solidFill>
                <a:sysClr val="windowText" lastClr="000000"/>
              </a:solidFill>
              <a:latin typeface="Bell MT"/>
              <a:cs typeface="Bell MT"/>
            </a:endParaRPr>
          </a:p>
          <a:p>
            <a:pPr marL="785416" marR="501537" indent="-354128" defTabSz="829178">
              <a:lnSpc>
                <a:spcPct val="120000"/>
              </a:lnSpc>
              <a:buFont typeface="Arial"/>
              <a:buChar char="•"/>
              <a:tabLst>
                <a:tab pos="785416" algn="l"/>
                <a:tab pos="785992" algn="l"/>
              </a:tabLst>
            </a:pPr>
            <a:r>
              <a:rPr sz="2358" kern="0" dirty="0">
                <a:solidFill>
                  <a:sysClr val="windowText" lastClr="000000"/>
                </a:solidFill>
                <a:latin typeface="Bell MT"/>
                <a:cs typeface="Bell MT"/>
              </a:rPr>
              <a:t>Must</a:t>
            </a:r>
            <a:r>
              <a:rPr sz="2358" kern="0" spc="-23" dirty="0">
                <a:solidFill>
                  <a:sysClr val="windowText" lastClr="000000"/>
                </a:solidFill>
                <a:latin typeface="Bell MT"/>
                <a:cs typeface="Bell MT"/>
              </a:rPr>
              <a:t> </a:t>
            </a:r>
            <a:r>
              <a:rPr sz="2358" kern="0" dirty="0">
                <a:solidFill>
                  <a:sysClr val="windowText" lastClr="000000"/>
                </a:solidFill>
                <a:latin typeface="Bell MT"/>
                <a:cs typeface="Bell MT"/>
              </a:rPr>
              <a:t>be</a:t>
            </a:r>
            <a:r>
              <a:rPr sz="2358" kern="0" spc="-9" dirty="0">
                <a:solidFill>
                  <a:sysClr val="windowText" lastClr="000000"/>
                </a:solidFill>
                <a:latin typeface="Bell MT"/>
                <a:cs typeface="Bell MT"/>
              </a:rPr>
              <a:t> </a:t>
            </a:r>
            <a:r>
              <a:rPr sz="2358" kern="0" dirty="0">
                <a:solidFill>
                  <a:sysClr val="windowText" lastClr="000000"/>
                </a:solidFill>
                <a:latin typeface="Bell MT"/>
                <a:cs typeface="Bell MT"/>
              </a:rPr>
              <a:t>reported</a:t>
            </a:r>
            <a:r>
              <a:rPr sz="2358" kern="0" spc="-36" dirty="0">
                <a:solidFill>
                  <a:sysClr val="windowText" lastClr="000000"/>
                </a:solidFill>
                <a:latin typeface="Bell MT"/>
                <a:cs typeface="Bell MT"/>
              </a:rPr>
              <a:t> </a:t>
            </a:r>
            <a:r>
              <a:rPr sz="2358" kern="0" dirty="0">
                <a:solidFill>
                  <a:sysClr val="windowText" lastClr="000000"/>
                </a:solidFill>
                <a:latin typeface="Bell MT"/>
                <a:cs typeface="Bell MT"/>
              </a:rPr>
              <a:t>to</a:t>
            </a:r>
            <a:r>
              <a:rPr sz="2358" kern="0" spc="5" dirty="0">
                <a:solidFill>
                  <a:sysClr val="windowText" lastClr="000000"/>
                </a:solidFill>
                <a:latin typeface="Bell MT"/>
                <a:cs typeface="Bell MT"/>
              </a:rPr>
              <a:t> </a:t>
            </a:r>
            <a:r>
              <a:rPr sz="2358" kern="0" dirty="0">
                <a:solidFill>
                  <a:sysClr val="windowText" lastClr="000000"/>
                </a:solidFill>
                <a:latin typeface="Bell MT"/>
                <a:cs typeface="Bell MT"/>
              </a:rPr>
              <a:t>Information Security</a:t>
            </a:r>
            <a:r>
              <a:rPr sz="2358" kern="0" spc="-18" dirty="0">
                <a:solidFill>
                  <a:sysClr val="windowText" lastClr="000000"/>
                </a:solidFill>
                <a:latin typeface="Bell MT"/>
                <a:cs typeface="Bell MT"/>
              </a:rPr>
              <a:t> </a:t>
            </a:r>
            <a:r>
              <a:rPr sz="2358" kern="0" dirty="0">
                <a:solidFill>
                  <a:sysClr val="windowText" lastClr="000000"/>
                </a:solidFill>
                <a:latin typeface="Bell MT"/>
                <a:cs typeface="Bell MT"/>
              </a:rPr>
              <a:t>Oversight</a:t>
            </a:r>
            <a:r>
              <a:rPr sz="2358" kern="0" spc="-18" dirty="0">
                <a:solidFill>
                  <a:sysClr val="windowText" lastClr="000000"/>
                </a:solidFill>
                <a:latin typeface="Bell MT"/>
                <a:cs typeface="Bell MT"/>
              </a:rPr>
              <a:t> </a:t>
            </a:r>
            <a:r>
              <a:rPr sz="2358" kern="0" spc="-9" dirty="0">
                <a:solidFill>
                  <a:sysClr val="windowText" lastClr="000000"/>
                </a:solidFill>
                <a:latin typeface="Bell MT"/>
                <a:cs typeface="Bell MT"/>
              </a:rPr>
              <a:t>Office (ISOO)</a:t>
            </a:r>
            <a:endParaRPr sz="2358"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0B8F0A7E-9A6A-3B41-CE65-2B6776CFE863}"/>
                  </a:ext>
                </a:extLst>
              </p14:cNvPr>
              <p14:cNvContentPartPr/>
              <p14:nvPr/>
            </p14:nvContentPartPr>
            <p14:xfrm>
              <a:off x="1020960" y="1040400"/>
              <a:ext cx="10506600" cy="5465880"/>
            </p14:xfrm>
          </p:contentPart>
        </mc:Choice>
        <mc:Fallback xmlns="">
          <p:pic>
            <p:nvPicPr>
              <p:cNvPr id="7" name="Ink 6">
                <a:extLst>
                  <a:ext uri="{FF2B5EF4-FFF2-40B4-BE49-F238E27FC236}">
                    <a16:creationId xmlns:a16="http://schemas.microsoft.com/office/drawing/2014/main" id="{0B8F0A7E-9A6A-3B41-CE65-2B6776CFE863}"/>
                  </a:ext>
                </a:extLst>
              </p:cNvPr>
              <p:cNvPicPr/>
              <p:nvPr/>
            </p:nvPicPr>
            <p:blipFill>
              <a:blip r:embed="rId3"/>
              <a:stretch>
                <a:fillRect/>
              </a:stretch>
            </p:blipFill>
            <p:spPr>
              <a:xfrm>
                <a:off x="1011600" y="1031040"/>
                <a:ext cx="10525320" cy="5484600"/>
              </a:xfrm>
              <a:prstGeom prst="rect">
                <a:avLst/>
              </a:prstGeom>
            </p:spPr>
          </p:pic>
        </mc:Fallback>
      </mc:AlternateContent>
    </p:spTree>
    <p:extLst>
      <p:ext uri="{BB962C8B-B14F-4D97-AF65-F5344CB8AC3E}">
        <p14:creationId xmlns:p14="http://schemas.microsoft.com/office/powerpoint/2010/main" val="1327588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2144" y="3052115"/>
            <a:ext cx="6986408" cy="805940"/>
          </a:xfrm>
          <a:prstGeom prst="rect">
            <a:avLst/>
          </a:prstGeom>
        </p:spPr>
        <p:txBody>
          <a:bodyPr vert="horz" wrap="square" lIns="0" tIns="10365" rIns="0" bIns="0" rtlCol="0">
            <a:spAutoFit/>
          </a:bodyPr>
          <a:lstStyle/>
          <a:p>
            <a:pPr marL="11516">
              <a:spcBef>
                <a:spcPts val="82"/>
              </a:spcBef>
            </a:pPr>
            <a:r>
              <a:rPr sz="5169" spc="-136" dirty="0"/>
              <a:t>Litigation</a:t>
            </a:r>
            <a:r>
              <a:rPr sz="5169" spc="-177" dirty="0"/>
              <a:t> </a:t>
            </a:r>
            <a:r>
              <a:rPr sz="5169" spc="-136" dirty="0"/>
              <a:t>Considerations</a:t>
            </a:r>
            <a:endParaRPr sz="5169"/>
          </a:p>
        </p:txBody>
      </p:sp>
      <p:sp>
        <p:nvSpPr>
          <p:cNvPr id="3" name="object 3"/>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spcBef>
                <a:spcPts val="272"/>
              </a:spcBef>
            </a:pPr>
            <a:fld id="{81D60167-4931-47E6-BA6A-407CBD079E47}" type="slidenum">
              <a:rPr lang="en-US" kern="0" spc="-23" smtClean="0">
                <a:solidFill>
                  <a:prstClr val="black"/>
                </a:solidFill>
              </a:rPr>
              <a:pPr marL="34549" defTabSz="829178">
                <a:lnSpc>
                  <a:spcPts val="1478"/>
                </a:lnSpc>
                <a:spcBef>
                  <a:spcPts val="272"/>
                </a:spcBef>
              </a:pPr>
              <a:t>42</a:t>
            </a:fld>
            <a:endParaRPr kern="0" spc="-23" dirty="0">
              <a:solidFill>
                <a:prstClr val="black"/>
              </a:solidFill>
            </a:endParaRPr>
          </a:p>
        </p:txBody>
      </p:sp>
    </p:spTree>
    <p:extLst>
      <p:ext uri="{BB962C8B-B14F-4D97-AF65-F5344CB8AC3E}">
        <p14:creationId xmlns:p14="http://schemas.microsoft.com/office/powerpoint/2010/main" val="3577611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147" y="816551"/>
            <a:ext cx="4807510" cy="1153553"/>
          </a:xfrm>
          <a:prstGeom prst="rect">
            <a:avLst/>
          </a:prstGeom>
        </p:spPr>
        <p:txBody>
          <a:bodyPr vert="horz" wrap="square" lIns="0" tIns="71977" rIns="0" bIns="0" rtlCol="0">
            <a:spAutoFit/>
          </a:bodyPr>
          <a:lstStyle/>
          <a:p>
            <a:pPr marL="1141847" marR="4607" indent="-1130907">
              <a:lnSpc>
                <a:spcPts val="4180"/>
              </a:lnSpc>
              <a:spcBef>
                <a:spcPts val="567"/>
              </a:spcBef>
            </a:pPr>
            <a:r>
              <a:rPr spc="-100" dirty="0"/>
              <a:t>Defending</a:t>
            </a:r>
            <a:r>
              <a:rPr spc="-82" dirty="0"/>
              <a:t> </a:t>
            </a:r>
            <a:r>
              <a:rPr spc="-118" dirty="0"/>
              <a:t>Exemption</a:t>
            </a:r>
            <a:r>
              <a:rPr spc="-127" dirty="0"/>
              <a:t> </a:t>
            </a:r>
            <a:r>
              <a:rPr spc="-45" dirty="0"/>
              <a:t>1 </a:t>
            </a:r>
            <a:r>
              <a:rPr dirty="0"/>
              <a:t>in</a:t>
            </a:r>
            <a:r>
              <a:rPr spc="-213" dirty="0"/>
              <a:t> </a:t>
            </a:r>
            <a:r>
              <a:rPr spc="-18" dirty="0"/>
              <a:t>Litigation</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spcBef>
                <a:spcPts val="272"/>
              </a:spcBef>
            </a:pPr>
            <a:fld id="{81D60167-4931-47E6-BA6A-407CBD079E47}" type="slidenum">
              <a:rPr lang="en-US" kern="0" spc="-23" smtClean="0">
                <a:solidFill>
                  <a:prstClr val="black"/>
                </a:solidFill>
              </a:rPr>
              <a:pPr marL="34549" defTabSz="829178">
                <a:lnSpc>
                  <a:spcPts val="1478"/>
                </a:lnSpc>
                <a:spcBef>
                  <a:spcPts val="272"/>
                </a:spcBef>
              </a:pPr>
              <a:t>43</a:t>
            </a:fld>
            <a:endParaRPr kern="0" spc="-23" dirty="0">
              <a:solidFill>
                <a:prstClr val="black"/>
              </a:solidFill>
            </a:endParaRPr>
          </a:p>
        </p:txBody>
      </p:sp>
      <p:sp>
        <p:nvSpPr>
          <p:cNvPr id="3" name="object 3"/>
          <p:cNvSpPr txBox="1"/>
          <p:nvPr/>
        </p:nvSpPr>
        <p:spPr>
          <a:xfrm>
            <a:off x="1991046" y="2254642"/>
            <a:ext cx="7783916" cy="3811331"/>
          </a:xfrm>
          <a:prstGeom prst="rect">
            <a:avLst/>
          </a:prstGeom>
        </p:spPr>
        <p:txBody>
          <a:bodyPr vert="horz" wrap="square" lIns="0" tIns="97313" rIns="0" bIns="0" rtlCol="0">
            <a:spAutoFit/>
          </a:bodyPr>
          <a:lstStyle/>
          <a:p>
            <a:pPr marL="2261237" defTabSz="829178">
              <a:spcBef>
                <a:spcPts val="766"/>
              </a:spcBef>
              <a:tabLst>
                <a:tab pos="4611151" algn="l"/>
              </a:tabLst>
            </a:pPr>
            <a:r>
              <a:rPr sz="3355" b="1" kern="0" dirty="0">
                <a:solidFill>
                  <a:sysClr val="windowText" lastClr="000000"/>
                </a:solidFill>
                <a:latin typeface="Bell MT"/>
                <a:cs typeface="Bell MT"/>
              </a:rPr>
              <a:t>Standard</a:t>
            </a:r>
            <a:r>
              <a:rPr sz="3355" b="1" kern="0" spc="-195" dirty="0">
                <a:solidFill>
                  <a:sysClr val="windowText" lastClr="000000"/>
                </a:solidFill>
                <a:latin typeface="Bell MT"/>
                <a:cs typeface="Bell MT"/>
              </a:rPr>
              <a:t> </a:t>
            </a:r>
            <a:r>
              <a:rPr sz="3355" b="1" kern="0" spc="-23" dirty="0">
                <a:solidFill>
                  <a:sysClr val="windowText" lastClr="000000"/>
                </a:solidFill>
                <a:latin typeface="Bell MT"/>
                <a:cs typeface="Bell MT"/>
              </a:rPr>
              <a:t>of</a:t>
            </a:r>
            <a:r>
              <a:rPr sz="3355" b="1" kern="0" dirty="0">
                <a:solidFill>
                  <a:sysClr val="windowText" lastClr="000000"/>
                </a:solidFill>
                <a:latin typeface="Bell MT"/>
                <a:cs typeface="Bell MT"/>
              </a:rPr>
              <a:t>	</a:t>
            </a:r>
            <a:r>
              <a:rPr sz="3355" b="1" kern="0" spc="-9" dirty="0">
                <a:solidFill>
                  <a:sysClr val="windowText" lastClr="000000"/>
                </a:solidFill>
                <a:latin typeface="Bell MT"/>
                <a:cs typeface="Bell MT"/>
              </a:rPr>
              <a:t>Review</a:t>
            </a:r>
            <a:endParaRPr sz="3355" kern="0">
              <a:solidFill>
                <a:sysClr val="windowText" lastClr="000000"/>
              </a:solidFill>
              <a:latin typeface="Bell MT"/>
              <a:cs typeface="Bell MT"/>
            </a:endParaRPr>
          </a:p>
          <a:p>
            <a:pPr marL="425530" marR="4607" indent="-414013" defTabSz="829178">
              <a:lnSpc>
                <a:spcPts val="3627"/>
              </a:lnSpc>
              <a:spcBef>
                <a:spcPts val="1124"/>
              </a:spcBef>
              <a:buFont typeface="Arial"/>
              <a:buChar char="•"/>
              <a:tabLst>
                <a:tab pos="425530" algn="l"/>
                <a:tab pos="426105" algn="l"/>
                <a:tab pos="2800779" algn="l"/>
                <a:tab pos="4236293" algn="l"/>
              </a:tabLst>
            </a:pPr>
            <a:r>
              <a:rPr sz="3355" kern="0" dirty="0">
                <a:solidFill>
                  <a:sysClr val="windowText" lastClr="000000"/>
                </a:solidFill>
                <a:latin typeface="Bell MT"/>
                <a:cs typeface="Bell MT"/>
              </a:rPr>
              <a:t>National</a:t>
            </a:r>
            <a:r>
              <a:rPr sz="3355" kern="0" spc="-113" dirty="0">
                <a:solidFill>
                  <a:sysClr val="windowText" lastClr="000000"/>
                </a:solidFill>
                <a:latin typeface="Bell MT"/>
                <a:cs typeface="Bell MT"/>
              </a:rPr>
              <a:t> </a:t>
            </a:r>
            <a:r>
              <a:rPr sz="3355" kern="0" dirty="0">
                <a:solidFill>
                  <a:sysClr val="windowText" lastClr="000000"/>
                </a:solidFill>
                <a:latin typeface="Bell MT"/>
                <a:cs typeface="Bell MT"/>
              </a:rPr>
              <a:t>security</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officials</a:t>
            </a:r>
            <a:r>
              <a:rPr sz="3355" kern="0" spc="-131" dirty="0">
                <a:solidFill>
                  <a:sysClr val="windowText" lastClr="000000"/>
                </a:solidFill>
                <a:latin typeface="Bell MT"/>
                <a:cs typeface="Bell MT"/>
              </a:rPr>
              <a:t> </a:t>
            </a:r>
            <a:r>
              <a:rPr sz="3355" kern="0" dirty="0">
                <a:solidFill>
                  <a:sysClr val="windowText" lastClr="000000"/>
                </a:solidFill>
                <a:latin typeface="Bell MT"/>
                <a:cs typeface="Bell MT"/>
              </a:rPr>
              <a:t>are</a:t>
            </a:r>
            <a:r>
              <a:rPr sz="3355" kern="0" spc="-122" dirty="0">
                <a:solidFill>
                  <a:sysClr val="windowText" lastClr="000000"/>
                </a:solidFill>
                <a:latin typeface="Bell MT"/>
                <a:cs typeface="Bell MT"/>
              </a:rPr>
              <a:t> </a:t>
            </a:r>
            <a:r>
              <a:rPr sz="3355" kern="0" spc="-9" dirty="0">
                <a:solidFill>
                  <a:sysClr val="windowText" lastClr="000000"/>
                </a:solidFill>
                <a:latin typeface="Bell MT"/>
                <a:cs typeface="Bell MT"/>
              </a:rPr>
              <a:t>uniquely </a:t>
            </a:r>
            <a:r>
              <a:rPr sz="3355" kern="0" dirty="0">
                <a:solidFill>
                  <a:sysClr val="windowText" lastClr="000000"/>
                </a:solidFill>
                <a:latin typeface="Bell MT"/>
                <a:cs typeface="Bell MT"/>
              </a:rPr>
              <a:t>positioned</a:t>
            </a:r>
            <a:r>
              <a:rPr sz="3355" kern="0" spc="-91" dirty="0">
                <a:solidFill>
                  <a:sysClr val="windowText" lastClr="000000"/>
                </a:solidFill>
                <a:latin typeface="Bell MT"/>
                <a:cs typeface="Bell MT"/>
              </a:rPr>
              <a:t> </a:t>
            </a:r>
            <a:r>
              <a:rPr sz="3355" kern="0" dirty="0">
                <a:solidFill>
                  <a:sysClr val="windowText" lastClr="000000"/>
                </a:solidFill>
                <a:latin typeface="Bell MT"/>
                <a:cs typeface="Bell MT"/>
              </a:rPr>
              <a:t>to</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view</a:t>
            </a:r>
            <a:r>
              <a:rPr sz="3355" kern="0" spc="-82" dirty="0">
                <a:solidFill>
                  <a:sysClr val="windowText" lastClr="000000"/>
                </a:solidFill>
                <a:latin typeface="Bell MT"/>
                <a:cs typeface="Bell MT"/>
              </a:rPr>
              <a:t> </a:t>
            </a:r>
            <a:r>
              <a:rPr sz="3355" kern="0" dirty="0">
                <a:solidFill>
                  <a:sysClr val="windowText" lastClr="000000"/>
                </a:solidFill>
                <a:latin typeface="Bell MT"/>
                <a:cs typeface="Bell MT"/>
              </a:rPr>
              <a:t>“the</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whole</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picture”</a:t>
            </a:r>
            <a:r>
              <a:rPr sz="3355" kern="0" spc="-41" dirty="0">
                <a:solidFill>
                  <a:sysClr val="windowText" lastClr="000000"/>
                </a:solidFill>
                <a:latin typeface="Bell MT"/>
                <a:cs typeface="Bell MT"/>
              </a:rPr>
              <a:t> </a:t>
            </a:r>
            <a:r>
              <a:rPr sz="3355" kern="0" spc="-23" dirty="0">
                <a:solidFill>
                  <a:sysClr val="windowText" lastClr="000000"/>
                </a:solidFill>
                <a:latin typeface="Bell MT"/>
                <a:cs typeface="Bell MT"/>
              </a:rPr>
              <a:t>and </a:t>
            </a:r>
            <a:r>
              <a:rPr sz="3355" kern="0" dirty="0">
                <a:solidFill>
                  <a:sysClr val="windowText" lastClr="000000"/>
                </a:solidFill>
                <a:latin typeface="Bell MT"/>
                <a:cs typeface="Bell MT"/>
              </a:rPr>
              <a:t>“weigh</a:t>
            </a:r>
            <a:r>
              <a:rPr sz="3355" kern="0" spc="-118" dirty="0">
                <a:solidFill>
                  <a:sysClr val="windowText" lastClr="000000"/>
                </a:solidFill>
                <a:latin typeface="Bell MT"/>
                <a:cs typeface="Bell MT"/>
              </a:rPr>
              <a:t> </a:t>
            </a:r>
            <a:r>
              <a:rPr sz="3355" kern="0" dirty="0">
                <a:solidFill>
                  <a:sysClr val="windowText" lastClr="000000"/>
                </a:solidFill>
                <a:latin typeface="Bell MT"/>
                <a:cs typeface="Bell MT"/>
              </a:rPr>
              <a:t>the</a:t>
            </a:r>
            <a:r>
              <a:rPr sz="3355" kern="0" spc="-113" dirty="0">
                <a:solidFill>
                  <a:sysClr val="windowText" lastClr="000000"/>
                </a:solidFill>
                <a:latin typeface="Bell MT"/>
                <a:cs typeface="Bell MT"/>
              </a:rPr>
              <a:t> </a:t>
            </a:r>
            <a:r>
              <a:rPr sz="3355" kern="0" dirty="0">
                <a:solidFill>
                  <a:sysClr val="windowText" lastClr="000000"/>
                </a:solidFill>
                <a:latin typeface="Bell MT"/>
                <a:cs typeface="Bell MT"/>
              </a:rPr>
              <a:t>variety</a:t>
            </a:r>
            <a:r>
              <a:rPr sz="3355" kern="0" spc="-122"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subtle</a:t>
            </a:r>
            <a:r>
              <a:rPr sz="3355" kern="0" spc="-73" dirty="0">
                <a:solidFill>
                  <a:sysClr val="windowText" lastClr="000000"/>
                </a:solidFill>
                <a:latin typeface="Bell MT"/>
                <a:cs typeface="Bell MT"/>
              </a:rPr>
              <a:t> </a:t>
            </a:r>
            <a:r>
              <a:rPr sz="3355" kern="0" dirty="0">
                <a:solidFill>
                  <a:sysClr val="windowText" lastClr="000000"/>
                </a:solidFill>
                <a:latin typeface="Bell MT"/>
                <a:cs typeface="Bell MT"/>
              </a:rPr>
              <a:t>and</a:t>
            </a:r>
            <a:r>
              <a:rPr sz="3355" kern="0" spc="-77" dirty="0">
                <a:solidFill>
                  <a:sysClr val="windowText" lastClr="000000"/>
                </a:solidFill>
                <a:latin typeface="Bell MT"/>
                <a:cs typeface="Bell MT"/>
              </a:rPr>
              <a:t> </a:t>
            </a:r>
            <a:r>
              <a:rPr sz="3355" kern="0" spc="-9" dirty="0">
                <a:solidFill>
                  <a:sysClr val="windowText" lastClr="000000"/>
                </a:solidFill>
                <a:latin typeface="Bell MT"/>
                <a:cs typeface="Bell MT"/>
              </a:rPr>
              <a:t>complex </a:t>
            </a:r>
            <a:r>
              <a:rPr sz="3355" kern="0" dirty="0">
                <a:solidFill>
                  <a:sysClr val="windowText" lastClr="000000"/>
                </a:solidFill>
                <a:latin typeface="Bell MT"/>
                <a:cs typeface="Bell MT"/>
              </a:rPr>
              <a:t>factors”</a:t>
            </a:r>
            <a:r>
              <a:rPr sz="3355" kern="0" spc="-23" dirty="0">
                <a:solidFill>
                  <a:sysClr val="windowText" lastClr="000000"/>
                </a:solidFill>
                <a:latin typeface="Bell MT"/>
                <a:cs typeface="Bell MT"/>
              </a:rPr>
              <a:t> </a:t>
            </a:r>
            <a:r>
              <a:rPr sz="3355" kern="0" dirty="0">
                <a:solidFill>
                  <a:sysClr val="windowText" lastClr="000000"/>
                </a:solidFill>
                <a:latin typeface="Bell MT"/>
                <a:cs typeface="Bell MT"/>
              </a:rPr>
              <a:t>in</a:t>
            </a:r>
            <a:r>
              <a:rPr sz="3355" kern="0" spc="-68" dirty="0">
                <a:solidFill>
                  <a:sysClr val="windowText" lastClr="000000"/>
                </a:solidFill>
                <a:latin typeface="Bell MT"/>
                <a:cs typeface="Bell MT"/>
              </a:rPr>
              <a:t> </a:t>
            </a:r>
            <a:r>
              <a:rPr sz="3355" kern="0" dirty="0">
                <a:solidFill>
                  <a:sysClr val="windowText" lastClr="000000"/>
                </a:solidFill>
                <a:latin typeface="Bell MT"/>
                <a:cs typeface="Bell MT"/>
              </a:rPr>
              <a:t>order</a:t>
            </a:r>
            <a:r>
              <a:rPr sz="3355" kern="0" spc="-77" dirty="0">
                <a:solidFill>
                  <a:sysClr val="windowText" lastClr="000000"/>
                </a:solidFill>
                <a:latin typeface="Bell MT"/>
                <a:cs typeface="Bell MT"/>
              </a:rPr>
              <a:t> </a:t>
            </a:r>
            <a:r>
              <a:rPr sz="3355" kern="0" dirty="0">
                <a:solidFill>
                  <a:sysClr val="windowText" lastClr="000000"/>
                </a:solidFill>
                <a:latin typeface="Bell MT"/>
                <a:cs typeface="Bell MT"/>
              </a:rPr>
              <a:t>to</a:t>
            </a:r>
            <a:r>
              <a:rPr sz="3355" kern="0" spc="-68" dirty="0">
                <a:solidFill>
                  <a:sysClr val="windowText" lastClr="000000"/>
                </a:solidFill>
                <a:latin typeface="Bell MT"/>
                <a:cs typeface="Bell MT"/>
              </a:rPr>
              <a:t> </a:t>
            </a:r>
            <a:r>
              <a:rPr sz="3355" kern="0" dirty="0">
                <a:solidFill>
                  <a:sysClr val="windowText" lastClr="000000"/>
                </a:solidFill>
                <a:latin typeface="Bell MT"/>
                <a:cs typeface="Bell MT"/>
              </a:rPr>
              <a:t>determine</a:t>
            </a:r>
            <a:r>
              <a:rPr sz="3355" kern="0" spc="-86" dirty="0">
                <a:solidFill>
                  <a:sysClr val="windowText" lastClr="000000"/>
                </a:solidFill>
                <a:latin typeface="Bell MT"/>
                <a:cs typeface="Bell MT"/>
              </a:rPr>
              <a:t> </a:t>
            </a:r>
            <a:r>
              <a:rPr sz="3355" kern="0" dirty="0">
                <a:solidFill>
                  <a:sysClr val="windowText" lastClr="000000"/>
                </a:solidFill>
                <a:latin typeface="Bell MT"/>
                <a:cs typeface="Bell MT"/>
              </a:rPr>
              <a:t>whether</a:t>
            </a:r>
            <a:r>
              <a:rPr sz="3355" kern="0" spc="-68" dirty="0">
                <a:solidFill>
                  <a:sysClr val="windowText" lastClr="000000"/>
                </a:solidFill>
                <a:latin typeface="Bell MT"/>
                <a:cs typeface="Bell MT"/>
              </a:rPr>
              <a:t> </a:t>
            </a:r>
            <a:r>
              <a:rPr sz="3355" kern="0" spc="-23" dirty="0">
                <a:solidFill>
                  <a:sysClr val="windowText" lastClr="000000"/>
                </a:solidFill>
                <a:latin typeface="Bell MT"/>
                <a:cs typeface="Bell MT"/>
              </a:rPr>
              <a:t>the </a:t>
            </a:r>
            <a:r>
              <a:rPr sz="3355" kern="0" dirty="0">
                <a:solidFill>
                  <a:sysClr val="windowText" lastClr="000000"/>
                </a:solidFill>
                <a:latin typeface="Bell MT"/>
                <a:cs typeface="Bell MT"/>
              </a:rPr>
              <a:t>disclosure</a:t>
            </a:r>
            <a:r>
              <a:rPr sz="3355" kern="0" spc="-172" dirty="0">
                <a:solidFill>
                  <a:sysClr val="windowText" lastClr="000000"/>
                </a:solidFill>
                <a:latin typeface="Bell MT"/>
                <a:cs typeface="Bell MT"/>
              </a:rPr>
              <a:t> </a:t>
            </a:r>
            <a:r>
              <a:rPr sz="3355" kern="0" spc="-23" dirty="0">
                <a:solidFill>
                  <a:sysClr val="windowText" lastClr="000000"/>
                </a:solidFill>
                <a:latin typeface="Bell MT"/>
                <a:cs typeface="Bell MT"/>
              </a:rPr>
              <a:t>of</a:t>
            </a:r>
            <a:r>
              <a:rPr sz="3355" kern="0" dirty="0">
                <a:solidFill>
                  <a:sysClr val="windowText" lastClr="000000"/>
                </a:solidFill>
                <a:latin typeface="Bell MT"/>
                <a:cs typeface="Bell MT"/>
              </a:rPr>
              <a:t>	</a:t>
            </a:r>
            <a:r>
              <a:rPr sz="3355" kern="0" spc="-9" dirty="0">
                <a:solidFill>
                  <a:sysClr val="windowText" lastClr="000000"/>
                </a:solidFill>
                <a:latin typeface="Bell MT"/>
                <a:cs typeface="Bell MT"/>
              </a:rPr>
              <a:t>information</a:t>
            </a:r>
            <a:r>
              <a:rPr sz="3355" kern="0" spc="-122" dirty="0">
                <a:solidFill>
                  <a:sysClr val="windowText" lastClr="000000"/>
                </a:solidFill>
                <a:latin typeface="Bell MT"/>
                <a:cs typeface="Bell MT"/>
              </a:rPr>
              <a:t> </a:t>
            </a:r>
            <a:r>
              <a:rPr sz="3355" kern="0" dirty="0">
                <a:solidFill>
                  <a:sysClr val="windowText" lastClr="000000"/>
                </a:solidFill>
                <a:latin typeface="Bell MT"/>
                <a:cs typeface="Bell MT"/>
              </a:rPr>
              <a:t>would</a:t>
            </a:r>
            <a:r>
              <a:rPr sz="3355" kern="0" spc="-109" dirty="0">
                <a:solidFill>
                  <a:sysClr val="windowText" lastClr="000000"/>
                </a:solidFill>
                <a:latin typeface="Bell MT"/>
                <a:cs typeface="Bell MT"/>
              </a:rPr>
              <a:t> </a:t>
            </a:r>
            <a:r>
              <a:rPr sz="3355" kern="0" spc="-9" dirty="0">
                <a:solidFill>
                  <a:sysClr val="windowText" lastClr="000000"/>
                </a:solidFill>
                <a:latin typeface="Bell MT"/>
                <a:cs typeface="Bell MT"/>
              </a:rPr>
              <a:t>damage </a:t>
            </a:r>
            <a:r>
              <a:rPr sz="3355" kern="0" dirty="0">
                <a:solidFill>
                  <a:sysClr val="windowText" lastClr="000000"/>
                </a:solidFill>
                <a:latin typeface="Bell MT"/>
                <a:cs typeface="Bell MT"/>
              </a:rPr>
              <a:t>national</a:t>
            </a:r>
            <a:r>
              <a:rPr sz="3355" kern="0" spc="-195" dirty="0">
                <a:solidFill>
                  <a:sysClr val="windowText" lastClr="000000"/>
                </a:solidFill>
                <a:latin typeface="Bell MT"/>
                <a:cs typeface="Bell MT"/>
              </a:rPr>
              <a:t> </a:t>
            </a:r>
            <a:r>
              <a:rPr sz="3355" kern="0" spc="-9" dirty="0">
                <a:solidFill>
                  <a:sysClr val="windowText" lastClr="000000"/>
                </a:solidFill>
                <a:latin typeface="Bell MT"/>
                <a:cs typeface="Bell MT"/>
              </a:rPr>
              <a:t>security.</a:t>
            </a:r>
            <a:endParaRPr sz="3355" kern="0">
              <a:solidFill>
                <a:sysClr val="windowText" lastClr="000000"/>
              </a:solidFill>
              <a:latin typeface="Bell MT"/>
              <a:cs typeface="Bell MT"/>
            </a:endParaRPr>
          </a:p>
          <a:p>
            <a:pPr marL="1456820" defTabSz="829178">
              <a:lnSpc>
                <a:spcPts val="2181"/>
              </a:lnSpc>
            </a:pPr>
            <a:r>
              <a:rPr sz="1995" u="sng" kern="0" dirty="0">
                <a:solidFill>
                  <a:sysClr val="windowText" lastClr="000000"/>
                </a:solidFill>
                <a:uFill>
                  <a:solidFill>
                    <a:srgbClr val="000000"/>
                  </a:solidFill>
                </a:uFill>
                <a:latin typeface="Bell MT"/>
                <a:cs typeface="Bell MT"/>
              </a:rPr>
              <a:t>CIA</a:t>
            </a:r>
            <a:r>
              <a:rPr sz="1995" u="sng" kern="0" spc="-95" dirty="0">
                <a:solidFill>
                  <a:sysClr val="windowText" lastClr="000000"/>
                </a:solidFill>
                <a:uFill>
                  <a:solidFill>
                    <a:srgbClr val="000000"/>
                  </a:solidFill>
                </a:uFill>
                <a:latin typeface="Bell MT"/>
                <a:cs typeface="Bell MT"/>
              </a:rPr>
              <a:t> </a:t>
            </a:r>
            <a:r>
              <a:rPr sz="1995" u="sng" kern="0" spc="-122" dirty="0">
                <a:solidFill>
                  <a:sysClr val="windowText" lastClr="000000"/>
                </a:solidFill>
                <a:uFill>
                  <a:solidFill>
                    <a:srgbClr val="000000"/>
                  </a:solidFill>
                </a:uFill>
                <a:latin typeface="Bell MT"/>
                <a:cs typeface="Bell MT"/>
              </a:rPr>
              <a:t>v.</a:t>
            </a:r>
            <a:r>
              <a:rPr sz="1995" u="sng" kern="0" dirty="0">
                <a:solidFill>
                  <a:sysClr val="windowText" lastClr="000000"/>
                </a:solidFill>
                <a:uFill>
                  <a:solidFill>
                    <a:srgbClr val="000000"/>
                  </a:solidFill>
                </a:uFill>
                <a:latin typeface="Bell MT"/>
                <a:cs typeface="Bell MT"/>
              </a:rPr>
              <a:t> Sims</a:t>
            </a:r>
            <a:r>
              <a:rPr sz="1995" kern="0" dirty="0">
                <a:solidFill>
                  <a:sysClr val="windowText" lastClr="000000"/>
                </a:solidFill>
                <a:latin typeface="Bell MT"/>
                <a:cs typeface="Bell MT"/>
              </a:rPr>
              <a:t>,</a:t>
            </a:r>
            <a:r>
              <a:rPr sz="1995" kern="0" spc="-18" dirty="0">
                <a:solidFill>
                  <a:sysClr val="windowText" lastClr="000000"/>
                </a:solidFill>
                <a:latin typeface="Bell MT"/>
                <a:cs typeface="Bell MT"/>
              </a:rPr>
              <a:t> </a:t>
            </a:r>
            <a:r>
              <a:rPr sz="1995" kern="0" dirty="0">
                <a:solidFill>
                  <a:sysClr val="windowText" lastClr="000000"/>
                </a:solidFill>
                <a:latin typeface="Bell MT"/>
                <a:cs typeface="Bell MT"/>
              </a:rPr>
              <a:t>471</a:t>
            </a:r>
            <a:r>
              <a:rPr sz="1995" kern="0" spc="-63" dirty="0">
                <a:solidFill>
                  <a:sysClr val="windowText" lastClr="000000"/>
                </a:solidFill>
                <a:latin typeface="Bell MT"/>
                <a:cs typeface="Bell MT"/>
              </a:rPr>
              <a:t> </a:t>
            </a:r>
            <a:r>
              <a:rPr sz="1995" kern="0" spc="-23" dirty="0">
                <a:solidFill>
                  <a:sysClr val="windowText" lastClr="000000"/>
                </a:solidFill>
                <a:latin typeface="Bell MT"/>
                <a:cs typeface="Bell MT"/>
              </a:rPr>
              <a:t>U.S. </a:t>
            </a:r>
            <a:r>
              <a:rPr sz="1995" kern="0" dirty="0">
                <a:solidFill>
                  <a:sysClr val="windowText" lastClr="000000"/>
                </a:solidFill>
                <a:latin typeface="Bell MT"/>
                <a:cs typeface="Bell MT"/>
              </a:rPr>
              <a:t>159,</a:t>
            </a:r>
            <a:r>
              <a:rPr sz="1995" kern="0" spc="-59" dirty="0">
                <a:solidFill>
                  <a:sysClr val="windowText" lastClr="000000"/>
                </a:solidFill>
                <a:latin typeface="Bell MT"/>
                <a:cs typeface="Bell MT"/>
              </a:rPr>
              <a:t> </a:t>
            </a:r>
            <a:r>
              <a:rPr sz="1995" kern="0" spc="-9" dirty="0">
                <a:solidFill>
                  <a:sysClr val="windowText" lastClr="000000"/>
                </a:solidFill>
                <a:latin typeface="Bell MT"/>
                <a:cs typeface="Bell MT"/>
              </a:rPr>
              <a:t>179-</a:t>
            </a:r>
            <a:r>
              <a:rPr sz="1995" kern="0" dirty="0">
                <a:solidFill>
                  <a:sysClr val="windowText" lastClr="000000"/>
                </a:solidFill>
                <a:latin typeface="Bell MT"/>
                <a:cs typeface="Bell MT"/>
              </a:rPr>
              <a:t>80</a:t>
            </a:r>
            <a:r>
              <a:rPr sz="1995" kern="0" spc="-50" dirty="0">
                <a:solidFill>
                  <a:sysClr val="windowText" lastClr="000000"/>
                </a:solidFill>
                <a:latin typeface="Bell MT"/>
                <a:cs typeface="Bell MT"/>
              </a:rPr>
              <a:t> </a:t>
            </a:r>
            <a:r>
              <a:rPr sz="1995" kern="0" spc="-9" dirty="0">
                <a:solidFill>
                  <a:sysClr val="windowText" lastClr="000000"/>
                </a:solidFill>
                <a:latin typeface="Bell MT"/>
                <a:cs typeface="Bell MT"/>
              </a:rPr>
              <a:t>(1985).</a:t>
            </a:r>
            <a:endParaRPr sz="1995"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91B2A85-622D-3E39-331E-05203CA4BD6E}"/>
                  </a:ext>
                </a:extLst>
              </p14:cNvPr>
              <p14:cNvContentPartPr/>
              <p14:nvPr/>
            </p14:nvContentPartPr>
            <p14:xfrm>
              <a:off x="2209680" y="3458880"/>
              <a:ext cx="7828200" cy="2259360"/>
            </p14:xfrm>
          </p:contentPart>
        </mc:Choice>
        <mc:Fallback xmlns="">
          <p:pic>
            <p:nvPicPr>
              <p:cNvPr id="5" name="Ink 4">
                <a:extLst>
                  <a:ext uri="{FF2B5EF4-FFF2-40B4-BE49-F238E27FC236}">
                    <a16:creationId xmlns:a16="http://schemas.microsoft.com/office/drawing/2014/main" id="{891B2A85-622D-3E39-331E-05203CA4BD6E}"/>
                  </a:ext>
                </a:extLst>
              </p:cNvPr>
              <p:cNvPicPr/>
              <p:nvPr/>
            </p:nvPicPr>
            <p:blipFill>
              <a:blip r:embed="rId3"/>
              <a:stretch>
                <a:fillRect/>
              </a:stretch>
            </p:blipFill>
            <p:spPr>
              <a:xfrm>
                <a:off x="2200320" y="3449520"/>
                <a:ext cx="7846920" cy="2278080"/>
              </a:xfrm>
              <a:prstGeom prst="rect">
                <a:avLst/>
              </a:prstGeom>
            </p:spPr>
          </p:pic>
        </mc:Fallback>
      </mc:AlternateContent>
    </p:spTree>
    <p:extLst>
      <p:ext uri="{BB962C8B-B14F-4D97-AF65-F5344CB8AC3E}">
        <p14:creationId xmlns:p14="http://schemas.microsoft.com/office/powerpoint/2010/main" val="3659483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147" y="816551"/>
            <a:ext cx="4807510" cy="1153553"/>
          </a:xfrm>
          <a:prstGeom prst="rect">
            <a:avLst/>
          </a:prstGeom>
        </p:spPr>
        <p:txBody>
          <a:bodyPr vert="horz" wrap="square" lIns="0" tIns="71977" rIns="0" bIns="0" rtlCol="0">
            <a:spAutoFit/>
          </a:bodyPr>
          <a:lstStyle/>
          <a:p>
            <a:pPr marL="1141847" marR="4607" indent="-1130907">
              <a:lnSpc>
                <a:spcPts val="4180"/>
              </a:lnSpc>
              <a:spcBef>
                <a:spcPts val="567"/>
              </a:spcBef>
            </a:pPr>
            <a:r>
              <a:rPr spc="-100" dirty="0"/>
              <a:t>Defending</a:t>
            </a:r>
            <a:r>
              <a:rPr spc="-82" dirty="0"/>
              <a:t> </a:t>
            </a:r>
            <a:r>
              <a:rPr spc="-118" dirty="0"/>
              <a:t>Exemption</a:t>
            </a:r>
            <a:r>
              <a:rPr spc="-127" dirty="0"/>
              <a:t> </a:t>
            </a:r>
            <a:r>
              <a:rPr spc="-45" dirty="0"/>
              <a:t>1 </a:t>
            </a:r>
            <a:r>
              <a:rPr dirty="0"/>
              <a:t>in</a:t>
            </a:r>
            <a:r>
              <a:rPr spc="-213" dirty="0"/>
              <a:t> </a:t>
            </a:r>
            <a:r>
              <a:rPr spc="-18" dirty="0"/>
              <a:t>Litigation</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spcBef>
                <a:spcPts val="272"/>
              </a:spcBef>
            </a:pPr>
            <a:fld id="{81D60167-4931-47E6-BA6A-407CBD079E47}" type="slidenum">
              <a:rPr lang="en-US" kern="0" spc="-23" smtClean="0">
                <a:solidFill>
                  <a:prstClr val="black"/>
                </a:solidFill>
              </a:rPr>
              <a:pPr marL="34549" defTabSz="829178">
                <a:lnSpc>
                  <a:spcPts val="1478"/>
                </a:lnSpc>
                <a:spcBef>
                  <a:spcPts val="272"/>
                </a:spcBef>
              </a:pPr>
              <a:t>44</a:t>
            </a:fld>
            <a:endParaRPr kern="0" spc="-23" dirty="0">
              <a:solidFill>
                <a:prstClr val="black"/>
              </a:solidFill>
            </a:endParaRPr>
          </a:p>
        </p:txBody>
      </p:sp>
      <p:sp>
        <p:nvSpPr>
          <p:cNvPr id="3" name="object 3"/>
          <p:cNvSpPr txBox="1"/>
          <p:nvPr/>
        </p:nvSpPr>
        <p:spPr>
          <a:xfrm>
            <a:off x="1991046" y="1694944"/>
            <a:ext cx="8280272" cy="3852750"/>
          </a:xfrm>
          <a:prstGeom prst="rect">
            <a:avLst/>
          </a:prstGeom>
        </p:spPr>
        <p:txBody>
          <a:bodyPr vert="horz" wrap="square" lIns="0" tIns="249329" rIns="0" bIns="0" rtlCol="0">
            <a:spAutoFit/>
          </a:bodyPr>
          <a:lstStyle/>
          <a:p>
            <a:pPr marL="2110373" defTabSz="829178">
              <a:spcBef>
                <a:spcPts val="1963"/>
              </a:spcBef>
              <a:tabLst>
                <a:tab pos="4652609" algn="l"/>
              </a:tabLst>
            </a:pPr>
            <a:r>
              <a:rPr sz="3627" b="1" kern="0" dirty="0">
                <a:solidFill>
                  <a:sysClr val="windowText" lastClr="000000"/>
                </a:solidFill>
                <a:latin typeface="Bell MT"/>
                <a:cs typeface="Bell MT"/>
              </a:rPr>
              <a:t>Standard</a:t>
            </a:r>
            <a:r>
              <a:rPr sz="3627" b="1" kern="0" spc="-195" dirty="0">
                <a:solidFill>
                  <a:sysClr val="windowText" lastClr="000000"/>
                </a:solidFill>
                <a:latin typeface="Bell MT"/>
                <a:cs typeface="Bell MT"/>
              </a:rPr>
              <a:t> </a:t>
            </a:r>
            <a:r>
              <a:rPr sz="3627" b="1" kern="0" spc="-23" dirty="0">
                <a:solidFill>
                  <a:sysClr val="windowText" lastClr="000000"/>
                </a:solidFill>
                <a:latin typeface="Bell MT"/>
                <a:cs typeface="Bell MT"/>
              </a:rPr>
              <a:t>of</a:t>
            </a:r>
            <a:r>
              <a:rPr sz="3627" b="1" kern="0" dirty="0">
                <a:solidFill>
                  <a:sysClr val="windowText" lastClr="000000"/>
                </a:solidFill>
                <a:latin typeface="Bell MT"/>
                <a:cs typeface="Bell MT"/>
              </a:rPr>
              <a:t>	</a:t>
            </a:r>
            <a:r>
              <a:rPr sz="3627" b="1" kern="0" spc="-9" dirty="0">
                <a:solidFill>
                  <a:sysClr val="windowText" lastClr="000000"/>
                </a:solidFill>
                <a:latin typeface="Bell MT"/>
                <a:cs typeface="Bell MT"/>
              </a:rPr>
              <a:t>Review</a:t>
            </a:r>
            <a:endParaRPr sz="3627" kern="0">
              <a:solidFill>
                <a:sysClr val="windowText" lastClr="000000"/>
              </a:solidFill>
              <a:latin typeface="Bell MT"/>
              <a:cs typeface="Bell MT"/>
            </a:endParaRPr>
          </a:p>
          <a:p>
            <a:pPr marL="425530" indent="-414013" defTabSz="829178">
              <a:spcBef>
                <a:spcPts val="1868"/>
              </a:spcBef>
              <a:buFont typeface="Arial"/>
              <a:buChar char="•"/>
              <a:tabLst>
                <a:tab pos="425530" algn="l"/>
                <a:tab pos="426105" algn="l"/>
                <a:tab pos="4975068" algn="l"/>
              </a:tabLst>
            </a:pPr>
            <a:r>
              <a:rPr sz="3627" kern="0" spc="-9" dirty="0">
                <a:solidFill>
                  <a:sysClr val="windowText" lastClr="000000"/>
                </a:solidFill>
                <a:latin typeface="Bell MT"/>
                <a:cs typeface="Bell MT"/>
              </a:rPr>
              <a:t>“Expansive</a:t>
            </a:r>
            <a:r>
              <a:rPr sz="3627" kern="0" spc="-163" dirty="0">
                <a:solidFill>
                  <a:sysClr val="windowText" lastClr="000000"/>
                </a:solidFill>
                <a:latin typeface="Bell MT"/>
                <a:cs typeface="Bell MT"/>
              </a:rPr>
              <a:t> </a:t>
            </a:r>
            <a:r>
              <a:rPr sz="3627" kern="0" dirty="0">
                <a:solidFill>
                  <a:sysClr val="windowText" lastClr="000000"/>
                </a:solidFill>
                <a:latin typeface="Bell MT"/>
                <a:cs typeface="Bell MT"/>
              </a:rPr>
              <a:t>standard</a:t>
            </a:r>
            <a:r>
              <a:rPr sz="3627" kern="0" spc="-154" dirty="0">
                <a:solidFill>
                  <a:sysClr val="windowText" lastClr="000000"/>
                </a:solidFill>
                <a:latin typeface="Bell MT"/>
                <a:cs typeface="Bell MT"/>
              </a:rPr>
              <a:t> </a:t>
            </a:r>
            <a:r>
              <a:rPr sz="3627" kern="0" spc="-23" dirty="0">
                <a:solidFill>
                  <a:sysClr val="windowText" lastClr="000000"/>
                </a:solidFill>
                <a:latin typeface="Bell MT"/>
                <a:cs typeface="Bell MT"/>
              </a:rPr>
              <a:t>of</a:t>
            </a:r>
            <a:r>
              <a:rPr sz="3627" kern="0" dirty="0">
                <a:solidFill>
                  <a:sysClr val="windowText" lastClr="000000"/>
                </a:solidFill>
                <a:latin typeface="Bell MT"/>
                <a:cs typeface="Bell MT"/>
              </a:rPr>
              <a:t>	</a:t>
            </a:r>
            <a:r>
              <a:rPr sz="3627" kern="0" spc="-9" dirty="0">
                <a:solidFill>
                  <a:sysClr val="windowText" lastClr="000000"/>
                </a:solidFill>
                <a:latin typeface="Bell MT"/>
                <a:cs typeface="Bell MT"/>
              </a:rPr>
              <a:t>deference”</a:t>
            </a:r>
            <a:endParaRPr sz="3627" kern="0">
              <a:solidFill>
                <a:sysClr val="windowText" lastClr="000000"/>
              </a:solidFill>
              <a:latin typeface="Bell MT"/>
              <a:cs typeface="Bell MT"/>
            </a:endParaRPr>
          </a:p>
          <a:p>
            <a:pPr marL="425530" marR="4607" indent="-414013" defTabSz="829178">
              <a:lnSpc>
                <a:spcPct val="110000"/>
              </a:lnSpc>
              <a:buFont typeface="Arial"/>
              <a:buChar char="•"/>
              <a:tabLst>
                <a:tab pos="425530" algn="l"/>
                <a:tab pos="426105" algn="l"/>
                <a:tab pos="3433027" algn="l"/>
              </a:tabLst>
            </a:pPr>
            <a:r>
              <a:rPr sz="3627" kern="0" dirty="0">
                <a:solidFill>
                  <a:sysClr val="windowText" lastClr="000000"/>
                </a:solidFill>
                <a:latin typeface="Bell MT"/>
                <a:cs typeface="Bell MT"/>
              </a:rPr>
              <a:t>“[L]ittle</a:t>
            </a:r>
            <a:r>
              <a:rPr sz="3627" kern="0" spc="-154" dirty="0">
                <a:solidFill>
                  <a:sysClr val="windowText" lastClr="000000"/>
                </a:solidFill>
                <a:latin typeface="Bell MT"/>
                <a:cs typeface="Bell MT"/>
              </a:rPr>
              <a:t> </a:t>
            </a:r>
            <a:r>
              <a:rPr sz="3627" kern="0" spc="-18" dirty="0">
                <a:solidFill>
                  <a:sysClr val="windowText" lastClr="000000"/>
                </a:solidFill>
                <a:latin typeface="Bell MT"/>
                <a:cs typeface="Bell MT"/>
              </a:rPr>
              <a:t>proof</a:t>
            </a:r>
            <a:r>
              <a:rPr sz="3627" kern="0" dirty="0">
                <a:solidFill>
                  <a:sysClr val="windowText" lastClr="000000"/>
                </a:solidFill>
                <a:latin typeface="Bell MT"/>
                <a:cs typeface="Bell MT"/>
              </a:rPr>
              <a:t>	or</a:t>
            </a:r>
            <a:r>
              <a:rPr sz="3627" kern="0" spc="-68" dirty="0">
                <a:solidFill>
                  <a:sysClr val="windowText" lastClr="000000"/>
                </a:solidFill>
                <a:latin typeface="Bell MT"/>
                <a:cs typeface="Bell MT"/>
              </a:rPr>
              <a:t> </a:t>
            </a:r>
            <a:r>
              <a:rPr sz="3627" kern="0" dirty="0">
                <a:solidFill>
                  <a:sysClr val="windowText" lastClr="000000"/>
                </a:solidFill>
                <a:latin typeface="Bell MT"/>
                <a:cs typeface="Bell MT"/>
              </a:rPr>
              <a:t>explanation</a:t>
            </a:r>
            <a:r>
              <a:rPr sz="3627" kern="0" spc="-91" dirty="0">
                <a:solidFill>
                  <a:sysClr val="windowText" lastClr="000000"/>
                </a:solidFill>
                <a:latin typeface="Bell MT"/>
                <a:cs typeface="Bell MT"/>
              </a:rPr>
              <a:t> </a:t>
            </a:r>
            <a:r>
              <a:rPr sz="3627" kern="0" dirty="0">
                <a:solidFill>
                  <a:sysClr val="windowText" lastClr="000000"/>
                </a:solidFill>
                <a:latin typeface="Bell MT"/>
                <a:cs typeface="Bell MT"/>
              </a:rPr>
              <a:t>is</a:t>
            </a:r>
            <a:r>
              <a:rPr sz="3627" kern="0" spc="-86" dirty="0">
                <a:solidFill>
                  <a:sysClr val="windowText" lastClr="000000"/>
                </a:solidFill>
                <a:latin typeface="Bell MT"/>
                <a:cs typeface="Bell MT"/>
              </a:rPr>
              <a:t> </a:t>
            </a:r>
            <a:r>
              <a:rPr sz="3627" kern="0" spc="-9" dirty="0">
                <a:solidFill>
                  <a:sysClr val="windowText" lastClr="000000"/>
                </a:solidFill>
                <a:latin typeface="Bell MT"/>
                <a:cs typeface="Bell MT"/>
              </a:rPr>
              <a:t>required </a:t>
            </a:r>
            <a:r>
              <a:rPr sz="3627" kern="0" dirty="0">
                <a:solidFill>
                  <a:sysClr val="windowText" lastClr="000000"/>
                </a:solidFill>
                <a:latin typeface="Bell MT"/>
                <a:cs typeface="Bell MT"/>
              </a:rPr>
              <a:t>beyond</a:t>
            </a:r>
            <a:r>
              <a:rPr sz="3627" kern="0" spc="-127" dirty="0">
                <a:solidFill>
                  <a:sysClr val="windowText" lastClr="000000"/>
                </a:solidFill>
                <a:latin typeface="Bell MT"/>
                <a:cs typeface="Bell MT"/>
              </a:rPr>
              <a:t> </a:t>
            </a:r>
            <a:r>
              <a:rPr sz="3627" kern="0" dirty="0">
                <a:solidFill>
                  <a:sysClr val="windowText" lastClr="000000"/>
                </a:solidFill>
                <a:latin typeface="Bell MT"/>
                <a:cs typeface="Bell MT"/>
              </a:rPr>
              <a:t>a</a:t>
            </a:r>
            <a:r>
              <a:rPr sz="3627" kern="0" spc="-136" dirty="0">
                <a:solidFill>
                  <a:sysClr val="windowText" lastClr="000000"/>
                </a:solidFill>
                <a:latin typeface="Bell MT"/>
                <a:cs typeface="Bell MT"/>
              </a:rPr>
              <a:t> </a:t>
            </a:r>
            <a:r>
              <a:rPr sz="3627" kern="0" dirty="0">
                <a:solidFill>
                  <a:sysClr val="windowText" lastClr="000000"/>
                </a:solidFill>
                <a:latin typeface="Bell MT"/>
                <a:cs typeface="Bell MT"/>
              </a:rPr>
              <a:t>plausible</a:t>
            </a:r>
            <a:r>
              <a:rPr sz="3627" kern="0" spc="-136" dirty="0">
                <a:solidFill>
                  <a:sysClr val="windowText" lastClr="000000"/>
                </a:solidFill>
                <a:latin typeface="Bell MT"/>
                <a:cs typeface="Bell MT"/>
              </a:rPr>
              <a:t> </a:t>
            </a:r>
            <a:r>
              <a:rPr sz="3627" kern="0" dirty="0">
                <a:solidFill>
                  <a:sysClr val="windowText" lastClr="000000"/>
                </a:solidFill>
                <a:latin typeface="Bell MT"/>
                <a:cs typeface="Bell MT"/>
              </a:rPr>
              <a:t>assertion</a:t>
            </a:r>
            <a:r>
              <a:rPr sz="3627" kern="0" spc="-118" dirty="0">
                <a:solidFill>
                  <a:sysClr val="windowText" lastClr="000000"/>
                </a:solidFill>
                <a:latin typeface="Bell MT"/>
                <a:cs typeface="Bell MT"/>
              </a:rPr>
              <a:t> </a:t>
            </a:r>
            <a:r>
              <a:rPr sz="3627" kern="0" spc="-18" dirty="0">
                <a:solidFill>
                  <a:sysClr val="windowText" lastClr="000000"/>
                </a:solidFill>
                <a:latin typeface="Bell MT"/>
                <a:cs typeface="Bell MT"/>
              </a:rPr>
              <a:t>that </a:t>
            </a:r>
            <a:r>
              <a:rPr sz="3627" kern="0" spc="-9" dirty="0">
                <a:solidFill>
                  <a:sysClr val="windowText" lastClr="000000"/>
                </a:solidFill>
                <a:latin typeface="Bell MT"/>
                <a:cs typeface="Bell MT"/>
              </a:rPr>
              <a:t>information</a:t>
            </a:r>
            <a:r>
              <a:rPr sz="3627" kern="0" spc="-127" dirty="0">
                <a:solidFill>
                  <a:sysClr val="windowText" lastClr="000000"/>
                </a:solidFill>
                <a:latin typeface="Bell MT"/>
                <a:cs typeface="Bell MT"/>
              </a:rPr>
              <a:t> </a:t>
            </a:r>
            <a:r>
              <a:rPr sz="3627" kern="0" dirty="0">
                <a:solidFill>
                  <a:sysClr val="windowText" lastClr="000000"/>
                </a:solidFill>
                <a:latin typeface="Bell MT"/>
                <a:cs typeface="Bell MT"/>
              </a:rPr>
              <a:t>is</a:t>
            </a:r>
            <a:r>
              <a:rPr sz="3627" kern="0" spc="-131" dirty="0">
                <a:solidFill>
                  <a:sysClr val="windowText" lastClr="000000"/>
                </a:solidFill>
                <a:latin typeface="Bell MT"/>
                <a:cs typeface="Bell MT"/>
              </a:rPr>
              <a:t> </a:t>
            </a:r>
            <a:r>
              <a:rPr sz="3627" kern="0" dirty="0">
                <a:solidFill>
                  <a:sysClr val="windowText" lastClr="000000"/>
                </a:solidFill>
                <a:latin typeface="Bell MT"/>
                <a:cs typeface="Bell MT"/>
              </a:rPr>
              <a:t>properly</a:t>
            </a:r>
            <a:r>
              <a:rPr sz="3627" kern="0" spc="-122" dirty="0">
                <a:solidFill>
                  <a:sysClr val="windowText" lastClr="000000"/>
                </a:solidFill>
                <a:latin typeface="Bell MT"/>
                <a:cs typeface="Bell MT"/>
              </a:rPr>
              <a:t> </a:t>
            </a:r>
            <a:r>
              <a:rPr sz="3627" kern="0" spc="-9" dirty="0">
                <a:solidFill>
                  <a:sysClr val="windowText" lastClr="000000"/>
                </a:solidFill>
                <a:latin typeface="Bell MT"/>
                <a:cs typeface="Bell MT"/>
              </a:rPr>
              <a:t>classified.”</a:t>
            </a:r>
            <a:endParaRPr sz="3627" kern="0">
              <a:solidFill>
                <a:sysClr val="windowText" lastClr="000000"/>
              </a:solidFill>
              <a:latin typeface="Bell MT"/>
              <a:cs typeface="Bell MT"/>
            </a:endParaRPr>
          </a:p>
          <a:p>
            <a:pPr marL="510751" algn="ctr" defTabSz="829178">
              <a:spcBef>
                <a:spcPts val="453"/>
              </a:spcBef>
            </a:pPr>
            <a:r>
              <a:rPr sz="2176" u="sng" kern="0" dirty="0">
                <a:solidFill>
                  <a:sysClr val="windowText" lastClr="000000"/>
                </a:solidFill>
                <a:uFill>
                  <a:solidFill>
                    <a:srgbClr val="000000"/>
                  </a:solidFill>
                </a:uFill>
                <a:latin typeface="Bell MT"/>
                <a:cs typeface="Bell MT"/>
              </a:rPr>
              <a:t>Morley</a:t>
            </a:r>
            <a:r>
              <a:rPr sz="2176" u="sng" kern="0" spc="-73" dirty="0">
                <a:solidFill>
                  <a:sysClr val="windowText" lastClr="000000"/>
                </a:solidFill>
                <a:uFill>
                  <a:solidFill>
                    <a:srgbClr val="000000"/>
                  </a:solidFill>
                </a:uFill>
                <a:latin typeface="Bell MT"/>
                <a:cs typeface="Bell MT"/>
              </a:rPr>
              <a:t> </a:t>
            </a:r>
            <a:r>
              <a:rPr sz="2176" u="sng" kern="0" spc="-127" dirty="0">
                <a:solidFill>
                  <a:sysClr val="windowText" lastClr="000000"/>
                </a:solidFill>
                <a:uFill>
                  <a:solidFill>
                    <a:srgbClr val="000000"/>
                  </a:solidFill>
                </a:uFill>
                <a:latin typeface="Bell MT"/>
                <a:cs typeface="Bell MT"/>
              </a:rPr>
              <a:t>v.</a:t>
            </a:r>
            <a:r>
              <a:rPr sz="2176" u="sng" kern="0" spc="-9" dirty="0">
                <a:solidFill>
                  <a:sysClr val="windowText" lastClr="000000"/>
                </a:solidFill>
                <a:uFill>
                  <a:solidFill>
                    <a:srgbClr val="000000"/>
                  </a:solidFill>
                </a:uFill>
                <a:latin typeface="Bell MT"/>
                <a:cs typeface="Bell MT"/>
              </a:rPr>
              <a:t> </a:t>
            </a:r>
            <a:r>
              <a:rPr sz="2176" u="sng" kern="0" dirty="0">
                <a:solidFill>
                  <a:sysClr val="windowText" lastClr="000000"/>
                </a:solidFill>
                <a:uFill>
                  <a:solidFill>
                    <a:srgbClr val="000000"/>
                  </a:solidFill>
                </a:uFill>
                <a:latin typeface="Bell MT"/>
                <a:cs typeface="Bell MT"/>
              </a:rPr>
              <a:t>CIA</a:t>
            </a:r>
            <a:r>
              <a:rPr sz="2176" kern="0" dirty="0">
                <a:solidFill>
                  <a:sysClr val="windowText" lastClr="000000"/>
                </a:solidFill>
                <a:latin typeface="Bell MT"/>
                <a:cs typeface="Bell MT"/>
              </a:rPr>
              <a:t>,</a:t>
            </a:r>
            <a:r>
              <a:rPr sz="2176" kern="0" spc="-36" dirty="0">
                <a:solidFill>
                  <a:sysClr val="windowText" lastClr="000000"/>
                </a:solidFill>
                <a:latin typeface="Bell MT"/>
                <a:cs typeface="Bell MT"/>
              </a:rPr>
              <a:t> </a:t>
            </a:r>
            <a:r>
              <a:rPr sz="2176" kern="0" dirty="0">
                <a:solidFill>
                  <a:sysClr val="windowText" lastClr="000000"/>
                </a:solidFill>
                <a:latin typeface="Bell MT"/>
                <a:cs typeface="Bell MT"/>
              </a:rPr>
              <a:t>508</a:t>
            </a:r>
            <a:r>
              <a:rPr sz="2176" kern="0" spc="-32" dirty="0">
                <a:solidFill>
                  <a:sysClr val="windowText" lastClr="000000"/>
                </a:solidFill>
                <a:latin typeface="Bell MT"/>
                <a:cs typeface="Bell MT"/>
              </a:rPr>
              <a:t> </a:t>
            </a:r>
            <a:r>
              <a:rPr sz="2176" kern="0" spc="-63" dirty="0">
                <a:solidFill>
                  <a:sysClr val="windowText" lastClr="000000"/>
                </a:solidFill>
                <a:latin typeface="Bell MT"/>
                <a:cs typeface="Bell MT"/>
              </a:rPr>
              <a:t>F.3d</a:t>
            </a:r>
            <a:r>
              <a:rPr sz="2176" kern="0" spc="-36" dirty="0">
                <a:solidFill>
                  <a:sysClr val="windowText" lastClr="000000"/>
                </a:solidFill>
                <a:latin typeface="Bell MT"/>
                <a:cs typeface="Bell MT"/>
              </a:rPr>
              <a:t> </a:t>
            </a:r>
            <a:r>
              <a:rPr sz="2176" kern="0" dirty="0">
                <a:solidFill>
                  <a:sysClr val="windowText" lastClr="000000"/>
                </a:solidFill>
                <a:latin typeface="Bell MT"/>
                <a:cs typeface="Bell MT"/>
              </a:rPr>
              <a:t>1108,</a:t>
            </a:r>
            <a:r>
              <a:rPr sz="2176" kern="0" spc="-36" dirty="0">
                <a:solidFill>
                  <a:sysClr val="windowText" lastClr="000000"/>
                </a:solidFill>
                <a:latin typeface="Bell MT"/>
                <a:cs typeface="Bell MT"/>
              </a:rPr>
              <a:t> </a:t>
            </a:r>
            <a:r>
              <a:rPr sz="2176" kern="0" dirty="0">
                <a:solidFill>
                  <a:sysClr val="windowText" lastClr="000000"/>
                </a:solidFill>
                <a:latin typeface="Bell MT"/>
                <a:cs typeface="Bell MT"/>
              </a:rPr>
              <a:t>1124</a:t>
            </a:r>
            <a:r>
              <a:rPr sz="2176" kern="0" spc="-32" dirty="0">
                <a:solidFill>
                  <a:sysClr val="windowText" lastClr="000000"/>
                </a:solidFill>
                <a:latin typeface="Bell MT"/>
                <a:cs typeface="Bell MT"/>
              </a:rPr>
              <a:t> </a:t>
            </a:r>
            <a:r>
              <a:rPr sz="2176" kern="0" spc="-18" dirty="0">
                <a:solidFill>
                  <a:sysClr val="windowText" lastClr="000000"/>
                </a:solidFill>
                <a:latin typeface="Bell MT"/>
                <a:cs typeface="Bell MT"/>
              </a:rPr>
              <a:t>(D.C.</a:t>
            </a:r>
            <a:r>
              <a:rPr sz="2176" kern="0" spc="-45" dirty="0">
                <a:solidFill>
                  <a:sysClr val="windowText" lastClr="000000"/>
                </a:solidFill>
                <a:latin typeface="Bell MT"/>
                <a:cs typeface="Bell MT"/>
              </a:rPr>
              <a:t> </a:t>
            </a:r>
            <a:r>
              <a:rPr sz="2176" kern="0" spc="-9" dirty="0">
                <a:solidFill>
                  <a:sysClr val="windowText" lastClr="000000"/>
                </a:solidFill>
                <a:latin typeface="Bell MT"/>
                <a:cs typeface="Bell MT"/>
              </a:rPr>
              <a:t>Cir.</a:t>
            </a:r>
            <a:r>
              <a:rPr sz="2176" kern="0" spc="-32" dirty="0">
                <a:solidFill>
                  <a:sysClr val="windowText" lastClr="000000"/>
                </a:solidFill>
                <a:latin typeface="Bell MT"/>
                <a:cs typeface="Bell MT"/>
              </a:rPr>
              <a:t> </a:t>
            </a:r>
            <a:r>
              <a:rPr sz="2176" kern="0" spc="-9" dirty="0">
                <a:solidFill>
                  <a:sysClr val="windowText" lastClr="000000"/>
                </a:solidFill>
                <a:latin typeface="Bell MT"/>
                <a:cs typeface="Bell MT"/>
              </a:rPr>
              <a:t>2007).</a:t>
            </a:r>
            <a:endParaRPr sz="2176"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DAC105A-9893-1DC5-386E-D54B9380D101}"/>
                  </a:ext>
                </a:extLst>
              </p14:cNvPr>
              <p14:cNvContentPartPr/>
              <p14:nvPr/>
            </p14:nvContentPartPr>
            <p14:xfrm>
              <a:off x="2490480" y="3182760"/>
              <a:ext cx="6616440" cy="1972800"/>
            </p14:xfrm>
          </p:contentPart>
        </mc:Choice>
        <mc:Fallback xmlns="">
          <p:pic>
            <p:nvPicPr>
              <p:cNvPr id="5" name="Ink 4">
                <a:extLst>
                  <a:ext uri="{FF2B5EF4-FFF2-40B4-BE49-F238E27FC236}">
                    <a16:creationId xmlns:a16="http://schemas.microsoft.com/office/drawing/2014/main" id="{6DAC105A-9893-1DC5-386E-D54B9380D101}"/>
                  </a:ext>
                </a:extLst>
              </p:cNvPr>
              <p:cNvPicPr/>
              <p:nvPr/>
            </p:nvPicPr>
            <p:blipFill>
              <a:blip r:embed="rId3"/>
              <a:stretch>
                <a:fillRect/>
              </a:stretch>
            </p:blipFill>
            <p:spPr>
              <a:xfrm>
                <a:off x="2481120" y="3173400"/>
                <a:ext cx="6635160" cy="1991520"/>
              </a:xfrm>
              <a:prstGeom prst="rect">
                <a:avLst/>
              </a:prstGeom>
            </p:spPr>
          </p:pic>
        </mc:Fallback>
      </mc:AlternateContent>
    </p:spTree>
    <p:extLst>
      <p:ext uri="{BB962C8B-B14F-4D97-AF65-F5344CB8AC3E}">
        <p14:creationId xmlns:p14="http://schemas.microsoft.com/office/powerpoint/2010/main" val="4123526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147" y="816551"/>
            <a:ext cx="4807510" cy="1153553"/>
          </a:xfrm>
          <a:prstGeom prst="rect">
            <a:avLst/>
          </a:prstGeom>
        </p:spPr>
        <p:txBody>
          <a:bodyPr vert="horz" wrap="square" lIns="0" tIns="71977" rIns="0" bIns="0" rtlCol="0">
            <a:spAutoFit/>
          </a:bodyPr>
          <a:lstStyle/>
          <a:p>
            <a:pPr marL="1141847" marR="4607" indent="-1130907">
              <a:lnSpc>
                <a:spcPts val="4180"/>
              </a:lnSpc>
              <a:spcBef>
                <a:spcPts val="567"/>
              </a:spcBef>
            </a:pPr>
            <a:r>
              <a:rPr spc="-100" dirty="0"/>
              <a:t>Defending</a:t>
            </a:r>
            <a:r>
              <a:rPr spc="-82" dirty="0"/>
              <a:t> </a:t>
            </a:r>
            <a:r>
              <a:rPr spc="-118" dirty="0"/>
              <a:t>Exemption</a:t>
            </a:r>
            <a:r>
              <a:rPr spc="-127" dirty="0"/>
              <a:t> </a:t>
            </a:r>
            <a:r>
              <a:rPr spc="-45" dirty="0"/>
              <a:t>1 </a:t>
            </a:r>
            <a:r>
              <a:rPr dirty="0"/>
              <a:t>in</a:t>
            </a:r>
            <a:r>
              <a:rPr spc="-213" dirty="0"/>
              <a:t> </a:t>
            </a:r>
            <a:r>
              <a:rPr spc="-18" dirty="0"/>
              <a:t>Litigation</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spcBef>
                <a:spcPts val="272"/>
              </a:spcBef>
            </a:pPr>
            <a:fld id="{81D60167-4931-47E6-BA6A-407CBD079E47}" type="slidenum">
              <a:rPr lang="en-US" kern="0" spc="-23" smtClean="0">
                <a:solidFill>
                  <a:prstClr val="black"/>
                </a:solidFill>
              </a:rPr>
              <a:pPr marL="34549" defTabSz="829178">
                <a:lnSpc>
                  <a:spcPts val="1478"/>
                </a:lnSpc>
                <a:spcBef>
                  <a:spcPts val="272"/>
                </a:spcBef>
              </a:pPr>
              <a:t>45</a:t>
            </a:fld>
            <a:endParaRPr kern="0" spc="-23" dirty="0">
              <a:solidFill>
                <a:prstClr val="black"/>
              </a:solidFill>
            </a:endParaRPr>
          </a:p>
        </p:txBody>
      </p:sp>
      <p:sp>
        <p:nvSpPr>
          <p:cNvPr id="3" name="object 3"/>
          <p:cNvSpPr txBox="1"/>
          <p:nvPr/>
        </p:nvSpPr>
        <p:spPr>
          <a:xfrm>
            <a:off x="1991046" y="1836252"/>
            <a:ext cx="8105223" cy="4093179"/>
          </a:xfrm>
          <a:prstGeom prst="rect">
            <a:avLst/>
          </a:prstGeom>
        </p:spPr>
        <p:txBody>
          <a:bodyPr vert="horz" wrap="square" lIns="0" tIns="187141" rIns="0" bIns="0" rtlCol="0">
            <a:spAutoFit/>
          </a:bodyPr>
          <a:lstStyle/>
          <a:p>
            <a:pPr marL="2403464" defTabSz="829178">
              <a:spcBef>
                <a:spcPts val="1474"/>
              </a:spcBef>
            </a:pPr>
            <a:r>
              <a:rPr sz="3627" b="1" kern="0" dirty="0">
                <a:solidFill>
                  <a:sysClr val="windowText" lastClr="000000"/>
                </a:solidFill>
                <a:latin typeface="Bell MT"/>
                <a:cs typeface="Bell MT"/>
              </a:rPr>
              <a:t>Before</a:t>
            </a:r>
            <a:r>
              <a:rPr sz="3627" b="1" kern="0" spc="-141" dirty="0">
                <a:solidFill>
                  <a:sysClr val="windowText" lastClr="000000"/>
                </a:solidFill>
                <a:latin typeface="Bell MT"/>
                <a:cs typeface="Bell MT"/>
              </a:rPr>
              <a:t> </a:t>
            </a:r>
            <a:r>
              <a:rPr sz="3627" b="1" kern="0" dirty="0">
                <a:solidFill>
                  <a:sysClr val="windowText" lastClr="000000"/>
                </a:solidFill>
                <a:latin typeface="Bell MT"/>
                <a:cs typeface="Bell MT"/>
              </a:rPr>
              <a:t>the</a:t>
            </a:r>
            <a:r>
              <a:rPr sz="3627" b="1" kern="0" spc="-118" dirty="0">
                <a:solidFill>
                  <a:sysClr val="windowText" lastClr="000000"/>
                </a:solidFill>
                <a:latin typeface="Bell MT"/>
                <a:cs typeface="Bell MT"/>
              </a:rPr>
              <a:t> </a:t>
            </a:r>
            <a:r>
              <a:rPr sz="3627" b="1" kern="0" spc="-9" dirty="0">
                <a:solidFill>
                  <a:sysClr val="windowText" lastClr="000000"/>
                </a:solidFill>
                <a:latin typeface="Bell MT"/>
                <a:cs typeface="Bell MT"/>
              </a:rPr>
              <a:t>bench</a:t>
            </a:r>
            <a:endParaRPr sz="3627" kern="0">
              <a:solidFill>
                <a:sysClr val="windowText" lastClr="000000"/>
              </a:solidFill>
              <a:latin typeface="Bell MT"/>
              <a:cs typeface="Bell MT"/>
            </a:endParaRPr>
          </a:p>
          <a:p>
            <a:pPr marL="425530" indent="-414013" defTabSz="829178">
              <a:spcBef>
                <a:spcPts val="1378"/>
              </a:spcBef>
              <a:buFont typeface="Arial"/>
              <a:buChar char="•"/>
              <a:tabLst>
                <a:tab pos="425530" algn="l"/>
                <a:tab pos="426105" algn="l"/>
              </a:tabLst>
            </a:pPr>
            <a:r>
              <a:rPr sz="3627" kern="0" spc="-18" dirty="0">
                <a:solidFill>
                  <a:sysClr val="windowText" lastClr="000000"/>
                </a:solidFill>
                <a:latin typeface="Bell MT"/>
                <a:cs typeface="Bell MT"/>
              </a:rPr>
              <a:t>Federal</a:t>
            </a:r>
            <a:r>
              <a:rPr sz="3627" kern="0" spc="-181" dirty="0">
                <a:solidFill>
                  <a:sysClr val="windowText" lastClr="000000"/>
                </a:solidFill>
                <a:latin typeface="Bell MT"/>
                <a:cs typeface="Bell MT"/>
              </a:rPr>
              <a:t> </a:t>
            </a:r>
            <a:r>
              <a:rPr sz="3627" kern="0" spc="-9" dirty="0">
                <a:solidFill>
                  <a:sysClr val="windowText" lastClr="000000"/>
                </a:solidFill>
                <a:latin typeface="Bell MT"/>
                <a:cs typeface="Bell MT"/>
              </a:rPr>
              <a:t>Judges</a:t>
            </a:r>
            <a:r>
              <a:rPr sz="3627" kern="0" spc="-190" dirty="0">
                <a:solidFill>
                  <a:sysClr val="windowText" lastClr="000000"/>
                </a:solidFill>
                <a:latin typeface="Bell MT"/>
                <a:cs typeface="Bell MT"/>
              </a:rPr>
              <a:t> </a:t>
            </a:r>
            <a:r>
              <a:rPr sz="3627" kern="0" dirty="0">
                <a:solidFill>
                  <a:sysClr val="windowText" lastClr="000000"/>
                </a:solidFill>
                <a:latin typeface="Bell MT"/>
                <a:cs typeface="Bell MT"/>
              </a:rPr>
              <a:t>have</a:t>
            </a:r>
            <a:r>
              <a:rPr sz="3627" kern="0" spc="-181" dirty="0">
                <a:solidFill>
                  <a:sysClr val="windowText" lastClr="000000"/>
                </a:solidFill>
                <a:latin typeface="Bell MT"/>
                <a:cs typeface="Bell MT"/>
              </a:rPr>
              <a:t> </a:t>
            </a:r>
            <a:r>
              <a:rPr sz="3627" kern="0" spc="-9" dirty="0">
                <a:solidFill>
                  <a:sysClr val="windowText" lastClr="000000"/>
                </a:solidFill>
                <a:latin typeface="Bell MT"/>
                <a:cs typeface="Bell MT"/>
              </a:rPr>
              <a:t>automatic</a:t>
            </a:r>
            <a:r>
              <a:rPr sz="3627" kern="0" spc="-185" dirty="0">
                <a:solidFill>
                  <a:sysClr val="windowText" lastClr="000000"/>
                </a:solidFill>
                <a:latin typeface="Bell MT"/>
                <a:cs typeface="Bell MT"/>
              </a:rPr>
              <a:t> </a:t>
            </a:r>
            <a:r>
              <a:rPr sz="3627" kern="0" spc="-9" dirty="0">
                <a:solidFill>
                  <a:sysClr val="windowText" lastClr="000000"/>
                </a:solidFill>
                <a:latin typeface="Bell MT"/>
                <a:cs typeface="Bell MT"/>
              </a:rPr>
              <a:t>clearance</a:t>
            </a:r>
            <a:endParaRPr sz="3627" kern="0">
              <a:solidFill>
                <a:sysClr val="windowText" lastClr="000000"/>
              </a:solidFill>
              <a:latin typeface="Bell MT"/>
              <a:cs typeface="Bell MT"/>
            </a:endParaRPr>
          </a:p>
          <a:p>
            <a:pPr marL="425530" indent="-414013" defTabSz="829178">
              <a:buFont typeface="Arial"/>
              <a:buChar char="•"/>
              <a:tabLst>
                <a:tab pos="425530" algn="l"/>
                <a:tab pos="426105" algn="l"/>
              </a:tabLst>
            </a:pPr>
            <a:r>
              <a:rPr sz="3627" kern="0" dirty="0">
                <a:solidFill>
                  <a:sysClr val="windowText" lastClr="000000"/>
                </a:solidFill>
                <a:latin typeface="Bell MT"/>
                <a:cs typeface="Bell MT"/>
              </a:rPr>
              <a:t>May</a:t>
            </a:r>
            <a:r>
              <a:rPr sz="3627" kern="0" spc="-77" dirty="0">
                <a:solidFill>
                  <a:sysClr val="windowText" lastClr="000000"/>
                </a:solidFill>
                <a:latin typeface="Bell MT"/>
                <a:cs typeface="Bell MT"/>
              </a:rPr>
              <a:t> </a:t>
            </a:r>
            <a:r>
              <a:rPr sz="3627" kern="0" dirty="0">
                <a:solidFill>
                  <a:sysClr val="windowText" lastClr="000000"/>
                </a:solidFill>
                <a:latin typeface="Bell MT"/>
                <a:cs typeface="Bell MT"/>
              </a:rPr>
              <a:t>order</a:t>
            </a:r>
            <a:r>
              <a:rPr sz="3627" kern="0" spc="-63" dirty="0">
                <a:solidFill>
                  <a:sysClr val="windowText" lastClr="000000"/>
                </a:solidFill>
                <a:latin typeface="Bell MT"/>
                <a:cs typeface="Bell MT"/>
              </a:rPr>
              <a:t> </a:t>
            </a:r>
            <a:r>
              <a:rPr sz="3627" kern="0" dirty="0">
                <a:solidFill>
                  <a:sysClr val="windowText" lastClr="000000"/>
                </a:solidFill>
                <a:latin typeface="Bell MT"/>
                <a:cs typeface="Bell MT"/>
              </a:rPr>
              <a:t>an</a:t>
            </a:r>
            <a:r>
              <a:rPr sz="3627" kern="0" spc="-91" dirty="0">
                <a:solidFill>
                  <a:sysClr val="windowText" lastClr="000000"/>
                </a:solidFill>
                <a:latin typeface="Bell MT"/>
                <a:cs typeface="Bell MT"/>
              </a:rPr>
              <a:t> </a:t>
            </a:r>
            <a:r>
              <a:rPr sz="3627" kern="0" dirty="0">
                <a:solidFill>
                  <a:sysClr val="windowText" lastClr="000000"/>
                </a:solidFill>
                <a:latin typeface="Bell MT"/>
                <a:cs typeface="Bell MT"/>
              </a:rPr>
              <a:t>in</a:t>
            </a:r>
            <a:r>
              <a:rPr sz="3627" kern="0" spc="-86" dirty="0">
                <a:solidFill>
                  <a:sysClr val="windowText" lastClr="000000"/>
                </a:solidFill>
                <a:latin typeface="Bell MT"/>
                <a:cs typeface="Bell MT"/>
              </a:rPr>
              <a:t> </a:t>
            </a:r>
            <a:r>
              <a:rPr sz="3627" kern="0" dirty="0">
                <a:solidFill>
                  <a:sysClr val="windowText" lastClr="000000"/>
                </a:solidFill>
                <a:latin typeface="Bell MT"/>
                <a:cs typeface="Bell MT"/>
              </a:rPr>
              <a:t>camera</a:t>
            </a:r>
            <a:r>
              <a:rPr sz="3627" kern="0" spc="-77" dirty="0">
                <a:solidFill>
                  <a:sysClr val="windowText" lastClr="000000"/>
                </a:solidFill>
                <a:latin typeface="Bell MT"/>
                <a:cs typeface="Bell MT"/>
              </a:rPr>
              <a:t> </a:t>
            </a:r>
            <a:r>
              <a:rPr sz="3627" kern="0" spc="-9" dirty="0">
                <a:solidFill>
                  <a:sysClr val="windowText" lastClr="000000"/>
                </a:solidFill>
                <a:latin typeface="Bell MT"/>
                <a:cs typeface="Bell MT"/>
              </a:rPr>
              <a:t>review</a:t>
            </a:r>
            <a:endParaRPr sz="3627" kern="0">
              <a:solidFill>
                <a:sysClr val="windowText" lastClr="000000"/>
              </a:solidFill>
              <a:latin typeface="Bell MT"/>
              <a:cs typeface="Bell MT"/>
            </a:endParaRPr>
          </a:p>
          <a:p>
            <a:pPr marL="425530" marR="339733" indent="-414013" defTabSz="829178">
              <a:buFont typeface="Arial"/>
              <a:buChar char="•"/>
              <a:tabLst>
                <a:tab pos="425530" algn="l"/>
                <a:tab pos="426105" algn="l"/>
              </a:tabLst>
            </a:pPr>
            <a:r>
              <a:rPr sz="3627" kern="0" dirty="0">
                <a:solidFill>
                  <a:sysClr val="windowText" lastClr="000000"/>
                </a:solidFill>
                <a:latin typeface="Bell MT"/>
                <a:cs typeface="Bell MT"/>
              </a:rPr>
              <a:t>Generally</a:t>
            </a:r>
            <a:r>
              <a:rPr sz="3627" kern="0" spc="-86" dirty="0">
                <a:solidFill>
                  <a:sysClr val="windowText" lastClr="000000"/>
                </a:solidFill>
                <a:latin typeface="Bell MT"/>
                <a:cs typeface="Bell MT"/>
              </a:rPr>
              <a:t> </a:t>
            </a:r>
            <a:r>
              <a:rPr sz="3627" kern="0" dirty="0">
                <a:solidFill>
                  <a:sysClr val="windowText" lastClr="000000"/>
                </a:solidFill>
                <a:latin typeface="Bell MT"/>
                <a:cs typeface="Bell MT"/>
              </a:rPr>
              <a:t>“the</a:t>
            </a:r>
            <a:r>
              <a:rPr sz="3627" kern="0" spc="-73" dirty="0">
                <a:solidFill>
                  <a:sysClr val="windowText" lastClr="000000"/>
                </a:solidFill>
                <a:latin typeface="Bell MT"/>
                <a:cs typeface="Bell MT"/>
              </a:rPr>
              <a:t> </a:t>
            </a:r>
            <a:r>
              <a:rPr sz="3627" kern="0" dirty="0">
                <a:solidFill>
                  <a:sysClr val="windowText" lastClr="000000"/>
                </a:solidFill>
                <a:latin typeface="Bell MT"/>
                <a:cs typeface="Bell MT"/>
              </a:rPr>
              <a:t>court</a:t>
            </a:r>
            <a:r>
              <a:rPr sz="3627" kern="0" spc="-103" dirty="0">
                <a:solidFill>
                  <a:sysClr val="windowText" lastClr="000000"/>
                </a:solidFill>
                <a:latin typeface="Bell MT"/>
                <a:cs typeface="Bell MT"/>
              </a:rPr>
              <a:t> </a:t>
            </a:r>
            <a:r>
              <a:rPr sz="3627" kern="0" dirty="0">
                <a:solidFill>
                  <a:sysClr val="windowText" lastClr="000000"/>
                </a:solidFill>
                <a:latin typeface="Bell MT"/>
                <a:cs typeface="Bell MT"/>
              </a:rPr>
              <a:t>will</a:t>
            </a:r>
            <a:r>
              <a:rPr sz="3627" kern="0" spc="-100" dirty="0">
                <a:solidFill>
                  <a:sysClr val="windowText" lastClr="000000"/>
                </a:solidFill>
                <a:latin typeface="Bell MT"/>
                <a:cs typeface="Bell MT"/>
              </a:rPr>
              <a:t> </a:t>
            </a:r>
            <a:r>
              <a:rPr sz="3627" kern="0" dirty="0">
                <a:solidFill>
                  <a:sysClr val="windowText" lastClr="000000"/>
                </a:solidFill>
                <a:latin typeface="Bell MT"/>
                <a:cs typeface="Bell MT"/>
              </a:rPr>
              <a:t>not</a:t>
            </a:r>
            <a:r>
              <a:rPr sz="3627" kern="0" spc="-82" dirty="0">
                <a:solidFill>
                  <a:sysClr val="windowText" lastClr="000000"/>
                </a:solidFill>
                <a:latin typeface="Bell MT"/>
                <a:cs typeface="Bell MT"/>
              </a:rPr>
              <a:t> </a:t>
            </a:r>
            <a:r>
              <a:rPr sz="3627" kern="0" dirty="0">
                <a:solidFill>
                  <a:sysClr val="windowText" lastClr="000000"/>
                </a:solidFill>
                <a:latin typeface="Bell MT"/>
                <a:cs typeface="Bell MT"/>
              </a:rPr>
              <a:t>conduct</a:t>
            </a:r>
            <a:r>
              <a:rPr sz="3627" kern="0" spc="-103" dirty="0">
                <a:solidFill>
                  <a:sysClr val="windowText" lastClr="000000"/>
                </a:solidFill>
                <a:latin typeface="Bell MT"/>
                <a:cs typeface="Bell MT"/>
              </a:rPr>
              <a:t> </a:t>
            </a:r>
            <a:r>
              <a:rPr sz="3627" kern="0" spc="-45" dirty="0">
                <a:solidFill>
                  <a:sysClr val="windowText" lastClr="000000"/>
                </a:solidFill>
                <a:latin typeface="Bell MT"/>
                <a:cs typeface="Bell MT"/>
              </a:rPr>
              <a:t>a </a:t>
            </a:r>
            <a:r>
              <a:rPr sz="3627" kern="0" dirty="0">
                <a:solidFill>
                  <a:sysClr val="windowText" lastClr="000000"/>
                </a:solidFill>
                <a:latin typeface="Bell MT"/>
                <a:cs typeface="Bell MT"/>
              </a:rPr>
              <a:t>detailed</a:t>
            </a:r>
            <a:r>
              <a:rPr sz="3627" kern="0" spc="-86" dirty="0">
                <a:solidFill>
                  <a:sysClr val="windowText" lastClr="000000"/>
                </a:solidFill>
                <a:latin typeface="Bell MT"/>
                <a:cs typeface="Bell MT"/>
              </a:rPr>
              <a:t> </a:t>
            </a:r>
            <a:r>
              <a:rPr sz="3627" kern="0" dirty="0">
                <a:solidFill>
                  <a:sysClr val="windowText" lastClr="000000"/>
                </a:solidFill>
                <a:latin typeface="Bell MT"/>
                <a:cs typeface="Bell MT"/>
              </a:rPr>
              <a:t>inquiry</a:t>
            </a:r>
            <a:r>
              <a:rPr sz="3627" kern="0" spc="-100" dirty="0">
                <a:solidFill>
                  <a:sysClr val="windowText" lastClr="000000"/>
                </a:solidFill>
                <a:latin typeface="Bell MT"/>
                <a:cs typeface="Bell MT"/>
              </a:rPr>
              <a:t> </a:t>
            </a:r>
            <a:r>
              <a:rPr sz="3627" kern="0" dirty="0">
                <a:solidFill>
                  <a:sysClr val="windowText" lastClr="000000"/>
                </a:solidFill>
                <a:latin typeface="Bell MT"/>
                <a:cs typeface="Bell MT"/>
              </a:rPr>
              <a:t>to</a:t>
            </a:r>
            <a:r>
              <a:rPr sz="3627" kern="0" spc="-77" dirty="0">
                <a:solidFill>
                  <a:sysClr val="windowText" lastClr="000000"/>
                </a:solidFill>
                <a:latin typeface="Bell MT"/>
                <a:cs typeface="Bell MT"/>
              </a:rPr>
              <a:t> </a:t>
            </a:r>
            <a:r>
              <a:rPr sz="3627" kern="0" dirty="0">
                <a:solidFill>
                  <a:sysClr val="windowText" lastClr="000000"/>
                </a:solidFill>
                <a:latin typeface="Bell MT"/>
                <a:cs typeface="Bell MT"/>
              </a:rPr>
              <a:t>decide</a:t>
            </a:r>
            <a:r>
              <a:rPr sz="3627" kern="0" spc="-95" dirty="0">
                <a:solidFill>
                  <a:sysClr val="windowText" lastClr="000000"/>
                </a:solidFill>
                <a:latin typeface="Bell MT"/>
                <a:cs typeface="Bell MT"/>
              </a:rPr>
              <a:t> </a:t>
            </a:r>
            <a:r>
              <a:rPr sz="3627" kern="0" dirty="0">
                <a:solidFill>
                  <a:sysClr val="windowText" lastClr="000000"/>
                </a:solidFill>
                <a:latin typeface="Bell MT"/>
                <a:cs typeface="Bell MT"/>
              </a:rPr>
              <a:t>whether</a:t>
            </a:r>
            <a:r>
              <a:rPr sz="3627" kern="0" spc="-45" dirty="0">
                <a:solidFill>
                  <a:sysClr val="windowText" lastClr="000000"/>
                </a:solidFill>
                <a:latin typeface="Bell MT"/>
                <a:cs typeface="Bell MT"/>
              </a:rPr>
              <a:t> </a:t>
            </a:r>
            <a:r>
              <a:rPr sz="3627" kern="0" spc="-23" dirty="0">
                <a:solidFill>
                  <a:sysClr val="windowText" lastClr="000000"/>
                </a:solidFill>
                <a:latin typeface="Bell MT"/>
                <a:cs typeface="Bell MT"/>
              </a:rPr>
              <a:t>it </a:t>
            </a:r>
            <a:r>
              <a:rPr sz="3627" kern="0" dirty="0">
                <a:solidFill>
                  <a:sysClr val="windowText" lastClr="000000"/>
                </a:solidFill>
                <a:latin typeface="Bell MT"/>
                <a:cs typeface="Bell MT"/>
              </a:rPr>
              <a:t>agrees</a:t>
            </a:r>
            <a:r>
              <a:rPr sz="3627" kern="0" spc="-73" dirty="0">
                <a:solidFill>
                  <a:sysClr val="windowText" lastClr="000000"/>
                </a:solidFill>
                <a:latin typeface="Bell MT"/>
                <a:cs typeface="Bell MT"/>
              </a:rPr>
              <a:t> </a:t>
            </a:r>
            <a:r>
              <a:rPr sz="3627" kern="0" dirty="0">
                <a:solidFill>
                  <a:sysClr val="windowText" lastClr="000000"/>
                </a:solidFill>
                <a:latin typeface="Bell MT"/>
                <a:cs typeface="Bell MT"/>
              </a:rPr>
              <a:t>with</a:t>
            </a:r>
            <a:r>
              <a:rPr sz="3627" kern="0" spc="-82" dirty="0">
                <a:solidFill>
                  <a:sysClr val="windowText" lastClr="000000"/>
                </a:solidFill>
                <a:latin typeface="Bell MT"/>
                <a:cs typeface="Bell MT"/>
              </a:rPr>
              <a:t> </a:t>
            </a:r>
            <a:r>
              <a:rPr sz="3627" kern="0" dirty="0">
                <a:solidFill>
                  <a:sysClr val="windowText" lastClr="000000"/>
                </a:solidFill>
                <a:latin typeface="Bell MT"/>
                <a:cs typeface="Bell MT"/>
              </a:rPr>
              <a:t>the</a:t>
            </a:r>
            <a:r>
              <a:rPr sz="3627" kern="0" spc="-82" dirty="0">
                <a:solidFill>
                  <a:sysClr val="windowText" lastClr="000000"/>
                </a:solidFill>
                <a:latin typeface="Bell MT"/>
                <a:cs typeface="Bell MT"/>
              </a:rPr>
              <a:t> </a:t>
            </a:r>
            <a:r>
              <a:rPr sz="3627" kern="0" dirty="0">
                <a:solidFill>
                  <a:sysClr val="windowText" lastClr="000000"/>
                </a:solidFill>
                <a:latin typeface="Bell MT"/>
                <a:cs typeface="Bell MT"/>
              </a:rPr>
              <a:t>agency’s</a:t>
            </a:r>
            <a:r>
              <a:rPr sz="3627" kern="0" spc="-77" dirty="0">
                <a:solidFill>
                  <a:sysClr val="windowText" lastClr="000000"/>
                </a:solidFill>
                <a:latin typeface="Bell MT"/>
                <a:cs typeface="Bell MT"/>
              </a:rPr>
              <a:t> </a:t>
            </a:r>
            <a:r>
              <a:rPr sz="3627" kern="0" spc="-9" dirty="0">
                <a:solidFill>
                  <a:sysClr val="windowText" lastClr="000000"/>
                </a:solidFill>
                <a:latin typeface="Bell MT"/>
                <a:cs typeface="Bell MT"/>
              </a:rPr>
              <a:t>opinions.”</a:t>
            </a:r>
            <a:endParaRPr sz="3627" kern="0">
              <a:solidFill>
                <a:sysClr val="windowText" lastClr="000000"/>
              </a:solidFill>
              <a:latin typeface="Bell MT"/>
              <a:cs typeface="Bell MT"/>
            </a:endParaRPr>
          </a:p>
          <a:p>
            <a:pPr marL="1456820" defTabSz="829178">
              <a:spcBef>
                <a:spcPts val="118"/>
              </a:spcBef>
            </a:pPr>
            <a:r>
              <a:rPr sz="2358" u="sng" kern="0" dirty="0">
                <a:solidFill>
                  <a:sysClr val="windowText" lastClr="000000"/>
                </a:solidFill>
                <a:uFill>
                  <a:solidFill>
                    <a:srgbClr val="000000"/>
                  </a:solidFill>
                </a:uFill>
                <a:latin typeface="Bell MT"/>
                <a:cs typeface="Bell MT"/>
              </a:rPr>
              <a:t>Edmonds</a:t>
            </a:r>
            <a:r>
              <a:rPr sz="2358" u="sng" kern="0" spc="-77" dirty="0">
                <a:solidFill>
                  <a:sysClr val="windowText" lastClr="000000"/>
                </a:solidFill>
                <a:uFill>
                  <a:solidFill>
                    <a:srgbClr val="000000"/>
                  </a:solidFill>
                </a:uFill>
                <a:latin typeface="Bell MT"/>
                <a:cs typeface="Bell MT"/>
              </a:rPr>
              <a:t> </a:t>
            </a:r>
            <a:r>
              <a:rPr sz="2358" u="sng" kern="0" spc="-136" dirty="0">
                <a:solidFill>
                  <a:sysClr val="windowText" lastClr="000000"/>
                </a:solidFill>
                <a:uFill>
                  <a:solidFill>
                    <a:srgbClr val="000000"/>
                  </a:solidFill>
                </a:uFill>
                <a:latin typeface="Bell MT"/>
                <a:cs typeface="Bell MT"/>
              </a:rPr>
              <a:t>v.</a:t>
            </a:r>
            <a:r>
              <a:rPr sz="2358" u="sng" kern="0" spc="-14" dirty="0">
                <a:solidFill>
                  <a:sysClr val="windowText" lastClr="000000"/>
                </a:solidFill>
                <a:uFill>
                  <a:solidFill>
                    <a:srgbClr val="000000"/>
                  </a:solidFill>
                </a:uFill>
                <a:latin typeface="Bell MT"/>
                <a:cs typeface="Bell MT"/>
              </a:rPr>
              <a:t> </a:t>
            </a:r>
            <a:r>
              <a:rPr sz="2358" u="sng" kern="0" spc="-23" dirty="0">
                <a:solidFill>
                  <a:sysClr val="windowText" lastClr="000000"/>
                </a:solidFill>
                <a:uFill>
                  <a:solidFill>
                    <a:srgbClr val="000000"/>
                  </a:solidFill>
                </a:uFill>
                <a:latin typeface="Bell MT"/>
                <a:cs typeface="Bell MT"/>
              </a:rPr>
              <a:t>DOJ</a:t>
            </a:r>
            <a:r>
              <a:rPr sz="2358" kern="0" spc="-23" dirty="0">
                <a:solidFill>
                  <a:sysClr val="windowText" lastClr="000000"/>
                </a:solidFill>
                <a:latin typeface="Bell MT"/>
                <a:cs typeface="Bell MT"/>
              </a:rPr>
              <a:t>,</a:t>
            </a:r>
            <a:r>
              <a:rPr sz="2358" kern="0" spc="-32" dirty="0">
                <a:solidFill>
                  <a:sysClr val="windowText" lastClr="000000"/>
                </a:solidFill>
                <a:latin typeface="Bell MT"/>
                <a:cs typeface="Bell MT"/>
              </a:rPr>
              <a:t> </a:t>
            </a:r>
            <a:r>
              <a:rPr sz="2358" kern="0" dirty="0">
                <a:solidFill>
                  <a:sysClr val="windowText" lastClr="000000"/>
                </a:solidFill>
                <a:latin typeface="Bell MT"/>
                <a:cs typeface="Bell MT"/>
              </a:rPr>
              <a:t>405</a:t>
            </a:r>
            <a:r>
              <a:rPr sz="2358" kern="0" spc="-36" dirty="0">
                <a:solidFill>
                  <a:sysClr val="windowText" lastClr="000000"/>
                </a:solidFill>
                <a:latin typeface="Bell MT"/>
                <a:cs typeface="Bell MT"/>
              </a:rPr>
              <a:t> </a:t>
            </a:r>
            <a:r>
              <a:rPr sz="2358" kern="0" spc="-168" dirty="0">
                <a:solidFill>
                  <a:sysClr val="windowText" lastClr="000000"/>
                </a:solidFill>
                <a:latin typeface="Bell MT"/>
                <a:cs typeface="Bell MT"/>
              </a:rPr>
              <a:t>F.</a:t>
            </a:r>
            <a:r>
              <a:rPr sz="2358" kern="0" spc="-9" dirty="0">
                <a:solidFill>
                  <a:sysClr val="windowText" lastClr="000000"/>
                </a:solidFill>
                <a:latin typeface="Bell MT"/>
                <a:cs typeface="Bell MT"/>
              </a:rPr>
              <a:t> </a:t>
            </a:r>
            <a:r>
              <a:rPr sz="2358" kern="0" dirty="0">
                <a:solidFill>
                  <a:sysClr val="windowText" lastClr="000000"/>
                </a:solidFill>
                <a:latin typeface="Bell MT"/>
                <a:cs typeface="Bell MT"/>
              </a:rPr>
              <a:t>Supp.</a:t>
            </a:r>
            <a:r>
              <a:rPr sz="2358" kern="0" spc="-50" dirty="0">
                <a:solidFill>
                  <a:sysClr val="windowText" lastClr="000000"/>
                </a:solidFill>
                <a:latin typeface="Bell MT"/>
                <a:cs typeface="Bell MT"/>
              </a:rPr>
              <a:t> </a:t>
            </a:r>
            <a:r>
              <a:rPr sz="2358" kern="0" dirty="0">
                <a:solidFill>
                  <a:sysClr val="windowText" lastClr="000000"/>
                </a:solidFill>
                <a:latin typeface="Bell MT"/>
                <a:cs typeface="Bell MT"/>
              </a:rPr>
              <a:t>2d</a:t>
            </a:r>
            <a:r>
              <a:rPr sz="2358" kern="0" spc="-36" dirty="0">
                <a:solidFill>
                  <a:sysClr val="windowText" lastClr="000000"/>
                </a:solidFill>
                <a:latin typeface="Bell MT"/>
                <a:cs typeface="Bell MT"/>
              </a:rPr>
              <a:t> </a:t>
            </a:r>
            <a:r>
              <a:rPr sz="2358" kern="0" dirty="0">
                <a:solidFill>
                  <a:sysClr val="windowText" lastClr="000000"/>
                </a:solidFill>
                <a:latin typeface="Bell MT"/>
                <a:cs typeface="Bell MT"/>
              </a:rPr>
              <a:t>23,</a:t>
            </a:r>
            <a:r>
              <a:rPr sz="2358" kern="0" spc="-36" dirty="0">
                <a:solidFill>
                  <a:sysClr val="windowText" lastClr="000000"/>
                </a:solidFill>
                <a:latin typeface="Bell MT"/>
                <a:cs typeface="Bell MT"/>
              </a:rPr>
              <a:t> </a:t>
            </a:r>
            <a:r>
              <a:rPr sz="2358" kern="0" dirty="0">
                <a:solidFill>
                  <a:sysClr val="windowText" lastClr="000000"/>
                </a:solidFill>
                <a:latin typeface="Bell MT"/>
                <a:cs typeface="Bell MT"/>
              </a:rPr>
              <a:t>29</a:t>
            </a:r>
            <a:r>
              <a:rPr sz="2358" kern="0" spc="-32" dirty="0">
                <a:solidFill>
                  <a:sysClr val="windowText" lastClr="000000"/>
                </a:solidFill>
                <a:latin typeface="Bell MT"/>
                <a:cs typeface="Bell MT"/>
              </a:rPr>
              <a:t> </a:t>
            </a:r>
            <a:r>
              <a:rPr sz="2358" kern="0" spc="-41" dirty="0">
                <a:solidFill>
                  <a:sysClr val="windowText" lastClr="000000"/>
                </a:solidFill>
                <a:latin typeface="Bell MT"/>
                <a:cs typeface="Bell MT"/>
              </a:rPr>
              <a:t>(D.D.C.</a:t>
            </a:r>
            <a:r>
              <a:rPr sz="2358" kern="0" spc="-23" dirty="0">
                <a:solidFill>
                  <a:sysClr val="windowText" lastClr="000000"/>
                </a:solidFill>
                <a:latin typeface="Bell MT"/>
                <a:cs typeface="Bell MT"/>
              </a:rPr>
              <a:t> </a:t>
            </a:r>
            <a:r>
              <a:rPr sz="2358" kern="0" spc="-9" dirty="0">
                <a:solidFill>
                  <a:sysClr val="windowText" lastClr="000000"/>
                </a:solidFill>
                <a:latin typeface="Bell MT"/>
                <a:cs typeface="Bell MT"/>
              </a:rPr>
              <a:t>2005).</a:t>
            </a:r>
            <a:endParaRPr sz="2358"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0722B43-E8ED-D2E0-E927-1BD01C0F4F51}"/>
                  </a:ext>
                </a:extLst>
              </p14:cNvPr>
              <p14:cNvContentPartPr/>
              <p14:nvPr/>
            </p14:nvContentPartPr>
            <p14:xfrm>
              <a:off x="1035720" y="676440"/>
              <a:ext cx="9865080" cy="5753160"/>
            </p14:xfrm>
          </p:contentPart>
        </mc:Choice>
        <mc:Fallback xmlns="">
          <p:pic>
            <p:nvPicPr>
              <p:cNvPr id="5" name="Ink 4">
                <a:extLst>
                  <a:ext uri="{FF2B5EF4-FFF2-40B4-BE49-F238E27FC236}">
                    <a16:creationId xmlns:a16="http://schemas.microsoft.com/office/drawing/2014/main" id="{60722B43-E8ED-D2E0-E927-1BD01C0F4F51}"/>
                  </a:ext>
                </a:extLst>
              </p:cNvPr>
              <p:cNvPicPr/>
              <p:nvPr/>
            </p:nvPicPr>
            <p:blipFill>
              <a:blip r:embed="rId3"/>
              <a:stretch>
                <a:fillRect/>
              </a:stretch>
            </p:blipFill>
            <p:spPr>
              <a:xfrm>
                <a:off x="1026360" y="667080"/>
                <a:ext cx="9883800" cy="5771880"/>
              </a:xfrm>
              <a:prstGeom prst="rect">
                <a:avLst/>
              </a:prstGeom>
            </p:spPr>
          </p:pic>
        </mc:Fallback>
      </mc:AlternateContent>
    </p:spTree>
    <p:extLst>
      <p:ext uri="{BB962C8B-B14F-4D97-AF65-F5344CB8AC3E}">
        <p14:creationId xmlns:p14="http://schemas.microsoft.com/office/powerpoint/2010/main" val="2340143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147" y="816551"/>
            <a:ext cx="4807510" cy="1153553"/>
          </a:xfrm>
          <a:prstGeom prst="rect">
            <a:avLst/>
          </a:prstGeom>
        </p:spPr>
        <p:txBody>
          <a:bodyPr vert="horz" wrap="square" lIns="0" tIns="71977" rIns="0" bIns="0" rtlCol="0">
            <a:spAutoFit/>
          </a:bodyPr>
          <a:lstStyle/>
          <a:p>
            <a:pPr marL="1141847" marR="4607" indent="-1130907">
              <a:lnSpc>
                <a:spcPts val="4180"/>
              </a:lnSpc>
              <a:spcBef>
                <a:spcPts val="567"/>
              </a:spcBef>
            </a:pPr>
            <a:r>
              <a:rPr spc="-100" dirty="0"/>
              <a:t>Defending</a:t>
            </a:r>
            <a:r>
              <a:rPr spc="-82" dirty="0"/>
              <a:t> </a:t>
            </a:r>
            <a:r>
              <a:rPr spc="-118" dirty="0"/>
              <a:t>Exemption</a:t>
            </a:r>
            <a:r>
              <a:rPr spc="-127" dirty="0"/>
              <a:t> </a:t>
            </a:r>
            <a:r>
              <a:rPr spc="-45" dirty="0"/>
              <a:t>1 </a:t>
            </a:r>
            <a:r>
              <a:rPr dirty="0"/>
              <a:t>in</a:t>
            </a:r>
            <a:r>
              <a:rPr spc="-213" dirty="0"/>
              <a:t> </a:t>
            </a:r>
            <a:r>
              <a:rPr spc="-18" dirty="0"/>
              <a:t>Litigation</a:t>
            </a:r>
          </a:p>
        </p:txBody>
      </p:sp>
      <p:sp>
        <p:nvSpPr>
          <p:cNvPr id="4" name="object 4"/>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spcBef>
                <a:spcPts val="272"/>
              </a:spcBef>
            </a:pPr>
            <a:fld id="{81D60167-4931-47E6-BA6A-407CBD079E47}" type="slidenum">
              <a:rPr lang="en-US" kern="0" spc="-23" smtClean="0">
                <a:solidFill>
                  <a:prstClr val="black"/>
                </a:solidFill>
              </a:rPr>
              <a:pPr marL="34549" defTabSz="829178">
                <a:lnSpc>
                  <a:spcPts val="1478"/>
                </a:lnSpc>
                <a:spcBef>
                  <a:spcPts val="272"/>
                </a:spcBef>
              </a:pPr>
              <a:t>46</a:t>
            </a:fld>
            <a:endParaRPr kern="0" spc="-23" dirty="0">
              <a:solidFill>
                <a:prstClr val="black"/>
              </a:solidFill>
            </a:endParaRPr>
          </a:p>
        </p:txBody>
      </p:sp>
      <p:sp>
        <p:nvSpPr>
          <p:cNvPr id="3" name="object 3"/>
          <p:cNvSpPr txBox="1"/>
          <p:nvPr/>
        </p:nvSpPr>
        <p:spPr>
          <a:xfrm>
            <a:off x="2094694" y="1836252"/>
            <a:ext cx="8022881" cy="4275665"/>
          </a:xfrm>
          <a:prstGeom prst="rect">
            <a:avLst/>
          </a:prstGeom>
        </p:spPr>
        <p:txBody>
          <a:bodyPr vert="horz" wrap="square" lIns="0" tIns="187141" rIns="0" bIns="0" rtlCol="0">
            <a:spAutoFit/>
          </a:bodyPr>
          <a:lstStyle/>
          <a:p>
            <a:pPr marL="453745" defTabSz="829178">
              <a:spcBef>
                <a:spcPts val="1474"/>
              </a:spcBef>
            </a:pPr>
            <a:r>
              <a:rPr sz="3627" b="1" kern="0" dirty="0">
                <a:solidFill>
                  <a:sysClr val="windowText" lastClr="000000"/>
                </a:solidFill>
                <a:latin typeface="Bell MT"/>
                <a:cs typeface="Bell MT"/>
              </a:rPr>
              <a:t>Agency</a:t>
            </a:r>
            <a:r>
              <a:rPr sz="3627" b="1" kern="0" spc="-131" dirty="0">
                <a:solidFill>
                  <a:sysClr val="windowText" lastClr="000000"/>
                </a:solidFill>
                <a:latin typeface="Bell MT"/>
                <a:cs typeface="Bell MT"/>
              </a:rPr>
              <a:t> </a:t>
            </a:r>
            <a:r>
              <a:rPr sz="3627" b="1" kern="0" dirty="0">
                <a:solidFill>
                  <a:sysClr val="windowText" lastClr="000000"/>
                </a:solidFill>
                <a:latin typeface="Bell MT"/>
                <a:cs typeface="Bell MT"/>
              </a:rPr>
              <a:t>affidavits</a:t>
            </a:r>
            <a:r>
              <a:rPr sz="3627" b="1" kern="0" spc="-127" dirty="0">
                <a:solidFill>
                  <a:sysClr val="windowText" lastClr="000000"/>
                </a:solidFill>
                <a:latin typeface="Bell MT"/>
                <a:cs typeface="Bell MT"/>
              </a:rPr>
              <a:t> </a:t>
            </a:r>
            <a:r>
              <a:rPr sz="3627" b="1" kern="0" dirty="0">
                <a:solidFill>
                  <a:sysClr val="windowText" lastClr="000000"/>
                </a:solidFill>
                <a:latin typeface="Bell MT"/>
                <a:cs typeface="Bell MT"/>
              </a:rPr>
              <a:t>are</a:t>
            </a:r>
            <a:r>
              <a:rPr sz="3627" b="1" kern="0" spc="-136" dirty="0">
                <a:solidFill>
                  <a:sysClr val="windowText" lastClr="000000"/>
                </a:solidFill>
                <a:latin typeface="Bell MT"/>
                <a:cs typeface="Bell MT"/>
              </a:rPr>
              <a:t> </a:t>
            </a:r>
            <a:r>
              <a:rPr sz="3627" b="1" kern="0" spc="-9" dirty="0">
                <a:solidFill>
                  <a:sysClr val="windowText" lastClr="000000"/>
                </a:solidFill>
                <a:latin typeface="Bell MT"/>
                <a:cs typeface="Bell MT"/>
              </a:rPr>
              <a:t>key</a:t>
            </a:r>
            <a:r>
              <a:rPr sz="3627" b="1" kern="0" spc="-141" dirty="0">
                <a:solidFill>
                  <a:sysClr val="windowText" lastClr="000000"/>
                </a:solidFill>
                <a:latin typeface="Bell MT"/>
                <a:cs typeface="Bell MT"/>
              </a:rPr>
              <a:t> </a:t>
            </a:r>
            <a:r>
              <a:rPr sz="3627" b="1" kern="0" dirty="0">
                <a:solidFill>
                  <a:sysClr val="windowText" lastClr="000000"/>
                </a:solidFill>
                <a:latin typeface="Bell MT"/>
                <a:cs typeface="Bell MT"/>
              </a:rPr>
              <a:t>to</a:t>
            </a:r>
            <a:r>
              <a:rPr sz="3627" b="1" kern="0" spc="-127" dirty="0">
                <a:solidFill>
                  <a:sysClr val="windowText" lastClr="000000"/>
                </a:solidFill>
                <a:latin typeface="Bell MT"/>
                <a:cs typeface="Bell MT"/>
              </a:rPr>
              <a:t> </a:t>
            </a:r>
            <a:r>
              <a:rPr sz="3627" b="1" kern="0" spc="-9" dirty="0">
                <a:solidFill>
                  <a:sysClr val="windowText" lastClr="000000"/>
                </a:solidFill>
                <a:latin typeface="Bell MT"/>
                <a:cs typeface="Bell MT"/>
              </a:rPr>
              <a:t>success</a:t>
            </a:r>
            <a:endParaRPr sz="3627" kern="0">
              <a:solidFill>
                <a:sysClr val="windowText" lastClr="000000"/>
              </a:solidFill>
              <a:latin typeface="Bell MT"/>
              <a:cs typeface="Bell MT"/>
            </a:endParaRPr>
          </a:p>
          <a:p>
            <a:pPr marL="425530" marR="456624" indent="-414013" defTabSz="829178">
              <a:spcBef>
                <a:spcPts val="1378"/>
              </a:spcBef>
              <a:buFont typeface="Arial"/>
              <a:buChar char="•"/>
              <a:tabLst>
                <a:tab pos="425530" algn="l"/>
                <a:tab pos="426105" algn="l"/>
              </a:tabLst>
            </a:pPr>
            <a:r>
              <a:rPr sz="3627" kern="0" dirty="0">
                <a:solidFill>
                  <a:sysClr val="windowText" lastClr="000000"/>
                </a:solidFill>
                <a:latin typeface="Bell MT"/>
                <a:cs typeface="Bell MT"/>
              </a:rPr>
              <a:t>Affiant</a:t>
            </a:r>
            <a:r>
              <a:rPr sz="3627" kern="0" spc="-154" dirty="0">
                <a:solidFill>
                  <a:sysClr val="windowText" lastClr="000000"/>
                </a:solidFill>
                <a:latin typeface="Bell MT"/>
                <a:cs typeface="Bell MT"/>
              </a:rPr>
              <a:t> </a:t>
            </a:r>
            <a:r>
              <a:rPr sz="3627" kern="0" dirty="0">
                <a:solidFill>
                  <a:sysClr val="windowText" lastClr="000000"/>
                </a:solidFill>
                <a:latin typeface="Bell MT"/>
                <a:cs typeface="Bell MT"/>
              </a:rPr>
              <a:t>must</a:t>
            </a:r>
            <a:r>
              <a:rPr sz="3627" kern="0" spc="-145" dirty="0">
                <a:solidFill>
                  <a:sysClr val="windowText" lastClr="000000"/>
                </a:solidFill>
                <a:latin typeface="Bell MT"/>
                <a:cs typeface="Bell MT"/>
              </a:rPr>
              <a:t> </a:t>
            </a:r>
            <a:r>
              <a:rPr sz="3627" kern="0" dirty="0">
                <a:solidFill>
                  <a:sysClr val="windowText" lastClr="000000"/>
                </a:solidFill>
                <a:latin typeface="Bell MT"/>
                <a:cs typeface="Bell MT"/>
              </a:rPr>
              <a:t>have</a:t>
            </a:r>
            <a:r>
              <a:rPr sz="3627" kern="0" spc="-122" dirty="0">
                <a:solidFill>
                  <a:sysClr val="windowText" lastClr="000000"/>
                </a:solidFill>
                <a:latin typeface="Bell MT"/>
                <a:cs typeface="Bell MT"/>
              </a:rPr>
              <a:t> </a:t>
            </a:r>
            <a:r>
              <a:rPr sz="3627" kern="0" dirty="0">
                <a:solidFill>
                  <a:sysClr val="windowText" lastClr="000000"/>
                </a:solidFill>
                <a:latin typeface="Bell MT"/>
                <a:cs typeface="Bell MT"/>
              </a:rPr>
              <a:t>direct</a:t>
            </a:r>
            <a:r>
              <a:rPr sz="3627" kern="0" spc="-154" dirty="0">
                <a:solidFill>
                  <a:sysClr val="windowText" lastClr="000000"/>
                </a:solidFill>
                <a:latin typeface="Bell MT"/>
                <a:cs typeface="Bell MT"/>
              </a:rPr>
              <a:t> </a:t>
            </a:r>
            <a:r>
              <a:rPr sz="3627" kern="0" dirty="0">
                <a:solidFill>
                  <a:sysClr val="windowText" lastClr="000000"/>
                </a:solidFill>
                <a:latin typeface="Bell MT"/>
                <a:cs typeface="Bell MT"/>
              </a:rPr>
              <a:t>knowledge</a:t>
            </a:r>
            <a:r>
              <a:rPr sz="3627" kern="0" spc="-136" dirty="0">
                <a:solidFill>
                  <a:sysClr val="windowText" lastClr="000000"/>
                </a:solidFill>
                <a:latin typeface="Bell MT"/>
                <a:cs typeface="Bell MT"/>
              </a:rPr>
              <a:t> </a:t>
            </a:r>
            <a:r>
              <a:rPr sz="3627" kern="0" spc="-23" dirty="0">
                <a:solidFill>
                  <a:sysClr val="windowText" lastClr="000000"/>
                </a:solidFill>
                <a:latin typeface="Bell MT"/>
                <a:cs typeface="Bell MT"/>
              </a:rPr>
              <a:t>of </a:t>
            </a:r>
            <a:r>
              <a:rPr sz="3627" kern="0" spc="-9" dirty="0">
                <a:solidFill>
                  <a:sysClr val="windowText" lastClr="000000"/>
                </a:solidFill>
                <a:latin typeface="Bell MT"/>
                <a:cs typeface="Bell MT"/>
              </a:rPr>
              <a:t>classification</a:t>
            </a:r>
            <a:r>
              <a:rPr sz="3627" kern="0" spc="-190" dirty="0">
                <a:solidFill>
                  <a:sysClr val="windowText" lastClr="000000"/>
                </a:solidFill>
                <a:latin typeface="Bell MT"/>
                <a:cs typeface="Bell MT"/>
              </a:rPr>
              <a:t> </a:t>
            </a:r>
            <a:r>
              <a:rPr sz="3627" kern="0" spc="-9" dirty="0">
                <a:solidFill>
                  <a:sysClr val="windowText" lastClr="000000"/>
                </a:solidFill>
                <a:latin typeface="Bell MT"/>
                <a:cs typeface="Bell MT"/>
              </a:rPr>
              <a:t>decision</a:t>
            </a:r>
            <a:endParaRPr sz="3627" kern="0">
              <a:solidFill>
                <a:sysClr val="windowText" lastClr="000000"/>
              </a:solidFill>
              <a:latin typeface="Bell MT"/>
              <a:cs typeface="Bell MT"/>
            </a:endParaRPr>
          </a:p>
          <a:p>
            <a:pPr marL="425530" marR="422650" indent="-414013" defTabSz="829178">
              <a:buFont typeface="Arial"/>
              <a:buChar char="•"/>
              <a:tabLst>
                <a:tab pos="425530" algn="l"/>
                <a:tab pos="426105" algn="l"/>
              </a:tabLst>
            </a:pPr>
            <a:r>
              <a:rPr sz="3627" kern="0" spc="-32" dirty="0">
                <a:solidFill>
                  <a:sysClr val="windowText" lastClr="000000"/>
                </a:solidFill>
                <a:latin typeface="Bell MT"/>
                <a:cs typeface="Bell MT"/>
              </a:rPr>
              <a:t>Reasonably</a:t>
            </a:r>
            <a:r>
              <a:rPr sz="3627" kern="0" spc="-109" dirty="0">
                <a:solidFill>
                  <a:sysClr val="windowText" lastClr="000000"/>
                </a:solidFill>
                <a:latin typeface="Bell MT"/>
                <a:cs typeface="Bell MT"/>
              </a:rPr>
              <a:t> </a:t>
            </a:r>
            <a:r>
              <a:rPr sz="3627" kern="0" dirty="0">
                <a:solidFill>
                  <a:sysClr val="windowText" lastClr="000000"/>
                </a:solidFill>
                <a:latin typeface="Bell MT"/>
                <a:cs typeface="Bell MT"/>
              </a:rPr>
              <a:t>specific</a:t>
            </a:r>
            <a:r>
              <a:rPr sz="3627" kern="0" spc="-122" dirty="0">
                <a:solidFill>
                  <a:sysClr val="windowText" lastClr="000000"/>
                </a:solidFill>
                <a:latin typeface="Bell MT"/>
                <a:cs typeface="Bell MT"/>
              </a:rPr>
              <a:t> </a:t>
            </a:r>
            <a:r>
              <a:rPr sz="3627" kern="0" dirty="0">
                <a:solidFill>
                  <a:sysClr val="windowText" lastClr="000000"/>
                </a:solidFill>
                <a:latin typeface="Bell MT"/>
                <a:cs typeface="Bell MT"/>
              </a:rPr>
              <a:t>and</a:t>
            </a:r>
            <a:r>
              <a:rPr sz="3627" kern="0" spc="-113" dirty="0">
                <a:solidFill>
                  <a:sysClr val="windowText" lastClr="000000"/>
                </a:solidFill>
                <a:latin typeface="Bell MT"/>
                <a:cs typeface="Bell MT"/>
              </a:rPr>
              <a:t> </a:t>
            </a:r>
            <a:r>
              <a:rPr sz="3627" kern="0" dirty="0">
                <a:solidFill>
                  <a:sysClr val="windowText" lastClr="000000"/>
                </a:solidFill>
                <a:latin typeface="Bell MT"/>
                <a:cs typeface="Bell MT"/>
              </a:rPr>
              <a:t>no</a:t>
            </a:r>
            <a:r>
              <a:rPr sz="3627" kern="0" spc="-103" dirty="0">
                <a:solidFill>
                  <a:sysClr val="windowText" lastClr="000000"/>
                </a:solidFill>
                <a:latin typeface="Bell MT"/>
                <a:cs typeface="Bell MT"/>
              </a:rPr>
              <a:t> </a:t>
            </a:r>
            <a:r>
              <a:rPr sz="3627" kern="0" dirty="0">
                <a:solidFill>
                  <a:sysClr val="windowText" lastClr="000000"/>
                </a:solidFill>
                <a:latin typeface="Bell MT"/>
                <a:cs typeface="Bell MT"/>
              </a:rPr>
              <a:t>evidence</a:t>
            </a:r>
            <a:r>
              <a:rPr sz="3627" kern="0" spc="-109" dirty="0">
                <a:solidFill>
                  <a:sysClr val="windowText" lastClr="000000"/>
                </a:solidFill>
                <a:latin typeface="Bell MT"/>
                <a:cs typeface="Bell MT"/>
              </a:rPr>
              <a:t> </a:t>
            </a:r>
            <a:r>
              <a:rPr sz="3627" kern="0" spc="-23" dirty="0">
                <a:solidFill>
                  <a:sysClr val="windowText" lastClr="000000"/>
                </a:solidFill>
                <a:latin typeface="Bell MT"/>
                <a:cs typeface="Bell MT"/>
              </a:rPr>
              <a:t>of </a:t>
            </a:r>
            <a:r>
              <a:rPr sz="3627" kern="0" dirty="0">
                <a:solidFill>
                  <a:sysClr val="windowText" lastClr="000000"/>
                </a:solidFill>
                <a:latin typeface="Bell MT"/>
                <a:cs typeface="Bell MT"/>
              </a:rPr>
              <a:t>bad</a:t>
            </a:r>
            <a:r>
              <a:rPr sz="3627" kern="0" spc="-59" dirty="0">
                <a:solidFill>
                  <a:sysClr val="windowText" lastClr="000000"/>
                </a:solidFill>
                <a:latin typeface="Bell MT"/>
                <a:cs typeface="Bell MT"/>
              </a:rPr>
              <a:t> </a:t>
            </a:r>
            <a:r>
              <a:rPr sz="3627" kern="0" spc="-9" dirty="0">
                <a:solidFill>
                  <a:sysClr val="windowText" lastClr="000000"/>
                </a:solidFill>
                <a:latin typeface="Bell MT"/>
                <a:cs typeface="Bell MT"/>
              </a:rPr>
              <a:t>faith</a:t>
            </a:r>
            <a:endParaRPr sz="3627" kern="0">
              <a:solidFill>
                <a:sysClr val="windowText" lastClr="000000"/>
              </a:solidFill>
              <a:latin typeface="Bell MT"/>
              <a:cs typeface="Bell MT"/>
            </a:endParaRPr>
          </a:p>
          <a:p>
            <a:pPr marL="425530" marR="4607" indent="-414013" defTabSz="829178">
              <a:buFont typeface="Arial"/>
              <a:buChar char="•"/>
              <a:tabLst>
                <a:tab pos="425530" algn="l"/>
                <a:tab pos="426105" algn="l"/>
              </a:tabLst>
            </a:pPr>
            <a:r>
              <a:rPr sz="3627" kern="0" dirty="0">
                <a:solidFill>
                  <a:sysClr val="windowText" lastClr="000000"/>
                </a:solidFill>
                <a:latin typeface="Bell MT"/>
                <a:cs typeface="Bell MT"/>
              </a:rPr>
              <a:t>Provide</a:t>
            </a:r>
            <a:r>
              <a:rPr sz="3627" kern="0" spc="-100" dirty="0">
                <a:solidFill>
                  <a:sysClr val="windowText" lastClr="000000"/>
                </a:solidFill>
                <a:latin typeface="Bell MT"/>
                <a:cs typeface="Bell MT"/>
              </a:rPr>
              <a:t> </a:t>
            </a:r>
            <a:r>
              <a:rPr sz="3627" kern="0" dirty="0">
                <a:solidFill>
                  <a:sysClr val="windowText" lastClr="000000"/>
                </a:solidFill>
                <a:latin typeface="Bell MT"/>
                <a:cs typeface="Bell MT"/>
              </a:rPr>
              <a:t>as</a:t>
            </a:r>
            <a:r>
              <a:rPr sz="3627" kern="0" spc="-100" dirty="0">
                <a:solidFill>
                  <a:sysClr val="windowText" lastClr="000000"/>
                </a:solidFill>
                <a:latin typeface="Bell MT"/>
                <a:cs typeface="Bell MT"/>
              </a:rPr>
              <a:t> </a:t>
            </a:r>
            <a:r>
              <a:rPr sz="3627" kern="0" dirty="0">
                <a:solidFill>
                  <a:sysClr val="windowText" lastClr="000000"/>
                </a:solidFill>
                <a:latin typeface="Bell MT"/>
                <a:cs typeface="Bell MT"/>
              </a:rPr>
              <a:t>much</a:t>
            </a:r>
            <a:r>
              <a:rPr sz="3627" kern="0" spc="-95" dirty="0">
                <a:solidFill>
                  <a:sysClr val="windowText" lastClr="000000"/>
                </a:solidFill>
                <a:latin typeface="Bell MT"/>
                <a:cs typeface="Bell MT"/>
              </a:rPr>
              <a:t> </a:t>
            </a:r>
            <a:r>
              <a:rPr sz="3627" kern="0" spc="-9" dirty="0">
                <a:solidFill>
                  <a:sysClr val="windowText" lastClr="000000"/>
                </a:solidFill>
                <a:latin typeface="Bell MT"/>
                <a:cs typeface="Bell MT"/>
              </a:rPr>
              <a:t>information</a:t>
            </a:r>
            <a:r>
              <a:rPr sz="3627" kern="0" spc="-91" dirty="0">
                <a:solidFill>
                  <a:sysClr val="windowText" lastClr="000000"/>
                </a:solidFill>
                <a:latin typeface="Bell MT"/>
                <a:cs typeface="Bell MT"/>
              </a:rPr>
              <a:t> </a:t>
            </a:r>
            <a:r>
              <a:rPr sz="3627" kern="0" dirty="0">
                <a:solidFill>
                  <a:sysClr val="windowText" lastClr="000000"/>
                </a:solidFill>
                <a:latin typeface="Bell MT"/>
                <a:cs typeface="Bell MT"/>
              </a:rPr>
              <a:t>as</a:t>
            </a:r>
            <a:r>
              <a:rPr sz="3627" kern="0" spc="-95" dirty="0">
                <a:solidFill>
                  <a:sysClr val="windowText" lastClr="000000"/>
                </a:solidFill>
                <a:latin typeface="Bell MT"/>
                <a:cs typeface="Bell MT"/>
              </a:rPr>
              <a:t> </a:t>
            </a:r>
            <a:r>
              <a:rPr sz="3627" kern="0" spc="-9" dirty="0">
                <a:solidFill>
                  <a:sysClr val="windowText" lastClr="000000"/>
                </a:solidFill>
                <a:latin typeface="Bell MT"/>
                <a:cs typeface="Bell MT"/>
              </a:rPr>
              <a:t>possible </a:t>
            </a:r>
            <a:r>
              <a:rPr sz="3627" kern="0" dirty="0">
                <a:solidFill>
                  <a:sysClr val="windowText" lastClr="000000"/>
                </a:solidFill>
                <a:latin typeface="Bell MT"/>
                <a:cs typeface="Bell MT"/>
              </a:rPr>
              <a:t>without</a:t>
            </a:r>
            <a:r>
              <a:rPr sz="3627" kern="0" spc="-131" dirty="0">
                <a:solidFill>
                  <a:sysClr val="windowText" lastClr="000000"/>
                </a:solidFill>
                <a:latin typeface="Bell MT"/>
                <a:cs typeface="Bell MT"/>
              </a:rPr>
              <a:t> </a:t>
            </a:r>
            <a:r>
              <a:rPr sz="3627" kern="0" dirty="0">
                <a:solidFill>
                  <a:sysClr val="windowText" lastClr="000000"/>
                </a:solidFill>
                <a:latin typeface="Bell MT"/>
                <a:cs typeface="Bell MT"/>
              </a:rPr>
              <a:t>disclosing</a:t>
            </a:r>
            <a:r>
              <a:rPr sz="3627" kern="0" spc="-154" dirty="0">
                <a:solidFill>
                  <a:sysClr val="windowText" lastClr="000000"/>
                </a:solidFill>
                <a:latin typeface="Bell MT"/>
                <a:cs typeface="Bell MT"/>
              </a:rPr>
              <a:t> </a:t>
            </a:r>
            <a:r>
              <a:rPr sz="3627" kern="0" dirty="0">
                <a:solidFill>
                  <a:sysClr val="windowText" lastClr="000000"/>
                </a:solidFill>
                <a:latin typeface="Bell MT"/>
                <a:cs typeface="Bell MT"/>
              </a:rPr>
              <a:t>classified</a:t>
            </a:r>
            <a:r>
              <a:rPr sz="3627" kern="0" spc="-163" dirty="0">
                <a:solidFill>
                  <a:sysClr val="windowText" lastClr="000000"/>
                </a:solidFill>
                <a:latin typeface="Bell MT"/>
                <a:cs typeface="Bell MT"/>
              </a:rPr>
              <a:t> </a:t>
            </a:r>
            <a:r>
              <a:rPr sz="3627" kern="0" spc="-9" dirty="0">
                <a:solidFill>
                  <a:sysClr val="windowText" lastClr="000000"/>
                </a:solidFill>
                <a:latin typeface="Bell MT"/>
                <a:cs typeface="Bell MT"/>
              </a:rPr>
              <a:t>information</a:t>
            </a:r>
            <a:endParaRPr sz="3627" kern="0">
              <a:solidFill>
                <a:sysClr val="windowText" lastClr="000000"/>
              </a:solidFill>
              <a:latin typeface="Bell MT"/>
              <a:cs typeface="Bell M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5C63FA5-93EE-6D0C-9AD7-4ECFDD75DE8B}"/>
                  </a:ext>
                </a:extLst>
              </p14:cNvPr>
              <p14:cNvContentPartPr/>
              <p14:nvPr/>
            </p14:nvContentPartPr>
            <p14:xfrm>
              <a:off x="2149560" y="3274560"/>
              <a:ext cx="8229960" cy="3111480"/>
            </p14:xfrm>
          </p:contentPart>
        </mc:Choice>
        <mc:Fallback xmlns="">
          <p:pic>
            <p:nvPicPr>
              <p:cNvPr id="5" name="Ink 4">
                <a:extLst>
                  <a:ext uri="{FF2B5EF4-FFF2-40B4-BE49-F238E27FC236}">
                    <a16:creationId xmlns:a16="http://schemas.microsoft.com/office/drawing/2014/main" id="{45C63FA5-93EE-6D0C-9AD7-4ECFDD75DE8B}"/>
                  </a:ext>
                </a:extLst>
              </p:cNvPr>
              <p:cNvPicPr/>
              <p:nvPr/>
            </p:nvPicPr>
            <p:blipFill>
              <a:blip r:embed="rId3"/>
              <a:stretch>
                <a:fillRect/>
              </a:stretch>
            </p:blipFill>
            <p:spPr>
              <a:xfrm>
                <a:off x="2140200" y="3265200"/>
                <a:ext cx="8248680" cy="3130200"/>
              </a:xfrm>
              <a:prstGeom prst="rect">
                <a:avLst/>
              </a:prstGeom>
            </p:spPr>
          </p:pic>
        </mc:Fallback>
      </mc:AlternateContent>
    </p:spTree>
    <p:extLst>
      <p:ext uri="{BB962C8B-B14F-4D97-AF65-F5344CB8AC3E}">
        <p14:creationId xmlns:p14="http://schemas.microsoft.com/office/powerpoint/2010/main" val="1612929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6141-4D30-2998-8EFB-AF4E4261EABA}"/>
              </a:ext>
            </a:extLst>
          </p:cNvPr>
          <p:cNvSpPr>
            <a:spLocks noGrp="1"/>
          </p:cNvSpPr>
          <p:nvPr>
            <p:ph type="title"/>
          </p:nvPr>
        </p:nvSpPr>
        <p:spPr/>
        <p:txBody>
          <a:bodyPr/>
          <a:lstStyle/>
          <a:p>
            <a:r>
              <a:rPr lang="en-US" dirty="0"/>
              <a:t>Contractual Limitations on the Use and Disclosure of Classified Information</a:t>
            </a:r>
          </a:p>
        </p:txBody>
      </p:sp>
      <p:sp>
        <p:nvSpPr>
          <p:cNvPr id="3" name="Content Placeholder 2">
            <a:extLst>
              <a:ext uri="{FF2B5EF4-FFF2-40B4-BE49-F238E27FC236}">
                <a16:creationId xmlns:a16="http://schemas.microsoft.com/office/drawing/2014/main" id="{855E7AAB-0A7B-CBB5-7C10-A9F5056F2B23}"/>
              </a:ext>
            </a:extLst>
          </p:cNvPr>
          <p:cNvSpPr>
            <a:spLocks noGrp="1"/>
          </p:cNvSpPr>
          <p:nvPr>
            <p:ph idx="1"/>
          </p:nvPr>
        </p:nvSpPr>
        <p:spPr/>
        <p:txBody>
          <a:bodyPr/>
          <a:lstStyle/>
          <a:p>
            <a:r>
              <a:rPr lang="en-US" dirty="0"/>
              <a:t>Why use contractual limits?</a:t>
            </a:r>
          </a:p>
          <a:p>
            <a:pPr lvl="1"/>
            <a:r>
              <a:rPr lang="en-US" dirty="0"/>
              <a:t>Ease of proof in court.</a:t>
            </a:r>
          </a:p>
          <a:p>
            <a:pPr lvl="1"/>
            <a:r>
              <a:rPr lang="en-US" dirty="0"/>
              <a:t>Liquidated damages.</a:t>
            </a:r>
          </a:p>
          <a:p>
            <a:pPr lvl="1"/>
            <a:r>
              <a:rPr lang="en-US" dirty="0"/>
              <a:t>Shows that the person knew and understood the limits.</a:t>
            </a:r>
          </a:p>
          <a:p>
            <a:pPr lvl="1"/>
            <a:r>
              <a:rPr lang="en-US" dirty="0"/>
              <a:t>Limits the ability to profit from the information.</a:t>
            </a:r>
          </a:p>
          <a:p>
            <a:r>
              <a:rPr lang="en-US" dirty="0"/>
              <a:t>Classified Information Nondisclosure Agreement (SF 312) - PDF</a:t>
            </a:r>
          </a:p>
        </p:txBody>
      </p:sp>
      <p:sp>
        <p:nvSpPr>
          <p:cNvPr id="4" name="Slide Number Placeholder 3">
            <a:extLst>
              <a:ext uri="{FF2B5EF4-FFF2-40B4-BE49-F238E27FC236}">
                <a16:creationId xmlns:a16="http://schemas.microsoft.com/office/drawing/2014/main" id="{7FDBCEEE-DA37-E1A2-B8C9-914F9E238C81}"/>
              </a:ext>
            </a:extLst>
          </p:cNvPr>
          <p:cNvSpPr>
            <a:spLocks noGrp="1"/>
          </p:cNvSpPr>
          <p:nvPr>
            <p:ph type="sldNum" sz="quarter" idx="12"/>
          </p:nvPr>
        </p:nvSpPr>
        <p:spPr/>
        <p:txBody>
          <a:bodyPr/>
          <a:lstStyle/>
          <a:p>
            <a:fld id="{8CDD72CE-15D5-43BE-841F-78925906E125}" type="slidenum">
              <a:rPr lang="en-US" smtClean="0"/>
              <a:t>47</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2C43A63-A38D-2B0F-4A0F-55EBFFE8BE7C}"/>
                  </a:ext>
                </a:extLst>
              </p14:cNvPr>
              <p14:cNvContentPartPr/>
              <p14:nvPr/>
            </p14:nvContentPartPr>
            <p14:xfrm>
              <a:off x="405000" y="699120"/>
              <a:ext cx="9322200" cy="3773160"/>
            </p14:xfrm>
          </p:contentPart>
        </mc:Choice>
        <mc:Fallback xmlns="">
          <p:pic>
            <p:nvPicPr>
              <p:cNvPr id="5" name="Ink 4">
                <a:extLst>
                  <a:ext uri="{FF2B5EF4-FFF2-40B4-BE49-F238E27FC236}">
                    <a16:creationId xmlns:a16="http://schemas.microsoft.com/office/drawing/2014/main" id="{92C43A63-A38D-2B0F-4A0F-55EBFFE8BE7C}"/>
                  </a:ext>
                </a:extLst>
              </p:cNvPr>
              <p:cNvPicPr/>
              <p:nvPr/>
            </p:nvPicPr>
            <p:blipFill>
              <a:blip r:embed="rId3"/>
              <a:stretch>
                <a:fillRect/>
              </a:stretch>
            </p:blipFill>
            <p:spPr>
              <a:xfrm>
                <a:off x="395640" y="689760"/>
                <a:ext cx="9340920" cy="3791880"/>
              </a:xfrm>
              <a:prstGeom prst="rect">
                <a:avLst/>
              </a:prstGeom>
            </p:spPr>
          </p:pic>
        </mc:Fallback>
      </mc:AlternateContent>
    </p:spTree>
    <p:extLst>
      <p:ext uri="{BB962C8B-B14F-4D97-AF65-F5344CB8AC3E}">
        <p14:creationId xmlns:p14="http://schemas.microsoft.com/office/powerpoint/2010/main" val="3692065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2686-8C92-4951-9ADB-6294D93CE499}"/>
              </a:ext>
            </a:extLst>
          </p:cNvPr>
          <p:cNvSpPr>
            <a:spLocks noGrp="1"/>
          </p:cNvSpPr>
          <p:nvPr>
            <p:ph type="title"/>
          </p:nvPr>
        </p:nvSpPr>
        <p:spPr>
          <a:xfrm>
            <a:off x="478972" y="242661"/>
            <a:ext cx="10989128" cy="925739"/>
          </a:xfrm>
        </p:spPr>
        <p:txBody>
          <a:bodyPr>
            <a:normAutofit fontScale="90000"/>
          </a:bodyPr>
          <a:lstStyle/>
          <a:p>
            <a:r>
              <a:rPr lang="en-US" dirty="0"/>
              <a:t>Sensitive Compartmented Information Nondisclosure Agreement (SF 4414)</a:t>
            </a:r>
          </a:p>
        </p:txBody>
      </p:sp>
      <p:sp>
        <p:nvSpPr>
          <p:cNvPr id="3" name="Content Placeholder 2">
            <a:extLst>
              <a:ext uri="{FF2B5EF4-FFF2-40B4-BE49-F238E27FC236}">
                <a16:creationId xmlns:a16="http://schemas.microsoft.com/office/drawing/2014/main" id="{7E5D844D-206C-4674-9ED0-8F4EC985CFE9}"/>
              </a:ext>
            </a:extLst>
          </p:cNvPr>
          <p:cNvSpPr>
            <a:spLocks noGrp="1"/>
          </p:cNvSpPr>
          <p:nvPr>
            <p:ph idx="1"/>
          </p:nvPr>
        </p:nvSpPr>
        <p:spPr>
          <a:xfrm>
            <a:off x="478972" y="1384300"/>
            <a:ext cx="11128828" cy="5118100"/>
          </a:xfrm>
        </p:spPr>
        <p:txBody>
          <a:bodyPr>
            <a:normAutofit fontScale="92500" lnSpcReduction="20000"/>
          </a:bodyPr>
          <a:lstStyle/>
          <a:p>
            <a:r>
              <a:rPr lang="en-US" dirty="0"/>
              <a:t>4. </a:t>
            </a:r>
            <a:r>
              <a:rPr lang="en-US" dirty="0">
                <a:highlight>
                  <a:srgbClr val="FFFF00"/>
                </a:highlight>
              </a:rPr>
              <a:t>(U) In consideration of being granted access to SCI [Sensitive Compartmented Information] </a:t>
            </a:r>
            <a:r>
              <a:rPr lang="en-US" dirty="0"/>
              <a:t>: : : </a:t>
            </a:r>
            <a:r>
              <a:rPr lang="en-US" dirty="0">
                <a:highlight>
                  <a:srgbClr val="FFFF00"/>
                </a:highlight>
              </a:rPr>
              <a:t>I hereby agree to submit for security review by the Department or Agency that last authorized my access to such information or material any writing or other preparation in any form</a:t>
            </a:r>
            <a:r>
              <a:rPr lang="en-US" dirty="0"/>
              <a:t>, including a work of fiction, that contains or purports to contain any SCI or description of activities that produce or relate to SCI or that I have reason to believe are derived from SCI, that I contemplate disclosing to any person not authorized to have access to SCI or that I have prepared for public disclosure. I understand and agree that my obligation to submit such preparations for review applies during the course of my access to SCI and thereafter. : : :</a:t>
            </a:r>
          </a:p>
          <a:p>
            <a:r>
              <a:rPr lang="en-US" dirty="0"/>
              <a:t>5. (U) I understand that the purpose of the review described in paragraph 4 is to </a:t>
            </a:r>
            <a:r>
              <a:rPr lang="en-US" dirty="0">
                <a:highlight>
                  <a:srgbClr val="FFFF00"/>
                </a:highlight>
              </a:rPr>
              <a:t>give the United States a reasonable opportunity to determine whether the preparation submitted : : : sets forth any SCI</a:t>
            </a:r>
            <a:r>
              <a:rPr lang="en-US" dirty="0"/>
              <a:t>. : : : [T]he Department or Agency to which I have made a submission will act upon it, coordinating with the Intelligence Community when appropriate, and </a:t>
            </a:r>
            <a:r>
              <a:rPr lang="en-US" dirty="0">
                <a:highlight>
                  <a:srgbClr val="FFFF00"/>
                </a:highlight>
              </a:rPr>
              <a:t>make a response to me within a reasonable time, not to exceed 30 working days from date of receipt</a:t>
            </a:r>
            <a:r>
              <a:rPr lang="en-US" dirty="0"/>
              <a:t>. : : :</a:t>
            </a:r>
          </a:p>
        </p:txBody>
      </p:sp>
      <p:sp>
        <p:nvSpPr>
          <p:cNvPr id="4" name="Slide Number Placeholder 3">
            <a:extLst>
              <a:ext uri="{FF2B5EF4-FFF2-40B4-BE49-F238E27FC236}">
                <a16:creationId xmlns:a16="http://schemas.microsoft.com/office/drawing/2014/main" id="{6C9B0AC8-27AF-64BC-43BE-6F2EDF4E03BA}"/>
              </a:ext>
            </a:extLst>
          </p:cNvPr>
          <p:cNvSpPr>
            <a:spLocks noGrp="1"/>
          </p:cNvSpPr>
          <p:nvPr>
            <p:ph type="sldNum" sz="quarter" idx="12"/>
          </p:nvPr>
        </p:nvSpPr>
        <p:spPr/>
        <p:txBody>
          <a:bodyPr/>
          <a:lstStyle/>
          <a:p>
            <a:fld id="{8CDD72CE-15D5-43BE-841F-78925906E125}" type="slidenum">
              <a:rPr lang="en-US" smtClean="0"/>
              <a:t>48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6142400-5369-0BB9-F0EB-CB050DD7A153}"/>
                  </a:ext>
                </a:extLst>
              </p14:cNvPr>
              <p14:cNvContentPartPr/>
              <p14:nvPr/>
            </p14:nvContentPartPr>
            <p14:xfrm>
              <a:off x="447840" y="512640"/>
              <a:ext cx="11103120" cy="5619960"/>
            </p14:xfrm>
          </p:contentPart>
        </mc:Choice>
        <mc:Fallback xmlns="">
          <p:pic>
            <p:nvPicPr>
              <p:cNvPr id="5" name="Ink 4">
                <a:extLst>
                  <a:ext uri="{FF2B5EF4-FFF2-40B4-BE49-F238E27FC236}">
                    <a16:creationId xmlns:a16="http://schemas.microsoft.com/office/drawing/2014/main" id="{26142400-5369-0BB9-F0EB-CB050DD7A153}"/>
                  </a:ext>
                </a:extLst>
              </p:cNvPr>
              <p:cNvPicPr/>
              <p:nvPr/>
            </p:nvPicPr>
            <p:blipFill>
              <a:blip r:embed="rId3"/>
              <a:stretch>
                <a:fillRect/>
              </a:stretch>
            </p:blipFill>
            <p:spPr>
              <a:xfrm>
                <a:off x="438480" y="503280"/>
                <a:ext cx="11121840" cy="5638680"/>
              </a:xfrm>
              <a:prstGeom prst="rect">
                <a:avLst/>
              </a:prstGeom>
            </p:spPr>
          </p:pic>
        </mc:Fallback>
      </mc:AlternateContent>
    </p:spTree>
    <p:extLst>
      <p:ext uri="{BB962C8B-B14F-4D97-AF65-F5344CB8AC3E}">
        <p14:creationId xmlns:p14="http://schemas.microsoft.com/office/powerpoint/2010/main" val="3969845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E2E1-966D-4406-A0BC-C7EB0D63E6D6}"/>
              </a:ext>
            </a:extLst>
          </p:cNvPr>
          <p:cNvSpPr>
            <a:spLocks noGrp="1"/>
          </p:cNvSpPr>
          <p:nvPr>
            <p:ph type="title"/>
          </p:nvPr>
        </p:nvSpPr>
        <p:spPr/>
        <p:txBody>
          <a:bodyPr/>
          <a:lstStyle/>
          <a:p>
            <a:r>
              <a:rPr lang="en-US" dirty="0"/>
              <a:t>Limitation of Prepublication Review</a:t>
            </a:r>
          </a:p>
        </p:txBody>
      </p:sp>
      <p:sp>
        <p:nvSpPr>
          <p:cNvPr id="3" name="Content Placeholder 2">
            <a:extLst>
              <a:ext uri="{FF2B5EF4-FFF2-40B4-BE49-F238E27FC236}">
                <a16:creationId xmlns:a16="http://schemas.microsoft.com/office/drawing/2014/main" id="{FE9058D5-63D9-48BB-99DF-6CFD544BFCE9}"/>
              </a:ext>
            </a:extLst>
          </p:cNvPr>
          <p:cNvSpPr>
            <a:spLocks noGrp="1"/>
          </p:cNvSpPr>
          <p:nvPr>
            <p:ph idx="1"/>
          </p:nvPr>
        </p:nvSpPr>
        <p:spPr>
          <a:xfrm>
            <a:off x="355600" y="1568224"/>
            <a:ext cx="10858500" cy="4608739"/>
          </a:xfrm>
        </p:spPr>
        <p:txBody>
          <a:bodyPr>
            <a:normAutofit lnSpcReduction="10000"/>
          </a:bodyPr>
          <a:lstStyle/>
          <a:p>
            <a:r>
              <a:rPr lang="en-US" dirty="0"/>
              <a:t>There is no expiration date on the agreements.</a:t>
            </a:r>
          </a:p>
          <a:p>
            <a:r>
              <a:rPr lang="en-US" dirty="0"/>
              <a:t>Prepublication review guidelines cover everything from newspaper columns and letters to the editor, to blogs, to works of fiction. They may also address the special risk of inadvertent oral disclosures. See, e.g., 28 C.F.R. §17.18(g) (2019) (Department of Justice). </a:t>
            </a:r>
          </a:p>
          <a:p>
            <a:r>
              <a:rPr lang="en-US" dirty="0"/>
              <a:t>Should an agency review speeches or writings on any subject? </a:t>
            </a:r>
          </a:p>
          <a:p>
            <a:pPr lvl="1"/>
            <a:r>
              <a:rPr lang="en-US" dirty="0"/>
              <a:t>The CIA reviews only works that relate to “intelligence, foreign relations, or CIA employment or contract matters,” but not material that concerns “cooking, stamp collecting, sports, fraternal organizations, and so forth.”</a:t>
            </a:r>
          </a:p>
          <a:p>
            <a:r>
              <a:rPr lang="en-US" dirty="0"/>
              <a:t>What about bans on interaction with the media?</a:t>
            </a:r>
          </a:p>
        </p:txBody>
      </p:sp>
      <p:sp>
        <p:nvSpPr>
          <p:cNvPr id="4" name="Slide Number Placeholder 3">
            <a:extLst>
              <a:ext uri="{FF2B5EF4-FFF2-40B4-BE49-F238E27FC236}">
                <a16:creationId xmlns:a16="http://schemas.microsoft.com/office/drawing/2014/main" id="{DDEBE6CD-BDB8-811C-FDAC-E9397B33807C}"/>
              </a:ext>
            </a:extLst>
          </p:cNvPr>
          <p:cNvSpPr>
            <a:spLocks noGrp="1"/>
          </p:cNvSpPr>
          <p:nvPr>
            <p:ph type="sldNum" sz="quarter" idx="12"/>
          </p:nvPr>
        </p:nvSpPr>
        <p:spPr/>
        <p:txBody>
          <a:bodyPr/>
          <a:lstStyle/>
          <a:p>
            <a:fld id="{8CDD72CE-15D5-43BE-841F-78925906E125}" type="slidenum">
              <a:rPr lang="en-US" smtClean="0"/>
              <a:t>49</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E96E2A3-5BFA-E305-F685-6EE0E9514DE5}"/>
                  </a:ext>
                </a:extLst>
              </p14:cNvPr>
              <p14:cNvContentPartPr/>
              <p14:nvPr/>
            </p14:nvContentPartPr>
            <p14:xfrm>
              <a:off x="174600" y="1931760"/>
              <a:ext cx="10770480" cy="4230720"/>
            </p14:xfrm>
          </p:contentPart>
        </mc:Choice>
        <mc:Fallback xmlns="">
          <p:pic>
            <p:nvPicPr>
              <p:cNvPr id="5" name="Ink 4">
                <a:extLst>
                  <a:ext uri="{FF2B5EF4-FFF2-40B4-BE49-F238E27FC236}">
                    <a16:creationId xmlns:a16="http://schemas.microsoft.com/office/drawing/2014/main" id="{0E96E2A3-5BFA-E305-F685-6EE0E9514DE5}"/>
                  </a:ext>
                </a:extLst>
              </p:cNvPr>
              <p:cNvPicPr/>
              <p:nvPr/>
            </p:nvPicPr>
            <p:blipFill>
              <a:blip r:embed="rId3"/>
              <a:stretch>
                <a:fillRect/>
              </a:stretch>
            </p:blipFill>
            <p:spPr>
              <a:xfrm>
                <a:off x="165240" y="1922400"/>
                <a:ext cx="10789200" cy="4249440"/>
              </a:xfrm>
              <a:prstGeom prst="rect">
                <a:avLst/>
              </a:prstGeom>
            </p:spPr>
          </p:pic>
        </mc:Fallback>
      </mc:AlternateContent>
    </p:spTree>
    <p:extLst>
      <p:ext uri="{BB962C8B-B14F-4D97-AF65-F5344CB8AC3E}">
        <p14:creationId xmlns:p14="http://schemas.microsoft.com/office/powerpoint/2010/main" val="337655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45B4-1A80-4784-A34D-D448865E8223}"/>
              </a:ext>
            </a:extLst>
          </p:cNvPr>
          <p:cNvSpPr>
            <a:spLocks noGrp="1"/>
          </p:cNvSpPr>
          <p:nvPr>
            <p:ph type="title"/>
          </p:nvPr>
        </p:nvSpPr>
        <p:spPr>
          <a:xfrm>
            <a:off x="478972" y="242661"/>
            <a:ext cx="10667564" cy="1325563"/>
          </a:xfrm>
        </p:spPr>
        <p:txBody>
          <a:bodyPr/>
          <a:lstStyle/>
          <a:p>
            <a:r>
              <a:rPr lang="en-US" dirty="0"/>
              <a:t>The Legal Basis for Classification </a:t>
            </a:r>
          </a:p>
        </p:txBody>
      </p:sp>
      <p:sp>
        <p:nvSpPr>
          <p:cNvPr id="3" name="Content Placeholder 2">
            <a:extLst>
              <a:ext uri="{FF2B5EF4-FFF2-40B4-BE49-F238E27FC236}">
                <a16:creationId xmlns:a16="http://schemas.microsoft.com/office/drawing/2014/main" id="{22B98A16-C162-4F41-A864-9384D9C33568}"/>
              </a:ext>
            </a:extLst>
          </p:cNvPr>
          <p:cNvSpPr>
            <a:spLocks noGrp="1"/>
          </p:cNvSpPr>
          <p:nvPr>
            <p:ph idx="1"/>
          </p:nvPr>
        </p:nvSpPr>
        <p:spPr>
          <a:xfrm>
            <a:off x="478972" y="1444752"/>
            <a:ext cx="10823012" cy="4846319"/>
          </a:xfrm>
        </p:spPr>
        <p:txBody>
          <a:bodyPr>
            <a:normAutofit lnSpcReduction="10000"/>
          </a:bodyPr>
          <a:lstStyle/>
          <a:p>
            <a:r>
              <a:rPr lang="en-US" dirty="0"/>
              <a:t>The </a:t>
            </a:r>
            <a:r>
              <a:rPr lang="en-US" dirty="0">
                <a:highlight>
                  <a:srgbClr val="FFFF00"/>
                </a:highlight>
              </a:rPr>
              <a:t>Constitution implies the right of the state to keep secrets</a:t>
            </a:r>
            <a:r>
              <a:rPr lang="en-US" dirty="0"/>
              <a:t>.</a:t>
            </a:r>
          </a:p>
          <a:p>
            <a:r>
              <a:rPr lang="en-US" dirty="0"/>
              <a:t>The </a:t>
            </a:r>
            <a:r>
              <a:rPr lang="en-US" dirty="0">
                <a:highlight>
                  <a:srgbClr val="FFFF00"/>
                </a:highlight>
              </a:rPr>
              <a:t>courts have recognized a state secrets privilege</a:t>
            </a:r>
            <a:r>
              <a:rPr lang="en-US" dirty="0"/>
              <a:t>, which prevents the access to covered information by legal process.</a:t>
            </a:r>
          </a:p>
          <a:p>
            <a:r>
              <a:rPr lang="en-US" dirty="0">
                <a:highlight>
                  <a:srgbClr val="FFFF00"/>
                </a:highlight>
              </a:rPr>
              <a:t>Congress has not set up a statutory framework for classifying and declassifying documents. </a:t>
            </a:r>
            <a:r>
              <a:rPr lang="en-US" dirty="0"/>
              <a:t>This has been left to the Executive and has been specified in an Executive Order.</a:t>
            </a:r>
          </a:p>
          <a:p>
            <a:r>
              <a:rPr lang="en-US" dirty="0">
                <a:highlight>
                  <a:srgbClr val="FFFF00"/>
                </a:highlight>
              </a:rPr>
              <a:t>Congress has created criminal and civil penalties for misusing classified information </a:t>
            </a:r>
            <a:r>
              <a:rPr lang="en-US" dirty="0"/>
              <a:t>by persons who are have access to classified information and for those who do not have legal access to classified information.</a:t>
            </a:r>
          </a:p>
          <a:p>
            <a:pPr lvl="1"/>
            <a:r>
              <a:rPr lang="en-US" dirty="0"/>
              <a:t>These laws raise 1</a:t>
            </a:r>
            <a:r>
              <a:rPr lang="en-US" baseline="30000" dirty="0"/>
              <a:t>st</a:t>
            </a:r>
            <a:r>
              <a:rPr lang="en-US" dirty="0"/>
              <a:t> Amendment questions as regards to the public’s right to information and the right of the press to publish classified information.</a:t>
            </a:r>
          </a:p>
        </p:txBody>
      </p:sp>
      <p:sp>
        <p:nvSpPr>
          <p:cNvPr id="4" name="Slide Number Placeholder 3">
            <a:extLst>
              <a:ext uri="{FF2B5EF4-FFF2-40B4-BE49-F238E27FC236}">
                <a16:creationId xmlns:a16="http://schemas.microsoft.com/office/drawing/2014/main" id="{235EC554-6876-85C8-89DC-FAD5519F8C0C}"/>
              </a:ext>
            </a:extLst>
          </p:cNvPr>
          <p:cNvSpPr>
            <a:spLocks noGrp="1"/>
          </p:cNvSpPr>
          <p:nvPr>
            <p:ph type="sldNum" sz="quarter" idx="12"/>
          </p:nvPr>
        </p:nvSpPr>
        <p:spPr/>
        <p:txBody>
          <a:bodyPr/>
          <a:lstStyle/>
          <a:p>
            <a:fld id="{8CDD72CE-15D5-43BE-841F-78925906E125}" type="slidenum">
              <a:rPr lang="en-US" smtClean="0"/>
              <a:t>5</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DA22168-4C6A-8BD0-730E-8CB447375067}"/>
                  </a:ext>
                </a:extLst>
              </p14:cNvPr>
              <p14:cNvContentPartPr/>
              <p14:nvPr/>
            </p14:nvContentPartPr>
            <p14:xfrm>
              <a:off x="491400" y="1720800"/>
              <a:ext cx="10873080" cy="2967120"/>
            </p14:xfrm>
          </p:contentPart>
        </mc:Choice>
        <mc:Fallback xmlns="">
          <p:pic>
            <p:nvPicPr>
              <p:cNvPr id="5" name="Ink 4">
                <a:extLst>
                  <a:ext uri="{FF2B5EF4-FFF2-40B4-BE49-F238E27FC236}">
                    <a16:creationId xmlns:a16="http://schemas.microsoft.com/office/drawing/2014/main" id="{0DA22168-4C6A-8BD0-730E-8CB447375067}"/>
                  </a:ext>
                </a:extLst>
              </p:cNvPr>
              <p:cNvPicPr/>
              <p:nvPr/>
            </p:nvPicPr>
            <p:blipFill>
              <a:blip r:embed="rId3"/>
              <a:stretch>
                <a:fillRect/>
              </a:stretch>
            </p:blipFill>
            <p:spPr>
              <a:xfrm>
                <a:off x="482040" y="1711440"/>
                <a:ext cx="10891800" cy="2985840"/>
              </a:xfrm>
              <a:prstGeom prst="rect">
                <a:avLst/>
              </a:prstGeom>
            </p:spPr>
          </p:pic>
        </mc:Fallback>
      </mc:AlternateContent>
    </p:spTree>
    <p:extLst>
      <p:ext uri="{BB962C8B-B14F-4D97-AF65-F5344CB8AC3E}">
        <p14:creationId xmlns:p14="http://schemas.microsoft.com/office/powerpoint/2010/main" val="3987941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9F72-1EDC-41A8-89FE-A93B2BF2312A}"/>
              </a:ext>
            </a:extLst>
          </p:cNvPr>
          <p:cNvSpPr>
            <a:spLocks noGrp="1"/>
          </p:cNvSpPr>
          <p:nvPr>
            <p:ph type="title"/>
          </p:nvPr>
        </p:nvSpPr>
        <p:spPr/>
        <p:txBody>
          <a:bodyPr/>
          <a:lstStyle/>
          <a:p>
            <a:r>
              <a:rPr lang="en-US" dirty="0"/>
              <a:t>Abusing the Review</a:t>
            </a:r>
            <a:r>
              <a:rPr lang="en-US" baseline="0" dirty="0"/>
              <a:t> Process</a:t>
            </a:r>
            <a:endParaRPr lang="en-US" dirty="0"/>
          </a:p>
        </p:txBody>
      </p:sp>
      <p:sp>
        <p:nvSpPr>
          <p:cNvPr id="3" name="Content Placeholder 2">
            <a:extLst>
              <a:ext uri="{FF2B5EF4-FFF2-40B4-BE49-F238E27FC236}">
                <a16:creationId xmlns:a16="http://schemas.microsoft.com/office/drawing/2014/main" id="{C64835A9-ED3F-4C40-9989-F7B6CC88C578}"/>
              </a:ext>
            </a:extLst>
          </p:cNvPr>
          <p:cNvSpPr>
            <a:spLocks noGrp="1"/>
          </p:cNvSpPr>
          <p:nvPr>
            <p:ph idx="1"/>
          </p:nvPr>
        </p:nvSpPr>
        <p:spPr>
          <a:xfrm>
            <a:off x="478972" y="1422400"/>
            <a:ext cx="11251210" cy="4754563"/>
          </a:xfrm>
        </p:spPr>
        <p:txBody>
          <a:bodyPr>
            <a:normAutofit lnSpcReduction="10000"/>
          </a:bodyPr>
          <a:lstStyle/>
          <a:p>
            <a:r>
              <a:rPr lang="en-US" dirty="0"/>
              <a:t>Are there standards a court could use to determine if the classification process is being used improperly?</a:t>
            </a:r>
          </a:p>
          <a:p>
            <a:pPr lvl="1"/>
            <a:r>
              <a:rPr lang="en-US" dirty="0"/>
              <a:t>Whistle blower laws only allow reporting up the channel in the agency.</a:t>
            </a:r>
          </a:p>
          <a:p>
            <a:pPr lvl="1"/>
            <a:r>
              <a:rPr lang="en-US" dirty="0"/>
              <a:t>No right to go to the media to expose wrongdoing being hidden behind classifies documents.</a:t>
            </a:r>
          </a:p>
          <a:p>
            <a:pPr lvl="1"/>
            <a:r>
              <a:rPr lang="en-US" dirty="0"/>
              <a:t>Qui tam lawsuits under the False Claims Act are a lever but are subject to the discovery problem.</a:t>
            </a:r>
          </a:p>
          <a:p>
            <a:r>
              <a:rPr lang="en-US" dirty="0"/>
              <a:t>How could the agency use the review process to block publication?</a:t>
            </a:r>
          </a:p>
          <a:p>
            <a:pPr lvl="1"/>
            <a:r>
              <a:rPr lang="en-US" dirty="0"/>
              <a:t>String out the 30 days, strike big parts of the book, and fight over revisions.</a:t>
            </a:r>
          </a:p>
          <a:p>
            <a:pPr lvl="1"/>
            <a:r>
              <a:rPr lang="en-US" dirty="0"/>
              <a:t>The author can sue to get the book released but cannot go ahead and publish just because the government misses the deadline.</a:t>
            </a:r>
          </a:p>
        </p:txBody>
      </p:sp>
      <p:sp>
        <p:nvSpPr>
          <p:cNvPr id="4" name="Slide Number Placeholder 3">
            <a:extLst>
              <a:ext uri="{FF2B5EF4-FFF2-40B4-BE49-F238E27FC236}">
                <a16:creationId xmlns:a16="http://schemas.microsoft.com/office/drawing/2014/main" id="{D2079A53-12C8-254D-079E-1F9AFB716F22}"/>
              </a:ext>
            </a:extLst>
          </p:cNvPr>
          <p:cNvSpPr>
            <a:spLocks noGrp="1"/>
          </p:cNvSpPr>
          <p:nvPr>
            <p:ph type="sldNum" sz="quarter" idx="12"/>
          </p:nvPr>
        </p:nvSpPr>
        <p:spPr/>
        <p:txBody>
          <a:bodyPr/>
          <a:lstStyle/>
          <a:p>
            <a:fld id="{8CDD72CE-15D5-43BE-841F-78925906E125}" type="slidenum">
              <a:rPr lang="en-US" smtClean="0"/>
              <a:t>50</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46C5464-D196-407E-53D0-68442DFDA2FE}"/>
                  </a:ext>
                </a:extLst>
              </p14:cNvPr>
              <p14:cNvContentPartPr/>
              <p14:nvPr/>
            </p14:nvContentPartPr>
            <p14:xfrm>
              <a:off x="447120" y="1194840"/>
              <a:ext cx="11251800" cy="4896000"/>
            </p14:xfrm>
          </p:contentPart>
        </mc:Choice>
        <mc:Fallback xmlns="">
          <p:pic>
            <p:nvPicPr>
              <p:cNvPr id="5" name="Ink 4">
                <a:extLst>
                  <a:ext uri="{FF2B5EF4-FFF2-40B4-BE49-F238E27FC236}">
                    <a16:creationId xmlns:a16="http://schemas.microsoft.com/office/drawing/2014/main" id="{E46C5464-D196-407E-53D0-68442DFDA2FE}"/>
                  </a:ext>
                </a:extLst>
              </p:cNvPr>
              <p:cNvPicPr/>
              <p:nvPr/>
            </p:nvPicPr>
            <p:blipFill>
              <a:blip r:embed="rId3"/>
              <a:stretch>
                <a:fillRect/>
              </a:stretch>
            </p:blipFill>
            <p:spPr>
              <a:xfrm>
                <a:off x="437760" y="1185480"/>
                <a:ext cx="11270520" cy="4914720"/>
              </a:xfrm>
              <a:prstGeom prst="rect">
                <a:avLst/>
              </a:prstGeom>
            </p:spPr>
          </p:pic>
        </mc:Fallback>
      </mc:AlternateContent>
    </p:spTree>
    <p:extLst>
      <p:ext uri="{BB962C8B-B14F-4D97-AF65-F5344CB8AC3E}">
        <p14:creationId xmlns:p14="http://schemas.microsoft.com/office/powerpoint/2010/main" val="2174121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EAD2-4890-40D3-871D-149A1FB5034A}"/>
              </a:ext>
            </a:extLst>
          </p:cNvPr>
          <p:cNvSpPr>
            <a:spLocks noGrp="1"/>
          </p:cNvSpPr>
          <p:nvPr>
            <p:ph type="title"/>
          </p:nvPr>
        </p:nvSpPr>
        <p:spPr>
          <a:xfrm>
            <a:off x="478972" y="242661"/>
            <a:ext cx="9261021" cy="925739"/>
          </a:xfrm>
        </p:spPr>
        <p:txBody>
          <a:bodyPr/>
          <a:lstStyle/>
          <a:p>
            <a:r>
              <a:rPr lang="en-US" dirty="0"/>
              <a:t>Judicial Review</a:t>
            </a:r>
            <a:r>
              <a:rPr lang="en-US" baseline="0" dirty="0"/>
              <a:t> and Enforcement</a:t>
            </a:r>
            <a:endParaRPr lang="en-US" dirty="0"/>
          </a:p>
        </p:txBody>
      </p:sp>
      <p:sp>
        <p:nvSpPr>
          <p:cNvPr id="3" name="Content Placeholder 2">
            <a:extLst>
              <a:ext uri="{FF2B5EF4-FFF2-40B4-BE49-F238E27FC236}">
                <a16:creationId xmlns:a16="http://schemas.microsoft.com/office/drawing/2014/main" id="{1807AD25-607A-4907-8C31-01441D6A06BC}"/>
              </a:ext>
            </a:extLst>
          </p:cNvPr>
          <p:cNvSpPr>
            <a:spLocks noGrp="1"/>
          </p:cNvSpPr>
          <p:nvPr>
            <p:ph idx="1"/>
          </p:nvPr>
        </p:nvSpPr>
        <p:spPr>
          <a:xfrm>
            <a:off x="838200" y="1308100"/>
            <a:ext cx="10464800" cy="5003800"/>
          </a:xfrm>
        </p:spPr>
        <p:txBody>
          <a:bodyPr>
            <a:normAutofit fontScale="92500" lnSpcReduction="20000"/>
          </a:bodyPr>
          <a:lstStyle/>
          <a:p>
            <a:r>
              <a:rPr lang="en-US" dirty="0"/>
              <a:t>Right of judicial review when the government wants to block the publication of the submitted materials.</a:t>
            </a:r>
          </a:p>
          <a:p>
            <a:pPr lvl="1"/>
            <a:r>
              <a:rPr lang="en-US" dirty="0"/>
              <a:t>This will be very deferential to the government if it turns on whether the materials are properly classified.</a:t>
            </a:r>
          </a:p>
          <a:p>
            <a:r>
              <a:rPr lang="en-US" dirty="0"/>
              <a:t>The NDA is a simple contract remedy, does not get into intent or criminal liability.</a:t>
            </a:r>
          </a:p>
          <a:p>
            <a:pPr lvl="1"/>
            <a:r>
              <a:rPr lang="en-US" dirty="0"/>
              <a:t>Liquidated damages – recapture of the </a:t>
            </a:r>
            <a:r>
              <a:rPr lang="en-US" dirty="0">
                <a:highlight>
                  <a:srgbClr val="FFFF00"/>
                </a:highlight>
              </a:rPr>
              <a:t>author’s </a:t>
            </a:r>
            <a:r>
              <a:rPr lang="en-US" dirty="0"/>
              <a:t>profits</a:t>
            </a:r>
          </a:p>
          <a:p>
            <a:pPr lvl="1"/>
            <a:r>
              <a:rPr lang="en-US" dirty="0"/>
              <a:t>Navy SEAL’s unauthorized book on the Bin Laden raid - $6M</a:t>
            </a:r>
          </a:p>
          <a:p>
            <a:pPr lvl="1"/>
            <a:r>
              <a:rPr lang="en-US" dirty="0"/>
              <a:t>Proceeds from Snowden’s books in the US</a:t>
            </a:r>
          </a:p>
          <a:p>
            <a:r>
              <a:rPr lang="en-US" dirty="0">
                <a:highlight>
                  <a:srgbClr val="FFFF00"/>
                </a:highlight>
              </a:rPr>
              <a:t>The NDA does not give the government the right to block publication, it only applies to the author.</a:t>
            </a:r>
          </a:p>
          <a:p>
            <a:pPr lvl="1"/>
            <a:r>
              <a:rPr lang="en-US" dirty="0"/>
              <a:t>For commercial publication, as opposed to news reporting, the author authorizes publication, so the author can stop publication. </a:t>
            </a:r>
          </a:p>
          <a:p>
            <a:pPr lvl="1"/>
            <a:r>
              <a:rPr lang="en-US" dirty="0">
                <a:highlight>
                  <a:srgbClr val="FFFF00"/>
                </a:highlight>
              </a:rPr>
              <a:t>Ineffective against news stories.</a:t>
            </a:r>
          </a:p>
        </p:txBody>
      </p:sp>
      <p:sp>
        <p:nvSpPr>
          <p:cNvPr id="4" name="Slide Number Placeholder 3">
            <a:extLst>
              <a:ext uri="{FF2B5EF4-FFF2-40B4-BE49-F238E27FC236}">
                <a16:creationId xmlns:a16="http://schemas.microsoft.com/office/drawing/2014/main" id="{7D712CCC-F418-0FE8-0CE1-41A86744161B}"/>
              </a:ext>
            </a:extLst>
          </p:cNvPr>
          <p:cNvSpPr>
            <a:spLocks noGrp="1"/>
          </p:cNvSpPr>
          <p:nvPr>
            <p:ph type="sldNum" sz="quarter" idx="12"/>
          </p:nvPr>
        </p:nvSpPr>
        <p:spPr/>
        <p:txBody>
          <a:bodyPr/>
          <a:lstStyle/>
          <a:p>
            <a:fld id="{8CDD72CE-15D5-43BE-841F-78925906E125}" type="slidenum">
              <a:rPr lang="en-US" smtClean="0"/>
              <a:t>51</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C6401232-043B-9E8F-D36F-200FD3DE3E8F}"/>
                  </a:ext>
                </a:extLst>
              </p14:cNvPr>
              <p14:cNvContentPartPr/>
              <p14:nvPr/>
            </p14:nvContentPartPr>
            <p14:xfrm>
              <a:off x="740520" y="2828880"/>
              <a:ext cx="10281600" cy="3392280"/>
            </p14:xfrm>
          </p:contentPart>
        </mc:Choice>
        <mc:Fallback>
          <p:pic>
            <p:nvPicPr>
              <p:cNvPr id="6" name="Ink 5">
                <a:extLst>
                  <a:ext uri="{FF2B5EF4-FFF2-40B4-BE49-F238E27FC236}">
                    <a16:creationId xmlns:a16="http://schemas.microsoft.com/office/drawing/2014/main" id="{C6401232-043B-9E8F-D36F-200FD3DE3E8F}"/>
                  </a:ext>
                </a:extLst>
              </p:cNvPr>
              <p:cNvPicPr/>
              <p:nvPr/>
            </p:nvPicPr>
            <p:blipFill>
              <a:blip r:embed="rId3"/>
              <a:stretch>
                <a:fillRect/>
              </a:stretch>
            </p:blipFill>
            <p:spPr>
              <a:xfrm>
                <a:off x="731160" y="2819520"/>
                <a:ext cx="10300320" cy="3411000"/>
              </a:xfrm>
              <a:prstGeom prst="rect">
                <a:avLst/>
              </a:prstGeom>
            </p:spPr>
          </p:pic>
        </mc:Fallback>
      </mc:AlternateContent>
    </p:spTree>
    <p:extLst>
      <p:ext uri="{BB962C8B-B14F-4D97-AF65-F5344CB8AC3E}">
        <p14:creationId xmlns:p14="http://schemas.microsoft.com/office/powerpoint/2010/main" val="3430362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7CA3-FAA4-4FFC-9447-FED1821B9DB8}"/>
              </a:ext>
            </a:extLst>
          </p:cNvPr>
          <p:cNvSpPr>
            <a:spLocks noGrp="1"/>
          </p:cNvSpPr>
          <p:nvPr>
            <p:ph type="title"/>
          </p:nvPr>
        </p:nvSpPr>
        <p:spPr>
          <a:xfrm>
            <a:off x="478972" y="242661"/>
            <a:ext cx="10849428" cy="1325563"/>
          </a:xfrm>
        </p:spPr>
        <p:txBody>
          <a:bodyPr>
            <a:normAutofit fontScale="90000"/>
          </a:bodyPr>
          <a:lstStyle/>
          <a:p>
            <a:r>
              <a:rPr lang="en-US" dirty="0"/>
              <a:t>Can You Sign Away Your 1st Amendment Rights?</a:t>
            </a:r>
            <a:br>
              <a:rPr lang="en-US" dirty="0"/>
            </a:br>
            <a:r>
              <a:rPr lang="en-US" i="1" dirty="0"/>
              <a:t>US v. Marchetti</a:t>
            </a:r>
            <a:r>
              <a:rPr lang="en-US" dirty="0"/>
              <a:t>, 466 F.2d 1309 (CTA4 1972)</a:t>
            </a:r>
          </a:p>
        </p:txBody>
      </p:sp>
      <p:sp>
        <p:nvSpPr>
          <p:cNvPr id="3" name="Content Placeholder 2">
            <a:extLst>
              <a:ext uri="{FF2B5EF4-FFF2-40B4-BE49-F238E27FC236}">
                <a16:creationId xmlns:a16="http://schemas.microsoft.com/office/drawing/2014/main" id="{1313851C-254E-44F5-B480-47DF1DB6E827}"/>
              </a:ext>
            </a:extLst>
          </p:cNvPr>
          <p:cNvSpPr>
            <a:spLocks noGrp="1"/>
          </p:cNvSpPr>
          <p:nvPr>
            <p:ph idx="1"/>
          </p:nvPr>
        </p:nvSpPr>
        <p:spPr>
          <a:xfrm>
            <a:off x="838200" y="1825625"/>
            <a:ext cx="9766300" cy="4351338"/>
          </a:xfrm>
        </p:spPr>
        <p:txBody>
          <a:bodyPr>
            <a:normAutofit/>
          </a:bodyPr>
          <a:lstStyle/>
          <a:p>
            <a:r>
              <a:rPr lang="en-US" dirty="0"/>
              <a:t>Can you sign away your 1</a:t>
            </a:r>
            <a:r>
              <a:rPr lang="en-US" baseline="30000" dirty="0"/>
              <a:t>st</a:t>
            </a:r>
            <a:r>
              <a:rPr lang="en-US" dirty="0"/>
              <a:t> Amendment rights?</a:t>
            </a:r>
          </a:p>
          <a:p>
            <a:r>
              <a:rPr lang="en-US" dirty="0"/>
              <a:t>Ex-CIA employee who publishes a novel about a fictional national security agency.</a:t>
            </a:r>
          </a:p>
          <a:p>
            <a:r>
              <a:rPr lang="en-US" dirty="0"/>
              <a:t>He also writes magazine articles and a book proposal on a non-fiction book about this life.</a:t>
            </a:r>
          </a:p>
          <a:p>
            <a:r>
              <a:rPr lang="en-US" dirty="0"/>
              <a:t>He does not submit these for pre-publication review.</a:t>
            </a:r>
          </a:p>
          <a:p>
            <a:r>
              <a:rPr lang="en-US" dirty="0"/>
              <a:t>Why do you think he did not submit for prepublication review?</a:t>
            </a:r>
          </a:p>
          <a:p>
            <a:pPr lvl="1"/>
            <a:r>
              <a:rPr lang="en-US" dirty="0"/>
              <a:t>Assuming he is comfortable that he will not be prosecuted for violating the espionage act.</a:t>
            </a:r>
          </a:p>
          <a:p>
            <a:endParaRPr lang="en-US" dirty="0"/>
          </a:p>
        </p:txBody>
      </p:sp>
      <p:sp>
        <p:nvSpPr>
          <p:cNvPr id="4" name="Slide Number Placeholder 3">
            <a:extLst>
              <a:ext uri="{FF2B5EF4-FFF2-40B4-BE49-F238E27FC236}">
                <a16:creationId xmlns:a16="http://schemas.microsoft.com/office/drawing/2014/main" id="{BA7A0E52-DAC8-8F96-11FE-49A04D48AF4A}"/>
              </a:ext>
            </a:extLst>
          </p:cNvPr>
          <p:cNvSpPr>
            <a:spLocks noGrp="1"/>
          </p:cNvSpPr>
          <p:nvPr>
            <p:ph type="sldNum" sz="quarter" idx="12"/>
          </p:nvPr>
        </p:nvSpPr>
        <p:spPr/>
        <p:txBody>
          <a:bodyPr/>
          <a:lstStyle/>
          <a:p>
            <a:fld id="{8CDD72CE-15D5-43BE-841F-78925906E125}" type="slidenum">
              <a:rPr lang="en-US" smtClean="0"/>
              <a:t>52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11674C00-DC95-D862-9CE6-08F46501D0D3}"/>
                  </a:ext>
                </a:extLst>
              </p14:cNvPr>
              <p14:cNvContentPartPr/>
              <p14:nvPr/>
            </p14:nvContentPartPr>
            <p14:xfrm>
              <a:off x="546840" y="1379160"/>
              <a:ext cx="8781840" cy="326880"/>
            </p14:xfrm>
          </p:contentPart>
        </mc:Choice>
        <mc:Fallback>
          <p:pic>
            <p:nvPicPr>
              <p:cNvPr id="5" name="Ink 4">
                <a:extLst>
                  <a:ext uri="{FF2B5EF4-FFF2-40B4-BE49-F238E27FC236}">
                    <a16:creationId xmlns:a16="http://schemas.microsoft.com/office/drawing/2014/main" id="{11674C00-DC95-D862-9CE6-08F46501D0D3}"/>
                  </a:ext>
                </a:extLst>
              </p:cNvPr>
              <p:cNvPicPr/>
              <p:nvPr/>
            </p:nvPicPr>
            <p:blipFill>
              <a:blip r:embed="rId3"/>
              <a:stretch>
                <a:fillRect/>
              </a:stretch>
            </p:blipFill>
            <p:spPr>
              <a:xfrm>
                <a:off x="537480" y="1369800"/>
                <a:ext cx="8800560" cy="345600"/>
              </a:xfrm>
              <a:prstGeom prst="rect">
                <a:avLst/>
              </a:prstGeom>
            </p:spPr>
          </p:pic>
        </mc:Fallback>
      </mc:AlternateContent>
    </p:spTree>
    <p:extLst>
      <p:ext uri="{BB962C8B-B14F-4D97-AF65-F5344CB8AC3E}">
        <p14:creationId xmlns:p14="http://schemas.microsoft.com/office/powerpoint/2010/main" val="2369049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45513-D490-4E14-A7C0-62DE2490373E}"/>
              </a:ext>
            </a:extLst>
          </p:cNvPr>
          <p:cNvSpPr>
            <a:spLocks noGrp="1"/>
          </p:cNvSpPr>
          <p:nvPr>
            <p:ph type="title"/>
          </p:nvPr>
        </p:nvSpPr>
        <p:spPr>
          <a:xfrm>
            <a:off x="478972" y="242661"/>
            <a:ext cx="10354128" cy="1325563"/>
          </a:xfrm>
        </p:spPr>
        <p:txBody>
          <a:bodyPr/>
          <a:lstStyle/>
          <a:p>
            <a:r>
              <a:rPr lang="en-US" dirty="0"/>
              <a:t>Contracting away 1</a:t>
            </a:r>
            <a:r>
              <a:rPr lang="en-US" baseline="30000" dirty="0"/>
              <a:t>st</a:t>
            </a:r>
            <a:r>
              <a:rPr lang="en-US" dirty="0"/>
              <a:t> Amendment Rights</a:t>
            </a:r>
          </a:p>
        </p:txBody>
      </p:sp>
      <p:sp>
        <p:nvSpPr>
          <p:cNvPr id="3" name="Content Placeholder 2">
            <a:extLst>
              <a:ext uri="{FF2B5EF4-FFF2-40B4-BE49-F238E27FC236}">
                <a16:creationId xmlns:a16="http://schemas.microsoft.com/office/drawing/2014/main" id="{34931181-7BD2-41D5-B9DB-639646E993F2}"/>
              </a:ext>
            </a:extLst>
          </p:cNvPr>
          <p:cNvSpPr>
            <a:spLocks noGrp="1"/>
          </p:cNvSpPr>
          <p:nvPr>
            <p:ph idx="1"/>
          </p:nvPr>
        </p:nvSpPr>
        <p:spPr>
          <a:xfrm>
            <a:off x="749300" y="1460500"/>
            <a:ext cx="10648802" cy="4716463"/>
          </a:xfrm>
        </p:spPr>
        <p:txBody>
          <a:bodyPr>
            <a:normAutofit lnSpcReduction="10000"/>
          </a:bodyPr>
          <a:lstStyle/>
          <a:p>
            <a:r>
              <a:rPr lang="en-US" dirty="0"/>
              <a:t>The President does not have to sign the NDAs.</a:t>
            </a:r>
          </a:p>
          <a:p>
            <a:r>
              <a:rPr lang="en-US" dirty="0"/>
              <a:t>Without the NDA, the government would be not be able to enjoin the publication of the information and would be left with prosecutions for publication.</a:t>
            </a:r>
          </a:p>
          <a:p>
            <a:pPr lvl="1"/>
            <a:r>
              <a:rPr lang="en-US" dirty="0"/>
              <a:t>It could use the threat of prosecution to bargain with the author over publication.</a:t>
            </a:r>
          </a:p>
          <a:p>
            <a:r>
              <a:rPr lang="en-US" dirty="0"/>
              <a:t>What is the court balancing as it considers the 1</a:t>
            </a:r>
            <a:r>
              <a:rPr lang="en-US" baseline="30000" dirty="0"/>
              <a:t>st</a:t>
            </a:r>
            <a:r>
              <a:rPr lang="en-US" dirty="0"/>
              <a:t> Amendment challenge to the contract?</a:t>
            </a:r>
          </a:p>
          <a:p>
            <a:pPr lvl="1"/>
            <a:r>
              <a:rPr lang="en-US" dirty="0">
                <a:highlight>
                  <a:srgbClr val="FFFF00"/>
                </a:highlight>
              </a:rPr>
              <a:t>We will look closer at whether the 1</a:t>
            </a:r>
            <a:r>
              <a:rPr lang="en-US" baseline="30000" dirty="0">
                <a:highlight>
                  <a:srgbClr val="FFFF00"/>
                </a:highlight>
              </a:rPr>
              <a:t>st</a:t>
            </a:r>
            <a:r>
              <a:rPr lang="en-US" dirty="0">
                <a:highlight>
                  <a:srgbClr val="FFFF00"/>
                </a:highlight>
              </a:rPr>
              <a:t> Amendment is absolute on prepublication bans in Chapter 41</a:t>
            </a:r>
          </a:p>
          <a:p>
            <a:r>
              <a:rPr lang="en-US" dirty="0"/>
              <a:t>Should the court be concerned that they discourage publications about government misconduct?</a:t>
            </a:r>
          </a:p>
        </p:txBody>
      </p:sp>
      <p:sp>
        <p:nvSpPr>
          <p:cNvPr id="4" name="Slide Number Placeholder 3">
            <a:extLst>
              <a:ext uri="{FF2B5EF4-FFF2-40B4-BE49-F238E27FC236}">
                <a16:creationId xmlns:a16="http://schemas.microsoft.com/office/drawing/2014/main" id="{A94B90C9-F05F-2707-65CE-B0A1B50A3837}"/>
              </a:ext>
            </a:extLst>
          </p:cNvPr>
          <p:cNvSpPr>
            <a:spLocks noGrp="1"/>
          </p:cNvSpPr>
          <p:nvPr>
            <p:ph type="sldNum" sz="quarter" idx="12"/>
          </p:nvPr>
        </p:nvSpPr>
        <p:spPr/>
        <p:txBody>
          <a:bodyPr/>
          <a:lstStyle/>
          <a:p>
            <a:fld id="{8CDD72CE-15D5-43BE-841F-78925906E125}" type="slidenum">
              <a:rPr lang="en-US" smtClean="0"/>
              <a:t>53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CB4D225-819A-34ED-A852-91CE59F49B48}"/>
                  </a:ext>
                </a:extLst>
              </p14:cNvPr>
              <p14:cNvContentPartPr/>
              <p14:nvPr/>
            </p14:nvContentPartPr>
            <p14:xfrm>
              <a:off x="304200" y="1144440"/>
              <a:ext cx="11348280" cy="4277880"/>
            </p14:xfrm>
          </p:contentPart>
        </mc:Choice>
        <mc:Fallback>
          <p:pic>
            <p:nvPicPr>
              <p:cNvPr id="5" name="Ink 4">
                <a:extLst>
                  <a:ext uri="{FF2B5EF4-FFF2-40B4-BE49-F238E27FC236}">
                    <a16:creationId xmlns:a16="http://schemas.microsoft.com/office/drawing/2014/main" id="{FCB4D225-819A-34ED-A852-91CE59F49B48}"/>
                  </a:ext>
                </a:extLst>
              </p:cNvPr>
              <p:cNvPicPr/>
              <p:nvPr/>
            </p:nvPicPr>
            <p:blipFill>
              <a:blip r:embed="rId3"/>
              <a:stretch>
                <a:fillRect/>
              </a:stretch>
            </p:blipFill>
            <p:spPr>
              <a:xfrm>
                <a:off x="294840" y="1135080"/>
                <a:ext cx="11367000" cy="4296600"/>
              </a:xfrm>
              <a:prstGeom prst="rect">
                <a:avLst/>
              </a:prstGeom>
            </p:spPr>
          </p:pic>
        </mc:Fallback>
      </mc:AlternateContent>
    </p:spTree>
    <p:extLst>
      <p:ext uri="{BB962C8B-B14F-4D97-AF65-F5344CB8AC3E}">
        <p14:creationId xmlns:p14="http://schemas.microsoft.com/office/powerpoint/2010/main" val="4128820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D7C4-B83D-43EF-9E8D-93B8B25843A4}"/>
              </a:ext>
            </a:extLst>
          </p:cNvPr>
          <p:cNvSpPr>
            <a:spLocks noGrp="1"/>
          </p:cNvSpPr>
          <p:nvPr>
            <p:ph type="title"/>
          </p:nvPr>
        </p:nvSpPr>
        <p:spPr>
          <a:xfrm>
            <a:off x="478972" y="242661"/>
            <a:ext cx="10366828" cy="1325563"/>
          </a:xfrm>
        </p:spPr>
        <p:txBody>
          <a:bodyPr/>
          <a:lstStyle/>
          <a:p>
            <a:r>
              <a:rPr lang="en-US" dirty="0"/>
              <a:t>What if the Author Did Not Use Classified Information?</a:t>
            </a:r>
          </a:p>
        </p:txBody>
      </p:sp>
      <p:sp>
        <p:nvSpPr>
          <p:cNvPr id="3" name="Content Placeholder 2">
            <a:extLst>
              <a:ext uri="{FF2B5EF4-FFF2-40B4-BE49-F238E27FC236}">
                <a16:creationId xmlns:a16="http://schemas.microsoft.com/office/drawing/2014/main" id="{E141ADD0-E048-47A7-8AAA-3232438981EF}"/>
              </a:ext>
            </a:extLst>
          </p:cNvPr>
          <p:cNvSpPr>
            <a:spLocks noGrp="1"/>
          </p:cNvSpPr>
          <p:nvPr>
            <p:ph idx="1"/>
          </p:nvPr>
        </p:nvSpPr>
        <p:spPr>
          <a:xfrm>
            <a:off x="478972" y="1727200"/>
            <a:ext cx="10366828" cy="4487863"/>
          </a:xfrm>
        </p:spPr>
        <p:txBody>
          <a:bodyPr>
            <a:normAutofit lnSpcReduction="10000"/>
          </a:bodyPr>
          <a:lstStyle/>
          <a:p>
            <a:r>
              <a:rPr lang="en-US" dirty="0">
                <a:highlight>
                  <a:srgbClr val="FFFF00"/>
                </a:highlight>
              </a:rPr>
              <a:t>Whether </a:t>
            </a:r>
            <a:r>
              <a:rPr lang="en-US" dirty="0" err="1">
                <a:highlight>
                  <a:srgbClr val="FFFF00"/>
                </a:highlight>
              </a:rPr>
              <a:t>Snepp</a:t>
            </a:r>
            <a:r>
              <a:rPr lang="en-US" dirty="0">
                <a:highlight>
                  <a:srgbClr val="FFFF00"/>
                </a:highlight>
              </a:rPr>
              <a:t> violated his trust does not depend upon whether his book actually contained classified information</a:t>
            </a:r>
            <a:r>
              <a:rPr lang="en-US" dirty="0"/>
              <a:t>. The Government does not deny — as a general principle—</a:t>
            </a:r>
            <a:r>
              <a:rPr lang="en-US" dirty="0" err="1"/>
              <a:t>Snepp’s</a:t>
            </a:r>
            <a:r>
              <a:rPr lang="en-US" dirty="0"/>
              <a:t> right to publish unclassified information. : : : </a:t>
            </a:r>
            <a:r>
              <a:rPr lang="en-US" dirty="0">
                <a:highlight>
                  <a:srgbClr val="FFFF00"/>
                </a:highlight>
              </a:rPr>
              <a:t>The Government simply claims that, in light of the special trust reposed in him and the agreement that he signed, </a:t>
            </a:r>
            <a:r>
              <a:rPr lang="en-US" dirty="0" err="1">
                <a:highlight>
                  <a:srgbClr val="FFFF00"/>
                </a:highlight>
              </a:rPr>
              <a:t>Snepp</a:t>
            </a:r>
            <a:r>
              <a:rPr lang="en-US" dirty="0">
                <a:highlight>
                  <a:srgbClr val="FFFF00"/>
                </a:highlight>
              </a:rPr>
              <a:t> should have given the CIA an opportunity to determine whether the material he proposed to publish would compromise classified information or sources. </a:t>
            </a:r>
          </a:p>
          <a:p>
            <a:r>
              <a:rPr lang="en-US" dirty="0"/>
              <a:t>The USSC also found that the CIA could have imposed restrictions without the NDA.</a:t>
            </a:r>
          </a:p>
          <a:p>
            <a:pPr lvl="1"/>
            <a:r>
              <a:rPr lang="en-US" i="1" dirty="0" err="1"/>
              <a:t>Snepp</a:t>
            </a:r>
            <a:r>
              <a:rPr lang="en-US" i="1" dirty="0"/>
              <a:t> v. United States</a:t>
            </a:r>
            <a:r>
              <a:rPr lang="en-US" dirty="0"/>
              <a:t>, 444 U.S. 507, 509 n.3 (1980)</a:t>
            </a:r>
          </a:p>
        </p:txBody>
      </p:sp>
      <p:sp>
        <p:nvSpPr>
          <p:cNvPr id="4" name="Slide Number Placeholder 3">
            <a:extLst>
              <a:ext uri="{FF2B5EF4-FFF2-40B4-BE49-F238E27FC236}">
                <a16:creationId xmlns:a16="http://schemas.microsoft.com/office/drawing/2014/main" id="{DB56B40E-E483-94DB-EE80-95FD0CA8EB00}"/>
              </a:ext>
            </a:extLst>
          </p:cNvPr>
          <p:cNvSpPr>
            <a:spLocks noGrp="1"/>
          </p:cNvSpPr>
          <p:nvPr>
            <p:ph type="sldNum" sz="quarter" idx="12"/>
          </p:nvPr>
        </p:nvSpPr>
        <p:spPr/>
        <p:txBody>
          <a:bodyPr/>
          <a:lstStyle/>
          <a:p>
            <a:fld id="{8CDD72CE-15D5-43BE-841F-78925906E125}" type="slidenum">
              <a:rPr lang="en-US" smtClean="0"/>
              <a:t>54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0B342357-39CA-1C3C-62E8-74DD9F94D073}"/>
                  </a:ext>
                </a:extLst>
              </p14:cNvPr>
              <p14:cNvContentPartPr/>
              <p14:nvPr/>
            </p14:nvContentPartPr>
            <p14:xfrm>
              <a:off x="812880" y="2035800"/>
              <a:ext cx="9587520" cy="4129200"/>
            </p14:xfrm>
          </p:contentPart>
        </mc:Choice>
        <mc:Fallback>
          <p:pic>
            <p:nvPicPr>
              <p:cNvPr id="5" name="Ink 4">
                <a:extLst>
                  <a:ext uri="{FF2B5EF4-FFF2-40B4-BE49-F238E27FC236}">
                    <a16:creationId xmlns:a16="http://schemas.microsoft.com/office/drawing/2014/main" id="{0B342357-39CA-1C3C-62E8-74DD9F94D073}"/>
                  </a:ext>
                </a:extLst>
              </p:cNvPr>
              <p:cNvPicPr/>
              <p:nvPr/>
            </p:nvPicPr>
            <p:blipFill>
              <a:blip r:embed="rId3"/>
              <a:stretch>
                <a:fillRect/>
              </a:stretch>
            </p:blipFill>
            <p:spPr>
              <a:xfrm>
                <a:off x="803520" y="2026440"/>
                <a:ext cx="9606240" cy="4147920"/>
              </a:xfrm>
              <a:prstGeom prst="rect">
                <a:avLst/>
              </a:prstGeom>
            </p:spPr>
          </p:pic>
        </mc:Fallback>
      </mc:AlternateContent>
    </p:spTree>
    <p:extLst>
      <p:ext uri="{BB962C8B-B14F-4D97-AF65-F5344CB8AC3E}">
        <p14:creationId xmlns:p14="http://schemas.microsoft.com/office/powerpoint/2010/main" val="1578474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1D92-AB50-4BA4-8A59-8BEC0A97892B}"/>
              </a:ext>
            </a:extLst>
          </p:cNvPr>
          <p:cNvSpPr>
            <a:spLocks noGrp="1"/>
          </p:cNvSpPr>
          <p:nvPr>
            <p:ph type="title"/>
          </p:nvPr>
        </p:nvSpPr>
        <p:spPr/>
        <p:txBody>
          <a:bodyPr/>
          <a:lstStyle/>
          <a:p>
            <a:r>
              <a:rPr lang="en-US" dirty="0"/>
              <a:t>The John Bolton Case</a:t>
            </a:r>
          </a:p>
        </p:txBody>
      </p:sp>
      <p:sp>
        <p:nvSpPr>
          <p:cNvPr id="3" name="Content Placeholder 2">
            <a:extLst>
              <a:ext uri="{FF2B5EF4-FFF2-40B4-BE49-F238E27FC236}">
                <a16:creationId xmlns:a16="http://schemas.microsoft.com/office/drawing/2014/main" id="{B1359573-B1C8-0417-669A-92869B7DE833}"/>
              </a:ext>
            </a:extLst>
          </p:cNvPr>
          <p:cNvSpPr>
            <a:spLocks noGrp="1"/>
          </p:cNvSpPr>
          <p:nvPr>
            <p:ph idx="1"/>
          </p:nvPr>
        </p:nvSpPr>
        <p:spPr>
          <a:xfrm>
            <a:off x="416052" y="1485900"/>
            <a:ext cx="11068812" cy="4691063"/>
          </a:xfrm>
        </p:spPr>
        <p:txBody>
          <a:bodyPr/>
          <a:lstStyle/>
          <a:p>
            <a:r>
              <a:rPr lang="en-US" dirty="0">
                <a:hlinkClick r:id="rId2"/>
              </a:rPr>
              <a:t>DOJ aims to stop publication of book in new lawsuit against John Bolton</a:t>
            </a:r>
          </a:p>
          <a:p>
            <a:r>
              <a:rPr lang="en-US" dirty="0">
                <a:hlinkClick r:id="rId2"/>
              </a:rPr>
              <a:t>Justice Dept. Opens Criminal Inquiry Into John Bolton’s Book – 2020</a:t>
            </a:r>
            <a:endParaRPr lang="en-US" dirty="0"/>
          </a:p>
          <a:p>
            <a:r>
              <a:rPr lang="en-US" dirty="0">
                <a:hlinkClick r:id="rId3"/>
              </a:rPr>
              <a:t>DOJ drops John Bolton pre-publication review lawsuit</a:t>
            </a:r>
            <a:endParaRPr lang="en-US" dirty="0"/>
          </a:p>
        </p:txBody>
      </p:sp>
      <p:sp>
        <p:nvSpPr>
          <p:cNvPr id="4" name="Slide Number Placeholder 3">
            <a:extLst>
              <a:ext uri="{FF2B5EF4-FFF2-40B4-BE49-F238E27FC236}">
                <a16:creationId xmlns:a16="http://schemas.microsoft.com/office/drawing/2014/main" id="{66F75281-4677-85EC-5B13-590BB6511839}"/>
              </a:ext>
            </a:extLst>
          </p:cNvPr>
          <p:cNvSpPr>
            <a:spLocks noGrp="1"/>
          </p:cNvSpPr>
          <p:nvPr>
            <p:ph type="sldNum" sz="quarter" idx="12"/>
          </p:nvPr>
        </p:nvSpPr>
        <p:spPr/>
        <p:txBody>
          <a:bodyPr/>
          <a:lstStyle/>
          <a:p>
            <a:fld id="{8CDD72CE-15D5-43BE-841F-78925906E125}" type="slidenum">
              <a:rPr lang="en-US" smtClean="0"/>
              <a:t>55</a:t>
            </a:fld>
            <a:endParaRPr lang="en-US"/>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3D59AB67-9F11-374F-FB40-3E15E4E1A702}"/>
                  </a:ext>
                </a:extLst>
              </p14:cNvPr>
              <p14:cNvContentPartPr/>
              <p14:nvPr/>
            </p14:nvContentPartPr>
            <p14:xfrm>
              <a:off x="6343560" y="1748880"/>
              <a:ext cx="931320" cy="577080"/>
            </p14:xfrm>
          </p:contentPart>
        </mc:Choice>
        <mc:Fallback>
          <p:pic>
            <p:nvPicPr>
              <p:cNvPr id="5" name="Ink 4">
                <a:extLst>
                  <a:ext uri="{FF2B5EF4-FFF2-40B4-BE49-F238E27FC236}">
                    <a16:creationId xmlns:a16="http://schemas.microsoft.com/office/drawing/2014/main" id="{3D59AB67-9F11-374F-FB40-3E15E4E1A702}"/>
                  </a:ext>
                </a:extLst>
              </p:cNvPr>
              <p:cNvPicPr/>
              <p:nvPr/>
            </p:nvPicPr>
            <p:blipFill>
              <a:blip r:embed="rId5"/>
              <a:stretch>
                <a:fillRect/>
              </a:stretch>
            </p:blipFill>
            <p:spPr>
              <a:xfrm>
                <a:off x="6334200" y="1739520"/>
                <a:ext cx="950040" cy="595800"/>
              </a:xfrm>
              <a:prstGeom prst="rect">
                <a:avLst/>
              </a:prstGeom>
            </p:spPr>
          </p:pic>
        </mc:Fallback>
      </mc:AlternateContent>
    </p:spTree>
    <p:extLst>
      <p:ext uri="{BB962C8B-B14F-4D97-AF65-F5344CB8AC3E}">
        <p14:creationId xmlns:p14="http://schemas.microsoft.com/office/powerpoint/2010/main" val="4218990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A191-CADE-40BE-9C28-BA02C77035C3}"/>
              </a:ext>
            </a:extLst>
          </p:cNvPr>
          <p:cNvSpPr>
            <a:spLocks noGrp="1"/>
          </p:cNvSpPr>
          <p:nvPr>
            <p:ph type="title"/>
          </p:nvPr>
        </p:nvSpPr>
        <p:spPr/>
        <p:txBody>
          <a:bodyPr/>
          <a:lstStyle/>
          <a:p>
            <a:r>
              <a:rPr lang="en-US" dirty="0"/>
              <a:t>Leakers</a:t>
            </a:r>
          </a:p>
        </p:txBody>
      </p:sp>
      <p:sp>
        <p:nvSpPr>
          <p:cNvPr id="3" name="Content Placeholder 2">
            <a:extLst>
              <a:ext uri="{FF2B5EF4-FFF2-40B4-BE49-F238E27FC236}">
                <a16:creationId xmlns:a16="http://schemas.microsoft.com/office/drawing/2014/main" id="{4D2B0BD8-D7BA-484B-A4AE-35981C60688D}"/>
              </a:ext>
            </a:extLst>
          </p:cNvPr>
          <p:cNvSpPr>
            <a:spLocks noGrp="1"/>
          </p:cNvSpPr>
          <p:nvPr>
            <p:ph idx="1"/>
          </p:nvPr>
        </p:nvSpPr>
        <p:spPr>
          <a:xfrm>
            <a:off x="518160" y="1295400"/>
            <a:ext cx="10886440" cy="4881563"/>
          </a:xfrm>
        </p:spPr>
        <p:txBody>
          <a:bodyPr>
            <a:normAutofit lnSpcReduction="10000"/>
          </a:bodyPr>
          <a:lstStyle/>
          <a:p>
            <a:r>
              <a:rPr lang="en-US" dirty="0"/>
              <a:t>Administrations use leaks strategically to try out ideas or shift public debate.</a:t>
            </a:r>
          </a:p>
          <a:p>
            <a:pPr lvl="1"/>
            <a:r>
              <a:rPr lang="en-US" dirty="0"/>
              <a:t>Scooter Libby under Bush II went too far by disclosing the identity of a CIA agent, but Libby claimed with the administration’s knowledge.</a:t>
            </a:r>
          </a:p>
          <a:p>
            <a:pPr lvl="1"/>
            <a:r>
              <a:rPr lang="en-US" dirty="0"/>
              <a:t>Does this authorize the release of the information?</a:t>
            </a:r>
          </a:p>
          <a:p>
            <a:r>
              <a:rPr lang="en-US" dirty="0"/>
              <a:t>The Obama administration cracked down on leakers, although it had relatively few.</a:t>
            </a:r>
          </a:p>
          <a:p>
            <a:r>
              <a:rPr lang="en-US" dirty="0"/>
              <a:t>The Trump administration constantly leaked from the top down.</a:t>
            </a:r>
          </a:p>
          <a:p>
            <a:pPr lvl="1"/>
            <a:r>
              <a:rPr lang="en-US" dirty="0"/>
              <a:t>The President disclosed top secret information to visitors at public events.</a:t>
            </a:r>
          </a:p>
          <a:p>
            <a:pPr lvl="1"/>
            <a:r>
              <a:rPr lang="en-US" dirty="0"/>
              <a:t>Since he can authorize disclosure, that is outside the Espionage Act</a:t>
            </a:r>
          </a:p>
          <a:p>
            <a:r>
              <a:rPr lang="en-US" dirty="0"/>
              <a:t>The Biden administration, so far, is very tight and disciplined.</a:t>
            </a:r>
          </a:p>
        </p:txBody>
      </p:sp>
      <p:sp>
        <p:nvSpPr>
          <p:cNvPr id="4" name="Slide Number Placeholder 3">
            <a:extLst>
              <a:ext uri="{FF2B5EF4-FFF2-40B4-BE49-F238E27FC236}">
                <a16:creationId xmlns:a16="http://schemas.microsoft.com/office/drawing/2014/main" id="{2C6DAE93-8127-5E8E-9DB4-26AF83E90F83}"/>
              </a:ext>
            </a:extLst>
          </p:cNvPr>
          <p:cNvSpPr>
            <a:spLocks noGrp="1"/>
          </p:cNvSpPr>
          <p:nvPr>
            <p:ph type="sldNum" sz="quarter" idx="12"/>
          </p:nvPr>
        </p:nvSpPr>
        <p:spPr/>
        <p:txBody>
          <a:bodyPr/>
          <a:lstStyle/>
          <a:p>
            <a:fld id="{8CDD72CE-15D5-43BE-841F-78925906E125}" type="slidenum">
              <a:rPr lang="en-US" smtClean="0"/>
              <a:t>56</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3D64DD8-E8CC-926C-743D-F8955C7B3B4E}"/>
                  </a:ext>
                </a:extLst>
              </p14:cNvPr>
              <p14:cNvContentPartPr/>
              <p14:nvPr/>
            </p14:nvContentPartPr>
            <p14:xfrm>
              <a:off x="0" y="267840"/>
              <a:ext cx="11183400" cy="6107760"/>
            </p14:xfrm>
          </p:contentPart>
        </mc:Choice>
        <mc:Fallback>
          <p:pic>
            <p:nvPicPr>
              <p:cNvPr id="5" name="Ink 4">
                <a:extLst>
                  <a:ext uri="{FF2B5EF4-FFF2-40B4-BE49-F238E27FC236}">
                    <a16:creationId xmlns:a16="http://schemas.microsoft.com/office/drawing/2014/main" id="{C3D64DD8-E8CC-926C-743D-F8955C7B3B4E}"/>
                  </a:ext>
                </a:extLst>
              </p:cNvPr>
              <p:cNvPicPr/>
              <p:nvPr/>
            </p:nvPicPr>
            <p:blipFill>
              <a:blip r:embed="rId3"/>
              <a:stretch>
                <a:fillRect/>
              </a:stretch>
            </p:blipFill>
            <p:spPr>
              <a:xfrm>
                <a:off x="-9360" y="258480"/>
                <a:ext cx="11202120" cy="6126480"/>
              </a:xfrm>
              <a:prstGeom prst="rect">
                <a:avLst/>
              </a:prstGeom>
            </p:spPr>
          </p:pic>
        </mc:Fallback>
      </mc:AlternateContent>
    </p:spTree>
    <p:extLst>
      <p:ext uri="{BB962C8B-B14F-4D97-AF65-F5344CB8AC3E}">
        <p14:creationId xmlns:p14="http://schemas.microsoft.com/office/powerpoint/2010/main" val="1918731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6AB5-6226-472B-BC13-7AA7E31A84B1}"/>
              </a:ext>
            </a:extLst>
          </p:cNvPr>
          <p:cNvSpPr>
            <a:spLocks noGrp="1"/>
          </p:cNvSpPr>
          <p:nvPr>
            <p:ph type="title"/>
          </p:nvPr>
        </p:nvSpPr>
        <p:spPr/>
        <p:txBody>
          <a:bodyPr/>
          <a:lstStyle/>
          <a:p>
            <a:r>
              <a:rPr lang="en-US" dirty="0"/>
              <a:t>Leaks and the Espionage Act</a:t>
            </a:r>
          </a:p>
        </p:txBody>
      </p:sp>
      <p:sp>
        <p:nvSpPr>
          <p:cNvPr id="3" name="Content Placeholder 2">
            <a:extLst>
              <a:ext uri="{FF2B5EF4-FFF2-40B4-BE49-F238E27FC236}">
                <a16:creationId xmlns:a16="http://schemas.microsoft.com/office/drawing/2014/main" id="{3262EE66-6736-41F8-B0D6-8C6715B012F9}"/>
              </a:ext>
            </a:extLst>
          </p:cNvPr>
          <p:cNvSpPr>
            <a:spLocks noGrp="1"/>
          </p:cNvSpPr>
          <p:nvPr>
            <p:ph idx="1"/>
          </p:nvPr>
        </p:nvSpPr>
        <p:spPr>
          <a:xfrm>
            <a:off x="478972" y="1473200"/>
            <a:ext cx="10506528" cy="4703763"/>
          </a:xfrm>
        </p:spPr>
        <p:txBody>
          <a:bodyPr/>
          <a:lstStyle/>
          <a:p>
            <a:r>
              <a:rPr lang="en-US" dirty="0"/>
              <a:t>Ours is a polity saturated with, vexed by, and dependent upon leaks. The Bay of Pigs, the Pentagon Papers, warrantless wiretapping by the National Security Agency at home, targeted killings by the Central Intelligence Agency abroad: the contours of these and countless other government activities have emerged over the years through anonymous disclosures of confidential information to the press. </a:t>
            </a:r>
            <a:r>
              <a:rPr lang="en-US" dirty="0">
                <a:highlight>
                  <a:srgbClr val="FFFF00"/>
                </a:highlight>
              </a:rPr>
              <a:t>Across the ideological spectrum, many Americans believe both that leaking “is a problem of major proportions” and that “our particular form of government wouldn’t work without it.” </a:t>
            </a:r>
            <a:r>
              <a:rPr lang="en-US" dirty="0"/>
              <a:t>[David E. </a:t>
            </a:r>
            <a:r>
              <a:rPr lang="en-US" dirty="0" err="1"/>
              <a:t>Pozen</a:t>
            </a:r>
            <a:r>
              <a:rPr lang="en-US" dirty="0"/>
              <a:t>, The Leaky Leviathan: Why the Government Condemns and Condones Unlawful Disclosures of Information, 127 Harv. L. Rev. 512, 513-514 (2013) (citations omitted).]</a:t>
            </a:r>
          </a:p>
        </p:txBody>
      </p:sp>
      <p:sp>
        <p:nvSpPr>
          <p:cNvPr id="4" name="Slide Number Placeholder 3">
            <a:extLst>
              <a:ext uri="{FF2B5EF4-FFF2-40B4-BE49-F238E27FC236}">
                <a16:creationId xmlns:a16="http://schemas.microsoft.com/office/drawing/2014/main" id="{1142C3AE-7F8F-9CA3-DD2E-38C37EC8F7A4}"/>
              </a:ext>
            </a:extLst>
          </p:cNvPr>
          <p:cNvSpPr>
            <a:spLocks noGrp="1"/>
          </p:cNvSpPr>
          <p:nvPr>
            <p:ph type="sldNum" sz="quarter" idx="12"/>
          </p:nvPr>
        </p:nvSpPr>
        <p:spPr/>
        <p:txBody>
          <a:bodyPr/>
          <a:lstStyle/>
          <a:p>
            <a:fld id="{8CDD72CE-15D5-43BE-841F-78925906E125}" type="slidenum">
              <a:rPr lang="en-US" smtClean="0"/>
              <a:t>57</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0844413-F7F8-B112-1EE6-261A57FAF3E8}"/>
                  </a:ext>
                </a:extLst>
              </p14:cNvPr>
              <p14:cNvContentPartPr/>
              <p14:nvPr/>
            </p14:nvContentPartPr>
            <p14:xfrm>
              <a:off x="855360" y="4165920"/>
              <a:ext cx="9820800" cy="1590840"/>
            </p14:xfrm>
          </p:contentPart>
        </mc:Choice>
        <mc:Fallback>
          <p:pic>
            <p:nvPicPr>
              <p:cNvPr id="5" name="Ink 4">
                <a:extLst>
                  <a:ext uri="{FF2B5EF4-FFF2-40B4-BE49-F238E27FC236}">
                    <a16:creationId xmlns:a16="http://schemas.microsoft.com/office/drawing/2014/main" id="{20844413-F7F8-B112-1EE6-261A57FAF3E8}"/>
                  </a:ext>
                </a:extLst>
              </p:cNvPr>
              <p:cNvPicPr/>
              <p:nvPr/>
            </p:nvPicPr>
            <p:blipFill>
              <a:blip r:embed="rId3"/>
              <a:stretch>
                <a:fillRect/>
              </a:stretch>
            </p:blipFill>
            <p:spPr>
              <a:xfrm>
                <a:off x="846000" y="4156560"/>
                <a:ext cx="9839520" cy="1609560"/>
              </a:xfrm>
              <a:prstGeom prst="rect">
                <a:avLst/>
              </a:prstGeom>
            </p:spPr>
          </p:pic>
        </mc:Fallback>
      </mc:AlternateContent>
    </p:spTree>
    <p:extLst>
      <p:ext uri="{BB962C8B-B14F-4D97-AF65-F5344CB8AC3E}">
        <p14:creationId xmlns:p14="http://schemas.microsoft.com/office/powerpoint/2010/main" val="814239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0A01-8080-4888-8761-957C20852BE7}"/>
              </a:ext>
            </a:extLst>
          </p:cNvPr>
          <p:cNvSpPr>
            <a:spLocks noGrp="1"/>
          </p:cNvSpPr>
          <p:nvPr>
            <p:ph type="title"/>
          </p:nvPr>
        </p:nvSpPr>
        <p:spPr/>
        <p:txBody>
          <a:bodyPr/>
          <a:lstStyle/>
          <a:p>
            <a:r>
              <a:rPr lang="en-US" dirty="0"/>
              <a:t>Espionage Act</a:t>
            </a:r>
          </a:p>
        </p:txBody>
      </p:sp>
      <p:sp>
        <p:nvSpPr>
          <p:cNvPr id="3" name="Content Placeholder 2">
            <a:extLst>
              <a:ext uri="{FF2B5EF4-FFF2-40B4-BE49-F238E27FC236}">
                <a16:creationId xmlns:a16="http://schemas.microsoft.com/office/drawing/2014/main" id="{6F3BECF8-8320-459F-9EA0-FB22466E9D5F}"/>
              </a:ext>
            </a:extLst>
          </p:cNvPr>
          <p:cNvSpPr>
            <a:spLocks noGrp="1"/>
          </p:cNvSpPr>
          <p:nvPr>
            <p:ph type="body" idx="1"/>
          </p:nvPr>
        </p:nvSpPr>
        <p:spPr/>
        <p:txBody>
          <a:bodyPr>
            <a:normAutofit lnSpcReduction="10000"/>
          </a:bodyPr>
          <a:lstStyle/>
          <a:p>
            <a:r>
              <a:rPr lang="en-US" dirty="0"/>
              <a:t>Passed in </a:t>
            </a:r>
            <a:r>
              <a:rPr lang="en-US" dirty="0">
                <a:highlight>
                  <a:srgbClr val="FFFF00"/>
                </a:highlight>
              </a:rPr>
              <a:t>1917</a:t>
            </a:r>
            <a:r>
              <a:rPr lang="en-US" dirty="0"/>
              <a:t> and amended</a:t>
            </a:r>
          </a:p>
          <a:p>
            <a:r>
              <a:rPr lang="en-US" dirty="0"/>
              <a:t>What has changed since 1917?</a:t>
            </a:r>
          </a:p>
        </p:txBody>
      </p:sp>
      <p:sp>
        <p:nvSpPr>
          <p:cNvPr id="4" name="Slide Number Placeholder 3">
            <a:extLst>
              <a:ext uri="{FF2B5EF4-FFF2-40B4-BE49-F238E27FC236}">
                <a16:creationId xmlns:a16="http://schemas.microsoft.com/office/drawing/2014/main" id="{AC71CB69-11FD-8123-DD35-0B425CEEFD21}"/>
              </a:ext>
            </a:extLst>
          </p:cNvPr>
          <p:cNvSpPr>
            <a:spLocks noGrp="1"/>
          </p:cNvSpPr>
          <p:nvPr>
            <p:ph type="sldNum" sz="quarter" idx="12"/>
          </p:nvPr>
        </p:nvSpPr>
        <p:spPr/>
        <p:txBody>
          <a:bodyPr/>
          <a:lstStyle/>
          <a:p>
            <a:fld id="{8CDD72CE-15D5-43BE-841F-78925906E125}" type="slidenum">
              <a:rPr lang="en-US" smtClean="0"/>
              <a:t>58</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3F24449-F9C7-D19E-E466-CB1ED8E250A9}"/>
                  </a:ext>
                </a:extLst>
              </p14:cNvPr>
              <p14:cNvContentPartPr/>
              <p14:nvPr/>
            </p14:nvContentPartPr>
            <p14:xfrm>
              <a:off x="546840" y="4298760"/>
              <a:ext cx="5086080" cy="1312200"/>
            </p14:xfrm>
          </p:contentPart>
        </mc:Choice>
        <mc:Fallback>
          <p:pic>
            <p:nvPicPr>
              <p:cNvPr id="5" name="Ink 4">
                <a:extLst>
                  <a:ext uri="{FF2B5EF4-FFF2-40B4-BE49-F238E27FC236}">
                    <a16:creationId xmlns:a16="http://schemas.microsoft.com/office/drawing/2014/main" id="{C3F24449-F9C7-D19E-E466-CB1ED8E250A9}"/>
                  </a:ext>
                </a:extLst>
              </p:cNvPr>
              <p:cNvPicPr/>
              <p:nvPr/>
            </p:nvPicPr>
            <p:blipFill>
              <a:blip r:embed="rId3"/>
              <a:stretch>
                <a:fillRect/>
              </a:stretch>
            </p:blipFill>
            <p:spPr>
              <a:xfrm>
                <a:off x="537480" y="4289400"/>
                <a:ext cx="5104800" cy="1330920"/>
              </a:xfrm>
              <a:prstGeom prst="rect">
                <a:avLst/>
              </a:prstGeom>
            </p:spPr>
          </p:pic>
        </mc:Fallback>
      </mc:AlternateContent>
    </p:spTree>
    <p:extLst>
      <p:ext uri="{BB962C8B-B14F-4D97-AF65-F5344CB8AC3E}">
        <p14:creationId xmlns:p14="http://schemas.microsoft.com/office/powerpoint/2010/main" val="1266714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D3B9-6405-4934-AE36-6326B9CF51C6}"/>
              </a:ext>
            </a:extLst>
          </p:cNvPr>
          <p:cNvSpPr>
            <a:spLocks noGrp="1"/>
          </p:cNvSpPr>
          <p:nvPr>
            <p:ph type="title"/>
          </p:nvPr>
        </p:nvSpPr>
        <p:spPr/>
        <p:txBody>
          <a:bodyPr>
            <a:normAutofit/>
          </a:bodyPr>
          <a:lstStyle/>
          <a:p>
            <a:r>
              <a:rPr lang="en-US" dirty="0"/>
              <a:t>§793. GATHERING, TRANSMITTING, OR LOSING DEFENSEINFORMATION</a:t>
            </a:r>
          </a:p>
        </p:txBody>
      </p:sp>
      <p:sp>
        <p:nvSpPr>
          <p:cNvPr id="3" name="Content Placeholder 2">
            <a:extLst>
              <a:ext uri="{FF2B5EF4-FFF2-40B4-BE49-F238E27FC236}">
                <a16:creationId xmlns:a16="http://schemas.microsoft.com/office/drawing/2014/main" id="{93C84476-53A2-AB0B-B428-FFEA0048D40F}"/>
              </a:ext>
            </a:extLst>
          </p:cNvPr>
          <p:cNvSpPr>
            <a:spLocks noGrp="1"/>
          </p:cNvSpPr>
          <p:nvPr>
            <p:ph idx="1"/>
          </p:nvPr>
        </p:nvSpPr>
        <p:spPr>
          <a:xfrm>
            <a:off x="478972" y="1568224"/>
            <a:ext cx="11113588" cy="4608739"/>
          </a:xfrm>
        </p:spPr>
        <p:txBody>
          <a:bodyPr>
            <a:normAutofit/>
          </a:bodyPr>
          <a:lstStyle/>
          <a:p>
            <a:r>
              <a:rPr lang="en-US" dirty="0"/>
              <a:t>(a) Whoever, </a:t>
            </a:r>
            <a:r>
              <a:rPr lang="en-US" dirty="0">
                <a:highlight>
                  <a:srgbClr val="FFFF00"/>
                </a:highlight>
              </a:rPr>
              <a:t>for the purpose of obtaining information respecting the national defense with intent or reason to believe that the information is to be used to the injury of the United States, or to the advantage of any foreign nation, </a:t>
            </a:r>
            <a:r>
              <a:rPr lang="en-US" dirty="0"/>
              <a:t>goes upon, enters, flies over, or otherwise obtains information concerning [any defense facility or property]; or </a:t>
            </a:r>
          </a:p>
          <a:p>
            <a:r>
              <a:rPr lang="en-US" dirty="0"/>
              <a:t>(b) </a:t>
            </a:r>
            <a:r>
              <a:rPr lang="en-US" dirty="0">
                <a:highlight>
                  <a:srgbClr val="FFFF00"/>
                </a:highlight>
              </a:rPr>
              <a:t>Whoever, for the purpose aforesaid, and with like intent or reason to believe, copies, takes, makes, or obtains, or attempts to copy, take, make, or obtain</a:t>
            </a:r>
            <a:r>
              <a:rPr lang="en-US" dirty="0"/>
              <a:t>, any sketch, photograph, photographic negative, blueprint, plan, map, model, instrument, appliance, document, writing, or note of anything connected with the national defense; or</a:t>
            </a:r>
          </a:p>
        </p:txBody>
      </p:sp>
      <p:sp>
        <p:nvSpPr>
          <p:cNvPr id="4" name="Slide Number Placeholder 3">
            <a:extLst>
              <a:ext uri="{FF2B5EF4-FFF2-40B4-BE49-F238E27FC236}">
                <a16:creationId xmlns:a16="http://schemas.microsoft.com/office/drawing/2014/main" id="{2DDF6C95-ADFA-F049-35E8-D78C9E702FED}"/>
              </a:ext>
            </a:extLst>
          </p:cNvPr>
          <p:cNvSpPr>
            <a:spLocks noGrp="1"/>
          </p:cNvSpPr>
          <p:nvPr>
            <p:ph type="sldNum" sz="quarter" idx="12"/>
          </p:nvPr>
        </p:nvSpPr>
        <p:spPr/>
        <p:txBody>
          <a:bodyPr/>
          <a:lstStyle/>
          <a:p>
            <a:fld id="{8CDD72CE-15D5-43BE-841F-78925906E125}" type="slidenum">
              <a:rPr lang="en-US" smtClean="0"/>
              <a:t>59</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61E8A39-2BB9-5CC2-6583-CFAE627521E2}"/>
                  </a:ext>
                </a:extLst>
              </p14:cNvPr>
              <p14:cNvContentPartPr/>
              <p14:nvPr/>
            </p14:nvContentPartPr>
            <p14:xfrm>
              <a:off x="569520" y="327240"/>
              <a:ext cx="10613160" cy="3859560"/>
            </p14:xfrm>
          </p:contentPart>
        </mc:Choice>
        <mc:Fallback>
          <p:pic>
            <p:nvPicPr>
              <p:cNvPr id="5" name="Ink 4">
                <a:extLst>
                  <a:ext uri="{FF2B5EF4-FFF2-40B4-BE49-F238E27FC236}">
                    <a16:creationId xmlns:a16="http://schemas.microsoft.com/office/drawing/2014/main" id="{261E8A39-2BB9-5CC2-6583-CFAE627521E2}"/>
                  </a:ext>
                </a:extLst>
              </p:cNvPr>
              <p:cNvPicPr/>
              <p:nvPr/>
            </p:nvPicPr>
            <p:blipFill>
              <a:blip r:embed="rId3"/>
              <a:stretch>
                <a:fillRect/>
              </a:stretch>
            </p:blipFill>
            <p:spPr>
              <a:xfrm>
                <a:off x="560160" y="317880"/>
                <a:ext cx="10631880" cy="3878280"/>
              </a:xfrm>
              <a:prstGeom prst="rect">
                <a:avLst/>
              </a:prstGeom>
            </p:spPr>
          </p:pic>
        </mc:Fallback>
      </mc:AlternateContent>
    </p:spTree>
    <p:extLst>
      <p:ext uri="{BB962C8B-B14F-4D97-AF65-F5344CB8AC3E}">
        <p14:creationId xmlns:p14="http://schemas.microsoft.com/office/powerpoint/2010/main" val="78193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4F05-206E-4193-9757-1AA2C90F0FDF}"/>
              </a:ext>
            </a:extLst>
          </p:cNvPr>
          <p:cNvSpPr>
            <a:spLocks noGrp="1"/>
          </p:cNvSpPr>
          <p:nvPr>
            <p:ph type="title"/>
          </p:nvPr>
        </p:nvSpPr>
        <p:spPr>
          <a:xfrm>
            <a:off x="640298" y="233517"/>
            <a:ext cx="10911404" cy="616875"/>
          </a:xfrm>
        </p:spPr>
        <p:txBody>
          <a:bodyPr>
            <a:normAutofit fontScale="90000"/>
          </a:bodyPr>
          <a:lstStyle/>
          <a:p>
            <a:r>
              <a:rPr lang="en-US" dirty="0"/>
              <a:t>Illegal Threats to Government Secrecy</a:t>
            </a:r>
          </a:p>
        </p:txBody>
      </p:sp>
      <p:sp>
        <p:nvSpPr>
          <p:cNvPr id="3" name="Content Placeholder 2">
            <a:extLst>
              <a:ext uri="{FF2B5EF4-FFF2-40B4-BE49-F238E27FC236}">
                <a16:creationId xmlns:a16="http://schemas.microsoft.com/office/drawing/2014/main" id="{63CD8648-2BA7-4CB5-A6F5-21BDEFB2B291}"/>
              </a:ext>
            </a:extLst>
          </p:cNvPr>
          <p:cNvSpPr>
            <a:spLocks noGrp="1"/>
          </p:cNvSpPr>
          <p:nvPr>
            <p:ph idx="1"/>
          </p:nvPr>
        </p:nvSpPr>
        <p:spPr>
          <a:xfrm>
            <a:off x="838200" y="1335024"/>
            <a:ext cx="10713502" cy="4841939"/>
          </a:xfrm>
        </p:spPr>
        <p:txBody>
          <a:bodyPr>
            <a:normAutofit fontScale="92500"/>
          </a:bodyPr>
          <a:lstStyle/>
          <a:p>
            <a:r>
              <a:rPr lang="en-US" dirty="0"/>
              <a:t>Hacking</a:t>
            </a:r>
          </a:p>
          <a:p>
            <a:r>
              <a:rPr lang="en-US" dirty="0"/>
              <a:t>Mishandling of secret information by government employees that allows its release.</a:t>
            </a:r>
          </a:p>
          <a:p>
            <a:pPr lvl="1"/>
            <a:r>
              <a:rPr lang="en-US" dirty="0"/>
              <a:t>Occasionally someone loses a brief case or otherwise does not follow guidelines and provides a chance for outsiders to get information.</a:t>
            </a:r>
          </a:p>
          <a:p>
            <a:r>
              <a:rPr lang="en-US" dirty="0"/>
              <a:t>Intentional leaking of secret information to reporters</a:t>
            </a:r>
          </a:p>
          <a:p>
            <a:r>
              <a:rPr lang="en-US" dirty="0"/>
              <a:t>Tell all books by government employees</a:t>
            </a:r>
          </a:p>
          <a:p>
            <a:r>
              <a:rPr lang="en-US" dirty="0"/>
              <a:t>Espionage</a:t>
            </a:r>
          </a:p>
          <a:p>
            <a:pPr lvl="1"/>
            <a:r>
              <a:rPr lang="en-US" dirty="0"/>
              <a:t>Third parties, either foreign governments or commercial interests, persuading government employees to give them secrets.</a:t>
            </a:r>
          </a:p>
          <a:p>
            <a:pPr lvl="1"/>
            <a:r>
              <a:rPr lang="en-US" dirty="0"/>
              <a:t>Money or loyalty to an ideal or another country. (Very often both)</a:t>
            </a:r>
          </a:p>
        </p:txBody>
      </p:sp>
      <p:sp>
        <p:nvSpPr>
          <p:cNvPr id="4" name="Slide Number Placeholder 3">
            <a:extLst>
              <a:ext uri="{FF2B5EF4-FFF2-40B4-BE49-F238E27FC236}">
                <a16:creationId xmlns:a16="http://schemas.microsoft.com/office/drawing/2014/main" id="{9A2AF80A-18CE-50DE-7764-ECADA5202BF6}"/>
              </a:ext>
            </a:extLst>
          </p:cNvPr>
          <p:cNvSpPr>
            <a:spLocks noGrp="1"/>
          </p:cNvSpPr>
          <p:nvPr>
            <p:ph type="sldNum" sz="quarter" idx="12"/>
          </p:nvPr>
        </p:nvSpPr>
        <p:spPr/>
        <p:txBody>
          <a:bodyPr/>
          <a:lstStyle/>
          <a:p>
            <a:fld id="{8CDD72CE-15D5-43BE-841F-78925906E125}" type="slidenum">
              <a:rPr lang="en-US" smtClean="0"/>
              <a:t>6</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F846470-62F8-6811-D8A6-54A32EDB9187}"/>
                  </a:ext>
                </a:extLst>
              </p14:cNvPr>
              <p14:cNvContentPartPr/>
              <p14:nvPr/>
            </p14:nvContentPartPr>
            <p14:xfrm>
              <a:off x="514440" y="762480"/>
              <a:ext cx="10112040" cy="5543280"/>
            </p14:xfrm>
          </p:contentPart>
        </mc:Choice>
        <mc:Fallback xmlns="">
          <p:pic>
            <p:nvPicPr>
              <p:cNvPr id="5" name="Ink 4">
                <a:extLst>
                  <a:ext uri="{FF2B5EF4-FFF2-40B4-BE49-F238E27FC236}">
                    <a16:creationId xmlns:a16="http://schemas.microsoft.com/office/drawing/2014/main" id="{3F846470-62F8-6811-D8A6-54A32EDB9187}"/>
                  </a:ext>
                </a:extLst>
              </p:cNvPr>
              <p:cNvPicPr/>
              <p:nvPr/>
            </p:nvPicPr>
            <p:blipFill>
              <a:blip r:embed="rId3"/>
              <a:stretch>
                <a:fillRect/>
              </a:stretch>
            </p:blipFill>
            <p:spPr>
              <a:xfrm>
                <a:off x="505080" y="753120"/>
                <a:ext cx="10130760" cy="5562000"/>
              </a:xfrm>
              <a:prstGeom prst="rect">
                <a:avLst/>
              </a:prstGeom>
            </p:spPr>
          </p:pic>
        </mc:Fallback>
      </mc:AlternateContent>
    </p:spTree>
    <p:extLst>
      <p:ext uri="{BB962C8B-B14F-4D97-AF65-F5344CB8AC3E}">
        <p14:creationId xmlns:p14="http://schemas.microsoft.com/office/powerpoint/2010/main" val="1274781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0D25F-EF8E-358E-635C-280E5D92549A}"/>
              </a:ext>
            </a:extLst>
          </p:cNvPr>
          <p:cNvSpPr>
            <a:spLocks noGrp="1"/>
          </p:cNvSpPr>
          <p:nvPr>
            <p:ph idx="1"/>
          </p:nvPr>
        </p:nvSpPr>
        <p:spPr>
          <a:xfrm>
            <a:off x="320040" y="330200"/>
            <a:ext cx="11384280" cy="6258560"/>
          </a:xfrm>
        </p:spPr>
        <p:txBody>
          <a:bodyPr>
            <a:normAutofit fontScale="92500" lnSpcReduction="10000"/>
          </a:bodyPr>
          <a:lstStyle/>
          <a:p>
            <a:r>
              <a:rPr lang="en-US" dirty="0"/>
              <a:t>(c) </a:t>
            </a:r>
            <a:r>
              <a:rPr lang="en-US" dirty="0">
                <a:highlight>
                  <a:srgbClr val="FFFF00"/>
                </a:highlight>
              </a:rPr>
              <a:t>Whoever, for the purpose aforesaid, receives or obtains or agrees or attempts to receive or obtain from any person, or from any source whatever</a:t>
            </a:r>
            <a:r>
              <a:rPr lang="en-US" dirty="0"/>
              <a:t>, any document [or tangible thing, such as a code book] connected with the national defense, knowing or having reason to believe, at the time he receives or obtains, or agrees or attempts to receive or obtain it, that it has been or will be obtained, taken, made, or disposed of by any person contrary to the provisions of this chapter; or</a:t>
            </a:r>
          </a:p>
          <a:p>
            <a:endParaRPr lang="en-US" dirty="0"/>
          </a:p>
          <a:p>
            <a:r>
              <a:rPr lang="en-US" dirty="0"/>
              <a:t>(d) </a:t>
            </a:r>
            <a:r>
              <a:rPr lang="en-US" dirty="0">
                <a:highlight>
                  <a:srgbClr val="FFFF00"/>
                </a:highlight>
              </a:rPr>
              <a:t>Whoever, lawfully having possession of, access to, control over, or being entrusted with </a:t>
            </a:r>
            <a:r>
              <a:rPr lang="en-US" dirty="0"/>
              <a:t>any document [or tangible thing] relating to the national defense, or information relating to the national defense </a:t>
            </a:r>
            <a:r>
              <a:rPr lang="en-US" dirty="0">
                <a:highlight>
                  <a:srgbClr val="FFFF00"/>
                </a:highlight>
              </a:rPr>
              <a:t>which information the possessor has reason to believe could be used to the injury of the United States or to the advantage of any foreign nation</a:t>
            </a:r>
            <a:r>
              <a:rPr lang="en-US" dirty="0"/>
              <a:t>, </a:t>
            </a:r>
            <a:r>
              <a:rPr lang="en-US" dirty="0">
                <a:highlight>
                  <a:srgbClr val="FFFF00"/>
                </a:highlight>
              </a:rPr>
              <a:t>willfully communicates, delivers, transmits or causes to be communicated, delivered, or transmitted or attempts to communicate, deliver, transmit or cause to be communicated, delivered or transmitted the same to any person not entitled to receive it</a:t>
            </a:r>
            <a:r>
              <a:rPr lang="en-US" dirty="0"/>
              <a:t>, or </a:t>
            </a:r>
            <a:r>
              <a:rPr lang="en-US" dirty="0">
                <a:highlight>
                  <a:srgbClr val="00FF00"/>
                </a:highlight>
              </a:rPr>
              <a:t>willfully retains the same and fails to deliver it on demand to the officer or employee of the United States entitled to receive it</a:t>
            </a:r>
            <a:r>
              <a:rPr lang="en-US" dirty="0"/>
              <a:t>; or : : :</a:t>
            </a:r>
          </a:p>
        </p:txBody>
      </p:sp>
      <p:sp>
        <p:nvSpPr>
          <p:cNvPr id="4" name="Slide Number Placeholder 3">
            <a:extLst>
              <a:ext uri="{FF2B5EF4-FFF2-40B4-BE49-F238E27FC236}">
                <a16:creationId xmlns:a16="http://schemas.microsoft.com/office/drawing/2014/main" id="{16D094FF-8F2F-1461-9B8F-340F7ACED1FC}"/>
              </a:ext>
            </a:extLst>
          </p:cNvPr>
          <p:cNvSpPr>
            <a:spLocks noGrp="1"/>
          </p:cNvSpPr>
          <p:nvPr>
            <p:ph type="sldNum" sz="quarter" idx="12"/>
          </p:nvPr>
        </p:nvSpPr>
        <p:spPr/>
        <p:txBody>
          <a:bodyPr/>
          <a:lstStyle/>
          <a:p>
            <a:fld id="{8CDD72CE-15D5-43BE-841F-78925906E125}" type="slidenum">
              <a:rPr lang="en-US" smtClean="0"/>
              <a:t>60</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0A77D954-8768-2B95-3D2E-C041724615CB}"/>
                  </a:ext>
                </a:extLst>
              </p14:cNvPr>
              <p14:cNvContentPartPr/>
              <p14:nvPr/>
            </p14:nvContentPartPr>
            <p14:xfrm>
              <a:off x="700920" y="576720"/>
              <a:ext cx="10970280" cy="5555880"/>
            </p14:xfrm>
          </p:contentPart>
        </mc:Choice>
        <mc:Fallback>
          <p:pic>
            <p:nvPicPr>
              <p:cNvPr id="5" name="Ink 4">
                <a:extLst>
                  <a:ext uri="{FF2B5EF4-FFF2-40B4-BE49-F238E27FC236}">
                    <a16:creationId xmlns:a16="http://schemas.microsoft.com/office/drawing/2014/main" id="{0A77D954-8768-2B95-3D2E-C041724615CB}"/>
                  </a:ext>
                </a:extLst>
              </p:cNvPr>
              <p:cNvPicPr/>
              <p:nvPr/>
            </p:nvPicPr>
            <p:blipFill>
              <a:blip r:embed="rId3"/>
              <a:stretch>
                <a:fillRect/>
              </a:stretch>
            </p:blipFill>
            <p:spPr>
              <a:xfrm>
                <a:off x="691560" y="567360"/>
                <a:ext cx="10989000" cy="5574600"/>
              </a:xfrm>
              <a:prstGeom prst="rect">
                <a:avLst/>
              </a:prstGeom>
            </p:spPr>
          </p:pic>
        </mc:Fallback>
      </mc:AlternateContent>
    </p:spTree>
    <p:extLst>
      <p:ext uri="{BB962C8B-B14F-4D97-AF65-F5344CB8AC3E}">
        <p14:creationId xmlns:p14="http://schemas.microsoft.com/office/powerpoint/2010/main" val="475519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9A7F71-48A4-7B65-7561-08735B7D36D8}"/>
              </a:ext>
            </a:extLst>
          </p:cNvPr>
          <p:cNvSpPr>
            <a:spLocks noGrp="1"/>
          </p:cNvSpPr>
          <p:nvPr>
            <p:ph idx="1"/>
          </p:nvPr>
        </p:nvSpPr>
        <p:spPr>
          <a:xfrm>
            <a:off x="299720" y="914400"/>
            <a:ext cx="11435080" cy="5532120"/>
          </a:xfrm>
        </p:spPr>
        <p:txBody>
          <a:bodyPr/>
          <a:lstStyle/>
          <a:p>
            <a:r>
              <a:rPr lang="en-US" dirty="0"/>
              <a:t>(e) [Substantially identical to §793(d), except that it </a:t>
            </a:r>
            <a:r>
              <a:rPr lang="en-US" dirty="0">
                <a:highlight>
                  <a:srgbClr val="FFFF00"/>
                </a:highlight>
              </a:rPr>
              <a:t>provides punishment for one having “unauthorized” possession of sensitive materials</a:t>
            </a:r>
            <a:r>
              <a:rPr lang="en-US" dirty="0"/>
              <a:t>.]</a:t>
            </a:r>
          </a:p>
          <a:p>
            <a:endParaRPr lang="en-US" dirty="0"/>
          </a:p>
          <a:p>
            <a:r>
              <a:rPr lang="en-US" dirty="0"/>
              <a:t>(f) </a:t>
            </a:r>
            <a:r>
              <a:rPr lang="en-US" dirty="0">
                <a:highlight>
                  <a:srgbClr val="FFFF00"/>
                </a:highlight>
              </a:rPr>
              <a:t>[Punishes the loss of such materials through gross negligence or the failure to report their loss, theft, or destruction</a:t>
            </a:r>
            <a:r>
              <a:rPr lang="en-US" dirty="0"/>
              <a:t>.] Shall be fined under this title or imprisoned not more than ten years, or both.</a:t>
            </a:r>
          </a:p>
          <a:p>
            <a:endParaRPr lang="en-US" dirty="0"/>
          </a:p>
          <a:p>
            <a:r>
              <a:rPr lang="en-US" dirty="0"/>
              <a:t>(g) If two or more persons </a:t>
            </a:r>
            <a:r>
              <a:rPr lang="en-US" dirty="0">
                <a:highlight>
                  <a:srgbClr val="FFFF00"/>
                </a:highlight>
              </a:rPr>
              <a:t>conspire</a:t>
            </a:r>
            <a:r>
              <a:rPr lang="en-US" dirty="0"/>
              <a:t> to violate any of the foregoing provisions of this section, and one or more of such persons do any act to effect the object of the conspiracy, each of the parties to such conspiracy shall be subject to the punishment provided for the offense which is the object of such conspiracy. : : :</a:t>
            </a:r>
          </a:p>
        </p:txBody>
      </p:sp>
      <p:sp>
        <p:nvSpPr>
          <p:cNvPr id="4" name="Slide Number Placeholder 3">
            <a:extLst>
              <a:ext uri="{FF2B5EF4-FFF2-40B4-BE49-F238E27FC236}">
                <a16:creationId xmlns:a16="http://schemas.microsoft.com/office/drawing/2014/main" id="{E463B76F-C8D4-A415-89CD-6F9B4BD2FF92}"/>
              </a:ext>
            </a:extLst>
          </p:cNvPr>
          <p:cNvSpPr>
            <a:spLocks noGrp="1"/>
          </p:cNvSpPr>
          <p:nvPr>
            <p:ph type="sldNum" sz="quarter" idx="12"/>
          </p:nvPr>
        </p:nvSpPr>
        <p:spPr/>
        <p:txBody>
          <a:bodyPr/>
          <a:lstStyle/>
          <a:p>
            <a:fld id="{8CDD72CE-15D5-43BE-841F-78925906E125}" type="slidenum">
              <a:rPr lang="en-US" smtClean="0"/>
              <a:t>61</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A9D5FE6-F293-012A-CDC9-5E0F43643D34}"/>
                  </a:ext>
                </a:extLst>
              </p14:cNvPr>
              <p14:cNvContentPartPr/>
              <p14:nvPr/>
            </p14:nvContentPartPr>
            <p14:xfrm>
              <a:off x="846000" y="1193760"/>
              <a:ext cx="10105560" cy="3618000"/>
            </p14:xfrm>
          </p:contentPart>
        </mc:Choice>
        <mc:Fallback>
          <p:pic>
            <p:nvPicPr>
              <p:cNvPr id="5" name="Ink 4">
                <a:extLst>
                  <a:ext uri="{FF2B5EF4-FFF2-40B4-BE49-F238E27FC236}">
                    <a16:creationId xmlns:a16="http://schemas.microsoft.com/office/drawing/2014/main" id="{DA9D5FE6-F293-012A-CDC9-5E0F43643D34}"/>
                  </a:ext>
                </a:extLst>
              </p:cNvPr>
              <p:cNvPicPr/>
              <p:nvPr/>
            </p:nvPicPr>
            <p:blipFill>
              <a:blip r:embed="rId3"/>
              <a:stretch>
                <a:fillRect/>
              </a:stretch>
            </p:blipFill>
            <p:spPr>
              <a:xfrm>
                <a:off x="836640" y="1184400"/>
                <a:ext cx="10124280" cy="3636720"/>
              </a:xfrm>
              <a:prstGeom prst="rect">
                <a:avLst/>
              </a:prstGeom>
            </p:spPr>
          </p:pic>
        </mc:Fallback>
      </mc:AlternateContent>
    </p:spTree>
    <p:extLst>
      <p:ext uri="{BB962C8B-B14F-4D97-AF65-F5344CB8AC3E}">
        <p14:creationId xmlns:p14="http://schemas.microsoft.com/office/powerpoint/2010/main" val="2614971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C1B9-F4B4-B71E-3185-4967268F4049}"/>
              </a:ext>
            </a:extLst>
          </p:cNvPr>
          <p:cNvSpPr>
            <a:spLocks noGrp="1"/>
          </p:cNvSpPr>
          <p:nvPr>
            <p:ph type="title"/>
          </p:nvPr>
        </p:nvSpPr>
        <p:spPr>
          <a:xfrm>
            <a:off x="478972" y="242661"/>
            <a:ext cx="10691948" cy="920659"/>
          </a:xfrm>
        </p:spPr>
        <p:txBody>
          <a:bodyPr>
            <a:normAutofit fontScale="90000"/>
          </a:bodyPr>
          <a:lstStyle/>
          <a:p>
            <a:r>
              <a:rPr lang="en-US" dirty="0"/>
              <a:t>18 U.S. Code § 794 - Gathering or delivering defense information to aid foreign government</a:t>
            </a:r>
          </a:p>
        </p:txBody>
      </p:sp>
      <p:sp>
        <p:nvSpPr>
          <p:cNvPr id="3" name="Content Placeholder 2">
            <a:extLst>
              <a:ext uri="{FF2B5EF4-FFF2-40B4-BE49-F238E27FC236}">
                <a16:creationId xmlns:a16="http://schemas.microsoft.com/office/drawing/2014/main" id="{B3432E26-A8C7-7B48-9B29-8B7B802A396F}"/>
              </a:ext>
            </a:extLst>
          </p:cNvPr>
          <p:cNvSpPr>
            <a:spLocks noGrp="1"/>
          </p:cNvSpPr>
          <p:nvPr>
            <p:ph idx="1"/>
          </p:nvPr>
        </p:nvSpPr>
        <p:spPr>
          <a:xfrm>
            <a:off x="478972" y="1366520"/>
            <a:ext cx="11042468" cy="5115559"/>
          </a:xfrm>
        </p:spPr>
        <p:txBody>
          <a:bodyPr>
            <a:normAutofit fontScale="85000" lnSpcReduction="20000"/>
          </a:bodyPr>
          <a:lstStyle/>
          <a:p>
            <a:r>
              <a:rPr lang="en-US" dirty="0"/>
              <a:t>(a)Whoever, </a:t>
            </a:r>
            <a:r>
              <a:rPr lang="en-US" dirty="0">
                <a:highlight>
                  <a:srgbClr val="FFFF00"/>
                </a:highlight>
              </a:rPr>
              <a:t>with intent or reason to believe that it is to be used to the injury of the United States or to the advantage of a foreign nation</a:t>
            </a:r>
            <a:r>
              <a:rPr lang="en-US" dirty="0"/>
              <a:t>, </a:t>
            </a:r>
            <a:r>
              <a:rPr lang="en-US" dirty="0">
                <a:highlight>
                  <a:srgbClr val="FFFF00"/>
                </a:highlight>
              </a:rPr>
              <a:t>communicates, delivers, or transmits, or attempts to communicate, deliver, or transmit, </a:t>
            </a:r>
            <a:r>
              <a:rPr lang="en-US" dirty="0"/>
              <a:t>to any foreign government, or to any faction or party or military or naval force within a foreign country, whether recognized or unrecognized by the United States, or to any representative, officer, agent, employee, subject, or citizen thereof, either directly or indirectly, any document, writing, code book, signal book, sketch, photograph, photographic negative, blueprint, plan, map, model, note, instrument, appliance, or information </a:t>
            </a:r>
            <a:r>
              <a:rPr lang="en-US" dirty="0">
                <a:highlight>
                  <a:srgbClr val="FFFF00"/>
                </a:highlight>
              </a:rPr>
              <a:t>relating to the national defense</a:t>
            </a:r>
            <a:r>
              <a:rPr lang="en-US" dirty="0"/>
              <a:t>, </a:t>
            </a:r>
            <a:r>
              <a:rPr lang="en-US" dirty="0">
                <a:highlight>
                  <a:srgbClr val="FFFF00"/>
                </a:highlight>
              </a:rPr>
              <a:t>shall be punished by death or by imprisonment for any term of years or for life</a:t>
            </a:r>
            <a:r>
              <a:rPr lang="en-US" dirty="0"/>
              <a:t>, except that </a:t>
            </a:r>
            <a:r>
              <a:rPr lang="en-US" dirty="0">
                <a:highlight>
                  <a:srgbClr val="FFFF00"/>
                </a:highlight>
              </a:rPr>
              <a:t>the sentence of death shall not be imposed unless the jury or, if there is no jury, the court, further finds that the offense resulted in the identification by a foreign power (as defined in section 101(a) of the Foreign Intelligence Surveillance Act of 1978) of an individual acting as an agent of the United States and consequently in the death of that individual, or directly concerned nuclear weaponry, military spacecraft or satellites, early warning systems, or other means of defense or retaliation against large-scale attack; war plans; communications intelligence or cryptographic information; or any other major weapons system or major element of defense strategy.</a:t>
            </a:r>
          </a:p>
        </p:txBody>
      </p:sp>
      <p:sp>
        <p:nvSpPr>
          <p:cNvPr id="4" name="Slide Number Placeholder 3">
            <a:extLst>
              <a:ext uri="{FF2B5EF4-FFF2-40B4-BE49-F238E27FC236}">
                <a16:creationId xmlns:a16="http://schemas.microsoft.com/office/drawing/2014/main" id="{5F3E20CC-21E4-F324-E337-0D99CF1B12FD}"/>
              </a:ext>
            </a:extLst>
          </p:cNvPr>
          <p:cNvSpPr>
            <a:spLocks noGrp="1"/>
          </p:cNvSpPr>
          <p:nvPr>
            <p:ph type="sldNum" sz="quarter" idx="12"/>
          </p:nvPr>
        </p:nvSpPr>
        <p:spPr/>
        <p:txBody>
          <a:bodyPr/>
          <a:lstStyle/>
          <a:p>
            <a:fld id="{8CDD72CE-15D5-43BE-841F-78925906E125}" type="slidenum">
              <a:rPr lang="en-US" smtClean="0"/>
              <a:t>62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C1418F3-BAC6-5AEE-C8D2-F097BDAE6E72}"/>
                  </a:ext>
                </a:extLst>
              </p14:cNvPr>
              <p14:cNvContentPartPr/>
              <p14:nvPr/>
            </p14:nvContentPartPr>
            <p14:xfrm>
              <a:off x="1018080" y="1077120"/>
              <a:ext cx="10527120" cy="5091480"/>
            </p14:xfrm>
          </p:contentPart>
        </mc:Choice>
        <mc:Fallback>
          <p:pic>
            <p:nvPicPr>
              <p:cNvPr id="5" name="Ink 4">
                <a:extLst>
                  <a:ext uri="{FF2B5EF4-FFF2-40B4-BE49-F238E27FC236}">
                    <a16:creationId xmlns:a16="http://schemas.microsoft.com/office/drawing/2014/main" id="{9C1418F3-BAC6-5AEE-C8D2-F097BDAE6E72}"/>
                  </a:ext>
                </a:extLst>
              </p:cNvPr>
              <p:cNvPicPr/>
              <p:nvPr/>
            </p:nvPicPr>
            <p:blipFill>
              <a:blip r:embed="rId3"/>
              <a:stretch>
                <a:fillRect/>
              </a:stretch>
            </p:blipFill>
            <p:spPr>
              <a:xfrm>
                <a:off x="1008720" y="1067760"/>
                <a:ext cx="10545840" cy="5110200"/>
              </a:xfrm>
              <a:prstGeom prst="rect">
                <a:avLst/>
              </a:prstGeom>
            </p:spPr>
          </p:pic>
        </mc:Fallback>
      </mc:AlternateContent>
    </p:spTree>
    <p:extLst>
      <p:ext uri="{BB962C8B-B14F-4D97-AF65-F5344CB8AC3E}">
        <p14:creationId xmlns:p14="http://schemas.microsoft.com/office/powerpoint/2010/main" val="3047967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808A6-3FB6-59B3-A04E-AB042D3AAC0F}"/>
              </a:ext>
            </a:extLst>
          </p:cNvPr>
          <p:cNvSpPr>
            <a:spLocks noGrp="1"/>
          </p:cNvSpPr>
          <p:nvPr>
            <p:ph idx="1"/>
          </p:nvPr>
        </p:nvSpPr>
        <p:spPr>
          <a:xfrm>
            <a:off x="478972" y="695960"/>
            <a:ext cx="10676708" cy="5481003"/>
          </a:xfrm>
        </p:spPr>
        <p:txBody>
          <a:bodyPr>
            <a:normAutofit fontScale="92500" lnSpcReduction="10000"/>
          </a:bodyPr>
          <a:lstStyle/>
          <a:p>
            <a:r>
              <a:rPr lang="en-US" dirty="0"/>
              <a:t>(b)Whoever, </a:t>
            </a:r>
            <a:r>
              <a:rPr lang="en-US" dirty="0">
                <a:highlight>
                  <a:srgbClr val="FFFF00"/>
                </a:highlight>
              </a:rPr>
              <a:t>in time of war</a:t>
            </a:r>
            <a:r>
              <a:rPr lang="en-US" dirty="0"/>
              <a:t>, with intent that the same shall be communicated to the enemy, collects, records, </a:t>
            </a:r>
            <a:r>
              <a:rPr lang="en-US" dirty="0">
                <a:highlight>
                  <a:srgbClr val="FFFF00"/>
                </a:highlight>
              </a:rPr>
              <a:t>publishes</a:t>
            </a:r>
            <a:r>
              <a:rPr lang="en-US" dirty="0"/>
              <a:t>, or communicates, or attempts to elicit any information with respect to the movement, numbers, description, condition, or disposition of any of the Armed Forces, ships, aircraft, or war materials of the United States, or with respect to the plans or conduct, or supposed plans or conduct of any naval or military operations, or with respect to any works or measures undertaken for or connected with, or intended for the fortification or defense of any place, or any other information relating to the public defense, which might be useful to the enemy, shall be punished by death or by imprisonment for any term of years or for life.</a:t>
            </a:r>
          </a:p>
          <a:p>
            <a:r>
              <a:rPr lang="en-US" dirty="0"/>
              <a:t>(c)If two or more persons </a:t>
            </a:r>
            <a:r>
              <a:rPr lang="en-US" dirty="0">
                <a:highlight>
                  <a:srgbClr val="FFFF00"/>
                </a:highlight>
              </a:rPr>
              <a:t>conspire</a:t>
            </a:r>
            <a:r>
              <a:rPr lang="en-US" dirty="0"/>
              <a:t> to violate this section, and one or more of such persons do any act to effect the object of the conspiracy, each of the parties to such conspiracy shall be subject to the punishment provided for the offense which is the object of such conspiracy.</a:t>
            </a:r>
          </a:p>
        </p:txBody>
      </p:sp>
      <p:sp>
        <p:nvSpPr>
          <p:cNvPr id="4" name="Slide Number Placeholder 3">
            <a:extLst>
              <a:ext uri="{FF2B5EF4-FFF2-40B4-BE49-F238E27FC236}">
                <a16:creationId xmlns:a16="http://schemas.microsoft.com/office/drawing/2014/main" id="{1D1F813B-F6A2-3045-A770-D54DD1F14100}"/>
              </a:ext>
            </a:extLst>
          </p:cNvPr>
          <p:cNvSpPr>
            <a:spLocks noGrp="1"/>
          </p:cNvSpPr>
          <p:nvPr>
            <p:ph type="sldNum" sz="quarter" idx="12"/>
          </p:nvPr>
        </p:nvSpPr>
        <p:spPr/>
        <p:txBody>
          <a:bodyPr/>
          <a:lstStyle/>
          <a:p>
            <a:fld id="{8CDD72CE-15D5-43BE-841F-78925906E125}" type="slidenum">
              <a:rPr lang="en-US" smtClean="0"/>
              <a:t>63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814D621-879A-BB54-CFCF-D5BF82F76836}"/>
                  </a:ext>
                </a:extLst>
              </p14:cNvPr>
              <p14:cNvContentPartPr/>
              <p14:nvPr/>
            </p14:nvContentPartPr>
            <p14:xfrm>
              <a:off x="2152800" y="576720"/>
              <a:ext cx="6732000" cy="4310640"/>
            </p14:xfrm>
          </p:contentPart>
        </mc:Choice>
        <mc:Fallback>
          <p:pic>
            <p:nvPicPr>
              <p:cNvPr id="5" name="Ink 4">
                <a:extLst>
                  <a:ext uri="{FF2B5EF4-FFF2-40B4-BE49-F238E27FC236}">
                    <a16:creationId xmlns:a16="http://schemas.microsoft.com/office/drawing/2014/main" id="{2814D621-879A-BB54-CFCF-D5BF82F76836}"/>
                  </a:ext>
                </a:extLst>
              </p:cNvPr>
              <p:cNvPicPr/>
              <p:nvPr/>
            </p:nvPicPr>
            <p:blipFill>
              <a:blip r:embed="rId3"/>
              <a:stretch>
                <a:fillRect/>
              </a:stretch>
            </p:blipFill>
            <p:spPr>
              <a:xfrm>
                <a:off x="2143440" y="567360"/>
                <a:ext cx="6750720" cy="4329360"/>
              </a:xfrm>
              <a:prstGeom prst="rect">
                <a:avLst/>
              </a:prstGeom>
            </p:spPr>
          </p:pic>
        </mc:Fallback>
      </mc:AlternateContent>
    </p:spTree>
    <p:extLst>
      <p:ext uri="{BB962C8B-B14F-4D97-AF65-F5344CB8AC3E}">
        <p14:creationId xmlns:p14="http://schemas.microsoft.com/office/powerpoint/2010/main" val="1693060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EBC2-1F90-8510-6DBD-D002E49EF76E}"/>
              </a:ext>
            </a:extLst>
          </p:cNvPr>
          <p:cNvSpPr>
            <a:spLocks noGrp="1"/>
          </p:cNvSpPr>
          <p:nvPr>
            <p:ph type="title"/>
          </p:nvPr>
        </p:nvSpPr>
        <p:spPr>
          <a:xfrm>
            <a:off x="478972" y="242661"/>
            <a:ext cx="9261021" cy="803819"/>
          </a:xfrm>
        </p:spPr>
        <p:txBody>
          <a:bodyPr>
            <a:normAutofit fontScale="90000"/>
          </a:bodyPr>
          <a:lstStyle/>
          <a:p>
            <a:r>
              <a:rPr lang="en-US" dirty="0"/>
              <a:t>18 U.S. Code § 798 - Disclosure of classified information</a:t>
            </a:r>
          </a:p>
        </p:txBody>
      </p:sp>
      <p:sp>
        <p:nvSpPr>
          <p:cNvPr id="3" name="Content Placeholder 2">
            <a:extLst>
              <a:ext uri="{FF2B5EF4-FFF2-40B4-BE49-F238E27FC236}">
                <a16:creationId xmlns:a16="http://schemas.microsoft.com/office/drawing/2014/main" id="{6D141DC3-42EE-5E68-F5D8-11DEEF1D1E0F}"/>
              </a:ext>
            </a:extLst>
          </p:cNvPr>
          <p:cNvSpPr>
            <a:spLocks noGrp="1"/>
          </p:cNvSpPr>
          <p:nvPr>
            <p:ph idx="1"/>
          </p:nvPr>
        </p:nvSpPr>
        <p:spPr>
          <a:xfrm>
            <a:off x="478972" y="1315720"/>
            <a:ext cx="11199948" cy="4861243"/>
          </a:xfrm>
        </p:spPr>
        <p:txBody>
          <a:bodyPr>
            <a:normAutofit fontScale="85000" lnSpcReduction="20000"/>
          </a:bodyPr>
          <a:lstStyle/>
          <a:p>
            <a:r>
              <a:rPr lang="en-US" dirty="0"/>
              <a:t>(a)Whoever knowingly and willfully communicates, furnishes, transmits, or otherwise makes available to an unauthorized person, or</a:t>
            </a:r>
            <a:r>
              <a:rPr lang="en-US" dirty="0">
                <a:highlight>
                  <a:srgbClr val="FFFF00"/>
                </a:highlight>
              </a:rPr>
              <a:t> publishes</a:t>
            </a:r>
            <a:r>
              <a:rPr lang="en-US" dirty="0"/>
              <a:t>, or uses in any manner prejudicial to the safety or interest of the United States or for the benefit of any foreign government to the detriment of the United States any </a:t>
            </a:r>
            <a:r>
              <a:rPr lang="en-US" dirty="0">
                <a:highlight>
                  <a:srgbClr val="FFFF00"/>
                </a:highlight>
              </a:rPr>
              <a:t>classified information</a:t>
            </a:r>
            <a:r>
              <a:rPr lang="en-US" dirty="0"/>
              <a:t>—</a:t>
            </a:r>
          </a:p>
          <a:p>
            <a:pPr lvl="1"/>
            <a:r>
              <a:rPr lang="en-US" dirty="0"/>
              <a:t>(1)concerning the nature, preparation, or use of </a:t>
            </a:r>
            <a:r>
              <a:rPr lang="en-US" dirty="0">
                <a:highlight>
                  <a:srgbClr val="FFFF00"/>
                </a:highlight>
              </a:rPr>
              <a:t>any code, cipher, or cryptographic system of the United States or any foreign government</a:t>
            </a:r>
            <a:r>
              <a:rPr lang="en-US" dirty="0"/>
              <a:t>; or</a:t>
            </a:r>
          </a:p>
          <a:p>
            <a:pPr lvl="1"/>
            <a:r>
              <a:rPr lang="en-US" dirty="0"/>
              <a:t>(2)concerning </a:t>
            </a:r>
            <a:r>
              <a:rPr lang="en-US" dirty="0">
                <a:highlight>
                  <a:srgbClr val="FFFF00"/>
                </a:highlight>
              </a:rPr>
              <a:t>the design, construction, use, maintenance, or repair of any device, apparatus, or appliance used or prepared or planned for use by the United States or any foreign government for cryptographic or communication intelligence purposes</a:t>
            </a:r>
            <a:r>
              <a:rPr lang="en-US" dirty="0"/>
              <a:t>; or</a:t>
            </a:r>
          </a:p>
          <a:p>
            <a:pPr lvl="1"/>
            <a:r>
              <a:rPr lang="en-US" dirty="0"/>
              <a:t>(3)</a:t>
            </a:r>
            <a:r>
              <a:rPr lang="en-US" dirty="0">
                <a:highlight>
                  <a:srgbClr val="FFFF00"/>
                </a:highlight>
              </a:rPr>
              <a:t>concerning the communication intelligence activities of the United States or any foreign government</a:t>
            </a:r>
            <a:r>
              <a:rPr lang="en-US" dirty="0"/>
              <a:t>; or</a:t>
            </a:r>
          </a:p>
          <a:p>
            <a:pPr lvl="1"/>
            <a:r>
              <a:rPr lang="en-US" dirty="0"/>
              <a:t>(4)</a:t>
            </a:r>
            <a:r>
              <a:rPr lang="en-US" dirty="0">
                <a:highlight>
                  <a:srgbClr val="FFFF00"/>
                </a:highlight>
              </a:rPr>
              <a:t>obtained by the processes of communication intelligence from the communications of any foreign government, </a:t>
            </a:r>
            <a:r>
              <a:rPr lang="en-US" dirty="0">
                <a:highlight>
                  <a:srgbClr val="00FF00"/>
                </a:highlight>
              </a:rPr>
              <a:t>knowing the same to have been obtained by such processes</a:t>
            </a:r>
            <a:r>
              <a:rPr lang="en-US" dirty="0"/>
              <a:t>—</a:t>
            </a:r>
          </a:p>
          <a:p>
            <a:r>
              <a:rPr lang="en-US" dirty="0"/>
              <a:t>Shall be fined under this title or imprisoned not more than ten years, or both.</a:t>
            </a:r>
          </a:p>
        </p:txBody>
      </p:sp>
      <p:sp>
        <p:nvSpPr>
          <p:cNvPr id="4" name="Slide Number Placeholder 3">
            <a:extLst>
              <a:ext uri="{FF2B5EF4-FFF2-40B4-BE49-F238E27FC236}">
                <a16:creationId xmlns:a16="http://schemas.microsoft.com/office/drawing/2014/main" id="{B21F568D-1203-0FD7-46BE-7C5654E30AFA}"/>
              </a:ext>
            </a:extLst>
          </p:cNvPr>
          <p:cNvSpPr>
            <a:spLocks noGrp="1"/>
          </p:cNvSpPr>
          <p:nvPr>
            <p:ph type="sldNum" sz="quarter" idx="12"/>
          </p:nvPr>
        </p:nvSpPr>
        <p:spPr/>
        <p:txBody>
          <a:bodyPr/>
          <a:lstStyle/>
          <a:p>
            <a:fld id="{8CDD72CE-15D5-43BE-841F-78925906E125}" type="slidenum">
              <a:rPr lang="en-US" smtClean="0"/>
              <a:t>64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6816F54-281F-937E-6F80-9C4E593769F1}"/>
                  </a:ext>
                </a:extLst>
              </p14:cNvPr>
              <p14:cNvContentPartPr/>
              <p14:nvPr/>
            </p14:nvContentPartPr>
            <p14:xfrm>
              <a:off x="460440" y="1480320"/>
              <a:ext cx="11354760" cy="4611600"/>
            </p14:xfrm>
          </p:contentPart>
        </mc:Choice>
        <mc:Fallback>
          <p:pic>
            <p:nvPicPr>
              <p:cNvPr id="5" name="Ink 4">
                <a:extLst>
                  <a:ext uri="{FF2B5EF4-FFF2-40B4-BE49-F238E27FC236}">
                    <a16:creationId xmlns:a16="http://schemas.microsoft.com/office/drawing/2014/main" id="{C6816F54-281F-937E-6F80-9C4E593769F1}"/>
                  </a:ext>
                </a:extLst>
              </p:cNvPr>
              <p:cNvPicPr/>
              <p:nvPr/>
            </p:nvPicPr>
            <p:blipFill>
              <a:blip r:embed="rId3"/>
              <a:stretch>
                <a:fillRect/>
              </a:stretch>
            </p:blipFill>
            <p:spPr>
              <a:xfrm>
                <a:off x="451080" y="1470960"/>
                <a:ext cx="11373480" cy="4630320"/>
              </a:xfrm>
              <a:prstGeom prst="rect">
                <a:avLst/>
              </a:prstGeom>
            </p:spPr>
          </p:pic>
        </mc:Fallback>
      </mc:AlternateContent>
    </p:spTree>
    <p:extLst>
      <p:ext uri="{BB962C8B-B14F-4D97-AF65-F5344CB8AC3E}">
        <p14:creationId xmlns:p14="http://schemas.microsoft.com/office/powerpoint/2010/main" val="1798874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79C7D-5076-16D8-4A97-8767BBAD81A3}"/>
              </a:ext>
            </a:extLst>
          </p:cNvPr>
          <p:cNvSpPr>
            <a:spLocks noGrp="1"/>
          </p:cNvSpPr>
          <p:nvPr>
            <p:ph type="title"/>
          </p:nvPr>
        </p:nvSpPr>
        <p:spPr/>
        <p:txBody>
          <a:bodyPr/>
          <a:lstStyle/>
          <a:p>
            <a:r>
              <a:rPr lang="en-US" dirty="0"/>
              <a:t>Security Clearances</a:t>
            </a:r>
          </a:p>
        </p:txBody>
      </p:sp>
      <p:sp>
        <p:nvSpPr>
          <p:cNvPr id="6" name="Text Placeholder 5">
            <a:extLst>
              <a:ext uri="{FF2B5EF4-FFF2-40B4-BE49-F238E27FC236}">
                <a16:creationId xmlns:a16="http://schemas.microsoft.com/office/drawing/2014/main" id="{45605259-3C15-91BB-0CF4-E7972F39D0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15B8D6-FC23-20CE-1671-5DD719E0BBBD}"/>
              </a:ext>
            </a:extLst>
          </p:cNvPr>
          <p:cNvSpPr>
            <a:spLocks noGrp="1"/>
          </p:cNvSpPr>
          <p:nvPr>
            <p:ph type="sldNum" sz="quarter" idx="12"/>
          </p:nvPr>
        </p:nvSpPr>
        <p:spPr/>
        <p:txBody>
          <a:bodyPr/>
          <a:lstStyle/>
          <a:p>
            <a:fld id="{8CDD72CE-15D5-43BE-841F-78925906E125}" type="slidenum">
              <a:rPr lang="en-US" smtClean="0"/>
              <a:t>65</a:t>
            </a:fld>
            <a:endParaRPr lang="en-US"/>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FF0C64C4-4D4D-4211-733A-C51CC30F33D5}"/>
                  </a:ext>
                </a:extLst>
              </p14:cNvPr>
              <p14:cNvContentPartPr/>
              <p14:nvPr/>
            </p14:nvContentPartPr>
            <p14:xfrm>
              <a:off x="603720" y="2905200"/>
              <a:ext cx="7031160" cy="1779480"/>
            </p14:xfrm>
          </p:contentPart>
        </mc:Choice>
        <mc:Fallback>
          <p:pic>
            <p:nvPicPr>
              <p:cNvPr id="7" name="Ink 6">
                <a:extLst>
                  <a:ext uri="{FF2B5EF4-FFF2-40B4-BE49-F238E27FC236}">
                    <a16:creationId xmlns:a16="http://schemas.microsoft.com/office/drawing/2014/main" id="{FF0C64C4-4D4D-4211-733A-C51CC30F33D5}"/>
                  </a:ext>
                </a:extLst>
              </p:cNvPr>
              <p:cNvPicPr/>
              <p:nvPr/>
            </p:nvPicPr>
            <p:blipFill>
              <a:blip r:embed="rId3"/>
              <a:stretch>
                <a:fillRect/>
              </a:stretch>
            </p:blipFill>
            <p:spPr>
              <a:xfrm>
                <a:off x="594360" y="2895840"/>
                <a:ext cx="7049880" cy="1798200"/>
              </a:xfrm>
              <a:prstGeom prst="rect">
                <a:avLst/>
              </a:prstGeom>
            </p:spPr>
          </p:pic>
        </mc:Fallback>
      </mc:AlternateContent>
    </p:spTree>
    <p:extLst>
      <p:ext uri="{BB962C8B-B14F-4D97-AF65-F5344CB8AC3E}">
        <p14:creationId xmlns:p14="http://schemas.microsoft.com/office/powerpoint/2010/main" val="687066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b="1" kern="0" spc="-10" dirty="0">
                <a:solidFill>
                  <a:srgbClr val="FFFFFF"/>
                </a:solidFill>
                <a:latin typeface="Calibri"/>
                <a:cs typeface="Calibri"/>
              </a:rPr>
              <a:t>NATIONAL</a:t>
            </a:r>
            <a:r>
              <a:rPr b="1" kern="0" spc="-80" dirty="0">
                <a:solidFill>
                  <a:srgbClr val="FFFFFF"/>
                </a:solidFill>
                <a:latin typeface="Calibri"/>
                <a:cs typeface="Calibri"/>
              </a:rPr>
              <a:t> </a:t>
            </a:r>
            <a:r>
              <a:rPr b="1" kern="0" spc="-10" dirty="0">
                <a:solidFill>
                  <a:srgbClr val="FFFFFF"/>
                </a:solidFill>
                <a:latin typeface="Calibri"/>
                <a:cs typeface="Calibri"/>
              </a:rPr>
              <a:t>BACKGROUND</a:t>
            </a:r>
            <a:r>
              <a:rPr b="1" kern="0" spc="-70" dirty="0">
                <a:solidFill>
                  <a:srgbClr val="FFFFFF"/>
                </a:solidFill>
                <a:latin typeface="Calibri"/>
                <a:cs typeface="Calibri"/>
              </a:rPr>
              <a:t> </a:t>
            </a:r>
            <a:r>
              <a:rPr b="1" kern="0" spc="-10" dirty="0">
                <a:solidFill>
                  <a:srgbClr val="FFFFFF"/>
                </a:solidFill>
                <a:latin typeface="Calibri"/>
                <a:cs typeface="Calibri"/>
              </a:rPr>
              <a:t>INVESTIGATIONS</a:t>
            </a:r>
            <a:r>
              <a:rPr b="1" kern="0" spc="-70" dirty="0">
                <a:solidFill>
                  <a:srgbClr val="FFFFFF"/>
                </a:solidFill>
                <a:latin typeface="Calibri"/>
                <a:cs typeface="Calibri"/>
              </a:rPr>
              <a:t> </a:t>
            </a:r>
            <a:r>
              <a:rPr b="1" kern="0" spc="-10" dirty="0">
                <a:solidFill>
                  <a:srgbClr val="FFFFFF"/>
                </a:solidFill>
                <a:latin typeface="Calibri"/>
                <a:cs typeface="Calibri"/>
              </a:rPr>
              <a:t>BUREAU</a:t>
            </a:r>
            <a:endParaRPr kern="0">
              <a:solidFill>
                <a:sysClr val="windowText" lastClr="000000"/>
              </a:solidFill>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a:spLocks noGrp="1"/>
          </p:cNvSpPr>
          <p:nvPr>
            <p:ph type="title"/>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marL="635" algn="ctr">
              <a:spcBef>
                <a:spcPts val="1005"/>
              </a:spcBef>
            </a:pPr>
            <a:r>
              <a:rPr sz="2000" b="1" cap="small" dirty="0">
                <a:solidFill>
                  <a:srgbClr val="595959"/>
                </a:solidFill>
              </a:rPr>
              <a:t>NBIB </a:t>
            </a:r>
            <a:r>
              <a:rPr sz="2000" b="1" cap="small" spc="-10" dirty="0">
                <a:solidFill>
                  <a:srgbClr val="595959"/>
                </a:solidFill>
              </a:rPr>
              <a:t>Introduction</a:t>
            </a:r>
            <a:endParaRPr sz="2000"/>
          </a:p>
        </p:txBody>
      </p:sp>
      <p:sp>
        <p:nvSpPr>
          <p:cNvPr id="5" name="object 5"/>
          <p:cNvSpPr txBox="1"/>
          <p:nvPr/>
        </p:nvSpPr>
        <p:spPr>
          <a:xfrm>
            <a:off x="2328385" y="1235266"/>
            <a:ext cx="7240270" cy="756285"/>
          </a:xfrm>
          <a:prstGeom prst="rect">
            <a:avLst/>
          </a:prstGeom>
        </p:spPr>
        <p:txBody>
          <a:bodyPr vert="horz" wrap="square" lIns="0" tIns="12700" rIns="0" bIns="0" rtlCol="0">
            <a:spAutoFit/>
          </a:bodyPr>
          <a:lstStyle/>
          <a:p>
            <a:pPr marL="12700" marR="5080" algn="ctr">
              <a:lnSpc>
                <a:spcPct val="99800"/>
              </a:lnSpc>
              <a:spcBef>
                <a:spcPts val="100"/>
              </a:spcBef>
            </a:pPr>
            <a:r>
              <a:rPr sz="1600" b="1" kern="0" dirty="0">
                <a:solidFill>
                  <a:sysClr val="windowText" lastClr="000000"/>
                </a:solidFill>
                <a:latin typeface="Garamond"/>
                <a:cs typeface="Garamond"/>
              </a:rPr>
              <a:t>Established</a:t>
            </a:r>
            <a:r>
              <a:rPr sz="1600" b="1" kern="0" spc="-20" dirty="0">
                <a:solidFill>
                  <a:sysClr val="windowText" lastClr="000000"/>
                </a:solidFill>
                <a:latin typeface="Garamond"/>
                <a:cs typeface="Garamond"/>
              </a:rPr>
              <a:t> </a:t>
            </a:r>
            <a:r>
              <a:rPr sz="1600" b="1" kern="0" dirty="0">
                <a:solidFill>
                  <a:sysClr val="windowText" lastClr="000000"/>
                </a:solidFill>
                <a:latin typeface="Garamond"/>
                <a:cs typeface="Garamond"/>
              </a:rPr>
              <a:t>on</a:t>
            </a:r>
            <a:r>
              <a:rPr sz="1600" b="1" kern="0" spc="-10" dirty="0">
                <a:solidFill>
                  <a:sysClr val="windowText" lastClr="000000"/>
                </a:solidFill>
                <a:latin typeface="Garamond"/>
                <a:cs typeface="Garamond"/>
              </a:rPr>
              <a:t> </a:t>
            </a:r>
            <a:r>
              <a:rPr sz="1600" b="1" kern="0" dirty="0">
                <a:solidFill>
                  <a:sysClr val="windowText" lastClr="000000"/>
                </a:solidFill>
                <a:latin typeface="Garamond"/>
                <a:cs typeface="Garamond"/>
              </a:rPr>
              <a:t>October</a:t>
            </a:r>
            <a:r>
              <a:rPr sz="1600" b="1" kern="0" spc="-15" dirty="0">
                <a:solidFill>
                  <a:sysClr val="windowText" lastClr="000000"/>
                </a:solidFill>
                <a:latin typeface="Garamond"/>
                <a:cs typeface="Garamond"/>
              </a:rPr>
              <a:t> </a:t>
            </a:r>
            <a:r>
              <a:rPr sz="1600" b="1" kern="0" dirty="0">
                <a:solidFill>
                  <a:sysClr val="windowText" lastClr="000000"/>
                </a:solidFill>
                <a:latin typeface="Garamond"/>
                <a:cs typeface="Garamond"/>
              </a:rPr>
              <a:t>1,</a:t>
            </a:r>
            <a:r>
              <a:rPr sz="1600" b="1" kern="0" spc="-15" dirty="0">
                <a:solidFill>
                  <a:sysClr val="windowText" lastClr="000000"/>
                </a:solidFill>
                <a:latin typeface="Garamond"/>
                <a:cs typeface="Garamond"/>
              </a:rPr>
              <a:t> </a:t>
            </a:r>
            <a:r>
              <a:rPr sz="1600" b="1" kern="0" dirty="0">
                <a:solidFill>
                  <a:sysClr val="windowText" lastClr="000000"/>
                </a:solidFill>
                <a:latin typeface="Garamond"/>
                <a:cs typeface="Garamond"/>
              </a:rPr>
              <a:t>2016,</a:t>
            </a:r>
            <a:r>
              <a:rPr sz="1600" b="1" kern="0" spc="-15" dirty="0">
                <a:solidFill>
                  <a:sysClr val="windowText" lastClr="000000"/>
                </a:solidFill>
                <a:latin typeface="Garamond"/>
                <a:cs typeface="Garamond"/>
              </a:rPr>
              <a:t> </a:t>
            </a:r>
            <a:r>
              <a:rPr sz="1600" b="1" kern="0" dirty="0">
                <a:solidFill>
                  <a:sysClr val="windowText" lastClr="000000"/>
                </a:solidFill>
                <a:latin typeface="Garamond"/>
                <a:cs typeface="Garamond"/>
              </a:rPr>
              <a:t>NBIB</a:t>
            </a:r>
            <a:r>
              <a:rPr sz="1600" b="1" kern="0" spc="-10" dirty="0">
                <a:solidFill>
                  <a:sysClr val="windowText" lastClr="000000"/>
                </a:solidFill>
                <a:latin typeface="Garamond"/>
                <a:cs typeface="Garamond"/>
              </a:rPr>
              <a:t> </a:t>
            </a:r>
            <a:r>
              <a:rPr sz="1600" b="1" kern="0" dirty="0">
                <a:solidFill>
                  <a:sysClr val="windowText" lastClr="000000"/>
                </a:solidFill>
                <a:latin typeface="Garamond"/>
                <a:cs typeface="Garamond"/>
              </a:rPr>
              <a:t>has</a:t>
            </a:r>
            <a:r>
              <a:rPr sz="1600" b="1" kern="0" spc="-15" dirty="0">
                <a:solidFill>
                  <a:sysClr val="windowText" lastClr="000000"/>
                </a:solidFill>
                <a:latin typeface="Garamond"/>
                <a:cs typeface="Garamond"/>
              </a:rPr>
              <a:t> </a:t>
            </a:r>
            <a:r>
              <a:rPr sz="1600" b="1" kern="0" dirty="0">
                <a:solidFill>
                  <a:sysClr val="windowText" lastClr="000000"/>
                </a:solidFill>
                <a:latin typeface="Garamond"/>
                <a:cs typeface="Garamond"/>
              </a:rPr>
              <a:t>the</a:t>
            </a:r>
            <a:r>
              <a:rPr sz="1600" b="1" kern="0" spc="-15" dirty="0">
                <a:solidFill>
                  <a:sysClr val="windowText" lastClr="000000"/>
                </a:solidFill>
                <a:latin typeface="Garamond"/>
                <a:cs typeface="Garamond"/>
              </a:rPr>
              <a:t> </a:t>
            </a:r>
            <a:r>
              <a:rPr sz="1600" b="1" kern="0" dirty="0">
                <a:solidFill>
                  <a:sysClr val="windowText" lastClr="000000"/>
                </a:solidFill>
                <a:latin typeface="Garamond"/>
                <a:cs typeface="Garamond"/>
              </a:rPr>
              <a:t>responsibility</a:t>
            </a:r>
            <a:r>
              <a:rPr sz="1600" b="1" kern="0" spc="-15" dirty="0">
                <a:solidFill>
                  <a:sysClr val="windowText" lastClr="000000"/>
                </a:solidFill>
                <a:latin typeface="Garamond"/>
                <a:cs typeface="Garamond"/>
              </a:rPr>
              <a:t> </a:t>
            </a:r>
            <a:r>
              <a:rPr sz="1600" b="1" kern="0" dirty="0">
                <a:solidFill>
                  <a:sysClr val="windowText" lastClr="000000"/>
                </a:solidFill>
                <a:latin typeface="Garamond"/>
                <a:cs typeface="Garamond"/>
              </a:rPr>
              <a:t>of</a:t>
            </a:r>
            <a:r>
              <a:rPr sz="1600" b="1" kern="0" spc="235" dirty="0">
                <a:solidFill>
                  <a:sysClr val="windowText" lastClr="000000"/>
                </a:solidFill>
                <a:latin typeface="Garamond"/>
                <a:cs typeface="Garamond"/>
              </a:rPr>
              <a:t> </a:t>
            </a:r>
            <a:r>
              <a:rPr sz="1600" b="1" kern="0" spc="-10" dirty="0">
                <a:solidFill>
                  <a:sysClr val="windowText" lastClr="000000"/>
                </a:solidFill>
                <a:latin typeface="Garamond"/>
                <a:cs typeface="Garamond"/>
              </a:rPr>
              <a:t>conducting </a:t>
            </a:r>
            <a:r>
              <a:rPr sz="1600" b="1" kern="0" dirty="0">
                <a:solidFill>
                  <a:sysClr val="windowText" lastClr="000000"/>
                </a:solidFill>
                <a:latin typeface="Garamond"/>
                <a:cs typeface="Garamond"/>
              </a:rPr>
              <a:t>background</a:t>
            </a:r>
            <a:r>
              <a:rPr sz="1600" b="1" kern="0" spc="-30" dirty="0">
                <a:solidFill>
                  <a:sysClr val="windowText" lastClr="000000"/>
                </a:solidFill>
                <a:latin typeface="Garamond"/>
                <a:cs typeface="Garamond"/>
              </a:rPr>
              <a:t> </a:t>
            </a:r>
            <a:r>
              <a:rPr sz="1600" b="1" kern="0" dirty="0">
                <a:solidFill>
                  <a:sysClr val="windowText" lastClr="000000"/>
                </a:solidFill>
                <a:latin typeface="Garamond"/>
                <a:cs typeface="Garamond"/>
              </a:rPr>
              <a:t>investigations</a:t>
            </a:r>
            <a:r>
              <a:rPr sz="1600" b="1" kern="0" spc="-20" dirty="0">
                <a:solidFill>
                  <a:sysClr val="windowText" lastClr="000000"/>
                </a:solidFill>
                <a:latin typeface="Garamond"/>
                <a:cs typeface="Garamond"/>
              </a:rPr>
              <a:t> </a:t>
            </a:r>
            <a:r>
              <a:rPr sz="1600" b="1" kern="0" dirty="0">
                <a:solidFill>
                  <a:sysClr val="windowText" lastClr="000000"/>
                </a:solidFill>
                <a:latin typeface="Garamond"/>
                <a:cs typeface="Garamond"/>
              </a:rPr>
              <a:t>for</a:t>
            </a:r>
            <a:r>
              <a:rPr sz="1600" b="1" kern="0" spc="-20" dirty="0">
                <a:solidFill>
                  <a:sysClr val="windowText" lastClr="000000"/>
                </a:solidFill>
                <a:latin typeface="Garamond"/>
                <a:cs typeface="Garamond"/>
              </a:rPr>
              <a:t> </a:t>
            </a:r>
            <a:r>
              <a:rPr sz="1600" b="1" kern="0" dirty="0">
                <a:solidFill>
                  <a:sysClr val="windowText" lastClr="000000"/>
                </a:solidFill>
                <a:latin typeface="Garamond"/>
                <a:cs typeface="Garamond"/>
              </a:rPr>
              <a:t>over</a:t>
            </a:r>
            <a:r>
              <a:rPr sz="1600" b="1" kern="0" spc="-20" dirty="0">
                <a:solidFill>
                  <a:sysClr val="windowText" lastClr="000000"/>
                </a:solidFill>
                <a:latin typeface="Garamond"/>
                <a:cs typeface="Garamond"/>
              </a:rPr>
              <a:t> </a:t>
            </a:r>
            <a:r>
              <a:rPr sz="1600" b="1" kern="0" dirty="0">
                <a:solidFill>
                  <a:sysClr val="windowText" lastClr="000000"/>
                </a:solidFill>
                <a:latin typeface="Garamond"/>
                <a:cs typeface="Garamond"/>
              </a:rPr>
              <a:t>100</a:t>
            </a:r>
            <a:r>
              <a:rPr sz="1600" b="1" kern="0" spc="-20" dirty="0">
                <a:solidFill>
                  <a:sysClr val="windowText" lastClr="000000"/>
                </a:solidFill>
                <a:latin typeface="Garamond"/>
                <a:cs typeface="Garamond"/>
              </a:rPr>
              <a:t> </a:t>
            </a:r>
            <a:r>
              <a:rPr sz="1600" b="1" kern="0" dirty="0">
                <a:solidFill>
                  <a:sysClr val="windowText" lastClr="000000"/>
                </a:solidFill>
                <a:latin typeface="Garamond"/>
                <a:cs typeface="Garamond"/>
              </a:rPr>
              <a:t>Federal</a:t>
            </a:r>
            <a:r>
              <a:rPr sz="1600" b="1" kern="0" spc="-25" dirty="0">
                <a:solidFill>
                  <a:sysClr val="windowText" lastClr="000000"/>
                </a:solidFill>
                <a:latin typeface="Garamond"/>
                <a:cs typeface="Garamond"/>
              </a:rPr>
              <a:t> </a:t>
            </a:r>
            <a:r>
              <a:rPr sz="1600" b="1" kern="0" dirty="0">
                <a:solidFill>
                  <a:sysClr val="windowText" lastClr="000000"/>
                </a:solidFill>
                <a:latin typeface="Garamond"/>
                <a:cs typeface="Garamond"/>
              </a:rPr>
              <a:t>agencies</a:t>
            </a:r>
            <a:r>
              <a:rPr sz="1600" b="1" kern="0" spc="-20" dirty="0">
                <a:solidFill>
                  <a:sysClr val="windowText" lastClr="000000"/>
                </a:solidFill>
                <a:latin typeface="Garamond"/>
                <a:cs typeface="Garamond"/>
              </a:rPr>
              <a:t> </a:t>
            </a:r>
            <a:r>
              <a:rPr sz="1600" b="1" kern="0" dirty="0">
                <a:solidFill>
                  <a:sysClr val="windowText" lastClr="000000"/>
                </a:solidFill>
                <a:latin typeface="Garamond"/>
                <a:cs typeface="Garamond"/>
              </a:rPr>
              <a:t>–</a:t>
            </a:r>
            <a:r>
              <a:rPr sz="1600" b="1" kern="0" spc="-15" dirty="0">
                <a:solidFill>
                  <a:sysClr val="windowText" lastClr="000000"/>
                </a:solidFill>
                <a:latin typeface="Garamond"/>
                <a:cs typeface="Garamond"/>
              </a:rPr>
              <a:t> </a:t>
            </a:r>
            <a:r>
              <a:rPr sz="1600" b="1" kern="0" dirty="0">
                <a:solidFill>
                  <a:sysClr val="windowText" lastClr="000000"/>
                </a:solidFill>
                <a:latin typeface="Garamond"/>
                <a:cs typeface="Garamond"/>
              </a:rPr>
              <a:t>approximately</a:t>
            </a:r>
            <a:r>
              <a:rPr sz="1600" b="1" kern="0" spc="-20" dirty="0">
                <a:solidFill>
                  <a:sysClr val="windowText" lastClr="000000"/>
                </a:solidFill>
                <a:latin typeface="Garamond"/>
                <a:cs typeface="Garamond"/>
              </a:rPr>
              <a:t> </a:t>
            </a:r>
            <a:r>
              <a:rPr sz="1600" b="1" kern="0" dirty="0">
                <a:solidFill>
                  <a:sysClr val="windowText" lastClr="000000"/>
                </a:solidFill>
                <a:latin typeface="Garamond"/>
                <a:cs typeface="Garamond"/>
              </a:rPr>
              <a:t>95%</a:t>
            </a:r>
            <a:r>
              <a:rPr sz="1600" b="1" kern="0" spc="-15" dirty="0">
                <a:solidFill>
                  <a:sysClr val="windowText" lastClr="000000"/>
                </a:solidFill>
                <a:latin typeface="Garamond"/>
                <a:cs typeface="Garamond"/>
              </a:rPr>
              <a:t> </a:t>
            </a:r>
            <a:r>
              <a:rPr sz="1600" b="1" kern="0" dirty="0">
                <a:solidFill>
                  <a:sysClr val="windowText" lastClr="000000"/>
                </a:solidFill>
                <a:latin typeface="Garamond"/>
                <a:cs typeface="Garamond"/>
              </a:rPr>
              <a:t>of</a:t>
            </a:r>
            <a:r>
              <a:rPr sz="1600" b="1" kern="0" spc="225" dirty="0">
                <a:solidFill>
                  <a:sysClr val="windowText" lastClr="000000"/>
                </a:solidFill>
                <a:latin typeface="Garamond"/>
                <a:cs typeface="Garamond"/>
              </a:rPr>
              <a:t> </a:t>
            </a:r>
            <a:r>
              <a:rPr sz="1600" b="1" kern="0" spc="-25" dirty="0">
                <a:solidFill>
                  <a:sysClr val="windowText" lastClr="000000"/>
                </a:solidFill>
                <a:latin typeface="Garamond"/>
                <a:cs typeface="Garamond"/>
              </a:rPr>
              <a:t>the </a:t>
            </a:r>
            <a:r>
              <a:rPr sz="1600" b="1" kern="0" dirty="0">
                <a:solidFill>
                  <a:sysClr val="windowText" lastClr="000000"/>
                </a:solidFill>
                <a:latin typeface="Garamond"/>
                <a:cs typeface="Garamond"/>
              </a:rPr>
              <a:t>total</a:t>
            </a:r>
            <a:r>
              <a:rPr sz="1600" b="1" kern="0" spc="-30" dirty="0">
                <a:solidFill>
                  <a:sysClr val="windowText" lastClr="000000"/>
                </a:solidFill>
                <a:latin typeface="Garamond"/>
                <a:cs typeface="Garamond"/>
              </a:rPr>
              <a:t> </a:t>
            </a:r>
            <a:r>
              <a:rPr sz="1600" b="1" kern="0" dirty="0">
                <a:solidFill>
                  <a:sysClr val="windowText" lastClr="000000"/>
                </a:solidFill>
                <a:latin typeface="Garamond"/>
                <a:cs typeface="Garamond"/>
              </a:rPr>
              <a:t>background</a:t>
            </a:r>
            <a:r>
              <a:rPr sz="1600" b="1" kern="0" spc="-15" dirty="0">
                <a:solidFill>
                  <a:sysClr val="windowText" lastClr="000000"/>
                </a:solidFill>
                <a:latin typeface="Garamond"/>
                <a:cs typeface="Garamond"/>
              </a:rPr>
              <a:t> </a:t>
            </a:r>
            <a:r>
              <a:rPr sz="1600" b="1" kern="0" dirty="0">
                <a:solidFill>
                  <a:sysClr val="windowText" lastClr="000000"/>
                </a:solidFill>
                <a:latin typeface="Garamond"/>
                <a:cs typeface="Garamond"/>
              </a:rPr>
              <a:t>investigations</a:t>
            </a:r>
            <a:r>
              <a:rPr sz="1600" b="1" kern="0" spc="-20" dirty="0">
                <a:solidFill>
                  <a:sysClr val="windowText" lastClr="000000"/>
                </a:solidFill>
                <a:latin typeface="Garamond"/>
                <a:cs typeface="Garamond"/>
              </a:rPr>
              <a:t> </a:t>
            </a:r>
            <a:r>
              <a:rPr sz="1600" b="1" kern="0" dirty="0">
                <a:solidFill>
                  <a:sysClr val="windowText" lastClr="000000"/>
                </a:solidFill>
                <a:latin typeface="Garamond"/>
                <a:cs typeface="Garamond"/>
              </a:rPr>
              <a:t>government</a:t>
            </a:r>
            <a:r>
              <a:rPr sz="1600" b="1" kern="0" spc="-15" dirty="0">
                <a:solidFill>
                  <a:sysClr val="windowText" lastClr="000000"/>
                </a:solidFill>
                <a:latin typeface="Garamond"/>
                <a:cs typeface="Garamond"/>
              </a:rPr>
              <a:t> </a:t>
            </a:r>
            <a:r>
              <a:rPr sz="1600" b="1" kern="0" spc="-20" dirty="0">
                <a:solidFill>
                  <a:sysClr val="windowText" lastClr="000000"/>
                </a:solidFill>
                <a:latin typeface="Garamond"/>
                <a:cs typeface="Garamond"/>
              </a:rPr>
              <a:t>wide</a:t>
            </a:r>
            <a:endParaRPr sz="1600" kern="0">
              <a:solidFill>
                <a:sysClr val="windowText" lastClr="000000"/>
              </a:solidFill>
              <a:latin typeface="Garamond"/>
              <a:cs typeface="Garamond"/>
            </a:endParaRPr>
          </a:p>
        </p:txBody>
      </p:sp>
      <p:sp>
        <p:nvSpPr>
          <p:cNvPr id="6" name="object 6"/>
          <p:cNvSpPr/>
          <p:nvPr/>
        </p:nvSpPr>
        <p:spPr>
          <a:xfrm>
            <a:off x="3394075" y="2209800"/>
            <a:ext cx="5403850" cy="0"/>
          </a:xfrm>
          <a:custGeom>
            <a:avLst/>
            <a:gdLst/>
            <a:ahLst/>
            <a:cxnLst/>
            <a:rect l="l" t="t" r="r" b="b"/>
            <a:pathLst>
              <a:path w="5403850">
                <a:moveTo>
                  <a:pt x="0" y="0"/>
                </a:moveTo>
                <a:lnTo>
                  <a:pt x="5403850" y="1"/>
                </a:lnTo>
              </a:path>
            </a:pathLst>
          </a:custGeom>
          <a:ln w="12700">
            <a:solidFill>
              <a:srgbClr val="000000"/>
            </a:solidFill>
          </a:ln>
        </p:spPr>
        <p:txBody>
          <a:bodyPr wrap="square" lIns="0" tIns="0" rIns="0" bIns="0" rtlCol="0"/>
          <a:lstStyle/>
          <a:p>
            <a:endParaRPr kern="0">
              <a:solidFill>
                <a:sysClr val="windowText" lastClr="000000"/>
              </a:solidFill>
            </a:endParaRPr>
          </a:p>
        </p:txBody>
      </p:sp>
      <p:sp>
        <p:nvSpPr>
          <p:cNvPr id="7" name="object 7"/>
          <p:cNvSpPr txBox="1"/>
          <p:nvPr/>
        </p:nvSpPr>
        <p:spPr>
          <a:xfrm>
            <a:off x="6660516" y="2445899"/>
            <a:ext cx="3401695" cy="3917950"/>
          </a:xfrm>
          <a:prstGeom prst="rect">
            <a:avLst/>
          </a:prstGeom>
        </p:spPr>
        <p:txBody>
          <a:bodyPr vert="horz" wrap="square" lIns="0" tIns="101600" rIns="0" bIns="0" rtlCol="0">
            <a:spAutoFit/>
          </a:bodyPr>
          <a:lstStyle/>
          <a:p>
            <a:pPr marL="1423670">
              <a:spcBef>
                <a:spcPts val="800"/>
              </a:spcBef>
            </a:pPr>
            <a:r>
              <a:rPr sz="1600" b="1" i="1" kern="0" spc="-10" dirty="0">
                <a:solidFill>
                  <a:sysClr val="windowText" lastClr="000000"/>
                </a:solidFill>
                <a:latin typeface="Calibri"/>
                <a:cs typeface="Calibri"/>
              </a:rPr>
              <a:t>Mission</a:t>
            </a:r>
            <a:endParaRPr sz="1600" kern="0">
              <a:solidFill>
                <a:sysClr val="windowText" lastClr="000000"/>
              </a:solidFill>
              <a:latin typeface="Calibri"/>
              <a:cs typeface="Calibri"/>
            </a:endParaRPr>
          </a:p>
          <a:p>
            <a:pPr marL="12700" marR="151765" algn="just">
              <a:lnSpc>
                <a:spcPct val="100200"/>
              </a:lnSpc>
              <a:spcBef>
                <a:spcPts val="610"/>
              </a:spcBef>
            </a:pPr>
            <a:r>
              <a:rPr sz="1400" kern="0" dirty="0">
                <a:solidFill>
                  <a:sysClr val="windowText" lastClr="000000"/>
                </a:solidFill>
                <a:latin typeface="Calibri"/>
                <a:cs typeface="Calibri"/>
              </a:rPr>
              <a:t>Delivering</a:t>
            </a:r>
            <a:r>
              <a:rPr sz="1400" kern="0" spc="-25" dirty="0">
                <a:solidFill>
                  <a:sysClr val="windowText" lastClr="000000"/>
                </a:solidFill>
                <a:latin typeface="Calibri"/>
                <a:cs typeface="Calibri"/>
              </a:rPr>
              <a:t> </a:t>
            </a:r>
            <a:r>
              <a:rPr sz="1400" kern="0" dirty="0">
                <a:solidFill>
                  <a:sysClr val="windowText" lastClr="000000"/>
                </a:solidFill>
                <a:latin typeface="Calibri"/>
                <a:cs typeface="Calibri"/>
              </a:rPr>
              <a:t>efficient</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and</a:t>
            </a:r>
            <a:r>
              <a:rPr sz="1400" kern="0" spc="-20" dirty="0">
                <a:solidFill>
                  <a:sysClr val="windowText" lastClr="000000"/>
                </a:solidFill>
                <a:latin typeface="Calibri"/>
                <a:cs typeface="Calibri"/>
              </a:rPr>
              <a:t> </a:t>
            </a:r>
            <a:r>
              <a:rPr sz="1400" kern="0" spc="-10" dirty="0">
                <a:solidFill>
                  <a:sysClr val="windowText" lastClr="000000"/>
                </a:solidFill>
                <a:latin typeface="Calibri"/>
                <a:cs typeface="Calibri"/>
              </a:rPr>
              <a:t>effective</a:t>
            </a:r>
            <a:r>
              <a:rPr sz="1400" kern="0" spc="-20" dirty="0">
                <a:solidFill>
                  <a:sysClr val="windowText" lastClr="000000"/>
                </a:solidFill>
                <a:latin typeface="Calibri"/>
                <a:cs typeface="Calibri"/>
              </a:rPr>
              <a:t> </a:t>
            </a:r>
            <a:r>
              <a:rPr sz="1400" kern="0" spc="-10" dirty="0">
                <a:solidFill>
                  <a:sysClr val="windowText" lastClr="000000"/>
                </a:solidFill>
                <a:latin typeface="Calibri"/>
                <a:cs typeface="Calibri"/>
              </a:rPr>
              <a:t>background investigations</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to</a:t>
            </a:r>
            <a:r>
              <a:rPr sz="1400" kern="0" spc="-10" dirty="0">
                <a:solidFill>
                  <a:sysClr val="windowText" lastClr="000000"/>
                </a:solidFill>
                <a:latin typeface="Calibri"/>
                <a:cs typeface="Calibri"/>
              </a:rPr>
              <a:t> </a:t>
            </a:r>
            <a:r>
              <a:rPr sz="1400" kern="0" dirty="0">
                <a:solidFill>
                  <a:sysClr val="windowText" lastClr="000000"/>
                </a:solidFill>
                <a:latin typeface="Calibri"/>
                <a:cs typeface="Calibri"/>
              </a:rPr>
              <a:t>safeguard</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the</a:t>
            </a:r>
            <a:r>
              <a:rPr sz="1400" kern="0" spc="-10" dirty="0">
                <a:solidFill>
                  <a:sysClr val="windowText" lastClr="000000"/>
                </a:solidFill>
                <a:latin typeface="Calibri"/>
                <a:cs typeface="Calibri"/>
              </a:rPr>
              <a:t> </a:t>
            </a:r>
            <a:r>
              <a:rPr sz="1400" kern="0" dirty="0">
                <a:solidFill>
                  <a:sysClr val="windowText" lastClr="000000"/>
                </a:solidFill>
                <a:latin typeface="Calibri"/>
                <a:cs typeface="Calibri"/>
              </a:rPr>
              <a:t>integrity</a:t>
            </a:r>
            <a:r>
              <a:rPr sz="1400" kern="0" spc="-10" dirty="0">
                <a:solidFill>
                  <a:sysClr val="windowText" lastClr="000000"/>
                </a:solidFill>
                <a:latin typeface="Calibri"/>
                <a:cs typeface="Calibri"/>
              </a:rPr>
              <a:t> </a:t>
            </a:r>
            <a:r>
              <a:rPr sz="1400" kern="0" spc="-25" dirty="0">
                <a:solidFill>
                  <a:sysClr val="windowText" lastClr="000000"/>
                </a:solidFill>
                <a:latin typeface="Calibri"/>
                <a:cs typeface="Calibri"/>
              </a:rPr>
              <a:t>and </a:t>
            </a:r>
            <a:r>
              <a:rPr sz="1400" kern="0" dirty="0">
                <a:solidFill>
                  <a:sysClr val="windowText" lastClr="000000"/>
                </a:solidFill>
                <a:latin typeface="Calibri"/>
                <a:cs typeface="Calibri"/>
              </a:rPr>
              <a:t>trustworthiness</a:t>
            </a:r>
            <a:r>
              <a:rPr sz="1400" kern="0" spc="-30" dirty="0">
                <a:solidFill>
                  <a:sysClr val="windowText" lastClr="000000"/>
                </a:solidFill>
                <a:latin typeface="Calibri"/>
                <a:cs typeface="Calibri"/>
              </a:rPr>
              <a:t> </a:t>
            </a:r>
            <a:r>
              <a:rPr sz="1400" kern="0" dirty="0">
                <a:solidFill>
                  <a:sysClr val="windowText" lastClr="000000"/>
                </a:solidFill>
                <a:latin typeface="Calibri"/>
                <a:cs typeface="Calibri"/>
              </a:rPr>
              <a:t>of</a:t>
            </a:r>
            <a:r>
              <a:rPr sz="1400" kern="0" spc="-30" dirty="0">
                <a:solidFill>
                  <a:sysClr val="windowText" lastClr="000000"/>
                </a:solidFill>
                <a:latin typeface="Calibri"/>
                <a:cs typeface="Calibri"/>
              </a:rPr>
              <a:t> </a:t>
            </a:r>
            <a:r>
              <a:rPr sz="1400" kern="0" dirty="0">
                <a:solidFill>
                  <a:sysClr val="windowText" lastClr="000000"/>
                </a:solidFill>
                <a:latin typeface="Calibri"/>
                <a:cs typeface="Calibri"/>
              </a:rPr>
              <a:t>the</a:t>
            </a:r>
            <a:r>
              <a:rPr sz="1400" kern="0" spc="-25" dirty="0">
                <a:solidFill>
                  <a:sysClr val="windowText" lastClr="000000"/>
                </a:solidFill>
                <a:latin typeface="Calibri"/>
                <a:cs typeface="Calibri"/>
              </a:rPr>
              <a:t> </a:t>
            </a:r>
            <a:r>
              <a:rPr sz="1400" kern="0" dirty="0">
                <a:solidFill>
                  <a:sysClr val="windowText" lastClr="000000"/>
                </a:solidFill>
                <a:latin typeface="Calibri"/>
                <a:cs typeface="Calibri"/>
              </a:rPr>
              <a:t>Federal</a:t>
            </a:r>
            <a:r>
              <a:rPr sz="1400" kern="0" spc="-20" dirty="0">
                <a:solidFill>
                  <a:sysClr val="windowText" lastClr="000000"/>
                </a:solidFill>
                <a:latin typeface="Calibri"/>
                <a:cs typeface="Calibri"/>
              </a:rPr>
              <a:t> </a:t>
            </a:r>
            <a:r>
              <a:rPr sz="1400" kern="0" spc="-10" dirty="0">
                <a:solidFill>
                  <a:sysClr val="windowText" lastClr="000000"/>
                </a:solidFill>
                <a:latin typeface="Calibri"/>
                <a:cs typeface="Calibri"/>
              </a:rPr>
              <a:t>workforce</a:t>
            </a:r>
            <a:endParaRPr sz="1400" kern="0">
              <a:solidFill>
                <a:sysClr val="windowText" lastClr="000000"/>
              </a:solidFill>
              <a:latin typeface="Calibri"/>
              <a:cs typeface="Calibri"/>
            </a:endParaRPr>
          </a:p>
          <a:p>
            <a:pPr marL="1506220">
              <a:spcBef>
                <a:spcPts val="620"/>
              </a:spcBef>
            </a:pPr>
            <a:r>
              <a:rPr sz="1600" b="1" i="1" kern="0" spc="-10" dirty="0">
                <a:solidFill>
                  <a:sysClr val="windowText" lastClr="000000"/>
                </a:solidFill>
                <a:latin typeface="Calibri"/>
                <a:cs typeface="Calibri"/>
              </a:rPr>
              <a:t>Vision</a:t>
            </a:r>
            <a:endParaRPr sz="1600" kern="0">
              <a:solidFill>
                <a:sysClr val="windowText" lastClr="000000"/>
              </a:solidFill>
              <a:latin typeface="Calibri"/>
              <a:cs typeface="Calibri"/>
            </a:endParaRPr>
          </a:p>
          <a:p>
            <a:pPr marL="26670" marR="5080" algn="just">
              <a:lnSpc>
                <a:spcPct val="100200"/>
              </a:lnSpc>
              <a:spcBef>
                <a:spcPts val="610"/>
              </a:spcBef>
            </a:pPr>
            <a:r>
              <a:rPr sz="1400" kern="0" spc="-20" dirty="0">
                <a:solidFill>
                  <a:sysClr val="windowText" lastClr="000000"/>
                </a:solidFill>
                <a:latin typeface="Calibri"/>
                <a:cs typeface="Calibri"/>
              </a:rPr>
              <a:t>Transforming</a:t>
            </a:r>
            <a:r>
              <a:rPr sz="1400" kern="0" spc="5" dirty="0">
                <a:solidFill>
                  <a:sysClr val="windowText" lastClr="000000"/>
                </a:solidFill>
                <a:latin typeface="Calibri"/>
                <a:cs typeface="Calibri"/>
              </a:rPr>
              <a:t> </a:t>
            </a:r>
            <a:r>
              <a:rPr sz="1400" kern="0" dirty="0">
                <a:solidFill>
                  <a:sysClr val="windowText" lastClr="000000"/>
                </a:solidFill>
                <a:latin typeface="Calibri"/>
                <a:cs typeface="Calibri"/>
              </a:rPr>
              <a:t>the</a:t>
            </a:r>
            <a:r>
              <a:rPr sz="1400" kern="0" spc="5" dirty="0">
                <a:solidFill>
                  <a:sysClr val="windowText" lastClr="000000"/>
                </a:solidFill>
                <a:latin typeface="Calibri"/>
                <a:cs typeface="Calibri"/>
              </a:rPr>
              <a:t> </a:t>
            </a:r>
            <a:r>
              <a:rPr sz="1400" kern="0" dirty="0">
                <a:solidFill>
                  <a:sysClr val="windowText" lastClr="000000"/>
                </a:solidFill>
                <a:latin typeface="Calibri"/>
                <a:cs typeface="Calibri"/>
              </a:rPr>
              <a:t>culture,</a:t>
            </a:r>
            <a:r>
              <a:rPr sz="1400" kern="0" spc="5" dirty="0">
                <a:solidFill>
                  <a:sysClr val="windowText" lastClr="000000"/>
                </a:solidFill>
                <a:latin typeface="Calibri"/>
                <a:cs typeface="Calibri"/>
              </a:rPr>
              <a:t> </a:t>
            </a:r>
            <a:r>
              <a:rPr sz="1400" kern="0" dirty="0">
                <a:solidFill>
                  <a:sysClr val="windowText" lastClr="000000"/>
                </a:solidFill>
                <a:latin typeface="Calibri"/>
                <a:cs typeface="Calibri"/>
              </a:rPr>
              <a:t>business,</a:t>
            </a:r>
            <a:r>
              <a:rPr sz="1400" kern="0" spc="5" dirty="0">
                <a:solidFill>
                  <a:sysClr val="windowText" lastClr="000000"/>
                </a:solidFill>
                <a:latin typeface="Calibri"/>
                <a:cs typeface="Calibri"/>
              </a:rPr>
              <a:t> </a:t>
            </a:r>
            <a:r>
              <a:rPr sz="1400" kern="0" spc="-10" dirty="0">
                <a:solidFill>
                  <a:sysClr val="windowText" lastClr="000000"/>
                </a:solidFill>
                <a:latin typeface="Calibri"/>
                <a:cs typeface="Calibri"/>
              </a:rPr>
              <a:t>processes, </a:t>
            </a:r>
            <a:r>
              <a:rPr sz="1400" kern="0" dirty="0">
                <a:solidFill>
                  <a:sysClr val="windowText" lastClr="000000"/>
                </a:solidFill>
                <a:latin typeface="Calibri"/>
                <a:cs typeface="Calibri"/>
              </a:rPr>
              <a:t>and</a:t>
            </a:r>
            <a:r>
              <a:rPr sz="1400" kern="0" spc="-5" dirty="0">
                <a:solidFill>
                  <a:sysClr val="windowText" lastClr="000000"/>
                </a:solidFill>
                <a:latin typeface="Calibri"/>
                <a:cs typeface="Calibri"/>
              </a:rPr>
              <a:t> </a:t>
            </a:r>
            <a:r>
              <a:rPr sz="1400" kern="0" dirty="0">
                <a:solidFill>
                  <a:sysClr val="windowText" lastClr="000000"/>
                </a:solidFill>
                <a:latin typeface="Calibri"/>
                <a:cs typeface="Calibri"/>
              </a:rPr>
              <a:t>technological </a:t>
            </a:r>
            <a:r>
              <a:rPr sz="1400" kern="0" spc="-10" dirty="0">
                <a:solidFill>
                  <a:sysClr val="windowText" lastClr="000000"/>
                </a:solidFill>
                <a:latin typeface="Calibri"/>
                <a:cs typeface="Calibri"/>
              </a:rPr>
              <a:t>infrastructure</a:t>
            </a:r>
            <a:r>
              <a:rPr sz="1400" kern="0" spc="-5" dirty="0">
                <a:solidFill>
                  <a:sysClr val="windowText" lastClr="000000"/>
                </a:solidFill>
                <a:latin typeface="Calibri"/>
                <a:cs typeface="Calibri"/>
              </a:rPr>
              <a:t> </a:t>
            </a:r>
            <a:r>
              <a:rPr sz="1400" kern="0" dirty="0">
                <a:solidFill>
                  <a:sysClr val="windowText" lastClr="000000"/>
                </a:solidFill>
                <a:latin typeface="Calibri"/>
                <a:cs typeface="Calibri"/>
              </a:rPr>
              <a:t>needed</a:t>
            </a:r>
            <a:r>
              <a:rPr sz="1400" kern="0" spc="-5" dirty="0">
                <a:solidFill>
                  <a:sysClr val="windowText" lastClr="000000"/>
                </a:solidFill>
                <a:latin typeface="Calibri"/>
                <a:cs typeface="Calibri"/>
              </a:rPr>
              <a:t> </a:t>
            </a:r>
            <a:r>
              <a:rPr sz="1400" kern="0" dirty="0">
                <a:solidFill>
                  <a:sysClr val="windowText" lastClr="000000"/>
                </a:solidFill>
                <a:latin typeface="Calibri"/>
                <a:cs typeface="Calibri"/>
              </a:rPr>
              <a:t>to</a:t>
            </a:r>
            <a:r>
              <a:rPr sz="1400" kern="0" spc="-5" dirty="0">
                <a:solidFill>
                  <a:sysClr val="windowText" lastClr="000000"/>
                </a:solidFill>
                <a:latin typeface="Calibri"/>
                <a:cs typeface="Calibri"/>
              </a:rPr>
              <a:t> </a:t>
            </a:r>
            <a:r>
              <a:rPr sz="1400" kern="0" spc="-25" dirty="0">
                <a:solidFill>
                  <a:sysClr val="windowText" lastClr="000000"/>
                </a:solidFill>
                <a:latin typeface="Calibri"/>
                <a:cs typeface="Calibri"/>
              </a:rPr>
              <a:t>be </a:t>
            </a:r>
            <a:r>
              <a:rPr sz="1400" kern="0" dirty="0">
                <a:solidFill>
                  <a:sysClr val="windowText" lastClr="000000"/>
                </a:solidFill>
                <a:latin typeface="Calibri"/>
                <a:cs typeface="Calibri"/>
              </a:rPr>
              <a:t>the</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nation's</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primary</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background</a:t>
            </a:r>
            <a:r>
              <a:rPr sz="1400" kern="0" spc="-15" dirty="0">
                <a:solidFill>
                  <a:sysClr val="windowText" lastClr="000000"/>
                </a:solidFill>
                <a:latin typeface="Calibri"/>
                <a:cs typeface="Calibri"/>
              </a:rPr>
              <a:t> </a:t>
            </a:r>
            <a:r>
              <a:rPr sz="1400" kern="0" spc="-10" dirty="0">
                <a:solidFill>
                  <a:sysClr val="windowText" lastClr="000000"/>
                </a:solidFill>
                <a:latin typeface="Calibri"/>
                <a:cs typeface="Calibri"/>
              </a:rPr>
              <a:t>investigative </a:t>
            </a:r>
            <a:r>
              <a:rPr sz="1400" kern="0" dirty="0">
                <a:solidFill>
                  <a:sysClr val="windowText" lastClr="000000"/>
                </a:solidFill>
                <a:latin typeface="Calibri"/>
                <a:cs typeface="Calibri"/>
              </a:rPr>
              <a:t>service</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through</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interagency</a:t>
            </a:r>
            <a:r>
              <a:rPr sz="1400" kern="0" spc="-15" dirty="0">
                <a:solidFill>
                  <a:sysClr val="windowText" lastClr="000000"/>
                </a:solidFill>
                <a:latin typeface="Calibri"/>
                <a:cs typeface="Calibri"/>
              </a:rPr>
              <a:t> </a:t>
            </a:r>
            <a:r>
              <a:rPr sz="1400" kern="0" spc="-10" dirty="0">
                <a:solidFill>
                  <a:sysClr val="windowText" lastClr="000000"/>
                </a:solidFill>
                <a:latin typeface="Calibri"/>
                <a:cs typeface="Calibri"/>
              </a:rPr>
              <a:t>cooperation </a:t>
            </a:r>
            <a:r>
              <a:rPr sz="1400" kern="0" dirty="0">
                <a:solidFill>
                  <a:sysClr val="windowText" lastClr="000000"/>
                </a:solidFill>
                <a:latin typeface="Calibri"/>
                <a:cs typeface="Calibri"/>
              </a:rPr>
              <a:t>and</a:t>
            </a:r>
            <a:r>
              <a:rPr sz="1400" kern="0" spc="-15" dirty="0">
                <a:solidFill>
                  <a:sysClr val="windowText" lastClr="000000"/>
                </a:solidFill>
                <a:latin typeface="Calibri"/>
                <a:cs typeface="Calibri"/>
              </a:rPr>
              <a:t> </a:t>
            </a:r>
            <a:r>
              <a:rPr sz="1400" kern="0" spc="-50" dirty="0">
                <a:solidFill>
                  <a:sysClr val="windowText" lastClr="000000"/>
                </a:solidFill>
                <a:latin typeface="Calibri"/>
                <a:cs typeface="Calibri"/>
              </a:rPr>
              <a:t>a </a:t>
            </a:r>
            <a:r>
              <a:rPr sz="1400" kern="0" dirty="0">
                <a:solidFill>
                  <a:sysClr val="windowText" lastClr="000000"/>
                </a:solidFill>
                <a:latin typeface="Calibri"/>
                <a:cs typeface="Calibri"/>
              </a:rPr>
              <a:t>focus</a:t>
            </a:r>
            <a:r>
              <a:rPr sz="1400" kern="0" spc="-25" dirty="0">
                <a:solidFill>
                  <a:sysClr val="windowText" lastClr="000000"/>
                </a:solidFill>
                <a:latin typeface="Calibri"/>
                <a:cs typeface="Calibri"/>
              </a:rPr>
              <a:t> </a:t>
            </a:r>
            <a:r>
              <a:rPr sz="1400" kern="0" dirty="0">
                <a:solidFill>
                  <a:sysClr val="windowText" lastClr="000000"/>
                </a:solidFill>
                <a:latin typeface="Calibri"/>
                <a:cs typeface="Calibri"/>
              </a:rPr>
              <a:t>on</a:t>
            </a:r>
            <a:r>
              <a:rPr sz="1400" kern="0" spc="-25" dirty="0">
                <a:solidFill>
                  <a:sysClr val="windowText" lastClr="000000"/>
                </a:solidFill>
                <a:latin typeface="Calibri"/>
                <a:cs typeface="Calibri"/>
              </a:rPr>
              <a:t> </a:t>
            </a:r>
            <a:r>
              <a:rPr sz="1400" kern="0" dirty="0">
                <a:solidFill>
                  <a:sysClr val="windowText" lastClr="000000"/>
                </a:solidFill>
                <a:latin typeface="Calibri"/>
                <a:cs typeface="Calibri"/>
              </a:rPr>
              <a:t>national</a:t>
            </a:r>
            <a:r>
              <a:rPr sz="1400" kern="0" spc="-15" dirty="0">
                <a:solidFill>
                  <a:sysClr val="windowText" lastClr="000000"/>
                </a:solidFill>
                <a:latin typeface="Calibri"/>
                <a:cs typeface="Calibri"/>
              </a:rPr>
              <a:t> </a:t>
            </a:r>
            <a:r>
              <a:rPr sz="1400" kern="0" spc="-10" dirty="0">
                <a:solidFill>
                  <a:sysClr val="windowText" lastClr="000000"/>
                </a:solidFill>
                <a:latin typeface="Calibri"/>
                <a:cs typeface="Calibri"/>
              </a:rPr>
              <a:t>security</a:t>
            </a:r>
            <a:endParaRPr sz="1400" kern="0">
              <a:solidFill>
                <a:sysClr val="windowText" lastClr="000000"/>
              </a:solidFill>
              <a:latin typeface="Calibri"/>
              <a:cs typeface="Calibri"/>
            </a:endParaRPr>
          </a:p>
          <a:p>
            <a:pPr marL="1354455">
              <a:spcBef>
                <a:spcPts val="655"/>
              </a:spcBef>
            </a:pPr>
            <a:r>
              <a:rPr sz="1600" b="1" i="1" kern="0" spc="-10" dirty="0">
                <a:solidFill>
                  <a:sysClr val="windowText" lastClr="000000"/>
                </a:solidFill>
                <a:latin typeface="Calibri"/>
                <a:cs typeface="Calibri"/>
              </a:rPr>
              <a:t>Locations</a:t>
            </a:r>
            <a:endParaRPr sz="1600" kern="0">
              <a:solidFill>
                <a:sysClr val="windowText" lastClr="000000"/>
              </a:solidFill>
              <a:latin typeface="Calibri"/>
              <a:cs typeface="Calibri"/>
            </a:endParaRPr>
          </a:p>
          <a:p>
            <a:pPr marL="80010" indent="-63500">
              <a:spcBef>
                <a:spcPts val="610"/>
              </a:spcBef>
              <a:buSzPct val="92857"/>
              <a:buFont typeface="Arial"/>
              <a:buChar char="•"/>
              <a:tabLst>
                <a:tab pos="80645" algn="l"/>
              </a:tabLst>
            </a:pPr>
            <a:r>
              <a:rPr sz="1400" kern="0" dirty="0">
                <a:solidFill>
                  <a:sysClr val="windowText" lastClr="000000"/>
                </a:solidFill>
                <a:latin typeface="Calibri"/>
                <a:cs typeface="Calibri"/>
              </a:rPr>
              <a:t>Headquarters</a:t>
            </a:r>
            <a:r>
              <a:rPr sz="1400" kern="0" spc="-10" dirty="0">
                <a:solidFill>
                  <a:sysClr val="windowText" lastClr="000000"/>
                </a:solidFill>
                <a:latin typeface="Calibri"/>
                <a:cs typeface="Calibri"/>
              </a:rPr>
              <a:t> </a:t>
            </a:r>
            <a:r>
              <a:rPr sz="1400" kern="0" dirty="0">
                <a:solidFill>
                  <a:sysClr val="windowText" lastClr="000000"/>
                </a:solidFill>
                <a:latin typeface="Calibri"/>
                <a:cs typeface="Calibri"/>
              </a:rPr>
              <a:t>–</a:t>
            </a:r>
            <a:r>
              <a:rPr sz="1400" kern="0" spc="-10" dirty="0">
                <a:solidFill>
                  <a:sysClr val="windowText" lastClr="000000"/>
                </a:solidFill>
                <a:latin typeface="Calibri"/>
                <a:cs typeface="Calibri"/>
              </a:rPr>
              <a:t> Washington,</a:t>
            </a:r>
            <a:r>
              <a:rPr sz="1400" kern="0" spc="-5" dirty="0">
                <a:solidFill>
                  <a:sysClr val="windowText" lastClr="000000"/>
                </a:solidFill>
                <a:latin typeface="Calibri"/>
                <a:cs typeface="Calibri"/>
              </a:rPr>
              <a:t> </a:t>
            </a:r>
            <a:r>
              <a:rPr sz="1400" kern="0" spc="-25" dirty="0">
                <a:solidFill>
                  <a:sysClr val="windowText" lastClr="000000"/>
                </a:solidFill>
                <a:latin typeface="Calibri"/>
                <a:cs typeface="Calibri"/>
              </a:rPr>
              <a:t>DC</a:t>
            </a:r>
            <a:endParaRPr sz="1400" kern="0">
              <a:solidFill>
                <a:sysClr val="windowText" lastClr="000000"/>
              </a:solidFill>
              <a:latin typeface="Calibri"/>
              <a:cs typeface="Calibri"/>
            </a:endParaRPr>
          </a:p>
          <a:p>
            <a:pPr marL="80010" indent="-63500">
              <a:spcBef>
                <a:spcPts val="290"/>
              </a:spcBef>
              <a:buSzPct val="92857"/>
              <a:buFont typeface="Arial"/>
              <a:buChar char="•"/>
              <a:tabLst>
                <a:tab pos="80645" algn="l"/>
              </a:tabLst>
            </a:pPr>
            <a:r>
              <a:rPr sz="1400" kern="0" dirty="0">
                <a:solidFill>
                  <a:sysClr val="windowText" lastClr="000000"/>
                </a:solidFill>
                <a:latin typeface="Calibri"/>
                <a:cs typeface="Calibri"/>
              </a:rPr>
              <a:t>Operations</a:t>
            </a:r>
            <a:r>
              <a:rPr sz="1400" kern="0" spc="-40" dirty="0">
                <a:solidFill>
                  <a:sysClr val="windowText" lastClr="000000"/>
                </a:solidFill>
                <a:latin typeface="Calibri"/>
                <a:cs typeface="Calibri"/>
              </a:rPr>
              <a:t> </a:t>
            </a:r>
            <a:r>
              <a:rPr sz="1400" kern="0" dirty="0">
                <a:solidFill>
                  <a:sysClr val="windowText" lastClr="000000"/>
                </a:solidFill>
                <a:latin typeface="Calibri"/>
                <a:cs typeface="Calibri"/>
              </a:rPr>
              <a:t>Facility</a:t>
            </a:r>
            <a:r>
              <a:rPr sz="1400" kern="0" spc="-40" dirty="0">
                <a:solidFill>
                  <a:sysClr val="windowText" lastClr="000000"/>
                </a:solidFill>
                <a:latin typeface="Calibri"/>
                <a:cs typeface="Calibri"/>
              </a:rPr>
              <a:t> </a:t>
            </a:r>
            <a:r>
              <a:rPr sz="1400" kern="0" dirty="0">
                <a:solidFill>
                  <a:sysClr val="windowText" lastClr="000000"/>
                </a:solidFill>
                <a:latin typeface="Calibri"/>
                <a:cs typeface="Calibri"/>
              </a:rPr>
              <a:t>–</a:t>
            </a:r>
            <a:r>
              <a:rPr sz="1400" kern="0" spc="-40" dirty="0">
                <a:solidFill>
                  <a:sysClr val="windowText" lastClr="000000"/>
                </a:solidFill>
                <a:latin typeface="Calibri"/>
                <a:cs typeface="Calibri"/>
              </a:rPr>
              <a:t> </a:t>
            </a:r>
            <a:r>
              <a:rPr sz="1400" kern="0" dirty="0">
                <a:solidFill>
                  <a:sysClr val="windowText" lastClr="000000"/>
                </a:solidFill>
                <a:latin typeface="Calibri"/>
                <a:cs typeface="Calibri"/>
              </a:rPr>
              <a:t>Boyers,</a:t>
            </a:r>
            <a:r>
              <a:rPr sz="1400" kern="0" spc="-35" dirty="0">
                <a:solidFill>
                  <a:sysClr val="windowText" lastClr="000000"/>
                </a:solidFill>
                <a:latin typeface="Calibri"/>
                <a:cs typeface="Calibri"/>
              </a:rPr>
              <a:t> </a:t>
            </a:r>
            <a:r>
              <a:rPr sz="1400" kern="0" spc="-25" dirty="0">
                <a:solidFill>
                  <a:sysClr val="windowText" lastClr="000000"/>
                </a:solidFill>
                <a:latin typeface="Calibri"/>
                <a:cs typeface="Calibri"/>
              </a:rPr>
              <a:t>PA</a:t>
            </a:r>
            <a:endParaRPr sz="1400" kern="0">
              <a:solidFill>
                <a:sysClr val="windowText" lastClr="000000"/>
              </a:solidFill>
              <a:latin typeface="Calibri"/>
              <a:cs typeface="Calibri"/>
            </a:endParaRPr>
          </a:p>
          <a:p>
            <a:pPr marL="80010" indent="-63500">
              <a:spcBef>
                <a:spcPts val="320"/>
              </a:spcBef>
              <a:buSzPct val="92857"/>
              <a:buFont typeface="Arial"/>
              <a:buChar char="•"/>
              <a:tabLst>
                <a:tab pos="80645" algn="l"/>
              </a:tabLst>
            </a:pPr>
            <a:r>
              <a:rPr sz="1400" kern="0" dirty="0">
                <a:solidFill>
                  <a:sysClr val="windowText" lastClr="000000"/>
                </a:solidFill>
                <a:latin typeface="Calibri"/>
                <a:cs typeface="Calibri"/>
              </a:rPr>
              <a:t>Field</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Offices</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Throughout</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the</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United</a:t>
            </a:r>
            <a:r>
              <a:rPr sz="1400" kern="0" spc="-15" dirty="0">
                <a:solidFill>
                  <a:sysClr val="windowText" lastClr="000000"/>
                </a:solidFill>
                <a:latin typeface="Calibri"/>
                <a:cs typeface="Calibri"/>
              </a:rPr>
              <a:t> </a:t>
            </a:r>
            <a:r>
              <a:rPr sz="1400" kern="0" spc="-10" dirty="0">
                <a:solidFill>
                  <a:sysClr val="windowText" lastClr="000000"/>
                </a:solidFill>
                <a:latin typeface="Calibri"/>
                <a:cs typeface="Calibri"/>
              </a:rPr>
              <a:t>States</a:t>
            </a:r>
            <a:endParaRPr sz="1400" kern="0">
              <a:solidFill>
                <a:sysClr val="windowText" lastClr="000000"/>
              </a:solidFill>
              <a:latin typeface="Calibri"/>
              <a:cs typeface="Calibri"/>
            </a:endParaRPr>
          </a:p>
          <a:p>
            <a:pPr marL="80010" indent="-63500">
              <a:spcBef>
                <a:spcPts val="285"/>
              </a:spcBef>
              <a:buSzPct val="92857"/>
              <a:buFont typeface="Arial"/>
              <a:buChar char="•"/>
              <a:tabLst>
                <a:tab pos="80645" algn="l"/>
              </a:tabLst>
            </a:pPr>
            <a:r>
              <a:rPr sz="1400" kern="0" dirty="0">
                <a:solidFill>
                  <a:sysClr val="windowText" lastClr="000000"/>
                </a:solidFill>
                <a:latin typeface="Calibri"/>
                <a:cs typeface="Calibri"/>
              </a:rPr>
              <a:t>International</a:t>
            </a:r>
            <a:r>
              <a:rPr sz="1400" kern="0" spc="-5" dirty="0">
                <a:solidFill>
                  <a:sysClr val="windowText" lastClr="000000"/>
                </a:solidFill>
                <a:latin typeface="Calibri"/>
                <a:cs typeface="Calibri"/>
              </a:rPr>
              <a:t> </a:t>
            </a:r>
            <a:r>
              <a:rPr sz="1400" kern="0" spc="-10" dirty="0">
                <a:solidFill>
                  <a:sysClr val="windowText" lastClr="000000"/>
                </a:solidFill>
                <a:latin typeface="Calibri"/>
                <a:cs typeface="Calibri"/>
              </a:rPr>
              <a:t>investigative</a:t>
            </a:r>
            <a:r>
              <a:rPr sz="1400" kern="0" dirty="0">
                <a:solidFill>
                  <a:sysClr val="windowText" lastClr="000000"/>
                </a:solidFill>
                <a:latin typeface="Calibri"/>
                <a:cs typeface="Calibri"/>
              </a:rPr>
              <a:t> </a:t>
            </a:r>
            <a:r>
              <a:rPr sz="1400" kern="0" spc="-10" dirty="0">
                <a:solidFill>
                  <a:sysClr val="windowText" lastClr="000000"/>
                </a:solidFill>
                <a:latin typeface="Calibri"/>
                <a:cs typeface="Calibri"/>
              </a:rPr>
              <a:t>capabilities</a:t>
            </a:r>
            <a:endParaRPr sz="1400" kern="0">
              <a:solidFill>
                <a:sysClr val="windowText" lastClr="000000"/>
              </a:solidFill>
              <a:latin typeface="Calibri"/>
              <a:cs typeface="Calibri"/>
            </a:endParaRPr>
          </a:p>
        </p:txBody>
      </p:sp>
      <p:grpSp>
        <p:nvGrpSpPr>
          <p:cNvPr id="8" name="object 8"/>
          <p:cNvGrpSpPr/>
          <p:nvPr/>
        </p:nvGrpSpPr>
        <p:grpSpPr>
          <a:xfrm>
            <a:off x="5901126" y="5104857"/>
            <a:ext cx="659130" cy="1210310"/>
            <a:chOff x="4377126" y="5104857"/>
            <a:chExt cx="659130" cy="1210310"/>
          </a:xfrm>
        </p:grpSpPr>
        <p:pic>
          <p:nvPicPr>
            <p:cNvPr id="9" name="object 9"/>
            <p:cNvPicPr/>
            <p:nvPr/>
          </p:nvPicPr>
          <p:blipFill>
            <a:blip r:embed="rId3" cstate="print"/>
            <a:stretch>
              <a:fillRect/>
            </a:stretch>
          </p:blipFill>
          <p:spPr>
            <a:xfrm>
              <a:off x="4377126" y="5104857"/>
              <a:ext cx="457244" cy="457232"/>
            </a:xfrm>
            <a:prstGeom prst="rect">
              <a:avLst/>
            </a:prstGeom>
          </p:spPr>
        </p:pic>
        <p:sp>
          <p:nvSpPr>
            <p:cNvPr id="10" name="object 10"/>
            <p:cNvSpPr/>
            <p:nvPr/>
          </p:nvSpPr>
          <p:spPr>
            <a:xfrm>
              <a:off x="5022654" y="5138737"/>
              <a:ext cx="12700" cy="1176655"/>
            </a:xfrm>
            <a:custGeom>
              <a:avLst/>
              <a:gdLst/>
              <a:ahLst/>
              <a:cxnLst/>
              <a:rect l="l" t="t" r="r" b="b"/>
              <a:pathLst>
                <a:path w="12700" h="1176654">
                  <a:moveTo>
                    <a:pt x="12700" y="0"/>
                  </a:moveTo>
                  <a:lnTo>
                    <a:pt x="0" y="0"/>
                  </a:lnTo>
                  <a:lnTo>
                    <a:pt x="0" y="1176336"/>
                  </a:lnTo>
                  <a:lnTo>
                    <a:pt x="12700" y="1176336"/>
                  </a:lnTo>
                  <a:lnTo>
                    <a:pt x="12700" y="0"/>
                  </a:lnTo>
                  <a:close/>
                </a:path>
              </a:pathLst>
            </a:custGeom>
            <a:solidFill>
              <a:srgbClr val="313131"/>
            </a:solidFill>
          </p:spPr>
          <p:txBody>
            <a:bodyPr wrap="square" lIns="0" tIns="0" rIns="0" bIns="0" rtlCol="0"/>
            <a:lstStyle/>
            <a:p>
              <a:endParaRPr kern="0">
                <a:solidFill>
                  <a:sysClr val="windowText" lastClr="000000"/>
                </a:solidFill>
              </a:endParaRPr>
            </a:p>
          </p:txBody>
        </p:sp>
        <p:pic>
          <p:nvPicPr>
            <p:cNvPr id="11" name="object 11"/>
            <p:cNvPicPr/>
            <p:nvPr/>
          </p:nvPicPr>
          <p:blipFill>
            <a:blip r:embed="rId4" cstate="print"/>
            <a:stretch>
              <a:fillRect/>
            </a:stretch>
          </p:blipFill>
          <p:spPr>
            <a:xfrm>
              <a:off x="4850155" y="5525223"/>
              <a:ext cx="185991" cy="219424"/>
            </a:xfrm>
            <a:prstGeom prst="rect">
              <a:avLst/>
            </a:prstGeom>
          </p:spPr>
        </p:pic>
      </p:grpSp>
      <p:grpSp>
        <p:nvGrpSpPr>
          <p:cNvPr id="12" name="object 12"/>
          <p:cNvGrpSpPr/>
          <p:nvPr/>
        </p:nvGrpSpPr>
        <p:grpSpPr>
          <a:xfrm>
            <a:off x="5900738" y="3733800"/>
            <a:ext cx="659765" cy="1219200"/>
            <a:chOff x="4376737" y="3733800"/>
            <a:chExt cx="659765" cy="1219200"/>
          </a:xfrm>
        </p:grpSpPr>
        <p:sp>
          <p:nvSpPr>
            <p:cNvPr id="13" name="object 13"/>
            <p:cNvSpPr/>
            <p:nvPr/>
          </p:nvSpPr>
          <p:spPr>
            <a:xfrm>
              <a:off x="5022654" y="3776663"/>
              <a:ext cx="12700" cy="1176655"/>
            </a:xfrm>
            <a:custGeom>
              <a:avLst/>
              <a:gdLst/>
              <a:ahLst/>
              <a:cxnLst/>
              <a:rect l="l" t="t" r="r" b="b"/>
              <a:pathLst>
                <a:path w="12700" h="1176654">
                  <a:moveTo>
                    <a:pt x="12700" y="0"/>
                  </a:moveTo>
                  <a:lnTo>
                    <a:pt x="0" y="0"/>
                  </a:lnTo>
                  <a:lnTo>
                    <a:pt x="0" y="1176336"/>
                  </a:lnTo>
                  <a:lnTo>
                    <a:pt x="12700" y="1176336"/>
                  </a:lnTo>
                  <a:lnTo>
                    <a:pt x="12700" y="0"/>
                  </a:lnTo>
                  <a:close/>
                </a:path>
              </a:pathLst>
            </a:custGeom>
            <a:solidFill>
              <a:srgbClr val="313131"/>
            </a:solidFill>
          </p:spPr>
          <p:txBody>
            <a:bodyPr wrap="square" lIns="0" tIns="0" rIns="0" bIns="0" rtlCol="0"/>
            <a:lstStyle/>
            <a:p>
              <a:endParaRPr kern="0">
                <a:solidFill>
                  <a:sysClr val="windowText" lastClr="000000"/>
                </a:solidFill>
              </a:endParaRPr>
            </a:p>
          </p:txBody>
        </p:sp>
        <p:pic>
          <p:nvPicPr>
            <p:cNvPr id="14" name="object 14"/>
            <p:cNvPicPr/>
            <p:nvPr/>
          </p:nvPicPr>
          <p:blipFill>
            <a:blip r:embed="rId4" cstate="print"/>
            <a:stretch>
              <a:fillRect/>
            </a:stretch>
          </p:blipFill>
          <p:spPr>
            <a:xfrm>
              <a:off x="4850155" y="4163148"/>
              <a:ext cx="185991" cy="219424"/>
            </a:xfrm>
            <a:prstGeom prst="rect">
              <a:avLst/>
            </a:prstGeom>
          </p:spPr>
        </p:pic>
        <p:sp>
          <p:nvSpPr>
            <p:cNvPr id="15" name="object 15"/>
            <p:cNvSpPr/>
            <p:nvPr/>
          </p:nvSpPr>
          <p:spPr>
            <a:xfrm>
              <a:off x="4376737" y="3733800"/>
              <a:ext cx="457200" cy="466725"/>
            </a:xfrm>
            <a:custGeom>
              <a:avLst/>
              <a:gdLst/>
              <a:ahLst/>
              <a:cxnLst/>
              <a:rect l="l" t="t" r="r" b="b"/>
              <a:pathLst>
                <a:path w="457200" h="466725">
                  <a:moveTo>
                    <a:pt x="228600" y="0"/>
                  </a:moveTo>
                  <a:lnTo>
                    <a:pt x="182529" y="4741"/>
                  </a:lnTo>
                  <a:lnTo>
                    <a:pt x="139618" y="18338"/>
                  </a:lnTo>
                  <a:lnTo>
                    <a:pt x="100787" y="39854"/>
                  </a:lnTo>
                  <a:lnTo>
                    <a:pt x="66955" y="68350"/>
                  </a:lnTo>
                  <a:lnTo>
                    <a:pt x="39041" y="102887"/>
                  </a:lnTo>
                  <a:lnTo>
                    <a:pt x="17964" y="142527"/>
                  </a:lnTo>
                  <a:lnTo>
                    <a:pt x="4644" y="186331"/>
                  </a:lnTo>
                  <a:lnTo>
                    <a:pt x="0" y="233362"/>
                  </a:lnTo>
                  <a:lnTo>
                    <a:pt x="4644" y="280393"/>
                  </a:lnTo>
                  <a:lnTo>
                    <a:pt x="17964" y="324197"/>
                  </a:lnTo>
                  <a:lnTo>
                    <a:pt x="39041" y="363837"/>
                  </a:lnTo>
                  <a:lnTo>
                    <a:pt x="66955" y="398374"/>
                  </a:lnTo>
                  <a:lnTo>
                    <a:pt x="100787" y="426870"/>
                  </a:lnTo>
                  <a:lnTo>
                    <a:pt x="139618" y="448386"/>
                  </a:lnTo>
                  <a:lnTo>
                    <a:pt x="182529" y="461983"/>
                  </a:lnTo>
                  <a:lnTo>
                    <a:pt x="228600" y="466725"/>
                  </a:lnTo>
                  <a:lnTo>
                    <a:pt x="274671" y="461983"/>
                  </a:lnTo>
                  <a:lnTo>
                    <a:pt x="317581" y="448386"/>
                  </a:lnTo>
                  <a:lnTo>
                    <a:pt x="356412" y="426870"/>
                  </a:lnTo>
                  <a:lnTo>
                    <a:pt x="390244" y="398374"/>
                  </a:lnTo>
                  <a:lnTo>
                    <a:pt x="418158" y="363837"/>
                  </a:lnTo>
                  <a:lnTo>
                    <a:pt x="439235" y="324197"/>
                  </a:lnTo>
                  <a:lnTo>
                    <a:pt x="452555" y="280393"/>
                  </a:lnTo>
                  <a:lnTo>
                    <a:pt x="457200" y="233362"/>
                  </a:lnTo>
                  <a:lnTo>
                    <a:pt x="452555" y="186331"/>
                  </a:lnTo>
                  <a:lnTo>
                    <a:pt x="439235" y="142527"/>
                  </a:lnTo>
                  <a:lnTo>
                    <a:pt x="418158" y="102887"/>
                  </a:lnTo>
                  <a:lnTo>
                    <a:pt x="390244" y="68350"/>
                  </a:lnTo>
                  <a:lnTo>
                    <a:pt x="356412" y="39854"/>
                  </a:lnTo>
                  <a:lnTo>
                    <a:pt x="317581" y="18338"/>
                  </a:lnTo>
                  <a:lnTo>
                    <a:pt x="274671" y="4741"/>
                  </a:lnTo>
                  <a:lnTo>
                    <a:pt x="228600" y="0"/>
                  </a:lnTo>
                  <a:close/>
                </a:path>
              </a:pathLst>
            </a:custGeom>
            <a:solidFill>
              <a:srgbClr val="002060"/>
            </a:solidFill>
          </p:spPr>
          <p:txBody>
            <a:bodyPr wrap="square" lIns="0" tIns="0" rIns="0" bIns="0" rtlCol="0"/>
            <a:lstStyle/>
            <a:p>
              <a:endParaRPr kern="0">
                <a:solidFill>
                  <a:sysClr val="windowText" lastClr="000000"/>
                </a:solidFill>
              </a:endParaRPr>
            </a:p>
          </p:txBody>
        </p:sp>
        <p:sp>
          <p:nvSpPr>
            <p:cNvPr id="16" name="object 16"/>
            <p:cNvSpPr/>
            <p:nvPr/>
          </p:nvSpPr>
          <p:spPr>
            <a:xfrm>
              <a:off x="4437062" y="3871912"/>
              <a:ext cx="336550" cy="190500"/>
            </a:xfrm>
            <a:custGeom>
              <a:avLst/>
              <a:gdLst/>
              <a:ahLst/>
              <a:cxnLst/>
              <a:rect l="l" t="t" r="r" b="b"/>
              <a:pathLst>
                <a:path w="336550" h="190500">
                  <a:moveTo>
                    <a:pt x="168275" y="0"/>
                  </a:moveTo>
                  <a:lnTo>
                    <a:pt x="94974" y="13125"/>
                  </a:lnTo>
                  <a:lnTo>
                    <a:pt x="42353" y="43035"/>
                  </a:lnTo>
                  <a:lnTo>
                    <a:pt x="10623" y="75526"/>
                  </a:lnTo>
                  <a:lnTo>
                    <a:pt x="0" y="96398"/>
                  </a:lnTo>
                  <a:lnTo>
                    <a:pt x="10623" y="115942"/>
                  </a:lnTo>
                  <a:lnTo>
                    <a:pt x="42353" y="147752"/>
                  </a:lnTo>
                  <a:lnTo>
                    <a:pt x="94974" y="177410"/>
                  </a:lnTo>
                  <a:lnTo>
                    <a:pt x="168275" y="190500"/>
                  </a:lnTo>
                  <a:lnTo>
                    <a:pt x="240616" y="177410"/>
                  </a:lnTo>
                  <a:lnTo>
                    <a:pt x="258149" y="167548"/>
                  </a:lnTo>
                  <a:lnTo>
                    <a:pt x="168275" y="167548"/>
                  </a:lnTo>
                  <a:lnTo>
                    <a:pt x="139282" y="161918"/>
                  </a:lnTo>
                  <a:lnTo>
                    <a:pt x="115405" y="146605"/>
                  </a:lnTo>
                  <a:lnTo>
                    <a:pt x="99203" y="123976"/>
                  </a:lnTo>
                  <a:lnTo>
                    <a:pt x="93234" y="96398"/>
                  </a:lnTo>
                  <a:lnTo>
                    <a:pt x="99203" y="67493"/>
                  </a:lnTo>
                  <a:lnTo>
                    <a:pt x="115405" y="44182"/>
                  </a:lnTo>
                  <a:lnTo>
                    <a:pt x="139282" y="28618"/>
                  </a:lnTo>
                  <a:lnTo>
                    <a:pt x="168275" y="22952"/>
                  </a:lnTo>
                  <a:lnTo>
                    <a:pt x="257940" y="22952"/>
                  </a:lnTo>
                  <a:lnTo>
                    <a:pt x="240616" y="13125"/>
                  </a:lnTo>
                  <a:lnTo>
                    <a:pt x="168275" y="0"/>
                  </a:lnTo>
                  <a:close/>
                </a:path>
                <a:path w="336550" h="190500">
                  <a:moveTo>
                    <a:pt x="257940" y="22952"/>
                  </a:moveTo>
                  <a:lnTo>
                    <a:pt x="168275" y="22952"/>
                  </a:lnTo>
                  <a:lnTo>
                    <a:pt x="197268" y="28618"/>
                  </a:lnTo>
                  <a:lnTo>
                    <a:pt x="221145" y="44182"/>
                  </a:lnTo>
                  <a:lnTo>
                    <a:pt x="237347" y="67493"/>
                  </a:lnTo>
                  <a:lnTo>
                    <a:pt x="243316" y="96398"/>
                  </a:lnTo>
                  <a:lnTo>
                    <a:pt x="237347" y="123976"/>
                  </a:lnTo>
                  <a:lnTo>
                    <a:pt x="221145" y="146605"/>
                  </a:lnTo>
                  <a:lnTo>
                    <a:pt x="197268" y="161918"/>
                  </a:lnTo>
                  <a:lnTo>
                    <a:pt x="168275" y="167548"/>
                  </a:lnTo>
                  <a:lnTo>
                    <a:pt x="258149" y="167548"/>
                  </a:lnTo>
                  <a:lnTo>
                    <a:pt x="293344" y="147752"/>
                  </a:lnTo>
                  <a:lnTo>
                    <a:pt x="325606" y="115942"/>
                  </a:lnTo>
                  <a:lnTo>
                    <a:pt x="336550" y="96398"/>
                  </a:lnTo>
                  <a:lnTo>
                    <a:pt x="325606" y="75526"/>
                  </a:lnTo>
                  <a:lnTo>
                    <a:pt x="293344" y="43035"/>
                  </a:lnTo>
                  <a:lnTo>
                    <a:pt x="257940" y="22952"/>
                  </a:lnTo>
                  <a:close/>
                </a:path>
                <a:path w="336550" h="190500">
                  <a:moveTo>
                    <a:pt x="168275" y="59674"/>
                  </a:moveTo>
                  <a:lnTo>
                    <a:pt x="153601" y="62507"/>
                  </a:lnTo>
                  <a:lnTo>
                    <a:pt x="141271" y="70290"/>
                  </a:lnTo>
                  <a:lnTo>
                    <a:pt x="132779" y="81945"/>
                  </a:lnTo>
                  <a:lnTo>
                    <a:pt x="129617" y="96398"/>
                  </a:lnTo>
                  <a:lnTo>
                    <a:pt x="132779" y="109882"/>
                  </a:lnTo>
                  <a:lnTo>
                    <a:pt x="141271" y="121645"/>
                  </a:lnTo>
                  <a:lnTo>
                    <a:pt x="153601" y="129965"/>
                  </a:lnTo>
                  <a:lnTo>
                    <a:pt x="168275" y="133121"/>
                  </a:lnTo>
                  <a:lnTo>
                    <a:pt x="182594" y="129965"/>
                  </a:lnTo>
                  <a:lnTo>
                    <a:pt x="194141" y="121645"/>
                  </a:lnTo>
                  <a:lnTo>
                    <a:pt x="201852" y="109882"/>
                  </a:lnTo>
                  <a:lnTo>
                    <a:pt x="204524" y="97043"/>
                  </a:lnTo>
                  <a:lnTo>
                    <a:pt x="175878" y="97043"/>
                  </a:lnTo>
                  <a:lnTo>
                    <a:pt x="168275" y="96398"/>
                  </a:lnTo>
                  <a:lnTo>
                    <a:pt x="166996" y="86786"/>
                  </a:lnTo>
                  <a:lnTo>
                    <a:pt x="169980" y="74593"/>
                  </a:lnTo>
                  <a:lnTo>
                    <a:pt x="172112" y="64121"/>
                  </a:lnTo>
                  <a:lnTo>
                    <a:pt x="168275" y="59674"/>
                  </a:lnTo>
                  <a:close/>
                </a:path>
                <a:path w="336550" h="190500">
                  <a:moveTo>
                    <a:pt x="199613" y="93170"/>
                  </a:moveTo>
                  <a:lnTo>
                    <a:pt x="188172" y="94676"/>
                  </a:lnTo>
                  <a:lnTo>
                    <a:pt x="175878" y="97043"/>
                  </a:lnTo>
                  <a:lnTo>
                    <a:pt x="204524" y="97043"/>
                  </a:lnTo>
                  <a:lnTo>
                    <a:pt x="204659" y="96398"/>
                  </a:lnTo>
                  <a:lnTo>
                    <a:pt x="199613" y="93170"/>
                  </a:lnTo>
                  <a:close/>
                </a:path>
              </a:pathLst>
            </a:custGeom>
            <a:solidFill>
              <a:srgbClr val="FFFFFF"/>
            </a:solidFill>
          </p:spPr>
          <p:txBody>
            <a:bodyPr wrap="square" lIns="0" tIns="0" rIns="0" bIns="0" rtlCol="0"/>
            <a:lstStyle/>
            <a:p>
              <a:endParaRPr kern="0">
                <a:solidFill>
                  <a:sysClr val="windowText" lastClr="000000"/>
                </a:solidFill>
              </a:endParaRPr>
            </a:p>
          </p:txBody>
        </p:sp>
      </p:grpSp>
      <p:grpSp>
        <p:nvGrpSpPr>
          <p:cNvPr id="17" name="object 17"/>
          <p:cNvGrpSpPr/>
          <p:nvPr/>
        </p:nvGrpSpPr>
        <p:grpSpPr>
          <a:xfrm>
            <a:off x="5901126" y="2460625"/>
            <a:ext cx="659130" cy="1176655"/>
            <a:chOff x="4377126" y="2460624"/>
            <a:chExt cx="659130" cy="1176655"/>
          </a:xfrm>
        </p:grpSpPr>
        <p:pic>
          <p:nvPicPr>
            <p:cNvPr id="18" name="object 18"/>
            <p:cNvPicPr/>
            <p:nvPr/>
          </p:nvPicPr>
          <p:blipFill>
            <a:blip r:embed="rId5" cstate="print"/>
            <a:stretch>
              <a:fillRect/>
            </a:stretch>
          </p:blipFill>
          <p:spPr>
            <a:xfrm>
              <a:off x="4377126" y="2460624"/>
              <a:ext cx="457244" cy="457232"/>
            </a:xfrm>
            <a:prstGeom prst="rect">
              <a:avLst/>
            </a:prstGeom>
          </p:spPr>
        </p:pic>
        <p:sp>
          <p:nvSpPr>
            <p:cNvPr id="19" name="object 19"/>
            <p:cNvSpPr/>
            <p:nvPr/>
          </p:nvSpPr>
          <p:spPr>
            <a:xfrm>
              <a:off x="5022654" y="2460624"/>
              <a:ext cx="12700" cy="1176655"/>
            </a:xfrm>
            <a:custGeom>
              <a:avLst/>
              <a:gdLst/>
              <a:ahLst/>
              <a:cxnLst/>
              <a:rect l="l" t="t" r="r" b="b"/>
              <a:pathLst>
                <a:path w="12700" h="1176654">
                  <a:moveTo>
                    <a:pt x="12700" y="0"/>
                  </a:moveTo>
                  <a:lnTo>
                    <a:pt x="0" y="0"/>
                  </a:lnTo>
                  <a:lnTo>
                    <a:pt x="0" y="1176338"/>
                  </a:lnTo>
                  <a:lnTo>
                    <a:pt x="12700" y="1176338"/>
                  </a:lnTo>
                  <a:lnTo>
                    <a:pt x="12700" y="0"/>
                  </a:lnTo>
                  <a:close/>
                </a:path>
              </a:pathLst>
            </a:custGeom>
            <a:solidFill>
              <a:srgbClr val="313131"/>
            </a:solidFill>
          </p:spPr>
          <p:txBody>
            <a:bodyPr wrap="square" lIns="0" tIns="0" rIns="0" bIns="0" rtlCol="0"/>
            <a:lstStyle/>
            <a:p>
              <a:endParaRPr kern="0">
                <a:solidFill>
                  <a:sysClr val="windowText" lastClr="000000"/>
                </a:solidFill>
              </a:endParaRPr>
            </a:p>
          </p:txBody>
        </p:sp>
        <p:pic>
          <p:nvPicPr>
            <p:cNvPr id="20" name="object 20"/>
            <p:cNvPicPr/>
            <p:nvPr/>
          </p:nvPicPr>
          <p:blipFill>
            <a:blip r:embed="rId4" cstate="print"/>
            <a:stretch>
              <a:fillRect/>
            </a:stretch>
          </p:blipFill>
          <p:spPr>
            <a:xfrm>
              <a:off x="4850155" y="2847110"/>
              <a:ext cx="185991" cy="219424"/>
            </a:xfrm>
            <a:prstGeom prst="rect">
              <a:avLst/>
            </a:prstGeom>
          </p:spPr>
        </p:pic>
      </p:grpSp>
      <p:sp>
        <p:nvSpPr>
          <p:cNvPr id="21" name="object 21"/>
          <p:cNvSpPr txBox="1"/>
          <p:nvPr/>
        </p:nvSpPr>
        <p:spPr>
          <a:xfrm>
            <a:off x="2116011" y="2733069"/>
            <a:ext cx="3380104" cy="2525395"/>
          </a:xfrm>
          <a:prstGeom prst="rect">
            <a:avLst/>
          </a:prstGeom>
        </p:spPr>
        <p:txBody>
          <a:bodyPr vert="horz" wrap="square" lIns="0" tIns="119380" rIns="0" bIns="0" rtlCol="0">
            <a:spAutoFit/>
          </a:bodyPr>
          <a:lstStyle/>
          <a:p>
            <a:pPr marR="8890" algn="ctr">
              <a:spcBef>
                <a:spcPts val="940"/>
              </a:spcBef>
            </a:pPr>
            <a:r>
              <a:rPr sz="1600" b="1" i="1" kern="0" dirty="0">
                <a:solidFill>
                  <a:sysClr val="windowText" lastClr="000000"/>
                </a:solidFill>
                <a:latin typeface="Calibri"/>
                <a:cs typeface="Calibri"/>
              </a:rPr>
              <a:t>NBIB</a:t>
            </a:r>
            <a:r>
              <a:rPr sz="1600" b="1" i="1" kern="0" spc="-5" dirty="0">
                <a:solidFill>
                  <a:sysClr val="windowText" lastClr="000000"/>
                </a:solidFill>
                <a:latin typeface="Calibri"/>
                <a:cs typeface="Calibri"/>
              </a:rPr>
              <a:t> </a:t>
            </a:r>
            <a:r>
              <a:rPr sz="1600" b="1" i="1" kern="0" spc="-10" dirty="0">
                <a:solidFill>
                  <a:sysClr val="windowText" lastClr="000000"/>
                </a:solidFill>
                <a:latin typeface="Calibri"/>
                <a:cs typeface="Calibri"/>
              </a:rPr>
              <a:t>Presenter</a:t>
            </a:r>
            <a:endParaRPr sz="1600" kern="0">
              <a:solidFill>
                <a:sysClr val="windowText" lastClr="000000"/>
              </a:solidFill>
              <a:latin typeface="Calibri"/>
              <a:cs typeface="Calibri"/>
            </a:endParaRPr>
          </a:p>
          <a:p>
            <a:pPr algn="ctr">
              <a:spcBef>
                <a:spcPts val="1550"/>
              </a:spcBef>
            </a:pPr>
            <a:r>
              <a:rPr sz="2850" i="1" kern="0" dirty="0">
                <a:solidFill>
                  <a:srgbClr val="0070C0"/>
                </a:solidFill>
                <a:latin typeface="Arial Black"/>
                <a:cs typeface="Arial Black"/>
              </a:rPr>
              <a:t>Jim</a:t>
            </a:r>
            <a:r>
              <a:rPr sz="2850" i="1" kern="0" spc="-130" dirty="0">
                <a:solidFill>
                  <a:srgbClr val="0070C0"/>
                </a:solidFill>
                <a:latin typeface="Arial Black"/>
                <a:cs typeface="Arial Black"/>
              </a:rPr>
              <a:t> </a:t>
            </a:r>
            <a:r>
              <a:rPr sz="2850" i="1" kern="0" spc="-10" dirty="0">
                <a:solidFill>
                  <a:srgbClr val="0070C0"/>
                </a:solidFill>
                <a:latin typeface="Arial Black"/>
                <a:cs typeface="Arial Black"/>
              </a:rPr>
              <a:t>Onusko</a:t>
            </a:r>
            <a:endParaRPr sz="2850" kern="0">
              <a:solidFill>
                <a:sysClr val="windowText" lastClr="000000"/>
              </a:solidFill>
              <a:latin typeface="Arial Black"/>
              <a:cs typeface="Arial Black"/>
            </a:endParaRPr>
          </a:p>
          <a:p>
            <a:pPr marL="1386205" marR="234950" indent="-1146810">
              <a:lnSpc>
                <a:spcPts val="1900"/>
              </a:lnSpc>
              <a:spcBef>
                <a:spcPts val="1939"/>
              </a:spcBef>
            </a:pPr>
            <a:r>
              <a:rPr sz="1600" b="1" kern="0" dirty="0">
                <a:solidFill>
                  <a:sysClr val="windowText" lastClr="000000"/>
                </a:solidFill>
                <a:latin typeface="Calibri"/>
                <a:cs typeface="Calibri"/>
              </a:rPr>
              <a:t>National</a:t>
            </a:r>
            <a:r>
              <a:rPr sz="1600" b="1" kern="0" spc="-50" dirty="0">
                <a:solidFill>
                  <a:sysClr val="windowText" lastClr="000000"/>
                </a:solidFill>
                <a:latin typeface="Calibri"/>
                <a:cs typeface="Calibri"/>
              </a:rPr>
              <a:t> </a:t>
            </a:r>
            <a:r>
              <a:rPr sz="1600" b="1" kern="0" dirty="0">
                <a:solidFill>
                  <a:sysClr val="windowText" lastClr="000000"/>
                </a:solidFill>
                <a:latin typeface="Calibri"/>
                <a:cs typeface="Calibri"/>
              </a:rPr>
              <a:t>Background</a:t>
            </a:r>
            <a:r>
              <a:rPr sz="1600" b="1" kern="0" spc="-35" dirty="0">
                <a:solidFill>
                  <a:sysClr val="windowText" lastClr="000000"/>
                </a:solidFill>
                <a:latin typeface="Calibri"/>
                <a:cs typeface="Calibri"/>
              </a:rPr>
              <a:t> </a:t>
            </a:r>
            <a:r>
              <a:rPr sz="1600" b="1" kern="0" spc="-10" dirty="0">
                <a:solidFill>
                  <a:sysClr val="windowText" lastClr="000000"/>
                </a:solidFill>
                <a:latin typeface="Calibri"/>
                <a:cs typeface="Calibri"/>
              </a:rPr>
              <a:t>Investigation Bureau</a:t>
            </a:r>
            <a:endParaRPr sz="1600" kern="0">
              <a:solidFill>
                <a:sysClr val="windowText" lastClr="000000"/>
              </a:solidFill>
              <a:latin typeface="Calibri"/>
              <a:cs typeface="Calibri"/>
            </a:endParaRPr>
          </a:p>
          <a:p>
            <a:pPr marL="12700" marR="5080" indent="599440">
              <a:lnSpc>
                <a:spcPts val="3130"/>
              </a:lnSpc>
              <a:spcBef>
                <a:spcPts val="50"/>
              </a:spcBef>
            </a:pPr>
            <a:r>
              <a:rPr sz="1600" b="1" kern="0" dirty="0">
                <a:solidFill>
                  <a:sysClr val="windowText" lastClr="000000"/>
                </a:solidFill>
                <a:latin typeface="Calibri"/>
                <a:cs typeface="Calibri"/>
              </a:rPr>
              <a:t>Deputy</a:t>
            </a:r>
            <a:r>
              <a:rPr sz="1600" b="1" kern="0" spc="-45" dirty="0">
                <a:solidFill>
                  <a:sysClr val="windowText" lastClr="000000"/>
                </a:solidFill>
                <a:latin typeface="Calibri"/>
                <a:cs typeface="Calibri"/>
              </a:rPr>
              <a:t> </a:t>
            </a:r>
            <a:r>
              <a:rPr sz="1600" b="1" kern="0" dirty="0">
                <a:solidFill>
                  <a:sysClr val="windowText" lastClr="000000"/>
                </a:solidFill>
                <a:latin typeface="Calibri"/>
                <a:cs typeface="Calibri"/>
              </a:rPr>
              <a:t>Assistant</a:t>
            </a:r>
            <a:r>
              <a:rPr sz="1600" b="1" kern="0" spc="-45" dirty="0">
                <a:solidFill>
                  <a:sysClr val="windowText" lastClr="000000"/>
                </a:solidFill>
                <a:latin typeface="Calibri"/>
                <a:cs typeface="Calibri"/>
              </a:rPr>
              <a:t> </a:t>
            </a:r>
            <a:r>
              <a:rPr sz="1600" b="1" kern="0" spc="-10" dirty="0">
                <a:solidFill>
                  <a:sysClr val="windowText" lastClr="000000"/>
                </a:solidFill>
                <a:latin typeface="Calibri"/>
                <a:cs typeface="Calibri"/>
              </a:rPr>
              <a:t>Director </a:t>
            </a:r>
            <a:r>
              <a:rPr sz="1600" b="1" kern="0" dirty="0">
                <a:solidFill>
                  <a:sysClr val="windowText" lastClr="000000"/>
                </a:solidFill>
                <a:latin typeface="Calibri"/>
                <a:cs typeface="Calibri"/>
              </a:rPr>
              <a:t>Federal</a:t>
            </a:r>
            <a:r>
              <a:rPr sz="1600" b="1" kern="0" spc="-55" dirty="0">
                <a:solidFill>
                  <a:sysClr val="windowText" lastClr="000000"/>
                </a:solidFill>
                <a:latin typeface="Calibri"/>
                <a:cs typeface="Calibri"/>
              </a:rPr>
              <a:t> </a:t>
            </a:r>
            <a:r>
              <a:rPr sz="1600" b="1" kern="0" spc="-10" dirty="0">
                <a:solidFill>
                  <a:sysClr val="windowText" lastClr="000000"/>
                </a:solidFill>
                <a:latin typeface="Calibri"/>
                <a:cs typeface="Calibri"/>
              </a:rPr>
              <a:t>Investigative</a:t>
            </a:r>
            <a:r>
              <a:rPr sz="1600" b="1" kern="0" spc="-55" dirty="0">
                <a:solidFill>
                  <a:sysClr val="windowText" lastClr="000000"/>
                </a:solidFill>
                <a:latin typeface="Calibri"/>
                <a:cs typeface="Calibri"/>
              </a:rPr>
              <a:t> </a:t>
            </a:r>
            <a:r>
              <a:rPr sz="1600" b="1" kern="0" dirty="0">
                <a:solidFill>
                  <a:sysClr val="windowText" lastClr="000000"/>
                </a:solidFill>
                <a:latin typeface="Calibri"/>
                <a:cs typeface="Calibri"/>
              </a:rPr>
              <a:t>Records</a:t>
            </a:r>
            <a:r>
              <a:rPr sz="1600" b="1" kern="0" spc="-45" dirty="0">
                <a:solidFill>
                  <a:sysClr val="windowText" lastClr="000000"/>
                </a:solidFill>
                <a:latin typeface="Calibri"/>
                <a:cs typeface="Calibri"/>
              </a:rPr>
              <a:t> </a:t>
            </a:r>
            <a:r>
              <a:rPr sz="1600" b="1" kern="0" spc="-10" dirty="0">
                <a:solidFill>
                  <a:sysClr val="windowText" lastClr="000000"/>
                </a:solidFill>
                <a:latin typeface="Calibri"/>
                <a:cs typeface="Calibri"/>
              </a:rPr>
              <a:t>Enterprise</a:t>
            </a:r>
            <a:endParaRPr sz="1600" kern="0">
              <a:solidFill>
                <a:sysClr val="windowText" lastClr="000000"/>
              </a:solidFill>
              <a:latin typeface="Calibri"/>
              <a:cs typeface="Calibri"/>
            </a:endParaRPr>
          </a:p>
        </p:txBody>
      </p:sp>
      <p:sp>
        <p:nvSpPr>
          <p:cNvPr id="22" name="object 22"/>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23" name="object 23"/>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2</a:t>
            </a:r>
          </a:p>
        </p:txBody>
      </p:sp>
      <mc:AlternateContent xmlns:mc="http://schemas.openxmlformats.org/markup-compatibility/2006">
        <mc:Choice xmlns:p14="http://schemas.microsoft.com/office/powerpoint/2010/main" Requires="p14">
          <p:contentPart p14:bwMode="auto" r:id="rId6">
            <p14:nvContentPartPr>
              <p14:cNvPr id="24" name="Ink 23">
                <a:extLst>
                  <a:ext uri="{FF2B5EF4-FFF2-40B4-BE49-F238E27FC236}">
                    <a16:creationId xmlns:a16="http://schemas.microsoft.com/office/drawing/2014/main" id="{C0937DCE-6343-13A9-2D61-DE2E82AA9A84}"/>
                  </a:ext>
                </a:extLst>
              </p14:cNvPr>
              <p14:cNvContentPartPr/>
              <p14:nvPr/>
            </p14:nvContentPartPr>
            <p14:xfrm>
              <a:off x="1635840" y="37440"/>
              <a:ext cx="8739000" cy="6441480"/>
            </p14:xfrm>
          </p:contentPart>
        </mc:Choice>
        <mc:Fallback>
          <p:pic>
            <p:nvPicPr>
              <p:cNvPr id="24" name="Ink 23">
                <a:extLst>
                  <a:ext uri="{FF2B5EF4-FFF2-40B4-BE49-F238E27FC236}">
                    <a16:creationId xmlns:a16="http://schemas.microsoft.com/office/drawing/2014/main" id="{C0937DCE-6343-13A9-2D61-DE2E82AA9A84}"/>
                  </a:ext>
                </a:extLst>
              </p:cNvPr>
              <p:cNvPicPr/>
              <p:nvPr/>
            </p:nvPicPr>
            <p:blipFill>
              <a:blip r:embed="rId7"/>
              <a:stretch>
                <a:fillRect/>
              </a:stretch>
            </p:blipFill>
            <p:spPr>
              <a:xfrm>
                <a:off x="1626480" y="28080"/>
                <a:ext cx="8757720" cy="6460200"/>
              </a:xfrm>
              <a:prstGeom prst="rect">
                <a:avLst/>
              </a:prstGeom>
            </p:spPr>
          </p:pic>
        </mc:Fallback>
      </mc:AlternateContent>
    </p:spTree>
    <p:extLst>
      <p:ext uri="{BB962C8B-B14F-4D97-AF65-F5344CB8AC3E}">
        <p14:creationId xmlns:p14="http://schemas.microsoft.com/office/powerpoint/2010/main" val="25875340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b="1" kern="0" spc="-10" dirty="0">
                <a:solidFill>
                  <a:srgbClr val="FFFFFF"/>
                </a:solidFill>
                <a:latin typeface="Calibri"/>
                <a:cs typeface="Calibri"/>
              </a:rPr>
              <a:t>NATIONAL</a:t>
            </a:r>
            <a:r>
              <a:rPr b="1" kern="0" spc="-80" dirty="0">
                <a:solidFill>
                  <a:srgbClr val="FFFFFF"/>
                </a:solidFill>
                <a:latin typeface="Calibri"/>
                <a:cs typeface="Calibri"/>
              </a:rPr>
              <a:t> </a:t>
            </a:r>
            <a:r>
              <a:rPr b="1" kern="0" spc="-10" dirty="0">
                <a:solidFill>
                  <a:srgbClr val="FFFFFF"/>
                </a:solidFill>
                <a:latin typeface="Calibri"/>
                <a:cs typeface="Calibri"/>
              </a:rPr>
              <a:t>BACKGROUND</a:t>
            </a:r>
            <a:r>
              <a:rPr b="1" kern="0" spc="-70" dirty="0">
                <a:solidFill>
                  <a:srgbClr val="FFFFFF"/>
                </a:solidFill>
                <a:latin typeface="Calibri"/>
                <a:cs typeface="Calibri"/>
              </a:rPr>
              <a:t> </a:t>
            </a:r>
            <a:r>
              <a:rPr b="1" kern="0" spc="-10" dirty="0">
                <a:solidFill>
                  <a:srgbClr val="FFFFFF"/>
                </a:solidFill>
                <a:latin typeface="Calibri"/>
                <a:cs typeface="Calibri"/>
              </a:rPr>
              <a:t>INVESTIGATIONS</a:t>
            </a:r>
            <a:r>
              <a:rPr b="1" kern="0" spc="-70" dirty="0">
                <a:solidFill>
                  <a:srgbClr val="FFFFFF"/>
                </a:solidFill>
                <a:latin typeface="Calibri"/>
                <a:cs typeface="Calibri"/>
              </a:rPr>
              <a:t> </a:t>
            </a:r>
            <a:r>
              <a:rPr b="1" kern="0" spc="-10" dirty="0">
                <a:solidFill>
                  <a:srgbClr val="FFFFFF"/>
                </a:solidFill>
                <a:latin typeface="Calibri"/>
                <a:cs typeface="Calibri"/>
              </a:rPr>
              <a:t>BUREAU</a:t>
            </a:r>
            <a:endParaRPr kern="0">
              <a:solidFill>
                <a:sysClr val="windowText" lastClr="000000"/>
              </a:solidFill>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a:spLocks noGrp="1"/>
          </p:cNvSpPr>
          <p:nvPr>
            <p:ph type="title"/>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marL="3810" algn="ctr">
              <a:spcBef>
                <a:spcPts val="1005"/>
              </a:spcBef>
            </a:pPr>
            <a:r>
              <a:rPr sz="2000" b="1" cap="small" dirty="0">
                <a:solidFill>
                  <a:srgbClr val="595959"/>
                </a:solidFill>
              </a:rPr>
              <a:t>Tiered</a:t>
            </a:r>
            <a:r>
              <a:rPr sz="2000" b="1" cap="small" spc="-5" dirty="0">
                <a:solidFill>
                  <a:srgbClr val="595959"/>
                </a:solidFill>
              </a:rPr>
              <a:t> </a:t>
            </a:r>
            <a:r>
              <a:rPr sz="2000" b="1" cap="small" dirty="0">
                <a:solidFill>
                  <a:srgbClr val="595959"/>
                </a:solidFill>
              </a:rPr>
              <a:t>Investigative</a:t>
            </a:r>
            <a:r>
              <a:rPr sz="2000" b="1" cap="small" spc="5" dirty="0">
                <a:solidFill>
                  <a:srgbClr val="595959"/>
                </a:solidFill>
              </a:rPr>
              <a:t> </a:t>
            </a:r>
            <a:r>
              <a:rPr sz="2000" b="1" cap="small" spc="-20" dirty="0">
                <a:solidFill>
                  <a:srgbClr val="595959"/>
                </a:solidFill>
              </a:rPr>
              <a:t>Model</a:t>
            </a:r>
            <a:endParaRPr sz="2000"/>
          </a:p>
        </p:txBody>
      </p:sp>
      <p:pic>
        <p:nvPicPr>
          <p:cNvPr id="5" name="object 5"/>
          <p:cNvPicPr/>
          <p:nvPr/>
        </p:nvPicPr>
        <p:blipFill>
          <a:blip r:embed="rId3" cstate="print"/>
          <a:stretch>
            <a:fillRect/>
          </a:stretch>
        </p:blipFill>
        <p:spPr>
          <a:xfrm>
            <a:off x="2396067" y="1587500"/>
            <a:ext cx="5888567" cy="4677832"/>
          </a:xfrm>
          <a:prstGeom prst="rect">
            <a:avLst/>
          </a:prstGeom>
        </p:spPr>
      </p:pic>
      <p:sp>
        <p:nvSpPr>
          <p:cNvPr id="6" name="object 6"/>
          <p:cNvSpPr txBox="1"/>
          <p:nvPr/>
        </p:nvSpPr>
        <p:spPr>
          <a:xfrm>
            <a:off x="2550963" y="1664947"/>
            <a:ext cx="846455" cy="299720"/>
          </a:xfrm>
          <a:prstGeom prst="rect">
            <a:avLst/>
          </a:prstGeom>
        </p:spPr>
        <p:txBody>
          <a:bodyPr vert="horz" wrap="square" lIns="0" tIns="12700" rIns="0" bIns="0" rtlCol="0">
            <a:spAutoFit/>
          </a:bodyPr>
          <a:lstStyle/>
          <a:p>
            <a:pPr marL="12700">
              <a:spcBef>
                <a:spcPts val="100"/>
              </a:spcBef>
            </a:pPr>
            <a:r>
              <a:rPr b="1" kern="0" spc="-10" dirty="0">
                <a:solidFill>
                  <a:sysClr val="windowText" lastClr="000000"/>
                </a:solidFill>
                <a:latin typeface="Calibri"/>
                <a:cs typeface="Calibri"/>
              </a:rPr>
              <a:t>HSPD-</a:t>
            </a:r>
            <a:r>
              <a:rPr b="1" kern="0" spc="-25" dirty="0">
                <a:solidFill>
                  <a:sysClr val="windowText" lastClr="000000"/>
                </a:solidFill>
                <a:latin typeface="Calibri"/>
                <a:cs typeface="Calibri"/>
              </a:rPr>
              <a:t>12</a:t>
            </a:r>
            <a:endParaRPr kern="0">
              <a:solidFill>
                <a:sysClr val="windowText" lastClr="000000"/>
              </a:solidFill>
              <a:latin typeface="Calibri"/>
              <a:cs typeface="Calibri"/>
            </a:endParaRPr>
          </a:p>
        </p:txBody>
      </p:sp>
      <p:grpSp>
        <p:nvGrpSpPr>
          <p:cNvPr id="7" name="object 7"/>
          <p:cNvGrpSpPr/>
          <p:nvPr/>
        </p:nvGrpSpPr>
        <p:grpSpPr>
          <a:xfrm>
            <a:off x="2142066" y="1913466"/>
            <a:ext cx="6172200" cy="4428490"/>
            <a:chOff x="618066" y="1913466"/>
            <a:chExt cx="6172200" cy="4428490"/>
          </a:xfrm>
        </p:grpSpPr>
        <p:pic>
          <p:nvPicPr>
            <p:cNvPr id="8" name="object 8"/>
            <p:cNvPicPr/>
            <p:nvPr/>
          </p:nvPicPr>
          <p:blipFill>
            <a:blip r:embed="rId4" cstate="print"/>
            <a:stretch>
              <a:fillRect/>
            </a:stretch>
          </p:blipFill>
          <p:spPr>
            <a:xfrm>
              <a:off x="1062566" y="1913466"/>
              <a:ext cx="5681132" cy="4428067"/>
            </a:xfrm>
            <a:prstGeom prst="rect">
              <a:avLst/>
            </a:prstGeom>
          </p:spPr>
        </p:pic>
        <p:pic>
          <p:nvPicPr>
            <p:cNvPr id="9" name="object 9"/>
            <p:cNvPicPr/>
            <p:nvPr/>
          </p:nvPicPr>
          <p:blipFill>
            <a:blip r:embed="rId5" cstate="print"/>
            <a:stretch>
              <a:fillRect/>
            </a:stretch>
          </p:blipFill>
          <p:spPr>
            <a:xfrm>
              <a:off x="618066" y="5520266"/>
              <a:ext cx="6172199" cy="706966"/>
            </a:xfrm>
            <a:prstGeom prst="rect">
              <a:avLst/>
            </a:prstGeom>
          </p:spPr>
        </p:pic>
        <p:pic>
          <p:nvPicPr>
            <p:cNvPr id="10" name="object 10"/>
            <p:cNvPicPr/>
            <p:nvPr/>
          </p:nvPicPr>
          <p:blipFill>
            <a:blip r:embed="rId6" cstate="print"/>
            <a:stretch>
              <a:fillRect/>
            </a:stretch>
          </p:blipFill>
          <p:spPr>
            <a:xfrm>
              <a:off x="2442632" y="4728633"/>
              <a:ext cx="2252132" cy="706966"/>
            </a:xfrm>
            <a:prstGeom prst="rect">
              <a:avLst/>
            </a:prstGeom>
          </p:spPr>
        </p:pic>
        <p:pic>
          <p:nvPicPr>
            <p:cNvPr id="11" name="object 11"/>
            <p:cNvPicPr/>
            <p:nvPr/>
          </p:nvPicPr>
          <p:blipFill>
            <a:blip r:embed="rId7" cstate="print"/>
            <a:stretch>
              <a:fillRect/>
            </a:stretch>
          </p:blipFill>
          <p:spPr>
            <a:xfrm>
              <a:off x="2455332" y="3619500"/>
              <a:ext cx="2239432" cy="706966"/>
            </a:xfrm>
            <a:prstGeom prst="rect">
              <a:avLst/>
            </a:prstGeom>
          </p:spPr>
        </p:pic>
      </p:grpSp>
      <p:sp>
        <p:nvSpPr>
          <p:cNvPr id="12" name="object 12"/>
          <p:cNvSpPr txBox="1"/>
          <p:nvPr/>
        </p:nvSpPr>
        <p:spPr>
          <a:xfrm>
            <a:off x="5079466" y="3619998"/>
            <a:ext cx="257175" cy="574040"/>
          </a:xfrm>
          <a:prstGeom prst="rect">
            <a:avLst/>
          </a:prstGeom>
        </p:spPr>
        <p:txBody>
          <a:bodyPr vert="horz" wrap="square" lIns="0" tIns="12700" rIns="0" bIns="0" rtlCol="0">
            <a:spAutoFit/>
          </a:bodyPr>
          <a:lstStyle/>
          <a:p>
            <a:pPr marL="12700">
              <a:spcBef>
                <a:spcPts val="100"/>
              </a:spcBef>
            </a:pPr>
            <a:r>
              <a:rPr sz="3600" b="1" kern="0" dirty="0">
                <a:solidFill>
                  <a:sysClr val="windowText" lastClr="000000"/>
                </a:solidFill>
                <a:latin typeface="Calibri"/>
                <a:cs typeface="Calibri"/>
              </a:rPr>
              <a:t>4</a:t>
            </a:r>
            <a:endParaRPr sz="3600" kern="0">
              <a:solidFill>
                <a:sysClr val="windowText" lastClr="000000"/>
              </a:solidFill>
              <a:latin typeface="Calibri"/>
              <a:cs typeface="Calibri"/>
            </a:endParaRPr>
          </a:p>
        </p:txBody>
      </p:sp>
      <p:sp>
        <p:nvSpPr>
          <p:cNvPr id="13" name="object 13"/>
          <p:cNvSpPr txBox="1"/>
          <p:nvPr/>
        </p:nvSpPr>
        <p:spPr>
          <a:xfrm>
            <a:off x="8367079" y="1764982"/>
            <a:ext cx="921385" cy="666750"/>
          </a:xfrm>
          <a:prstGeom prst="rect">
            <a:avLst/>
          </a:prstGeom>
        </p:spPr>
        <p:txBody>
          <a:bodyPr vert="horz" wrap="square" lIns="0" tIns="12065" rIns="0" bIns="0" rtlCol="0">
            <a:spAutoFit/>
          </a:bodyPr>
          <a:lstStyle/>
          <a:p>
            <a:pPr marL="12700" marR="5080">
              <a:lnSpc>
                <a:spcPct val="100200"/>
              </a:lnSpc>
              <a:spcBef>
                <a:spcPts val="95"/>
              </a:spcBef>
            </a:pPr>
            <a:r>
              <a:rPr sz="1400" i="1" kern="0" spc="-10" dirty="0">
                <a:solidFill>
                  <a:srgbClr val="7F7F7F"/>
                </a:solidFill>
                <a:latin typeface="Calibri"/>
                <a:cs typeface="Calibri"/>
              </a:rPr>
              <a:t>National Adjudicative Authorities</a:t>
            </a:r>
            <a:endParaRPr sz="1400" kern="0">
              <a:solidFill>
                <a:sysClr val="windowText" lastClr="000000"/>
              </a:solidFill>
              <a:latin typeface="Calibri"/>
              <a:cs typeface="Calibri"/>
            </a:endParaRPr>
          </a:p>
        </p:txBody>
      </p:sp>
      <p:pic>
        <p:nvPicPr>
          <p:cNvPr id="14" name="object 14"/>
          <p:cNvPicPr/>
          <p:nvPr/>
        </p:nvPicPr>
        <p:blipFill>
          <a:blip r:embed="rId8" cstate="print"/>
          <a:stretch>
            <a:fillRect/>
          </a:stretch>
        </p:blipFill>
        <p:spPr>
          <a:xfrm>
            <a:off x="6269567" y="3310466"/>
            <a:ext cx="512233" cy="355600"/>
          </a:xfrm>
          <a:prstGeom prst="rect">
            <a:avLst/>
          </a:prstGeom>
        </p:spPr>
      </p:pic>
      <p:sp>
        <p:nvSpPr>
          <p:cNvPr id="15" name="object 15"/>
          <p:cNvSpPr txBox="1"/>
          <p:nvPr/>
        </p:nvSpPr>
        <p:spPr>
          <a:xfrm>
            <a:off x="6355716" y="3344038"/>
            <a:ext cx="321945" cy="197490"/>
          </a:xfrm>
          <a:prstGeom prst="rect">
            <a:avLst/>
          </a:prstGeom>
        </p:spPr>
        <p:txBody>
          <a:bodyPr vert="horz" wrap="square" lIns="0" tIns="12700" rIns="0" bIns="0" rtlCol="0">
            <a:spAutoFit/>
          </a:bodyPr>
          <a:lstStyle/>
          <a:p>
            <a:pPr marL="12700">
              <a:spcBef>
                <a:spcPts val="100"/>
              </a:spcBef>
            </a:pPr>
            <a:r>
              <a:rPr sz="1200" b="1" kern="0" spc="-20" dirty="0">
                <a:solidFill>
                  <a:srgbClr val="FFFFFF"/>
                </a:solidFill>
                <a:latin typeface="Calibri"/>
                <a:cs typeface="Calibri"/>
              </a:rPr>
              <a:t>SF86</a:t>
            </a:r>
            <a:endParaRPr sz="1200" kern="0">
              <a:solidFill>
                <a:sysClr val="windowText" lastClr="000000"/>
              </a:solidFill>
              <a:latin typeface="Calibri"/>
              <a:cs typeface="Calibri"/>
            </a:endParaRPr>
          </a:p>
        </p:txBody>
      </p:sp>
      <p:grpSp>
        <p:nvGrpSpPr>
          <p:cNvPr id="16" name="object 16"/>
          <p:cNvGrpSpPr/>
          <p:nvPr/>
        </p:nvGrpSpPr>
        <p:grpSpPr>
          <a:xfrm>
            <a:off x="5431367" y="3962400"/>
            <a:ext cx="1350645" cy="897890"/>
            <a:chOff x="3907366" y="3962400"/>
            <a:chExt cx="1350645" cy="897890"/>
          </a:xfrm>
        </p:grpSpPr>
        <p:pic>
          <p:nvPicPr>
            <p:cNvPr id="17" name="object 17"/>
            <p:cNvPicPr/>
            <p:nvPr/>
          </p:nvPicPr>
          <p:blipFill>
            <a:blip r:embed="rId9" cstate="print"/>
            <a:stretch>
              <a:fillRect/>
            </a:stretch>
          </p:blipFill>
          <p:spPr>
            <a:xfrm>
              <a:off x="4745566" y="4500033"/>
              <a:ext cx="512233" cy="359833"/>
            </a:xfrm>
            <a:prstGeom prst="rect">
              <a:avLst/>
            </a:prstGeom>
          </p:spPr>
        </p:pic>
        <p:pic>
          <p:nvPicPr>
            <p:cNvPr id="18" name="object 18"/>
            <p:cNvPicPr/>
            <p:nvPr/>
          </p:nvPicPr>
          <p:blipFill>
            <a:blip r:embed="rId10" cstate="print"/>
            <a:stretch>
              <a:fillRect/>
            </a:stretch>
          </p:blipFill>
          <p:spPr>
            <a:xfrm>
              <a:off x="3907366" y="3962400"/>
              <a:ext cx="592666" cy="355600"/>
            </a:xfrm>
            <a:prstGeom prst="rect">
              <a:avLst/>
            </a:prstGeom>
          </p:spPr>
        </p:pic>
      </p:grpSp>
      <p:sp>
        <p:nvSpPr>
          <p:cNvPr id="19" name="object 19"/>
          <p:cNvSpPr txBox="1"/>
          <p:nvPr/>
        </p:nvSpPr>
        <p:spPr>
          <a:xfrm>
            <a:off x="5517515" y="3996499"/>
            <a:ext cx="403860" cy="197490"/>
          </a:xfrm>
          <a:prstGeom prst="rect">
            <a:avLst/>
          </a:prstGeom>
        </p:spPr>
        <p:txBody>
          <a:bodyPr vert="horz" wrap="square" lIns="0" tIns="12700" rIns="0" bIns="0" rtlCol="0">
            <a:spAutoFit/>
          </a:bodyPr>
          <a:lstStyle/>
          <a:p>
            <a:pPr marL="12700">
              <a:spcBef>
                <a:spcPts val="100"/>
              </a:spcBef>
            </a:pPr>
            <a:r>
              <a:rPr sz="1200" b="1" kern="0" spc="-10" dirty="0">
                <a:solidFill>
                  <a:srgbClr val="FFFFFF"/>
                </a:solidFill>
                <a:latin typeface="Calibri"/>
                <a:cs typeface="Calibri"/>
              </a:rPr>
              <a:t>SF85P</a:t>
            </a:r>
            <a:endParaRPr sz="1200" kern="0">
              <a:solidFill>
                <a:sysClr val="windowText" lastClr="000000"/>
              </a:solidFill>
              <a:latin typeface="Calibri"/>
              <a:cs typeface="Calibri"/>
            </a:endParaRPr>
          </a:p>
        </p:txBody>
      </p:sp>
      <p:pic>
        <p:nvPicPr>
          <p:cNvPr id="20" name="object 20"/>
          <p:cNvPicPr/>
          <p:nvPr/>
        </p:nvPicPr>
        <p:blipFill>
          <a:blip r:embed="rId11" cstate="print"/>
          <a:stretch>
            <a:fillRect/>
          </a:stretch>
        </p:blipFill>
        <p:spPr>
          <a:xfrm>
            <a:off x="5456766" y="5063066"/>
            <a:ext cx="592666" cy="355600"/>
          </a:xfrm>
          <a:prstGeom prst="rect">
            <a:avLst/>
          </a:prstGeom>
        </p:spPr>
      </p:pic>
      <p:sp>
        <p:nvSpPr>
          <p:cNvPr id="21" name="object 21"/>
          <p:cNvSpPr txBox="1"/>
          <p:nvPr/>
        </p:nvSpPr>
        <p:spPr>
          <a:xfrm>
            <a:off x="5544503" y="5095049"/>
            <a:ext cx="403860" cy="197490"/>
          </a:xfrm>
          <a:prstGeom prst="rect">
            <a:avLst/>
          </a:prstGeom>
        </p:spPr>
        <p:txBody>
          <a:bodyPr vert="horz" wrap="square" lIns="0" tIns="12700" rIns="0" bIns="0" rtlCol="0">
            <a:spAutoFit/>
          </a:bodyPr>
          <a:lstStyle/>
          <a:p>
            <a:pPr marL="12700">
              <a:spcBef>
                <a:spcPts val="100"/>
              </a:spcBef>
            </a:pPr>
            <a:r>
              <a:rPr sz="1200" b="1" kern="0" spc="-10" dirty="0">
                <a:solidFill>
                  <a:srgbClr val="FFFFFF"/>
                </a:solidFill>
                <a:latin typeface="Calibri"/>
                <a:cs typeface="Calibri"/>
              </a:rPr>
              <a:t>SF85P</a:t>
            </a:r>
            <a:endParaRPr sz="1200" kern="0">
              <a:solidFill>
                <a:sysClr val="windowText" lastClr="000000"/>
              </a:solidFill>
              <a:latin typeface="Calibri"/>
              <a:cs typeface="Calibri"/>
            </a:endParaRPr>
          </a:p>
        </p:txBody>
      </p:sp>
      <p:pic>
        <p:nvPicPr>
          <p:cNvPr id="22" name="object 22"/>
          <p:cNvPicPr/>
          <p:nvPr/>
        </p:nvPicPr>
        <p:blipFill>
          <a:blip r:embed="rId12" cstate="print"/>
          <a:stretch>
            <a:fillRect/>
          </a:stretch>
        </p:blipFill>
        <p:spPr>
          <a:xfrm>
            <a:off x="5486401" y="5846233"/>
            <a:ext cx="512233" cy="355600"/>
          </a:xfrm>
          <a:prstGeom prst="rect">
            <a:avLst/>
          </a:prstGeom>
        </p:spPr>
      </p:pic>
      <p:sp>
        <p:nvSpPr>
          <p:cNvPr id="23" name="object 23"/>
          <p:cNvSpPr txBox="1"/>
          <p:nvPr/>
        </p:nvSpPr>
        <p:spPr>
          <a:xfrm>
            <a:off x="5076058" y="4519836"/>
            <a:ext cx="821055" cy="1628775"/>
          </a:xfrm>
          <a:prstGeom prst="rect">
            <a:avLst/>
          </a:prstGeom>
        </p:spPr>
        <p:txBody>
          <a:bodyPr vert="horz" wrap="square" lIns="0" tIns="265430" rIns="0" bIns="0" rtlCol="0">
            <a:spAutoFit/>
          </a:bodyPr>
          <a:lstStyle/>
          <a:p>
            <a:pPr marL="12700">
              <a:spcBef>
                <a:spcPts val="2090"/>
              </a:spcBef>
            </a:pPr>
            <a:r>
              <a:rPr sz="3600" b="1" kern="0" dirty="0">
                <a:solidFill>
                  <a:sysClr val="windowText" lastClr="000000"/>
                </a:solidFill>
                <a:latin typeface="Calibri"/>
                <a:cs typeface="Calibri"/>
              </a:rPr>
              <a:t>2</a:t>
            </a:r>
            <a:endParaRPr sz="3600" kern="0">
              <a:solidFill>
                <a:sysClr val="windowText" lastClr="000000"/>
              </a:solidFill>
              <a:latin typeface="Calibri"/>
              <a:cs typeface="Calibri"/>
            </a:endParaRPr>
          </a:p>
          <a:p>
            <a:pPr marL="147955">
              <a:spcBef>
                <a:spcPts val="1995"/>
              </a:spcBef>
            </a:pPr>
            <a:r>
              <a:rPr sz="3600" b="1" kern="0" dirty="0">
                <a:solidFill>
                  <a:sysClr val="windowText" lastClr="000000"/>
                </a:solidFill>
                <a:latin typeface="Calibri"/>
                <a:cs typeface="Calibri"/>
              </a:rPr>
              <a:t>1</a:t>
            </a:r>
            <a:r>
              <a:rPr sz="3600" b="1" kern="0" spc="215" dirty="0">
                <a:solidFill>
                  <a:sysClr val="windowText" lastClr="000000"/>
                </a:solidFill>
                <a:latin typeface="Calibri"/>
                <a:cs typeface="Calibri"/>
              </a:rPr>
              <a:t> </a:t>
            </a:r>
            <a:r>
              <a:rPr sz="1200" b="1" kern="0" spc="-20" dirty="0">
                <a:solidFill>
                  <a:srgbClr val="FFFFFF"/>
                </a:solidFill>
                <a:latin typeface="Calibri"/>
                <a:cs typeface="Calibri"/>
              </a:rPr>
              <a:t>SF85</a:t>
            </a:r>
            <a:endParaRPr sz="1200" kern="0">
              <a:solidFill>
                <a:sysClr val="windowText" lastClr="000000"/>
              </a:solidFill>
              <a:latin typeface="Calibri"/>
              <a:cs typeface="Calibri"/>
            </a:endParaRPr>
          </a:p>
        </p:txBody>
      </p:sp>
      <p:sp>
        <p:nvSpPr>
          <p:cNvPr id="24" name="object 24"/>
          <p:cNvSpPr txBox="1"/>
          <p:nvPr/>
        </p:nvSpPr>
        <p:spPr>
          <a:xfrm>
            <a:off x="4328576" y="1959976"/>
            <a:ext cx="1473200" cy="534035"/>
          </a:xfrm>
          <a:prstGeom prst="rect">
            <a:avLst/>
          </a:prstGeom>
        </p:spPr>
        <p:txBody>
          <a:bodyPr vert="horz" wrap="square" lIns="0" tIns="53340" rIns="0" bIns="0" rtlCol="0">
            <a:spAutoFit/>
          </a:bodyPr>
          <a:lstStyle/>
          <a:p>
            <a:pPr marL="12700">
              <a:spcBef>
                <a:spcPts val="420"/>
              </a:spcBef>
            </a:pPr>
            <a:r>
              <a:rPr b="1" kern="0" spc="-10" dirty="0">
                <a:solidFill>
                  <a:sysClr val="windowText" lastClr="000000"/>
                </a:solidFill>
                <a:latin typeface="Calibri"/>
                <a:cs typeface="Calibri"/>
              </a:rPr>
              <a:t>Suitability</a:t>
            </a:r>
            <a:endParaRPr kern="0">
              <a:solidFill>
                <a:sysClr val="windowText" lastClr="000000"/>
              </a:solidFill>
              <a:latin typeface="Calibri"/>
              <a:cs typeface="Calibri"/>
            </a:endParaRPr>
          </a:p>
          <a:p>
            <a:pPr marL="17145">
              <a:spcBef>
                <a:spcPts val="200"/>
              </a:spcBef>
            </a:pPr>
            <a:r>
              <a:rPr sz="1100" i="1" kern="0" dirty="0">
                <a:solidFill>
                  <a:sysClr val="windowText" lastClr="000000"/>
                </a:solidFill>
                <a:latin typeface="Arial"/>
                <a:cs typeface="Arial"/>
              </a:rPr>
              <a:t>5</a:t>
            </a:r>
            <a:r>
              <a:rPr sz="1100" i="1" kern="0" spc="-15" dirty="0">
                <a:solidFill>
                  <a:sysClr val="windowText" lastClr="000000"/>
                </a:solidFill>
                <a:latin typeface="Arial"/>
                <a:cs typeface="Arial"/>
              </a:rPr>
              <a:t> </a:t>
            </a:r>
            <a:r>
              <a:rPr sz="1100" i="1" kern="0" dirty="0">
                <a:solidFill>
                  <a:sysClr val="windowText" lastClr="000000"/>
                </a:solidFill>
                <a:latin typeface="Arial"/>
                <a:cs typeface="Arial"/>
              </a:rPr>
              <a:t>CFR.</a:t>
            </a:r>
            <a:r>
              <a:rPr sz="1100" i="1" kern="0" spc="-15" dirty="0">
                <a:solidFill>
                  <a:sysClr val="windowText" lastClr="000000"/>
                </a:solidFill>
                <a:latin typeface="Arial"/>
                <a:cs typeface="Arial"/>
              </a:rPr>
              <a:t> </a:t>
            </a:r>
            <a:r>
              <a:rPr sz="1100" i="1" kern="0" dirty="0">
                <a:solidFill>
                  <a:sysClr val="windowText" lastClr="000000"/>
                </a:solidFill>
                <a:latin typeface="Arial"/>
                <a:cs typeface="Arial"/>
              </a:rPr>
              <a:t>731 or</a:t>
            </a:r>
            <a:r>
              <a:rPr sz="1100" i="1" kern="0" spc="-10" dirty="0">
                <a:solidFill>
                  <a:sysClr val="windowText" lastClr="000000"/>
                </a:solidFill>
                <a:latin typeface="Arial"/>
                <a:cs typeface="Arial"/>
              </a:rPr>
              <a:t> </a:t>
            </a:r>
            <a:r>
              <a:rPr sz="1100" i="1" kern="0" dirty="0">
                <a:solidFill>
                  <a:sysClr val="windowText" lastClr="000000"/>
                </a:solidFill>
                <a:latin typeface="Arial"/>
                <a:cs typeface="Arial"/>
              </a:rPr>
              <a:t>731 </a:t>
            </a:r>
            <a:r>
              <a:rPr sz="1100" i="1" kern="0" spc="-20" dirty="0">
                <a:solidFill>
                  <a:sysClr val="windowText" lastClr="000000"/>
                </a:solidFill>
                <a:latin typeface="Arial"/>
                <a:cs typeface="Arial"/>
              </a:rPr>
              <a:t>Like</a:t>
            </a:r>
            <a:endParaRPr sz="1100" kern="0">
              <a:solidFill>
                <a:sysClr val="windowText" lastClr="000000"/>
              </a:solidFill>
              <a:latin typeface="Arial"/>
              <a:cs typeface="Arial"/>
            </a:endParaRPr>
          </a:p>
        </p:txBody>
      </p:sp>
      <p:pic>
        <p:nvPicPr>
          <p:cNvPr id="25" name="object 25"/>
          <p:cNvPicPr/>
          <p:nvPr/>
        </p:nvPicPr>
        <p:blipFill>
          <a:blip r:embed="rId13" cstate="print"/>
          <a:stretch>
            <a:fillRect/>
          </a:stretch>
        </p:blipFill>
        <p:spPr>
          <a:xfrm>
            <a:off x="4707467" y="2142067"/>
            <a:ext cx="3568700" cy="4212167"/>
          </a:xfrm>
          <a:prstGeom prst="rect">
            <a:avLst/>
          </a:prstGeom>
        </p:spPr>
      </p:pic>
      <p:sp>
        <p:nvSpPr>
          <p:cNvPr id="26" name="object 26"/>
          <p:cNvSpPr txBox="1"/>
          <p:nvPr/>
        </p:nvSpPr>
        <p:spPr>
          <a:xfrm>
            <a:off x="6355715" y="2233075"/>
            <a:ext cx="1664970" cy="675005"/>
          </a:xfrm>
          <a:prstGeom prst="rect">
            <a:avLst/>
          </a:prstGeom>
        </p:spPr>
        <p:txBody>
          <a:bodyPr vert="horz" wrap="square" lIns="0" tIns="12700" rIns="0" bIns="0" rtlCol="0">
            <a:spAutoFit/>
          </a:bodyPr>
          <a:lstStyle/>
          <a:p>
            <a:pPr marL="26670">
              <a:spcBef>
                <a:spcPts val="100"/>
              </a:spcBef>
            </a:pPr>
            <a:r>
              <a:rPr b="1" kern="0" dirty="0">
                <a:solidFill>
                  <a:sysClr val="windowText" lastClr="000000"/>
                </a:solidFill>
                <a:latin typeface="Calibri"/>
                <a:cs typeface="Calibri"/>
              </a:rPr>
              <a:t>National</a:t>
            </a:r>
            <a:r>
              <a:rPr b="1" kern="0" spc="-50" dirty="0">
                <a:solidFill>
                  <a:sysClr val="windowText" lastClr="000000"/>
                </a:solidFill>
                <a:latin typeface="Calibri"/>
                <a:cs typeface="Calibri"/>
              </a:rPr>
              <a:t> </a:t>
            </a:r>
            <a:r>
              <a:rPr b="1" kern="0" spc="-10" dirty="0">
                <a:solidFill>
                  <a:sysClr val="windowText" lastClr="000000"/>
                </a:solidFill>
                <a:latin typeface="Calibri"/>
                <a:cs typeface="Calibri"/>
              </a:rPr>
              <a:t>Security</a:t>
            </a:r>
            <a:endParaRPr kern="0">
              <a:solidFill>
                <a:sysClr val="windowText" lastClr="000000"/>
              </a:solidFill>
              <a:latin typeface="Calibri"/>
              <a:cs typeface="Calibri"/>
            </a:endParaRPr>
          </a:p>
          <a:p>
            <a:pPr marL="12700">
              <a:spcBef>
                <a:spcPts val="1630"/>
              </a:spcBef>
            </a:pPr>
            <a:r>
              <a:rPr sz="1100" i="1" kern="0" dirty="0">
                <a:solidFill>
                  <a:sysClr val="windowText" lastClr="000000"/>
                </a:solidFill>
                <a:latin typeface="Arial"/>
                <a:cs typeface="Arial"/>
              </a:rPr>
              <a:t>5 CFR.</a:t>
            </a:r>
            <a:r>
              <a:rPr sz="1100" i="1" kern="0" spc="-10" dirty="0">
                <a:solidFill>
                  <a:sysClr val="windowText" lastClr="000000"/>
                </a:solidFill>
                <a:latin typeface="Arial"/>
                <a:cs typeface="Arial"/>
              </a:rPr>
              <a:t> </a:t>
            </a:r>
            <a:r>
              <a:rPr sz="1100" i="1" kern="0" spc="-25" dirty="0">
                <a:solidFill>
                  <a:sysClr val="windowText" lastClr="000000"/>
                </a:solidFill>
                <a:latin typeface="Arial"/>
                <a:cs typeface="Arial"/>
              </a:rPr>
              <a:t>732</a:t>
            </a:r>
            <a:endParaRPr sz="1100" kern="0">
              <a:solidFill>
                <a:sysClr val="windowText" lastClr="000000"/>
              </a:solidFill>
              <a:latin typeface="Arial"/>
              <a:cs typeface="Arial"/>
            </a:endParaRPr>
          </a:p>
        </p:txBody>
      </p:sp>
      <p:pic>
        <p:nvPicPr>
          <p:cNvPr id="27" name="object 27"/>
          <p:cNvPicPr/>
          <p:nvPr/>
        </p:nvPicPr>
        <p:blipFill>
          <a:blip r:embed="rId14" cstate="print"/>
          <a:stretch>
            <a:fillRect/>
          </a:stretch>
        </p:blipFill>
        <p:spPr>
          <a:xfrm>
            <a:off x="5998633" y="4195233"/>
            <a:ext cx="2252132" cy="706966"/>
          </a:xfrm>
          <a:prstGeom prst="rect">
            <a:avLst/>
          </a:prstGeom>
        </p:spPr>
      </p:pic>
      <p:sp>
        <p:nvSpPr>
          <p:cNvPr id="28" name="object 28"/>
          <p:cNvSpPr txBox="1"/>
          <p:nvPr/>
        </p:nvSpPr>
        <p:spPr>
          <a:xfrm>
            <a:off x="6355715" y="4239446"/>
            <a:ext cx="1008380" cy="574040"/>
          </a:xfrm>
          <a:prstGeom prst="rect">
            <a:avLst/>
          </a:prstGeom>
        </p:spPr>
        <p:txBody>
          <a:bodyPr vert="horz" wrap="square" lIns="0" tIns="12700" rIns="0" bIns="0" rtlCol="0">
            <a:spAutoFit/>
          </a:bodyPr>
          <a:lstStyle/>
          <a:p>
            <a:pPr marL="12700">
              <a:spcBef>
                <a:spcPts val="100"/>
              </a:spcBef>
              <a:tabLst>
                <a:tab pos="763270" algn="l"/>
              </a:tabLst>
            </a:pPr>
            <a:r>
              <a:rPr b="1" kern="0" spc="-30" baseline="4629" dirty="0">
                <a:solidFill>
                  <a:srgbClr val="FFFFFF"/>
                </a:solidFill>
                <a:latin typeface="Calibri"/>
                <a:cs typeface="Calibri"/>
              </a:rPr>
              <a:t>SF86</a:t>
            </a:r>
            <a:r>
              <a:rPr b="1" kern="0" baseline="4629" dirty="0">
                <a:solidFill>
                  <a:srgbClr val="FFFFFF"/>
                </a:solidFill>
                <a:latin typeface="Calibri"/>
                <a:cs typeface="Calibri"/>
              </a:rPr>
              <a:t>	</a:t>
            </a:r>
            <a:r>
              <a:rPr sz="3600" b="1" kern="0" spc="-50" dirty="0">
                <a:solidFill>
                  <a:sysClr val="windowText" lastClr="000000"/>
                </a:solidFill>
                <a:latin typeface="Calibri"/>
                <a:cs typeface="Calibri"/>
              </a:rPr>
              <a:t>3</a:t>
            </a:r>
            <a:endParaRPr sz="3600" kern="0">
              <a:solidFill>
                <a:sysClr val="windowText" lastClr="000000"/>
              </a:solidFill>
              <a:latin typeface="Calibri"/>
              <a:cs typeface="Calibri"/>
            </a:endParaRPr>
          </a:p>
        </p:txBody>
      </p:sp>
      <p:pic>
        <p:nvPicPr>
          <p:cNvPr id="29" name="object 29"/>
          <p:cNvPicPr/>
          <p:nvPr/>
        </p:nvPicPr>
        <p:blipFill>
          <a:blip r:embed="rId15" cstate="print"/>
          <a:stretch>
            <a:fillRect/>
          </a:stretch>
        </p:blipFill>
        <p:spPr>
          <a:xfrm>
            <a:off x="5998633" y="3009900"/>
            <a:ext cx="2252132" cy="706966"/>
          </a:xfrm>
          <a:prstGeom prst="rect">
            <a:avLst/>
          </a:prstGeom>
        </p:spPr>
      </p:pic>
      <p:sp>
        <p:nvSpPr>
          <p:cNvPr id="30" name="object 30"/>
          <p:cNvSpPr txBox="1"/>
          <p:nvPr/>
        </p:nvSpPr>
        <p:spPr>
          <a:xfrm>
            <a:off x="7106512" y="3056129"/>
            <a:ext cx="257175" cy="574040"/>
          </a:xfrm>
          <a:prstGeom prst="rect">
            <a:avLst/>
          </a:prstGeom>
        </p:spPr>
        <p:txBody>
          <a:bodyPr vert="horz" wrap="square" lIns="0" tIns="12700" rIns="0" bIns="0" rtlCol="0">
            <a:spAutoFit/>
          </a:bodyPr>
          <a:lstStyle/>
          <a:p>
            <a:pPr marL="12700">
              <a:spcBef>
                <a:spcPts val="100"/>
              </a:spcBef>
            </a:pPr>
            <a:r>
              <a:rPr sz="3600" b="1" kern="0" dirty="0">
                <a:solidFill>
                  <a:sysClr val="windowText" lastClr="000000"/>
                </a:solidFill>
                <a:latin typeface="Calibri"/>
                <a:cs typeface="Calibri"/>
              </a:rPr>
              <a:t>5</a:t>
            </a:r>
            <a:endParaRPr sz="3600" kern="0">
              <a:solidFill>
                <a:sysClr val="windowText" lastClr="000000"/>
              </a:solidFill>
              <a:latin typeface="Calibri"/>
              <a:cs typeface="Calibri"/>
            </a:endParaRPr>
          </a:p>
        </p:txBody>
      </p:sp>
      <p:pic>
        <p:nvPicPr>
          <p:cNvPr id="31" name="object 31"/>
          <p:cNvPicPr/>
          <p:nvPr/>
        </p:nvPicPr>
        <p:blipFill>
          <a:blip r:embed="rId8" cstate="print"/>
          <a:stretch>
            <a:fillRect/>
          </a:stretch>
        </p:blipFill>
        <p:spPr>
          <a:xfrm>
            <a:off x="7556501" y="3318933"/>
            <a:ext cx="512233" cy="355600"/>
          </a:xfrm>
          <a:prstGeom prst="rect">
            <a:avLst/>
          </a:prstGeom>
        </p:spPr>
      </p:pic>
      <p:sp>
        <p:nvSpPr>
          <p:cNvPr id="32" name="object 32"/>
          <p:cNvSpPr txBox="1"/>
          <p:nvPr/>
        </p:nvSpPr>
        <p:spPr>
          <a:xfrm>
            <a:off x="7643179" y="3351974"/>
            <a:ext cx="321945" cy="197490"/>
          </a:xfrm>
          <a:prstGeom prst="rect">
            <a:avLst/>
          </a:prstGeom>
        </p:spPr>
        <p:txBody>
          <a:bodyPr vert="horz" wrap="square" lIns="0" tIns="12700" rIns="0" bIns="0" rtlCol="0">
            <a:spAutoFit/>
          </a:bodyPr>
          <a:lstStyle/>
          <a:p>
            <a:pPr marL="12700">
              <a:spcBef>
                <a:spcPts val="100"/>
              </a:spcBef>
            </a:pPr>
            <a:r>
              <a:rPr sz="1200" b="1" kern="0" spc="-20" dirty="0">
                <a:solidFill>
                  <a:srgbClr val="FFFFFF"/>
                </a:solidFill>
                <a:latin typeface="Calibri"/>
                <a:cs typeface="Calibri"/>
              </a:rPr>
              <a:t>SF86</a:t>
            </a:r>
            <a:endParaRPr sz="1200" kern="0">
              <a:solidFill>
                <a:sysClr val="windowText" lastClr="000000"/>
              </a:solidFill>
              <a:latin typeface="Calibri"/>
              <a:cs typeface="Calibri"/>
            </a:endParaRPr>
          </a:p>
        </p:txBody>
      </p:sp>
      <p:pic>
        <p:nvPicPr>
          <p:cNvPr id="33" name="object 33"/>
          <p:cNvPicPr/>
          <p:nvPr/>
        </p:nvPicPr>
        <p:blipFill>
          <a:blip r:embed="rId16" cstate="print"/>
          <a:stretch>
            <a:fillRect/>
          </a:stretch>
        </p:blipFill>
        <p:spPr>
          <a:xfrm>
            <a:off x="7598833" y="4529666"/>
            <a:ext cx="516466" cy="355600"/>
          </a:xfrm>
          <a:prstGeom prst="rect">
            <a:avLst/>
          </a:prstGeom>
        </p:spPr>
      </p:pic>
      <p:sp>
        <p:nvSpPr>
          <p:cNvPr id="34" name="object 34"/>
          <p:cNvSpPr txBox="1"/>
          <p:nvPr/>
        </p:nvSpPr>
        <p:spPr>
          <a:xfrm>
            <a:off x="7687629" y="4561649"/>
            <a:ext cx="321945" cy="197490"/>
          </a:xfrm>
          <a:prstGeom prst="rect">
            <a:avLst/>
          </a:prstGeom>
        </p:spPr>
        <p:txBody>
          <a:bodyPr vert="horz" wrap="square" lIns="0" tIns="12700" rIns="0" bIns="0" rtlCol="0">
            <a:spAutoFit/>
          </a:bodyPr>
          <a:lstStyle/>
          <a:p>
            <a:pPr marL="12700">
              <a:spcBef>
                <a:spcPts val="100"/>
              </a:spcBef>
            </a:pPr>
            <a:r>
              <a:rPr sz="1200" b="1" kern="0" spc="-20" dirty="0">
                <a:solidFill>
                  <a:srgbClr val="FFFFFF"/>
                </a:solidFill>
                <a:latin typeface="Calibri"/>
                <a:cs typeface="Calibri"/>
              </a:rPr>
              <a:t>SF86</a:t>
            </a:r>
            <a:endParaRPr sz="1200" kern="0">
              <a:solidFill>
                <a:sysClr val="windowText" lastClr="000000"/>
              </a:solidFill>
              <a:latin typeface="Calibri"/>
              <a:cs typeface="Calibri"/>
            </a:endParaRPr>
          </a:p>
        </p:txBody>
      </p:sp>
      <p:pic>
        <p:nvPicPr>
          <p:cNvPr id="35" name="object 35"/>
          <p:cNvPicPr/>
          <p:nvPr/>
        </p:nvPicPr>
        <p:blipFill>
          <a:blip r:embed="rId17" cstate="print"/>
          <a:stretch>
            <a:fillRect/>
          </a:stretch>
        </p:blipFill>
        <p:spPr>
          <a:xfrm>
            <a:off x="2595034" y="4732866"/>
            <a:ext cx="1786467" cy="635000"/>
          </a:xfrm>
          <a:prstGeom prst="rect">
            <a:avLst/>
          </a:prstGeom>
        </p:spPr>
      </p:pic>
      <p:sp>
        <p:nvSpPr>
          <p:cNvPr id="36" name="object 36"/>
          <p:cNvSpPr txBox="1"/>
          <p:nvPr/>
        </p:nvSpPr>
        <p:spPr>
          <a:xfrm>
            <a:off x="2911475" y="4849918"/>
            <a:ext cx="751840" cy="312393"/>
          </a:xfrm>
          <a:prstGeom prst="rect">
            <a:avLst/>
          </a:prstGeom>
        </p:spPr>
        <p:txBody>
          <a:bodyPr vert="horz" wrap="square" lIns="0" tIns="12700" rIns="0" bIns="0" rtlCol="0">
            <a:spAutoFit/>
          </a:bodyPr>
          <a:lstStyle/>
          <a:p>
            <a:pPr marL="12700" marR="5080">
              <a:lnSpc>
                <a:spcPct val="111100"/>
              </a:lnSpc>
              <a:spcBef>
                <a:spcPts val="100"/>
              </a:spcBef>
            </a:pPr>
            <a:r>
              <a:rPr sz="900" b="1" kern="0" dirty="0">
                <a:solidFill>
                  <a:sysClr val="windowText" lastClr="000000"/>
                </a:solidFill>
                <a:latin typeface="Calibri"/>
                <a:cs typeface="Calibri"/>
              </a:rPr>
              <a:t>Moderate</a:t>
            </a:r>
            <a:r>
              <a:rPr sz="900" b="1" kern="0" spc="-15" dirty="0">
                <a:solidFill>
                  <a:sysClr val="windowText" lastClr="000000"/>
                </a:solidFill>
                <a:latin typeface="Calibri"/>
                <a:cs typeface="Calibri"/>
              </a:rPr>
              <a:t> </a:t>
            </a:r>
            <a:r>
              <a:rPr sz="900" b="1" kern="0" spc="-10" dirty="0">
                <a:solidFill>
                  <a:sysClr val="windowText" lastClr="000000"/>
                </a:solidFill>
                <a:latin typeface="Calibri"/>
                <a:cs typeface="Calibri"/>
              </a:rPr>
              <a:t>Risk,</a:t>
            </a:r>
            <a:r>
              <a:rPr sz="900" b="1" kern="0" dirty="0">
                <a:solidFill>
                  <a:sysClr val="windowText" lastClr="000000"/>
                </a:solidFill>
                <a:latin typeface="Calibri"/>
                <a:cs typeface="Calibri"/>
              </a:rPr>
              <a:t> Public</a:t>
            </a:r>
            <a:r>
              <a:rPr sz="900" b="1" kern="0" spc="-25" dirty="0">
                <a:solidFill>
                  <a:sysClr val="windowText" lastClr="000000"/>
                </a:solidFill>
                <a:latin typeface="Calibri"/>
                <a:cs typeface="Calibri"/>
              </a:rPr>
              <a:t> </a:t>
            </a:r>
            <a:r>
              <a:rPr sz="900" b="1" kern="0" spc="-10" dirty="0">
                <a:solidFill>
                  <a:sysClr val="windowText" lastClr="000000"/>
                </a:solidFill>
                <a:latin typeface="Calibri"/>
                <a:cs typeface="Calibri"/>
              </a:rPr>
              <a:t>Trust</a:t>
            </a:r>
            <a:endParaRPr sz="900" kern="0">
              <a:solidFill>
                <a:sysClr val="windowText" lastClr="000000"/>
              </a:solidFill>
              <a:latin typeface="Calibri"/>
              <a:cs typeface="Calibri"/>
            </a:endParaRPr>
          </a:p>
        </p:txBody>
      </p:sp>
      <p:pic>
        <p:nvPicPr>
          <p:cNvPr id="37" name="object 37"/>
          <p:cNvPicPr/>
          <p:nvPr/>
        </p:nvPicPr>
        <p:blipFill>
          <a:blip r:embed="rId18" cstate="print"/>
          <a:stretch>
            <a:fillRect/>
          </a:stretch>
        </p:blipFill>
        <p:spPr>
          <a:xfrm>
            <a:off x="2603500" y="3632200"/>
            <a:ext cx="1790700" cy="635000"/>
          </a:xfrm>
          <a:prstGeom prst="rect">
            <a:avLst/>
          </a:prstGeom>
        </p:spPr>
      </p:pic>
      <p:sp>
        <p:nvSpPr>
          <p:cNvPr id="38" name="object 38"/>
          <p:cNvSpPr txBox="1"/>
          <p:nvPr/>
        </p:nvSpPr>
        <p:spPr>
          <a:xfrm>
            <a:off x="3001963" y="3745018"/>
            <a:ext cx="586105" cy="312393"/>
          </a:xfrm>
          <a:prstGeom prst="rect">
            <a:avLst/>
          </a:prstGeom>
        </p:spPr>
        <p:txBody>
          <a:bodyPr vert="horz" wrap="square" lIns="0" tIns="12700" rIns="0" bIns="0" rtlCol="0">
            <a:spAutoFit/>
          </a:bodyPr>
          <a:lstStyle/>
          <a:p>
            <a:pPr marL="12700" marR="5080">
              <a:lnSpc>
                <a:spcPct val="111100"/>
              </a:lnSpc>
              <a:spcBef>
                <a:spcPts val="100"/>
              </a:spcBef>
            </a:pPr>
            <a:r>
              <a:rPr sz="900" b="1" kern="0" dirty="0">
                <a:solidFill>
                  <a:sysClr val="windowText" lastClr="000000"/>
                </a:solidFill>
                <a:latin typeface="Calibri"/>
                <a:cs typeface="Calibri"/>
              </a:rPr>
              <a:t>High</a:t>
            </a:r>
            <a:r>
              <a:rPr sz="900" b="1" kern="0" spc="-15" dirty="0">
                <a:solidFill>
                  <a:sysClr val="windowText" lastClr="000000"/>
                </a:solidFill>
                <a:latin typeface="Calibri"/>
                <a:cs typeface="Calibri"/>
              </a:rPr>
              <a:t> </a:t>
            </a:r>
            <a:r>
              <a:rPr sz="900" b="1" kern="0" spc="-10" dirty="0">
                <a:solidFill>
                  <a:sysClr val="windowText" lastClr="000000"/>
                </a:solidFill>
                <a:latin typeface="Calibri"/>
                <a:cs typeface="Calibri"/>
              </a:rPr>
              <a:t>Risk,</a:t>
            </a:r>
            <a:r>
              <a:rPr sz="900" b="1" kern="0" dirty="0">
                <a:solidFill>
                  <a:sysClr val="windowText" lastClr="000000"/>
                </a:solidFill>
                <a:latin typeface="Calibri"/>
                <a:cs typeface="Calibri"/>
              </a:rPr>
              <a:t> Public</a:t>
            </a:r>
            <a:r>
              <a:rPr sz="900" b="1" kern="0" spc="-25" dirty="0">
                <a:solidFill>
                  <a:sysClr val="windowText" lastClr="000000"/>
                </a:solidFill>
                <a:latin typeface="Calibri"/>
                <a:cs typeface="Calibri"/>
              </a:rPr>
              <a:t> </a:t>
            </a:r>
            <a:r>
              <a:rPr sz="900" b="1" kern="0" spc="-10" dirty="0">
                <a:solidFill>
                  <a:sysClr val="windowText" lastClr="000000"/>
                </a:solidFill>
                <a:latin typeface="Calibri"/>
                <a:cs typeface="Calibri"/>
              </a:rPr>
              <a:t>Trust</a:t>
            </a:r>
            <a:endParaRPr sz="900" kern="0">
              <a:solidFill>
                <a:sysClr val="windowText" lastClr="000000"/>
              </a:solidFill>
              <a:latin typeface="Calibri"/>
              <a:cs typeface="Calibri"/>
            </a:endParaRPr>
          </a:p>
        </p:txBody>
      </p:sp>
      <p:pic>
        <p:nvPicPr>
          <p:cNvPr id="39" name="object 39"/>
          <p:cNvPicPr/>
          <p:nvPr/>
        </p:nvPicPr>
        <p:blipFill>
          <a:blip r:embed="rId19" cstate="print"/>
          <a:stretch>
            <a:fillRect/>
          </a:stretch>
        </p:blipFill>
        <p:spPr>
          <a:xfrm>
            <a:off x="8039100" y="5490633"/>
            <a:ext cx="1871132" cy="723900"/>
          </a:xfrm>
          <a:prstGeom prst="rect">
            <a:avLst/>
          </a:prstGeom>
        </p:spPr>
      </p:pic>
      <p:sp>
        <p:nvSpPr>
          <p:cNvPr id="40" name="object 40"/>
          <p:cNvSpPr txBox="1"/>
          <p:nvPr/>
        </p:nvSpPr>
        <p:spPr>
          <a:xfrm>
            <a:off x="8472487" y="5583344"/>
            <a:ext cx="1187450" cy="448309"/>
          </a:xfrm>
          <a:prstGeom prst="rect">
            <a:avLst/>
          </a:prstGeom>
        </p:spPr>
        <p:txBody>
          <a:bodyPr vert="horz" wrap="square" lIns="0" tIns="12700" rIns="0" bIns="0" rtlCol="0">
            <a:spAutoFit/>
          </a:bodyPr>
          <a:lstStyle/>
          <a:p>
            <a:pPr marL="12700" marR="5080">
              <a:lnSpc>
                <a:spcPct val="111100"/>
              </a:lnSpc>
              <a:spcBef>
                <a:spcPts val="100"/>
              </a:spcBef>
            </a:pPr>
            <a:r>
              <a:rPr sz="900" b="1" kern="0" dirty="0">
                <a:solidFill>
                  <a:sysClr val="windowText" lastClr="000000"/>
                </a:solidFill>
                <a:latin typeface="Calibri"/>
                <a:cs typeface="Calibri"/>
              </a:rPr>
              <a:t>Low</a:t>
            </a:r>
            <a:r>
              <a:rPr sz="900" b="1" kern="0" spc="10" dirty="0">
                <a:solidFill>
                  <a:sysClr val="windowText" lastClr="000000"/>
                </a:solidFill>
                <a:latin typeface="Calibri"/>
                <a:cs typeface="Calibri"/>
              </a:rPr>
              <a:t> </a:t>
            </a:r>
            <a:r>
              <a:rPr sz="900" b="1" kern="0" dirty="0">
                <a:solidFill>
                  <a:sysClr val="windowText" lastClr="000000"/>
                </a:solidFill>
                <a:latin typeface="Calibri"/>
                <a:cs typeface="Calibri"/>
              </a:rPr>
              <a:t>Risk,</a:t>
            </a:r>
            <a:r>
              <a:rPr sz="900" b="1" kern="0" spc="15" dirty="0">
                <a:solidFill>
                  <a:sysClr val="windowText" lastClr="000000"/>
                </a:solidFill>
                <a:latin typeface="Calibri"/>
                <a:cs typeface="Calibri"/>
              </a:rPr>
              <a:t> </a:t>
            </a:r>
            <a:r>
              <a:rPr sz="900" b="1" kern="0" spc="-10" dirty="0">
                <a:solidFill>
                  <a:sysClr val="windowText" lastClr="000000"/>
                </a:solidFill>
                <a:latin typeface="Calibri"/>
                <a:cs typeface="Calibri"/>
              </a:rPr>
              <a:t>Non-Sensitive,</a:t>
            </a:r>
            <a:r>
              <a:rPr sz="900" b="1" kern="0" dirty="0">
                <a:solidFill>
                  <a:sysClr val="windowText" lastClr="000000"/>
                </a:solidFill>
                <a:latin typeface="Calibri"/>
                <a:cs typeface="Calibri"/>
              </a:rPr>
              <a:t> Physical/Logical</a:t>
            </a:r>
            <a:r>
              <a:rPr sz="900" b="1" kern="0" spc="-30" dirty="0">
                <a:solidFill>
                  <a:sysClr val="windowText" lastClr="000000"/>
                </a:solidFill>
                <a:latin typeface="Calibri"/>
                <a:cs typeface="Calibri"/>
              </a:rPr>
              <a:t> </a:t>
            </a:r>
            <a:r>
              <a:rPr sz="900" b="1" kern="0" spc="-10" dirty="0">
                <a:solidFill>
                  <a:sysClr val="windowText" lastClr="000000"/>
                </a:solidFill>
                <a:latin typeface="Calibri"/>
                <a:cs typeface="Calibri"/>
              </a:rPr>
              <a:t>Access</a:t>
            </a:r>
            <a:endParaRPr sz="900" kern="0">
              <a:solidFill>
                <a:sysClr val="windowText" lastClr="000000"/>
              </a:solidFill>
              <a:latin typeface="Calibri"/>
              <a:cs typeface="Calibri"/>
            </a:endParaRPr>
          </a:p>
          <a:p>
            <a:pPr marL="12700">
              <a:spcBef>
                <a:spcPts val="85"/>
              </a:spcBef>
            </a:pPr>
            <a:r>
              <a:rPr sz="700" b="1" kern="0" spc="-10" dirty="0">
                <a:solidFill>
                  <a:sysClr val="windowText" lastClr="000000"/>
                </a:solidFill>
                <a:latin typeface="Calibri"/>
                <a:cs typeface="Calibri"/>
              </a:rPr>
              <a:t>(HSPD-</a:t>
            </a:r>
            <a:r>
              <a:rPr sz="700" b="1" kern="0" dirty="0">
                <a:solidFill>
                  <a:sysClr val="windowText" lastClr="000000"/>
                </a:solidFill>
                <a:latin typeface="Calibri"/>
                <a:cs typeface="Calibri"/>
              </a:rPr>
              <a:t>12</a:t>
            </a:r>
            <a:r>
              <a:rPr sz="700" b="1" kern="0" spc="15" dirty="0">
                <a:solidFill>
                  <a:sysClr val="windowText" lastClr="000000"/>
                </a:solidFill>
                <a:latin typeface="Calibri"/>
                <a:cs typeface="Calibri"/>
              </a:rPr>
              <a:t> </a:t>
            </a:r>
            <a:r>
              <a:rPr sz="700" b="1" kern="0" spc="-10" dirty="0">
                <a:solidFill>
                  <a:sysClr val="windowText" lastClr="000000"/>
                </a:solidFill>
                <a:latin typeface="Calibri"/>
                <a:cs typeface="Calibri"/>
              </a:rPr>
              <a:t>Credentialing)</a:t>
            </a:r>
            <a:endParaRPr sz="700" kern="0">
              <a:solidFill>
                <a:sysClr val="windowText" lastClr="000000"/>
              </a:solidFill>
              <a:latin typeface="Calibri"/>
              <a:cs typeface="Calibri"/>
            </a:endParaRPr>
          </a:p>
        </p:txBody>
      </p:sp>
      <p:pic>
        <p:nvPicPr>
          <p:cNvPr id="41" name="object 41"/>
          <p:cNvPicPr/>
          <p:nvPr/>
        </p:nvPicPr>
        <p:blipFill>
          <a:blip r:embed="rId20" cstate="print"/>
          <a:stretch>
            <a:fillRect/>
          </a:stretch>
        </p:blipFill>
        <p:spPr>
          <a:xfrm>
            <a:off x="8026400" y="2971800"/>
            <a:ext cx="1854200" cy="732366"/>
          </a:xfrm>
          <a:prstGeom prst="rect">
            <a:avLst/>
          </a:prstGeom>
        </p:spPr>
      </p:pic>
      <p:sp>
        <p:nvSpPr>
          <p:cNvPr id="42" name="object 42"/>
          <p:cNvSpPr txBox="1"/>
          <p:nvPr/>
        </p:nvSpPr>
        <p:spPr>
          <a:xfrm>
            <a:off x="8402637" y="2990977"/>
            <a:ext cx="1296670" cy="626745"/>
          </a:xfrm>
          <a:prstGeom prst="rect">
            <a:avLst/>
          </a:prstGeom>
        </p:spPr>
        <p:txBody>
          <a:bodyPr vert="horz" wrap="square" lIns="0" tIns="9525" rIns="0" bIns="0" rtlCol="0">
            <a:spAutoFit/>
          </a:bodyPr>
          <a:lstStyle/>
          <a:p>
            <a:pPr marL="12700" marR="5080">
              <a:lnSpc>
                <a:spcPct val="110100"/>
              </a:lnSpc>
              <a:spcBef>
                <a:spcPts val="75"/>
              </a:spcBef>
            </a:pPr>
            <a:r>
              <a:rPr sz="900" b="1" kern="0" dirty="0">
                <a:solidFill>
                  <a:sysClr val="windowText" lastClr="000000"/>
                </a:solidFill>
                <a:latin typeface="Calibri"/>
                <a:cs typeface="Calibri"/>
              </a:rPr>
              <a:t>Q,</a:t>
            </a:r>
            <a:r>
              <a:rPr sz="900" b="1" kern="0" spc="-10" dirty="0">
                <a:solidFill>
                  <a:sysClr val="windowText" lastClr="000000"/>
                </a:solidFill>
                <a:latin typeface="Calibri"/>
                <a:cs typeface="Calibri"/>
              </a:rPr>
              <a:t> </a:t>
            </a:r>
            <a:r>
              <a:rPr sz="900" b="1" kern="0" dirty="0">
                <a:solidFill>
                  <a:sysClr val="windowText" lastClr="000000"/>
                </a:solidFill>
                <a:latin typeface="Calibri"/>
                <a:cs typeface="Calibri"/>
              </a:rPr>
              <a:t>Top</a:t>
            </a:r>
            <a:r>
              <a:rPr sz="900" b="1" kern="0" spc="-5" dirty="0">
                <a:solidFill>
                  <a:sysClr val="windowText" lastClr="000000"/>
                </a:solidFill>
                <a:latin typeface="Calibri"/>
                <a:cs typeface="Calibri"/>
              </a:rPr>
              <a:t> </a:t>
            </a:r>
            <a:r>
              <a:rPr sz="900" b="1" kern="0" dirty="0">
                <a:solidFill>
                  <a:sysClr val="windowText" lastClr="000000"/>
                </a:solidFill>
                <a:latin typeface="Calibri"/>
                <a:cs typeface="Calibri"/>
              </a:rPr>
              <a:t>Secret,</a:t>
            </a:r>
            <a:r>
              <a:rPr sz="900" b="1" kern="0" spc="-5" dirty="0">
                <a:solidFill>
                  <a:sysClr val="windowText" lastClr="000000"/>
                </a:solidFill>
                <a:latin typeface="Calibri"/>
                <a:cs typeface="Calibri"/>
              </a:rPr>
              <a:t> </a:t>
            </a:r>
            <a:r>
              <a:rPr sz="900" b="1" kern="0" spc="-10" dirty="0">
                <a:solidFill>
                  <a:sysClr val="windowText" lastClr="000000"/>
                </a:solidFill>
                <a:latin typeface="Calibri"/>
                <a:cs typeface="Calibri"/>
              </a:rPr>
              <a:t>Sensitive</a:t>
            </a:r>
            <a:r>
              <a:rPr sz="900" b="1" kern="0" spc="500" dirty="0">
                <a:solidFill>
                  <a:sysClr val="windowText" lastClr="000000"/>
                </a:solidFill>
                <a:latin typeface="Calibri"/>
                <a:cs typeface="Calibri"/>
              </a:rPr>
              <a:t> </a:t>
            </a:r>
            <a:r>
              <a:rPr sz="900" b="1" kern="0" spc="-10" dirty="0">
                <a:solidFill>
                  <a:sysClr val="windowText" lastClr="000000"/>
                </a:solidFill>
                <a:latin typeface="Calibri"/>
                <a:cs typeface="Calibri"/>
              </a:rPr>
              <a:t>Compartmented</a:t>
            </a:r>
            <a:r>
              <a:rPr sz="900" b="1" kern="0" dirty="0">
                <a:solidFill>
                  <a:sysClr val="windowText" lastClr="000000"/>
                </a:solidFill>
                <a:latin typeface="Calibri"/>
                <a:cs typeface="Calibri"/>
              </a:rPr>
              <a:t> Information,</a:t>
            </a:r>
            <a:r>
              <a:rPr sz="900" b="1" kern="0" spc="5" dirty="0">
                <a:solidFill>
                  <a:sysClr val="windowText" lastClr="000000"/>
                </a:solidFill>
                <a:latin typeface="Calibri"/>
                <a:cs typeface="Calibri"/>
              </a:rPr>
              <a:t> </a:t>
            </a:r>
            <a:r>
              <a:rPr sz="900" b="1" kern="0" spc="-10" dirty="0">
                <a:solidFill>
                  <a:sysClr val="windowText" lastClr="000000"/>
                </a:solidFill>
                <a:latin typeface="Calibri"/>
                <a:cs typeface="Calibri"/>
              </a:rPr>
              <a:t>Critical</a:t>
            </a:r>
            <a:r>
              <a:rPr sz="900" b="1" kern="0" dirty="0">
                <a:solidFill>
                  <a:sysClr val="windowText" lastClr="000000"/>
                </a:solidFill>
                <a:latin typeface="Calibri"/>
                <a:cs typeface="Calibri"/>
              </a:rPr>
              <a:t> Sensitive,</a:t>
            </a:r>
            <a:r>
              <a:rPr sz="900" b="1" kern="0" spc="-20" dirty="0">
                <a:solidFill>
                  <a:sysClr val="windowText" lastClr="000000"/>
                </a:solidFill>
                <a:latin typeface="Calibri"/>
                <a:cs typeface="Calibri"/>
              </a:rPr>
              <a:t> </a:t>
            </a:r>
            <a:r>
              <a:rPr sz="900" b="1" kern="0" dirty="0">
                <a:solidFill>
                  <a:sysClr val="windowText" lastClr="000000"/>
                </a:solidFill>
                <a:latin typeface="Calibri"/>
                <a:cs typeface="Calibri"/>
              </a:rPr>
              <a:t>Special</a:t>
            </a:r>
            <a:r>
              <a:rPr sz="900" b="1" kern="0" spc="-10" dirty="0">
                <a:solidFill>
                  <a:sysClr val="windowText" lastClr="000000"/>
                </a:solidFill>
                <a:latin typeface="Calibri"/>
                <a:cs typeface="Calibri"/>
              </a:rPr>
              <a:t> Sensitive</a:t>
            </a:r>
            <a:endParaRPr sz="900" kern="0">
              <a:solidFill>
                <a:sysClr val="windowText" lastClr="000000"/>
              </a:solidFill>
              <a:latin typeface="Calibri"/>
              <a:cs typeface="Calibri"/>
            </a:endParaRPr>
          </a:p>
        </p:txBody>
      </p:sp>
      <p:pic>
        <p:nvPicPr>
          <p:cNvPr id="43" name="object 43"/>
          <p:cNvPicPr/>
          <p:nvPr/>
        </p:nvPicPr>
        <p:blipFill>
          <a:blip r:embed="rId21" cstate="print"/>
          <a:stretch>
            <a:fillRect/>
          </a:stretch>
        </p:blipFill>
        <p:spPr>
          <a:xfrm>
            <a:off x="8026400" y="4140200"/>
            <a:ext cx="1854200" cy="757766"/>
          </a:xfrm>
          <a:prstGeom prst="rect">
            <a:avLst/>
          </a:prstGeom>
        </p:spPr>
      </p:pic>
      <p:sp>
        <p:nvSpPr>
          <p:cNvPr id="44" name="object 44"/>
          <p:cNvSpPr txBox="1"/>
          <p:nvPr/>
        </p:nvSpPr>
        <p:spPr>
          <a:xfrm>
            <a:off x="8402638" y="4219680"/>
            <a:ext cx="1175385" cy="478790"/>
          </a:xfrm>
          <a:prstGeom prst="rect">
            <a:avLst/>
          </a:prstGeom>
        </p:spPr>
        <p:txBody>
          <a:bodyPr vert="horz" wrap="square" lIns="0" tIns="14604" rIns="0" bIns="0" rtlCol="0">
            <a:spAutoFit/>
          </a:bodyPr>
          <a:lstStyle/>
          <a:p>
            <a:pPr marL="12700" marR="5080">
              <a:lnSpc>
                <a:spcPct val="109600"/>
              </a:lnSpc>
              <a:spcBef>
                <a:spcPts val="114"/>
              </a:spcBef>
            </a:pPr>
            <a:r>
              <a:rPr sz="900" b="1" kern="0" spc="-10" dirty="0">
                <a:solidFill>
                  <a:sysClr val="windowText" lastClr="000000"/>
                </a:solidFill>
                <a:latin typeface="Calibri"/>
                <a:cs typeface="Calibri"/>
              </a:rPr>
              <a:t>Non-</a:t>
            </a:r>
            <a:r>
              <a:rPr sz="900" b="1" kern="0" dirty="0">
                <a:solidFill>
                  <a:sysClr val="windowText" lastClr="000000"/>
                </a:solidFill>
                <a:latin typeface="Calibri"/>
                <a:cs typeface="Calibri"/>
              </a:rPr>
              <a:t>Critical</a:t>
            </a:r>
            <a:r>
              <a:rPr sz="900" b="1" kern="0" spc="-5" dirty="0">
                <a:solidFill>
                  <a:sysClr val="windowText" lastClr="000000"/>
                </a:solidFill>
                <a:latin typeface="Calibri"/>
                <a:cs typeface="Calibri"/>
              </a:rPr>
              <a:t> </a:t>
            </a:r>
            <a:r>
              <a:rPr sz="900" b="1" kern="0" dirty="0">
                <a:solidFill>
                  <a:sysClr val="windowText" lastClr="000000"/>
                </a:solidFill>
                <a:latin typeface="Calibri"/>
                <a:cs typeface="Calibri"/>
              </a:rPr>
              <a:t>Sensitive, </a:t>
            </a:r>
            <a:r>
              <a:rPr sz="900" b="1" kern="0" spc="-25" dirty="0">
                <a:solidFill>
                  <a:sysClr val="windowText" lastClr="000000"/>
                </a:solidFill>
                <a:latin typeface="Calibri"/>
                <a:cs typeface="Calibri"/>
              </a:rPr>
              <a:t>L,</a:t>
            </a:r>
            <a:r>
              <a:rPr sz="900" b="1" kern="0" dirty="0">
                <a:solidFill>
                  <a:sysClr val="windowText" lastClr="000000"/>
                </a:solidFill>
                <a:latin typeface="Calibri"/>
                <a:cs typeface="Calibri"/>
              </a:rPr>
              <a:t> Confidential</a:t>
            </a:r>
            <a:r>
              <a:rPr sz="900" b="1" kern="0" spc="-5" dirty="0">
                <a:solidFill>
                  <a:sysClr val="windowText" lastClr="000000"/>
                </a:solidFill>
                <a:latin typeface="Calibri"/>
                <a:cs typeface="Calibri"/>
              </a:rPr>
              <a:t> </a:t>
            </a:r>
            <a:r>
              <a:rPr sz="900" b="1" kern="0" dirty="0">
                <a:solidFill>
                  <a:sysClr val="windowText" lastClr="000000"/>
                </a:solidFill>
                <a:latin typeface="Calibri"/>
                <a:cs typeface="Calibri"/>
              </a:rPr>
              <a:t>and </a:t>
            </a:r>
            <a:r>
              <a:rPr sz="900" b="1" kern="0" spc="-10" dirty="0">
                <a:solidFill>
                  <a:sysClr val="windowText" lastClr="000000"/>
                </a:solidFill>
                <a:latin typeface="Calibri"/>
                <a:cs typeface="Calibri"/>
              </a:rPr>
              <a:t>Secret</a:t>
            </a:r>
            <a:r>
              <a:rPr sz="900" b="1" kern="0" spc="500" dirty="0">
                <a:solidFill>
                  <a:sysClr val="windowText" lastClr="000000"/>
                </a:solidFill>
                <a:latin typeface="Calibri"/>
                <a:cs typeface="Calibri"/>
              </a:rPr>
              <a:t> </a:t>
            </a:r>
            <a:r>
              <a:rPr sz="900" b="1" kern="0" spc="-10" dirty="0">
                <a:solidFill>
                  <a:sysClr val="windowText" lastClr="000000"/>
                </a:solidFill>
                <a:latin typeface="Calibri"/>
                <a:cs typeface="Calibri"/>
              </a:rPr>
              <a:t>Information</a:t>
            </a:r>
            <a:endParaRPr sz="900" kern="0">
              <a:solidFill>
                <a:sysClr val="windowText" lastClr="000000"/>
              </a:solidFill>
              <a:latin typeface="Calibri"/>
              <a:cs typeface="Calibri"/>
            </a:endParaRPr>
          </a:p>
        </p:txBody>
      </p:sp>
      <p:sp>
        <p:nvSpPr>
          <p:cNvPr id="45" name="object 45"/>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46" name="object 46"/>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3</a:t>
            </a:r>
          </a:p>
        </p:txBody>
      </p:sp>
      <mc:AlternateContent xmlns:mc="http://schemas.openxmlformats.org/markup-compatibility/2006">
        <mc:Choice xmlns:p14="http://schemas.microsoft.com/office/powerpoint/2010/main" Requires="p14">
          <p:contentPart p14:bwMode="auto" r:id="rId22">
            <p14:nvContentPartPr>
              <p14:cNvPr id="47" name="Ink 46">
                <a:extLst>
                  <a:ext uri="{FF2B5EF4-FFF2-40B4-BE49-F238E27FC236}">
                    <a16:creationId xmlns:a16="http://schemas.microsoft.com/office/drawing/2014/main" id="{138F08FF-5E16-9FFF-1483-CEDA6A65C61F}"/>
                  </a:ext>
                </a:extLst>
              </p14:cNvPr>
              <p14:cNvContentPartPr/>
              <p14:nvPr/>
            </p14:nvContentPartPr>
            <p14:xfrm>
              <a:off x="7858080" y="2671560"/>
              <a:ext cx="2561400" cy="3665520"/>
            </p14:xfrm>
          </p:contentPart>
        </mc:Choice>
        <mc:Fallback>
          <p:pic>
            <p:nvPicPr>
              <p:cNvPr id="47" name="Ink 46">
                <a:extLst>
                  <a:ext uri="{FF2B5EF4-FFF2-40B4-BE49-F238E27FC236}">
                    <a16:creationId xmlns:a16="http://schemas.microsoft.com/office/drawing/2014/main" id="{138F08FF-5E16-9FFF-1483-CEDA6A65C61F}"/>
                  </a:ext>
                </a:extLst>
              </p:cNvPr>
              <p:cNvPicPr/>
              <p:nvPr/>
            </p:nvPicPr>
            <p:blipFill>
              <a:blip r:embed="rId23"/>
              <a:stretch>
                <a:fillRect/>
              </a:stretch>
            </p:blipFill>
            <p:spPr>
              <a:xfrm>
                <a:off x="7848720" y="2662200"/>
                <a:ext cx="2580120" cy="3684240"/>
              </a:xfrm>
              <a:prstGeom prst="rect">
                <a:avLst/>
              </a:prstGeom>
            </p:spPr>
          </p:pic>
        </mc:Fallback>
      </mc:AlternateContent>
    </p:spTree>
    <p:extLst>
      <p:ext uri="{BB962C8B-B14F-4D97-AF65-F5344CB8AC3E}">
        <p14:creationId xmlns:p14="http://schemas.microsoft.com/office/powerpoint/2010/main" val="78405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b="1" kern="0" spc="-10" dirty="0">
                <a:solidFill>
                  <a:srgbClr val="FFFFFF"/>
                </a:solidFill>
                <a:latin typeface="Calibri"/>
                <a:cs typeface="Calibri"/>
              </a:rPr>
              <a:t>NATIONAL</a:t>
            </a:r>
            <a:r>
              <a:rPr b="1" kern="0" spc="-80" dirty="0">
                <a:solidFill>
                  <a:srgbClr val="FFFFFF"/>
                </a:solidFill>
                <a:latin typeface="Calibri"/>
                <a:cs typeface="Calibri"/>
              </a:rPr>
              <a:t> </a:t>
            </a:r>
            <a:r>
              <a:rPr b="1" kern="0" spc="-10" dirty="0">
                <a:solidFill>
                  <a:srgbClr val="FFFFFF"/>
                </a:solidFill>
                <a:latin typeface="Calibri"/>
                <a:cs typeface="Calibri"/>
              </a:rPr>
              <a:t>BACKGROUND</a:t>
            </a:r>
            <a:r>
              <a:rPr b="1" kern="0" spc="-70" dirty="0">
                <a:solidFill>
                  <a:srgbClr val="FFFFFF"/>
                </a:solidFill>
                <a:latin typeface="Calibri"/>
                <a:cs typeface="Calibri"/>
              </a:rPr>
              <a:t> </a:t>
            </a:r>
            <a:r>
              <a:rPr b="1" kern="0" spc="-10" dirty="0">
                <a:solidFill>
                  <a:srgbClr val="FFFFFF"/>
                </a:solidFill>
                <a:latin typeface="Calibri"/>
                <a:cs typeface="Calibri"/>
              </a:rPr>
              <a:t>INVESTIGATIONS</a:t>
            </a:r>
            <a:r>
              <a:rPr b="1" kern="0" spc="-70" dirty="0">
                <a:solidFill>
                  <a:srgbClr val="FFFFFF"/>
                </a:solidFill>
                <a:latin typeface="Calibri"/>
                <a:cs typeface="Calibri"/>
              </a:rPr>
              <a:t> </a:t>
            </a:r>
            <a:r>
              <a:rPr b="1" kern="0" spc="-10" dirty="0">
                <a:solidFill>
                  <a:srgbClr val="FFFFFF"/>
                </a:solidFill>
                <a:latin typeface="Calibri"/>
                <a:cs typeface="Calibri"/>
              </a:rPr>
              <a:t>BUREAU</a:t>
            </a:r>
            <a:endParaRPr kern="0">
              <a:solidFill>
                <a:sysClr val="windowText" lastClr="000000"/>
              </a:solidFill>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a:spLocks noGrp="1"/>
          </p:cNvSpPr>
          <p:nvPr>
            <p:ph type="title"/>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algn="ctr">
              <a:spcBef>
                <a:spcPts val="1005"/>
              </a:spcBef>
            </a:pPr>
            <a:r>
              <a:rPr sz="2000" b="1" cap="small" dirty="0">
                <a:solidFill>
                  <a:srgbClr val="595959"/>
                </a:solidFill>
              </a:rPr>
              <a:t>Suitability</a:t>
            </a:r>
            <a:r>
              <a:rPr sz="2000" b="1" cap="small" spc="-85" dirty="0">
                <a:solidFill>
                  <a:srgbClr val="595959"/>
                </a:solidFill>
              </a:rPr>
              <a:t> </a:t>
            </a:r>
            <a:r>
              <a:rPr sz="2000" b="1" cap="small" spc="-10" dirty="0">
                <a:solidFill>
                  <a:srgbClr val="595959"/>
                </a:solidFill>
              </a:rPr>
              <a:t>Determinations</a:t>
            </a:r>
            <a:endParaRPr sz="2000"/>
          </a:p>
        </p:txBody>
      </p:sp>
      <p:sp>
        <p:nvSpPr>
          <p:cNvPr id="7" name="object 7"/>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8" name="object 8"/>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4</a:t>
            </a:r>
          </a:p>
        </p:txBody>
      </p:sp>
      <p:sp>
        <p:nvSpPr>
          <p:cNvPr id="5" name="object 5"/>
          <p:cNvSpPr txBox="1"/>
          <p:nvPr/>
        </p:nvSpPr>
        <p:spPr>
          <a:xfrm>
            <a:off x="2361152" y="1527759"/>
            <a:ext cx="7470140" cy="854710"/>
          </a:xfrm>
          <a:prstGeom prst="rect">
            <a:avLst/>
          </a:prstGeom>
        </p:spPr>
        <p:txBody>
          <a:bodyPr vert="horz" wrap="square" lIns="0" tIns="22225" rIns="0" bIns="0" rtlCol="0">
            <a:spAutoFit/>
          </a:bodyPr>
          <a:lstStyle/>
          <a:p>
            <a:pPr marL="12700" marR="5080" algn="ctr">
              <a:lnSpc>
                <a:spcPct val="96800"/>
              </a:lnSpc>
              <a:spcBef>
                <a:spcPts val="175"/>
              </a:spcBef>
            </a:pPr>
            <a:r>
              <a:rPr sz="1850" i="1" kern="0" dirty="0">
                <a:solidFill>
                  <a:srgbClr val="00B050"/>
                </a:solidFill>
                <a:latin typeface="Arial Black"/>
                <a:cs typeface="Arial Black"/>
              </a:rPr>
              <a:t>A</a:t>
            </a:r>
            <a:r>
              <a:rPr sz="1850" i="1" kern="0" spc="-95" dirty="0">
                <a:solidFill>
                  <a:srgbClr val="00B050"/>
                </a:solidFill>
                <a:latin typeface="Arial Black"/>
                <a:cs typeface="Arial Black"/>
              </a:rPr>
              <a:t> </a:t>
            </a:r>
            <a:r>
              <a:rPr sz="1850" i="1" kern="0" spc="-30" dirty="0">
                <a:solidFill>
                  <a:srgbClr val="00B050"/>
                </a:solidFill>
                <a:latin typeface="Arial Black"/>
                <a:cs typeface="Arial Black"/>
              </a:rPr>
              <a:t>person’s</a:t>
            </a:r>
            <a:r>
              <a:rPr sz="1850" i="1" kern="0" spc="-95" dirty="0">
                <a:solidFill>
                  <a:srgbClr val="00B050"/>
                </a:solidFill>
                <a:latin typeface="Arial Black"/>
                <a:cs typeface="Arial Black"/>
              </a:rPr>
              <a:t> </a:t>
            </a:r>
            <a:r>
              <a:rPr sz="1850" i="1" kern="0" spc="-30" dirty="0">
                <a:solidFill>
                  <a:srgbClr val="00B050"/>
                </a:solidFill>
                <a:latin typeface="Arial Black"/>
                <a:cs typeface="Arial Black"/>
              </a:rPr>
              <a:t>character</a:t>
            </a:r>
            <a:r>
              <a:rPr sz="1850" i="1" kern="0" spc="-90" dirty="0">
                <a:solidFill>
                  <a:srgbClr val="00B050"/>
                </a:solidFill>
                <a:latin typeface="Arial Black"/>
                <a:cs typeface="Arial Black"/>
              </a:rPr>
              <a:t> </a:t>
            </a:r>
            <a:r>
              <a:rPr sz="1850" i="1" kern="0" spc="-10" dirty="0">
                <a:solidFill>
                  <a:srgbClr val="00B050"/>
                </a:solidFill>
                <a:latin typeface="Arial Black"/>
                <a:cs typeface="Arial Black"/>
              </a:rPr>
              <a:t>traits</a:t>
            </a:r>
            <a:r>
              <a:rPr sz="1850" i="1" kern="0" spc="-95" dirty="0">
                <a:solidFill>
                  <a:srgbClr val="00B050"/>
                </a:solidFill>
                <a:latin typeface="Arial Black"/>
                <a:cs typeface="Arial Black"/>
              </a:rPr>
              <a:t> </a:t>
            </a:r>
            <a:r>
              <a:rPr sz="1850" i="1" kern="0" dirty="0">
                <a:solidFill>
                  <a:srgbClr val="00B050"/>
                </a:solidFill>
                <a:latin typeface="Arial Black"/>
                <a:cs typeface="Arial Black"/>
              </a:rPr>
              <a:t>and</a:t>
            </a:r>
            <a:r>
              <a:rPr sz="1850" i="1" kern="0" spc="-90" dirty="0">
                <a:solidFill>
                  <a:srgbClr val="00B050"/>
                </a:solidFill>
                <a:latin typeface="Arial Black"/>
                <a:cs typeface="Arial Black"/>
              </a:rPr>
              <a:t> </a:t>
            </a:r>
            <a:r>
              <a:rPr sz="1850" i="1" kern="0" spc="-30" dirty="0">
                <a:solidFill>
                  <a:srgbClr val="00B050"/>
                </a:solidFill>
                <a:latin typeface="Arial Black"/>
                <a:cs typeface="Arial Black"/>
              </a:rPr>
              <a:t>conduct</a:t>
            </a:r>
            <a:r>
              <a:rPr sz="1850" i="1" kern="0" spc="-95" dirty="0">
                <a:solidFill>
                  <a:srgbClr val="00B050"/>
                </a:solidFill>
                <a:latin typeface="Arial Black"/>
                <a:cs typeface="Arial Black"/>
              </a:rPr>
              <a:t> </a:t>
            </a:r>
            <a:r>
              <a:rPr sz="1850" i="1" kern="0" spc="-20" dirty="0">
                <a:solidFill>
                  <a:srgbClr val="00B050"/>
                </a:solidFill>
                <a:latin typeface="Arial Black"/>
                <a:cs typeface="Arial Black"/>
              </a:rPr>
              <a:t>determine</a:t>
            </a:r>
            <a:r>
              <a:rPr sz="1850" i="1" kern="0" spc="-90" dirty="0">
                <a:solidFill>
                  <a:srgbClr val="00B050"/>
                </a:solidFill>
                <a:latin typeface="Arial Black"/>
                <a:cs typeface="Arial Black"/>
              </a:rPr>
              <a:t> </a:t>
            </a:r>
            <a:r>
              <a:rPr sz="1850" i="1" kern="0" spc="-10" dirty="0">
                <a:solidFill>
                  <a:srgbClr val="00B050"/>
                </a:solidFill>
                <a:latin typeface="Arial Black"/>
                <a:cs typeface="Arial Black"/>
              </a:rPr>
              <a:t>whether </a:t>
            </a:r>
            <a:r>
              <a:rPr sz="1850" i="1" kern="0" spc="-35" dirty="0">
                <a:solidFill>
                  <a:srgbClr val="00B050"/>
                </a:solidFill>
                <a:latin typeface="Arial Black"/>
                <a:cs typeface="Arial Black"/>
              </a:rPr>
              <a:t>employment</a:t>
            </a:r>
            <a:r>
              <a:rPr sz="1850" i="1" kern="0" spc="-110" dirty="0">
                <a:solidFill>
                  <a:srgbClr val="00B050"/>
                </a:solidFill>
                <a:latin typeface="Arial Black"/>
                <a:cs typeface="Arial Black"/>
              </a:rPr>
              <a:t> </a:t>
            </a:r>
            <a:r>
              <a:rPr sz="1850" i="1" kern="0" spc="-25" dirty="0">
                <a:solidFill>
                  <a:srgbClr val="00B050"/>
                </a:solidFill>
                <a:latin typeface="Arial Black"/>
                <a:cs typeface="Arial Black"/>
              </a:rPr>
              <a:t>would</a:t>
            </a:r>
            <a:r>
              <a:rPr sz="1850" i="1" kern="0" spc="-110" dirty="0">
                <a:solidFill>
                  <a:srgbClr val="00B050"/>
                </a:solidFill>
                <a:latin typeface="Arial Black"/>
                <a:cs typeface="Arial Black"/>
              </a:rPr>
              <a:t> </a:t>
            </a:r>
            <a:r>
              <a:rPr sz="1850" i="1" kern="0" spc="-20" dirty="0">
                <a:solidFill>
                  <a:srgbClr val="00B050"/>
                </a:solidFill>
                <a:latin typeface="Arial Black"/>
                <a:cs typeface="Arial Black"/>
              </a:rPr>
              <a:t>protect</a:t>
            </a:r>
            <a:r>
              <a:rPr sz="1850" i="1" kern="0" spc="-105" dirty="0">
                <a:solidFill>
                  <a:srgbClr val="00B050"/>
                </a:solidFill>
                <a:latin typeface="Arial Black"/>
                <a:cs typeface="Arial Black"/>
              </a:rPr>
              <a:t> </a:t>
            </a:r>
            <a:r>
              <a:rPr sz="1850" i="1" kern="0" dirty="0">
                <a:solidFill>
                  <a:srgbClr val="00B050"/>
                </a:solidFill>
                <a:latin typeface="Arial Black"/>
                <a:cs typeface="Arial Black"/>
              </a:rPr>
              <a:t>the</a:t>
            </a:r>
            <a:r>
              <a:rPr sz="1850" i="1" kern="0" spc="-110" dirty="0">
                <a:solidFill>
                  <a:srgbClr val="00B050"/>
                </a:solidFill>
                <a:latin typeface="Arial Black"/>
                <a:cs typeface="Arial Black"/>
              </a:rPr>
              <a:t> </a:t>
            </a:r>
            <a:r>
              <a:rPr sz="1850" i="1" kern="0" spc="-10" dirty="0">
                <a:solidFill>
                  <a:srgbClr val="00B050"/>
                </a:solidFill>
                <a:latin typeface="Arial Black"/>
                <a:cs typeface="Arial Black"/>
              </a:rPr>
              <a:t>integrity</a:t>
            </a:r>
            <a:r>
              <a:rPr sz="1850" i="1" kern="0" spc="-105" dirty="0">
                <a:solidFill>
                  <a:srgbClr val="00B050"/>
                </a:solidFill>
                <a:latin typeface="Arial Black"/>
                <a:cs typeface="Arial Black"/>
              </a:rPr>
              <a:t> </a:t>
            </a:r>
            <a:r>
              <a:rPr sz="1850" i="1" kern="0" dirty="0">
                <a:solidFill>
                  <a:srgbClr val="00B050"/>
                </a:solidFill>
                <a:latin typeface="Arial Black"/>
                <a:cs typeface="Arial Black"/>
              </a:rPr>
              <a:t>or</a:t>
            </a:r>
            <a:r>
              <a:rPr sz="1850" i="1" kern="0" spc="-110" dirty="0">
                <a:solidFill>
                  <a:srgbClr val="00B050"/>
                </a:solidFill>
                <a:latin typeface="Arial Black"/>
                <a:cs typeface="Arial Black"/>
              </a:rPr>
              <a:t> </a:t>
            </a:r>
            <a:r>
              <a:rPr sz="1850" i="1" kern="0" spc="-20" dirty="0">
                <a:solidFill>
                  <a:srgbClr val="00B050"/>
                </a:solidFill>
                <a:latin typeface="Arial Black"/>
                <a:cs typeface="Arial Black"/>
              </a:rPr>
              <a:t>promote</a:t>
            </a:r>
            <a:r>
              <a:rPr sz="1850" i="1" kern="0" spc="-110" dirty="0">
                <a:solidFill>
                  <a:srgbClr val="00B050"/>
                </a:solidFill>
                <a:latin typeface="Arial Black"/>
                <a:cs typeface="Arial Black"/>
              </a:rPr>
              <a:t> </a:t>
            </a:r>
            <a:r>
              <a:rPr sz="1850" i="1" kern="0" spc="-25" dirty="0">
                <a:solidFill>
                  <a:srgbClr val="00B050"/>
                </a:solidFill>
                <a:latin typeface="Arial Black"/>
                <a:cs typeface="Arial Black"/>
              </a:rPr>
              <a:t>the efficiency</a:t>
            </a:r>
            <a:r>
              <a:rPr sz="1850" i="1" kern="0" spc="-95" dirty="0">
                <a:solidFill>
                  <a:srgbClr val="00B050"/>
                </a:solidFill>
                <a:latin typeface="Arial Black"/>
                <a:cs typeface="Arial Black"/>
              </a:rPr>
              <a:t> </a:t>
            </a:r>
            <a:r>
              <a:rPr sz="1850" i="1" kern="0" dirty="0">
                <a:solidFill>
                  <a:srgbClr val="00B050"/>
                </a:solidFill>
                <a:latin typeface="Arial Black"/>
                <a:cs typeface="Arial Black"/>
              </a:rPr>
              <a:t>of</a:t>
            </a:r>
            <a:r>
              <a:rPr sz="1850" i="1" kern="0" spc="-5" dirty="0">
                <a:solidFill>
                  <a:srgbClr val="00B050"/>
                </a:solidFill>
                <a:latin typeface="Arial Black"/>
                <a:cs typeface="Arial Black"/>
              </a:rPr>
              <a:t> </a:t>
            </a:r>
            <a:r>
              <a:rPr sz="1850" i="1" kern="0" dirty="0">
                <a:solidFill>
                  <a:srgbClr val="00B050"/>
                </a:solidFill>
                <a:latin typeface="Arial Black"/>
                <a:cs typeface="Arial Black"/>
              </a:rPr>
              <a:t>the</a:t>
            </a:r>
            <a:r>
              <a:rPr sz="1850" i="1" kern="0" spc="-95" dirty="0">
                <a:solidFill>
                  <a:srgbClr val="00B050"/>
                </a:solidFill>
                <a:latin typeface="Arial Black"/>
                <a:cs typeface="Arial Black"/>
              </a:rPr>
              <a:t> </a:t>
            </a:r>
            <a:r>
              <a:rPr sz="1850" i="1" kern="0" spc="-10" dirty="0">
                <a:solidFill>
                  <a:srgbClr val="00B050"/>
                </a:solidFill>
                <a:latin typeface="Arial Black"/>
                <a:cs typeface="Arial Black"/>
              </a:rPr>
              <a:t>service.</a:t>
            </a:r>
            <a:endParaRPr sz="1850" kern="0">
              <a:solidFill>
                <a:sysClr val="windowText" lastClr="000000"/>
              </a:solidFill>
              <a:latin typeface="Arial Black"/>
              <a:cs typeface="Arial Black"/>
            </a:endParaRPr>
          </a:p>
        </p:txBody>
      </p:sp>
      <p:sp>
        <p:nvSpPr>
          <p:cNvPr id="6" name="object 6"/>
          <p:cNvSpPr txBox="1"/>
          <p:nvPr/>
        </p:nvSpPr>
        <p:spPr>
          <a:xfrm>
            <a:off x="3164839" y="3068321"/>
            <a:ext cx="5322570" cy="2419985"/>
          </a:xfrm>
          <a:prstGeom prst="rect">
            <a:avLst/>
          </a:prstGeom>
        </p:spPr>
        <p:txBody>
          <a:bodyPr vert="horz" wrap="square" lIns="0" tIns="12700" rIns="0" bIns="0" rtlCol="0">
            <a:spAutoFit/>
          </a:bodyPr>
          <a:lstStyle/>
          <a:p>
            <a:pPr marL="298450" indent="-285750">
              <a:spcBef>
                <a:spcPts val="100"/>
              </a:spcBef>
              <a:buClr>
                <a:srgbClr val="00B050"/>
              </a:buClr>
              <a:buFont typeface="Wingdings"/>
              <a:buChar char=""/>
              <a:tabLst>
                <a:tab pos="298450" algn="l"/>
              </a:tabLst>
            </a:pPr>
            <a:r>
              <a:rPr sz="1600" b="1" kern="0" dirty="0">
                <a:solidFill>
                  <a:sysClr val="windowText" lastClr="000000"/>
                </a:solidFill>
                <a:latin typeface="Calibri"/>
                <a:cs typeface="Calibri"/>
              </a:rPr>
              <a:t>Qualifications</a:t>
            </a:r>
            <a:r>
              <a:rPr sz="1600" b="1" kern="0" spc="-25" dirty="0">
                <a:solidFill>
                  <a:sysClr val="windowText" lastClr="000000"/>
                </a:solidFill>
                <a:latin typeface="Calibri"/>
                <a:cs typeface="Calibri"/>
              </a:rPr>
              <a:t> </a:t>
            </a:r>
            <a:r>
              <a:rPr sz="1600" b="1" kern="0" dirty="0">
                <a:solidFill>
                  <a:sysClr val="windowText" lastClr="000000"/>
                </a:solidFill>
                <a:latin typeface="Calibri"/>
                <a:cs typeface="Calibri"/>
              </a:rPr>
              <a:t>of</a:t>
            </a:r>
            <a:r>
              <a:rPr sz="1600" b="1" kern="0" spc="-15" dirty="0">
                <a:solidFill>
                  <a:sysClr val="windowText" lastClr="000000"/>
                </a:solidFill>
                <a:latin typeface="Calibri"/>
                <a:cs typeface="Calibri"/>
              </a:rPr>
              <a:t> </a:t>
            </a:r>
            <a:r>
              <a:rPr sz="1600" b="1" kern="0" dirty="0">
                <a:solidFill>
                  <a:sysClr val="windowText" lastClr="000000"/>
                </a:solidFill>
                <a:latin typeface="Calibri"/>
                <a:cs typeface="Calibri"/>
              </a:rPr>
              <a:t>the</a:t>
            </a:r>
            <a:r>
              <a:rPr sz="1600" b="1" kern="0" spc="-30" dirty="0">
                <a:solidFill>
                  <a:sysClr val="windowText" lastClr="000000"/>
                </a:solidFill>
                <a:latin typeface="Calibri"/>
                <a:cs typeface="Calibri"/>
              </a:rPr>
              <a:t> </a:t>
            </a:r>
            <a:r>
              <a:rPr sz="1600" b="1" kern="0" spc="-10" dirty="0">
                <a:solidFill>
                  <a:sysClr val="windowText" lastClr="000000"/>
                </a:solidFill>
                <a:latin typeface="Calibri"/>
                <a:cs typeface="Calibri"/>
              </a:rPr>
              <a:t>position</a:t>
            </a:r>
            <a:endParaRPr sz="1600" kern="0">
              <a:solidFill>
                <a:sysClr val="windowText" lastClr="000000"/>
              </a:solidFill>
              <a:latin typeface="Calibri"/>
              <a:cs typeface="Calibri"/>
            </a:endParaRPr>
          </a:p>
          <a:p>
            <a:pPr>
              <a:buClr>
                <a:srgbClr val="00B050"/>
              </a:buClr>
              <a:buFont typeface="Wingdings"/>
              <a:buChar char=""/>
            </a:pPr>
            <a:endParaRPr sz="1550" kern="0">
              <a:solidFill>
                <a:sysClr val="windowText" lastClr="000000"/>
              </a:solidFill>
              <a:latin typeface="Calibri"/>
              <a:cs typeface="Calibri"/>
            </a:endParaRPr>
          </a:p>
          <a:p>
            <a:pPr marL="298450" marR="646430" indent="-285750">
              <a:lnSpc>
                <a:spcPts val="1900"/>
              </a:lnSpc>
              <a:buClr>
                <a:srgbClr val="00B050"/>
              </a:buClr>
              <a:buFont typeface="Wingdings"/>
              <a:buChar char=""/>
              <a:tabLst>
                <a:tab pos="298450" algn="l"/>
              </a:tabLst>
            </a:pPr>
            <a:r>
              <a:rPr sz="1600" b="1" kern="0" dirty="0">
                <a:solidFill>
                  <a:sysClr val="windowText" lastClr="000000"/>
                </a:solidFill>
                <a:latin typeface="Calibri"/>
                <a:cs typeface="Calibri"/>
              </a:rPr>
              <a:t>Suitability</a:t>
            </a:r>
            <a:r>
              <a:rPr sz="1600" b="1" kern="0" spc="-45" dirty="0">
                <a:solidFill>
                  <a:sysClr val="windowText" lastClr="000000"/>
                </a:solidFill>
                <a:latin typeface="Calibri"/>
                <a:cs typeface="Calibri"/>
              </a:rPr>
              <a:t> </a:t>
            </a:r>
            <a:r>
              <a:rPr sz="1600" b="1" kern="0" dirty="0">
                <a:solidFill>
                  <a:sysClr val="windowText" lastClr="000000"/>
                </a:solidFill>
                <a:latin typeface="Calibri"/>
                <a:cs typeface="Calibri"/>
              </a:rPr>
              <a:t>Determination</a:t>
            </a:r>
            <a:r>
              <a:rPr sz="1600" b="1" kern="0" spc="-40" dirty="0">
                <a:solidFill>
                  <a:sysClr val="windowText" lastClr="000000"/>
                </a:solidFill>
                <a:latin typeface="Calibri"/>
                <a:cs typeface="Calibri"/>
              </a:rPr>
              <a:t> </a:t>
            </a:r>
            <a:r>
              <a:rPr sz="1600" b="1" kern="0" dirty="0">
                <a:solidFill>
                  <a:sysClr val="windowText" lastClr="000000"/>
                </a:solidFill>
                <a:latin typeface="Calibri"/>
                <a:cs typeface="Calibri"/>
              </a:rPr>
              <a:t>(including</a:t>
            </a:r>
            <a:r>
              <a:rPr sz="1600" b="1" kern="0" spc="-40" dirty="0">
                <a:solidFill>
                  <a:sysClr val="windowText" lastClr="000000"/>
                </a:solidFill>
                <a:latin typeface="Calibri"/>
                <a:cs typeface="Calibri"/>
              </a:rPr>
              <a:t> </a:t>
            </a:r>
            <a:r>
              <a:rPr sz="1600" b="1" kern="0" dirty="0">
                <a:solidFill>
                  <a:sysClr val="windowText" lastClr="000000"/>
                </a:solidFill>
                <a:latin typeface="Calibri"/>
                <a:cs typeface="Calibri"/>
              </a:rPr>
              <a:t>unique</a:t>
            </a:r>
            <a:r>
              <a:rPr sz="1600" b="1" kern="0" spc="-45" dirty="0">
                <a:solidFill>
                  <a:sysClr val="windowText" lastClr="000000"/>
                </a:solidFill>
                <a:latin typeface="Calibri"/>
                <a:cs typeface="Calibri"/>
              </a:rPr>
              <a:t> </a:t>
            </a:r>
            <a:r>
              <a:rPr sz="1600" b="1" kern="0" spc="-10" dirty="0">
                <a:solidFill>
                  <a:sysClr val="windowText" lastClr="000000"/>
                </a:solidFill>
                <a:latin typeface="Calibri"/>
                <a:cs typeface="Calibri"/>
              </a:rPr>
              <a:t>position requirements)</a:t>
            </a:r>
            <a:endParaRPr sz="1600" kern="0">
              <a:solidFill>
                <a:sysClr val="windowText" lastClr="000000"/>
              </a:solidFill>
              <a:latin typeface="Calibri"/>
              <a:cs typeface="Calibri"/>
            </a:endParaRPr>
          </a:p>
          <a:p>
            <a:pPr>
              <a:buClr>
                <a:srgbClr val="00B050"/>
              </a:buClr>
              <a:buFont typeface="Wingdings"/>
              <a:buChar char=""/>
            </a:pPr>
            <a:endParaRPr sz="1500" kern="0">
              <a:solidFill>
                <a:sysClr val="windowText" lastClr="000000"/>
              </a:solidFill>
              <a:latin typeface="Calibri"/>
              <a:cs typeface="Calibri"/>
            </a:endParaRPr>
          </a:p>
          <a:p>
            <a:pPr marL="298450" marR="5080" indent="-285750">
              <a:lnSpc>
                <a:spcPts val="1900"/>
              </a:lnSpc>
              <a:buClr>
                <a:srgbClr val="00B050"/>
              </a:buClr>
              <a:buFont typeface="Wingdings"/>
              <a:buChar char=""/>
              <a:tabLst>
                <a:tab pos="298450" algn="l"/>
              </a:tabLst>
            </a:pPr>
            <a:r>
              <a:rPr sz="1600" b="1" kern="0" dirty="0">
                <a:solidFill>
                  <a:sysClr val="windowText" lastClr="000000"/>
                </a:solidFill>
                <a:latin typeface="Calibri"/>
                <a:cs typeface="Calibri"/>
              </a:rPr>
              <a:t>Agency</a:t>
            </a:r>
            <a:r>
              <a:rPr sz="1600" b="1" kern="0" spc="-55" dirty="0">
                <a:solidFill>
                  <a:sysClr val="windowText" lastClr="000000"/>
                </a:solidFill>
                <a:latin typeface="Calibri"/>
                <a:cs typeface="Calibri"/>
              </a:rPr>
              <a:t> </a:t>
            </a:r>
            <a:r>
              <a:rPr sz="1600" b="1" kern="0" dirty="0">
                <a:solidFill>
                  <a:sysClr val="windowText" lastClr="000000"/>
                </a:solidFill>
                <a:latin typeface="Calibri"/>
                <a:cs typeface="Calibri"/>
              </a:rPr>
              <a:t>heads</a:t>
            </a:r>
            <a:r>
              <a:rPr sz="1600" b="1" kern="0" spc="-45" dirty="0">
                <a:solidFill>
                  <a:sysClr val="windowText" lastClr="000000"/>
                </a:solidFill>
                <a:latin typeface="Calibri"/>
                <a:cs typeface="Calibri"/>
              </a:rPr>
              <a:t> </a:t>
            </a:r>
            <a:r>
              <a:rPr sz="1600" b="1" kern="0" dirty="0">
                <a:solidFill>
                  <a:sysClr val="windowText" lastClr="000000"/>
                </a:solidFill>
                <a:latin typeface="Calibri"/>
                <a:cs typeface="Calibri"/>
              </a:rPr>
              <a:t>may</a:t>
            </a:r>
            <a:r>
              <a:rPr sz="1600" b="1" kern="0" spc="-45" dirty="0">
                <a:solidFill>
                  <a:sysClr val="windowText" lastClr="000000"/>
                </a:solidFill>
                <a:latin typeface="Calibri"/>
                <a:cs typeface="Calibri"/>
              </a:rPr>
              <a:t> </a:t>
            </a:r>
            <a:r>
              <a:rPr sz="1600" b="1" kern="0" dirty="0">
                <a:solidFill>
                  <a:sysClr val="windowText" lastClr="000000"/>
                </a:solidFill>
                <a:latin typeface="Calibri"/>
                <a:cs typeface="Calibri"/>
              </a:rPr>
              <a:t>establish</a:t>
            </a:r>
            <a:r>
              <a:rPr sz="1600" b="1" kern="0" spc="-40" dirty="0">
                <a:solidFill>
                  <a:sysClr val="windowText" lastClr="000000"/>
                </a:solidFill>
                <a:latin typeface="Calibri"/>
                <a:cs typeface="Calibri"/>
              </a:rPr>
              <a:t> </a:t>
            </a:r>
            <a:r>
              <a:rPr sz="1600" b="1" kern="0" dirty="0">
                <a:solidFill>
                  <a:sysClr val="windowText" lastClr="000000"/>
                </a:solidFill>
                <a:latin typeface="Calibri"/>
                <a:cs typeface="Calibri"/>
              </a:rPr>
              <a:t>additional</a:t>
            </a:r>
            <a:r>
              <a:rPr sz="1600" b="1" kern="0" spc="-45" dirty="0">
                <a:solidFill>
                  <a:sysClr val="windowText" lastClr="000000"/>
                </a:solidFill>
                <a:latin typeface="Calibri"/>
                <a:cs typeface="Calibri"/>
              </a:rPr>
              <a:t> </a:t>
            </a:r>
            <a:r>
              <a:rPr sz="1600" b="1" kern="0" dirty="0">
                <a:solidFill>
                  <a:sysClr val="windowText" lastClr="000000"/>
                </a:solidFill>
                <a:latin typeface="Calibri"/>
                <a:cs typeface="Calibri"/>
              </a:rPr>
              <a:t>suitability</a:t>
            </a:r>
            <a:r>
              <a:rPr sz="1600" b="1" kern="0" spc="-40" dirty="0">
                <a:solidFill>
                  <a:sysClr val="windowText" lastClr="000000"/>
                </a:solidFill>
                <a:latin typeface="Calibri"/>
                <a:cs typeface="Calibri"/>
              </a:rPr>
              <a:t> </a:t>
            </a:r>
            <a:r>
              <a:rPr sz="1600" b="1" kern="0" spc="-10" dirty="0">
                <a:solidFill>
                  <a:sysClr val="windowText" lastClr="000000"/>
                </a:solidFill>
                <a:latin typeface="Calibri"/>
                <a:cs typeface="Calibri"/>
              </a:rPr>
              <a:t>standards </a:t>
            </a:r>
            <a:r>
              <a:rPr sz="1600" b="1" kern="0" dirty="0">
                <a:solidFill>
                  <a:sysClr val="windowText" lastClr="000000"/>
                </a:solidFill>
                <a:latin typeface="Calibri"/>
                <a:cs typeface="Calibri"/>
              </a:rPr>
              <a:t>based</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on</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that</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agency’s</a:t>
            </a:r>
            <a:r>
              <a:rPr sz="1600" b="1" kern="0" spc="-30" dirty="0">
                <a:solidFill>
                  <a:sysClr val="windowText" lastClr="000000"/>
                </a:solidFill>
                <a:latin typeface="Calibri"/>
                <a:cs typeface="Calibri"/>
              </a:rPr>
              <a:t> </a:t>
            </a:r>
            <a:r>
              <a:rPr sz="1600" b="1" kern="0" spc="-10" dirty="0">
                <a:solidFill>
                  <a:sysClr val="windowText" lastClr="000000"/>
                </a:solidFill>
                <a:latin typeface="Calibri"/>
                <a:cs typeface="Calibri"/>
              </a:rPr>
              <a:t>mission</a:t>
            </a:r>
            <a:endParaRPr sz="1600" kern="0">
              <a:solidFill>
                <a:sysClr val="windowText" lastClr="000000"/>
              </a:solidFill>
              <a:latin typeface="Calibri"/>
              <a:cs typeface="Calibri"/>
            </a:endParaRPr>
          </a:p>
          <a:p>
            <a:pPr>
              <a:spcBef>
                <a:spcPts val="30"/>
              </a:spcBef>
              <a:buClr>
                <a:srgbClr val="00B050"/>
              </a:buClr>
              <a:buFont typeface="Wingdings"/>
              <a:buChar char=""/>
            </a:pPr>
            <a:endParaRPr sz="1400" kern="0">
              <a:solidFill>
                <a:sysClr val="windowText" lastClr="000000"/>
              </a:solidFill>
              <a:latin typeface="Calibri"/>
              <a:cs typeface="Calibri"/>
            </a:endParaRPr>
          </a:p>
          <a:p>
            <a:pPr marL="298450" marR="76200" indent="-285750">
              <a:lnSpc>
                <a:spcPct val="100699"/>
              </a:lnSpc>
              <a:spcBef>
                <a:spcPts val="5"/>
              </a:spcBef>
              <a:buClr>
                <a:srgbClr val="00B050"/>
              </a:buClr>
              <a:buFont typeface="Wingdings"/>
              <a:buChar char=""/>
              <a:tabLst>
                <a:tab pos="298450" algn="l"/>
              </a:tabLst>
            </a:pPr>
            <a:r>
              <a:rPr sz="1600" b="1" kern="0" dirty="0">
                <a:solidFill>
                  <a:sysClr val="windowText" lastClr="000000"/>
                </a:solidFill>
                <a:latin typeface="Calibri"/>
                <a:cs typeface="Calibri"/>
              </a:rPr>
              <a:t>Fitness</a:t>
            </a:r>
            <a:r>
              <a:rPr sz="1600" b="1" kern="0" spc="-30" dirty="0">
                <a:solidFill>
                  <a:sysClr val="windowText" lastClr="000000"/>
                </a:solidFill>
                <a:latin typeface="Calibri"/>
                <a:cs typeface="Calibri"/>
              </a:rPr>
              <a:t> </a:t>
            </a:r>
            <a:r>
              <a:rPr sz="1600" b="1" kern="0" spc="-10" dirty="0">
                <a:solidFill>
                  <a:sysClr val="windowText" lastClr="000000"/>
                </a:solidFill>
                <a:latin typeface="Calibri"/>
                <a:cs typeface="Calibri"/>
              </a:rPr>
              <a:t>determination:</a:t>
            </a:r>
            <a:r>
              <a:rPr sz="1600" b="1" kern="0" spc="-20" dirty="0">
                <a:solidFill>
                  <a:sysClr val="windowText" lastClr="000000"/>
                </a:solidFill>
                <a:latin typeface="Calibri"/>
                <a:cs typeface="Calibri"/>
              </a:rPr>
              <a:t> </a:t>
            </a:r>
            <a:r>
              <a:rPr sz="1600" b="1" kern="0" dirty="0">
                <a:solidFill>
                  <a:sysClr val="windowText" lastClr="000000"/>
                </a:solidFill>
                <a:latin typeface="Calibri"/>
                <a:cs typeface="Calibri"/>
              </a:rPr>
              <a:t>Standards</a:t>
            </a:r>
            <a:r>
              <a:rPr sz="1600" b="1" kern="0" spc="-15" dirty="0">
                <a:solidFill>
                  <a:sysClr val="windowText" lastClr="000000"/>
                </a:solidFill>
                <a:latin typeface="Calibri"/>
                <a:cs typeface="Calibri"/>
              </a:rPr>
              <a:t> </a:t>
            </a:r>
            <a:r>
              <a:rPr sz="1600" b="1" kern="0" dirty="0">
                <a:solidFill>
                  <a:sysClr val="windowText" lastClr="000000"/>
                </a:solidFill>
                <a:latin typeface="Calibri"/>
                <a:cs typeface="Calibri"/>
              </a:rPr>
              <a:t>of</a:t>
            </a:r>
            <a:r>
              <a:rPr sz="1600" b="1" kern="0" spc="-10" dirty="0">
                <a:solidFill>
                  <a:sysClr val="windowText" lastClr="000000"/>
                </a:solidFill>
                <a:latin typeface="Calibri"/>
                <a:cs typeface="Calibri"/>
              </a:rPr>
              <a:t> </a:t>
            </a:r>
            <a:r>
              <a:rPr sz="1600" b="1" kern="0" dirty="0">
                <a:solidFill>
                  <a:sysClr val="windowText" lastClr="000000"/>
                </a:solidFill>
                <a:latin typeface="Calibri"/>
                <a:cs typeface="Calibri"/>
              </a:rPr>
              <a:t>character</a:t>
            </a:r>
            <a:r>
              <a:rPr sz="1600" b="1" kern="0" spc="-10" dirty="0">
                <a:solidFill>
                  <a:sysClr val="windowText" lastClr="000000"/>
                </a:solidFill>
                <a:latin typeface="Calibri"/>
                <a:cs typeface="Calibri"/>
              </a:rPr>
              <a:t> </a:t>
            </a:r>
            <a:r>
              <a:rPr sz="1600" b="1" kern="0" dirty="0">
                <a:solidFill>
                  <a:sysClr val="windowText" lastClr="000000"/>
                </a:solidFill>
                <a:latin typeface="Calibri"/>
                <a:cs typeface="Calibri"/>
              </a:rPr>
              <a:t>and</a:t>
            </a:r>
            <a:r>
              <a:rPr sz="1600" b="1" kern="0" spc="-10" dirty="0">
                <a:solidFill>
                  <a:sysClr val="windowText" lastClr="000000"/>
                </a:solidFill>
                <a:latin typeface="Calibri"/>
                <a:cs typeface="Calibri"/>
              </a:rPr>
              <a:t> conduct </a:t>
            </a:r>
            <a:r>
              <a:rPr sz="1600" b="1" kern="0" dirty="0">
                <a:solidFill>
                  <a:sysClr val="windowText" lastClr="000000"/>
                </a:solidFill>
                <a:latin typeface="Calibri"/>
                <a:cs typeface="Calibri"/>
              </a:rPr>
              <a:t>applied</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to</a:t>
            </a:r>
            <a:r>
              <a:rPr sz="1600" b="1" kern="0" spc="-25" dirty="0">
                <a:solidFill>
                  <a:sysClr val="windowText" lastClr="000000"/>
                </a:solidFill>
                <a:latin typeface="Calibri"/>
                <a:cs typeface="Calibri"/>
              </a:rPr>
              <a:t> </a:t>
            </a:r>
            <a:r>
              <a:rPr sz="1600" b="1" kern="0" spc="-10" dirty="0">
                <a:solidFill>
                  <a:sysClr val="windowText" lastClr="000000"/>
                </a:solidFill>
                <a:latin typeface="Calibri"/>
                <a:cs typeface="Calibri"/>
              </a:rPr>
              <a:t>contractors</a:t>
            </a:r>
            <a:endParaRPr sz="1600" kern="0">
              <a:solidFill>
                <a:sysClr val="windowText" lastClr="000000"/>
              </a:solidFill>
              <a:latin typeface="Calibri"/>
              <a:cs typeface="Calibri"/>
            </a:endParaRP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6CAF0705-FF39-EF71-03C9-44EB16222223}"/>
                  </a:ext>
                </a:extLst>
              </p14:cNvPr>
              <p14:cNvContentPartPr/>
              <p14:nvPr/>
            </p14:nvContentPartPr>
            <p14:xfrm>
              <a:off x="3196440" y="2667240"/>
              <a:ext cx="8200800" cy="3243600"/>
            </p14:xfrm>
          </p:contentPart>
        </mc:Choice>
        <mc:Fallback>
          <p:pic>
            <p:nvPicPr>
              <p:cNvPr id="9" name="Ink 8">
                <a:extLst>
                  <a:ext uri="{FF2B5EF4-FFF2-40B4-BE49-F238E27FC236}">
                    <a16:creationId xmlns:a16="http://schemas.microsoft.com/office/drawing/2014/main" id="{6CAF0705-FF39-EF71-03C9-44EB16222223}"/>
                  </a:ext>
                </a:extLst>
              </p:cNvPr>
              <p:cNvPicPr/>
              <p:nvPr/>
            </p:nvPicPr>
            <p:blipFill>
              <a:blip r:embed="rId4"/>
              <a:stretch>
                <a:fillRect/>
              </a:stretch>
            </p:blipFill>
            <p:spPr>
              <a:xfrm>
                <a:off x="3187080" y="2657880"/>
                <a:ext cx="8219520" cy="3262320"/>
              </a:xfrm>
              <a:prstGeom prst="rect">
                <a:avLst/>
              </a:prstGeom>
            </p:spPr>
          </p:pic>
        </mc:Fallback>
      </mc:AlternateContent>
    </p:spTree>
    <p:extLst>
      <p:ext uri="{BB962C8B-B14F-4D97-AF65-F5344CB8AC3E}">
        <p14:creationId xmlns:p14="http://schemas.microsoft.com/office/powerpoint/2010/main" val="42360617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b="1" kern="0" spc="-10" dirty="0">
                <a:solidFill>
                  <a:srgbClr val="FFFFFF"/>
                </a:solidFill>
                <a:latin typeface="Calibri"/>
                <a:cs typeface="Calibri"/>
              </a:rPr>
              <a:t>NATIONAL</a:t>
            </a:r>
            <a:r>
              <a:rPr b="1" kern="0" spc="-80" dirty="0">
                <a:solidFill>
                  <a:srgbClr val="FFFFFF"/>
                </a:solidFill>
                <a:latin typeface="Calibri"/>
                <a:cs typeface="Calibri"/>
              </a:rPr>
              <a:t> </a:t>
            </a:r>
            <a:r>
              <a:rPr b="1" kern="0" spc="-10" dirty="0">
                <a:solidFill>
                  <a:srgbClr val="FFFFFF"/>
                </a:solidFill>
                <a:latin typeface="Calibri"/>
                <a:cs typeface="Calibri"/>
              </a:rPr>
              <a:t>BACKGROUND</a:t>
            </a:r>
            <a:r>
              <a:rPr b="1" kern="0" spc="-70" dirty="0">
                <a:solidFill>
                  <a:srgbClr val="FFFFFF"/>
                </a:solidFill>
                <a:latin typeface="Calibri"/>
                <a:cs typeface="Calibri"/>
              </a:rPr>
              <a:t> </a:t>
            </a:r>
            <a:r>
              <a:rPr b="1" kern="0" spc="-10" dirty="0">
                <a:solidFill>
                  <a:srgbClr val="FFFFFF"/>
                </a:solidFill>
                <a:latin typeface="Calibri"/>
                <a:cs typeface="Calibri"/>
              </a:rPr>
              <a:t>INVESTIGATIONS</a:t>
            </a:r>
            <a:r>
              <a:rPr b="1" kern="0" spc="-70" dirty="0">
                <a:solidFill>
                  <a:srgbClr val="FFFFFF"/>
                </a:solidFill>
                <a:latin typeface="Calibri"/>
                <a:cs typeface="Calibri"/>
              </a:rPr>
              <a:t> </a:t>
            </a:r>
            <a:r>
              <a:rPr b="1" kern="0" spc="-10" dirty="0">
                <a:solidFill>
                  <a:srgbClr val="FFFFFF"/>
                </a:solidFill>
                <a:latin typeface="Calibri"/>
                <a:cs typeface="Calibri"/>
              </a:rPr>
              <a:t>BUREAU</a:t>
            </a:r>
            <a:endParaRPr kern="0">
              <a:solidFill>
                <a:sysClr val="windowText" lastClr="000000"/>
              </a:solidFill>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a:spLocks noGrp="1"/>
          </p:cNvSpPr>
          <p:nvPr>
            <p:ph type="title"/>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marL="635" algn="ctr">
              <a:spcBef>
                <a:spcPts val="1005"/>
              </a:spcBef>
            </a:pPr>
            <a:r>
              <a:rPr sz="2000" b="1" cap="small" dirty="0">
                <a:solidFill>
                  <a:srgbClr val="595959"/>
                </a:solidFill>
              </a:rPr>
              <a:t>Suitability</a:t>
            </a:r>
            <a:r>
              <a:rPr sz="2000" b="1" cap="small" spc="-60" dirty="0">
                <a:solidFill>
                  <a:srgbClr val="595959"/>
                </a:solidFill>
              </a:rPr>
              <a:t> </a:t>
            </a:r>
            <a:r>
              <a:rPr sz="2000" b="1" cap="small" dirty="0">
                <a:solidFill>
                  <a:srgbClr val="595959"/>
                </a:solidFill>
              </a:rPr>
              <a:t>Standards</a:t>
            </a:r>
            <a:r>
              <a:rPr sz="2000" b="1" cap="small" spc="-25" dirty="0">
                <a:solidFill>
                  <a:srgbClr val="595959"/>
                </a:solidFill>
              </a:rPr>
              <a:t> </a:t>
            </a:r>
            <a:r>
              <a:rPr sz="2000" b="1" cap="small" dirty="0">
                <a:solidFill>
                  <a:srgbClr val="595959"/>
                </a:solidFill>
              </a:rPr>
              <a:t>&amp;</a:t>
            </a:r>
            <a:r>
              <a:rPr sz="2000" b="1" cap="small" spc="-100" dirty="0">
                <a:solidFill>
                  <a:srgbClr val="595959"/>
                </a:solidFill>
              </a:rPr>
              <a:t> </a:t>
            </a:r>
            <a:r>
              <a:rPr sz="2000" b="1" cap="small" spc="-10" dirty="0">
                <a:solidFill>
                  <a:srgbClr val="595959"/>
                </a:solidFill>
              </a:rPr>
              <a:t>Criteria</a:t>
            </a:r>
            <a:endParaRPr sz="2000"/>
          </a:p>
        </p:txBody>
      </p:sp>
      <p:sp>
        <p:nvSpPr>
          <p:cNvPr id="7" name="object 7"/>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8" name="object 8"/>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5</a:t>
            </a:r>
          </a:p>
        </p:txBody>
      </p:sp>
      <p:graphicFrame>
        <p:nvGraphicFramePr>
          <p:cNvPr id="5" name="object 5"/>
          <p:cNvGraphicFramePr>
            <a:graphicFrameLocks noGrp="1"/>
          </p:cNvGraphicFramePr>
          <p:nvPr/>
        </p:nvGraphicFramePr>
        <p:xfrm>
          <a:off x="1889125" y="1580694"/>
          <a:ext cx="8413750" cy="4805679"/>
        </p:xfrm>
        <a:graphic>
          <a:graphicData uri="http://schemas.openxmlformats.org/drawingml/2006/table">
            <a:tbl>
              <a:tblPr firstRow="1" bandRow="1">
                <a:tableStyleId>{2D5ABB26-0587-4C30-8999-92F81FD0307C}</a:tableStyleId>
              </a:tblPr>
              <a:tblGrid>
                <a:gridCol w="1281430">
                  <a:extLst>
                    <a:ext uri="{9D8B030D-6E8A-4147-A177-3AD203B41FA5}">
                      <a16:colId xmlns:a16="http://schemas.microsoft.com/office/drawing/2014/main" val="20000"/>
                    </a:ext>
                  </a:extLst>
                </a:gridCol>
                <a:gridCol w="4937125">
                  <a:extLst>
                    <a:ext uri="{9D8B030D-6E8A-4147-A177-3AD203B41FA5}">
                      <a16:colId xmlns:a16="http://schemas.microsoft.com/office/drawing/2014/main" val="20001"/>
                    </a:ext>
                  </a:extLst>
                </a:gridCol>
                <a:gridCol w="2195195">
                  <a:extLst>
                    <a:ext uri="{9D8B030D-6E8A-4147-A177-3AD203B41FA5}">
                      <a16:colId xmlns:a16="http://schemas.microsoft.com/office/drawing/2014/main" val="20002"/>
                    </a:ext>
                  </a:extLst>
                </a:gridCol>
              </a:tblGrid>
              <a:tr h="802005">
                <a:tc>
                  <a:txBody>
                    <a:bodyPr/>
                    <a:lstStyle/>
                    <a:p>
                      <a:pPr>
                        <a:lnSpc>
                          <a:spcPct val="100000"/>
                        </a:lnSpc>
                      </a:pPr>
                      <a:endParaRPr sz="1100">
                        <a:latin typeface="Times New Roman"/>
                        <a:cs typeface="Times New Roman"/>
                      </a:endParaRPr>
                    </a:p>
                  </a:txBody>
                  <a:tcPr marL="0" marR="0" marT="0" marB="0">
                    <a:lnR w="12700">
                      <a:solidFill>
                        <a:srgbClr val="A6A6A6"/>
                      </a:solidFill>
                      <a:prstDash val="solid"/>
                    </a:lnR>
                    <a:lnB w="12700">
                      <a:solidFill>
                        <a:srgbClr val="A6A6A6"/>
                      </a:solidFill>
                      <a:prstDash val="solid"/>
                    </a:lnB>
                  </a:tcPr>
                </a:tc>
                <a:tc>
                  <a:txBody>
                    <a:bodyPr/>
                    <a:lstStyle/>
                    <a:p>
                      <a:pPr marL="307975" marR="878840" indent="-171450">
                        <a:lnSpc>
                          <a:spcPct val="106100"/>
                        </a:lnSpc>
                        <a:spcBef>
                          <a:spcPts val="245"/>
                        </a:spcBef>
                        <a:buFont typeface="Arial"/>
                        <a:buChar char="•"/>
                        <a:tabLst>
                          <a:tab pos="308610" algn="l"/>
                        </a:tabLst>
                      </a:pPr>
                      <a:r>
                        <a:rPr sz="1100" dirty="0">
                          <a:latin typeface="Calibri"/>
                          <a:cs typeface="Calibri"/>
                        </a:rPr>
                        <a:t>Evidence</a:t>
                      </a:r>
                      <a:r>
                        <a:rPr sz="1100" spc="-40" dirty="0">
                          <a:latin typeface="Calibri"/>
                          <a:cs typeface="Calibri"/>
                        </a:rPr>
                        <a:t> </a:t>
                      </a:r>
                      <a:r>
                        <a:rPr sz="1100" dirty="0">
                          <a:latin typeface="Calibri"/>
                          <a:cs typeface="Calibri"/>
                        </a:rPr>
                        <a:t>of</a:t>
                      </a:r>
                      <a:r>
                        <a:rPr sz="1100" spc="-25" dirty="0">
                          <a:latin typeface="Calibri"/>
                          <a:cs typeface="Calibri"/>
                        </a:rPr>
                        <a:t> </a:t>
                      </a:r>
                      <a:r>
                        <a:rPr sz="1100" dirty="0">
                          <a:latin typeface="Calibri"/>
                          <a:cs typeface="Calibri"/>
                        </a:rPr>
                        <a:t>dishonesty</a:t>
                      </a:r>
                      <a:r>
                        <a:rPr sz="1100" spc="-25" dirty="0">
                          <a:latin typeface="Calibri"/>
                          <a:cs typeface="Calibri"/>
                        </a:rPr>
                        <a:t> </a:t>
                      </a:r>
                      <a:r>
                        <a:rPr sz="1100" dirty="0">
                          <a:latin typeface="Calibri"/>
                          <a:cs typeface="Calibri"/>
                        </a:rPr>
                        <a:t>or</a:t>
                      </a:r>
                      <a:r>
                        <a:rPr sz="1100" spc="-20" dirty="0">
                          <a:latin typeface="Calibri"/>
                          <a:cs typeface="Calibri"/>
                        </a:rPr>
                        <a:t> </a:t>
                      </a:r>
                      <a:r>
                        <a:rPr sz="1100" dirty="0">
                          <a:latin typeface="Calibri"/>
                          <a:cs typeface="Calibri"/>
                        </a:rPr>
                        <a:t>fraud</a:t>
                      </a:r>
                      <a:r>
                        <a:rPr sz="1100" spc="-30" dirty="0">
                          <a:latin typeface="Calibri"/>
                          <a:cs typeface="Calibri"/>
                        </a:rPr>
                        <a:t> </a:t>
                      </a:r>
                      <a:r>
                        <a:rPr sz="1100" dirty="0">
                          <a:latin typeface="Calibri"/>
                          <a:cs typeface="Calibri"/>
                        </a:rPr>
                        <a:t>in</a:t>
                      </a:r>
                      <a:r>
                        <a:rPr sz="1100" spc="-30" dirty="0">
                          <a:latin typeface="Calibri"/>
                          <a:cs typeface="Calibri"/>
                        </a:rPr>
                        <a:t> </a:t>
                      </a:r>
                      <a:r>
                        <a:rPr sz="1100" dirty="0">
                          <a:latin typeface="Calibri"/>
                          <a:cs typeface="Calibri"/>
                        </a:rPr>
                        <a:t>the</a:t>
                      </a:r>
                      <a:r>
                        <a:rPr sz="1100" spc="-25" dirty="0">
                          <a:latin typeface="Calibri"/>
                          <a:cs typeface="Calibri"/>
                        </a:rPr>
                        <a:t> </a:t>
                      </a:r>
                      <a:r>
                        <a:rPr sz="1100" dirty="0">
                          <a:latin typeface="Calibri"/>
                          <a:cs typeface="Calibri"/>
                        </a:rPr>
                        <a:t>competitive</a:t>
                      </a:r>
                      <a:r>
                        <a:rPr sz="1100" spc="-25" dirty="0">
                          <a:latin typeface="Calibri"/>
                          <a:cs typeface="Calibri"/>
                        </a:rPr>
                        <a:t> </a:t>
                      </a:r>
                      <a:r>
                        <a:rPr sz="1100" dirty="0">
                          <a:latin typeface="Calibri"/>
                          <a:cs typeface="Calibri"/>
                        </a:rPr>
                        <a:t>examination</a:t>
                      </a:r>
                      <a:r>
                        <a:rPr sz="1100" spc="-30" dirty="0">
                          <a:latin typeface="Calibri"/>
                          <a:cs typeface="Calibri"/>
                        </a:rPr>
                        <a:t> </a:t>
                      </a:r>
                      <a:r>
                        <a:rPr sz="1100" spc="-25" dirty="0">
                          <a:latin typeface="Calibri"/>
                          <a:cs typeface="Calibri"/>
                        </a:rPr>
                        <a:t>or </a:t>
                      </a:r>
                      <a:r>
                        <a:rPr sz="1100" dirty="0">
                          <a:latin typeface="Calibri"/>
                          <a:cs typeface="Calibri"/>
                        </a:rPr>
                        <a:t>appointment</a:t>
                      </a:r>
                      <a:r>
                        <a:rPr sz="1100" spc="-60" dirty="0">
                          <a:latin typeface="Calibri"/>
                          <a:cs typeface="Calibri"/>
                        </a:rPr>
                        <a:t> </a:t>
                      </a:r>
                      <a:r>
                        <a:rPr sz="1100" spc="-10" dirty="0">
                          <a:latin typeface="Calibri"/>
                          <a:cs typeface="Calibri"/>
                        </a:rPr>
                        <a:t>process</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Any</a:t>
                      </a:r>
                      <a:r>
                        <a:rPr sz="1100" spc="-35" dirty="0">
                          <a:latin typeface="Calibri"/>
                          <a:cs typeface="Calibri"/>
                        </a:rPr>
                        <a:t> </a:t>
                      </a:r>
                      <a:r>
                        <a:rPr sz="1100" dirty="0">
                          <a:latin typeface="Calibri"/>
                          <a:cs typeface="Calibri"/>
                        </a:rPr>
                        <a:t>statutory</a:t>
                      </a:r>
                      <a:r>
                        <a:rPr sz="1100" spc="-30" dirty="0">
                          <a:latin typeface="Calibri"/>
                          <a:cs typeface="Calibri"/>
                        </a:rPr>
                        <a:t> </a:t>
                      </a:r>
                      <a:r>
                        <a:rPr sz="1100" dirty="0">
                          <a:latin typeface="Calibri"/>
                          <a:cs typeface="Calibri"/>
                        </a:rPr>
                        <a:t>debarment</a:t>
                      </a:r>
                      <a:r>
                        <a:rPr sz="1100" spc="-30" dirty="0">
                          <a:latin typeface="Calibri"/>
                          <a:cs typeface="Calibri"/>
                        </a:rPr>
                        <a:t> </a:t>
                      </a:r>
                      <a:r>
                        <a:rPr sz="1100" spc="-20" dirty="0">
                          <a:latin typeface="Calibri"/>
                          <a:cs typeface="Calibri"/>
                        </a:rPr>
                        <a:t>issue</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Any</a:t>
                      </a:r>
                      <a:r>
                        <a:rPr sz="1100" spc="-25" dirty="0">
                          <a:latin typeface="Calibri"/>
                          <a:cs typeface="Calibri"/>
                        </a:rPr>
                        <a:t> </a:t>
                      </a:r>
                      <a:r>
                        <a:rPr sz="1100" dirty="0">
                          <a:latin typeface="Calibri"/>
                          <a:cs typeface="Calibri"/>
                        </a:rPr>
                        <a:t>loyalty</a:t>
                      </a:r>
                      <a:r>
                        <a:rPr sz="1100" spc="-20" dirty="0">
                          <a:latin typeface="Calibri"/>
                          <a:cs typeface="Calibri"/>
                        </a:rPr>
                        <a:t> </a:t>
                      </a:r>
                      <a:r>
                        <a:rPr sz="1100" dirty="0">
                          <a:latin typeface="Calibri"/>
                          <a:cs typeface="Calibri"/>
                        </a:rPr>
                        <a:t>or</a:t>
                      </a:r>
                      <a:r>
                        <a:rPr sz="1100" spc="-15" dirty="0">
                          <a:latin typeface="Calibri"/>
                          <a:cs typeface="Calibri"/>
                        </a:rPr>
                        <a:t> </a:t>
                      </a:r>
                      <a:r>
                        <a:rPr sz="1100" dirty="0">
                          <a:latin typeface="Calibri"/>
                          <a:cs typeface="Calibri"/>
                        </a:rPr>
                        <a:t>terrorism</a:t>
                      </a:r>
                      <a:r>
                        <a:rPr sz="1100" spc="-25" dirty="0">
                          <a:latin typeface="Calibri"/>
                          <a:cs typeface="Calibri"/>
                        </a:rPr>
                        <a:t> </a:t>
                      </a:r>
                      <a:r>
                        <a:rPr sz="1100" spc="-20" dirty="0">
                          <a:latin typeface="Calibri"/>
                          <a:cs typeface="Calibri"/>
                        </a:rPr>
                        <a:t>issue</a:t>
                      </a:r>
                      <a:endParaRPr sz="1100">
                        <a:latin typeface="Calibri"/>
                        <a:cs typeface="Calibri"/>
                      </a:endParaRPr>
                    </a:p>
                  </a:txBody>
                  <a:tcPr marL="0" marR="0" marT="31115" marB="0">
                    <a:lnL w="12700">
                      <a:solidFill>
                        <a:srgbClr val="A6A6A6"/>
                      </a:solidFill>
                      <a:prstDash val="solid"/>
                    </a:lnL>
                    <a:lnR w="12700">
                      <a:solidFill>
                        <a:srgbClr val="A6A6A6"/>
                      </a:solidFill>
                      <a:prstDash val="solid"/>
                    </a:lnR>
                    <a:lnB w="12700">
                      <a:solidFill>
                        <a:srgbClr val="A6A6A6"/>
                      </a:solidFill>
                      <a:prstDash val="solid"/>
                    </a:lnB>
                  </a:tcPr>
                </a:tc>
                <a:tc>
                  <a:txBody>
                    <a:bodyPr/>
                    <a:lstStyle/>
                    <a:p>
                      <a:pPr>
                        <a:lnSpc>
                          <a:spcPct val="100000"/>
                        </a:lnSpc>
                        <a:spcBef>
                          <a:spcPts val="25"/>
                        </a:spcBef>
                      </a:pPr>
                      <a:endParaRPr sz="1550">
                        <a:latin typeface="Times New Roman"/>
                        <a:cs typeface="Times New Roman"/>
                      </a:endParaRPr>
                    </a:p>
                    <a:p>
                      <a:pPr marL="741680" marR="175895" indent="-558800">
                        <a:lnSpc>
                          <a:spcPct val="105600"/>
                        </a:lnSpc>
                        <a:spcBef>
                          <a:spcPts val="5"/>
                        </a:spcBef>
                      </a:pPr>
                      <a:r>
                        <a:rPr sz="1000" dirty="0">
                          <a:latin typeface="Calibri"/>
                          <a:cs typeface="Calibri"/>
                        </a:rPr>
                        <a:t>Always</a:t>
                      </a:r>
                      <a:r>
                        <a:rPr sz="1000" spc="-20" dirty="0">
                          <a:latin typeface="Calibri"/>
                          <a:cs typeface="Calibri"/>
                        </a:rPr>
                        <a:t> </a:t>
                      </a:r>
                      <a:r>
                        <a:rPr sz="1000" dirty="0">
                          <a:latin typeface="Calibri"/>
                          <a:cs typeface="Calibri"/>
                        </a:rPr>
                        <a:t>refer,</a:t>
                      </a:r>
                      <a:r>
                        <a:rPr sz="1000" spc="-20" dirty="0">
                          <a:latin typeface="Calibri"/>
                          <a:cs typeface="Calibri"/>
                        </a:rPr>
                        <a:t> </a:t>
                      </a:r>
                      <a:r>
                        <a:rPr sz="1000" dirty="0">
                          <a:latin typeface="Calibri"/>
                          <a:cs typeface="Calibri"/>
                        </a:rPr>
                        <a:t>regardless</a:t>
                      </a:r>
                      <a:r>
                        <a:rPr sz="1000" spc="-15" dirty="0">
                          <a:latin typeface="Calibri"/>
                          <a:cs typeface="Calibri"/>
                        </a:rPr>
                        <a:t> </a:t>
                      </a:r>
                      <a:r>
                        <a:rPr sz="1000" dirty="0">
                          <a:latin typeface="Calibri"/>
                          <a:cs typeface="Calibri"/>
                        </a:rPr>
                        <a:t>of</a:t>
                      </a:r>
                      <a:r>
                        <a:rPr sz="1000" spc="-25" dirty="0">
                          <a:latin typeface="Calibri"/>
                          <a:cs typeface="Calibri"/>
                        </a:rPr>
                        <a:t> </a:t>
                      </a:r>
                      <a:r>
                        <a:rPr sz="1000" dirty="0">
                          <a:latin typeface="Calibri"/>
                          <a:cs typeface="Calibri"/>
                        </a:rPr>
                        <a:t>the</a:t>
                      </a:r>
                      <a:r>
                        <a:rPr sz="1000" spc="-10" dirty="0">
                          <a:latin typeface="Calibri"/>
                          <a:cs typeface="Calibri"/>
                        </a:rPr>
                        <a:t> </a:t>
                      </a:r>
                      <a:r>
                        <a:rPr sz="1000" spc="-20" dirty="0">
                          <a:latin typeface="Calibri"/>
                          <a:cs typeface="Calibri"/>
                        </a:rPr>
                        <a:t>date </a:t>
                      </a:r>
                      <a:r>
                        <a:rPr sz="1000" dirty="0">
                          <a:latin typeface="Calibri"/>
                          <a:cs typeface="Calibri"/>
                        </a:rPr>
                        <a:t>of</a:t>
                      </a:r>
                      <a:r>
                        <a:rPr sz="1000" spc="-15" dirty="0">
                          <a:latin typeface="Calibri"/>
                          <a:cs typeface="Calibri"/>
                        </a:rPr>
                        <a:t> </a:t>
                      </a:r>
                      <a:r>
                        <a:rPr sz="1000" spc="-10" dirty="0">
                          <a:latin typeface="Calibri"/>
                          <a:cs typeface="Calibri"/>
                        </a:rPr>
                        <a:t>occurrence</a:t>
                      </a:r>
                      <a:endParaRPr sz="1000">
                        <a:latin typeface="Calibri"/>
                        <a:cs typeface="Calibri"/>
                      </a:endParaRPr>
                    </a:p>
                  </a:txBody>
                  <a:tcPr marL="0" marR="0" marT="3175" marB="0">
                    <a:lnL w="12700">
                      <a:solidFill>
                        <a:srgbClr val="A6A6A6"/>
                      </a:solidFill>
                      <a:prstDash val="solid"/>
                    </a:lnL>
                    <a:lnB w="12700">
                      <a:solidFill>
                        <a:srgbClr val="A6A6A6"/>
                      </a:solidFill>
                      <a:prstDash val="solid"/>
                    </a:lnB>
                  </a:tcPr>
                </a:tc>
                <a:extLst>
                  <a:ext uri="{0D108BD9-81ED-4DB2-BD59-A6C34878D82A}">
                    <a16:rowId xmlns:a16="http://schemas.microsoft.com/office/drawing/2014/main" val="10000"/>
                  </a:ext>
                </a:extLst>
              </a:tr>
              <a:tr h="1867535">
                <a:tc>
                  <a:txBody>
                    <a:bodyPr/>
                    <a:lstStyle/>
                    <a:p>
                      <a:pPr>
                        <a:lnSpc>
                          <a:spcPct val="100000"/>
                        </a:lnSpc>
                      </a:pPr>
                      <a:endParaRPr sz="1700">
                        <a:latin typeface="Times New Roman"/>
                        <a:cs typeface="Times New Roman"/>
                      </a:endParaRPr>
                    </a:p>
                    <a:p>
                      <a:pPr>
                        <a:lnSpc>
                          <a:spcPct val="100000"/>
                        </a:lnSpc>
                        <a:spcBef>
                          <a:spcPts val="5"/>
                        </a:spcBef>
                      </a:pPr>
                      <a:endParaRPr sz="2250">
                        <a:latin typeface="Times New Roman"/>
                        <a:cs typeface="Times New Roman"/>
                      </a:endParaRPr>
                    </a:p>
                    <a:p>
                      <a:pPr marL="140970" marR="132080" indent="-1270" algn="ctr">
                        <a:lnSpc>
                          <a:spcPct val="106200"/>
                        </a:lnSpc>
                      </a:pPr>
                      <a:r>
                        <a:rPr sz="1400" b="1" dirty="0">
                          <a:latin typeface="Calibri"/>
                          <a:cs typeface="Calibri"/>
                        </a:rPr>
                        <a:t>MAJOR</a:t>
                      </a:r>
                      <a:r>
                        <a:rPr sz="1400" b="1" spc="-10" dirty="0">
                          <a:latin typeface="Calibri"/>
                          <a:cs typeface="Calibri"/>
                        </a:rPr>
                        <a:t> </a:t>
                      </a:r>
                      <a:r>
                        <a:rPr sz="1400" b="1" spc="-50" dirty="0">
                          <a:latin typeface="Calibri"/>
                          <a:cs typeface="Calibri"/>
                        </a:rPr>
                        <a:t>&amp; </a:t>
                      </a:r>
                      <a:r>
                        <a:rPr sz="1400" b="1" spc="-20" dirty="0">
                          <a:latin typeface="Calibri"/>
                          <a:cs typeface="Calibri"/>
                        </a:rPr>
                        <a:t>SUBSTANTIAL </a:t>
                      </a:r>
                      <a:r>
                        <a:rPr sz="1400" b="1" spc="-10" dirty="0">
                          <a:latin typeface="Calibri"/>
                          <a:cs typeface="Calibri"/>
                        </a:rPr>
                        <a:t>ISSUES</a:t>
                      </a:r>
                      <a:endParaRPr sz="1400">
                        <a:latin typeface="Calibri"/>
                        <a:cs typeface="Calibri"/>
                      </a:endParaRPr>
                    </a:p>
                  </a:txBody>
                  <a:tcPr marL="0" marR="0" marT="0" marB="0">
                    <a:lnR w="12700">
                      <a:solidFill>
                        <a:srgbClr val="A6A6A6"/>
                      </a:solidFill>
                      <a:prstDash val="solid"/>
                    </a:lnR>
                    <a:lnT w="12700">
                      <a:solidFill>
                        <a:srgbClr val="A6A6A6"/>
                      </a:solidFill>
                      <a:prstDash val="solid"/>
                    </a:lnT>
                    <a:lnB w="12700">
                      <a:solidFill>
                        <a:srgbClr val="A6A6A6"/>
                      </a:solidFill>
                      <a:prstDash val="solid"/>
                    </a:lnB>
                  </a:tcPr>
                </a:tc>
                <a:tc>
                  <a:txBody>
                    <a:bodyPr/>
                    <a:lstStyle/>
                    <a:p>
                      <a:pPr marL="308610" indent="-172085">
                        <a:lnSpc>
                          <a:spcPct val="100000"/>
                        </a:lnSpc>
                        <a:spcBef>
                          <a:spcPts val="320"/>
                        </a:spcBef>
                        <a:buFont typeface="Arial"/>
                        <a:buChar char="•"/>
                        <a:tabLst>
                          <a:tab pos="308610" algn="l"/>
                        </a:tabLst>
                      </a:pPr>
                      <a:r>
                        <a:rPr sz="1100" dirty="0">
                          <a:latin typeface="Calibri"/>
                          <a:cs typeface="Calibri"/>
                        </a:rPr>
                        <a:t>Patterns</a:t>
                      </a:r>
                      <a:r>
                        <a:rPr sz="1100" spc="-30" dirty="0">
                          <a:latin typeface="Calibri"/>
                          <a:cs typeface="Calibri"/>
                        </a:rPr>
                        <a:t> </a:t>
                      </a:r>
                      <a:r>
                        <a:rPr sz="1100" dirty="0">
                          <a:latin typeface="Calibri"/>
                          <a:cs typeface="Calibri"/>
                        </a:rPr>
                        <a:t>of</a:t>
                      </a:r>
                      <a:r>
                        <a:rPr sz="1100" spc="-25" dirty="0">
                          <a:latin typeface="Calibri"/>
                          <a:cs typeface="Calibri"/>
                        </a:rPr>
                        <a:t> </a:t>
                      </a:r>
                      <a:r>
                        <a:rPr sz="1100" spc="-10" dirty="0">
                          <a:latin typeface="Calibri"/>
                          <a:cs typeface="Calibri"/>
                        </a:rPr>
                        <a:t>conduct</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Other</a:t>
                      </a:r>
                      <a:r>
                        <a:rPr sz="1100" spc="-30" dirty="0">
                          <a:latin typeface="Calibri"/>
                          <a:cs typeface="Calibri"/>
                        </a:rPr>
                        <a:t> </a:t>
                      </a:r>
                      <a:r>
                        <a:rPr sz="1100" dirty="0">
                          <a:latin typeface="Calibri"/>
                          <a:cs typeface="Calibri"/>
                        </a:rPr>
                        <a:t>than</a:t>
                      </a:r>
                      <a:r>
                        <a:rPr sz="1100" spc="-30" dirty="0">
                          <a:latin typeface="Calibri"/>
                          <a:cs typeface="Calibri"/>
                        </a:rPr>
                        <a:t> </a:t>
                      </a:r>
                      <a:r>
                        <a:rPr sz="1100" dirty="0">
                          <a:latin typeface="Calibri"/>
                          <a:cs typeface="Calibri"/>
                        </a:rPr>
                        <a:t>honorable</a:t>
                      </a:r>
                      <a:r>
                        <a:rPr sz="1100" spc="-30" dirty="0">
                          <a:latin typeface="Calibri"/>
                          <a:cs typeface="Calibri"/>
                        </a:rPr>
                        <a:t> </a:t>
                      </a:r>
                      <a:r>
                        <a:rPr sz="1100" dirty="0">
                          <a:latin typeface="Calibri"/>
                          <a:cs typeface="Calibri"/>
                        </a:rPr>
                        <a:t>military</a:t>
                      </a:r>
                      <a:r>
                        <a:rPr sz="1100" spc="-25" dirty="0">
                          <a:latin typeface="Calibri"/>
                          <a:cs typeface="Calibri"/>
                        </a:rPr>
                        <a:t> </a:t>
                      </a:r>
                      <a:r>
                        <a:rPr sz="1100" spc="-10" dirty="0">
                          <a:latin typeface="Calibri"/>
                          <a:cs typeface="Calibri"/>
                        </a:rPr>
                        <a:t>discharge</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Felony</a:t>
                      </a:r>
                      <a:r>
                        <a:rPr sz="1100" spc="-30" dirty="0">
                          <a:latin typeface="Calibri"/>
                          <a:cs typeface="Calibri"/>
                        </a:rPr>
                        <a:t> </a:t>
                      </a:r>
                      <a:r>
                        <a:rPr sz="1100" spc="-10" dirty="0">
                          <a:latin typeface="Calibri"/>
                          <a:cs typeface="Calibri"/>
                        </a:rPr>
                        <a:t>Offense</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Illegal</a:t>
                      </a:r>
                      <a:r>
                        <a:rPr sz="1100" spc="-10" dirty="0">
                          <a:latin typeface="Calibri"/>
                          <a:cs typeface="Calibri"/>
                        </a:rPr>
                        <a:t> </a:t>
                      </a:r>
                      <a:r>
                        <a:rPr sz="1100" dirty="0">
                          <a:latin typeface="Calibri"/>
                          <a:cs typeface="Calibri"/>
                        </a:rPr>
                        <a:t>drug</a:t>
                      </a:r>
                      <a:r>
                        <a:rPr sz="1100" spc="-10" dirty="0">
                          <a:latin typeface="Calibri"/>
                          <a:cs typeface="Calibri"/>
                        </a:rPr>
                        <a:t> manufacturing,</a:t>
                      </a:r>
                      <a:r>
                        <a:rPr sz="1100" spc="-5" dirty="0">
                          <a:latin typeface="Calibri"/>
                          <a:cs typeface="Calibri"/>
                        </a:rPr>
                        <a:t> </a:t>
                      </a:r>
                      <a:r>
                        <a:rPr sz="1100" dirty="0">
                          <a:latin typeface="Calibri"/>
                          <a:cs typeface="Calibri"/>
                        </a:rPr>
                        <a:t>trafficking,</a:t>
                      </a:r>
                      <a:r>
                        <a:rPr sz="1100" spc="-5" dirty="0">
                          <a:latin typeface="Calibri"/>
                          <a:cs typeface="Calibri"/>
                        </a:rPr>
                        <a:t> </a:t>
                      </a:r>
                      <a:r>
                        <a:rPr sz="1100" dirty="0">
                          <a:latin typeface="Calibri"/>
                          <a:cs typeface="Calibri"/>
                        </a:rPr>
                        <a:t>or </a:t>
                      </a:r>
                      <a:r>
                        <a:rPr sz="1100" spc="-20" dirty="0">
                          <a:latin typeface="Calibri"/>
                          <a:cs typeface="Calibri"/>
                        </a:rPr>
                        <a:t>sale</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Major</a:t>
                      </a:r>
                      <a:r>
                        <a:rPr sz="1100" spc="-40" dirty="0">
                          <a:latin typeface="Calibri"/>
                          <a:cs typeface="Calibri"/>
                        </a:rPr>
                        <a:t> </a:t>
                      </a:r>
                      <a:r>
                        <a:rPr sz="1100" dirty="0">
                          <a:latin typeface="Calibri"/>
                          <a:cs typeface="Calibri"/>
                        </a:rPr>
                        <a:t>honesty</a:t>
                      </a:r>
                      <a:r>
                        <a:rPr sz="1100" spc="-30" dirty="0">
                          <a:latin typeface="Calibri"/>
                          <a:cs typeface="Calibri"/>
                        </a:rPr>
                        <a:t> </a:t>
                      </a:r>
                      <a:r>
                        <a:rPr sz="1100" spc="-20" dirty="0">
                          <a:latin typeface="Calibri"/>
                          <a:cs typeface="Calibri"/>
                        </a:rPr>
                        <a:t>issue</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Serious</a:t>
                      </a:r>
                      <a:r>
                        <a:rPr sz="1100" spc="-35" dirty="0">
                          <a:latin typeface="Calibri"/>
                          <a:cs typeface="Calibri"/>
                        </a:rPr>
                        <a:t> </a:t>
                      </a:r>
                      <a:r>
                        <a:rPr sz="1100" dirty="0">
                          <a:latin typeface="Calibri"/>
                          <a:cs typeface="Calibri"/>
                        </a:rPr>
                        <a:t>violent</a:t>
                      </a:r>
                      <a:r>
                        <a:rPr sz="1100" spc="-30" dirty="0">
                          <a:latin typeface="Calibri"/>
                          <a:cs typeface="Calibri"/>
                        </a:rPr>
                        <a:t> </a:t>
                      </a:r>
                      <a:r>
                        <a:rPr sz="1100" spc="-10" dirty="0">
                          <a:latin typeface="Calibri"/>
                          <a:cs typeface="Calibri"/>
                        </a:rPr>
                        <a:t>behavior</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Sexual</a:t>
                      </a:r>
                      <a:r>
                        <a:rPr sz="1100" spc="-30" dirty="0">
                          <a:latin typeface="Calibri"/>
                          <a:cs typeface="Calibri"/>
                        </a:rPr>
                        <a:t> </a:t>
                      </a:r>
                      <a:r>
                        <a:rPr sz="1100" spc="-10" dirty="0">
                          <a:latin typeface="Calibri"/>
                          <a:cs typeface="Calibri"/>
                        </a:rPr>
                        <a:t>misconduct</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Illegal</a:t>
                      </a:r>
                      <a:r>
                        <a:rPr sz="1100" spc="-20" dirty="0">
                          <a:latin typeface="Calibri"/>
                          <a:cs typeface="Calibri"/>
                        </a:rPr>
                        <a:t> </a:t>
                      </a:r>
                      <a:r>
                        <a:rPr sz="1100" dirty="0">
                          <a:latin typeface="Calibri"/>
                          <a:cs typeface="Calibri"/>
                        </a:rPr>
                        <a:t>use</a:t>
                      </a:r>
                      <a:r>
                        <a:rPr sz="1100" spc="-15" dirty="0">
                          <a:latin typeface="Calibri"/>
                          <a:cs typeface="Calibri"/>
                        </a:rPr>
                        <a:t> </a:t>
                      </a:r>
                      <a:r>
                        <a:rPr sz="1100" dirty="0">
                          <a:latin typeface="Calibri"/>
                          <a:cs typeface="Calibri"/>
                        </a:rPr>
                        <a:t>of</a:t>
                      </a:r>
                      <a:r>
                        <a:rPr sz="1100" spc="-15" dirty="0">
                          <a:latin typeface="Calibri"/>
                          <a:cs typeface="Calibri"/>
                        </a:rPr>
                        <a:t> </a:t>
                      </a:r>
                      <a:r>
                        <a:rPr sz="1100" dirty="0">
                          <a:latin typeface="Calibri"/>
                          <a:cs typeface="Calibri"/>
                        </a:rPr>
                        <a:t>firearms</a:t>
                      </a:r>
                      <a:r>
                        <a:rPr sz="1100" spc="-20" dirty="0">
                          <a:latin typeface="Calibri"/>
                          <a:cs typeface="Calibri"/>
                        </a:rPr>
                        <a:t> </a:t>
                      </a:r>
                      <a:r>
                        <a:rPr sz="1100" dirty="0">
                          <a:latin typeface="Calibri"/>
                          <a:cs typeface="Calibri"/>
                        </a:rPr>
                        <a:t>or</a:t>
                      </a:r>
                      <a:r>
                        <a:rPr sz="1100" spc="-10" dirty="0">
                          <a:latin typeface="Calibri"/>
                          <a:cs typeface="Calibri"/>
                        </a:rPr>
                        <a:t> explosives</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Hatch</a:t>
                      </a:r>
                      <a:r>
                        <a:rPr sz="1100" spc="-20" dirty="0">
                          <a:latin typeface="Calibri"/>
                          <a:cs typeface="Calibri"/>
                        </a:rPr>
                        <a:t> </a:t>
                      </a:r>
                      <a:r>
                        <a:rPr sz="1100" dirty="0">
                          <a:latin typeface="Calibri"/>
                          <a:cs typeface="Calibri"/>
                        </a:rPr>
                        <a:t>Act</a:t>
                      </a:r>
                      <a:r>
                        <a:rPr sz="1100" spc="-20" dirty="0">
                          <a:latin typeface="Calibri"/>
                          <a:cs typeface="Calibri"/>
                        </a:rPr>
                        <a:t> </a:t>
                      </a:r>
                      <a:r>
                        <a:rPr sz="1100" spc="-10" dirty="0">
                          <a:latin typeface="Calibri"/>
                          <a:cs typeface="Calibri"/>
                        </a:rPr>
                        <a:t>violation</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Employment</a:t>
                      </a:r>
                      <a:r>
                        <a:rPr sz="1100" spc="-50" dirty="0">
                          <a:latin typeface="Calibri"/>
                          <a:cs typeface="Calibri"/>
                        </a:rPr>
                        <a:t> </a:t>
                      </a:r>
                      <a:r>
                        <a:rPr sz="1100" dirty="0">
                          <a:latin typeface="Calibri"/>
                          <a:cs typeface="Calibri"/>
                        </a:rPr>
                        <a:t>related</a:t>
                      </a:r>
                      <a:r>
                        <a:rPr sz="1100" spc="-35" dirty="0">
                          <a:latin typeface="Calibri"/>
                          <a:cs typeface="Calibri"/>
                        </a:rPr>
                        <a:t> </a:t>
                      </a:r>
                      <a:r>
                        <a:rPr sz="1100" dirty="0">
                          <a:latin typeface="Calibri"/>
                          <a:cs typeface="Calibri"/>
                        </a:rPr>
                        <a:t>conduct</a:t>
                      </a:r>
                      <a:r>
                        <a:rPr sz="1100" spc="-35" dirty="0">
                          <a:latin typeface="Calibri"/>
                          <a:cs typeface="Calibri"/>
                        </a:rPr>
                        <a:t> </a:t>
                      </a:r>
                      <a:r>
                        <a:rPr sz="1100" dirty="0">
                          <a:latin typeface="Calibri"/>
                          <a:cs typeface="Calibri"/>
                        </a:rPr>
                        <a:t>involving</a:t>
                      </a:r>
                      <a:r>
                        <a:rPr sz="1100" spc="-40" dirty="0">
                          <a:latin typeface="Calibri"/>
                          <a:cs typeface="Calibri"/>
                        </a:rPr>
                        <a:t> </a:t>
                      </a:r>
                      <a:r>
                        <a:rPr sz="1100" dirty="0">
                          <a:latin typeface="Calibri"/>
                          <a:cs typeface="Calibri"/>
                        </a:rPr>
                        <a:t>dishonest,</a:t>
                      </a:r>
                      <a:r>
                        <a:rPr sz="1100" spc="-30" dirty="0">
                          <a:latin typeface="Calibri"/>
                          <a:cs typeface="Calibri"/>
                        </a:rPr>
                        <a:t> </a:t>
                      </a:r>
                      <a:r>
                        <a:rPr sz="1100" dirty="0">
                          <a:latin typeface="Calibri"/>
                          <a:cs typeface="Calibri"/>
                        </a:rPr>
                        <a:t>criminal,</a:t>
                      </a:r>
                      <a:r>
                        <a:rPr sz="1100" spc="-35" dirty="0">
                          <a:latin typeface="Calibri"/>
                          <a:cs typeface="Calibri"/>
                        </a:rPr>
                        <a:t> </a:t>
                      </a:r>
                      <a:r>
                        <a:rPr sz="1100" dirty="0">
                          <a:latin typeface="Calibri"/>
                          <a:cs typeface="Calibri"/>
                        </a:rPr>
                        <a:t>or</a:t>
                      </a:r>
                      <a:r>
                        <a:rPr sz="1100" spc="-25" dirty="0">
                          <a:latin typeface="Calibri"/>
                          <a:cs typeface="Calibri"/>
                        </a:rPr>
                        <a:t> </a:t>
                      </a:r>
                      <a:r>
                        <a:rPr sz="1100" dirty="0">
                          <a:latin typeface="Calibri"/>
                          <a:cs typeface="Calibri"/>
                        </a:rPr>
                        <a:t>violent</a:t>
                      </a:r>
                      <a:r>
                        <a:rPr sz="1100" spc="-35" dirty="0">
                          <a:latin typeface="Calibri"/>
                          <a:cs typeface="Calibri"/>
                        </a:rPr>
                        <a:t> </a:t>
                      </a:r>
                      <a:r>
                        <a:rPr sz="1100" spc="-10" dirty="0">
                          <a:latin typeface="Calibri"/>
                          <a:cs typeface="Calibri"/>
                        </a:rPr>
                        <a:t>behavior</a:t>
                      </a:r>
                      <a:endParaRPr sz="1100">
                        <a:latin typeface="Calibri"/>
                        <a:cs typeface="Calibri"/>
                      </a:endParaRPr>
                    </a:p>
                  </a:txBody>
                  <a:tcPr marL="0" marR="0" marT="4064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5"/>
                        </a:spcBef>
                      </a:pPr>
                      <a:endParaRPr sz="1500">
                        <a:latin typeface="Times New Roman"/>
                        <a:cs typeface="Times New Roman"/>
                      </a:endParaRPr>
                    </a:p>
                    <a:p>
                      <a:pPr algn="ctr">
                        <a:lnSpc>
                          <a:spcPct val="100000"/>
                        </a:lnSpc>
                        <a:spcBef>
                          <a:spcPts val="5"/>
                        </a:spcBef>
                      </a:pPr>
                      <a:r>
                        <a:rPr sz="1000" dirty="0">
                          <a:latin typeface="Calibri"/>
                          <a:cs typeface="Calibri"/>
                        </a:rPr>
                        <a:t>Refer</a:t>
                      </a:r>
                      <a:r>
                        <a:rPr sz="1000" spc="-25" dirty="0">
                          <a:latin typeface="Calibri"/>
                          <a:cs typeface="Calibri"/>
                        </a:rPr>
                        <a:t> </a:t>
                      </a:r>
                      <a:r>
                        <a:rPr sz="1000" dirty="0">
                          <a:latin typeface="Calibri"/>
                          <a:cs typeface="Calibri"/>
                        </a:rPr>
                        <a:t>all</a:t>
                      </a:r>
                      <a:r>
                        <a:rPr sz="1000" spc="-20" dirty="0">
                          <a:latin typeface="Calibri"/>
                          <a:cs typeface="Calibri"/>
                        </a:rPr>
                        <a:t> </a:t>
                      </a:r>
                      <a:r>
                        <a:rPr sz="1000" dirty="0">
                          <a:latin typeface="Calibri"/>
                          <a:cs typeface="Calibri"/>
                        </a:rPr>
                        <a:t>within</a:t>
                      </a:r>
                      <a:r>
                        <a:rPr sz="1000" spc="-20" dirty="0">
                          <a:latin typeface="Calibri"/>
                          <a:cs typeface="Calibri"/>
                        </a:rPr>
                        <a:t> </a:t>
                      </a:r>
                      <a:r>
                        <a:rPr sz="1000" dirty="0">
                          <a:latin typeface="Calibri"/>
                          <a:cs typeface="Calibri"/>
                        </a:rPr>
                        <a:t>3</a:t>
                      </a:r>
                      <a:r>
                        <a:rPr sz="1000" spc="-10" dirty="0">
                          <a:latin typeface="Calibri"/>
                          <a:cs typeface="Calibri"/>
                        </a:rPr>
                        <a:t> </a:t>
                      </a:r>
                      <a:r>
                        <a:rPr sz="1000" spc="-20" dirty="0">
                          <a:latin typeface="Calibri"/>
                          <a:cs typeface="Calibri"/>
                        </a:rPr>
                        <a:t>years</a:t>
                      </a:r>
                      <a:endParaRPr sz="1000">
                        <a:latin typeface="Calibri"/>
                        <a:cs typeface="Calibri"/>
                      </a:endParaRPr>
                    </a:p>
                    <a:p>
                      <a:pPr marL="159385" marR="151765" algn="ctr">
                        <a:lnSpc>
                          <a:spcPct val="105500"/>
                        </a:lnSpc>
                        <a:spcBef>
                          <a:spcPts val="600"/>
                        </a:spcBef>
                      </a:pPr>
                      <a:r>
                        <a:rPr sz="1000" dirty="0">
                          <a:latin typeface="Calibri"/>
                          <a:cs typeface="Calibri"/>
                        </a:rPr>
                        <a:t>For</a:t>
                      </a:r>
                      <a:r>
                        <a:rPr sz="1000" spc="-15" dirty="0">
                          <a:latin typeface="Calibri"/>
                          <a:cs typeface="Calibri"/>
                        </a:rPr>
                        <a:t> </a:t>
                      </a:r>
                      <a:r>
                        <a:rPr sz="1000" dirty="0">
                          <a:latin typeface="Calibri"/>
                          <a:cs typeface="Calibri"/>
                        </a:rPr>
                        <a:t>patterns,</a:t>
                      </a:r>
                      <a:r>
                        <a:rPr sz="1000" spc="-15" dirty="0">
                          <a:latin typeface="Calibri"/>
                          <a:cs typeface="Calibri"/>
                        </a:rPr>
                        <a:t> </a:t>
                      </a:r>
                      <a:r>
                        <a:rPr sz="1000" dirty="0">
                          <a:latin typeface="Calibri"/>
                          <a:cs typeface="Calibri"/>
                        </a:rPr>
                        <a:t>the</a:t>
                      </a:r>
                      <a:r>
                        <a:rPr sz="1000" spc="-10" dirty="0">
                          <a:latin typeface="Calibri"/>
                          <a:cs typeface="Calibri"/>
                        </a:rPr>
                        <a:t> </a:t>
                      </a:r>
                      <a:r>
                        <a:rPr sz="1000" dirty="0">
                          <a:latin typeface="Calibri"/>
                          <a:cs typeface="Calibri"/>
                        </a:rPr>
                        <a:t>conduct</a:t>
                      </a:r>
                      <a:r>
                        <a:rPr sz="1000" spc="-10" dirty="0">
                          <a:latin typeface="Calibri"/>
                          <a:cs typeface="Calibri"/>
                        </a:rPr>
                        <a:t> </a:t>
                      </a:r>
                      <a:r>
                        <a:rPr sz="1000" dirty="0">
                          <a:latin typeface="Calibri"/>
                          <a:cs typeface="Calibri"/>
                        </a:rPr>
                        <a:t>may</a:t>
                      </a:r>
                      <a:r>
                        <a:rPr sz="1000" spc="-15" dirty="0">
                          <a:latin typeface="Calibri"/>
                          <a:cs typeface="Calibri"/>
                        </a:rPr>
                        <a:t> </a:t>
                      </a:r>
                      <a:r>
                        <a:rPr sz="1000" spc="-10" dirty="0">
                          <a:latin typeface="Calibri"/>
                          <a:cs typeface="Calibri"/>
                        </a:rPr>
                        <a:t>begin </a:t>
                      </a:r>
                      <a:r>
                        <a:rPr sz="1000" dirty="0">
                          <a:latin typeface="Calibri"/>
                          <a:cs typeface="Calibri"/>
                        </a:rPr>
                        <a:t>prior</a:t>
                      </a:r>
                      <a:r>
                        <a:rPr sz="1000" spc="-15" dirty="0">
                          <a:latin typeface="Calibri"/>
                          <a:cs typeface="Calibri"/>
                        </a:rPr>
                        <a:t> </a:t>
                      </a:r>
                      <a:r>
                        <a:rPr sz="1000" dirty="0">
                          <a:latin typeface="Calibri"/>
                          <a:cs typeface="Calibri"/>
                        </a:rPr>
                        <a:t>to,</a:t>
                      </a:r>
                      <a:r>
                        <a:rPr sz="1000" spc="-10" dirty="0">
                          <a:latin typeface="Calibri"/>
                          <a:cs typeface="Calibri"/>
                        </a:rPr>
                        <a:t> </a:t>
                      </a:r>
                      <a:r>
                        <a:rPr sz="1000" dirty="0">
                          <a:latin typeface="Calibri"/>
                          <a:cs typeface="Calibri"/>
                        </a:rPr>
                        <a:t>but</a:t>
                      </a:r>
                      <a:r>
                        <a:rPr sz="1000" spc="-15" dirty="0">
                          <a:latin typeface="Calibri"/>
                          <a:cs typeface="Calibri"/>
                        </a:rPr>
                        <a:t> </a:t>
                      </a:r>
                      <a:r>
                        <a:rPr sz="1000" dirty="0">
                          <a:latin typeface="Calibri"/>
                          <a:cs typeface="Calibri"/>
                        </a:rPr>
                        <a:t>must</a:t>
                      </a:r>
                      <a:r>
                        <a:rPr sz="1000" spc="-10" dirty="0">
                          <a:latin typeface="Calibri"/>
                          <a:cs typeface="Calibri"/>
                        </a:rPr>
                        <a:t> </a:t>
                      </a:r>
                      <a:r>
                        <a:rPr sz="1000" dirty="0">
                          <a:latin typeface="Calibri"/>
                          <a:cs typeface="Calibri"/>
                        </a:rPr>
                        <a:t>extend</a:t>
                      </a:r>
                      <a:r>
                        <a:rPr sz="1000" spc="-15" dirty="0">
                          <a:latin typeface="Calibri"/>
                          <a:cs typeface="Calibri"/>
                        </a:rPr>
                        <a:t> </a:t>
                      </a:r>
                      <a:r>
                        <a:rPr sz="1000" dirty="0">
                          <a:latin typeface="Calibri"/>
                          <a:cs typeface="Calibri"/>
                        </a:rPr>
                        <a:t>into,</a:t>
                      </a:r>
                      <a:r>
                        <a:rPr sz="1000" spc="-10" dirty="0">
                          <a:latin typeface="Calibri"/>
                          <a:cs typeface="Calibri"/>
                        </a:rPr>
                        <a:t> </a:t>
                      </a:r>
                      <a:r>
                        <a:rPr sz="1000" spc="-25" dirty="0">
                          <a:latin typeface="Calibri"/>
                          <a:cs typeface="Calibri"/>
                        </a:rPr>
                        <a:t>the </a:t>
                      </a:r>
                      <a:r>
                        <a:rPr sz="1000" dirty="0">
                          <a:latin typeface="Calibri"/>
                          <a:cs typeface="Calibri"/>
                        </a:rPr>
                        <a:t>last</a:t>
                      </a:r>
                      <a:r>
                        <a:rPr sz="1000" spc="-20" dirty="0">
                          <a:latin typeface="Calibri"/>
                          <a:cs typeface="Calibri"/>
                        </a:rPr>
                        <a:t> </a:t>
                      </a:r>
                      <a:r>
                        <a:rPr sz="1000" dirty="0">
                          <a:latin typeface="Calibri"/>
                          <a:cs typeface="Calibri"/>
                        </a:rPr>
                        <a:t>3 </a:t>
                      </a:r>
                      <a:r>
                        <a:rPr sz="1000" spc="-10" dirty="0">
                          <a:latin typeface="Calibri"/>
                          <a:cs typeface="Calibri"/>
                        </a:rPr>
                        <a:t>years</a:t>
                      </a:r>
                      <a:endParaRPr sz="1000">
                        <a:latin typeface="Calibri"/>
                        <a:cs typeface="Calibri"/>
                      </a:endParaRPr>
                    </a:p>
                  </a:txBody>
                  <a:tcPr marL="0" marR="0" marT="0" marB="0">
                    <a:lnL w="12700">
                      <a:solidFill>
                        <a:srgbClr val="A6A6A6"/>
                      </a:solidFill>
                      <a:prstDash val="solid"/>
                    </a:lnL>
                    <a:lnT w="12700">
                      <a:solidFill>
                        <a:srgbClr val="A6A6A6"/>
                      </a:solidFill>
                      <a:prstDash val="solid"/>
                    </a:lnT>
                    <a:lnB w="12700">
                      <a:solidFill>
                        <a:srgbClr val="A6A6A6"/>
                      </a:solidFill>
                      <a:prstDash val="solid"/>
                    </a:lnB>
                  </a:tcPr>
                </a:tc>
                <a:extLst>
                  <a:ext uri="{0D108BD9-81ED-4DB2-BD59-A6C34878D82A}">
                    <a16:rowId xmlns:a16="http://schemas.microsoft.com/office/drawing/2014/main" val="10001"/>
                  </a:ext>
                </a:extLst>
              </a:tr>
              <a:tr h="1156970">
                <a:tc>
                  <a:txBody>
                    <a:bodyPr/>
                    <a:lstStyle/>
                    <a:p>
                      <a:pPr>
                        <a:lnSpc>
                          <a:spcPct val="100000"/>
                        </a:lnSpc>
                        <a:spcBef>
                          <a:spcPts val="35"/>
                        </a:spcBef>
                      </a:pPr>
                      <a:endParaRPr sz="2250">
                        <a:latin typeface="Times New Roman"/>
                        <a:cs typeface="Times New Roman"/>
                      </a:endParaRPr>
                    </a:p>
                    <a:p>
                      <a:pPr marL="389255" marR="210820" indent="-172085">
                        <a:lnSpc>
                          <a:spcPct val="107200"/>
                        </a:lnSpc>
                      </a:pPr>
                      <a:r>
                        <a:rPr sz="1400" b="1" spc="-25" dirty="0">
                          <a:latin typeface="Calibri"/>
                          <a:cs typeface="Calibri"/>
                        </a:rPr>
                        <a:t>MODERATE </a:t>
                      </a:r>
                      <a:r>
                        <a:rPr sz="1400" b="1" spc="-10" dirty="0">
                          <a:latin typeface="Calibri"/>
                          <a:cs typeface="Calibri"/>
                        </a:rPr>
                        <a:t>ISSUES</a:t>
                      </a:r>
                      <a:endParaRPr sz="1400">
                        <a:latin typeface="Calibri"/>
                        <a:cs typeface="Calibri"/>
                      </a:endParaRPr>
                    </a:p>
                  </a:txBody>
                  <a:tcPr marL="0" marR="0" marT="4445" marB="0">
                    <a:lnR w="12700">
                      <a:solidFill>
                        <a:srgbClr val="A6A6A6"/>
                      </a:solidFill>
                      <a:prstDash val="solid"/>
                    </a:lnR>
                    <a:lnT w="12700">
                      <a:solidFill>
                        <a:srgbClr val="A6A6A6"/>
                      </a:solidFill>
                      <a:prstDash val="solid"/>
                    </a:lnT>
                    <a:lnB w="12700">
                      <a:solidFill>
                        <a:srgbClr val="A6A6A6"/>
                      </a:solidFill>
                      <a:prstDash val="solid"/>
                    </a:lnB>
                  </a:tcPr>
                </a:tc>
                <a:tc>
                  <a:txBody>
                    <a:bodyPr/>
                    <a:lstStyle/>
                    <a:p>
                      <a:pPr marL="308610" indent="-172085">
                        <a:lnSpc>
                          <a:spcPct val="100000"/>
                        </a:lnSpc>
                        <a:spcBef>
                          <a:spcPts val="320"/>
                        </a:spcBef>
                        <a:buFont typeface="Arial"/>
                        <a:buChar char="•"/>
                        <a:tabLst>
                          <a:tab pos="308610" algn="l"/>
                        </a:tabLst>
                      </a:pPr>
                      <a:r>
                        <a:rPr sz="1100" dirty="0">
                          <a:latin typeface="Calibri"/>
                          <a:cs typeface="Calibri"/>
                        </a:rPr>
                        <a:t>Driving</a:t>
                      </a:r>
                      <a:r>
                        <a:rPr sz="1100" spc="-25" dirty="0">
                          <a:latin typeface="Calibri"/>
                          <a:cs typeface="Calibri"/>
                        </a:rPr>
                        <a:t> </a:t>
                      </a:r>
                      <a:r>
                        <a:rPr sz="1100" dirty="0">
                          <a:latin typeface="Calibri"/>
                          <a:cs typeface="Calibri"/>
                        </a:rPr>
                        <a:t>while</a:t>
                      </a:r>
                      <a:r>
                        <a:rPr sz="1100" spc="-15" dirty="0">
                          <a:latin typeface="Calibri"/>
                          <a:cs typeface="Calibri"/>
                        </a:rPr>
                        <a:t> </a:t>
                      </a:r>
                      <a:r>
                        <a:rPr sz="1100" spc="-10" dirty="0">
                          <a:latin typeface="Calibri"/>
                          <a:cs typeface="Calibri"/>
                        </a:rPr>
                        <a:t>intoxicated</a:t>
                      </a:r>
                      <a:endParaRPr sz="1100">
                        <a:latin typeface="Calibri"/>
                        <a:cs typeface="Calibri"/>
                      </a:endParaRPr>
                    </a:p>
                    <a:p>
                      <a:pPr marL="308610" indent="-172085">
                        <a:lnSpc>
                          <a:spcPct val="100000"/>
                        </a:lnSpc>
                        <a:spcBef>
                          <a:spcPts val="80"/>
                        </a:spcBef>
                        <a:buFont typeface="Arial"/>
                        <a:buChar char="•"/>
                        <a:tabLst>
                          <a:tab pos="308610" algn="l"/>
                        </a:tabLst>
                      </a:pPr>
                      <a:r>
                        <a:rPr sz="1100" spc="-10" dirty="0">
                          <a:latin typeface="Calibri"/>
                          <a:cs typeface="Calibri"/>
                        </a:rPr>
                        <a:t>Drug-</a:t>
                      </a:r>
                      <a:r>
                        <a:rPr sz="1100" dirty="0">
                          <a:latin typeface="Calibri"/>
                          <a:cs typeface="Calibri"/>
                        </a:rPr>
                        <a:t>related</a:t>
                      </a:r>
                      <a:r>
                        <a:rPr sz="1100" spc="10" dirty="0">
                          <a:latin typeface="Calibri"/>
                          <a:cs typeface="Calibri"/>
                        </a:rPr>
                        <a:t> </a:t>
                      </a:r>
                      <a:r>
                        <a:rPr sz="1100" spc="-10" dirty="0">
                          <a:latin typeface="Calibri"/>
                          <a:cs typeface="Calibri"/>
                        </a:rPr>
                        <a:t>offense</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Petty</a:t>
                      </a:r>
                      <a:r>
                        <a:rPr sz="1100" spc="-15" dirty="0">
                          <a:latin typeface="Calibri"/>
                          <a:cs typeface="Calibri"/>
                        </a:rPr>
                        <a:t> </a:t>
                      </a:r>
                      <a:r>
                        <a:rPr sz="1100" dirty="0">
                          <a:latin typeface="Calibri"/>
                          <a:cs typeface="Calibri"/>
                        </a:rPr>
                        <a:t>Theft</a:t>
                      </a:r>
                      <a:r>
                        <a:rPr sz="1100" spc="-20" dirty="0">
                          <a:latin typeface="Calibri"/>
                          <a:cs typeface="Calibri"/>
                        </a:rPr>
                        <a:t> </a:t>
                      </a:r>
                      <a:r>
                        <a:rPr sz="1100" dirty="0">
                          <a:latin typeface="Calibri"/>
                          <a:cs typeface="Calibri"/>
                        </a:rPr>
                        <a:t>or</a:t>
                      </a:r>
                      <a:r>
                        <a:rPr sz="1100" spc="-10" dirty="0">
                          <a:latin typeface="Calibri"/>
                          <a:cs typeface="Calibri"/>
                        </a:rPr>
                        <a:t> Forgery</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Assault,</a:t>
                      </a:r>
                      <a:r>
                        <a:rPr sz="1100" spc="-40" dirty="0">
                          <a:latin typeface="Calibri"/>
                          <a:cs typeface="Calibri"/>
                        </a:rPr>
                        <a:t> </a:t>
                      </a:r>
                      <a:r>
                        <a:rPr sz="1100" dirty="0">
                          <a:latin typeface="Calibri"/>
                          <a:cs typeface="Calibri"/>
                        </a:rPr>
                        <a:t>criminal</a:t>
                      </a:r>
                      <a:r>
                        <a:rPr sz="1100" spc="-40" dirty="0">
                          <a:latin typeface="Calibri"/>
                          <a:cs typeface="Calibri"/>
                        </a:rPr>
                        <a:t> </a:t>
                      </a:r>
                      <a:r>
                        <a:rPr sz="1100" dirty="0">
                          <a:latin typeface="Calibri"/>
                          <a:cs typeface="Calibri"/>
                        </a:rPr>
                        <a:t>mischief,</a:t>
                      </a:r>
                      <a:r>
                        <a:rPr sz="1100" spc="-35" dirty="0">
                          <a:latin typeface="Calibri"/>
                          <a:cs typeface="Calibri"/>
                        </a:rPr>
                        <a:t> </a:t>
                      </a:r>
                      <a:r>
                        <a:rPr sz="1100" spc="-10" dirty="0">
                          <a:latin typeface="Calibri"/>
                          <a:cs typeface="Calibri"/>
                        </a:rPr>
                        <a:t>harassment</a:t>
                      </a:r>
                      <a:endParaRPr sz="1100">
                        <a:latin typeface="Calibri"/>
                        <a:cs typeface="Calibri"/>
                      </a:endParaRPr>
                    </a:p>
                    <a:p>
                      <a:pPr marL="307975" marR="180975" indent="-171450">
                        <a:lnSpc>
                          <a:spcPct val="106100"/>
                        </a:lnSpc>
                        <a:buFont typeface="Arial"/>
                        <a:buChar char="•"/>
                        <a:tabLst>
                          <a:tab pos="308610" algn="l"/>
                        </a:tabLst>
                      </a:pPr>
                      <a:r>
                        <a:rPr sz="1100" dirty="0">
                          <a:latin typeface="Calibri"/>
                          <a:cs typeface="Calibri"/>
                        </a:rPr>
                        <a:t>Employment</a:t>
                      </a:r>
                      <a:r>
                        <a:rPr sz="1100" spc="-40" dirty="0">
                          <a:latin typeface="Calibri"/>
                          <a:cs typeface="Calibri"/>
                        </a:rPr>
                        <a:t> </a:t>
                      </a:r>
                      <a:r>
                        <a:rPr sz="1100" dirty="0">
                          <a:latin typeface="Calibri"/>
                          <a:cs typeface="Calibri"/>
                        </a:rPr>
                        <a:t>related</a:t>
                      </a:r>
                      <a:r>
                        <a:rPr sz="1100" spc="-25" dirty="0">
                          <a:latin typeface="Calibri"/>
                          <a:cs typeface="Calibri"/>
                        </a:rPr>
                        <a:t> </a:t>
                      </a:r>
                      <a:r>
                        <a:rPr sz="1100" dirty="0">
                          <a:latin typeface="Calibri"/>
                          <a:cs typeface="Calibri"/>
                        </a:rPr>
                        <a:t>misconduct</a:t>
                      </a:r>
                      <a:r>
                        <a:rPr sz="1100" spc="-25" dirty="0">
                          <a:latin typeface="Calibri"/>
                          <a:cs typeface="Calibri"/>
                        </a:rPr>
                        <a:t> </a:t>
                      </a:r>
                      <a:r>
                        <a:rPr sz="1100" dirty="0">
                          <a:latin typeface="Calibri"/>
                          <a:cs typeface="Calibri"/>
                        </a:rPr>
                        <a:t>involving</a:t>
                      </a:r>
                      <a:r>
                        <a:rPr sz="1100" spc="-30" dirty="0">
                          <a:latin typeface="Calibri"/>
                          <a:cs typeface="Calibri"/>
                        </a:rPr>
                        <a:t> </a:t>
                      </a:r>
                      <a:r>
                        <a:rPr sz="1100" spc="-10" dirty="0">
                          <a:latin typeface="Calibri"/>
                          <a:cs typeface="Calibri"/>
                        </a:rPr>
                        <a:t>insubordination,</a:t>
                      </a:r>
                      <a:r>
                        <a:rPr sz="1100" spc="-20" dirty="0">
                          <a:latin typeface="Calibri"/>
                          <a:cs typeface="Calibri"/>
                        </a:rPr>
                        <a:t> </a:t>
                      </a:r>
                      <a:r>
                        <a:rPr sz="1100" dirty="0">
                          <a:latin typeface="Calibri"/>
                          <a:cs typeface="Calibri"/>
                        </a:rPr>
                        <a:t>absenteeism,</a:t>
                      </a:r>
                      <a:r>
                        <a:rPr sz="1100" spc="-20" dirty="0">
                          <a:latin typeface="Calibri"/>
                          <a:cs typeface="Calibri"/>
                        </a:rPr>
                        <a:t> </a:t>
                      </a:r>
                      <a:r>
                        <a:rPr sz="1100" spc="-10" dirty="0">
                          <a:latin typeface="Calibri"/>
                          <a:cs typeface="Calibri"/>
                        </a:rPr>
                        <a:t>rules violation</a:t>
                      </a:r>
                      <a:endParaRPr sz="1100">
                        <a:latin typeface="Calibri"/>
                        <a:cs typeface="Calibri"/>
                      </a:endParaRPr>
                    </a:p>
                  </a:txBody>
                  <a:tcPr marL="0" marR="0" marT="4064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tcPr>
                </a:tc>
                <a:tc>
                  <a:txBody>
                    <a:bodyPr/>
                    <a:lstStyle/>
                    <a:p>
                      <a:pPr>
                        <a:lnSpc>
                          <a:spcPct val="100000"/>
                        </a:lnSpc>
                        <a:spcBef>
                          <a:spcPts val="25"/>
                        </a:spcBef>
                      </a:pPr>
                      <a:endParaRPr sz="1400">
                        <a:latin typeface="Times New Roman"/>
                        <a:cs typeface="Times New Roman"/>
                      </a:endParaRPr>
                    </a:p>
                    <a:p>
                      <a:pPr marL="272415" marR="264795" algn="ctr">
                        <a:lnSpc>
                          <a:spcPct val="105600"/>
                        </a:lnSpc>
                        <a:spcBef>
                          <a:spcPts val="5"/>
                        </a:spcBef>
                      </a:pPr>
                      <a:r>
                        <a:rPr sz="1000" dirty="0">
                          <a:latin typeface="Calibri"/>
                          <a:cs typeface="Calibri"/>
                        </a:rPr>
                        <a:t>Refer</a:t>
                      </a:r>
                      <a:r>
                        <a:rPr sz="1000" spc="-10" dirty="0">
                          <a:latin typeface="Calibri"/>
                          <a:cs typeface="Calibri"/>
                        </a:rPr>
                        <a:t> </a:t>
                      </a:r>
                      <a:r>
                        <a:rPr sz="1000" dirty="0">
                          <a:latin typeface="Calibri"/>
                          <a:cs typeface="Calibri"/>
                        </a:rPr>
                        <a:t>for</a:t>
                      </a:r>
                      <a:r>
                        <a:rPr sz="1000" spc="-10" dirty="0">
                          <a:latin typeface="Calibri"/>
                          <a:cs typeface="Calibri"/>
                        </a:rPr>
                        <a:t> </a:t>
                      </a:r>
                      <a:r>
                        <a:rPr sz="1000" dirty="0">
                          <a:latin typeface="Calibri"/>
                          <a:cs typeface="Calibri"/>
                        </a:rPr>
                        <a:t>2</a:t>
                      </a:r>
                      <a:r>
                        <a:rPr sz="1000" spc="-10" dirty="0">
                          <a:latin typeface="Calibri"/>
                          <a:cs typeface="Calibri"/>
                        </a:rPr>
                        <a:t> </a:t>
                      </a:r>
                      <a:r>
                        <a:rPr sz="1000" dirty="0">
                          <a:latin typeface="Calibri"/>
                          <a:cs typeface="Calibri"/>
                        </a:rPr>
                        <a:t>or</a:t>
                      </a:r>
                      <a:r>
                        <a:rPr sz="1000" spc="-10" dirty="0">
                          <a:latin typeface="Calibri"/>
                          <a:cs typeface="Calibri"/>
                        </a:rPr>
                        <a:t> </a:t>
                      </a:r>
                      <a:r>
                        <a:rPr sz="1000" dirty="0">
                          <a:latin typeface="Calibri"/>
                          <a:cs typeface="Calibri"/>
                        </a:rPr>
                        <a:t>more</a:t>
                      </a:r>
                      <a:r>
                        <a:rPr sz="1000" spc="-5" dirty="0">
                          <a:latin typeface="Calibri"/>
                          <a:cs typeface="Calibri"/>
                        </a:rPr>
                        <a:t> </a:t>
                      </a:r>
                      <a:r>
                        <a:rPr sz="1000" spc="-10" dirty="0">
                          <a:latin typeface="Calibri"/>
                          <a:cs typeface="Calibri"/>
                        </a:rPr>
                        <a:t>occurrences </a:t>
                      </a:r>
                      <a:r>
                        <a:rPr sz="1000" dirty="0">
                          <a:latin typeface="Calibri"/>
                          <a:cs typeface="Calibri"/>
                        </a:rPr>
                        <a:t>within</a:t>
                      </a:r>
                      <a:r>
                        <a:rPr sz="1000" spc="-25" dirty="0">
                          <a:latin typeface="Calibri"/>
                          <a:cs typeface="Calibri"/>
                        </a:rPr>
                        <a:t> </a:t>
                      </a:r>
                      <a:r>
                        <a:rPr sz="1000" dirty="0">
                          <a:latin typeface="Calibri"/>
                          <a:cs typeface="Calibri"/>
                        </a:rPr>
                        <a:t>3</a:t>
                      </a:r>
                      <a:r>
                        <a:rPr sz="1000" spc="-10" dirty="0">
                          <a:latin typeface="Calibri"/>
                          <a:cs typeface="Calibri"/>
                        </a:rPr>
                        <a:t> years</a:t>
                      </a:r>
                      <a:endParaRPr sz="1000">
                        <a:latin typeface="Calibri"/>
                        <a:cs typeface="Calibri"/>
                      </a:endParaRPr>
                    </a:p>
                    <a:p>
                      <a:pPr marL="182880" marR="175895" algn="ctr">
                        <a:lnSpc>
                          <a:spcPct val="105600"/>
                        </a:lnSpc>
                        <a:spcBef>
                          <a:spcPts val="595"/>
                        </a:spcBef>
                      </a:pPr>
                      <a:r>
                        <a:rPr sz="1000" dirty="0">
                          <a:latin typeface="Calibri"/>
                          <a:cs typeface="Calibri"/>
                        </a:rPr>
                        <a:t>May</a:t>
                      </a:r>
                      <a:r>
                        <a:rPr sz="1000" spc="-20" dirty="0">
                          <a:latin typeface="Calibri"/>
                          <a:cs typeface="Calibri"/>
                        </a:rPr>
                        <a:t> </a:t>
                      </a:r>
                      <a:r>
                        <a:rPr sz="1000" dirty="0">
                          <a:latin typeface="Calibri"/>
                          <a:cs typeface="Calibri"/>
                        </a:rPr>
                        <a:t>be</a:t>
                      </a:r>
                      <a:r>
                        <a:rPr sz="1000" spc="-10" dirty="0">
                          <a:latin typeface="Calibri"/>
                          <a:cs typeface="Calibri"/>
                        </a:rPr>
                        <a:t> </a:t>
                      </a:r>
                      <a:r>
                        <a:rPr sz="1000" dirty="0">
                          <a:latin typeface="Calibri"/>
                          <a:cs typeface="Calibri"/>
                        </a:rPr>
                        <a:t>a</a:t>
                      </a:r>
                      <a:r>
                        <a:rPr sz="1000" spc="-20" dirty="0">
                          <a:latin typeface="Calibri"/>
                          <a:cs typeface="Calibri"/>
                        </a:rPr>
                        <a:t> </a:t>
                      </a:r>
                      <a:r>
                        <a:rPr sz="1000" dirty="0">
                          <a:latin typeface="Calibri"/>
                          <a:cs typeface="Calibri"/>
                        </a:rPr>
                        <a:t>combination</a:t>
                      </a:r>
                      <a:r>
                        <a:rPr sz="1000" spc="-15" dirty="0">
                          <a:latin typeface="Calibri"/>
                          <a:cs typeface="Calibri"/>
                        </a:rPr>
                        <a:t> </a:t>
                      </a:r>
                      <a:r>
                        <a:rPr sz="1000" dirty="0">
                          <a:latin typeface="Calibri"/>
                          <a:cs typeface="Calibri"/>
                        </a:rPr>
                        <a:t>of</a:t>
                      </a:r>
                      <a:r>
                        <a:rPr sz="1000" spc="-20" dirty="0">
                          <a:latin typeface="Calibri"/>
                          <a:cs typeface="Calibri"/>
                        </a:rPr>
                        <a:t> </a:t>
                      </a:r>
                      <a:r>
                        <a:rPr sz="1000" spc="-10" dirty="0">
                          <a:latin typeface="Calibri"/>
                          <a:cs typeface="Calibri"/>
                        </a:rPr>
                        <a:t>Moderate </a:t>
                      </a:r>
                      <a:r>
                        <a:rPr sz="1000" dirty="0">
                          <a:latin typeface="Calibri"/>
                          <a:cs typeface="Calibri"/>
                        </a:rPr>
                        <a:t>and</a:t>
                      </a:r>
                      <a:r>
                        <a:rPr sz="1000" spc="-20" dirty="0">
                          <a:latin typeface="Calibri"/>
                          <a:cs typeface="Calibri"/>
                        </a:rPr>
                        <a:t> </a:t>
                      </a:r>
                      <a:r>
                        <a:rPr sz="1000" dirty="0">
                          <a:latin typeface="Calibri"/>
                          <a:cs typeface="Calibri"/>
                        </a:rPr>
                        <a:t>Minor</a:t>
                      </a:r>
                      <a:r>
                        <a:rPr sz="1000" spc="-15" dirty="0">
                          <a:latin typeface="Calibri"/>
                          <a:cs typeface="Calibri"/>
                        </a:rPr>
                        <a:t> </a:t>
                      </a:r>
                      <a:r>
                        <a:rPr sz="1000" dirty="0">
                          <a:latin typeface="Calibri"/>
                          <a:cs typeface="Calibri"/>
                        </a:rPr>
                        <a:t>issues</a:t>
                      </a:r>
                      <a:r>
                        <a:rPr sz="1000" spc="-20" dirty="0">
                          <a:latin typeface="Calibri"/>
                          <a:cs typeface="Calibri"/>
                        </a:rPr>
                        <a:t> </a:t>
                      </a:r>
                      <a:r>
                        <a:rPr sz="1000" dirty="0">
                          <a:latin typeface="Calibri"/>
                          <a:cs typeface="Calibri"/>
                        </a:rPr>
                        <a:t>within</a:t>
                      </a:r>
                      <a:r>
                        <a:rPr sz="1000" spc="-20" dirty="0">
                          <a:latin typeface="Calibri"/>
                          <a:cs typeface="Calibri"/>
                        </a:rPr>
                        <a:t> </a:t>
                      </a:r>
                      <a:r>
                        <a:rPr sz="1000" dirty="0">
                          <a:latin typeface="Calibri"/>
                          <a:cs typeface="Calibri"/>
                        </a:rPr>
                        <a:t>3</a:t>
                      </a:r>
                      <a:r>
                        <a:rPr sz="1000" spc="-10" dirty="0">
                          <a:latin typeface="Calibri"/>
                          <a:cs typeface="Calibri"/>
                        </a:rPr>
                        <a:t> years</a:t>
                      </a:r>
                      <a:endParaRPr sz="1000">
                        <a:latin typeface="Calibri"/>
                        <a:cs typeface="Calibri"/>
                      </a:endParaRPr>
                    </a:p>
                  </a:txBody>
                  <a:tcPr marL="0" marR="0" marT="3175" marB="0">
                    <a:lnL w="12700">
                      <a:solidFill>
                        <a:srgbClr val="A6A6A6"/>
                      </a:solidFill>
                      <a:prstDash val="solid"/>
                    </a:lnL>
                    <a:lnT w="12700">
                      <a:solidFill>
                        <a:srgbClr val="A6A6A6"/>
                      </a:solidFill>
                      <a:prstDash val="solid"/>
                    </a:lnT>
                    <a:lnB w="12700">
                      <a:solidFill>
                        <a:srgbClr val="A6A6A6"/>
                      </a:solidFill>
                      <a:prstDash val="solid"/>
                    </a:lnB>
                  </a:tcPr>
                </a:tc>
                <a:extLst>
                  <a:ext uri="{0D108BD9-81ED-4DB2-BD59-A6C34878D82A}">
                    <a16:rowId xmlns:a16="http://schemas.microsoft.com/office/drawing/2014/main" val="10002"/>
                  </a:ext>
                </a:extLst>
              </a:tr>
              <a:tr h="979169">
                <a:tc>
                  <a:txBody>
                    <a:bodyPr/>
                    <a:lstStyle/>
                    <a:p>
                      <a:pPr>
                        <a:lnSpc>
                          <a:spcPct val="100000"/>
                        </a:lnSpc>
                      </a:pPr>
                      <a:endParaRPr sz="1700">
                        <a:latin typeface="Times New Roman"/>
                        <a:cs typeface="Times New Roman"/>
                      </a:endParaRPr>
                    </a:p>
                    <a:p>
                      <a:pPr marL="99060">
                        <a:lnSpc>
                          <a:spcPct val="100000"/>
                        </a:lnSpc>
                        <a:spcBef>
                          <a:spcPts val="980"/>
                        </a:spcBef>
                      </a:pPr>
                      <a:r>
                        <a:rPr sz="1400" b="1" dirty="0">
                          <a:latin typeface="Calibri"/>
                          <a:cs typeface="Calibri"/>
                        </a:rPr>
                        <a:t>MINOR</a:t>
                      </a:r>
                      <a:r>
                        <a:rPr sz="1400" b="1" spc="-10" dirty="0">
                          <a:latin typeface="Calibri"/>
                          <a:cs typeface="Calibri"/>
                        </a:rPr>
                        <a:t> ISSUES</a:t>
                      </a:r>
                      <a:endParaRPr sz="1400">
                        <a:latin typeface="Calibri"/>
                        <a:cs typeface="Calibri"/>
                      </a:endParaRPr>
                    </a:p>
                  </a:txBody>
                  <a:tcPr marL="0" marR="0" marT="0" marB="0">
                    <a:lnR w="12700">
                      <a:solidFill>
                        <a:srgbClr val="A6A6A6"/>
                      </a:solidFill>
                      <a:prstDash val="solid"/>
                    </a:lnR>
                    <a:lnT w="12700">
                      <a:solidFill>
                        <a:srgbClr val="A6A6A6"/>
                      </a:solidFill>
                      <a:prstDash val="solid"/>
                    </a:lnT>
                  </a:tcPr>
                </a:tc>
                <a:tc>
                  <a:txBody>
                    <a:bodyPr/>
                    <a:lstStyle/>
                    <a:p>
                      <a:pPr marL="308610" indent="-172085">
                        <a:lnSpc>
                          <a:spcPct val="100000"/>
                        </a:lnSpc>
                        <a:spcBef>
                          <a:spcPts val="320"/>
                        </a:spcBef>
                        <a:buFont typeface="Arial"/>
                        <a:buChar char="•"/>
                        <a:tabLst>
                          <a:tab pos="308610" algn="l"/>
                        </a:tabLst>
                      </a:pPr>
                      <a:r>
                        <a:rPr sz="1100" dirty="0">
                          <a:latin typeface="Calibri"/>
                          <a:cs typeface="Calibri"/>
                        </a:rPr>
                        <a:t>Minor</a:t>
                      </a:r>
                      <a:r>
                        <a:rPr sz="1100" spc="-20" dirty="0">
                          <a:latin typeface="Calibri"/>
                          <a:cs typeface="Calibri"/>
                        </a:rPr>
                        <a:t> </a:t>
                      </a:r>
                      <a:r>
                        <a:rPr sz="1100" dirty="0">
                          <a:latin typeface="Calibri"/>
                          <a:cs typeface="Calibri"/>
                        </a:rPr>
                        <a:t>liquor</a:t>
                      </a:r>
                      <a:r>
                        <a:rPr sz="1100" spc="-15" dirty="0">
                          <a:latin typeface="Calibri"/>
                          <a:cs typeface="Calibri"/>
                        </a:rPr>
                        <a:t> </a:t>
                      </a:r>
                      <a:r>
                        <a:rPr sz="1100" dirty="0">
                          <a:latin typeface="Calibri"/>
                          <a:cs typeface="Calibri"/>
                        </a:rPr>
                        <a:t>law</a:t>
                      </a:r>
                      <a:r>
                        <a:rPr sz="1100" spc="-20" dirty="0">
                          <a:latin typeface="Calibri"/>
                          <a:cs typeface="Calibri"/>
                        </a:rPr>
                        <a:t> </a:t>
                      </a:r>
                      <a:r>
                        <a:rPr sz="1100" spc="-10" dirty="0">
                          <a:latin typeface="Calibri"/>
                          <a:cs typeface="Calibri"/>
                        </a:rPr>
                        <a:t>violation</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Minor</a:t>
                      </a:r>
                      <a:r>
                        <a:rPr sz="1100" spc="-20" dirty="0">
                          <a:latin typeface="Calibri"/>
                          <a:cs typeface="Calibri"/>
                        </a:rPr>
                        <a:t> </a:t>
                      </a:r>
                      <a:r>
                        <a:rPr sz="1100" dirty="0">
                          <a:latin typeface="Calibri"/>
                          <a:cs typeface="Calibri"/>
                        </a:rPr>
                        <a:t>traffic</a:t>
                      </a:r>
                      <a:r>
                        <a:rPr sz="1100" spc="-25" dirty="0">
                          <a:latin typeface="Calibri"/>
                          <a:cs typeface="Calibri"/>
                        </a:rPr>
                        <a:t> </a:t>
                      </a:r>
                      <a:r>
                        <a:rPr sz="1100" spc="-10" dirty="0">
                          <a:latin typeface="Calibri"/>
                          <a:cs typeface="Calibri"/>
                        </a:rPr>
                        <a:t>violation</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Bad</a:t>
                      </a:r>
                      <a:r>
                        <a:rPr sz="1100" spc="-20" dirty="0">
                          <a:latin typeface="Calibri"/>
                          <a:cs typeface="Calibri"/>
                        </a:rPr>
                        <a:t> </a:t>
                      </a:r>
                      <a:r>
                        <a:rPr sz="1100" spc="-10" dirty="0">
                          <a:latin typeface="Calibri"/>
                          <a:cs typeface="Calibri"/>
                        </a:rPr>
                        <a:t>check</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Minor</a:t>
                      </a:r>
                      <a:r>
                        <a:rPr sz="1100" spc="-45" dirty="0">
                          <a:latin typeface="Calibri"/>
                          <a:cs typeface="Calibri"/>
                        </a:rPr>
                        <a:t> </a:t>
                      </a:r>
                      <a:r>
                        <a:rPr sz="1100" dirty="0">
                          <a:latin typeface="Calibri"/>
                          <a:cs typeface="Calibri"/>
                        </a:rPr>
                        <a:t>disruptive</a:t>
                      </a:r>
                      <a:r>
                        <a:rPr sz="1100" spc="-30" dirty="0">
                          <a:latin typeface="Calibri"/>
                          <a:cs typeface="Calibri"/>
                        </a:rPr>
                        <a:t> </a:t>
                      </a:r>
                      <a:r>
                        <a:rPr sz="1100" spc="-10" dirty="0">
                          <a:latin typeface="Calibri"/>
                          <a:cs typeface="Calibri"/>
                        </a:rPr>
                        <a:t>conduct</a:t>
                      </a:r>
                      <a:endParaRPr sz="1100">
                        <a:latin typeface="Calibri"/>
                        <a:cs typeface="Calibri"/>
                      </a:endParaRPr>
                    </a:p>
                    <a:p>
                      <a:pPr marL="308610" indent="-172085">
                        <a:lnSpc>
                          <a:spcPct val="100000"/>
                        </a:lnSpc>
                        <a:spcBef>
                          <a:spcPts val="80"/>
                        </a:spcBef>
                        <a:buFont typeface="Arial"/>
                        <a:buChar char="•"/>
                        <a:tabLst>
                          <a:tab pos="308610" algn="l"/>
                        </a:tabLst>
                      </a:pPr>
                      <a:r>
                        <a:rPr sz="1100" dirty="0">
                          <a:latin typeface="Calibri"/>
                          <a:cs typeface="Calibri"/>
                        </a:rPr>
                        <a:t>Minor</a:t>
                      </a:r>
                      <a:r>
                        <a:rPr sz="1100" spc="-25" dirty="0">
                          <a:latin typeface="Calibri"/>
                          <a:cs typeface="Calibri"/>
                        </a:rPr>
                        <a:t> </a:t>
                      </a:r>
                      <a:r>
                        <a:rPr sz="1100" dirty="0">
                          <a:latin typeface="Calibri"/>
                          <a:cs typeface="Calibri"/>
                        </a:rPr>
                        <a:t>employment</a:t>
                      </a:r>
                      <a:r>
                        <a:rPr sz="1100" spc="-35" dirty="0">
                          <a:latin typeface="Calibri"/>
                          <a:cs typeface="Calibri"/>
                        </a:rPr>
                        <a:t> </a:t>
                      </a:r>
                      <a:r>
                        <a:rPr sz="1100" dirty="0">
                          <a:latin typeface="Calibri"/>
                          <a:cs typeface="Calibri"/>
                        </a:rPr>
                        <a:t>related</a:t>
                      </a:r>
                      <a:r>
                        <a:rPr sz="1100" spc="-30" dirty="0">
                          <a:latin typeface="Calibri"/>
                          <a:cs typeface="Calibri"/>
                        </a:rPr>
                        <a:t> </a:t>
                      </a:r>
                      <a:r>
                        <a:rPr sz="1100" spc="-10" dirty="0">
                          <a:latin typeface="Calibri"/>
                          <a:cs typeface="Calibri"/>
                        </a:rPr>
                        <a:t>misconduct</a:t>
                      </a:r>
                      <a:endParaRPr sz="1100">
                        <a:latin typeface="Calibri"/>
                        <a:cs typeface="Calibri"/>
                      </a:endParaRPr>
                    </a:p>
                  </a:txBody>
                  <a:tcPr marL="0" marR="0" marT="40640" marB="0">
                    <a:lnL w="12700">
                      <a:solidFill>
                        <a:srgbClr val="A6A6A6"/>
                      </a:solidFill>
                      <a:prstDash val="solid"/>
                    </a:lnL>
                    <a:lnR w="12700">
                      <a:solidFill>
                        <a:srgbClr val="A6A6A6"/>
                      </a:solidFill>
                      <a:prstDash val="solid"/>
                    </a:lnR>
                    <a:lnT w="12700">
                      <a:solidFill>
                        <a:srgbClr val="A6A6A6"/>
                      </a:solidFill>
                      <a:prstDash val="solid"/>
                    </a:lnT>
                  </a:tcPr>
                </a:tc>
                <a:tc>
                  <a:txBody>
                    <a:bodyPr/>
                    <a:lstStyle/>
                    <a:p>
                      <a:pPr marL="272415" marR="264795" algn="ctr">
                        <a:lnSpc>
                          <a:spcPct val="105600"/>
                        </a:lnSpc>
                        <a:spcBef>
                          <a:spcPts val="940"/>
                        </a:spcBef>
                      </a:pPr>
                      <a:r>
                        <a:rPr sz="1000" dirty="0">
                          <a:latin typeface="Calibri"/>
                          <a:cs typeface="Calibri"/>
                        </a:rPr>
                        <a:t>Refer</a:t>
                      </a:r>
                      <a:r>
                        <a:rPr sz="1000" spc="-10" dirty="0">
                          <a:latin typeface="Calibri"/>
                          <a:cs typeface="Calibri"/>
                        </a:rPr>
                        <a:t> </a:t>
                      </a:r>
                      <a:r>
                        <a:rPr sz="1000" dirty="0">
                          <a:latin typeface="Calibri"/>
                          <a:cs typeface="Calibri"/>
                        </a:rPr>
                        <a:t>for</a:t>
                      </a:r>
                      <a:r>
                        <a:rPr sz="1000" spc="-10" dirty="0">
                          <a:latin typeface="Calibri"/>
                          <a:cs typeface="Calibri"/>
                        </a:rPr>
                        <a:t> </a:t>
                      </a:r>
                      <a:r>
                        <a:rPr sz="1000" dirty="0">
                          <a:latin typeface="Calibri"/>
                          <a:cs typeface="Calibri"/>
                        </a:rPr>
                        <a:t>2</a:t>
                      </a:r>
                      <a:r>
                        <a:rPr sz="1000" spc="-10" dirty="0">
                          <a:latin typeface="Calibri"/>
                          <a:cs typeface="Calibri"/>
                        </a:rPr>
                        <a:t> </a:t>
                      </a:r>
                      <a:r>
                        <a:rPr sz="1000" dirty="0">
                          <a:latin typeface="Calibri"/>
                          <a:cs typeface="Calibri"/>
                        </a:rPr>
                        <a:t>or</a:t>
                      </a:r>
                      <a:r>
                        <a:rPr sz="1000" spc="-10" dirty="0">
                          <a:latin typeface="Calibri"/>
                          <a:cs typeface="Calibri"/>
                        </a:rPr>
                        <a:t> </a:t>
                      </a:r>
                      <a:r>
                        <a:rPr sz="1000" dirty="0">
                          <a:latin typeface="Calibri"/>
                          <a:cs typeface="Calibri"/>
                        </a:rPr>
                        <a:t>more</a:t>
                      </a:r>
                      <a:r>
                        <a:rPr sz="1000" spc="-5" dirty="0">
                          <a:latin typeface="Calibri"/>
                          <a:cs typeface="Calibri"/>
                        </a:rPr>
                        <a:t> </a:t>
                      </a:r>
                      <a:r>
                        <a:rPr sz="1000" spc="-10" dirty="0">
                          <a:latin typeface="Calibri"/>
                          <a:cs typeface="Calibri"/>
                        </a:rPr>
                        <a:t>occurrences </a:t>
                      </a:r>
                      <a:r>
                        <a:rPr sz="1000" dirty="0">
                          <a:latin typeface="Calibri"/>
                          <a:cs typeface="Calibri"/>
                        </a:rPr>
                        <a:t>within</a:t>
                      </a:r>
                      <a:r>
                        <a:rPr sz="1000" spc="-25" dirty="0">
                          <a:latin typeface="Calibri"/>
                          <a:cs typeface="Calibri"/>
                        </a:rPr>
                        <a:t> </a:t>
                      </a:r>
                      <a:r>
                        <a:rPr sz="1000" dirty="0">
                          <a:latin typeface="Calibri"/>
                          <a:cs typeface="Calibri"/>
                        </a:rPr>
                        <a:t>3</a:t>
                      </a:r>
                      <a:r>
                        <a:rPr sz="1000" spc="-10" dirty="0">
                          <a:latin typeface="Calibri"/>
                          <a:cs typeface="Calibri"/>
                        </a:rPr>
                        <a:t> years</a:t>
                      </a:r>
                      <a:endParaRPr sz="1000">
                        <a:latin typeface="Calibri"/>
                        <a:cs typeface="Calibri"/>
                      </a:endParaRPr>
                    </a:p>
                    <a:p>
                      <a:pPr marL="182880" marR="175895" algn="ctr">
                        <a:lnSpc>
                          <a:spcPct val="105600"/>
                        </a:lnSpc>
                        <a:spcBef>
                          <a:spcPts val="595"/>
                        </a:spcBef>
                      </a:pPr>
                      <a:r>
                        <a:rPr sz="1000" dirty="0">
                          <a:latin typeface="Calibri"/>
                          <a:cs typeface="Calibri"/>
                        </a:rPr>
                        <a:t>May</a:t>
                      </a:r>
                      <a:r>
                        <a:rPr sz="1000" spc="-20" dirty="0">
                          <a:latin typeface="Calibri"/>
                          <a:cs typeface="Calibri"/>
                        </a:rPr>
                        <a:t> </a:t>
                      </a:r>
                      <a:r>
                        <a:rPr sz="1000" dirty="0">
                          <a:latin typeface="Calibri"/>
                          <a:cs typeface="Calibri"/>
                        </a:rPr>
                        <a:t>be</a:t>
                      </a:r>
                      <a:r>
                        <a:rPr sz="1000" spc="-10" dirty="0">
                          <a:latin typeface="Calibri"/>
                          <a:cs typeface="Calibri"/>
                        </a:rPr>
                        <a:t> </a:t>
                      </a:r>
                      <a:r>
                        <a:rPr sz="1000" dirty="0">
                          <a:latin typeface="Calibri"/>
                          <a:cs typeface="Calibri"/>
                        </a:rPr>
                        <a:t>a</a:t>
                      </a:r>
                      <a:r>
                        <a:rPr sz="1000" spc="-20" dirty="0">
                          <a:latin typeface="Calibri"/>
                          <a:cs typeface="Calibri"/>
                        </a:rPr>
                        <a:t> </a:t>
                      </a:r>
                      <a:r>
                        <a:rPr sz="1000" dirty="0">
                          <a:latin typeface="Calibri"/>
                          <a:cs typeface="Calibri"/>
                        </a:rPr>
                        <a:t>combination</a:t>
                      </a:r>
                      <a:r>
                        <a:rPr sz="1000" spc="-15" dirty="0">
                          <a:latin typeface="Calibri"/>
                          <a:cs typeface="Calibri"/>
                        </a:rPr>
                        <a:t> </a:t>
                      </a:r>
                      <a:r>
                        <a:rPr sz="1000" dirty="0">
                          <a:latin typeface="Calibri"/>
                          <a:cs typeface="Calibri"/>
                        </a:rPr>
                        <a:t>of</a:t>
                      </a:r>
                      <a:r>
                        <a:rPr sz="1000" spc="-20" dirty="0">
                          <a:latin typeface="Calibri"/>
                          <a:cs typeface="Calibri"/>
                        </a:rPr>
                        <a:t> </a:t>
                      </a:r>
                      <a:r>
                        <a:rPr sz="1000" spc="-10" dirty="0">
                          <a:latin typeface="Calibri"/>
                          <a:cs typeface="Calibri"/>
                        </a:rPr>
                        <a:t>Moderate </a:t>
                      </a:r>
                      <a:r>
                        <a:rPr sz="1000" dirty="0">
                          <a:latin typeface="Calibri"/>
                          <a:cs typeface="Calibri"/>
                        </a:rPr>
                        <a:t>and</a:t>
                      </a:r>
                      <a:r>
                        <a:rPr sz="1000" spc="-20" dirty="0">
                          <a:latin typeface="Calibri"/>
                          <a:cs typeface="Calibri"/>
                        </a:rPr>
                        <a:t> </a:t>
                      </a:r>
                      <a:r>
                        <a:rPr sz="1000" dirty="0">
                          <a:latin typeface="Calibri"/>
                          <a:cs typeface="Calibri"/>
                        </a:rPr>
                        <a:t>Minor</a:t>
                      </a:r>
                      <a:r>
                        <a:rPr sz="1000" spc="-15" dirty="0">
                          <a:latin typeface="Calibri"/>
                          <a:cs typeface="Calibri"/>
                        </a:rPr>
                        <a:t> </a:t>
                      </a:r>
                      <a:r>
                        <a:rPr sz="1000" dirty="0">
                          <a:latin typeface="Calibri"/>
                          <a:cs typeface="Calibri"/>
                        </a:rPr>
                        <a:t>issues</a:t>
                      </a:r>
                      <a:r>
                        <a:rPr sz="1000" spc="-20" dirty="0">
                          <a:latin typeface="Calibri"/>
                          <a:cs typeface="Calibri"/>
                        </a:rPr>
                        <a:t> </a:t>
                      </a:r>
                      <a:r>
                        <a:rPr sz="1000" dirty="0">
                          <a:latin typeface="Calibri"/>
                          <a:cs typeface="Calibri"/>
                        </a:rPr>
                        <a:t>within</a:t>
                      </a:r>
                      <a:r>
                        <a:rPr sz="1000" spc="-20" dirty="0">
                          <a:latin typeface="Calibri"/>
                          <a:cs typeface="Calibri"/>
                        </a:rPr>
                        <a:t> </a:t>
                      </a:r>
                      <a:r>
                        <a:rPr sz="1000" dirty="0">
                          <a:latin typeface="Calibri"/>
                          <a:cs typeface="Calibri"/>
                        </a:rPr>
                        <a:t>3</a:t>
                      </a:r>
                      <a:r>
                        <a:rPr sz="1000" spc="-10" dirty="0">
                          <a:latin typeface="Calibri"/>
                          <a:cs typeface="Calibri"/>
                        </a:rPr>
                        <a:t> years</a:t>
                      </a:r>
                      <a:endParaRPr sz="1000">
                        <a:latin typeface="Calibri"/>
                        <a:cs typeface="Calibri"/>
                      </a:endParaRPr>
                    </a:p>
                  </a:txBody>
                  <a:tcPr marL="0" marR="0" marT="119380" marB="0">
                    <a:lnL w="12700">
                      <a:solidFill>
                        <a:srgbClr val="A6A6A6"/>
                      </a:solidFill>
                      <a:prstDash val="solid"/>
                    </a:lnL>
                    <a:lnT w="12700">
                      <a:solidFill>
                        <a:srgbClr val="A6A6A6"/>
                      </a:solidFill>
                      <a:prstDash val="solid"/>
                    </a:lnT>
                  </a:tcPr>
                </a:tc>
                <a:extLst>
                  <a:ext uri="{0D108BD9-81ED-4DB2-BD59-A6C34878D82A}">
                    <a16:rowId xmlns:a16="http://schemas.microsoft.com/office/drawing/2014/main" val="10003"/>
                  </a:ext>
                </a:extLst>
              </a:tr>
            </a:tbl>
          </a:graphicData>
        </a:graphic>
      </p:graphicFrame>
      <p:sp>
        <p:nvSpPr>
          <p:cNvPr id="6" name="object 6"/>
          <p:cNvSpPr txBox="1"/>
          <p:nvPr/>
        </p:nvSpPr>
        <p:spPr>
          <a:xfrm>
            <a:off x="5446713" y="1324065"/>
            <a:ext cx="4060825" cy="197490"/>
          </a:xfrm>
          <a:prstGeom prst="rect">
            <a:avLst/>
          </a:prstGeom>
        </p:spPr>
        <p:txBody>
          <a:bodyPr vert="horz" wrap="square" lIns="0" tIns="12700" rIns="0" bIns="0" rtlCol="0">
            <a:spAutoFit/>
          </a:bodyPr>
          <a:lstStyle/>
          <a:p>
            <a:pPr marL="12700">
              <a:spcBef>
                <a:spcPts val="100"/>
              </a:spcBef>
              <a:tabLst>
                <a:tab pos="3469004" algn="l"/>
              </a:tabLst>
            </a:pPr>
            <a:r>
              <a:rPr sz="1200" b="1" kern="0" spc="-10" dirty="0">
                <a:solidFill>
                  <a:sysClr val="windowText" lastClr="000000"/>
                </a:solidFill>
                <a:latin typeface="Calibri"/>
                <a:cs typeface="Calibri"/>
              </a:rPr>
              <a:t>ISSUE</a:t>
            </a:r>
            <a:r>
              <a:rPr sz="1200" b="1" kern="0" dirty="0">
                <a:solidFill>
                  <a:sysClr val="windowText" lastClr="000000"/>
                </a:solidFill>
                <a:latin typeface="Calibri"/>
                <a:cs typeface="Calibri"/>
              </a:rPr>
              <a:t>	</a:t>
            </a:r>
            <a:r>
              <a:rPr sz="1200" b="1" kern="0" spc="-10" dirty="0">
                <a:solidFill>
                  <a:sysClr val="windowText" lastClr="000000"/>
                </a:solidFill>
                <a:latin typeface="Calibri"/>
                <a:cs typeface="Calibri"/>
              </a:rPr>
              <a:t>CRITERIA</a:t>
            </a:r>
            <a:endParaRPr sz="1200" kern="0">
              <a:solidFill>
                <a:sysClr val="windowText" lastClr="000000"/>
              </a:solidFill>
              <a:latin typeface="Calibri"/>
              <a:cs typeface="Calibri"/>
            </a:endParaRP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5B88209D-E9E1-34EC-4418-EE4028211A34}"/>
                  </a:ext>
                </a:extLst>
              </p14:cNvPr>
              <p14:cNvContentPartPr/>
              <p14:nvPr/>
            </p14:nvContentPartPr>
            <p14:xfrm>
              <a:off x="2806560" y="1406160"/>
              <a:ext cx="7661160" cy="4959360"/>
            </p14:xfrm>
          </p:contentPart>
        </mc:Choice>
        <mc:Fallback>
          <p:pic>
            <p:nvPicPr>
              <p:cNvPr id="9" name="Ink 8">
                <a:extLst>
                  <a:ext uri="{FF2B5EF4-FFF2-40B4-BE49-F238E27FC236}">
                    <a16:creationId xmlns:a16="http://schemas.microsoft.com/office/drawing/2014/main" id="{5B88209D-E9E1-34EC-4418-EE4028211A34}"/>
                  </a:ext>
                </a:extLst>
              </p:cNvPr>
              <p:cNvPicPr/>
              <p:nvPr/>
            </p:nvPicPr>
            <p:blipFill>
              <a:blip r:embed="rId4"/>
              <a:stretch>
                <a:fillRect/>
              </a:stretch>
            </p:blipFill>
            <p:spPr>
              <a:xfrm>
                <a:off x="2797200" y="1396800"/>
                <a:ext cx="7679880" cy="4978080"/>
              </a:xfrm>
              <a:prstGeom prst="rect">
                <a:avLst/>
              </a:prstGeom>
            </p:spPr>
          </p:pic>
        </mc:Fallback>
      </mc:AlternateContent>
    </p:spTree>
    <p:extLst>
      <p:ext uri="{BB962C8B-B14F-4D97-AF65-F5344CB8AC3E}">
        <p14:creationId xmlns:p14="http://schemas.microsoft.com/office/powerpoint/2010/main" val="363983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1A6C-DDA8-44C1-94B3-9BC5A93D1FD3}"/>
              </a:ext>
            </a:extLst>
          </p:cNvPr>
          <p:cNvSpPr>
            <a:spLocks noGrp="1"/>
          </p:cNvSpPr>
          <p:nvPr>
            <p:ph type="title"/>
          </p:nvPr>
        </p:nvSpPr>
        <p:spPr/>
        <p:txBody>
          <a:bodyPr/>
          <a:lstStyle/>
          <a:p>
            <a:r>
              <a:rPr lang="en-US" dirty="0"/>
              <a:t>Legal Threats to Government Secrecy</a:t>
            </a:r>
          </a:p>
        </p:txBody>
      </p:sp>
      <p:sp>
        <p:nvSpPr>
          <p:cNvPr id="3" name="Content Placeholder 2">
            <a:extLst>
              <a:ext uri="{FF2B5EF4-FFF2-40B4-BE49-F238E27FC236}">
                <a16:creationId xmlns:a16="http://schemas.microsoft.com/office/drawing/2014/main" id="{74FC9D0A-57B6-4609-9AA2-9325E6BF4321}"/>
              </a:ext>
            </a:extLst>
          </p:cNvPr>
          <p:cNvSpPr>
            <a:spLocks noGrp="1"/>
          </p:cNvSpPr>
          <p:nvPr>
            <p:ph idx="1"/>
          </p:nvPr>
        </p:nvSpPr>
        <p:spPr>
          <a:xfrm>
            <a:off x="576072" y="1825625"/>
            <a:ext cx="10863072" cy="4351338"/>
          </a:xfrm>
        </p:spPr>
        <p:txBody>
          <a:bodyPr>
            <a:normAutofit fontScale="92500"/>
          </a:bodyPr>
          <a:lstStyle/>
          <a:p>
            <a:r>
              <a:rPr lang="en-US" dirty="0"/>
              <a:t>Publication of secret information – usually obtained illegally - by the news media (Chapter 41)</a:t>
            </a:r>
          </a:p>
          <a:p>
            <a:r>
              <a:rPr lang="en-US" dirty="0"/>
              <a:t>Access to secret information through litigation.</a:t>
            </a:r>
          </a:p>
          <a:p>
            <a:pPr lvl="1"/>
            <a:r>
              <a:rPr lang="en-US" dirty="0"/>
              <a:t>As we have seen, while the government may have to give up the cause of action, the judge cannot force the release of secret information.</a:t>
            </a:r>
          </a:p>
          <a:p>
            <a:r>
              <a:rPr lang="en-US" dirty="0"/>
              <a:t>Freedom of Information Act – the most common trigger for judicial review of government secrets, and one where the judge can question the system a bit.</a:t>
            </a:r>
          </a:p>
          <a:p>
            <a:r>
              <a:rPr lang="en-US" dirty="0"/>
              <a:t>Congressional subpoenas.</a:t>
            </a:r>
          </a:p>
          <a:p>
            <a:pPr lvl="1"/>
            <a:r>
              <a:rPr lang="en-US" dirty="0"/>
              <a:t>A legally murky area.</a:t>
            </a:r>
          </a:p>
          <a:p>
            <a:pPr lvl="1"/>
            <a:endParaRPr lang="en-US" dirty="0"/>
          </a:p>
        </p:txBody>
      </p:sp>
      <p:sp>
        <p:nvSpPr>
          <p:cNvPr id="4" name="Slide Number Placeholder 3">
            <a:extLst>
              <a:ext uri="{FF2B5EF4-FFF2-40B4-BE49-F238E27FC236}">
                <a16:creationId xmlns:a16="http://schemas.microsoft.com/office/drawing/2014/main" id="{49F9B994-9013-3F5B-AEB6-D8D95035E8E0}"/>
              </a:ext>
            </a:extLst>
          </p:cNvPr>
          <p:cNvSpPr>
            <a:spLocks noGrp="1"/>
          </p:cNvSpPr>
          <p:nvPr>
            <p:ph type="sldNum" sz="quarter" idx="12"/>
          </p:nvPr>
        </p:nvSpPr>
        <p:spPr/>
        <p:txBody>
          <a:bodyPr/>
          <a:lstStyle/>
          <a:p>
            <a:fld id="{8CDD72CE-15D5-43BE-841F-78925906E125}" type="slidenum">
              <a:rPr lang="en-US" smtClean="0"/>
              <a:t>7</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A1B7344-7D54-1F7F-FC05-71B7C3EFC12F}"/>
                  </a:ext>
                </a:extLst>
              </p14:cNvPr>
              <p14:cNvContentPartPr/>
              <p14:nvPr/>
            </p14:nvContentPartPr>
            <p14:xfrm>
              <a:off x="395640" y="1330200"/>
              <a:ext cx="11580120" cy="4471560"/>
            </p14:xfrm>
          </p:contentPart>
        </mc:Choice>
        <mc:Fallback xmlns="">
          <p:pic>
            <p:nvPicPr>
              <p:cNvPr id="5" name="Ink 4">
                <a:extLst>
                  <a:ext uri="{FF2B5EF4-FFF2-40B4-BE49-F238E27FC236}">
                    <a16:creationId xmlns:a16="http://schemas.microsoft.com/office/drawing/2014/main" id="{0A1B7344-7D54-1F7F-FC05-71B7C3EFC12F}"/>
                  </a:ext>
                </a:extLst>
              </p:cNvPr>
              <p:cNvPicPr/>
              <p:nvPr/>
            </p:nvPicPr>
            <p:blipFill>
              <a:blip r:embed="rId3"/>
              <a:stretch>
                <a:fillRect/>
              </a:stretch>
            </p:blipFill>
            <p:spPr>
              <a:xfrm>
                <a:off x="386280" y="1320840"/>
                <a:ext cx="11598840" cy="4490280"/>
              </a:xfrm>
              <a:prstGeom prst="rect">
                <a:avLst/>
              </a:prstGeom>
            </p:spPr>
          </p:pic>
        </mc:Fallback>
      </mc:AlternateContent>
    </p:spTree>
    <p:extLst>
      <p:ext uri="{BB962C8B-B14F-4D97-AF65-F5344CB8AC3E}">
        <p14:creationId xmlns:p14="http://schemas.microsoft.com/office/powerpoint/2010/main" val="7296472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b="1" kern="0" spc="-10" dirty="0">
                <a:solidFill>
                  <a:srgbClr val="FFFFFF"/>
                </a:solidFill>
                <a:latin typeface="Calibri"/>
                <a:cs typeface="Calibri"/>
              </a:rPr>
              <a:t>NATIONAL</a:t>
            </a:r>
            <a:r>
              <a:rPr b="1" kern="0" spc="-80" dirty="0">
                <a:solidFill>
                  <a:srgbClr val="FFFFFF"/>
                </a:solidFill>
                <a:latin typeface="Calibri"/>
                <a:cs typeface="Calibri"/>
              </a:rPr>
              <a:t> </a:t>
            </a:r>
            <a:r>
              <a:rPr b="1" kern="0" spc="-10" dirty="0">
                <a:solidFill>
                  <a:srgbClr val="FFFFFF"/>
                </a:solidFill>
                <a:latin typeface="Calibri"/>
                <a:cs typeface="Calibri"/>
              </a:rPr>
              <a:t>BACKGROUND</a:t>
            </a:r>
            <a:r>
              <a:rPr b="1" kern="0" spc="-70" dirty="0">
                <a:solidFill>
                  <a:srgbClr val="FFFFFF"/>
                </a:solidFill>
                <a:latin typeface="Calibri"/>
                <a:cs typeface="Calibri"/>
              </a:rPr>
              <a:t> </a:t>
            </a:r>
            <a:r>
              <a:rPr b="1" kern="0" spc="-10" dirty="0">
                <a:solidFill>
                  <a:srgbClr val="FFFFFF"/>
                </a:solidFill>
                <a:latin typeface="Calibri"/>
                <a:cs typeface="Calibri"/>
              </a:rPr>
              <a:t>INVESTIGATIONS</a:t>
            </a:r>
            <a:r>
              <a:rPr b="1" kern="0" spc="-70" dirty="0">
                <a:solidFill>
                  <a:srgbClr val="FFFFFF"/>
                </a:solidFill>
                <a:latin typeface="Calibri"/>
                <a:cs typeface="Calibri"/>
              </a:rPr>
              <a:t> </a:t>
            </a:r>
            <a:r>
              <a:rPr b="1" kern="0" spc="-10" dirty="0">
                <a:solidFill>
                  <a:srgbClr val="FFFFFF"/>
                </a:solidFill>
                <a:latin typeface="Calibri"/>
                <a:cs typeface="Calibri"/>
              </a:rPr>
              <a:t>BUREAU</a:t>
            </a:r>
            <a:endParaRPr kern="0">
              <a:solidFill>
                <a:sysClr val="windowText" lastClr="000000"/>
              </a:solidFill>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a:spLocks noGrp="1"/>
          </p:cNvSpPr>
          <p:nvPr>
            <p:ph type="title"/>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marL="635" algn="ctr">
              <a:spcBef>
                <a:spcPts val="1005"/>
              </a:spcBef>
            </a:pPr>
            <a:r>
              <a:rPr sz="2000" b="1" cap="small" dirty="0">
                <a:solidFill>
                  <a:srgbClr val="595959"/>
                </a:solidFill>
              </a:rPr>
              <a:t>Security</a:t>
            </a:r>
            <a:r>
              <a:rPr sz="2000" b="1" cap="small" spc="20" dirty="0">
                <a:solidFill>
                  <a:srgbClr val="595959"/>
                </a:solidFill>
              </a:rPr>
              <a:t> </a:t>
            </a:r>
            <a:r>
              <a:rPr sz="2000" b="1" cap="small" dirty="0">
                <a:solidFill>
                  <a:srgbClr val="595959"/>
                </a:solidFill>
              </a:rPr>
              <a:t>Clearance</a:t>
            </a:r>
            <a:r>
              <a:rPr sz="2000" b="1" cap="small" spc="-10" dirty="0">
                <a:solidFill>
                  <a:srgbClr val="595959"/>
                </a:solidFill>
              </a:rPr>
              <a:t> Adjudication</a:t>
            </a:r>
            <a:endParaRPr sz="2000"/>
          </a:p>
        </p:txBody>
      </p:sp>
      <p:sp>
        <p:nvSpPr>
          <p:cNvPr id="5" name="object 5"/>
          <p:cNvSpPr txBox="1"/>
          <p:nvPr/>
        </p:nvSpPr>
        <p:spPr>
          <a:xfrm>
            <a:off x="2692082" y="1361073"/>
            <a:ext cx="6808470" cy="3043555"/>
          </a:xfrm>
          <a:prstGeom prst="rect">
            <a:avLst/>
          </a:prstGeom>
        </p:spPr>
        <p:txBody>
          <a:bodyPr vert="horz" wrap="square" lIns="0" tIns="13335" rIns="0" bIns="0" rtlCol="0">
            <a:spAutoFit/>
          </a:bodyPr>
          <a:lstStyle/>
          <a:p>
            <a:pPr marL="12700">
              <a:spcBef>
                <a:spcPts val="105"/>
              </a:spcBef>
            </a:pPr>
            <a:r>
              <a:rPr sz="1850" i="1" kern="0" spc="-25" dirty="0">
                <a:solidFill>
                  <a:srgbClr val="00B050"/>
                </a:solidFill>
                <a:latin typeface="Arial Black"/>
                <a:cs typeface="Arial Black"/>
              </a:rPr>
              <a:t>Security</a:t>
            </a:r>
            <a:r>
              <a:rPr sz="1850" i="1" kern="0" spc="-90" dirty="0">
                <a:solidFill>
                  <a:srgbClr val="00B050"/>
                </a:solidFill>
                <a:latin typeface="Arial Black"/>
                <a:cs typeface="Arial Black"/>
              </a:rPr>
              <a:t> </a:t>
            </a:r>
            <a:r>
              <a:rPr sz="1850" i="1" kern="0" spc="-35" dirty="0">
                <a:solidFill>
                  <a:srgbClr val="00B050"/>
                </a:solidFill>
                <a:latin typeface="Arial Black"/>
                <a:cs typeface="Arial Black"/>
              </a:rPr>
              <a:t>clearances</a:t>
            </a:r>
            <a:r>
              <a:rPr sz="1850" i="1" kern="0" spc="-90" dirty="0">
                <a:solidFill>
                  <a:srgbClr val="00B050"/>
                </a:solidFill>
                <a:latin typeface="Arial Black"/>
                <a:cs typeface="Arial Black"/>
              </a:rPr>
              <a:t> </a:t>
            </a:r>
            <a:r>
              <a:rPr sz="1850" i="1" kern="0" dirty="0">
                <a:solidFill>
                  <a:srgbClr val="00B050"/>
                </a:solidFill>
                <a:latin typeface="Arial Black"/>
                <a:cs typeface="Arial Black"/>
              </a:rPr>
              <a:t>are</a:t>
            </a:r>
            <a:r>
              <a:rPr sz="1850" i="1" kern="0" spc="-90" dirty="0">
                <a:solidFill>
                  <a:srgbClr val="00B050"/>
                </a:solidFill>
                <a:latin typeface="Arial Black"/>
                <a:cs typeface="Arial Black"/>
              </a:rPr>
              <a:t> </a:t>
            </a:r>
            <a:r>
              <a:rPr sz="1850" i="1" kern="0" spc="-25" dirty="0">
                <a:solidFill>
                  <a:srgbClr val="00B050"/>
                </a:solidFill>
                <a:latin typeface="Arial Black"/>
                <a:cs typeface="Arial Black"/>
              </a:rPr>
              <a:t>awarded</a:t>
            </a:r>
            <a:r>
              <a:rPr sz="1850" i="1" kern="0" spc="-90" dirty="0">
                <a:solidFill>
                  <a:srgbClr val="00B050"/>
                </a:solidFill>
                <a:latin typeface="Arial Black"/>
                <a:cs typeface="Arial Black"/>
              </a:rPr>
              <a:t> </a:t>
            </a:r>
            <a:r>
              <a:rPr sz="1850" i="1" kern="0" spc="-20" dirty="0">
                <a:solidFill>
                  <a:srgbClr val="00B050"/>
                </a:solidFill>
                <a:latin typeface="Arial Black"/>
                <a:cs typeface="Arial Black"/>
              </a:rPr>
              <a:t>based</a:t>
            </a:r>
            <a:r>
              <a:rPr sz="1850" i="1" kern="0" spc="-85" dirty="0">
                <a:solidFill>
                  <a:srgbClr val="00B050"/>
                </a:solidFill>
                <a:latin typeface="Arial Black"/>
                <a:cs typeface="Arial Black"/>
              </a:rPr>
              <a:t> </a:t>
            </a:r>
            <a:r>
              <a:rPr sz="1850" i="1" kern="0" dirty="0">
                <a:solidFill>
                  <a:srgbClr val="00B050"/>
                </a:solidFill>
                <a:latin typeface="Arial Black"/>
                <a:cs typeface="Arial Black"/>
              </a:rPr>
              <a:t>on</a:t>
            </a:r>
            <a:r>
              <a:rPr sz="1850" i="1" kern="0" spc="-90" dirty="0">
                <a:solidFill>
                  <a:srgbClr val="00B050"/>
                </a:solidFill>
                <a:latin typeface="Arial Black"/>
                <a:cs typeface="Arial Black"/>
              </a:rPr>
              <a:t> </a:t>
            </a:r>
            <a:r>
              <a:rPr sz="1850" i="1" kern="0" dirty="0">
                <a:solidFill>
                  <a:srgbClr val="00B050"/>
                </a:solidFill>
                <a:latin typeface="Arial Black"/>
                <a:cs typeface="Arial Black"/>
              </a:rPr>
              <a:t>a</a:t>
            </a:r>
            <a:r>
              <a:rPr sz="1850" i="1" kern="0" spc="-90" dirty="0">
                <a:solidFill>
                  <a:srgbClr val="00B050"/>
                </a:solidFill>
                <a:latin typeface="Arial Black"/>
                <a:cs typeface="Arial Black"/>
              </a:rPr>
              <a:t> </a:t>
            </a:r>
            <a:r>
              <a:rPr sz="1850" i="1" kern="0" spc="-10" dirty="0">
                <a:solidFill>
                  <a:srgbClr val="00B050"/>
                </a:solidFill>
                <a:latin typeface="Arial Black"/>
                <a:cs typeface="Arial Black"/>
              </a:rPr>
              <a:t>person’s:</a:t>
            </a:r>
            <a:endParaRPr sz="1850" kern="0">
              <a:solidFill>
                <a:sysClr val="windowText" lastClr="000000"/>
              </a:solidFill>
              <a:latin typeface="Arial Black"/>
              <a:cs typeface="Arial Black"/>
            </a:endParaRPr>
          </a:p>
          <a:p>
            <a:pPr>
              <a:spcBef>
                <a:spcPts val="65"/>
              </a:spcBef>
            </a:pPr>
            <a:endParaRPr sz="1950" kern="0">
              <a:solidFill>
                <a:sysClr val="windowText" lastClr="000000"/>
              </a:solidFill>
              <a:latin typeface="Arial Black"/>
              <a:cs typeface="Arial Black"/>
            </a:endParaRPr>
          </a:p>
          <a:p>
            <a:pPr marL="808990" indent="-286385">
              <a:buClr>
                <a:srgbClr val="00B050"/>
              </a:buClr>
              <a:buFont typeface="Wingdings"/>
              <a:buChar char=""/>
              <a:tabLst>
                <a:tab pos="809625" algn="l"/>
                <a:tab pos="3418840" algn="l"/>
              </a:tabLst>
            </a:pPr>
            <a:r>
              <a:rPr sz="1600" b="1" kern="0" dirty="0">
                <a:solidFill>
                  <a:sysClr val="windowText" lastClr="000000"/>
                </a:solidFill>
                <a:latin typeface="Calibri"/>
                <a:cs typeface="Calibri"/>
              </a:rPr>
              <a:t>Loyalty</a:t>
            </a:r>
            <a:r>
              <a:rPr sz="1600" b="1" kern="0" spc="-45" dirty="0">
                <a:solidFill>
                  <a:sysClr val="windowText" lastClr="000000"/>
                </a:solidFill>
                <a:latin typeface="Calibri"/>
                <a:cs typeface="Calibri"/>
              </a:rPr>
              <a:t> </a:t>
            </a:r>
            <a:r>
              <a:rPr sz="1600" b="1" kern="0" dirty="0">
                <a:solidFill>
                  <a:sysClr val="windowText" lastClr="000000"/>
                </a:solidFill>
                <a:latin typeface="Calibri"/>
                <a:cs typeface="Calibri"/>
              </a:rPr>
              <a:t>to</a:t>
            </a:r>
            <a:r>
              <a:rPr sz="1600" b="1" kern="0" spc="-35" dirty="0">
                <a:solidFill>
                  <a:sysClr val="windowText" lastClr="000000"/>
                </a:solidFill>
                <a:latin typeface="Calibri"/>
                <a:cs typeface="Calibri"/>
              </a:rPr>
              <a:t> </a:t>
            </a:r>
            <a:r>
              <a:rPr sz="1600" b="1" kern="0" spc="-20" dirty="0">
                <a:solidFill>
                  <a:sysClr val="windowText" lastClr="000000"/>
                </a:solidFill>
                <a:latin typeface="Calibri"/>
                <a:cs typeface="Calibri"/>
              </a:rPr>
              <a:t>U.S.</a:t>
            </a:r>
            <a:r>
              <a:rPr sz="1600" b="1" kern="0" dirty="0">
                <a:solidFill>
                  <a:sysClr val="windowText" lastClr="000000"/>
                </a:solidFill>
                <a:latin typeface="Calibri"/>
                <a:cs typeface="Calibri"/>
              </a:rPr>
              <a:t>	</a:t>
            </a:r>
            <a:r>
              <a:rPr sz="1600" kern="0" dirty="0">
                <a:solidFill>
                  <a:srgbClr val="00B050"/>
                </a:solidFill>
                <a:latin typeface="Wingdings"/>
                <a:cs typeface="Wingdings"/>
              </a:rPr>
              <a:t></a:t>
            </a:r>
            <a:r>
              <a:rPr sz="1600" kern="0" spc="85" dirty="0">
                <a:solidFill>
                  <a:srgbClr val="00B050"/>
                </a:solidFill>
                <a:latin typeface="Times New Roman"/>
                <a:cs typeface="Times New Roman"/>
              </a:rPr>
              <a:t>  </a:t>
            </a:r>
            <a:r>
              <a:rPr sz="1600" b="1" kern="0" spc="-10" dirty="0">
                <a:solidFill>
                  <a:sysClr val="windowText" lastClr="000000"/>
                </a:solidFill>
                <a:latin typeface="Calibri"/>
                <a:cs typeface="Calibri"/>
              </a:rPr>
              <a:t>Honesty</a:t>
            </a:r>
            <a:endParaRPr sz="1600" kern="0">
              <a:solidFill>
                <a:sysClr val="windowText" lastClr="000000"/>
              </a:solidFill>
              <a:latin typeface="Calibri"/>
              <a:cs typeface="Calibri"/>
            </a:endParaRPr>
          </a:p>
          <a:p>
            <a:pPr>
              <a:spcBef>
                <a:spcPts val="45"/>
              </a:spcBef>
              <a:buClr>
                <a:srgbClr val="00B050"/>
              </a:buClr>
              <a:buFont typeface="Wingdings"/>
              <a:buChar char=""/>
            </a:pPr>
            <a:endParaRPr sz="1450" kern="0">
              <a:solidFill>
                <a:sysClr val="windowText" lastClr="000000"/>
              </a:solidFill>
              <a:latin typeface="Calibri"/>
              <a:cs typeface="Calibri"/>
            </a:endParaRPr>
          </a:p>
          <a:p>
            <a:pPr marL="808990" indent="-286385">
              <a:buClr>
                <a:srgbClr val="00B050"/>
              </a:buClr>
              <a:buFont typeface="Wingdings"/>
              <a:buChar char=""/>
              <a:tabLst>
                <a:tab pos="809625" algn="l"/>
                <a:tab pos="3418840" algn="l"/>
              </a:tabLst>
            </a:pPr>
            <a:r>
              <a:rPr sz="1600" b="1" kern="0" dirty="0">
                <a:solidFill>
                  <a:sysClr val="windowText" lastClr="000000"/>
                </a:solidFill>
                <a:latin typeface="Calibri"/>
                <a:cs typeface="Calibri"/>
              </a:rPr>
              <a:t>Strength</a:t>
            </a:r>
            <a:r>
              <a:rPr sz="1600" b="1" kern="0" spc="-20" dirty="0">
                <a:solidFill>
                  <a:sysClr val="windowText" lastClr="000000"/>
                </a:solidFill>
                <a:latin typeface="Calibri"/>
                <a:cs typeface="Calibri"/>
              </a:rPr>
              <a:t> </a:t>
            </a:r>
            <a:r>
              <a:rPr sz="1600" b="1" kern="0" dirty="0">
                <a:solidFill>
                  <a:sysClr val="windowText" lastClr="000000"/>
                </a:solidFill>
                <a:latin typeface="Calibri"/>
                <a:cs typeface="Calibri"/>
              </a:rPr>
              <a:t>of</a:t>
            </a:r>
            <a:r>
              <a:rPr sz="1600" b="1" kern="0" spc="-15" dirty="0">
                <a:solidFill>
                  <a:sysClr val="windowText" lastClr="000000"/>
                </a:solidFill>
                <a:latin typeface="Calibri"/>
                <a:cs typeface="Calibri"/>
              </a:rPr>
              <a:t> </a:t>
            </a:r>
            <a:r>
              <a:rPr sz="1600" b="1" kern="0" spc="-10" dirty="0">
                <a:solidFill>
                  <a:sysClr val="windowText" lastClr="000000"/>
                </a:solidFill>
                <a:latin typeface="Calibri"/>
                <a:cs typeface="Calibri"/>
              </a:rPr>
              <a:t>character</a:t>
            </a:r>
            <a:r>
              <a:rPr sz="1600" b="1" kern="0" dirty="0">
                <a:solidFill>
                  <a:sysClr val="windowText" lastClr="000000"/>
                </a:solidFill>
                <a:latin typeface="Calibri"/>
                <a:cs typeface="Calibri"/>
              </a:rPr>
              <a:t>	</a:t>
            </a:r>
            <a:r>
              <a:rPr sz="1600" kern="0" dirty="0">
                <a:solidFill>
                  <a:srgbClr val="00B050"/>
                </a:solidFill>
                <a:latin typeface="Wingdings"/>
                <a:cs typeface="Wingdings"/>
              </a:rPr>
              <a:t></a:t>
            </a:r>
            <a:r>
              <a:rPr sz="1600" kern="0" spc="85" dirty="0">
                <a:solidFill>
                  <a:srgbClr val="00B050"/>
                </a:solidFill>
                <a:latin typeface="Times New Roman"/>
                <a:cs typeface="Times New Roman"/>
              </a:rPr>
              <a:t>  </a:t>
            </a:r>
            <a:r>
              <a:rPr sz="1600" b="1" kern="0" spc="-10" dirty="0">
                <a:solidFill>
                  <a:sysClr val="windowText" lastClr="000000"/>
                </a:solidFill>
                <a:latin typeface="Calibri"/>
                <a:cs typeface="Calibri"/>
              </a:rPr>
              <a:t>Reliability</a:t>
            </a:r>
            <a:endParaRPr sz="1600" kern="0">
              <a:solidFill>
                <a:sysClr val="windowText" lastClr="000000"/>
              </a:solidFill>
              <a:latin typeface="Calibri"/>
              <a:cs typeface="Calibri"/>
            </a:endParaRPr>
          </a:p>
          <a:p>
            <a:pPr>
              <a:spcBef>
                <a:spcPts val="10"/>
              </a:spcBef>
              <a:buClr>
                <a:srgbClr val="00B050"/>
              </a:buClr>
              <a:buFont typeface="Wingdings"/>
              <a:buChar char=""/>
            </a:pPr>
            <a:endParaRPr sz="1450" kern="0">
              <a:solidFill>
                <a:sysClr val="windowText" lastClr="000000"/>
              </a:solidFill>
              <a:latin typeface="Calibri"/>
              <a:cs typeface="Calibri"/>
            </a:endParaRPr>
          </a:p>
          <a:p>
            <a:pPr marL="808990" indent="-286385">
              <a:buClr>
                <a:srgbClr val="00B050"/>
              </a:buClr>
              <a:buFont typeface="Wingdings"/>
              <a:buChar char=""/>
              <a:tabLst>
                <a:tab pos="809625" algn="l"/>
                <a:tab pos="3418840" algn="l"/>
              </a:tabLst>
            </a:pPr>
            <a:r>
              <a:rPr sz="1600" b="1" kern="0" spc="-10" dirty="0">
                <a:solidFill>
                  <a:sysClr val="windowText" lastClr="000000"/>
                </a:solidFill>
                <a:latin typeface="Calibri"/>
                <a:cs typeface="Calibri"/>
              </a:rPr>
              <a:t>Trustworthiness</a:t>
            </a:r>
            <a:r>
              <a:rPr sz="1600" b="1" kern="0" dirty="0">
                <a:solidFill>
                  <a:sysClr val="windowText" lastClr="000000"/>
                </a:solidFill>
                <a:latin typeface="Calibri"/>
                <a:cs typeface="Calibri"/>
              </a:rPr>
              <a:t>	</a:t>
            </a:r>
            <a:r>
              <a:rPr sz="1600" kern="0" dirty="0">
                <a:solidFill>
                  <a:srgbClr val="00B050"/>
                </a:solidFill>
                <a:latin typeface="Wingdings"/>
                <a:cs typeface="Wingdings"/>
              </a:rPr>
              <a:t></a:t>
            </a:r>
            <a:r>
              <a:rPr sz="1600" kern="0" spc="65" dirty="0">
                <a:solidFill>
                  <a:srgbClr val="00B050"/>
                </a:solidFill>
                <a:latin typeface="Times New Roman"/>
                <a:cs typeface="Times New Roman"/>
              </a:rPr>
              <a:t>  </a:t>
            </a:r>
            <a:r>
              <a:rPr sz="1600" b="1" kern="0" dirty="0">
                <a:solidFill>
                  <a:sysClr val="windowText" lastClr="000000"/>
                </a:solidFill>
                <a:latin typeface="Calibri"/>
                <a:cs typeface="Calibri"/>
              </a:rPr>
              <a:t>Discretion</a:t>
            </a:r>
            <a:r>
              <a:rPr sz="1600" b="1" kern="0" spc="-10" dirty="0">
                <a:solidFill>
                  <a:sysClr val="windowText" lastClr="000000"/>
                </a:solidFill>
                <a:latin typeface="Calibri"/>
                <a:cs typeface="Calibri"/>
              </a:rPr>
              <a:t> </a:t>
            </a:r>
            <a:r>
              <a:rPr sz="1600" b="1" kern="0" dirty="0">
                <a:solidFill>
                  <a:sysClr val="windowText" lastClr="000000"/>
                </a:solidFill>
                <a:latin typeface="Calibri"/>
                <a:cs typeface="Calibri"/>
              </a:rPr>
              <a:t>and</a:t>
            </a:r>
            <a:r>
              <a:rPr sz="1600" b="1" kern="0" spc="-10" dirty="0">
                <a:solidFill>
                  <a:sysClr val="windowText" lastClr="000000"/>
                </a:solidFill>
                <a:latin typeface="Calibri"/>
                <a:cs typeface="Calibri"/>
              </a:rPr>
              <a:t> </a:t>
            </a:r>
            <a:r>
              <a:rPr sz="1600" b="1" kern="0" dirty="0">
                <a:solidFill>
                  <a:sysClr val="windowText" lastClr="000000"/>
                </a:solidFill>
                <a:latin typeface="Calibri"/>
                <a:cs typeface="Calibri"/>
              </a:rPr>
              <a:t>sound</a:t>
            </a:r>
            <a:r>
              <a:rPr sz="1600" b="1" kern="0" spc="-10" dirty="0">
                <a:solidFill>
                  <a:sysClr val="windowText" lastClr="000000"/>
                </a:solidFill>
                <a:latin typeface="Calibri"/>
                <a:cs typeface="Calibri"/>
              </a:rPr>
              <a:t> judgment</a:t>
            </a:r>
            <a:endParaRPr sz="1600" kern="0">
              <a:solidFill>
                <a:sysClr val="windowText" lastClr="000000"/>
              </a:solidFill>
              <a:latin typeface="Calibri"/>
              <a:cs typeface="Calibri"/>
            </a:endParaRPr>
          </a:p>
          <a:p>
            <a:pPr>
              <a:spcBef>
                <a:spcPts val="40"/>
              </a:spcBef>
              <a:buClr>
                <a:srgbClr val="00B050"/>
              </a:buClr>
              <a:buFont typeface="Wingdings"/>
              <a:buChar char=""/>
            </a:pPr>
            <a:endParaRPr sz="1450" kern="0">
              <a:solidFill>
                <a:sysClr val="windowText" lastClr="000000"/>
              </a:solidFill>
              <a:latin typeface="Calibri"/>
              <a:cs typeface="Calibri"/>
            </a:endParaRPr>
          </a:p>
          <a:p>
            <a:pPr marL="808990" indent="-286385">
              <a:spcBef>
                <a:spcPts val="5"/>
              </a:spcBef>
              <a:buClr>
                <a:srgbClr val="00B050"/>
              </a:buClr>
              <a:buFont typeface="Wingdings"/>
              <a:buChar char=""/>
              <a:tabLst>
                <a:tab pos="809625" algn="l"/>
              </a:tabLst>
            </a:pPr>
            <a:r>
              <a:rPr sz="1600" b="1" kern="0" dirty="0">
                <a:solidFill>
                  <a:sysClr val="windowText" lastClr="000000"/>
                </a:solidFill>
                <a:latin typeface="Calibri"/>
                <a:cs typeface="Calibri"/>
              </a:rPr>
              <a:t>Freedom</a:t>
            </a:r>
            <a:r>
              <a:rPr sz="1600" b="1" kern="0" spc="-45" dirty="0">
                <a:solidFill>
                  <a:sysClr val="windowText" lastClr="000000"/>
                </a:solidFill>
                <a:latin typeface="Calibri"/>
                <a:cs typeface="Calibri"/>
              </a:rPr>
              <a:t> </a:t>
            </a:r>
            <a:r>
              <a:rPr sz="1600" b="1" kern="0" dirty="0">
                <a:solidFill>
                  <a:sysClr val="windowText" lastClr="000000"/>
                </a:solidFill>
                <a:latin typeface="Calibri"/>
                <a:cs typeface="Calibri"/>
              </a:rPr>
              <a:t>from</a:t>
            </a:r>
            <a:r>
              <a:rPr sz="1600" b="1" kern="0" spc="-35" dirty="0">
                <a:solidFill>
                  <a:sysClr val="windowText" lastClr="000000"/>
                </a:solidFill>
                <a:latin typeface="Calibri"/>
                <a:cs typeface="Calibri"/>
              </a:rPr>
              <a:t> </a:t>
            </a:r>
            <a:r>
              <a:rPr sz="1600" b="1" kern="0" dirty="0">
                <a:solidFill>
                  <a:sysClr val="windowText" lastClr="000000"/>
                </a:solidFill>
                <a:latin typeface="Calibri"/>
                <a:cs typeface="Calibri"/>
              </a:rPr>
              <a:t>conflicting</a:t>
            </a:r>
            <a:r>
              <a:rPr sz="1600" b="1" kern="0" spc="-25" dirty="0">
                <a:solidFill>
                  <a:sysClr val="windowText" lastClr="000000"/>
                </a:solidFill>
                <a:latin typeface="Calibri"/>
                <a:cs typeface="Calibri"/>
              </a:rPr>
              <a:t> </a:t>
            </a:r>
            <a:r>
              <a:rPr sz="1600" b="1" kern="0" dirty="0">
                <a:solidFill>
                  <a:sysClr val="windowText" lastClr="000000"/>
                </a:solidFill>
                <a:latin typeface="Calibri"/>
                <a:cs typeface="Calibri"/>
              </a:rPr>
              <a:t>allegiances</a:t>
            </a:r>
            <a:r>
              <a:rPr sz="1600" b="1" kern="0" spc="-40" dirty="0">
                <a:solidFill>
                  <a:sysClr val="windowText" lastClr="000000"/>
                </a:solidFill>
                <a:latin typeface="Calibri"/>
                <a:cs typeface="Calibri"/>
              </a:rPr>
              <a:t> </a:t>
            </a:r>
            <a:r>
              <a:rPr sz="1600" b="1" kern="0" dirty="0">
                <a:solidFill>
                  <a:sysClr val="windowText" lastClr="000000"/>
                </a:solidFill>
                <a:latin typeface="Calibri"/>
                <a:cs typeface="Calibri"/>
              </a:rPr>
              <a:t>and</a:t>
            </a:r>
            <a:r>
              <a:rPr sz="1600" b="1" kern="0" spc="-25" dirty="0">
                <a:solidFill>
                  <a:sysClr val="windowText" lastClr="000000"/>
                </a:solidFill>
                <a:latin typeface="Calibri"/>
                <a:cs typeface="Calibri"/>
              </a:rPr>
              <a:t> </a:t>
            </a:r>
            <a:r>
              <a:rPr sz="1600" b="1" kern="0" dirty="0">
                <a:solidFill>
                  <a:sysClr val="windowText" lastClr="000000"/>
                </a:solidFill>
                <a:latin typeface="Calibri"/>
                <a:cs typeface="Calibri"/>
              </a:rPr>
              <a:t>potential</a:t>
            </a:r>
            <a:r>
              <a:rPr sz="1600" b="1" kern="0" spc="-40" dirty="0">
                <a:solidFill>
                  <a:sysClr val="windowText" lastClr="000000"/>
                </a:solidFill>
                <a:latin typeface="Calibri"/>
                <a:cs typeface="Calibri"/>
              </a:rPr>
              <a:t> </a:t>
            </a:r>
            <a:r>
              <a:rPr sz="1600" b="1" kern="0" dirty="0">
                <a:solidFill>
                  <a:sysClr val="windowText" lastClr="000000"/>
                </a:solidFill>
                <a:latin typeface="Calibri"/>
                <a:cs typeface="Calibri"/>
              </a:rPr>
              <a:t>for</a:t>
            </a:r>
            <a:r>
              <a:rPr sz="1600" b="1" kern="0" spc="-25" dirty="0">
                <a:solidFill>
                  <a:sysClr val="windowText" lastClr="000000"/>
                </a:solidFill>
                <a:latin typeface="Calibri"/>
                <a:cs typeface="Calibri"/>
              </a:rPr>
              <a:t> </a:t>
            </a:r>
            <a:r>
              <a:rPr sz="1600" b="1" kern="0" spc="-10" dirty="0">
                <a:solidFill>
                  <a:sysClr val="windowText" lastClr="000000"/>
                </a:solidFill>
                <a:latin typeface="Calibri"/>
                <a:cs typeface="Calibri"/>
              </a:rPr>
              <a:t>coercion</a:t>
            </a:r>
            <a:endParaRPr sz="1600" kern="0">
              <a:solidFill>
                <a:sysClr val="windowText" lastClr="000000"/>
              </a:solidFill>
              <a:latin typeface="Calibri"/>
              <a:cs typeface="Calibri"/>
            </a:endParaRPr>
          </a:p>
          <a:p>
            <a:pPr>
              <a:spcBef>
                <a:spcPts val="55"/>
              </a:spcBef>
              <a:buClr>
                <a:srgbClr val="00B050"/>
              </a:buClr>
              <a:buFont typeface="Wingdings"/>
              <a:buChar char=""/>
            </a:pPr>
            <a:endParaRPr sz="1400" kern="0">
              <a:solidFill>
                <a:sysClr val="windowText" lastClr="000000"/>
              </a:solidFill>
              <a:latin typeface="Calibri"/>
              <a:cs typeface="Calibri"/>
            </a:endParaRPr>
          </a:p>
          <a:p>
            <a:pPr marL="808990" marR="510540" indent="-285750">
              <a:lnSpc>
                <a:spcPct val="100699"/>
              </a:lnSpc>
              <a:buClr>
                <a:srgbClr val="00B050"/>
              </a:buClr>
              <a:buFont typeface="Wingdings"/>
              <a:buChar char=""/>
              <a:tabLst>
                <a:tab pos="809625" algn="l"/>
              </a:tabLst>
            </a:pPr>
            <a:r>
              <a:rPr sz="1600" b="1" kern="0" dirty="0">
                <a:solidFill>
                  <a:sysClr val="windowText" lastClr="000000"/>
                </a:solidFill>
                <a:latin typeface="Calibri"/>
                <a:cs typeface="Calibri"/>
              </a:rPr>
              <a:t>Willingness</a:t>
            </a:r>
            <a:r>
              <a:rPr sz="1600" b="1" kern="0" spc="-45" dirty="0">
                <a:solidFill>
                  <a:sysClr val="windowText" lastClr="000000"/>
                </a:solidFill>
                <a:latin typeface="Calibri"/>
                <a:cs typeface="Calibri"/>
              </a:rPr>
              <a:t> </a:t>
            </a:r>
            <a:r>
              <a:rPr sz="1600" b="1" kern="0" dirty="0">
                <a:solidFill>
                  <a:sysClr val="windowText" lastClr="000000"/>
                </a:solidFill>
                <a:latin typeface="Calibri"/>
                <a:cs typeface="Calibri"/>
              </a:rPr>
              <a:t>and</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ability</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to</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abide</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by</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regulations</a:t>
            </a:r>
            <a:r>
              <a:rPr sz="1600" b="1" kern="0" spc="-35" dirty="0">
                <a:solidFill>
                  <a:sysClr val="windowText" lastClr="000000"/>
                </a:solidFill>
                <a:latin typeface="Calibri"/>
                <a:cs typeface="Calibri"/>
              </a:rPr>
              <a:t> </a:t>
            </a:r>
            <a:r>
              <a:rPr sz="1600" b="1" kern="0" dirty="0">
                <a:solidFill>
                  <a:sysClr val="windowText" lastClr="000000"/>
                </a:solidFill>
                <a:latin typeface="Calibri"/>
                <a:cs typeface="Calibri"/>
              </a:rPr>
              <a:t>governing</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the</a:t>
            </a:r>
            <a:r>
              <a:rPr sz="1600" b="1" kern="0" spc="-30" dirty="0">
                <a:solidFill>
                  <a:sysClr val="windowText" lastClr="000000"/>
                </a:solidFill>
                <a:latin typeface="Calibri"/>
                <a:cs typeface="Calibri"/>
              </a:rPr>
              <a:t> </a:t>
            </a:r>
            <a:r>
              <a:rPr sz="1600" b="1" kern="0" spc="-20" dirty="0">
                <a:solidFill>
                  <a:sysClr val="windowText" lastClr="000000"/>
                </a:solidFill>
                <a:latin typeface="Calibri"/>
                <a:cs typeface="Calibri"/>
              </a:rPr>
              <a:t>use, </a:t>
            </a:r>
            <a:r>
              <a:rPr sz="1600" b="1" kern="0" dirty="0">
                <a:solidFill>
                  <a:sysClr val="windowText" lastClr="000000"/>
                </a:solidFill>
                <a:latin typeface="Calibri"/>
                <a:cs typeface="Calibri"/>
              </a:rPr>
              <a:t>handling</a:t>
            </a:r>
            <a:r>
              <a:rPr sz="1600" b="1" kern="0" spc="-35" dirty="0">
                <a:solidFill>
                  <a:sysClr val="windowText" lastClr="000000"/>
                </a:solidFill>
                <a:latin typeface="Calibri"/>
                <a:cs typeface="Calibri"/>
              </a:rPr>
              <a:t> </a:t>
            </a:r>
            <a:r>
              <a:rPr sz="1600" b="1" kern="0" dirty="0">
                <a:solidFill>
                  <a:sysClr val="windowText" lastClr="000000"/>
                </a:solidFill>
                <a:latin typeface="Calibri"/>
                <a:cs typeface="Calibri"/>
              </a:rPr>
              <a:t>and</a:t>
            </a:r>
            <a:r>
              <a:rPr sz="1600" b="1" kern="0" spc="-25" dirty="0">
                <a:solidFill>
                  <a:sysClr val="windowText" lastClr="000000"/>
                </a:solidFill>
                <a:latin typeface="Calibri"/>
                <a:cs typeface="Calibri"/>
              </a:rPr>
              <a:t> </a:t>
            </a:r>
            <a:r>
              <a:rPr sz="1600" b="1" kern="0" dirty="0">
                <a:solidFill>
                  <a:sysClr val="windowText" lastClr="000000"/>
                </a:solidFill>
                <a:latin typeface="Calibri"/>
                <a:cs typeface="Calibri"/>
              </a:rPr>
              <a:t>protection</a:t>
            </a:r>
            <a:r>
              <a:rPr sz="1600" b="1" kern="0" spc="-30" dirty="0">
                <a:solidFill>
                  <a:sysClr val="windowText" lastClr="000000"/>
                </a:solidFill>
                <a:latin typeface="Calibri"/>
                <a:cs typeface="Calibri"/>
              </a:rPr>
              <a:t> </a:t>
            </a:r>
            <a:r>
              <a:rPr sz="1600" b="1" kern="0" dirty="0">
                <a:solidFill>
                  <a:sysClr val="windowText" lastClr="000000"/>
                </a:solidFill>
                <a:latin typeface="Calibri"/>
                <a:cs typeface="Calibri"/>
              </a:rPr>
              <a:t>of</a:t>
            </a:r>
            <a:r>
              <a:rPr sz="1600" b="1" kern="0" spc="-20" dirty="0">
                <a:solidFill>
                  <a:sysClr val="windowText" lastClr="000000"/>
                </a:solidFill>
                <a:latin typeface="Calibri"/>
                <a:cs typeface="Calibri"/>
              </a:rPr>
              <a:t> </a:t>
            </a:r>
            <a:r>
              <a:rPr sz="1600" b="1" kern="0" dirty="0">
                <a:solidFill>
                  <a:sysClr val="windowText" lastClr="000000"/>
                </a:solidFill>
                <a:latin typeface="Calibri"/>
                <a:cs typeface="Calibri"/>
              </a:rPr>
              <a:t>classified</a:t>
            </a:r>
            <a:r>
              <a:rPr sz="1600" b="1" kern="0" spc="-25" dirty="0">
                <a:solidFill>
                  <a:sysClr val="windowText" lastClr="000000"/>
                </a:solidFill>
                <a:latin typeface="Calibri"/>
                <a:cs typeface="Calibri"/>
              </a:rPr>
              <a:t> </a:t>
            </a:r>
            <a:r>
              <a:rPr sz="1600" b="1" kern="0" spc="-10" dirty="0">
                <a:solidFill>
                  <a:sysClr val="windowText" lastClr="000000"/>
                </a:solidFill>
                <a:latin typeface="Calibri"/>
                <a:cs typeface="Calibri"/>
              </a:rPr>
              <a:t>information</a:t>
            </a:r>
            <a:endParaRPr sz="1600" kern="0">
              <a:solidFill>
                <a:sysClr val="windowText" lastClr="000000"/>
              </a:solidFill>
              <a:latin typeface="Calibri"/>
              <a:cs typeface="Calibri"/>
            </a:endParaRPr>
          </a:p>
        </p:txBody>
      </p:sp>
      <p:sp>
        <p:nvSpPr>
          <p:cNvPr id="6" name="object 6"/>
          <p:cNvSpPr txBox="1"/>
          <p:nvPr/>
        </p:nvSpPr>
        <p:spPr>
          <a:xfrm>
            <a:off x="2867564" y="5118685"/>
            <a:ext cx="6507480" cy="1128395"/>
          </a:xfrm>
          <a:prstGeom prst="rect">
            <a:avLst/>
          </a:prstGeom>
        </p:spPr>
        <p:txBody>
          <a:bodyPr vert="horz" wrap="square" lIns="0" tIns="13335" rIns="0" bIns="0" rtlCol="0">
            <a:spAutoFit/>
          </a:bodyPr>
          <a:lstStyle/>
          <a:p>
            <a:pPr marR="41910" algn="ctr">
              <a:spcBef>
                <a:spcPts val="105"/>
              </a:spcBef>
            </a:pPr>
            <a:r>
              <a:rPr sz="1850" i="1" kern="0" spc="-20" dirty="0">
                <a:solidFill>
                  <a:srgbClr val="0070C0"/>
                </a:solidFill>
                <a:latin typeface="Arial Black"/>
                <a:cs typeface="Arial Black"/>
              </a:rPr>
              <a:t>Interim</a:t>
            </a:r>
            <a:r>
              <a:rPr sz="1850" i="1" kern="0" spc="-105" dirty="0">
                <a:solidFill>
                  <a:srgbClr val="0070C0"/>
                </a:solidFill>
                <a:latin typeface="Arial Black"/>
                <a:cs typeface="Arial Black"/>
              </a:rPr>
              <a:t> </a:t>
            </a:r>
            <a:r>
              <a:rPr sz="1850" i="1" kern="0" spc="-25" dirty="0">
                <a:solidFill>
                  <a:srgbClr val="0070C0"/>
                </a:solidFill>
                <a:latin typeface="Arial Black"/>
                <a:cs typeface="Arial Black"/>
              </a:rPr>
              <a:t>Security</a:t>
            </a:r>
            <a:r>
              <a:rPr sz="1850" i="1" kern="0" spc="-100" dirty="0">
                <a:solidFill>
                  <a:srgbClr val="0070C0"/>
                </a:solidFill>
                <a:latin typeface="Arial Black"/>
                <a:cs typeface="Arial Black"/>
              </a:rPr>
              <a:t> </a:t>
            </a:r>
            <a:r>
              <a:rPr sz="1850" i="1" kern="0" spc="-10" dirty="0">
                <a:solidFill>
                  <a:srgbClr val="0070C0"/>
                </a:solidFill>
                <a:latin typeface="Arial Black"/>
                <a:cs typeface="Arial Black"/>
              </a:rPr>
              <a:t>Clearances</a:t>
            </a:r>
            <a:endParaRPr sz="1850" kern="0">
              <a:solidFill>
                <a:sysClr val="windowText" lastClr="000000"/>
              </a:solidFill>
              <a:latin typeface="Arial Black"/>
              <a:cs typeface="Arial Black"/>
            </a:endParaRPr>
          </a:p>
          <a:p>
            <a:pPr marL="12700" marR="5080" algn="ctr">
              <a:spcBef>
                <a:spcPts val="2130"/>
              </a:spcBef>
            </a:pPr>
            <a:r>
              <a:rPr kern="0" dirty="0">
                <a:solidFill>
                  <a:sysClr val="windowText" lastClr="000000"/>
                </a:solidFill>
                <a:latin typeface="Calibri"/>
                <a:cs typeface="Calibri"/>
              </a:rPr>
              <a:t>An</a:t>
            </a:r>
            <a:r>
              <a:rPr kern="0" spc="-25" dirty="0">
                <a:solidFill>
                  <a:sysClr val="windowText" lastClr="000000"/>
                </a:solidFill>
                <a:latin typeface="Calibri"/>
                <a:cs typeface="Calibri"/>
              </a:rPr>
              <a:t> </a:t>
            </a:r>
            <a:r>
              <a:rPr kern="0" dirty="0">
                <a:solidFill>
                  <a:sysClr val="windowText" lastClr="000000"/>
                </a:solidFill>
                <a:latin typeface="Calibri"/>
                <a:cs typeface="Calibri"/>
              </a:rPr>
              <a:t>agency</a:t>
            </a:r>
            <a:r>
              <a:rPr kern="0" spc="-20" dirty="0">
                <a:solidFill>
                  <a:sysClr val="windowText" lastClr="000000"/>
                </a:solidFill>
                <a:latin typeface="Calibri"/>
                <a:cs typeface="Calibri"/>
              </a:rPr>
              <a:t> </a:t>
            </a:r>
            <a:r>
              <a:rPr kern="0" dirty="0">
                <a:solidFill>
                  <a:sysClr val="windowText" lastClr="000000"/>
                </a:solidFill>
                <a:latin typeface="Calibri"/>
                <a:cs typeface="Calibri"/>
              </a:rPr>
              <a:t>may</a:t>
            </a:r>
            <a:r>
              <a:rPr kern="0" spc="-25" dirty="0">
                <a:solidFill>
                  <a:sysClr val="windowText" lastClr="000000"/>
                </a:solidFill>
                <a:latin typeface="Calibri"/>
                <a:cs typeface="Calibri"/>
              </a:rPr>
              <a:t> </a:t>
            </a:r>
            <a:r>
              <a:rPr kern="0" dirty="0">
                <a:solidFill>
                  <a:sysClr val="windowText" lastClr="000000"/>
                </a:solidFill>
                <a:latin typeface="Calibri"/>
                <a:cs typeface="Calibri"/>
              </a:rPr>
              <a:t>make</a:t>
            </a:r>
            <a:r>
              <a:rPr kern="0" spc="-10" dirty="0">
                <a:solidFill>
                  <a:sysClr val="windowText" lastClr="000000"/>
                </a:solidFill>
                <a:latin typeface="Calibri"/>
                <a:cs typeface="Calibri"/>
              </a:rPr>
              <a:t> </a:t>
            </a:r>
            <a:r>
              <a:rPr kern="0" dirty="0">
                <a:solidFill>
                  <a:sysClr val="windowText" lastClr="000000"/>
                </a:solidFill>
                <a:latin typeface="Calibri"/>
                <a:cs typeface="Calibri"/>
              </a:rPr>
              <a:t>a</a:t>
            </a:r>
            <a:r>
              <a:rPr kern="0" spc="-20" dirty="0">
                <a:solidFill>
                  <a:sysClr val="windowText" lastClr="000000"/>
                </a:solidFill>
                <a:latin typeface="Calibri"/>
                <a:cs typeface="Calibri"/>
              </a:rPr>
              <a:t> risk-</a:t>
            </a:r>
            <a:r>
              <a:rPr kern="0" dirty="0">
                <a:solidFill>
                  <a:sysClr val="windowText" lastClr="000000"/>
                </a:solidFill>
                <a:latin typeface="Calibri"/>
                <a:cs typeface="Calibri"/>
              </a:rPr>
              <a:t>based</a:t>
            </a:r>
            <a:r>
              <a:rPr kern="0" spc="-15" dirty="0">
                <a:solidFill>
                  <a:sysClr val="windowText" lastClr="000000"/>
                </a:solidFill>
                <a:latin typeface="Calibri"/>
                <a:cs typeface="Calibri"/>
              </a:rPr>
              <a:t> </a:t>
            </a:r>
            <a:r>
              <a:rPr kern="0" dirty="0">
                <a:solidFill>
                  <a:sysClr val="windowText" lastClr="000000"/>
                </a:solidFill>
                <a:latin typeface="Calibri"/>
                <a:cs typeface="Calibri"/>
              </a:rPr>
              <a:t>decision</a:t>
            </a:r>
            <a:r>
              <a:rPr kern="0" spc="-20" dirty="0">
                <a:solidFill>
                  <a:sysClr val="windowText" lastClr="000000"/>
                </a:solidFill>
                <a:latin typeface="Calibri"/>
                <a:cs typeface="Calibri"/>
              </a:rPr>
              <a:t> </a:t>
            </a:r>
            <a:r>
              <a:rPr kern="0" dirty="0">
                <a:solidFill>
                  <a:sysClr val="windowText" lastClr="000000"/>
                </a:solidFill>
                <a:latin typeface="Calibri"/>
                <a:cs typeface="Calibri"/>
              </a:rPr>
              <a:t>to</a:t>
            </a:r>
            <a:r>
              <a:rPr kern="0" spc="-15" dirty="0">
                <a:solidFill>
                  <a:sysClr val="windowText" lastClr="000000"/>
                </a:solidFill>
                <a:latin typeface="Calibri"/>
                <a:cs typeface="Calibri"/>
              </a:rPr>
              <a:t> </a:t>
            </a:r>
            <a:r>
              <a:rPr kern="0" dirty="0">
                <a:solidFill>
                  <a:sysClr val="windowText" lastClr="000000"/>
                </a:solidFill>
                <a:latin typeface="Calibri"/>
                <a:cs typeface="Calibri"/>
              </a:rPr>
              <a:t>issue</a:t>
            </a:r>
            <a:r>
              <a:rPr kern="0" spc="-20" dirty="0">
                <a:solidFill>
                  <a:sysClr val="windowText" lastClr="000000"/>
                </a:solidFill>
                <a:latin typeface="Calibri"/>
                <a:cs typeface="Calibri"/>
              </a:rPr>
              <a:t> </a:t>
            </a:r>
            <a:r>
              <a:rPr kern="0" dirty="0">
                <a:solidFill>
                  <a:sysClr val="windowText" lastClr="000000"/>
                </a:solidFill>
                <a:latin typeface="Calibri"/>
                <a:cs typeface="Calibri"/>
              </a:rPr>
              <a:t>an</a:t>
            </a:r>
            <a:r>
              <a:rPr kern="0" spc="-15" dirty="0">
                <a:solidFill>
                  <a:sysClr val="windowText" lastClr="000000"/>
                </a:solidFill>
                <a:latin typeface="Calibri"/>
                <a:cs typeface="Calibri"/>
              </a:rPr>
              <a:t> </a:t>
            </a:r>
            <a:r>
              <a:rPr kern="0" dirty="0">
                <a:solidFill>
                  <a:sysClr val="windowText" lastClr="000000"/>
                </a:solidFill>
                <a:latin typeface="Calibri"/>
                <a:cs typeface="Calibri"/>
              </a:rPr>
              <a:t>interim</a:t>
            </a:r>
            <a:r>
              <a:rPr kern="0" spc="-20" dirty="0">
                <a:solidFill>
                  <a:sysClr val="windowText" lastClr="000000"/>
                </a:solidFill>
                <a:latin typeface="Calibri"/>
                <a:cs typeface="Calibri"/>
              </a:rPr>
              <a:t> </a:t>
            </a:r>
            <a:r>
              <a:rPr kern="0" spc="-10" dirty="0">
                <a:solidFill>
                  <a:sysClr val="windowText" lastClr="000000"/>
                </a:solidFill>
                <a:latin typeface="Calibri"/>
                <a:cs typeface="Calibri"/>
              </a:rPr>
              <a:t>security </a:t>
            </a:r>
            <a:r>
              <a:rPr kern="0" dirty="0">
                <a:solidFill>
                  <a:sysClr val="windowText" lastClr="000000"/>
                </a:solidFill>
                <a:latin typeface="Calibri"/>
                <a:cs typeface="Calibri"/>
              </a:rPr>
              <a:t>clearance</a:t>
            </a:r>
            <a:r>
              <a:rPr kern="0" spc="-45" dirty="0">
                <a:solidFill>
                  <a:sysClr val="windowText" lastClr="000000"/>
                </a:solidFill>
                <a:latin typeface="Calibri"/>
                <a:cs typeface="Calibri"/>
              </a:rPr>
              <a:t> </a:t>
            </a:r>
            <a:r>
              <a:rPr kern="0" dirty="0">
                <a:solidFill>
                  <a:sysClr val="windowText" lastClr="000000"/>
                </a:solidFill>
                <a:latin typeface="Calibri"/>
                <a:cs typeface="Calibri"/>
              </a:rPr>
              <a:t>when</a:t>
            </a:r>
            <a:r>
              <a:rPr kern="0" spc="-25" dirty="0">
                <a:solidFill>
                  <a:sysClr val="windowText" lastClr="000000"/>
                </a:solidFill>
                <a:latin typeface="Calibri"/>
                <a:cs typeface="Calibri"/>
              </a:rPr>
              <a:t> </a:t>
            </a:r>
            <a:r>
              <a:rPr kern="0" dirty="0">
                <a:solidFill>
                  <a:sysClr val="windowText" lastClr="000000"/>
                </a:solidFill>
                <a:latin typeface="Calibri"/>
                <a:cs typeface="Calibri"/>
              </a:rPr>
              <a:t>exigent</a:t>
            </a:r>
            <a:r>
              <a:rPr kern="0" spc="-40" dirty="0">
                <a:solidFill>
                  <a:sysClr val="windowText" lastClr="000000"/>
                </a:solidFill>
                <a:latin typeface="Calibri"/>
                <a:cs typeface="Calibri"/>
              </a:rPr>
              <a:t> </a:t>
            </a:r>
            <a:r>
              <a:rPr kern="0" dirty="0">
                <a:solidFill>
                  <a:sysClr val="windowText" lastClr="000000"/>
                </a:solidFill>
                <a:latin typeface="Calibri"/>
                <a:cs typeface="Calibri"/>
              </a:rPr>
              <a:t>circumstances</a:t>
            </a:r>
            <a:r>
              <a:rPr kern="0" spc="-35" dirty="0">
                <a:solidFill>
                  <a:sysClr val="windowText" lastClr="000000"/>
                </a:solidFill>
                <a:latin typeface="Calibri"/>
                <a:cs typeface="Calibri"/>
              </a:rPr>
              <a:t> </a:t>
            </a:r>
            <a:r>
              <a:rPr kern="0" dirty="0">
                <a:solidFill>
                  <a:sysClr val="windowText" lastClr="000000"/>
                </a:solidFill>
                <a:latin typeface="Calibri"/>
                <a:cs typeface="Calibri"/>
              </a:rPr>
              <a:t>justify</a:t>
            </a:r>
            <a:r>
              <a:rPr kern="0" spc="-35" dirty="0">
                <a:solidFill>
                  <a:sysClr val="windowText" lastClr="000000"/>
                </a:solidFill>
                <a:latin typeface="Calibri"/>
                <a:cs typeface="Calibri"/>
              </a:rPr>
              <a:t> </a:t>
            </a:r>
            <a:r>
              <a:rPr kern="0" dirty="0">
                <a:solidFill>
                  <a:sysClr val="windowText" lastClr="000000"/>
                </a:solidFill>
                <a:latin typeface="Calibri"/>
                <a:cs typeface="Calibri"/>
              </a:rPr>
              <a:t>the</a:t>
            </a:r>
            <a:r>
              <a:rPr kern="0" spc="-25" dirty="0">
                <a:solidFill>
                  <a:sysClr val="windowText" lastClr="000000"/>
                </a:solidFill>
                <a:latin typeface="Calibri"/>
                <a:cs typeface="Calibri"/>
              </a:rPr>
              <a:t> </a:t>
            </a:r>
            <a:r>
              <a:rPr kern="0" spc="-10" dirty="0">
                <a:solidFill>
                  <a:sysClr val="windowText" lastClr="000000"/>
                </a:solidFill>
                <a:latin typeface="Calibri"/>
                <a:cs typeface="Calibri"/>
              </a:rPr>
              <a:t>need.</a:t>
            </a:r>
            <a:endParaRPr kern="0">
              <a:solidFill>
                <a:sysClr val="windowText" lastClr="000000"/>
              </a:solidFill>
              <a:latin typeface="Calibri"/>
              <a:cs typeface="Calibri"/>
            </a:endParaRPr>
          </a:p>
        </p:txBody>
      </p:sp>
      <p:sp>
        <p:nvSpPr>
          <p:cNvPr id="7" name="object 7"/>
          <p:cNvSpPr/>
          <p:nvPr/>
        </p:nvSpPr>
        <p:spPr>
          <a:xfrm>
            <a:off x="4953000" y="4953000"/>
            <a:ext cx="2286000" cy="0"/>
          </a:xfrm>
          <a:custGeom>
            <a:avLst/>
            <a:gdLst/>
            <a:ahLst/>
            <a:cxnLst/>
            <a:rect l="l" t="t" r="r" b="b"/>
            <a:pathLst>
              <a:path w="2286000">
                <a:moveTo>
                  <a:pt x="0" y="0"/>
                </a:moveTo>
                <a:lnTo>
                  <a:pt x="2286000" y="1"/>
                </a:lnTo>
              </a:path>
            </a:pathLst>
          </a:custGeom>
          <a:ln w="12700">
            <a:solidFill>
              <a:srgbClr val="000000"/>
            </a:solidFill>
          </a:ln>
        </p:spPr>
        <p:txBody>
          <a:bodyPr wrap="square" lIns="0" tIns="0" rIns="0" bIns="0" rtlCol="0"/>
          <a:lstStyle/>
          <a:p>
            <a:endParaRPr kern="0">
              <a:solidFill>
                <a:sysClr val="windowText" lastClr="000000"/>
              </a:solidFill>
            </a:endParaRPr>
          </a:p>
        </p:txBody>
      </p:sp>
      <p:sp>
        <p:nvSpPr>
          <p:cNvPr id="8" name="object 8"/>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9" name="object 9"/>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6</a:t>
            </a:r>
          </a:p>
        </p:txBody>
      </p:sp>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31665D4D-3663-7293-7607-8FB9E7C4B57D}"/>
                  </a:ext>
                </a:extLst>
              </p14:cNvPr>
              <p14:cNvContentPartPr/>
              <p14:nvPr/>
            </p14:nvContentPartPr>
            <p14:xfrm>
              <a:off x="2783880" y="1689480"/>
              <a:ext cx="6779520" cy="4630680"/>
            </p14:xfrm>
          </p:contentPart>
        </mc:Choice>
        <mc:Fallback>
          <p:pic>
            <p:nvPicPr>
              <p:cNvPr id="10" name="Ink 9">
                <a:extLst>
                  <a:ext uri="{FF2B5EF4-FFF2-40B4-BE49-F238E27FC236}">
                    <a16:creationId xmlns:a16="http://schemas.microsoft.com/office/drawing/2014/main" id="{31665D4D-3663-7293-7607-8FB9E7C4B57D}"/>
                  </a:ext>
                </a:extLst>
              </p:cNvPr>
              <p:cNvPicPr/>
              <p:nvPr/>
            </p:nvPicPr>
            <p:blipFill>
              <a:blip r:embed="rId4"/>
              <a:stretch>
                <a:fillRect/>
              </a:stretch>
            </p:blipFill>
            <p:spPr>
              <a:xfrm>
                <a:off x="2774520" y="1680120"/>
                <a:ext cx="6798240" cy="4649400"/>
              </a:xfrm>
              <a:prstGeom prst="rect">
                <a:avLst/>
              </a:prstGeom>
            </p:spPr>
          </p:pic>
        </mc:Fallback>
      </mc:AlternateContent>
    </p:spTree>
    <p:extLst>
      <p:ext uri="{BB962C8B-B14F-4D97-AF65-F5344CB8AC3E}">
        <p14:creationId xmlns:p14="http://schemas.microsoft.com/office/powerpoint/2010/main" val="13735832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sz="1800" b="1" spc="-10" dirty="0">
                <a:latin typeface="Calibri"/>
                <a:cs typeface="Calibri"/>
              </a:rPr>
              <a:t>NATIONAL</a:t>
            </a:r>
            <a:r>
              <a:rPr sz="1800" b="1" spc="-80" dirty="0">
                <a:latin typeface="Calibri"/>
                <a:cs typeface="Calibri"/>
              </a:rPr>
              <a:t> </a:t>
            </a:r>
            <a:r>
              <a:rPr sz="1800" b="1" spc="-10" dirty="0">
                <a:latin typeface="Calibri"/>
                <a:cs typeface="Calibri"/>
              </a:rPr>
              <a:t>BACKGROUND</a:t>
            </a:r>
            <a:r>
              <a:rPr sz="1800" b="1" spc="-70" dirty="0">
                <a:latin typeface="Calibri"/>
                <a:cs typeface="Calibri"/>
              </a:rPr>
              <a:t> </a:t>
            </a:r>
            <a:r>
              <a:rPr sz="1800" b="1" spc="-10" dirty="0">
                <a:latin typeface="Calibri"/>
                <a:cs typeface="Calibri"/>
              </a:rPr>
              <a:t>INVESTIGATIONS</a:t>
            </a:r>
            <a:r>
              <a:rPr sz="1800" b="1" spc="-70" dirty="0">
                <a:latin typeface="Calibri"/>
                <a:cs typeface="Calibri"/>
              </a:rPr>
              <a:t> </a:t>
            </a:r>
            <a:r>
              <a:rPr sz="1800" b="1" spc="-10" dirty="0">
                <a:latin typeface="Calibri"/>
                <a:cs typeface="Calibri"/>
              </a:rPr>
              <a:t>BUREAU</a:t>
            </a:r>
            <a:endParaRPr sz="1800">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algn="ctr">
              <a:spcBef>
                <a:spcPts val="1005"/>
              </a:spcBef>
            </a:pPr>
            <a:r>
              <a:rPr sz="2000" b="1" kern="0" cap="small" dirty="0">
                <a:solidFill>
                  <a:srgbClr val="595959"/>
                </a:solidFill>
                <a:latin typeface="Arial"/>
                <a:cs typeface="Arial"/>
              </a:rPr>
              <a:t>Background</a:t>
            </a:r>
            <a:r>
              <a:rPr sz="2000" b="1" kern="0" cap="small" spc="-10" dirty="0">
                <a:solidFill>
                  <a:srgbClr val="595959"/>
                </a:solidFill>
                <a:latin typeface="Arial"/>
                <a:cs typeface="Arial"/>
              </a:rPr>
              <a:t> </a:t>
            </a:r>
            <a:r>
              <a:rPr sz="2000" b="1" kern="0" cap="small" dirty="0">
                <a:solidFill>
                  <a:srgbClr val="595959"/>
                </a:solidFill>
                <a:latin typeface="Arial"/>
                <a:cs typeface="Arial"/>
              </a:rPr>
              <a:t>Investigation</a:t>
            </a:r>
            <a:r>
              <a:rPr sz="2000" b="1" kern="0" cap="small" spc="-5" dirty="0">
                <a:solidFill>
                  <a:srgbClr val="595959"/>
                </a:solidFill>
                <a:latin typeface="Arial"/>
                <a:cs typeface="Arial"/>
              </a:rPr>
              <a:t> </a:t>
            </a:r>
            <a:r>
              <a:rPr sz="2000" b="1" kern="0" cap="small" spc="-10" dirty="0">
                <a:solidFill>
                  <a:srgbClr val="595959"/>
                </a:solidFill>
                <a:latin typeface="Arial"/>
                <a:cs typeface="Arial"/>
              </a:rPr>
              <a:t>Process</a:t>
            </a:r>
            <a:endParaRPr sz="2000" kern="0">
              <a:solidFill>
                <a:sysClr val="windowText" lastClr="000000"/>
              </a:solidFill>
              <a:latin typeface="Arial"/>
              <a:cs typeface="Arial"/>
            </a:endParaRPr>
          </a:p>
        </p:txBody>
      </p:sp>
      <p:sp>
        <p:nvSpPr>
          <p:cNvPr id="5" name="object 5"/>
          <p:cNvSpPr txBox="1"/>
          <p:nvPr/>
        </p:nvSpPr>
        <p:spPr>
          <a:xfrm>
            <a:off x="2387154" y="1239521"/>
            <a:ext cx="7416800" cy="455295"/>
          </a:xfrm>
          <a:prstGeom prst="rect">
            <a:avLst/>
          </a:prstGeom>
        </p:spPr>
        <p:txBody>
          <a:bodyPr vert="horz" wrap="square" lIns="0" tIns="10160" rIns="0" bIns="0" rtlCol="0">
            <a:spAutoFit/>
          </a:bodyPr>
          <a:lstStyle/>
          <a:p>
            <a:pPr marL="422909" marR="5080" indent="-410845">
              <a:lnSpc>
                <a:spcPct val="101200"/>
              </a:lnSpc>
              <a:spcBef>
                <a:spcPts val="80"/>
              </a:spcBef>
            </a:pPr>
            <a:r>
              <a:rPr sz="1400" b="1" kern="0" dirty="0">
                <a:solidFill>
                  <a:sysClr val="windowText" lastClr="000000"/>
                </a:solidFill>
                <a:latin typeface="Calibri"/>
                <a:cs typeface="Calibri"/>
              </a:rPr>
              <a:t>Background</a:t>
            </a:r>
            <a:r>
              <a:rPr sz="1400" b="1" kern="0" spc="-40" dirty="0">
                <a:solidFill>
                  <a:sysClr val="windowText" lastClr="000000"/>
                </a:solidFill>
                <a:latin typeface="Calibri"/>
                <a:cs typeface="Calibri"/>
              </a:rPr>
              <a:t> </a:t>
            </a:r>
            <a:r>
              <a:rPr sz="1400" b="1" kern="0" spc="-10" dirty="0">
                <a:solidFill>
                  <a:sysClr val="windowText" lastClr="000000"/>
                </a:solidFill>
                <a:latin typeface="Calibri"/>
                <a:cs typeface="Calibri"/>
              </a:rPr>
              <a:t>Investigation</a:t>
            </a:r>
            <a:r>
              <a:rPr sz="1400" kern="0" spc="-10" dirty="0">
                <a:solidFill>
                  <a:sysClr val="windowText" lastClr="000000"/>
                </a:solidFill>
                <a:latin typeface="Calibri"/>
                <a:cs typeface="Calibri"/>
              </a:rPr>
              <a:t>:</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The</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examination</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of</a:t>
            </a:r>
            <a:r>
              <a:rPr sz="1400" kern="0" spc="-30" dirty="0">
                <a:solidFill>
                  <a:sysClr val="windowText" lastClr="000000"/>
                </a:solidFill>
                <a:latin typeface="Calibri"/>
                <a:cs typeface="Calibri"/>
              </a:rPr>
              <a:t> </a:t>
            </a:r>
            <a:r>
              <a:rPr sz="1400" kern="0" dirty="0">
                <a:solidFill>
                  <a:sysClr val="windowText" lastClr="000000"/>
                </a:solidFill>
                <a:latin typeface="Calibri"/>
                <a:cs typeface="Calibri"/>
              </a:rPr>
              <a:t>a</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sufficient</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level</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of</a:t>
            </a:r>
            <a:r>
              <a:rPr sz="1400" kern="0" spc="-30" dirty="0">
                <a:solidFill>
                  <a:sysClr val="windowText" lastClr="000000"/>
                </a:solidFill>
                <a:latin typeface="Calibri"/>
                <a:cs typeface="Calibri"/>
              </a:rPr>
              <a:t> </a:t>
            </a:r>
            <a:r>
              <a:rPr sz="1400" kern="0" dirty="0">
                <a:solidFill>
                  <a:sysClr val="windowText" lastClr="000000"/>
                </a:solidFill>
                <a:latin typeface="Calibri"/>
                <a:cs typeface="Calibri"/>
              </a:rPr>
              <a:t>a</a:t>
            </a:r>
            <a:r>
              <a:rPr sz="1400" kern="0" spc="-20" dirty="0">
                <a:solidFill>
                  <a:sysClr val="windowText" lastClr="000000"/>
                </a:solidFill>
                <a:latin typeface="Calibri"/>
                <a:cs typeface="Calibri"/>
              </a:rPr>
              <a:t> </a:t>
            </a:r>
            <a:r>
              <a:rPr sz="1400" kern="0" spc="-10" dirty="0">
                <a:solidFill>
                  <a:sysClr val="windowText" lastClr="000000"/>
                </a:solidFill>
                <a:latin typeface="Calibri"/>
                <a:cs typeface="Calibri"/>
              </a:rPr>
              <a:t>person’s</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background</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to</a:t>
            </a:r>
            <a:r>
              <a:rPr sz="1400" kern="0" spc="-25" dirty="0">
                <a:solidFill>
                  <a:sysClr val="windowText" lastClr="000000"/>
                </a:solidFill>
                <a:latin typeface="Calibri"/>
                <a:cs typeface="Calibri"/>
              </a:rPr>
              <a:t> </a:t>
            </a:r>
            <a:r>
              <a:rPr sz="1400" kern="0" spc="-10" dirty="0">
                <a:solidFill>
                  <a:sysClr val="windowText" lastClr="000000"/>
                </a:solidFill>
                <a:latin typeface="Calibri"/>
                <a:cs typeface="Calibri"/>
              </a:rPr>
              <a:t>determine </a:t>
            </a:r>
            <a:r>
              <a:rPr sz="1400" kern="0" dirty="0">
                <a:solidFill>
                  <a:sysClr val="windowText" lastClr="000000"/>
                </a:solidFill>
                <a:latin typeface="Calibri"/>
                <a:cs typeface="Calibri"/>
              </a:rPr>
              <a:t>their</a:t>
            </a:r>
            <a:r>
              <a:rPr sz="1400" kern="0" spc="-30" dirty="0">
                <a:solidFill>
                  <a:sysClr val="windowText" lastClr="000000"/>
                </a:solidFill>
                <a:latin typeface="Calibri"/>
                <a:cs typeface="Calibri"/>
              </a:rPr>
              <a:t> </a:t>
            </a:r>
            <a:r>
              <a:rPr sz="1400" kern="0" dirty="0">
                <a:solidFill>
                  <a:sysClr val="windowText" lastClr="000000"/>
                </a:solidFill>
                <a:latin typeface="Calibri"/>
                <a:cs typeface="Calibri"/>
              </a:rPr>
              <a:t>suitability/fitness</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for</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employment</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and</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eligibility</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for</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the</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award</a:t>
            </a:r>
            <a:r>
              <a:rPr sz="1400" kern="0" spc="-20" dirty="0">
                <a:solidFill>
                  <a:sysClr val="windowText" lastClr="000000"/>
                </a:solidFill>
                <a:latin typeface="Calibri"/>
                <a:cs typeface="Calibri"/>
              </a:rPr>
              <a:t> </a:t>
            </a:r>
            <a:r>
              <a:rPr sz="1400" kern="0" dirty="0">
                <a:solidFill>
                  <a:sysClr val="windowText" lastClr="000000"/>
                </a:solidFill>
                <a:latin typeface="Calibri"/>
                <a:cs typeface="Calibri"/>
              </a:rPr>
              <a:t>of</a:t>
            </a:r>
            <a:r>
              <a:rPr sz="1400" kern="0" spc="-25" dirty="0">
                <a:solidFill>
                  <a:sysClr val="windowText" lastClr="000000"/>
                </a:solidFill>
                <a:latin typeface="Calibri"/>
                <a:cs typeface="Calibri"/>
              </a:rPr>
              <a:t> </a:t>
            </a:r>
            <a:r>
              <a:rPr sz="1400" kern="0" dirty="0">
                <a:solidFill>
                  <a:sysClr val="windowText" lastClr="000000"/>
                </a:solidFill>
                <a:latin typeface="Calibri"/>
                <a:cs typeface="Calibri"/>
              </a:rPr>
              <a:t>a</a:t>
            </a:r>
            <a:r>
              <a:rPr sz="1400" kern="0" spc="-15" dirty="0">
                <a:solidFill>
                  <a:sysClr val="windowText" lastClr="000000"/>
                </a:solidFill>
                <a:latin typeface="Calibri"/>
                <a:cs typeface="Calibri"/>
              </a:rPr>
              <a:t> </a:t>
            </a:r>
            <a:r>
              <a:rPr sz="1400" kern="0" dirty="0">
                <a:solidFill>
                  <a:sysClr val="windowText" lastClr="000000"/>
                </a:solidFill>
                <a:latin typeface="Calibri"/>
                <a:cs typeface="Calibri"/>
              </a:rPr>
              <a:t>security</a:t>
            </a:r>
            <a:r>
              <a:rPr sz="1400" kern="0" spc="-15" dirty="0">
                <a:solidFill>
                  <a:sysClr val="windowText" lastClr="000000"/>
                </a:solidFill>
                <a:latin typeface="Calibri"/>
                <a:cs typeface="Calibri"/>
              </a:rPr>
              <a:t> </a:t>
            </a:r>
            <a:r>
              <a:rPr sz="1400" kern="0" spc="-10" dirty="0">
                <a:solidFill>
                  <a:sysClr val="windowText" lastClr="000000"/>
                </a:solidFill>
                <a:latin typeface="Calibri"/>
                <a:cs typeface="Calibri"/>
              </a:rPr>
              <a:t>clearance.</a:t>
            </a:r>
            <a:endParaRPr sz="1400" kern="0">
              <a:solidFill>
                <a:sysClr val="windowText" lastClr="000000"/>
              </a:solidFill>
              <a:latin typeface="Calibri"/>
              <a:cs typeface="Calibri"/>
            </a:endParaRPr>
          </a:p>
        </p:txBody>
      </p:sp>
      <p:sp>
        <p:nvSpPr>
          <p:cNvPr id="6" name="object 6"/>
          <p:cNvSpPr/>
          <p:nvPr/>
        </p:nvSpPr>
        <p:spPr>
          <a:xfrm>
            <a:off x="1600200" y="1743075"/>
            <a:ext cx="8915400" cy="0"/>
          </a:xfrm>
          <a:custGeom>
            <a:avLst/>
            <a:gdLst/>
            <a:ahLst/>
            <a:cxnLst/>
            <a:rect l="l" t="t" r="r" b="b"/>
            <a:pathLst>
              <a:path w="8915400">
                <a:moveTo>
                  <a:pt x="0" y="0"/>
                </a:moveTo>
                <a:lnTo>
                  <a:pt x="8915400" y="1"/>
                </a:lnTo>
              </a:path>
            </a:pathLst>
          </a:custGeom>
          <a:ln w="9525">
            <a:solidFill>
              <a:srgbClr val="7F7F7F"/>
            </a:solidFill>
          </a:ln>
        </p:spPr>
        <p:txBody>
          <a:bodyPr wrap="square" lIns="0" tIns="0" rIns="0" bIns="0" rtlCol="0"/>
          <a:lstStyle/>
          <a:p>
            <a:endParaRPr kern="0">
              <a:solidFill>
                <a:sysClr val="windowText" lastClr="000000"/>
              </a:solidFill>
            </a:endParaRPr>
          </a:p>
        </p:txBody>
      </p:sp>
      <p:sp>
        <p:nvSpPr>
          <p:cNvPr id="7" name="object 7"/>
          <p:cNvSpPr txBox="1"/>
          <p:nvPr/>
        </p:nvSpPr>
        <p:spPr>
          <a:xfrm>
            <a:off x="2659063" y="2005012"/>
            <a:ext cx="3044825" cy="478336"/>
          </a:xfrm>
          <a:prstGeom prst="rect">
            <a:avLst/>
          </a:prstGeom>
          <a:solidFill>
            <a:srgbClr val="376092"/>
          </a:solidFill>
        </p:spPr>
        <p:txBody>
          <a:bodyPr vert="horz" wrap="square" lIns="0" tIns="107950" rIns="0" bIns="0" rtlCol="0">
            <a:spAutoFit/>
          </a:bodyPr>
          <a:lstStyle/>
          <a:p>
            <a:pPr marL="1118235" marR="307975" indent="-801370">
              <a:spcBef>
                <a:spcPts val="850"/>
              </a:spcBef>
            </a:pPr>
            <a:r>
              <a:rPr sz="1200" b="1" kern="0" dirty="0">
                <a:solidFill>
                  <a:srgbClr val="FFFFFF"/>
                </a:solidFill>
                <a:latin typeface="Calibri"/>
                <a:cs typeface="Calibri"/>
              </a:rPr>
              <a:t>Applicant</a:t>
            </a:r>
            <a:r>
              <a:rPr sz="1200" b="1" kern="0" spc="-35" dirty="0">
                <a:solidFill>
                  <a:srgbClr val="FFFFFF"/>
                </a:solidFill>
                <a:latin typeface="Calibri"/>
                <a:cs typeface="Calibri"/>
              </a:rPr>
              <a:t> </a:t>
            </a:r>
            <a:r>
              <a:rPr sz="1200" b="1" kern="0" dirty="0">
                <a:solidFill>
                  <a:srgbClr val="FFFFFF"/>
                </a:solidFill>
                <a:latin typeface="Calibri"/>
                <a:cs typeface="Calibri"/>
              </a:rPr>
              <a:t>receives</a:t>
            </a:r>
            <a:r>
              <a:rPr sz="1200" b="1" kern="0" spc="-20" dirty="0">
                <a:solidFill>
                  <a:srgbClr val="FFFFFF"/>
                </a:solidFill>
                <a:latin typeface="Calibri"/>
                <a:cs typeface="Calibri"/>
              </a:rPr>
              <a:t> </a:t>
            </a:r>
            <a:r>
              <a:rPr sz="1200" b="1" kern="0" dirty="0">
                <a:solidFill>
                  <a:srgbClr val="FFFFFF"/>
                </a:solidFill>
                <a:latin typeface="Calibri"/>
                <a:cs typeface="Calibri"/>
              </a:rPr>
              <a:t>conditional</a:t>
            </a:r>
            <a:r>
              <a:rPr sz="1200" b="1" kern="0" spc="-20" dirty="0">
                <a:solidFill>
                  <a:srgbClr val="FFFFFF"/>
                </a:solidFill>
                <a:latin typeface="Calibri"/>
                <a:cs typeface="Calibri"/>
              </a:rPr>
              <a:t> </a:t>
            </a:r>
            <a:r>
              <a:rPr sz="1200" b="1" kern="0" dirty="0">
                <a:solidFill>
                  <a:srgbClr val="FFFFFF"/>
                </a:solidFill>
                <a:latin typeface="Calibri"/>
                <a:cs typeface="Calibri"/>
              </a:rPr>
              <a:t>offer</a:t>
            </a:r>
            <a:r>
              <a:rPr sz="1200" b="1" kern="0" spc="-20" dirty="0">
                <a:solidFill>
                  <a:srgbClr val="FFFFFF"/>
                </a:solidFill>
                <a:latin typeface="Calibri"/>
                <a:cs typeface="Calibri"/>
              </a:rPr>
              <a:t> </a:t>
            </a:r>
            <a:r>
              <a:rPr sz="1200" b="1" kern="0" spc="-25" dirty="0">
                <a:solidFill>
                  <a:srgbClr val="FFFFFF"/>
                </a:solidFill>
                <a:latin typeface="Calibri"/>
                <a:cs typeface="Calibri"/>
              </a:rPr>
              <a:t>of </a:t>
            </a:r>
            <a:r>
              <a:rPr sz="1200" b="1" kern="0" spc="-10" dirty="0">
                <a:solidFill>
                  <a:srgbClr val="FFFFFF"/>
                </a:solidFill>
                <a:latin typeface="Calibri"/>
                <a:cs typeface="Calibri"/>
              </a:rPr>
              <a:t>employment</a:t>
            </a:r>
            <a:endParaRPr sz="1200" kern="0">
              <a:solidFill>
                <a:sysClr val="windowText" lastClr="000000"/>
              </a:solidFill>
              <a:latin typeface="Calibri"/>
              <a:cs typeface="Calibri"/>
            </a:endParaRPr>
          </a:p>
        </p:txBody>
      </p:sp>
      <p:sp>
        <p:nvSpPr>
          <p:cNvPr id="8" name="object 8"/>
          <p:cNvSpPr txBox="1"/>
          <p:nvPr/>
        </p:nvSpPr>
        <p:spPr>
          <a:xfrm>
            <a:off x="3606107" y="2903287"/>
            <a:ext cx="3043555" cy="394980"/>
          </a:xfrm>
          <a:prstGeom prst="rect">
            <a:avLst/>
          </a:prstGeom>
          <a:solidFill>
            <a:srgbClr val="376092"/>
          </a:solidFill>
        </p:spPr>
        <p:txBody>
          <a:bodyPr vert="horz" wrap="square" lIns="0" tIns="2540" rIns="0" bIns="0" rtlCol="0">
            <a:spAutoFit/>
          </a:bodyPr>
          <a:lstStyle/>
          <a:p>
            <a:pPr>
              <a:spcBef>
                <a:spcPts val="20"/>
              </a:spcBef>
            </a:pPr>
            <a:endParaRPr sz="1350" kern="0">
              <a:solidFill>
                <a:sysClr val="windowText" lastClr="000000"/>
              </a:solidFill>
              <a:latin typeface="Times New Roman"/>
              <a:cs typeface="Times New Roman"/>
            </a:endParaRPr>
          </a:p>
          <a:p>
            <a:pPr marL="690880"/>
            <a:r>
              <a:rPr sz="1200" b="1" kern="0" dirty="0">
                <a:solidFill>
                  <a:srgbClr val="FFFFFF"/>
                </a:solidFill>
                <a:latin typeface="Calibri"/>
                <a:cs typeface="Calibri"/>
              </a:rPr>
              <a:t>Submission of</a:t>
            </a:r>
            <a:r>
              <a:rPr sz="1200" b="1" kern="0" spc="-5" dirty="0">
                <a:solidFill>
                  <a:srgbClr val="FFFFFF"/>
                </a:solidFill>
                <a:latin typeface="Calibri"/>
                <a:cs typeface="Calibri"/>
              </a:rPr>
              <a:t> </a:t>
            </a:r>
            <a:r>
              <a:rPr sz="1200" b="1" kern="0" spc="-10" dirty="0">
                <a:solidFill>
                  <a:srgbClr val="FFFFFF"/>
                </a:solidFill>
                <a:latin typeface="Calibri"/>
                <a:cs typeface="Calibri"/>
              </a:rPr>
              <a:t>fingerprints</a:t>
            </a:r>
            <a:endParaRPr sz="1200" kern="0">
              <a:solidFill>
                <a:sysClr val="windowText" lastClr="000000"/>
              </a:solidFill>
              <a:latin typeface="Calibri"/>
              <a:cs typeface="Calibri"/>
            </a:endParaRPr>
          </a:p>
        </p:txBody>
      </p:sp>
      <p:sp>
        <p:nvSpPr>
          <p:cNvPr id="9" name="object 9"/>
          <p:cNvSpPr txBox="1"/>
          <p:nvPr/>
        </p:nvSpPr>
        <p:spPr>
          <a:xfrm>
            <a:off x="4551870" y="3801563"/>
            <a:ext cx="3044825" cy="478336"/>
          </a:xfrm>
          <a:prstGeom prst="rect">
            <a:avLst/>
          </a:prstGeom>
          <a:solidFill>
            <a:srgbClr val="376092"/>
          </a:solidFill>
        </p:spPr>
        <p:txBody>
          <a:bodyPr vert="horz" wrap="square" lIns="0" tIns="107950" rIns="0" bIns="0" rtlCol="0">
            <a:spAutoFit/>
          </a:bodyPr>
          <a:lstStyle/>
          <a:p>
            <a:pPr marL="1322070" marR="309245" indent="-1005840">
              <a:spcBef>
                <a:spcPts val="850"/>
              </a:spcBef>
            </a:pPr>
            <a:r>
              <a:rPr sz="1200" b="1" kern="0" dirty="0">
                <a:solidFill>
                  <a:srgbClr val="FFFFFF"/>
                </a:solidFill>
                <a:latin typeface="Calibri"/>
                <a:cs typeface="Calibri"/>
              </a:rPr>
              <a:t>Applicant fills</a:t>
            </a:r>
            <a:r>
              <a:rPr sz="1200" b="1" kern="0" spc="5" dirty="0">
                <a:solidFill>
                  <a:srgbClr val="FFFFFF"/>
                </a:solidFill>
                <a:latin typeface="Calibri"/>
                <a:cs typeface="Calibri"/>
              </a:rPr>
              <a:t> </a:t>
            </a:r>
            <a:r>
              <a:rPr sz="1200" b="1" kern="0" dirty="0">
                <a:solidFill>
                  <a:srgbClr val="FFFFFF"/>
                </a:solidFill>
                <a:latin typeface="Calibri"/>
                <a:cs typeface="Calibri"/>
              </a:rPr>
              <a:t>out</a:t>
            </a:r>
            <a:r>
              <a:rPr sz="1200" b="1" kern="0" spc="5" dirty="0">
                <a:solidFill>
                  <a:srgbClr val="FFFFFF"/>
                </a:solidFill>
                <a:latin typeface="Calibri"/>
                <a:cs typeface="Calibri"/>
              </a:rPr>
              <a:t> </a:t>
            </a:r>
            <a:r>
              <a:rPr sz="1200" b="1" kern="0" spc="-10" dirty="0">
                <a:solidFill>
                  <a:srgbClr val="FFFFFF"/>
                </a:solidFill>
                <a:latin typeface="Calibri"/>
                <a:cs typeface="Calibri"/>
              </a:rPr>
              <a:t>relevant</a:t>
            </a:r>
            <a:r>
              <a:rPr sz="1200" b="1" kern="0" spc="5" dirty="0">
                <a:solidFill>
                  <a:srgbClr val="FFFFFF"/>
                </a:solidFill>
                <a:latin typeface="Calibri"/>
                <a:cs typeface="Calibri"/>
              </a:rPr>
              <a:t> </a:t>
            </a:r>
            <a:r>
              <a:rPr sz="1200" b="1" kern="0" spc="-10" dirty="0">
                <a:solidFill>
                  <a:srgbClr val="FFFFFF"/>
                </a:solidFill>
                <a:latin typeface="Calibri"/>
                <a:cs typeface="Calibri"/>
              </a:rPr>
              <a:t>application (e-</a:t>
            </a:r>
            <a:r>
              <a:rPr sz="1200" b="1" kern="0" spc="-20" dirty="0">
                <a:solidFill>
                  <a:srgbClr val="FFFFFF"/>
                </a:solidFill>
                <a:latin typeface="Calibri"/>
                <a:cs typeface="Calibri"/>
              </a:rPr>
              <a:t>QIP</a:t>
            </a:r>
            <a:r>
              <a:rPr sz="1000" kern="0" spc="-20" dirty="0">
                <a:solidFill>
                  <a:srgbClr val="FFFFFF"/>
                </a:solidFill>
                <a:latin typeface="Calibri"/>
                <a:cs typeface="Calibri"/>
              </a:rPr>
              <a:t>)</a:t>
            </a:r>
            <a:endParaRPr sz="1000" kern="0">
              <a:solidFill>
                <a:sysClr val="windowText" lastClr="000000"/>
              </a:solidFill>
              <a:latin typeface="Calibri"/>
              <a:cs typeface="Calibri"/>
            </a:endParaRPr>
          </a:p>
        </p:txBody>
      </p:sp>
      <p:sp>
        <p:nvSpPr>
          <p:cNvPr id="10" name="object 10"/>
          <p:cNvSpPr txBox="1"/>
          <p:nvPr/>
        </p:nvSpPr>
        <p:spPr>
          <a:xfrm>
            <a:off x="5497631" y="4699838"/>
            <a:ext cx="3044825" cy="394980"/>
          </a:xfrm>
          <a:prstGeom prst="rect">
            <a:avLst/>
          </a:prstGeom>
          <a:solidFill>
            <a:srgbClr val="376092"/>
          </a:solidFill>
        </p:spPr>
        <p:txBody>
          <a:bodyPr vert="horz" wrap="square" lIns="0" tIns="2540" rIns="0" bIns="0" rtlCol="0">
            <a:spAutoFit/>
          </a:bodyPr>
          <a:lstStyle/>
          <a:p>
            <a:pPr>
              <a:spcBef>
                <a:spcPts val="20"/>
              </a:spcBef>
            </a:pPr>
            <a:endParaRPr sz="1350" kern="0">
              <a:solidFill>
                <a:sysClr val="windowText" lastClr="000000"/>
              </a:solidFill>
              <a:latin typeface="Times New Roman"/>
              <a:cs typeface="Times New Roman"/>
            </a:endParaRPr>
          </a:p>
          <a:p>
            <a:pPr marL="412750"/>
            <a:r>
              <a:rPr sz="1200" b="1" kern="0" dirty="0">
                <a:solidFill>
                  <a:srgbClr val="FFFFFF"/>
                </a:solidFill>
                <a:latin typeface="Calibri"/>
                <a:cs typeface="Calibri"/>
              </a:rPr>
              <a:t>Applicant</a:t>
            </a:r>
            <a:r>
              <a:rPr sz="1200" b="1" kern="0" spc="-25" dirty="0">
                <a:solidFill>
                  <a:srgbClr val="FFFFFF"/>
                </a:solidFill>
                <a:latin typeface="Calibri"/>
                <a:cs typeface="Calibri"/>
              </a:rPr>
              <a:t> </a:t>
            </a:r>
            <a:r>
              <a:rPr sz="1200" b="1" kern="0" dirty="0">
                <a:solidFill>
                  <a:srgbClr val="FFFFFF"/>
                </a:solidFill>
                <a:latin typeface="Calibri"/>
                <a:cs typeface="Calibri"/>
              </a:rPr>
              <a:t>provides</a:t>
            </a:r>
            <a:r>
              <a:rPr sz="1200" b="1" kern="0" spc="-25" dirty="0">
                <a:solidFill>
                  <a:srgbClr val="FFFFFF"/>
                </a:solidFill>
                <a:latin typeface="Calibri"/>
                <a:cs typeface="Calibri"/>
              </a:rPr>
              <a:t> </a:t>
            </a:r>
            <a:r>
              <a:rPr sz="1200" b="1" kern="0" dirty="0">
                <a:solidFill>
                  <a:srgbClr val="FFFFFF"/>
                </a:solidFill>
                <a:latin typeface="Calibri"/>
                <a:cs typeface="Calibri"/>
              </a:rPr>
              <a:t>written</a:t>
            </a:r>
            <a:r>
              <a:rPr sz="1200" b="1" kern="0" spc="-15" dirty="0">
                <a:solidFill>
                  <a:srgbClr val="FFFFFF"/>
                </a:solidFill>
                <a:latin typeface="Calibri"/>
                <a:cs typeface="Calibri"/>
              </a:rPr>
              <a:t> </a:t>
            </a:r>
            <a:r>
              <a:rPr sz="1200" b="1" kern="0" spc="-10" dirty="0">
                <a:solidFill>
                  <a:srgbClr val="FFFFFF"/>
                </a:solidFill>
                <a:latin typeface="Calibri"/>
                <a:cs typeface="Calibri"/>
              </a:rPr>
              <a:t>consent</a:t>
            </a:r>
            <a:endParaRPr sz="1200" kern="0">
              <a:solidFill>
                <a:sysClr val="windowText" lastClr="000000"/>
              </a:solidFill>
              <a:latin typeface="Calibri"/>
              <a:cs typeface="Calibri"/>
            </a:endParaRPr>
          </a:p>
        </p:txBody>
      </p:sp>
      <p:sp>
        <p:nvSpPr>
          <p:cNvPr id="11" name="object 11"/>
          <p:cNvSpPr/>
          <p:nvPr/>
        </p:nvSpPr>
        <p:spPr>
          <a:xfrm>
            <a:off x="3079418" y="2670282"/>
            <a:ext cx="447675" cy="570865"/>
          </a:xfrm>
          <a:custGeom>
            <a:avLst/>
            <a:gdLst/>
            <a:ahLst/>
            <a:cxnLst/>
            <a:rect l="l" t="t" r="r" b="b"/>
            <a:pathLst>
              <a:path w="447675" h="570864">
                <a:moveTo>
                  <a:pt x="9525" y="0"/>
                </a:moveTo>
                <a:lnTo>
                  <a:pt x="0" y="0"/>
                </a:lnTo>
                <a:lnTo>
                  <a:pt x="0" y="535216"/>
                </a:lnTo>
                <a:lnTo>
                  <a:pt x="2132" y="537347"/>
                </a:lnTo>
                <a:lnTo>
                  <a:pt x="370857" y="537347"/>
                </a:lnTo>
                <a:lnTo>
                  <a:pt x="370857" y="570684"/>
                </a:lnTo>
                <a:lnTo>
                  <a:pt x="447057" y="532584"/>
                </a:lnTo>
                <a:lnTo>
                  <a:pt x="370857" y="494484"/>
                </a:lnTo>
                <a:lnTo>
                  <a:pt x="370857" y="527822"/>
                </a:lnTo>
                <a:lnTo>
                  <a:pt x="9525" y="527822"/>
                </a:lnTo>
                <a:lnTo>
                  <a:pt x="9525" y="0"/>
                </a:lnTo>
                <a:close/>
              </a:path>
            </a:pathLst>
          </a:custGeom>
          <a:solidFill>
            <a:srgbClr val="000000"/>
          </a:solidFill>
        </p:spPr>
        <p:txBody>
          <a:bodyPr wrap="square" lIns="0" tIns="0" rIns="0" bIns="0" rtlCol="0"/>
          <a:lstStyle/>
          <a:p>
            <a:endParaRPr kern="0">
              <a:solidFill>
                <a:sysClr val="windowText" lastClr="000000"/>
              </a:solidFill>
            </a:endParaRPr>
          </a:p>
        </p:txBody>
      </p:sp>
      <p:sp>
        <p:nvSpPr>
          <p:cNvPr id="12" name="object 12"/>
          <p:cNvSpPr/>
          <p:nvPr/>
        </p:nvSpPr>
        <p:spPr>
          <a:xfrm>
            <a:off x="4042833" y="3566713"/>
            <a:ext cx="447675" cy="570865"/>
          </a:xfrm>
          <a:custGeom>
            <a:avLst/>
            <a:gdLst/>
            <a:ahLst/>
            <a:cxnLst/>
            <a:rect l="l" t="t" r="r" b="b"/>
            <a:pathLst>
              <a:path w="447675" h="570864">
                <a:moveTo>
                  <a:pt x="9525" y="0"/>
                </a:moveTo>
                <a:lnTo>
                  <a:pt x="0" y="0"/>
                </a:lnTo>
                <a:lnTo>
                  <a:pt x="0" y="535214"/>
                </a:lnTo>
                <a:lnTo>
                  <a:pt x="2132" y="537347"/>
                </a:lnTo>
                <a:lnTo>
                  <a:pt x="370856" y="537347"/>
                </a:lnTo>
                <a:lnTo>
                  <a:pt x="370856" y="570684"/>
                </a:lnTo>
                <a:lnTo>
                  <a:pt x="447056" y="532584"/>
                </a:lnTo>
                <a:lnTo>
                  <a:pt x="370856" y="494484"/>
                </a:lnTo>
                <a:lnTo>
                  <a:pt x="370856" y="527822"/>
                </a:lnTo>
                <a:lnTo>
                  <a:pt x="9525" y="527822"/>
                </a:lnTo>
                <a:lnTo>
                  <a:pt x="9525" y="0"/>
                </a:lnTo>
                <a:close/>
              </a:path>
            </a:pathLst>
          </a:custGeom>
          <a:solidFill>
            <a:srgbClr val="000000"/>
          </a:solidFill>
        </p:spPr>
        <p:txBody>
          <a:bodyPr wrap="square" lIns="0" tIns="0" rIns="0" bIns="0" rtlCol="0"/>
          <a:lstStyle/>
          <a:p>
            <a:endParaRPr kern="0">
              <a:solidFill>
                <a:sysClr val="windowText" lastClr="000000"/>
              </a:solidFill>
            </a:endParaRPr>
          </a:p>
        </p:txBody>
      </p:sp>
      <p:sp>
        <p:nvSpPr>
          <p:cNvPr id="13" name="object 13"/>
          <p:cNvSpPr/>
          <p:nvPr/>
        </p:nvSpPr>
        <p:spPr>
          <a:xfrm>
            <a:off x="4962456" y="4463142"/>
            <a:ext cx="447675" cy="570865"/>
          </a:xfrm>
          <a:custGeom>
            <a:avLst/>
            <a:gdLst/>
            <a:ahLst/>
            <a:cxnLst/>
            <a:rect l="l" t="t" r="r" b="b"/>
            <a:pathLst>
              <a:path w="447675" h="570864">
                <a:moveTo>
                  <a:pt x="9525" y="0"/>
                </a:moveTo>
                <a:lnTo>
                  <a:pt x="0" y="0"/>
                </a:lnTo>
                <a:lnTo>
                  <a:pt x="0" y="535214"/>
                </a:lnTo>
                <a:lnTo>
                  <a:pt x="2132" y="537347"/>
                </a:lnTo>
                <a:lnTo>
                  <a:pt x="370857" y="537347"/>
                </a:lnTo>
                <a:lnTo>
                  <a:pt x="370857" y="570684"/>
                </a:lnTo>
                <a:lnTo>
                  <a:pt x="447057" y="532584"/>
                </a:lnTo>
                <a:lnTo>
                  <a:pt x="370857" y="494484"/>
                </a:lnTo>
                <a:lnTo>
                  <a:pt x="370857" y="527822"/>
                </a:lnTo>
                <a:lnTo>
                  <a:pt x="9525" y="527822"/>
                </a:lnTo>
                <a:lnTo>
                  <a:pt x="9525" y="0"/>
                </a:lnTo>
                <a:close/>
              </a:path>
            </a:pathLst>
          </a:custGeom>
          <a:solidFill>
            <a:srgbClr val="000000"/>
          </a:solidFill>
        </p:spPr>
        <p:txBody>
          <a:bodyPr wrap="square" lIns="0" tIns="0" rIns="0" bIns="0" rtlCol="0"/>
          <a:lstStyle/>
          <a:p>
            <a:endParaRPr kern="0">
              <a:solidFill>
                <a:sysClr val="windowText" lastClr="000000"/>
              </a:solidFill>
            </a:endParaRPr>
          </a:p>
        </p:txBody>
      </p:sp>
      <p:sp>
        <p:nvSpPr>
          <p:cNvPr id="14" name="object 14"/>
          <p:cNvSpPr txBox="1"/>
          <p:nvPr/>
        </p:nvSpPr>
        <p:spPr>
          <a:xfrm>
            <a:off x="6488113" y="5562600"/>
            <a:ext cx="3044825" cy="478336"/>
          </a:xfrm>
          <a:prstGeom prst="rect">
            <a:avLst/>
          </a:prstGeom>
          <a:solidFill>
            <a:srgbClr val="376092"/>
          </a:solidFill>
        </p:spPr>
        <p:txBody>
          <a:bodyPr vert="horz" wrap="square" lIns="0" tIns="107950" rIns="0" bIns="0" rtlCol="0">
            <a:spAutoFit/>
          </a:bodyPr>
          <a:lstStyle/>
          <a:p>
            <a:pPr marL="407034" marR="197485" indent="-201930">
              <a:spcBef>
                <a:spcPts val="850"/>
              </a:spcBef>
            </a:pPr>
            <a:r>
              <a:rPr sz="1200" b="1" kern="0" dirty="0">
                <a:solidFill>
                  <a:srgbClr val="FFFFFF"/>
                </a:solidFill>
                <a:latin typeface="Calibri"/>
                <a:cs typeface="Calibri"/>
              </a:rPr>
              <a:t>Questions</a:t>
            </a:r>
            <a:r>
              <a:rPr sz="1200" b="1" kern="0" spc="-10" dirty="0">
                <a:solidFill>
                  <a:srgbClr val="FFFFFF"/>
                </a:solidFill>
                <a:latin typeface="Calibri"/>
                <a:cs typeface="Calibri"/>
              </a:rPr>
              <a:t> </a:t>
            </a:r>
            <a:r>
              <a:rPr sz="1200" b="1" kern="0" dirty="0">
                <a:solidFill>
                  <a:srgbClr val="FFFFFF"/>
                </a:solidFill>
                <a:latin typeface="Calibri"/>
                <a:cs typeface="Calibri"/>
              </a:rPr>
              <a:t>posed with</a:t>
            </a:r>
            <a:r>
              <a:rPr sz="1200" b="1" kern="0" spc="-5" dirty="0">
                <a:solidFill>
                  <a:srgbClr val="FFFFFF"/>
                </a:solidFill>
                <a:latin typeface="Calibri"/>
                <a:cs typeface="Calibri"/>
              </a:rPr>
              <a:t> </a:t>
            </a:r>
            <a:r>
              <a:rPr sz="1200" b="1" kern="0" dirty="0">
                <a:solidFill>
                  <a:srgbClr val="FFFFFF"/>
                </a:solidFill>
                <a:latin typeface="Calibri"/>
                <a:cs typeface="Calibri"/>
              </a:rPr>
              <a:t>various</a:t>
            </a:r>
            <a:r>
              <a:rPr sz="1200" b="1" kern="0" spc="-5" dirty="0">
                <a:solidFill>
                  <a:srgbClr val="FFFFFF"/>
                </a:solidFill>
                <a:latin typeface="Calibri"/>
                <a:cs typeface="Calibri"/>
              </a:rPr>
              <a:t> </a:t>
            </a:r>
            <a:r>
              <a:rPr sz="1200" b="1" kern="0" spc="-10" dirty="0">
                <a:solidFill>
                  <a:srgbClr val="FFFFFF"/>
                </a:solidFill>
                <a:latin typeface="Calibri"/>
                <a:cs typeface="Calibri"/>
              </a:rPr>
              <a:t>timeframes </a:t>
            </a:r>
            <a:r>
              <a:rPr sz="1200" b="1" kern="0" dirty="0">
                <a:solidFill>
                  <a:srgbClr val="FFFFFF"/>
                </a:solidFill>
                <a:latin typeface="Calibri"/>
                <a:cs typeface="Calibri"/>
              </a:rPr>
              <a:t>and</a:t>
            </a:r>
            <a:r>
              <a:rPr sz="1200" b="1" kern="0" spc="15" dirty="0">
                <a:solidFill>
                  <a:srgbClr val="FFFFFF"/>
                </a:solidFill>
                <a:latin typeface="Calibri"/>
                <a:cs typeface="Calibri"/>
              </a:rPr>
              <a:t> </a:t>
            </a:r>
            <a:r>
              <a:rPr sz="1200" b="1" kern="0" dirty="0">
                <a:solidFill>
                  <a:srgbClr val="FFFFFF"/>
                </a:solidFill>
                <a:latin typeface="Calibri"/>
                <a:cs typeface="Calibri"/>
              </a:rPr>
              <a:t>expanding</a:t>
            </a:r>
            <a:r>
              <a:rPr sz="1200" b="1" kern="0" spc="15" dirty="0">
                <a:solidFill>
                  <a:srgbClr val="FFFFFF"/>
                </a:solidFill>
                <a:latin typeface="Calibri"/>
                <a:cs typeface="Calibri"/>
              </a:rPr>
              <a:t> </a:t>
            </a:r>
            <a:r>
              <a:rPr sz="1200" b="1" kern="0" spc="-10" dirty="0">
                <a:solidFill>
                  <a:srgbClr val="FFFFFF"/>
                </a:solidFill>
                <a:latin typeface="Calibri"/>
                <a:cs typeface="Calibri"/>
              </a:rPr>
              <a:t>follow-</a:t>
            </a:r>
            <a:r>
              <a:rPr sz="1200" b="1" kern="0" dirty="0">
                <a:solidFill>
                  <a:srgbClr val="FFFFFF"/>
                </a:solidFill>
                <a:latin typeface="Calibri"/>
                <a:cs typeface="Calibri"/>
              </a:rPr>
              <a:t>up</a:t>
            </a:r>
            <a:r>
              <a:rPr sz="1200" b="1" kern="0" spc="10" dirty="0">
                <a:solidFill>
                  <a:srgbClr val="FFFFFF"/>
                </a:solidFill>
                <a:latin typeface="Calibri"/>
                <a:cs typeface="Calibri"/>
              </a:rPr>
              <a:t> </a:t>
            </a:r>
            <a:r>
              <a:rPr sz="1200" b="1" kern="0" spc="-10" dirty="0">
                <a:solidFill>
                  <a:srgbClr val="FFFFFF"/>
                </a:solidFill>
                <a:latin typeface="Calibri"/>
                <a:cs typeface="Calibri"/>
              </a:rPr>
              <a:t>questions</a:t>
            </a:r>
            <a:endParaRPr sz="1200" kern="0">
              <a:solidFill>
                <a:sysClr val="windowText" lastClr="000000"/>
              </a:solidFill>
              <a:latin typeface="Calibri"/>
              <a:cs typeface="Calibri"/>
            </a:endParaRPr>
          </a:p>
        </p:txBody>
      </p:sp>
      <p:sp>
        <p:nvSpPr>
          <p:cNvPr id="15" name="object 15"/>
          <p:cNvSpPr/>
          <p:nvPr/>
        </p:nvSpPr>
        <p:spPr>
          <a:xfrm>
            <a:off x="5961063" y="5410200"/>
            <a:ext cx="447675" cy="570230"/>
          </a:xfrm>
          <a:custGeom>
            <a:avLst/>
            <a:gdLst/>
            <a:ahLst/>
            <a:cxnLst/>
            <a:rect l="l" t="t" r="r" b="b"/>
            <a:pathLst>
              <a:path w="447675" h="570229">
                <a:moveTo>
                  <a:pt x="9525" y="0"/>
                </a:moveTo>
                <a:lnTo>
                  <a:pt x="0" y="0"/>
                </a:lnTo>
                <a:lnTo>
                  <a:pt x="0" y="534443"/>
                </a:lnTo>
                <a:lnTo>
                  <a:pt x="2132" y="536575"/>
                </a:lnTo>
                <a:lnTo>
                  <a:pt x="371475" y="536575"/>
                </a:lnTo>
                <a:lnTo>
                  <a:pt x="371475" y="569913"/>
                </a:lnTo>
                <a:lnTo>
                  <a:pt x="447675" y="531813"/>
                </a:lnTo>
                <a:lnTo>
                  <a:pt x="371475" y="493713"/>
                </a:lnTo>
                <a:lnTo>
                  <a:pt x="371475" y="527050"/>
                </a:lnTo>
                <a:lnTo>
                  <a:pt x="9525" y="527050"/>
                </a:lnTo>
                <a:lnTo>
                  <a:pt x="9525" y="0"/>
                </a:lnTo>
                <a:close/>
              </a:path>
            </a:pathLst>
          </a:custGeom>
          <a:solidFill>
            <a:srgbClr val="000000"/>
          </a:solidFill>
        </p:spPr>
        <p:txBody>
          <a:bodyPr wrap="square" lIns="0" tIns="0" rIns="0" bIns="0" rtlCol="0"/>
          <a:lstStyle/>
          <a:p>
            <a:endParaRPr kern="0">
              <a:solidFill>
                <a:sysClr val="windowText" lastClr="000000"/>
              </a:solidFill>
            </a:endParaRPr>
          </a:p>
        </p:txBody>
      </p:sp>
      <p:sp>
        <p:nvSpPr>
          <p:cNvPr id="16" name="object 16"/>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17" name="object 17"/>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7</a:t>
            </a:r>
          </a:p>
        </p:txBody>
      </p:sp>
      <mc:AlternateContent xmlns:mc="http://schemas.openxmlformats.org/markup-compatibility/2006">
        <mc:Choice xmlns:p14="http://schemas.microsoft.com/office/powerpoint/2010/main" Requires="p14">
          <p:contentPart p14:bwMode="auto" r:id="rId3">
            <p14:nvContentPartPr>
              <p14:cNvPr id="18" name="Ink 17">
                <a:extLst>
                  <a:ext uri="{FF2B5EF4-FFF2-40B4-BE49-F238E27FC236}">
                    <a16:creationId xmlns:a16="http://schemas.microsoft.com/office/drawing/2014/main" id="{C451252D-BF98-42DE-4F01-A1A11AAC6513}"/>
                  </a:ext>
                </a:extLst>
              </p14:cNvPr>
              <p14:cNvContentPartPr/>
              <p14:nvPr/>
            </p14:nvContentPartPr>
            <p14:xfrm>
              <a:off x="1881000" y="1748880"/>
              <a:ext cx="8168760" cy="4667760"/>
            </p14:xfrm>
          </p:contentPart>
        </mc:Choice>
        <mc:Fallback>
          <p:pic>
            <p:nvPicPr>
              <p:cNvPr id="18" name="Ink 17">
                <a:extLst>
                  <a:ext uri="{FF2B5EF4-FFF2-40B4-BE49-F238E27FC236}">
                    <a16:creationId xmlns:a16="http://schemas.microsoft.com/office/drawing/2014/main" id="{C451252D-BF98-42DE-4F01-A1A11AAC6513}"/>
                  </a:ext>
                </a:extLst>
              </p:cNvPr>
              <p:cNvPicPr/>
              <p:nvPr/>
            </p:nvPicPr>
            <p:blipFill>
              <a:blip r:embed="rId4"/>
              <a:stretch>
                <a:fillRect/>
              </a:stretch>
            </p:blipFill>
            <p:spPr>
              <a:xfrm>
                <a:off x="1871640" y="1739520"/>
                <a:ext cx="8187480" cy="4686480"/>
              </a:xfrm>
              <a:prstGeom prst="rect">
                <a:avLst/>
              </a:prstGeom>
            </p:spPr>
          </p:pic>
        </mc:Fallback>
      </mc:AlternateContent>
    </p:spTree>
    <p:extLst>
      <p:ext uri="{BB962C8B-B14F-4D97-AF65-F5344CB8AC3E}">
        <p14:creationId xmlns:p14="http://schemas.microsoft.com/office/powerpoint/2010/main" val="2287728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sz="1800" b="1" spc="-10" dirty="0">
                <a:latin typeface="Calibri"/>
                <a:cs typeface="Calibri"/>
              </a:rPr>
              <a:t>NATIONAL</a:t>
            </a:r>
            <a:r>
              <a:rPr sz="1800" b="1" spc="-80" dirty="0">
                <a:latin typeface="Calibri"/>
                <a:cs typeface="Calibri"/>
              </a:rPr>
              <a:t> </a:t>
            </a:r>
            <a:r>
              <a:rPr sz="1800" b="1" spc="-10" dirty="0">
                <a:latin typeface="Calibri"/>
                <a:cs typeface="Calibri"/>
              </a:rPr>
              <a:t>BACKGROUND</a:t>
            </a:r>
            <a:r>
              <a:rPr sz="1800" b="1" spc="-70" dirty="0">
                <a:latin typeface="Calibri"/>
                <a:cs typeface="Calibri"/>
              </a:rPr>
              <a:t> </a:t>
            </a:r>
            <a:r>
              <a:rPr sz="1800" b="1" spc="-10" dirty="0">
                <a:latin typeface="Calibri"/>
                <a:cs typeface="Calibri"/>
              </a:rPr>
              <a:t>INVESTIGATIONS</a:t>
            </a:r>
            <a:r>
              <a:rPr sz="1800" b="1" spc="-70" dirty="0">
                <a:latin typeface="Calibri"/>
                <a:cs typeface="Calibri"/>
              </a:rPr>
              <a:t> </a:t>
            </a:r>
            <a:r>
              <a:rPr sz="1800" b="1" spc="-10" dirty="0">
                <a:latin typeface="Calibri"/>
                <a:cs typeface="Calibri"/>
              </a:rPr>
              <a:t>BUREAU</a:t>
            </a:r>
            <a:endParaRPr sz="1800">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algn="ctr">
              <a:spcBef>
                <a:spcPts val="1005"/>
              </a:spcBef>
            </a:pPr>
            <a:r>
              <a:rPr sz="2000" b="1" kern="0" cap="small" dirty="0">
                <a:solidFill>
                  <a:srgbClr val="595959"/>
                </a:solidFill>
                <a:latin typeface="Arial"/>
                <a:cs typeface="Arial"/>
              </a:rPr>
              <a:t>False Official</a:t>
            </a:r>
            <a:r>
              <a:rPr sz="2000" b="1" kern="0" cap="small" spc="-15" dirty="0">
                <a:solidFill>
                  <a:srgbClr val="595959"/>
                </a:solidFill>
                <a:latin typeface="Arial"/>
                <a:cs typeface="Arial"/>
              </a:rPr>
              <a:t> </a:t>
            </a:r>
            <a:r>
              <a:rPr sz="2000" b="1" kern="0" cap="small" spc="-10" dirty="0">
                <a:solidFill>
                  <a:srgbClr val="595959"/>
                </a:solidFill>
                <a:latin typeface="Arial"/>
                <a:cs typeface="Arial"/>
              </a:rPr>
              <a:t>Statement</a:t>
            </a:r>
            <a:r>
              <a:rPr sz="2000" b="1" kern="0" cap="small" spc="10" dirty="0">
                <a:solidFill>
                  <a:srgbClr val="595959"/>
                </a:solidFill>
                <a:latin typeface="Arial"/>
                <a:cs typeface="Arial"/>
              </a:rPr>
              <a:t> </a:t>
            </a:r>
            <a:r>
              <a:rPr sz="2000" b="1" kern="0" cap="small" dirty="0">
                <a:solidFill>
                  <a:srgbClr val="595959"/>
                </a:solidFill>
                <a:latin typeface="Arial"/>
                <a:cs typeface="Arial"/>
              </a:rPr>
              <a:t>Or</a:t>
            </a:r>
            <a:r>
              <a:rPr sz="2000" b="1" kern="0" cap="small" spc="10" dirty="0">
                <a:solidFill>
                  <a:srgbClr val="595959"/>
                </a:solidFill>
                <a:latin typeface="Arial"/>
                <a:cs typeface="Arial"/>
              </a:rPr>
              <a:t> </a:t>
            </a:r>
            <a:r>
              <a:rPr sz="2000" b="1" kern="0" cap="small" spc="-10" dirty="0">
                <a:solidFill>
                  <a:srgbClr val="595959"/>
                </a:solidFill>
                <a:latin typeface="Arial"/>
                <a:cs typeface="Arial"/>
              </a:rPr>
              <a:t>Entries</a:t>
            </a:r>
            <a:endParaRPr sz="2000" kern="0">
              <a:solidFill>
                <a:sysClr val="windowText" lastClr="000000"/>
              </a:solidFill>
              <a:latin typeface="Arial"/>
              <a:cs typeface="Arial"/>
            </a:endParaRPr>
          </a:p>
        </p:txBody>
      </p:sp>
      <p:sp>
        <p:nvSpPr>
          <p:cNvPr id="6" name="object 6"/>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7" name="object 7"/>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8</a:t>
            </a:r>
          </a:p>
        </p:txBody>
      </p:sp>
      <p:sp>
        <p:nvSpPr>
          <p:cNvPr id="5" name="object 5"/>
          <p:cNvSpPr txBox="1"/>
          <p:nvPr/>
        </p:nvSpPr>
        <p:spPr>
          <a:xfrm>
            <a:off x="2326640" y="1515746"/>
            <a:ext cx="7487920" cy="4139565"/>
          </a:xfrm>
          <a:prstGeom prst="rect">
            <a:avLst/>
          </a:prstGeom>
        </p:spPr>
        <p:txBody>
          <a:bodyPr vert="horz" wrap="square" lIns="0" tIns="12700" rIns="0" bIns="0" rtlCol="0">
            <a:spAutoFit/>
          </a:bodyPr>
          <a:lstStyle/>
          <a:p>
            <a:pPr marL="49530" algn="ctr">
              <a:spcBef>
                <a:spcPts val="100"/>
              </a:spcBef>
            </a:pPr>
            <a:r>
              <a:rPr b="1" kern="0" dirty="0">
                <a:solidFill>
                  <a:sysClr val="windowText" lastClr="000000"/>
                </a:solidFill>
                <a:latin typeface="Calibri"/>
                <a:cs typeface="Calibri"/>
              </a:rPr>
              <a:t>TITLE</a:t>
            </a:r>
            <a:r>
              <a:rPr b="1" kern="0" spc="-45" dirty="0">
                <a:solidFill>
                  <a:sysClr val="windowText" lastClr="000000"/>
                </a:solidFill>
                <a:latin typeface="Calibri"/>
                <a:cs typeface="Calibri"/>
              </a:rPr>
              <a:t> </a:t>
            </a:r>
            <a:r>
              <a:rPr b="1" kern="0" dirty="0">
                <a:solidFill>
                  <a:sysClr val="windowText" lastClr="000000"/>
                </a:solidFill>
                <a:latin typeface="Calibri"/>
                <a:cs typeface="Calibri"/>
              </a:rPr>
              <a:t>18</a:t>
            </a:r>
            <a:r>
              <a:rPr b="1" kern="0" spc="-35" dirty="0">
                <a:solidFill>
                  <a:sysClr val="windowText" lastClr="000000"/>
                </a:solidFill>
                <a:latin typeface="Calibri"/>
                <a:cs typeface="Calibri"/>
              </a:rPr>
              <a:t> </a:t>
            </a:r>
            <a:r>
              <a:rPr b="1" kern="0" dirty="0">
                <a:solidFill>
                  <a:sysClr val="windowText" lastClr="000000"/>
                </a:solidFill>
                <a:latin typeface="Calibri"/>
                <a:cs typeface="Calibri"/>
              </a:rPr>
              <a:t>U.S.C.,</a:t>
            </a:r>
            <a:r>
              <a:rPr b="1" kern="0" spc="-45" dirty="0">
                <a:solidFill>
                  <a:sysClr val="windowText" lastClr="000000"/>
                </a:solidFill>
                <a:latin typeface="Calibri"/>
                <a:cs typeface="Calibri"/>
              </a:rPr>
              <a:t> </a:t>
            </a:r>
            <a:r>
              <a:rPr b="1" kern="0" dirty="0">
                <a:solidFill>
                  <a:sysClr val="windowText" lastClr="000000"/>
                </a:solidFill>
                <a:latin typeface="Calibri"/>
                <a:cs typeface="Calibri"/>
              </a:rPr>
              <a:t>SECTION</a:t>
            </a:r>
            <a:r>
              <a:rPr b="1" kern="0" spc="-35" dirty="0">
                <a:solidFill>
                  <a:sysClr val="windowText" lastClr="000000"/>
                </a:solidFill>
                <a:latin typeface="Calibri"/>
                <a:cs typeface="Calibri"/>
              </a:rPr>
              <a:t> </a:t>
            </a:r>
            <a:r>
              <a:rPr b="1" kern="0" spc="-20" dirty="0">
                <a:solidFill>
                  <a:sysClr val="windowText" lastClr="000000"/>
                </a:solidFill>
                <a:latin typeface="Calibri"/>
                <a:cs typeface="Calibri"/>
              </a:rPr>
              <a:t>1001</a:t>
            </a:r>
            <a:endParaRPr kern="0">
              <a:solidFill>
                <a:sysClr val="windowText" lastClr="000000"/>
              </a:solidFill>
              <a:latin typeface="Calibri"/>
              <a:cs typeface="Calibri"/>
            </a:endParaRPr>
          </a:p>
          <a:p>
            <a:endParaRPr sz="1750" kern="0">
              <a:solidFill>
                <a:sysClr val="windowText" lastClr="000000"/>
              </a:solidFill>
              <a:latin typeface="Calibri"/>
              <a:cs typeface="Calibri"/>
            </a:endParaRPr>
          </a:p>
          <a:p>
            <a:pPr marL="12700" marR="74930"/>
            <a:r>
              <a:rPr kern="0" dirty="0">
                <a:solidFill>
                  <a:sysClr val="windowText" lastClr="000000"/>
                </a:solidFill>
                <a:latin typeface="Calibri"/>
                <a:cs typeface="Calibri"/>
              </a:rPr>
              <a:t>Except</a:t>
            </a:r>
            <a:r>
              <a:rPr kern="0" spc="-40" dirty="0">
                <a:solidFill>
                  <a:sysClr val="windowText" lastClr="000000"/>
                </a:solidFill>
                <a:latin typeface="Calibri"/>
                <a:cs typeface="Calibri"/>
              </a:rPr>
              <a:t> </a:t>
            </a:r>
            <a:r>
              <a:rPr kern="0" dirty="0">
                <a:solidFill>
                  <a:sysClr val="windowText" lastClr="000000"/>
                </a:solidFill>
                <a:latin typeface="Calibri"/>
                <a:cs typeface="Calibri"/>
              </a:rPr>
              <a:t>as</a:t>
            </a:r>
            <a:r>
              <a:rPr kern="0" spc="-25" dirty="0">
                <a:solidFill>
                  <a:sysClr val="windowText" lastClr="000000"/>
                </a:solidFill>
                <a:latin typeface="Calibri"/>
                <a:cs typeface="Calibri"/>
              </a:rPr>
              <a:t> </a:t>
            </a:r>
            <a:r>
              <a:rPr kern="0" dirty="0">
                <a:solidFill>
                  <a:sysClr val="windowText" lastClr="000000"/>
                </a:solidFill>
                <a:latin typeface="Calibri"/>
                <a:cs typeface="Calibri"/>
              </a:rPr>
              <a:t>otherwise</a:t>
            </a:r>
            <a:r>
              <a:rPr kern="0" spc="-15" dirty="0">
                <a:solidFill>
                  <a:sysClr val="windowText" lastClr="000000"/>
                </a:solidFill>
                <a:latin typeface="Calibri"/>
                <a:cs typeface="Calibri"/>
              </a:rPr>
              <a:t> </a:t>
            </a:r>
            <a:r>
              <a:rPr kern="0" dirty="0">
                <a:solidFill>
                  <a:sysClr val="windowText" lastClr="000000"/>
                </a:solidFill>
                <a:latin typeface="Calibri"/>
                <a:cs typeface="Calibri"/>
              </a:rPr>
              <a:t>provided</a:t>
            </a:r>
            <a:r>
              <a:rPr kern="0" spc="-15" dirty="0">
                <a:solidFill>
                  <a:sysClr val="windowText" lastClr="000000"/>
                </a:solidFill>
                <a:latin typeface="Calibri"/>
                <a:cs typeface="Calibri"/>
              </a:rPr>
              <a:t> </a:t>
            </a:r>
            <a:r>
              <a:rPr kern="0" dirty="0">
                <a:solidFill>
                  <a:sysClr val="windowText" lastClr="000000"/>
                </a:solidFill>
                <a:latin typeface="Calibri"/>
                <a:cs typeface="Calibri"/>
              </a:rPr>
              <a:t>in</a:t>
            </a:r>
            <a:r>
              <a:rPr kern="0" spc="-15" dirty="0">
                <a:solidFill>
                  <a:sysClr val="windowText" lastClr="000000"/>
                </a:solidFill>
                <a:latin typeface="Calibri"/>
                <a:cs typeface="Calibri"/>
              </a:rPr>
              <a:t> </a:t>
            </a:r>
            <a:r>
              <a:rPr kern="0" dirty="0">
                <a:solidFill>
                  <a:sysClr val="windowText" lastClr="000000"/>
                </a:solidFill>
                <a:latin typeface="Calibri"/>
                <a:cs typeface="Calibri"/>
              </a:rPr>
              <a:t>this</a:t>
            </a:r>
            <a:r>
              <a:rPr kern="0" spc="-25" dirty="0">
                <a:solidFill>
                  <a:sysClr val="windowText" lastClr="000000"/>
                </a:solidFill>
                <a:latin typeface="Calibri"/>
                <a:cs typeface="Calibri"/>
              </a:rPr>
              <a:t> </a:t>
            </a:r>
            <a:r>
              <a:rPr kern="0" dirty="0">
                <a:solidFill>
                  <a:sysClr val="windowText" lastClr="000000"/>
                </a:solidFill>
                <a:latin typeface="Calibri"/>
                <a:cs typeface="Calibri"/>
              </a:rPr>
              <a:t>section,</a:t>
            </a:r>
            <a:r>
              <a:rPr kern="0" spc="-20" dirty="0">
                <a:solidFill>
                  <a:sysClr val="windowText" lastClr="000000"/>
                </a:solidFill>
                <a:latin typeface="Calibri"/>
                <a:cs typeface="Calibri"/>
              </a:rPr>
              <a:t> whoever, </a:t>
            </a:r>
            <a:r>
              <a:rPr kern="0" dirty="0">
                <a:solidFill>
                  <a:sysClr val="windowText" lastClr="000000"/>
                </a:solidFill>
                <a:latin typeface="Calibri"/>
                <a:cs typeface="Calibri"/>
              </a:rPr>
              <a:t>in</a:t>
            </a:r>
            <a:r>
              <a:rPr kern="0" spc="-15" dirty="0">
                <a:solidFill>
                  <a:sysClr val="windowText" lastClr="000000"/>
                </a:solidFill>
                <a:latin typeface="Calibri"/>
                <a:cs typeface="Calibri"/>
              </a:rPr>
              <a:t> </a:t>
            </a:r>
            <a:r>
              <a:rPr kern="0" dirty="0">
                <a:solidFill>
                  <a:sysClr val="windowText" lastClr="000000"/>
                </a:solidFill>
                <a:latin typeface="Calibri"/>
                <a:cs typeface="Calibri"/>
              </a:rPr>
              <a:t>any</a:t>
            </a:r>
            <a:r>
              <a:rPr kern="0" spc="-25" dirty="0">
                <a:solidFill>
                  <a:sysClr val="windowText" lastClr="000000"/>
                </a:solidFill>
                <a:latin typeface="Calibri"/>
                <a:cs typeface="Calibri"/>
              </a:rPr>
              <a:t> </a:t>
            </a:r>
            <a:r>
              <a:rPr kern="0" dirty="0">
                <a:solidFill>
                  <a:sysClr val="windowText" lastClr="000000"/>
                </a:solidFill>
                <a:latin typeface="Calibri"/>
                <a:cs typeface="Calibri"/>
              </a:rPr>
              <a:t>matter</a:t>
            </a:r>
            <a:r>
              <a:rPr kern="0" spc="-25" dirty="0">
                <a:solidFill>
                  <a:sysClr val="windowText" lastClr="000000"/>
                </a:solidFill>
                <a:latin typeface="Calibri"/>
                <a:cs typeface="Calibri"/>
              </a:rPr>
              <a:t> </a:t>
            </a:r>
            <a:r>
              <a:rPr kern="0" dirty="0">
                <a:solidFill>
                  <a:sysClr val="windowText" lastClr="000000"/>
                </a:solidFill>
                <a:latin typeface="Calibri"/>
                <a:cs typeface="Calibri"/>
              </a:rPr>
              <a:t>within</a:t>
            </a:r>
            <a:r>
              <a:rPr kern="0" spc="-15" dirty="0">
                <a:solidFill>
                  <a:sysClr val="windowText" lastClr="000000"/>
                </a:solidFill>
                <a:latin typeface="Calibri"/>
                <a:cs typeface="Calibri"/>
              </a:rPr>
              <a:t> </a:t>
            </a:r>
            <a:r>
              <a:rPr kern="0" spc="-25" dirty="0">
                <a:solidFill>
                  <a:sysClr val="windowText" lastClr="000000"/>
                </a:solidFill>
                <a:latin typeface="Calibri"/>
                <a:cs typeface="Calibri"/>
              </a:rPr>
              <a:t>the </a:t>
            </a:r>
            <a:r>
              <a:rPr kern="0" dirty="0">
                <a:solidFill>
                  <a:sysClr val="windowText" lastClr="000000"/>
                </a:solidFill>
                <a:latin typeface="Calibri"/>
                <a:cs typeface="Calibri"/>
              </a:rPr>
              <a:t>jurisdiction</a:t>
            </a:r>
            <a:r>
              <a:rPr kern="0" spc="-15" dirty="0">
                <a:solidFill>
                  <a:sysClr val="windowText" lastClr="000000"/>
                </a:solidFill>
                <a:latin typeface="Calibri"/>
                <a:cs typeface="Calibri"/>
              </a:rPr>
              <a:t> </a:t>
            </a:r>
            <a:r>
              <a:rPr kern="0" dirty="0">
                <a:solidFill>
                  <a:sysClr val="windowText" lastClr="000000"/>
                </a:solidFill>
                <a:latin typeface="Calibri"/>
                <a:cs typeface="Calibri"/>
              </a:rPr>
              <a:t>of</a:t>
            </a:r>
            <a:r>
              <a:rPr kern="0" spc="-15" dirty="0">
                <a:solidFill>
                  <a:sysClr val="windowText" lastClr="000000"/>
                </a:solidFill>
                <a:latin typeface="Calibri"/>
                <a:cs typeface="Calibri"/>
              </a:rPr>
              <a:t> </a:t>
            </a:r>
            <a:r>
              <a:rPr kern="0" dirty="0">
                <a:solidFill>
                  <a:sysClr val="windowText" lastClr="000000"/>
                </a:solidFill>
                <a:latin typeface="Calibri"/>
                <a:cs typeface="Calibri"/>
              </a:rPr>
              <a:t>the</a:t>
            </a:r>
            <a:r>
              <a:rPr kern="0" spc="-15" dirty="0">
                <a:solidFill>
                  <a:sysClr val="windowText" lastClr="000000"/>
                </a:solidFill>
                <a:latin typeface="Calibri"/>
                <a:cs typeface="Calibri"/>
              </a:rPr>
              <a:t> </a:t>
            </a:r>
            <a:r>
              <a:rPr kern="0" spc="-10" dirty="0">
                <a:solidFill>
                  <a:sysClr val="windowText" lastClr="000000"/>
                </a:solidFill>
                <a:latin typeface="Calibri"/>
                <a:cs typeface="Calibri"/>
              </a:rPr>
              <a:t>executive,</a:t>
            </a:r>
            <a:r>
              <a:rPr kern="0" spc="-15" dirty="0">
                <a:solidFill>
                  <a:sysClr val="windowText" lastClr="000000"/>
                </a:solidFill>
                <a:latin typeface="Calibri"/>
                <a:cs typeface="Calibri"/>
              </a:rPr>
              <a:t> </a:t>
            </a:r>
            <a:r>
              <a:rPr kern="0" dirty="0">
                <a:solidFill>
                  <a:sysClr val="windowText" lastClr="000000"/>
                </a:solidFill>
                <a:latin typeface="Calibri"/>
                <a:cs typeface="Calibri"/>
              </a:rPr>
              <a:t>legislative,</a:t>
            </a:r>
            <a:r>
              <a:rPr kern="0" spc="-20" dirty="0">
                <a:solidFill>
                  <a:sysClr val="windowText" lastClr="000000"/>
                </a:solidFill>
                <a:latin typeface="Calibri"/>
                <a:cs typeface="Calibri"/>
              </a:rPr>
              <a:t> </a:t>
            </a:r>
            <a:r>
              <a:rPr kern="0" dirty="0">
                <a:solidFill>
                  <a:sysClr val="windowText" lastClr="000000"/>
                </a:solidFill>
                <a:latin typeface="Calibri"/>
                <a:cs typeface="Calibri"/>
              </a:rPr>
              <a:t>or</a:t>
            </a:r>
            <a:r>
              <a:rPr kern="0" spc="-20" dirty="0">
                <a:solidFill>
                  <a:sysClr val="windowText" lastClr="000000"/>
                </a:solidFill>
                <a:latin typeface="Calibri"/>
                <a:cs typeface="Calibri"/>
              </a:rPr>
              <a:t> </a:t>
            </a:r>
            <a:r>
              <a:rPr kern="0" dirty="0">
                <a:solidFill>
                  <a:sysClr val="windowText" lastClr="000000"/>
                </a:solidFill>
                <a:latin typeface="Calibri"/>
                <a:cs typeface="Calibri"/>
              </a:rPr>
              <a:t>judicial</a:t>
            </a:r>
            <a:r>
              <a:rPr kern="0" spc="-20" dirty="0">
                <a:solidFill>
                  <a:sysClr val="windowText" lastClr="000000"/>
                </a:solidFill>
                <a:latin typeface="Calibri"/>
                <a:cs typeface="Calibri"/>
              </a:rPr>
              <a:t> </a:t>
            </a:r>
            <a:r>
              <a:rPr kern="0" dirty="0">
                <a:solidFill>
                  <a:sysClr val="windowText" lastClr="000000"/>
                </a:solidFill>
                <a:latin typeface="Calibri"/>
                <a:cs typeface="Calibri"/>
              </a:rPr>
              <a:t>branch</a:t>
            </a:r>
            <a:r>
              <a:rPr kern="0" spc="-10" dirty="0">
                <a:solidFill>
                  <a:sysClr val="windowText" lastClr="000000"/>
                </a:solidFill>
                <a:latin typeface="Calibri"/>
                <a:cs typeface="Calibri"/>
              </a:rPr>
              <a:t> </a:t>
            </a:r>
            <a:r>
              <a:rPr kern="0" dirty="0">
                <a:solidFill>
                  <a:sysClr val="windowText" lastClr="000000"/>
                </a:solidFill>
                <a:latin typeface="Calibri"/>
                <a:cs typeface="Calibri"/>
              </a:rPr>
              <a:t>of</a:t>
            </a:r>
            <a:r>
              <a:rPr kern="0" spc="-20" dirty="0">
                <a:solidFill>
                  <a:sysClr val="windowText" lastClr="000000"/>
                </a:solidFill>
                <a:latin typeface="Calibri"/>
                <a:cs typeface="Calibri"/>
              </a:rPr>
              <a:t> </a:t>
            </a:r>
            <a:r>
              <a:rPr kern="0" dirty="0">
                <a:solidFill>
                  <a:sysClr val="windowText" lastClr="000000"/>
                </a:solidFill>
                <a:latin typeface="Calibri"/>
                <a:cs typeface="Calibri"/>
              </a:rPr>
              <a:t>the</a:t>
            </a:r>
            <a:r>
              <a:rPr kern="0" spc="-10" dirty="0">
                <a:solidFill>
                  <a:sysClr val="windowText" lastClr="000000"/>
                </a:solidFill>
                <a:latin typeface="Calibri"/>
                <a:cs typeface="Calibri"/>
              </a:rPr>
              <a:t> </a:t>
            </a:r>
            <a:r>
              <a:rPr kern="0" dirty="0">
                <a:solidFill>
                  <a:sysClr val="windowText" lastClr="000000"/>
                </a:solidFill>
                <a:latin typeface="Calibri"/>
                <a:cs typeface="Calibri"/>
              </a:rPr>
              <a:t>Government</a:t>
            </a:r>
            <a:r>
              <a:rPr kern="0" spc="-20" dirty="0">
                <a:solidFill>
                  <a:sysClr val="windowText" lastClr="000000"/>
                </a:solidFill>
                <a:latin typeface="Calibri"/>
                <a:cs typeface="Calibri"/>
              </a:rPr>
              <a:t> </a:t>
            </a:r>
            <a:r>
              <a:rPr kern="0" spc="-25" dirty="0">
                <a:solidFill>
                  <a:sysClr val="windowText" lastClr="000000"/>
                </a:solidFill>
                <a:latin typeface="Calibri"/>
                <a:cs typeface="Calibri"/>
              </a:rPr>
              <a:t>of </a:t>
            </a:r>
            <a:r>
              <a:rPr kern="0" dirty="0">
                <a:solidFill>
                  <a:sysClr val="windowText" lastClr="000000"/>
                </a:solidFill>
                <a:latin typeface="Calibri"/>
                <a:cs typeface="Calibri"/>
              </a:rPr>
              <a:t>the</a:t>
            </a:r>
            <a:r>
              <a:rPr kern="0" spc="-20" dirty="0">
                <a:solidFill>
                  <a:sysClr val="windowText" lastClr="000000"/>
                </a:solidFill>
                <a:latin typeface="Calibri"/>
                <a:cs typeface="Calibri"/>
              </a:rPr>
              <a:t> </a:t>
            </a:r>
            <a:r>
              <a:rPr kern="0" dirty="0">
                <a:solidFill>
                  <a:sysClr val="windowText" lastClr="000000"/>
                </a:solidFill>
                <a:latin typeface="Calibri"/>
                <a:cs typeface="Calibri"/>
              </a:rPr>
              <a:t>United</a:t>
            </a:r>
            <a:r>
              <a:rPr kern="0" spc="-20" dirty="0">
                <a:solidFill>
                  <a:sysClr val="windowText" lastClr="000000"/>
                </a:solidFill>
                <a:latin typeface="Calibri"/>
                <a:cs typeface="Calibri"/>
              </a:rPr>
              <a:t> </a:t>
            </a:r>
            <a:r>
              <a:rPr kern="0" dirty="0">
                <a:solidFill>
                  <a:sysClr val="windowText" lastClr="000000"/>
                </a:solidFill>
                <a:latin typeface="Calibri"/>
                <a:cs typeface="Calibri"/>
              </a:rPr>
              <a:t>States,</a:t>
            </a:r>
            <a:r>
              <a:rPr kern="0" spc="-25" dirty="0">
                <a:solidFill>
                  <a:sysClr val="windowText" lastClr="000000"/>
                </a:solidFill>
                <a:latin typeface="Calibri"/>
                <a:cs typeface="Calibri"/>
              </a:rPr>
              <a:t> </a:t>
            </a:r>
            <a:r>
              <a:rPr kern="0" dirty="0">
                <a:solidFill>
                  <a:sysClr val="windowText" lastClr="000000"/>
                </a:solidFill>
                <a:latin typeface="Calibri"/>
                <a:cs typeface="Calibri"/>
              </a:rPr>
              <a:t>knowingly</a:t>
            </a:r>
            <a:r>
              <a:rPr kern="0" spc="-30" dirty="0">
                <a:solidFill>
                  <a:sysClr val="windowText" lastClr="000000"/>
                </a:solidFill>
                <a:latin typeface="Calibri"/>
                <a:cs typeface="Calibri"/>
              </a:rPr>
              <a:t> </a:t>
            </a:r>
            <a:r>
              <a:rPr kern="0" dirty="0">
                <a:solidFill>
                  <a:sysClr val="windowText" lastClr="000000"/>
                </a:solidFill>
                <a:latin typeface="Calibri"/>
                <a:cs typeface="Calibri"/>
              </a:rPr>
              <a:t>and</a:t>
            </a:r>
            <a:r>
              <a:rPr kern="0" spc="-15" dirty="0">
                <a:solidFill>
                  <a:sysClr val="windowText" lastClr="000000"/>
                </a:solidFill>
                <a:latin typeface="Calibri"/>
                <a:cs typeface="Calibri"/>
              </a:rPr>
              <a:t> </a:t>
            </a:r>
            <a:r>
              <a:rPr kern="0" spc="-10" dirty="0">
                <a:solidFill>
                  <a:sysClr val="windowText" lastClr="000000"/>
                </a:solidFill>
                <a:latin typeface="Calibri"/>
                <a:cs typeface="Calibri"/>
              </a:rPr>
              <a:t>willfully:</a:t>
            </a:r>
            <a:endParaRPr kern="0">
              <a:solidFill>
                <a:sysClr val="windowText" lastClr="000000"/>
              </a:solidFill>
              <a:latin typeface="Calibri"/>
              <a:cs typeface="Calibri"/>
            </a:endParaRPr>
          </a:p>
          <a:p>
            <a:pPr>
              <a:spcBef>
                <a:spcPts val="20"/>
              </a:spcBef>
            </a:pPr>
            <a:endParaRPr sz="1750" kern="0">
              <a:solidFill>
                <a:sysClr val="windowText" lastClr="000000"/>
              </a:solidFill>
              <a:latin typeface="Calibri"/>
              <a:cs typeface="Calibri"/>
            </a:endParaRPr>
          </a:p>
          <a:p>
            <a:pPr marL="93345" indent="-81280">
              <a:buSzPct val="94444"/>
              <a:buFont typeface="Arial"/>
              <a:buChar char="•"/>
              <a:tabLst>
                <a:tab pos="93980" algn="l"/>
              </a:tabLst>
            </a:pPr>
            <a:r>
              <a:rPr kern="0" dirty="0">
                <a:solidFill>
                  <a:sysClr val="windowText" lastClr="000000"/>
                </a:solidFill>
                <a:latin typeface="Calibri"/>
                <a:cs typeface="Calibri"/>
              </a:rPr>
              <a:t>Falsifies,</a:t>
            </a:r>
            <a:r>
              <a:rPr kern="0" spc="-35" dirty="0">
                <a:solidFill>
                  <a:sysClr val="windowText" lastClr="000000"/>
                </a:solidFill>
                <a:latin typeface="Calibri"/>
                <a:cs typeface="Calibri"/>
              </a:rPr>
              <a:t> </a:t>
            </a:r>
            <a:r>
              <a:rPr kern="0" dirty="0">
                <a:solidFill>
                  <a:sysClr val="windowText" lastClr="000000"/>
                </a:solidFill>
                <a:latin typeface="Calibri"/>
                <a:cs typeface="Calibri"/>
              </a:rPr>
              <a:t>conceals,</a:t>
            </a:r>
            <a:r>
              <a:rPr kern="0" spc="-20" dirty="0">
                <a:solidFill>
                  <a:sysClr val="windowText" lastClr="000000"/>
                </a:solidFill>
                <a:latin typeface="Calibri"/>
                <a:cs typeface="Calibri"/>
              </a:rPr>
              <a:t> </a:t>
            </a:r>
            <a:r>
              <a:rPr kern="0" dirty="0">
                <a:solidFill>
                  <a:sysClr val="windowText" lastClr="000000"/>
                </a:solidFill>
                <a:latin typeface="Calibri"/>
                <a:cs typeface="Calibri"/>
              </a:rPr>
              <a:t>or</a:t>
            </a:r>
            <a:r>
              <a:rPr kern="0" spc="-20" dirty="0">
                <a:solidFill>
                  <a:sysClr val="windowText" lastClr="000000"/>
                </a:solidFill>
                <a:latin typeface="Calibri"/>
                <a:cs typeface="Calibri"/>
              </a:rPr>
              <a:t> </a:t>
            </a:r>
            <a:r>
              <a:rPr kern="0" dirty="0">
                <a:solidFill>
                  <a:sysClr val="windowText" lastClr="000000"/>
                </a:solidFill>
                <a:latin typeface="Calibri"/>
                <a:cs typeface="Calibri"/>
              </a:rPr>
              <a:t>covers</a:t>
            </a:r>
            <a:r>
              <a:rPr kern="0" spc="-25" dirty="0">
                <a:solidFill>
                  <a:sysClr val="windowText" lastClr="000000"/>
                </a:solidFill>
                <a:latin typeface="Calibri"/>
                <a:cs typeface="Calibri"/>
              </a:rPr>
              <a:t> </a:t>
            </a:r>
            <a:r>
              <a:rPr kern="0" dirty="0">
                <a:solidFill>
                  <a:sysClr val="windowText" lastClr="000000"/>
                </a:solidFill>
                <a:latin typeface="Calibri"/>
                <a:cs typeface="Calibri"/>
              </a:rPr>
              <a:t>up</a:t>
            </a:r>
            <a:r>
              <a:rPr kern="0" spc="-15" dirty="0">
                <a:solidFill>
                  <a:sysClr val="windowText" lastClr="000000"/>
                </a:solidFill>
                <a:latin typeface="Calibri"/>
                <a:cs typeface="Calibri"/>
              </a:rPr>
              <a:t> </a:t>
            </a:r>
            <a:r>
              <a:rPr kern="0" dirty="0">
                <a:solidFill>
                  <a:sysClr val="windowText" lastClr="000000"/>
                </a:solidFill>
                <a:latin typeface="Calibri"/>
                <a:cs typeface="Calibri"/>
              </a:rPr>
              <a:t>by</a:t>
            </a:r>
            <a:r>
              <a:rPr kern="0" spc="-25" dirty="0">
                <a:solidFill>
                  <a:sysClr val="windowText" lastClr="000000"/>
                </a:solidFill>
                <a:latin typeface="Calibri"/>
                <a:cs typeface="Calibri"/>
              </a:rPr>
              <a:t> </a:t>
            </a:r>
            <a:r>
              <a:rPr kern="0" dirty="0">
                <a:solidFill>
                  <a:sysClr val="windowText" lastClr="000000"/>
                </a:solidFill>
                <a:latin typeface="Calibri"/>
                <a:cs typeface="Calibri"/>
              </a:rPr>
              <a:t>any</a:t>
            </a:r>
            <a:r>
              <a:rPr kern="0" spc="-25" dirty="0">
                <a:solidFill>
                  <a:sysClr val="windowText" lastClr="000000"/>
                </a:solidFill>
                <a:latin typeface="Calibri"/>
                <a:cs typeface="Calibri"/>
              </a:rPr>
              <a:t> </a:t>
            </a:r>
            <a:r>
              <a:rPr kern="0" dirty="0">
                <a:solidFill>
                  <a:sysClr val="windowText" lastClr="000000"/>
                </a:solidFill>
                <a:latin typeface="Calibri"/>
                <a:cs typeface="Calibri"/>
              </a:rPr>
              <a:t>trick,</a:t>
            </a:r>
            <a:r>
              <a:rPr kern="0" spc="-20" dirty="0">
                <a:solidFill>
                  <a:sysClr val="windowText" lastClr="000000"/>
                </a:solidFill>
                <a:latin typeface="Calibri"/>
                <a:cs typeface="Calibri"/>
              </a:rPr>
              <a:t> </a:t>
            </a:r>
            <a:r>
              <a:rPr kern="0" dirty="0">
                <a:solidFill>
                  <a:sysClr val="windowText" lastClr="000000"/>
                </a:solidFill>
                <a:latin typeface="Calibri"/>
                <a:cs typeface="Calibri"/>
              </a:rPr>
              <a:t>scheme,</a:t>
            </a:r>
            <a:r>
              <a:rPr kern="0" spc="-20" dirty="0">
                <a:solidFill>
                  <a:sysClr val="windowText" lastClr="000000"/>
                </a:solidFill>
                <a:latin typeface="Calibri"/>
                <a:cs typeface="Calibri"/>
              </a:rPr>
              <a:t> </a:t>
            </a:r>
            <a:r>
              <a:rPr kern="0" dirty="0">
                <a:solidFill>
                  <a:sysClr val="windowText" lastClr="000000"/>
                </a:solidFill>
                <a:latin typeface="Calibri"/>
                <a:cs typeface="Calibri"/>
              </a:rPr>
              <a:t>or</a:t>
            </a:r>
            <a:r>
              <a:rPr kern="0" spc="-25" dirty="0">
                <a:solidFill>
                  <a:sysClr val="windowText" lastClr="000000"/>
                </a:solidFill>
                <a:latin typeface="Calibri"/>
                <a:cs typeface="Calibri"/>
              </a:rPr>
              <a:t> </a:t>
            </a:r>
            <a:r>
              <a:rPr kern="0" dirty="0">
                <a:solidFill>
                  <a:sysClr val="windowText" lastClr="000000"/>
                </a:solidFill>
                <a:latin typeface="Calibri"/>
                <a:cs typeface="Calibri"/>
              </a:rPr>
              <a:t>device</a:t>
            </a:r>
            <a:r>
              <a:rPr kern="0" spc="-15" dirty="0">
                <a:solidFill>
                  <a:sysClr val="windowText" lastClr="000000"/>
                </a:solidFill>
                <a:latin typeface="Calibri"/>
                <a:cs typeface="Calibri"/>
              </a:rPr>
              <a:t> </a:t>
            </a:r>
            <a:r>
              <a:rPr kern="0" dirty="0">
                <a:solidFill>
                  <a:sysClr val="windowText" lastClr="000000"/>
                </a:solidFill>
                <a:latin typeface="Calibri"/>
                <a:cs typeface="Calibri"/>
              </a:rPr>
              <a:t>a</a:t>
            </a:r>
            <a:r>
              <a:rPr kern="0" spc="-20" dirty="0">
                <a:solidFill>
                  <a:sysClr val="windowText" lastClr="000000"/>
                </a:solidFill>
                <a:latin typeface="Calibri"/>
                <a:cs typeface="Calibri"/>
              </a:rPr>
              <a:t> </a:t>
            </a:r>
            <a:r>
              <a:rPr kern="0" dirty="0">
                <a:solidFill>
                  <a:sysClr val="windowText" lastClr="000000"/>
                </a:solidFill>
                <a:latin typeface="Calibri"/>
                <a:cs typeface="Calibri"/>
              </a:rPr>
              <a:t>material</a:t>
            </a:r>
            <a:r>
              <a:rPr kern="0" spc="-20" dirty="0">
                <a:solidFill>
                  <a:sysClr val="windowText" lastClr="000000"/>
                </a:solidFill>
                <a:latin typeface="Calibri"/>
                <a:cs typeface="Calibri"/>
              </a:rPr>
              <a:t> fact</a:t>
            </a:r>
            <a:endParaRPr kern="0">
              <a:solidFill>
                <a:sysClr val="windowText" lastClr="000000"/>
              </a:solidFill>
              <a:latin typeface="Calibri"/>
              <a:cs typeface="Calibri"/>
            </a:endParaRPr>
          </a:p>
          <a:p>
            <a:pPr>
              <a:spcBef>
                <a:spcPts val="35"/>
              </a:spcBef>
              <a:buFont typeface="Arial"/>
              <a:buChar char="•"/>
            </a:pPr>
            <a:endParaRPr sz="1750" kern="0">
              <a:solidFill>
                <a:sysClr val="windowText" lastClr="000000"/>
              </a:solidFill>
              <a:latin typeface="Calibri"/>
              <a:cs typeface="Calibri"/>
            </a:endParaRPr>
          </a:p>
          <a:p>
            <a:pPr marL="93345" indent="-81280">
              <a:buSzPct val="94444"/>
              <a:buFont typeface="Arial"/>
              <a:buChar char="•"/>
              <a:tabLst>
                <a:tab pos="93980" algn="l"/>
              </a:tabLst>
            </a:pPr>
            <a:r>
              <a:rPr kern="0" dirty="0">
                <a:solidFill>
                  <a:sysClr val="windowText" lastClr="000000"/>
                </a:solidFill>
                <a:latin typeface="Calibri"/>
                <a:cs typeface="Calibri"/>
              </a:rPr>
              <a:t>Makes</a:t>
            </a:r>
            <a:r>
              <a:rPr kern="0" spc="-50" dirty="0">
                <a:solidFill>
                  <a:sysClr val="windowText" lastClr="000000"/>
                </a:solidFill>
                <a:latin typeface="Calibri"/>
                <a:cs typeface="Calibri"/>
              </a:rPr>
              <a:t> </a:t>
            </a:r>
            <a:r>
              <a:rPr kern="0" dirty="0">
                <a:solidFill>
                  <a:sysClr val="windowText" lastClr="000000"/>
                </a:solidFill>
                <a:latin typeface="Calibri"/>
                <a:cs typeface="Calibri"/>
              </a:rPr>
              <a:t>any</a:t>
            </a:r>
            <a:r>
              <a:rPr kern="0" spc="-35" dirty="0">
                <a:solidFill>
                  <a:sysClr val="windowText" lastClr="000000"/>
                </a:solidFill>
                <a:latin typeface="Calibri"/>
                <a:cs typeface="Calibri"/>
              </a:rPr>
              <a:t> </a:t>
            </a:r>
            <a:r>
              <a:rPr kern="0" dirty="0">
                <a:solidFill>
                  <a:sysClr val="windowText" lastClr="000000"/>
                </a:solidFill>
                <a:latin typeface="Calibri"/>
                <a:cs typeface="Calibri"/>
              </a:rPr>
              <a:t>materially</a:t>
            </a:r>
            <a:r>
              <a:rPr kern="0" spc="-35" dirty="0">
                <a:solidFill>
                  <a:sysClr val="windowText" lastClr="000000"/>
                </a:solidFill>
                <a:latin typeface="Calibri"/>
                <a:cs typeface="Calibri"/>
              </a:rPr>
              <a:t> </a:t>
            </a:r>
            <a:r>
              <a:rPr kern="0" dirty="0">
                <a:solidFill>
                  <a:sysClr val="windowText" lastClr="000000"/>
                </a:solidFill>
                <a:latin typeface="Calibri"/>
                <a:cs typeface="Calibri"/>
              </a:rPr>
              <a:t>false,</a:t>
            </a:r>
            <a:r>
              <a:rPr kern="0" spc="-35" dirty="0">
                <a:solidFill>
                  <a:sysClr val="windowText" lastClr="000000"/>
                </a:solidFill>
                <a:latin typeface="Calibri"/>
                <a:cs typeface="Calibri"/>
              </a:rPr>
              <a:t> </a:t>
            </a:r>
            <a:r>
              <a:rPr kern="0" dirty="0">
                <a:solidFill>
                  <a:sysClr val="windowText" lastClr="000000"/>
                </a:solidFill>
                <a:latin typeface="Calibri"/>
                <a:cs typeface="Calibri"/>
              </a:rPr>
              <a:t>fictitious,</a:t>
            </a:r>
            <a:r>
              <a:rPr kern="0" spc="-30" dirty="0">
                <a:solidFill>
                  <a:sysClr val="windowText" lastClr="000000"/>
                </a:solidFill>
                <a:latin typeface="Calibri"/>
                <a:cs typeface="Calibri"/>
              </a:rPr>
              <a:t> </a:t>
            </a:r>
            <a:r>
              <a:rPr kern="0" dirty="0">
                <a:solidFill>
                  <a:sysClr val="windowText" lastClr="000000"/>
                </a:solidFill>
                <a:latin typeface="Calibri"/>
                <a:cs typeface="Calibri"/>
              </a:rPr>
              <a:t>or</a:t>
            </a:r>
            <a:r>
              <a:rPr kern="0" spc="-40" dirty="0">
                <a:solidFill>
                  <a:sysClr val="windowText" lastClr="000000"/>
                </a:solidFill>
                <a:latin typeface="Calibri"/>
                <a:cs typeface="Calibri"/>
              </a:rPr>
              <a:t> </a:t>
            </a:r>
            <a:r>
              <a:rPr kern="0" dirty="0">
                <a:solidFill>
                  <a:sysClr val="windowText" lastClr="000000"/>
                </a:solidFill>
                <a:latin typeface="Calibri"/>
                <a:cs typeface="Calibri"/>
              </a:rPr>
              <a:t>fraudulent</a:t>
            </a:r>
            <a:r>
              <a:rPr kern="0" spc="-35" dirty="0">
                <a:solidFill>
                  <a:sysClr val="windowText" lastClr="000000"/>
                </a:solidFill>
                <a:latin typeface="Calibri"/>
                <a:cs typeface="Calibri"/>
              </a:rPr>
              <a:t> </a:t>
            </a:r>
            <a:r>
              <a:rPr kern="0" spc="-10" dirty="0">
                <a:solidFill>
                  <a:sysClr val="windowText" lastClr="000000"/>
                </a:solidFill>
                <a:latin typeface="Calibri"/>
                <a:cs typeface="Calibri"/>
              </a:rPr>
              <a:t>statement</a:t>
            </a:r>
            <a:r>
              <a:rPr kern="0" spc="-35" dirty="0">
                <a:solidFill>
                  <a:sysClr val="windowText" lastClr="000000"/>
                </a:solidFill>
                <a:latin typeface="Calibri"/>
                <a:cs typeface="Calibri"/>
              </a:rPr>
              <a:t> </a:t>
            </a:r>
            <a:r>
              <a:rPr kern="0" dirty="0">
                <a:solidFill>
                  <a:sysClr val="windowText" lastClr="000000"/>
                </a:solidFill>
                <a:latin typeface="Calibri"/>
                <a:cs typeface="Calibri"/>
              </a:rPr>
              <a:t>or</a:t>
            </a:r>
            <a:r>
              <a:rPr kern="0" spc="-35" dirty="0">
                <a:solidFill>
                  <a:sysClr val="windowText" lastClr="000000"/>
                </a:solidFill>
                <a:latin typeface="Calibri"/>
                <a:cs typeface="Calibri"/>
              </a:rPr>
              <a:t> </a:t>
            </a:r>
            <a:r>
              <a:rPr kern="0" spc="-10" dirty="0">
                <a:solidFill>
                  <a:sysClr val="windowText" lastClr="000000"/>
                </a:solidFill>
                <a:latin typeface="Calibri"/>
                <a:cs typeface="Calibri"/>
              </a:rPr>
              <a:t>representation</a:t>
            </a:r>
            <a:endParaRPr kern="0">
              <a:solidFill>
                <a:sysClr val="windowText" lastClr="000000"/>
              </a:solidFill>
              <a:latin typeface="Calibri"/>
              <a:cs typeface="Calibri"/>
            </a:endParaRPr>
          </a:p>
          <a:p>
            <a:pPr>
              <a:spcBef>
                <a:spcPts val="10"/>
              </a:spcBef>
              <a:buFont typeface="Arial"/>
              <a:buChar char="•"/>
            </a:pPr>
            <a:endParaRPr sz="1850" kern="0">
              <a:solidFill>
                <a:sysClr val="windowText" lastClr="000000"/>
              </a:solidFill>
              <a:latin typeface="Calibri"/>
              <a:cs typeface="Calibri"/>
            </a:endParaRPr>
          </a:p>
          <a:p>
            <a:pPr marL="12700" marR="116839" indent="81280">
              <a:lnSpc>
                <a:spcPts val="2130"/>
              </a:lnSpc>
              <a:spcBef>
                <a:spcPts val="5"/>
              </a:spcBef>
              <a:buSzPct val="94444"/>
              <a:buFont typeface="Arial"/>
              <a:buChar char="•"/>
              <a:tabLst>
                <a:tab pos="93980" algn="l"/>
              </a:tabLst>
            </a:pPr>
            <a:r>
              <a:rPr kern="0" dirty="0">
                <a:solidFill>
                  <a:sysClr val="windowText" lastClr="000000"/>
                </a:solidFill>
                <a:latin typeface="Calibri"/>
                <a:cs typeface="Calibri"/>
              </a:rPr>
              <a:t>Makes</a:t>
            </a:r>
            <a:r>
              <a:rPr kern="0" spc="-25" dirty="0">
                <a:solidFill>
                  <a:sysClr val="windowText" lastClr="000000"/>
                </a:solidFill>
                <a:latin typeface="Calibri"/>
                <a:cs typeface="Calibri"/>
              </a:rPr>
              <a:t> </a:t>
            </a:r>
            <a:r>
              <a:rPr kern="0" dirty="0">
                <a:solidFill>
                  <a:sysClr val="windowText" lastClr="000000"/>
                </a:solidFill>
                <a:latin typeface="Calibri"/>
                <a:cs typeface="Calibri"/>
              </a:rPr>
              <a:t>or</a:t>
            </a:r>
            <a:r>
              <a:rPr kern="0" spc="-20" dirty="0">
                <a:solidFill>
                  <a:sysClr val="windowText" lastClr="000000"/>
                </a:solidFill>
                <a:latin typeface="Calibri"/>
                <a:cs typeface="Calibri"/>
              </a:rPr>
              <a:t> </a:t>
            </a:r>
            <a:r>
              <a:rPr kern="0" dirty="0">
                <a:solidFill>
                  <a:sysClr val="windowText" lastClr="000000"/>
                </a:solidFill>
                <a:latin typeface="Calibri"/>
                <a:cs typeface="Calibri"/>
              </a:rPr>
              <a:t>uses</a:t>
            </a:r>
            <a:r>
              <a:rPr kern="0" spc="-20" dirty="0">
                <a:solidFill>
                  <a:sysClr val="windowText" lastClr="000000"/>
                </a:solidFill>
                <a:latin typeface="Calibri"/>
                <a:cs typeface="Calibri"/>
              </a:rPr>
              <a:t> </a:t>
            </a:r>
            <a:r>
              <a:rPr kern="0" dirty="0">
                <a:solidFill>
                  <a:sysClr val="windowText" lastClr="000000"/>
                </a:solidFill>
                <a:latin typeface="Calibri"/>
                <a:cs typeface="Calibri"/>
              </a:rPr>
              <a:t>any</a:t>
            </a:r>
            <a:r>
              <a:rPr kern="0" spc="-20" dirty="0">
                <a:solidFill>
                  <a:sysClr val="windowText" lastClr="000000"/>
                </a:solidFill>
                <a:latin typeface="Calibri"/>
                <a:cs typeface="Calibri"/>
              </a:rPr>
              <a:t> </a:t>
            </a:r>
            <a:r>
              <a:rPr kern="0" dirty="0">
                <a:solidFill>
                  <a:sysClr val="windowText" lastClr="000000"/>
                </a:solidFill>
                <a:latin typeface="Calibri"/>
                <a:cs typeface="Calibri"/>
              </a:rPr>
              <a:t>false</a:t>
            </a:r>
            <a:r>
              <a:rPr kern="0" spc="-10" dirty="0">
                <a:solidFill>
                  <a:sysClr val="windowText" lastClr="000000"/>
                </a:solidFill>
                <a:latin typeface="Calibri"/>
                <a:cs typeface="Calibri"/>
              </a:rPr>
              <a:t> </a:t>
            </a:r>
            <a:r>
              <a:rPr kern="0" dirty="0">
                <a:solidFill>
                  <a:sysClr val="windowText" lastClr="000000"/>
                </a:solidFill>
                <a:latin typeface="Calibri"/>
                <a:cs typeface="Calibri"/>
              </a:rPr>
              <a:t>writing</a:t>
            </a:r>
            <a:r>
              <a:rPr kern="0" spc="-15" dirty="0">
                <a:solidFill>
                  <a:sysClr val="windowText" lastClr="000000"/>
                </a:solidFill>
                <a:latin typeface="Calibri"/>
                <a:cs typeface="Calibri"/>
              </a:rPr>
              <a:t> </a:t>
            </a:r>
            <a:r>
              <a:rPr kern="0" dirty="0">
                <a:solidFill>
                  <a:sysClr val="windowText" lastClr="000000"/>
                </a:solidFill>
                <a:latin typeface="Calibri"/>
                <a:cs typeface="Calibri"/>
              </a:rPr>
              <a:t>or</a:t>
            </a:r>
            <a:r>
              <a:rPr kern="0" spc="-20" dirty="0">
                <a:solidFill>
                  <a:sysClr val="windowText" lastClr="000000"/>
                </a:solidFill>
                <a:latin typeface="Calibri"/>
                <a:cs typeface="Calibri"/>
              </a:rPr>
              <a:t> </a:t>
            </a:r>
            <a:r>
              <a:rPr kern="0" dirty="0">
                <a:solidFill>
                  <a:sysClr val="windowText" lastClr="000000"/>
                </a:solidFill>
                <a:latin typeface="Calibri"/>
                <a:cs typeface="Calibri"/>
              </a:rPr>
              <a:t>document</a:t>
            </a:r>
            <a:r>
              <a:rPr kern="0" spc="-25" dirty="0">
                <a:solidFill>
                  <a:sysClr val="windowText" lastClr="000000"/>
                </a:solidFill>
                <a:latin typeface="Calibri"/>
                <a:cs typeface="Calibri"/>
              </a:rPr>
              <a:t> </a:t>
            </a:r>
            <a:r>
              <a:rPr kern="0" dirty="0">
                <a:solidFill>
                  <a:sysClr val="windowText" lastClr="000000"/>
                </a:solidFill>
                <a:latin typeface="Calibri"/>
                <a:cs typeface="Calibri"/>
              </a:rPr>
              <a:t>knowing</a:t>
            </a:r>
            <a:r>
              <a:rPr kern="0" spc="-15" dirty="0">
                <a:solidFill>
                  <a:sysClr val="windowText" lastClr="000000"/>
                </a:solidFill>
                <a:latin typeface="Calibri"/>
                <a:cs typeface="Calibri"/>
              </a:rPr>
              <a:t> </a:t>
            </a:r>
            <a:r>
              <a:rPr kern="0" dirty="0">
                <a:solidFill>
                  <a:sysClr val="windowText" lastClr="000000"/>
                </a:solidFill>
                <a:latin typeface="Calibri"/>
                <a:cs typeface="Calibri"/>
              </a:rPr>
              <a:t>the</a:t>
            </a:r>
            <a:r>
              <a:rPr kern="0" spc="-10" dirty="0">
                <a:solidFill>
                  <a:sysClr val="windowText" lastClr="000000"/>
                </a:solidFill>
                <a:latin typeface="Calibri"/>
                <a:cs typeface="Calibri"/>
              </a:rPr>
              <a:t> </a:t>
            </a:r>
            <a:r>
              <a:rPr kern="0" dirty="0">
                <a:solidFill>
                  <a:sysClr val="windowText" lastClr="000000"/>
                </a:solidFill>
                <a:latin typeface="Calibri"/>
                <a:cs typeface="Calibri"/>
              </a:rPr>
              <a:t>same</a:t>
            </a:r>
            <a:r>
              <a:rPr kern="0" spc="-15" dirty="0">
                <a:solidFill>
                  <a:sysClr val="windowText" lastClr="000000"/>
                </a:solidFill>
                <a:latin typeface="Calibri"/>
                <a:cs typeface="Calibri"/>
              </a:rPr>
              <a:t> </a:t>
            </a:r>
            <a:r>
              <a:rPr kern="0" dirty="0">
                <a:solidFill>
                  <a:sysClr val="windowText" lastClr="000000"/>
                </a:solidFill>
                <a:latin typeface="Calibri"/>
                <a:cs typeface="Calibri"/>
              </a:rPr>
              <a:t>to</a:t>
            </a:r>
            <a:r>
              <a:rPr kern="0" spc="-15" dirty="0">
                <a:solidFill>
                  <a:sysClr val="windowText" lastClr="000000"/>
                </a:solidFill>
                <a:latin typeface="Calibri"/>
                <a:cs typeface="Calibri"/>
              </a:rPr>
              <a:t> </a:t>
            </a:r>
            <a:r>
              <a:rPr kern="0" dirty="0">
                <a:solidFill>
                  <a:sysClr val="windowText" lastClr="000000"/>
                </a:solidFill>
                <a:latin typeface="Calibri"/>
                <a:cs typeface="Calibri"/>
              </a:rPr>
              <a:t>contain</a:t>
            </a:r>
            <a:r>
              <a:rPr kern="0" spc="-10" dirty="0">
                <a:solidFill>
                  <a:sysClr val="windowText" lastClr="000000"/>
                </a:solidFill>
                <a:latin typeface="Calibri"/>
                <a:cs typeface="Calibri"/>
              </a:rPr>
              <a:t> </a:t>
            </a:r>
            <a:r>
              <a:rPr kern="0" spc="-25" dirty="0">
                <a:solidFill>
                  <a:sysClr val="windowText" lastClr="000000"/>
                </a:solidFill>
                <a:latin typeface="Calibri"/>
                <a:cs typeface="Calibri"/>
              </a:rPr>
              <a:t>any </a:t>
            </a:r>
            <a:r>
              <a:rPr kern="0" dirty="0">
                <a:solidFill>
                  <a:sysClr val="windowText" lastClr="000000"/>
                </a:solidFill>
                <a:latin typeface="Calibri"/>
                <a:cs typeface="Calibri"/>
              </a:rPr>
              <a:t>materially</a:t>
            </a:r>
            <a:r>
              <a:rPr kern="0" spc="-35" dirty="0">
                <a:solidFill>
                  <a:sysClr val="windowText" lastClr="000000"/>
                </a:solidFill>
                <a:latin typeface="Calibri"/>
                <a:cs typeface="Calibri"/>
              </a:rPr>
              <a:t> </a:t>
            </a:r>
            <a:r>
              <a:rPr kern="0" dirty="0">
                <a:solidFill>
                  <a:sysClr val="windowText" lastClr="000000"/>
                </a:solidFill>
                <a:latin typeface="Calibri"/>
                <a:cs typeface="Calibri"/>
              </a:rPr>
              <a:t>false,</a:t>
            </a:r>
            <a:r>
              <a:rPr kern="0" spc="-30" dirty="0">
                <a:solidFill>
                  <a:sysClr val="windowText" lastClr="000000"/>
                </a:solidFill>
                <a:latin typeface="Calibri"/>
                <a:cs typeface="Calibri"/>
              </a:rPr>
              <a:t> </a:t>
            </a:r>
            <a:r>
              <a:rPr kern="0" dirty="0">
                <a:solidFill>
                  <a:sysClr val="windowText" lastClr="000000"/>
                </a:solidFill>
                <a:latin typeface="Calibri"/>
                <a:cs typeface="Calibri"/>
              </a:rPr>
              <a:t>fictitious,</a:t>
            </a:r>
            <a:r>
              <a:rPr kern="0" spc="-25" dirty="0">
                <a:solidFill>
                  <a:sysClr val="windowText" lastClr="000000"/>
                </a:solidFill>
                <a:latin typeface="Calibri"/>
                <a:cs typeface="Calibri"/>
              </a:rPr>
              <a:t> </a:t>
            </a:r>
            <a:r>
              <a:rPr kern="0" dirty="0">
                <a:solidFill>
                  <a:sysClr val="windowText" lastClr="000000"/>
                </a:solidFill>
                <a:latin typeface="Calibri"/>
                <a:cs typeface="Calibri"/>
              </a:rPr>
              <a:t>or</a:t>
            </a:r>
            <a:r>
              <a:rPr kern="0" spc="-35" dirty="0">
                <a:solidFill>
                  <a:sysClr val="windowText" lastClr="000000"/>
                </a:solidFill>
                <a:latin typeface="Calibri"/>
                <a:cs typeface="Calibri"/>
              </a:rPr>
              <a:t> </a:t>
            </a:r>
            <a:r>
              <a:rPr kern="0" dirty="0">
                <a:solidFill>
                  <a:sysClr val="windowText" lastClr="000000"/>
                </a:solidFill>
                <a:latin typeface="Calibri"/>
                <a:cs typeface="Calibri"/>
              </a:rPr>
              <a:t>fraudulent</a:t>
            </a:r>
            <a:r>
              <a:rPr kern="0" spc="-30" dirty="0">
                <a:solidFill>
                  <a:sysClr val="windowText" lastClr="000000"/>
                </a:solidFill>
                <a:latin typeface="Calibri"/>
                <a:cs typeface="Calibri"/>
              </a:rPr>
              <a:t> </a:t>
            </a:r>
            <a:r>
              <a:rPr kern="0" spc="-10" dirty="0">
                <a:solidFill>
                  <a:sysClr val="windowText" lastClr="000000"/>
                </a:solidFill>
                <a:latin typeface="Calibri"/>
                <a:cs typeface="Calibri"/>
              </a:rPr>
              <a:t>statement</a:t>
            </a:r>
            <a:r>
              <a:rPr kern="0" spc="-35" dirty="0">
                <a:solidFill>
                  <a:sysClr val="windowText" lastClr="000000"/>
                </a:solidFill>
                <a:latin typeface="Calibri"/>
                <a:cs typeface="Calibri"/>
              </a:rPr>
              <a:t> </a:t>
            </a:r>
            <a:r>
              <a:rPr kern="0" dirty="0">
                <a:solidFill>
                  <a:sysClr val="windowText" lastClr="000000"/>
                </a:solidFill>
                <a:latin typeface="Calibri"/>
                <a:cs typeface="Calibri"/>
              </a:rPr>
              <a:t>or</a:t>
            </a:r>
            <a:r>
              <a:rPr kern="0" spc="-30" dirty="0">
                <a:solidFill>
                  <a:sysClr val="windowText" lastClr="000000"/>
                </a:solidFill>
                <a:latin typeface="Calibri"/>
                <a:cs typeface="Calibri"/>
              </a:rPr>
              <a:t> </a:t>
            </a:r>
            <a:r>
              <a:rPr kern="0" spc="-10" dirty="0">
                <a:solidFill>
                  <a:sysClr val="windowText" lastClr="000000"/>
                </a:solidFill>
                <a:latin typeface="Calibri"/>
                <a:cs typeface="Calibri"/>
              </a:rPr>
              <a:t>entry</a:t>
            </a:r>
            <a:endParaRPr kern="0">
              <a:solidFill>
                <a:sysClr val="windowText" lastClr="000000"/>
              </a:solidFill>
              <a:latin typeface="Calibri"/>
              <a:cs typeface="Calibri"/>
            </a:endParaRPr>
          </a:p>
          <a:p>
            <a:endParaRPr sz="2200" kern="0">
              <a:solidFill>
                <a:sysClr val="windowText" lastClr="000000"/>
              </a:solidFill>
              <a:latin typeface="Calibri"/>
              <a:cs typeface="Calibri"/>
            </a:endParaRPr>
          </a:p>
          <a:p>
            <a:pPr marL="52069" algn="ctr">
              <a:spcBef>
                <a:spcPts val="1590"/>
              </a:spcBef>
            </a:pPr>
            <a:r>
              <a:rPr b="1" kern="0" dirty="0">
                <a:solidFill>
                  <a:sysClr val="windowText" lastClr="000000"/>
                </a:solidFill>
                <a:latin typeface="Calibri"/>
                <a:cs typeface="Calibri"/>
              </a:rPr>
              <a:t>The</a:t>
            </a:r>
            <a:r>
              <a:rPr b="1" kern="0" spc="-40" dirty="0">
                <a:solidFill>
                  <a:sysClr val="windowText" lastClr="000000"/>
                </a:solidFill>
                <a:latin typeface="Calibri"/>
                <a:cs typeface="Calibri"/>
              </a:rPr>
              <a:t> </a:t>
            </a:r>
            <a:r>
              <a:rPr b="1" kern="0" dirty="0">
                <a:solidFill>
                  <a:sysClr val="windowText" lastClr="000000"/>
                </a:solidFill>
                <a:latin typeface="Calibri"/>
                <a:cs typeface="Calibri"/>
              </a:rPr>
              <a:t>truth</a:t>
            </a:r>
            <a:r>
              <a:rPr b="1" kern="0" spc="-25" dirty="0">
                <a:solidFill>
                  <a:sysClr val="windowText" lastClr="000000"/>
                </a:solidFill>
                <a:latin typeface="Calibri"/>
                <a:cs typeface="Calibri"/>
              </a:rPr>
              <a:t> </a:t>
            </a:r>
            <a:r>
              <a:rPr b="1" kern="0" dirty="0">
                <a:solidFill>
                  <a:sysClr val="windowText" lastClr="000000"/>
                </a:solidFill>
                <a:latin typeface="Calibri"/>
                <a:cs typeface="Calibri"/>
              </a:rPr>
              <a:t>is</a:t>
            </a:r>
            <a:r>
              <a:rPr b="1" kern="0" spc="-30" dirty="0">
                <a:solidFill>
                  <a:sysClr val="windowText" lastClr="000000"/>
                </a:solidFill>
                <a:latin typeface="Calibri"/>
                <a:cs typeface="Calibri"/>
              </a:rPr>
              <a:t> </a:t>
            </a:r>
            <a:r>
              <a:rPr b="1" kern="0" spc="-10" dirty="0">
                <a:solidFill>
                  <a:sysClr val="windowText" lastClr="000000"/>
                </a:solidFill>
                <a:latin typeface="Calibri"/>
                <a:cs typeface="Calibri"/>
              </a:rPr>
              <a:t>generally</a:t>
            </a:r>
            <a:r>
              <a:rPr b="1" kern="0" spc="-25" dirty="0">
                <a:solidFill>
                  <a:sysClr val="windowText" lastClr="000000"/>
                </a:solidFill>
                <a:latin typeface="Calibri"/>
                <a:cs typeface="Calibri"/>
              </a:rPr>
              <a:t> </a:t>
            </a:r>
            <a:r>
              <a:rPr b="1" kern="0" dirty="0">
                <a:solidFill>
                  <a:sysClr val="windowText" lastClr="000000"/>
                </a:solidFill>
                <a:latin typeface="Calibri"/>
                <a:cs typeface="Calibri"/>
              </a:rPr>
              <a:t>always</a:t>
            </a:r>
            <a:r>
              <a:rPr b="1" kern="0" spc="-30" dirty="0">
                <a:solidFill>
                  <a:sysClr val="windowText" lastClr="000000"/>
                </a:solidFill>
                <a:latin typeface="Calibri"/>
                <a:cs typeface="Calibri"/>
              </a:rPr>
              <a:t> </a:t>
            </a:r>
            <a:r>
              <a:rPr b="1" kern="0" dirty="0">
                <a:solidFill>
                  <a:sysClr val="windowText" lastClr="000000"/>
                </a:solidFill>
                <a:latin typeface="Calibri"/>
                <a:cs typeface="Calibri"/>
              </a:rPr>
              <a:t>better</a:t>
            </a:r>
            <a:r>
              <a:rPr b="1" kern="0" spc="-25" dirty="0">
                <a:solidFill>
                  <a:sysClr val="windowText" lastClr="000000"/>
                </a:solidFill>
                <a:latin typeface="Calibri"/>
                <a:cs typeface="Calibri"/>
              </a:rPr>
              <a:t> </a:t>
            </a:r>
            <a:r>
              <a:rPr b="1" kern="0" dirty="0">
                <a:solidFill>
                  <a:sysClr val="windowText" lastClr="000000"/>
                </a:solidFill>
                <a:latin typeface="Calibri"/>
                <a:cs typeface="Calibri"/>
              </a:rPr>
              <a:t>than</a:t>
            </a:r>
            <a:r>
              <a:rPr b="1" kern="0" spc="-30" dirty="0">
                <a:solidFill>
                  <a:sysClr val="windowText" lastClr="000000"/>
                </a:solidFill>
                <a:latin typeface="Calibri"/>
                <a:cs typeface="Calibri"/>
              </a:rPr>
              <a:t> </a:t>
            </a:r>
            <a:r>
              <a:rPr b="1" kern="0" dirty="0">
                <a:solidFill>
                  <a:sysClr val="windowText" lastClr="000000"/>
                </a:solidFill>
                <a:latin typeface="Calibri"/>
                <a:cs typeface="Calibri"/>
              </a:rPr>
              <a:t>the</a:t>
            </a:r>
            <a:r>
              <a:rPr b="1" kern="0" spc="-25" dirty="0">
                <a:solidFill>
                  <a:sysClr val="windowText" lastClr="000000"/>
                </a:solidFill>
                <a:latin typeface="Calibri"/>
                <a:cs typeface="Calibri"/>
              </a:rPr>
              <a:t> </a:t>
            </a:r>
            <a:r>
              <a:rPr b="1" kern="0" dirty="0">
                <a:solidFill>
                  <a:sysClr val="windowText" lastClr="000000"/>
                </a:solidFill>
                <a:latin typeface="Calibri"/>
                <a:cs typeface="Calibri"/>
              </a:rPr>
              <a:t>result</a:t>
            </a:r>
            <a:r>
              <a:rPr b="1" kern="0" spc="-20" dirty="0">
                <a:solidFill>
                  <a:sysClr val="windowText" lastClr="000000"/>
                </a:solidFill>
                <a:latin typeface="Calibri"/>
                <a:cs typeface="Calibri"/>
              </a:rPr>
              <a:t> </a:t>
            </a:r>
            <a:r>
              <a:rPr b="1" kern="0" dirty="0">
                <a:solidFill>
                  <a:sysClr val="windowText" lastClr="000000"/>
                </a:solidFill>
                <a:latin typeface="Calibri"/>
                <a:cs typeface="Calibri"/>
              </a:rPr>
              <a:t>of</a:t>
            </a:r>
            <a:r>
              <a:rPr b="1" kern="0" spc="-20" dirty="0">
                <a:solidFill>
                  <a:sysClr val="windowText" lastClr="000000"/>
                </a:solidFill>
                <a:latin typeface="Calibri"/>
                <a:cs typeface="Calibri"/>
              </a:rPr>
              <a:t> </a:t>
            </a:r>
            <a:r>
              <a:rPr b="1" kern="0" dirty="0">
                <a:solidFill>
                  <a:sysClr val="windowText" lastClr="000000"/>
                </a:solidFill>
                <a:latin typeface="Calibri"/>
                <a:cs typeface="Calibri"/>
              </a:rPr>
              <a:t>being</a:t>
            </a:r>
            <a:r>
              <a:rPr b="1" kern="0" spc="-25" dirty="0">
                <a:solidFill>
                  <a:sysClr val="windowText" lastClr="000000"/>
                </a:solidFill>
                <a:latin typeface="Calibri"/>
                <a:cs typeface="Calibri"/>
              </a:rPr>
              <a:t> </a:t>
            </a:r>
            <a:r>
              <a:rPr b="1" kern="0" spc="-10" dirty="0">
                <a:solidFill>
                  <a:sysClr val="windowText" lastClr="000000"/>
                </a:solidFill>
                <a:latin typeface="Calibri"/>
                <a:cs typeface="Calibri"/>
              </a:rPr>
              <a:t>dishonest</a:t>
            </a:r>
            <a:endParaRPr kern="0">
              <a:solidFill>
                <a:sysClr val="windowText" lastClr="000000"/>
              </a:solidFill>
              <a:latin typeface="Calibri"/>
              <a:cs typeface="Calibri"/>
            </a:endParaRP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DB61CCBB-F5AE-1508-7655-E9596CD74D53}"/>
                  </a:ext>
                </a:extLst>
              </p14:cNvPr>
              <p14:cNvContentPartPr/>
              <p14:nvPr/>
            </p14:nvContentPartPr>
            <p14:xfrm>
              <a:off x="4500360" y="1804320"/>
              <a:ext cx="3359520" cy="88200"/>
            </p14:xfrm>
          </p:contentPart>
        </mc:Choice>
        <mc:Fallback>
          <p:pic>
            <p:nvPicPr>
              <p:cNvPr id="8" name="Ink 7">
                <a:extLst>
                  <a:ext uri="{FF2B5EF4-FFF2-40B4-BE49-F238E27FC236}">
                    <a16:creationId xmlns:a16="http://schemas.microsoft.com/office/drawing/2014/main" id="{DB61CCBB-F5AE-1508-7655-E9596CD74D53}"/>
                  </a:ext>
                </a:extLst>
              </p:cNvPr>
              <p:cNvPicPr/>
              <p:nvPr/>
            </p:nvPicPr>
            <p:blipFill>
              <a:blip r:embed="rId4"/>
              <a:stretch>
                <a:fillRect/>
              </a:stretch>
            </p:blipFill>
            <p:spPr>
              <a:xfrm>
                <a:off x="4491000" y="1794960"/>
                <a:ext cx="3378240" cy="106920"/>
              </a:xfrm>
              <a:prstGeom prst="rect">
                <a:avLst/>
              </a:prstGeom>
            </p:spPr>
          </p:pic>
        </mc:Fallback>
      </mc:AlternateContent>
    </p:spTree>
    <p:extLst>
      <p:ext uri="{BB962C8B-B14F-4D97-AF65-F5344CB8AC3E}">
        <p14:creationId xmlns:p14="http://schemas.microsoft.com/office/powerpoint/2010/main" val="3695332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sz="1800" b="1" spc="-10" dirty="0">
                <a:latin typeface="Calibri"/>
                <a:cs typeface="Calibri"/>
              </a:rPr>
              <a:t>NATIONAL</a:t>
            </a:r>
            <a:r>
              <a:rPr sz="1800" b="1" spc="-80" dirty="0">
                <a:latin typeface="Calibri"/>
                <a:cs typeface="Calibri"/>
              </a:rPr>
              <a:t> </a:t>
            </a:r>
            <a:r>
              <a:rPr sz="1800" b="1" spc="-10" dirty="0">
                <a:latin typeface="Calibri"/>
                <a:cs typeface="Calibri"/>
              </a:rPr>
              <a:t>BACKGROUND</a:t>
            </a:r>
            <a:r>
              <a:rPr sz="1800" b="1" spc="-70" dirty="0">
                <a:latin typeface="Calibri"/>
                <a:cs typeface="Calibri"/>
              </a:rPr>
              <a:t> </a:t>
            </a:r>
            <a:r>
              <a:rPr sz="1800" b="1" spc="-10" dirty="0">
                <a:latin typeface="Calibri"/>
                <a:cs typeface="Calibri"/>
              </a:rPr>
              <a:t>INVESTIGATIONS</a:t>
            </a:r>
            <a:r>
              <a:rPr sz="1800" b="1" spc="-70" dirty="0">
                <a:latin typeface="Calibri"/>
                <a:cs typeface="Calibri"/>
              </a:rPr>
              <a:t> </a:t>
            </a:r>
            <a:r>
              <a:rPr sz="1800" b="1" spc="-10" dirty="0">
                <a:latin typeface="Calibri"/>
                <a:cs typeface="Calibri"/>
              </a:rPr>
              <a:t>BUREAU</a:t>
            </a:r>
            <a:endParaRPr sz="1800">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algn="ctr">
              <a:spcBef>
                <a:spcPts val="1005"/>
              </a:spcBef>
            </a:pPr>
            <a:r>
              <a:rPr sz="2000" b="1" kern="0" cap="small" dirty="0">
                <a:solidFill>
                  <a:srgbClr val="595959"/>
                </a:solidFill>
                <a:latin typeface="Arial"/>
                <a:cs typeface="Arial"/>
              </a:rPr>
              <a:t>Coverage</a:t>
            </a:r>
            <a:r>
              <a:rPr sz="2000" b="1" kern="0" cap="small" spc="30" dirty="0">
                <a:solidFill>
                  <a:srgbClr val="595959"/>
                </a:solidFill>
                <a:latin typeface="Arial"/>
                <a:cs typeface="Arial"/>
              </a:rPr>
              <a:t> </a:t>
            </a:r>
            <a:r>
              <a:rPr sz="2000" b="1" kern="0" cap="small" dirty="0">
                <a:solidFill>
                  <a:srgbClr val="595959"/>
                </a:solidFill>
                <a:latin typeface="Arial"/>
                <a:cs typeface="Arial"/>
              </a:rPr>
              <a:t>Examples</a:t>
            </a:r>
            <a:r>
              <a:rPr sz="2000" b="1" kern="0" cap="small" spc="45" dirty="0">
                <a:solidFill>
                  <a:srgbClr val="595959"/>
                </a:solidFill>
                <a:latin typeface="Arial"/>
                <a:cs typeface="Arial"/>
              </a:rPr>
              <a:t> </a:t>
            </a:r>
            <a:r>
              <a:rPr sz="2000" b="1" kern="0" cap="small" dirty="0">
                <a:solidFill>
                  <a:srgbClr val="595959"/>
                </a:solidFill>
                <a:latin typeface="Arial"/>
                <a:cs typeface="Arial"/>
              </a:rPr>
              <a:t>&amp;</a:t>
            </a:r>
            <a:r>
              <a:rPr sz="2000" b="1" kern="0" cap="small" spc="-110" dirty="0">
                <a:solidFill>
                  <a:srgbClr val="595959"/>
                </a:solidFill>
                <a:latin typeface="Arial"/>
                <a:cs typeface="Arial"/>
              </a:rPr>
              <a:t> </a:t>
            </a:r>
            <a:r>
              <a:rPr sz="2000" b="1" kern="0" cap="small" dirty="0">
                <a:solidFill>
                  <a:srgbClr val="595959"/>
                </a:solidFill>
                <a:latin typeface="Arial"/>
                <a:cs typeface="Arial"/>
              </a:rPr>
              <a:t>Adjudicative</a:t>
            </a:r>
            <a:r>
              <a:rPr sz="2000" b="1" kern="0" cap="small" spc="45" dirty="0">
                <a:solidFill>
                  <a:srgbClr val="595959"/>
                </a:solidFill>
                <a:latin typeface="Arial"/>
                <a:cs typeface="Arial"/>
              </a:rPr>
              <a:t> </a:t>
            </a:r>
            <a:r>
              <a:rPr sz="2000" b="1" kern="0" cap="small" spc="-10" dirty="0">
                <a:solidFill>
                  <a:srgbClr val="595959"/>
                </a:solidFill>
                <a:latin typeface="Arial"/>
                <a:cs typeface="Arial"/>
              </a:rPr>
              <a:t>Guidelines</a:t>
            </a:r>
            <a:endParaRPr sz="2000" kern="0">
              <a:solidFill>
                <a:sysClr val="windowText" lastClr="000000"/>
              </a:solidFill>
              <a:latin typeface="Arial"/>
              <a:cs typeface="Arial"/>
            </a:endParaRPr>
          </a:p>
        </p:txBody>
      </p:sp>
      <p:sp>
        <p:nvSpPr>
          <p:cNvPr id="5" name="object 5"/>
          <p:cNvSpPr txBox="1"/>
          <p:nvPr/>
        </p:nvSpPr>
        <p:spPr>
          <a:xfrm>
            <a:off x="7241540" y="1637474"/>
            <a:ext cx="2282190" cy="299720"/>
          </a:xfrm>
          <a:prstGeom prst="rect">
            <a:avLst/>
          </a:prstGeom>
        </p:spPr>
        <p:txBody>
          <a:bodyPr vert="horz" wrap="square" lIns="0" tIns="12700" rIns="0" bIns="0" rtlCol="0">
            <a:spAutoFit/>
          </a:bodyPr>
          <a:lstStyle/>
          <a:p>
            <a:pPr marL="12700">
              <a:spcBef>
                <a:spcPts val="100"/>
              </a:spcBef>
            </a:pPr>
            <a:r>
              <a:rPr b="1" kern="0" dirty="0">
                <a:solidFill>
                  <a:srgbClr val="00B050"/>
                </a:solidFill>
                <a:latin typeface="Calibri"/>
                <a:cs typeface="Calibri"/>
              </a:rPr>
              <a:t>Adjudication</a:t>
            </a:r>
            <a:r>
              <a:rPr b="1" kern="0" spc="-70" dirty="0">
                <a:solidFill>
                  <a:srgbClr val="00B050"/>
                </a:solidFill>
                <a:latin typeface="Calibri"/>
                <a:cs typeface="Calibri"/>
              </a:rPr>
              <a:t> </a:t>
            </a:r>
            <a:r>
              <a:rPr b="1" kern="0" spc="-10" dirty="0">
                <a:solidFill>
                  <a:srgbClr val="00B050"/>
                </a:solidFill>
                <a:latin typeface="Calibri"/>
                <a:cs typeface="Calibri"/>
              </a:rPr>
              <a:t>Guidelines</a:t>
            </a:r>
            <a:endParaRPr kern="0">
              <a:solidFill>
                <a:sysClr val="windowText" lastClr="000000"/>
              </a:solidFill>
              <a:latin typeface="Calibri"/>
              <a:cs typeface="Calibri"/>
            </a:endParaRPr>
          </a:p>
        </p:txBody>
      </p:sp>
      <p:sp>
        <p:nvSpPr>
          <p:cNvPr id="6" name="object 6"/>
          <p:cNvSpPr txBox="1"/>
          <p:nvPr/>
        </p:nvSpPr>
        <p:spPr>
          <a:xfrm>
            <a:off x="6479540" y="2204742"/>
            <a:ext cx="3575050" cy="4111625"/>
          </a:xfrm>
          <a:prstGeom prst="rect">
            <a:avLst/>
          </a:prstGeom>
        </p:spPr>
        <p:txBody>
          <a:bodyPr vert="horz" wrap="square" lIns="0" tIns="12700" rIns="0" bIns="0" rtlCol="0">
            <a:spAutoFit/>
          </a:bodyPr>
          <a:lstStyle/>
          <a:p>
            <a:pPr marL="217170" indent="-205104">
              <a:spcBef>
                <a:spcPts val="100"/>
              </a:spcBef>
              <a:buFontTx/>
              <a:buAutoNum type="arabicParenBoth"/>
              <a:tabLst>
                <a:tab pos="217804" algn="l"/>
              </a:tabLst>
            </a:pPr>
            <a:r>
              <a:rPr sz="1200" kern="0" dirty="0">
                <a:solidFill>
                  <a:sysClr val="windowText" lastClr="000000"/>
                </a:solidFill>
                <a:latin typeface="Calibri"/>
                <a:cs typeface="Calibri"/>
              </a:rPr>
              <a:t>Guideline</a:t>
            </a:r>
            <a:r>
              <a:rPr sz="1200" kern="0" spc="-15" dirty="0">
                <a:solidFill>
                  <a:sysClr val="windowText" lastClr="000000"/>
                </a:solidFill>
                <a:latin typeface="Calibri"/>
                <a:cs typeface="Calibri"/>
              </a:rPr>
              <a:t> </a:t>
            </a:r>
            <a:r>
              <a:rPr sz="1200" kern="0" dirty="0">
                <a:solidFill>
                  <a:sysClr val="windowText" lastClr="000000"/>
                </a:solidFill>
                <a:latin typeface="Calibri"/>
                <a:cs typeface="Calibri"/>
              </a:rPr>
              <a:t>A:</a:t>
            </a:r>
            <a:r>
              <a:rPr sz="1200" kern="0" spc="-15" dirty="0">
                <a:solidFill>
                  <a:sysClr val="windowText" lastClr="000000"/>
                </a:solidFill>
                <a:latin typeface="Calibri"/>
                <a:cs typeface="Calibri"/>
              </a:rPr>
              <a:t> </a:t>
            </a:r>
            <a:r>
              <a:rPr sz="1200" kern="0" dirty="0">
                <a:solidFill>
                  <a:sysClr val="windowText" lastClr="000000"/>
                </a:solidFill>
                <a:latin typeface="Calibri"/>
                <a:cs typeface="Calibri"/>
              </a:rPr>
              <a:t>Allegiance</a:t>
            </a:r>
            <a:r>
              <a:rPr sz="1200" kern="0" spc="-15" dirty="0">
                <a:solidFill>
                  <a:sysClr val="windowText" lastClr="000000"/>
                </a:solidFill>
                <a:latin typeface="Calibri"/>
                <a:cs typeface="Calibri"/>
              </a:rPr>
              <a:t> </a:t>
            </a:r>
            <a:r>
              <a:rPr sz="1200" kern="0" dirty="0">
                <a:solidFill>
                  <a:sysClr val="windowText" lastClr="000000"/>
                </a:solidFill>
                <a:latin typeface="Calibri"/>
                <a:cs typeface="Calibri"/>
              </a:rPr>
              <a:t>to</a:t>
            </a:r>
            <a:r>
              <a:rPr sz="1200" kern="0" spc="-10" dirty="0">
                <a:solidFill>
                  <a:sysClr val="windowText" lastClr="000000"/>
                </a:solidFill>
                <a:latin typeface="Calibri"/>
                <a:cs typeface="Calibri"/>
              </a:rPr>
              <a:t> </a:t>
            </a:r>
            <a:r>
              <a:rPr sz="1200" kern="0" dirty="0">
                <a:solidFill>
                  <a:sysClr val="windowText" lastClr="000000"/>
                </a:solidFill>
                <a:latin typeface="Calibri"/>
                <a:cs typeface="Calibri"/>
              </a:rPr>
              <a:t>the</a:t>
            </a:r>
            <a:r>
              <a:rPr sz="1200" kern="0" spc="-15" dirty="0">
                <a:solidFill>
                  <a:sysClr val="windowText" lastClr="000000"/>
                </a:solidFill>
                <a:latin typeface="Calibri"/>
                <a:cs typeface="Calibri"/>
              </a:rPr>
              <a:t> </a:t>
            </a:r>
            <a:r>
              <a:rPr sz="1200" kern="0" dirty="0">
                <a:solidFill>
                  <a:sysClr val="windowText" lastClr="000000"/>
                </a:solidFill>
                <a:latin typeface="Calibri"/>
                <a:cs typeface="Calibri"/>
              </a:rPr>
              <a:t>United</a:t>
            </a:r>
            <a:r>
              <a:rPr sz="1200" kern="0" spc="-20" dirty="0">
                <a:solidFill>
                  <a:sysClr val="windowText" lastClr="000000"/>
                </a:solidFill>
                <a:latin typeface="Calibri"/>
                <a:cs typeface="Calibri"/>
              </a:rPr>
              <a:t> </a:t>
            </a:r>
            <a:r>
              <a:rPr sz="1200" kern="0" spc="-10" dirty="0">
                <a:solidFill>
                  <a:sysClr val="windowText" lastClr="000000"/>
                </a:solidFill>
                <a:latin typeface="Calibri"/>
                <a:cs typeface="Calibri"/>
              </a:rPr>
              <a:t>States</a:t>
            </a:r>
            <a:endParaRPr sz="1200" kern="0">
              <a:solidFill>
                <a:sysClr val="windowText" lastClr="000000"/>
              </a:solidFill>
              <a:latin typeface="Calibri"/>
              <a:cs typeface="Calibri"/>
            </a:endParaRPr>
          </a:p>
          <a:p>
            <a:pPr marL="217170" indent="-205104">
              <a:spcBef>
                <a:spcPts val="1125"/>
              </a:spcBef>
              <a:buFontTx/>
              <a:buAutoNum type="arabicParenBoth"/>
              <a:tabLst>
                <a:tab pos="217804" algn="l"/>
              </a:tabLst>
            </a:pPr>
            <a:r>
              <a:rPr sz="1200" kern="0" dirty="0">
                <a:solidFill>
                  <a:sysClr val="windowText" lastClr="000000"/>
                </a:solidFill>
                <a:latin typeface="Calibri"/>
                <a:cs typeface="Calibri"/>
              </a:rPr>
              <a:t>Guideline</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B:</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Foreign</a:t>
            </a:r>
            <a:r>
              <a:rPr sz="1200" kern="0" spc="-35" dirty="0">
                <a:solidFill>
                  <a:sysClr val="windowText" lastClr="000000"/>
                </a:solidFill>
                <a:latin typeface="Calibri"/>
                <a:cs typeface="Calibri"/>
              </a:rPr>
              <a:t> </a:t>
            </a:r>
            <a:r>
              <a:rPr sz="1200" kern="0" spc="-10" dirty="0">
                <a:solidFill>
                  <a:sysClr val="windowText" lastClr="000000"/>
                </a:solidFill>
                <a:latin typeface="Calibri"/>
                <a:cs typeface="Calibri"/>
              </a:rPr>
              <a:t>Influence</a:t>
            </a:r>
            <a:endParaRPr sz="1200" kern="0">
              <a:solidFill>
                <a:sysClr val="windowText" lastClr="000000"/>
              </a:solidFill>
              <a:latin typeface="Calibri"/>
              <a:cs typeface="Calibri"/>
            </a:endParaRPr>
          </a:p>
          <a:p>
            <a:pPr marL="217170" indent="-205104">
              <a:spcBef>
                <a:spcPts val="1125"/>
              </a:spcBef>
              <a:buFontTx/>
              <a:buAutoNum type="arabicParenBoth"/>
              <a:tabLst>
                <a:tab pos="217804" algn="l"/>
              </a:tabLst>
            </a:pPr>
            <a:r>
              <a:rPr sz="1200" kern="0" dirty="0">
                <a:solidFill>
                  <a:sysClr val="windowText" lastClr="000000"/>
                </a:solidFill>
                <a:latin typeface="Calibri"/>
                <a:cs typeface="Calibri"/>
              </a:rPr>
              <a:t>Guideline</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C:</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Foreign</a:t>
            </a:r>
            <a:r>
              <a:rPr sz="1200" kern="0" spc="-35" dirty="0">
                <a:solidFill>
                  <a:sysClr val="windowText" lastClr="000000"/>
                </a:solidFill>
                <a:latin typeface="Calibri"/>
                <a:cs typeface="Calibri"/>
              </a:rPr>
              <a:t> </a:t>
            </a:r>
            <a:r>
              <a:rPr sz="1200" kern="0" spc="-10" dirty="0">
                <a:solidFill>
                  <a:sysClr val="windowText" lastClr="000000"/>
                </a:solidFill>
                <a:latin typeface="Calibri"/>
                <a:cs typeface="Calibri"/>
              </a:rPr>
              <a:t>Preference</a:t>
            </a:r>
            <a:endParaRPr sz="1200" kern="0">
              <a:solidFill>
                <a:sysClr val="windowText" lastClr="000000"/>
              </a:solidFill>
              <a:latin typeface="Calibri"/>
              <a:cs typeface="Calibri"/>
            </a:endParaRPr>
          </a:p>
          <a:p>
            <a:pPr marL="217170" indent="-205104">
              <a:spcBef>
                <a:spcPts val="1095"/>
              </a:spcBef>
              <a:buFontTx/>
              <a:buAutoNum type="arabicParenBoth"/>
              <a:tabLst>
                <a:tab pos="217804" algn="l"/>
              </a:tabLst>
            </a:pPr>
            <a:r>
              <a:rPr sz="1200" kern="0" dirty="0">
                <a:solidFill>
                  <a:sysClr val="windowText" lastClr="000000"/>
                </a:solidFill>
                <a:latin typeface="Calibri"/>
                <a:cs typeface="Calibri"/>
              </a:rPr>
              <a:t>Guideline</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D:</a:t>
            </a:r>
            <a:r>
              <a:rPr sz="1200" kern="0" spc="-25" dirty="0">
                <a:solidFill>
                  <a:sysClr val="windowText" lastClr="000000"/>
                </a:solidFill>
                <a:latin typeface="Calibri"/>
                <a:cs typeface="Calibri"/>
              </a:rPr>
              <a:t> </a:t>
            </a:r>
            <a:r>
              <a:rPr sz="1200" kern="0" dirty="0">
                <a:solidFill>
                  <a:sysClr val="windowText" lastClr="000000"/>
                </a:solidFill>
                <a:latin typeface="Calibri"/>
                <a:cs typeface="Calibri"/>
              </a:rPr>
              <a:t>Sexual</a:t>
            </a:r>
            <a:r>
              <a:rPr sz="1200" kern="0" spc="-25" dirty="0">
                <a:solidFill>
                  <a:sysClr val="windowText" lastClr="000000"/>
                </a:solidFill>
                <a:latin typeface="Calibri"/>
                <a:cs typeface="Calibri"/>
              </a:rPr>
              <a:t> </a:t>
            </a:r>
            <a:r>
              <a:rPr sz="1200" kern="0" spc="-10" dirty="0">
                <a:solidFill>
                  <a:sysClr val="windowText" lastClr="000000"/>
                </a:solidFill>
                <a:latin typeface="Calibri"/>
                <a:cs typeface="Calibri"/>
              </a:rPr>
              <a:t>Behavior</a:t>
            </a:r>
            <a:endParaRPr sz="1200" kern="0">
              <a:solidFill>
                <a:sysClr val="windowText" lastClr="000000"/>
              </a:solidFill>
              <a:latin typeface="Calibri"/>
              <a:cs typeface="Calibri"/>
            </a:endParaRPr>
          </a:p>
          <a:p>
            <a:pPr marL="217170" indent="-205104">
              <a:spcBef>
                <a:spcPts val="1125"/>
              </a:spcBef>
              <a:buFontTx/>
              <a:buAutoNum type="arabicParenBoth"/>
              <a:tabLst>
                <a:tab pos="217804" algn="l"/>
              </a:tabLst>
            </a:pPr>
            <a:r>
              <a:rPr sz="1200" kern="0" dirty="0">
                <a:solidFill>
                  <a:sysClr val="windowText" lastClr="000000"/>
                </a:solidFill>
                <a:latin typeface="Calibri"/>
                <a:cs typeface="Calibri"/>
              </a:rPr>
              <a:t>Guideline</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E:</a:t>
            </a:r>
            <a:r>
              <a:rPr sz="1200" kern="0" spc="-25" dirty="0">
                <a:solidFill>
                  <a:sysClr val="windowText" lastClr="000000"/>
                </a:solidFill>
                <a:latin typeface="Calibri"/>
                <a:cs typeface="Calibri"/>
              </a:rPr>
              <a:t> </a:t>
            </a:r>
            <a:r>
              <a:rPr sz="1200" kern="0" dirty="0">
                <a:solidFill>
                  <a:sysClr val="windowText" lastClr="000000"/>
                </a:solidFill>
                <a:latin typeface="Calibri"/>
                <a:cs typeface="Calibri"/>
              </a:rPr>
              <a:t>Personal</a:t>
            </a:r>
            <a:r>
              <a:rPr sz="1200" kern="0" spc="-30" dirty="0">
                <a:solidFill>
                  <a:sysClr val="windowText" lastClr="000000"/>
                </a:solidFill>
                <a:latin typeface="Calibri"/>
                <a:cs typeface="Calibri"/>
              </a:rPr>
              <a:t> </a:t>
            </a:r>
            <a:r>
              <a:rPr sz="1200" kern="0" spc="-10" dirty="0">
                <a:solidFill>
                  <a:sysClr val="windowText" lastClr="000000"/>
                </a:solidFill>
                <a:latin typeface="Calibri"/>
                <a:cs typeface="Calibri"/>
              </a:rPr>
              <a:t>Conduct</a:t>
            </a:r>
            <a:endParaRPr sz="1200" kern="0">
              <a:solidFill>
                <a:sysClr val="windowText" lastClr="000000"/>
              </a:solidFill>
              <a:latin typeface="Calibri"/>
              <a:cs typeface="Calibri"/>
            </a:endParaRPr>
          </a:p>
          <a:p>
            <a:pPr marL="217170" indent="-205104">
              <a:spcBef>
                <a:spcPts val="1130"/>
              </a:spcBef>
              <a:buFontTx/>
              <a:buAutoNum type="arabicParenBoth"/>
              <a:tabLst>
                <a:tab pos="217804" algn="l"/>
              </a:tabLst>
            </a:pPr>
            <a:r>
              <a:rPr sz="1200" kern="0" dirty="0">
                <a:solidFill>
                  <a:sysClr val="windowText" lastClr="000000"/>
                </a:solidFill>
                <a:latin typeface="Calibri"/>
                <a:cs typeface="Calibri"/>
              </a:rPr>
              <a:t>Guideline</a:t>
            </a:r>
            <a:r>
              <a:rPr sz="1200" kern="0" spc="-25" dirty="0">
                <a:solidFill>
                  <a:sysClr val="windowText" lastClr="000000"/>
                </a:solidFill>
                <a:latin typeface="Calibri"/>
                <a:cs typeface="Calibri"/>
              </a:rPr>
              <a:t> </a:t>
            </a:r>
            <a:r>
              <a:rPr sz="1200" kern="0" dirty="0">
                <a:solidFill>
                  <a:sysClr val="windowText" lastClr="000000"/>
                </a:solidFill>
                <a:latin typeface="Calibri"/>
                <a:cs typeface="Calibri"/>
              </a:rPr>
              <a:t>F:</a:t>
            </a:r>
            <a:r>
              <a:rPr sz="1200" kern="0" spc="-20" dirty="0">
                <a:solidFill>
                  <a:sysClr val="windowText" lastClr="000000"/>
                </a:solidFill>
                <a:latin typeface="Calibri"/>
                <a:cs typeface="Calibri"/>
              </a:rPr>
              <a:t> </a:t>
            </a:r>
            <a:r>
              <a:rPr sz="1200" kern="0" dirty="0">
                <a:solidFill>
                  <a:sysClr val="windowText" lastClr="000000"/>
                </a:solidFill>
                <a:latin typeface="Calibri"/>
                <a:cs typeface="Calibri"/>
              </a:rPr>
              <a:t>Financial</a:t>
            </a:r>
            <a:r>
              <a:rPr sz="1200" kern="0" spc="-20" dirty="0">
                <a:solidFill>
                  <a:sysClr val="windowText" lastClr="000000"/>
                </a:solidFill>
                <a:latin typeface="Calibri"/>
                <a:cs typeface="Calibri"/>
              </a:rPr>
              <a:t> </a:t>
            </a:r>
            <a:r>
              <a:rPr sz="1200" kern="0" spc="-10" dirty="0">
                <a:solidFill>
                  <a:sysClr val="windowText" lastClr="000000"/>
                </a:solidFill>
                <a:latin typeface="Calibri"/>
                <a:cs typeface="Calibri"/>
              </a:rPr>
              <a:t>Considerations</a:t>
            </a:r>
            <a:endParaRPr sz="1200" kern="0">
              <a:solidFill>
                <a:sysClr val="windowText" lastClr="000000"/>
              </a:solidFill>
              <a:latin typeface="Calibri"/>
              <a:cs typeface="Calibri"/>
            </a:endParaRPr>
          </a:p>
          <a:p>
            <a:pPr marL="217170" indent="-205104">
              <a:spcBef>
                <a:spcPts val="1125"/>
              </a:spcBef>
              <a:buFontTx/>
              <a:buAutoNum type="arabicParenBoth"/>
              <a:tabLst>
                <a:tab pos="217804" algn="l"/>
              </a:tabLst>
            </a:pPr>
            <a:r>
              <a:rPr sz="1200" kern="0" dirty="0">
                <a:solidFill>
                  <a:sysClr val="windowText" lastClr="000000"/>
                </a:solidFill>
                <a:latin typeface="Calibri"/>
                <a:cs typeface="Calibri"/>
              </a:rPr>
              <a:t>Guideline</a:t>
            </a:r>
            <a:r>
              <a:rPr sz="1200" kern="0" spc="-15" dirty="0">
                <a:solidFill>
                  <a:sysClr val="windowText" lastClr="000000"/>
                </a:solidFill>
                <a:latin typeface="Calibri"/>
                <a:cs typeface="Calibri"/>
              </a:rPr>
              <a:t> </a:t>
            </a:r>
            <a:r>
              <a:rPr sz="1200" kern="0" dirty="0">
                <a:solidFill>
                  <a:sysClr val="windowText" lastClr="000000"/>
                </a:solidFill>
                <a:latin typeface="Calibri"/>
                <a:cs typeface="Calibri"/>
              </a:rPr>
              <a:t>G:</a:t>
            </a:r>
            <a:r>
              <a:rPr sz="1200" kern="0" spc="-10" dirty="0">
                <a:solidFill>
                  <a:sysClr val="windowText" lastClr="000000"/>
                </a:solidFill>
                <a:latin typeface="Calibri"/>
                <a:cs typeface="Calibri"/>
              </a:rPr>
              <a:t> </a:t>
            </a:r>
            <a:r>
              <a:rPr sz="1200" kern="0" dirty="0">
                <a:solidFill>
                  <a:sysClr val="windowText" lastClr="000000"/>
                </a:solidFill>
                <a:latin typeface="Calibri"/>
                <a:cs typeface="Calibri"/>
              </a:rPr>
              <a:t>Alcohol</a:t>
            </a:r>
            <a:r>
              <a:rPr sz="1200" kern="0" spc="-15" dirty="0">
                <a:solidFill>
                  <a:sysClr val="windowText" lastClr="000000"/>
                </a:solidFill>
                <a:latin typeface="Calibri"/>
                <a:cs typeface="Calibri"/>
              </a:rPr>
              <a:t> </a:t>
            </a:r>
            <a:r>
              <a:rPr sz="1200" kern="0" spc="-10" dirty="0">
                <a:solidFill>
                  <a:sysClr val="windowText" lastClr="000000"/>
                </a:solidFill>
                <a:latin typeface="Calibri"/>
                <a:cs typeface="Calibri"/>
              </a:rPr>
              <a:t>Consumption</a:t>
            </a:r>
            <a:endParaRPr sz="1200" kern="0">
              <a:solidFill>
                <a:sysClr val="windowText" lastClr="000000"/>
              </a:solidFill>
              <a:latin typeface="Calibri"/>
              <a:cs typeface="Calibri"/>
            </a:endParaRPr>
          </a:p>
          <a:p>
            <a:pPr marL="217170" indent="-205104">
              <a:spcBef>
                <a:spcPts val="1125"/>
              </a:spcBef>
              <a:buFontTx/>
              <a:buAutoNum type="arabicParenBoth"/>
              <a:tabLst>
                <a:tab pos="217804" algn="l"/>
              </a:tabLst>
            </a:pPr>
            <a:r>
              <a:rPr sz="1200" kern="0" dirty="0">
                <a:solidFill>
                  <a:sysClr val="windowText" lastClr="000000"/>
                </a:solidFill>
                <a:latin typeface="Calibri"/>
                <a:cs typeface="Calibri"/>
              </a:rPr>
              <a:t>Guideline</a:t>
            </a:r>
            <a:r>
              <a:rPr sz="1200" kern="0" spc="-20" dirty="0">
                <a:solidFill>
                  <a:sysClr val="windowText" lastClr="000000"/>
                </a:solidFill>
                <a:latin typeface="Calibri"/>
                <a:cs typeface="Calibri"/>
              </a:rPr>
              <a:t> </a:t>
            </a:r>
            <a:r>
              <a:rPr sz="1200" kern="0" dirty="0">
                <a:solidFill>
                  <a:sysClr val="windowText" lastClr="000000"/>
                </a:solidFill>
                <a:latin typeface="Calibri"/>
                <a:cs typeface="Calibri"/>
              </a:rPr>
              <a:t>H:</a:t>
            </a:r>
            <a:r>
              <a:rPr sz="1200" kern="0" spc="-15" dirty="0">
                <a:solidFill>
                  <a:sysClr val="windowText" lastClr="000000"/>
                </a:solidFill>
                <a:latin typeface="Calibri"/>
                <a:cs typeface="Calibri"/>
              </a:rPr>
              <a:t> </a:t>
            </a:r>
            <a:r>
              <a:rPr sz="1200" kern="0" dirty="0">
                <a:solidFill>
                  <a:sysClr val="windowText" lastClr="000000"/>
                </a:solidFill>
                <a:latin typeface="Calibri"/>
                <a:cs typeface="Calibri"/>
              </a:rPr>
              <a:t>Drug</a:t>
            </a:r>
            <a:r>
              <a:rPr sz="1200" kern="0" spc="-20" dirty="0">
                <a:solidFill>
                  <a:sysClr val="windowText" lastClr="000000"/>
                </a:solidFill>
                <a:latin typeface="Calibri"/>
                <a:cs typeface="Calibri"/>
              </a:rPr>
              <a:t> </a:t>
            </a:r>
            <a:r>
              <a:rPr sz="1200" kern="0" spc="-10" dirty="0">
                <a:solidFill>
                  <a:sysClr val="windowText" lastClr="000000"/>
                </a:solidFill>
                <a:latin typeface="Calibri"/>
                <a:cs typeface="Calibri"/>
              </a:rPr>
              <a:t>Involvement</a:t>
            </a:r>
            <a:endParaRPr sz="1200" kern="0">
              <a:solidFill>
                <a:sysClr val="windowText" lastClr="000000"/>
              </a:solidFill>
              <a:latin typeface="Calibri"/>
              <a:cs typeface="Calibri"/>
            </a:endParaRPr>
          </a:p>
          <a:p>
            <a:pPr marL="217170" indent="-205104">
              <a:spcBef>
                <a:spcPts val="1095"/>
              </a:spcBef>
              <a:buFontTx/>
              <a:buAutoNum type="arabicParenBoth"/>
              <a:tabLst>
                <a:tab pos="217804" algn="l"/>
              </a:tabLst>
            </a:pPr>
            <a:r>
              <a:rPr sz="1200" kern="0" dirty="0">
                <a:solidFill>
                  <a:sysClr val="windowText" lastClr="000000"/>
                </a:solidFill>
                <a:latin typeface="Calibri"/>
                <a:cs typeface="Calibri"/>
              </a:rPr>
              <a:t>Guideline</a:t>
            </a:r>
            <a:r>
              <a:rPr sz="1200" kern="0" spc="5" dirty="0">
                <a:solidFill>
                  <a:sysClr val="windowText" lastClr="000000"/>
                </a:solidFill>
                <a:latin typeface="Calibri"/>
                <a:cs typeface="Calibri"/>
              </a:rPr>
              <a:t> </a:t>
            </a:r>
            <a:r>
              <a:rPr sz="1200" kern="0" dirty="0">
                <a:solidFill>
                  <a:sysClr val="windowText" lastClr="000000"/>
                </a:solidFill>
                <a:latin typeface="Calibri"/>
                <a:cs typeface="Calibri"/>
              </a:rPr>
              <a:t>I:</a:t>
            </a:r>
            <a:r>
              <a:rPr sz="1200" kern="0" spc="5" dirty="0">
                <a:solidFill>
                  <a:sysClr val="windowText" lastClr="000000"/>
                </a:solidFill>
                <a:latin typeface="Calibri"/>
                <a:cs typeface="Calibri"/>
              </a:rPr>
              <a:t> </a:t>
            </a:r>
            <a:r>
              <a:rPr sz="1200" kern="0" spc="-10" dirty="0">
                <a:solidFill>
                  <a:sysClr val="windowText" lastClr="000000"/>
                </a:solidFill>
                <a:latin typeface="Calibri"/>
                <a:cs typeface="Calibri"/>
              </a:rPr>
              <a:t>Psychological</a:t>
            </a:r>
            <a:r>
              <a:rPr sz="1200" kern="0" spc="5" dirty="0">
                <a:solidFill>
                  <a:sysClr val="windowText" lastClr="000000"/>
                </a:solidFill>
                <a:latin typeface="Calibri"/>
                <a:cs typeface="Calibri"/>
              </a:rPr>
              <a:t> </a:t>
            </a:r>
            <a:r>
              <a:rPr sz="1200" kern="0" spc="-10" dirty="0">
                <a:solidFill>
                  <a:sysClr val="windowText" lastClr="000000"/>
                </a:solidFill>
                <a:latin typeface="Calibri"/>
                <a:cs typeface="Calibri"/>
              </a:rPr>
              <a:t>Conditions</a:t>
            </a:r>
            <a:endParaRPr sz="1200" kern="0">
              <a:solidFill>
                <a:sysClr val="windowText" lastClr="000000"/>
              </a:solidFill>
              <a:latin typeface="Calibri"/>
              <a:cs typeface="Calibri"/>
            </a:endParaRPr>
          </a:p>
          <a:p>
            <a:pPr marL="294640" indent="-282575">
              <a:spcBef>
                <a:spcPts val="1125"/>
              </a:spcBef>
              <a:buFontTx/>
              <a:buAutoNum type="arabicParenBoth"/>
              <a:tabLst>
                <a:tab pos="295275" algn="l"/>
              </a:tabLst>
            </a:pPr>
            <a:r>
              <a:rPr sz="1200" kern="0" dirty="0">
                <a:solidFill>
                  <a:sysClr val="windowText" lastClr="000000"/>
                </a:solidFill>
                <a:latin typeface="Calibri"/>
                <a:cs typeface="Calibri"/>
              </a:rPr>
              <a:t>Guideline</a:t>
            </a:r>
            <a:r>
              <a:rPr sz="1200" kern="0" spc="-20" dirty="0">
                <a:solidFill>
                  <a:sysClr val="windowText" lastClr="000000"/>
                </a:solidFill>
                <a:latin typeface="Calibri"/>
                <a:cs typeface="Calibri"/>
              </a:rPr>
              <a:t> </a:t>
            </a:r>
            <a:r>
              <a:rPr sz="1200" kern="0" dirty="0">
                <a:solidFill>
                  <a:sysClr val="windowText" lastClr="000000"/>
                </a:solidFill>
                <a:latin typeface="Calibri"/>
                <a:cs typeface="Calibri"/>
              </a:rPr>
              <a:t>J:</a:t>
            </a:r>
            <a:r>
              <a:rPr sz="1200" kern="0" spc="-20" dirty="0">
                <a:solidFill>
                  <a:sysClr val="windowText" lastClr="000000"/>
                </a:solidFill>
                <a:latin typeface="Calibri"/>
                <a:cs typeface="Calibri"/>
              </a:rPr>
              <a:t> </a:t>
            </a:r>
            <a:r>
              <a:rPr sz="1200" kern="0" dirty="0">
                <a:solidFill>
                  <a:sysClr val="windowText" lastClr="000000"/>
                </a:solidFill>
                <a:latin typeface="Calibri"/>
                <a:cs typeface="Calibri"/>
              </a:rPr>
              <a:t>Criminal</a:t>
            </a:r>
            <a:r>
              <a:rPr sz="1200" kern="0" spc="-20" dirty="0">
                <a:solidFill>
                  <a:sysClr val="windowText" lastClr="000000"/>
                </a:solidFill>
                <a:latin typeface="Calibri"/>
                <a:cs typeface="Calibri"/>
              </a:rPr>
              <a:t> </a:t>
            </a:r>
            <a:r>
              <a:rPr sz="1200" kern="0" spc="-10" dirty="0">
                <a:solidFill>
                  <a:sysClr val="windowText" lastClr="000000"/>
                </a:solidFill>
                <a:latin typeface="Calibri"/>
                <a:cs typeface="Calibri"/>
              </a:rPr>
              <a:t>Conduct</a:t>
            </a:r>
            <a:endParaRPr sz="1200" kern="0">
              <a:solidFill>
                <a:sysClr val="windowText" lastClr="000000"/>
              </a:solidFill>
              <a:latin typeface="Calibri"/>
              <a:cs typeface="Calibri"/>
            </a:endParaRPr>
          </a:p>
          <a:p>
            <a:pPr marL="294640" indent="-282575">
              <a:spcBef>
                <a:spcPts val="1130"/>
              </a:spcBef>
              <a:buFontTx/>
              <a:buAutoNum type="arabicParenBoth"/>
              <a:tabLst>
                <a:tab pos="295275" algn="l"/>
              </a:tabLst>
            </a:pPr>
            <a:r>
              <a:rPr sz="1200" kern="0" dirty="0">
                <a:solidFill>
                  <a:sysClr val="windowText" lastClr="000000"/>
                </a:solidFill>
                <a:latin typeface="Calibri"/>
                <a:cs typeface="Calibri"/>
              </a:rPr>
              <a:t>Guideline</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K:</a:t>
            </a:r>
            <a:r>
              <a:rPr sz="1200" kern="0" spc="-25" dirty="0">
                <a:solidFill>
                  <a:sysClr val="windowText" lastClr="000000"/>
                </a:solidFill>
                <a:latin typeface="Calibri"/>
                <a:cs typeface="Calibri"/>
              </a:rPr>
              <a:t> </a:t>
            </a:r>
            <a:r>
              <a:rPr sz="1200" kern="0" dirty="0">
                <a:solidFill>
                  <a:sysClr val="windowText" lastClr="000000"/>
                </a:solidFill>
                <a:latin typeface="Calibri"/>
                <a:cs typeface="Calibri"/>
              </a:rPr>
              <a:t>Handling</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Protected</a:t>
            </a:r>
            <a:r>
              <a:rPr sz="1200" kern="0" spc="-35" dirty="0">
                <a:solidFill>
                  <a:sysClr val="windowText" lastClr="000000"/>
                </a:solidFill>
                <a:latin typeface="Calibri"/>
                <a:cs typeface="Calibri"/>
              </a:rPr>
              <a:t> </a:t>
            </a:r>
            <a:r>
              <a:rPr sz="1200" kern="0" spc="-10" dirty="0">
                <a:solidFill>
                  <a:sysClr val="windowText" lastClr="000000"/>
                </a:solidFill>
                <a:latin typeface="Calibri"/>
                <a:cs typeface="Calibri"/>
              </a:rPr>
              <a:t>Information</a:t>
            </a:r>
            <a:endParaRPr sz="1200" kern="0">
              <a:solidFill>
                <a:sysClr val="windowText" lastClr="000000"/>
              </a:solidFill>
              <a:latin typeface="Calibri"/>
              <a:cs typeface="Calibri"/>
            </a:endParaRPr>
          </a:p>
          <a:p>
            <a:pPr marL="294640" indent="-282575">
              <a:spcBef>
                <a:spcPts val="1125"/>
              </a:spcBef>
              <a:buFontTx/>
              <a:buAutoNum type="arabicParenBoth"/>
              <a:tabLst>
                <a:tab pos="295275" algn="l"/>
              </a:tabLst>
            </a:pPr>
            <a:r>
              <a:rPr sz="1200" kern="0" dirty="0">
                <a:solidFill>
                  <a:sysClr val="windowText" lastClr="000000"/>
                </a:solidFill>
                <a:latin typeface="Calibri"/>
                <a:cs typeface="Calibri"/>
              </a:rPr>
              <a:t>Guideline</a:t>
            </a:r>
            <a:r>
              <a:rPr sz="1200" kern="0" spc="-20" dirty="0">
                <a:solidFill>
                  <a:sysClr val="windowText" lastClr="000000"/>
                </a:solidFill>
                <a:latin typeface="Calibri"/>
                <a:cs typeface="Calibri"/>
              </a:rPr>
              <a:t> </a:t>
            </a:r>
            <a:r>
              <a:rPr sz="1200" kern="0" dirty="0">
                <a:solidFill>
                  <a:sysClr val="windowText" lastClr="000000"/>
                </a:solidFill>
                <a:latin typeface="Calibri"/>
                <a:cs typeface="Calibri"/>
              </a:rPr>
              <a:t>L:</a:t>
            </a:r>
            <a:r>
              <a:rPr sz="1200" kern="0" spc="-15" dirty="0">
                <a:solidFill>
                  <a:sysClr val="windowText" lastClr="000000"/>
                </a:solidFill>
                <a:latin typeface="Calibri"/>
                <a:cs typeface="Calibri"/>
              </a:rPr>
              <a:t> </a:t>
            </a:r>
            <a:r>
              <a:rPr sz="1200" kern="0" dirty="0">
                <a:solidFill>
                  <a:sysClr val="windowText" lastClr="000000"/>
                </a:solidFill>
                <a:latin typeface="Calibri"/>
                <a:cs typeface="Calibri"/>
              </a:rPr>
              <a:t>Outside</a:t>
            </a:r>
            <a:r>
              <a:rPr sz="1200" kern="0" spc="-15" dirty="0">
                <a:solidFill>
                  <a:sysClr val="windowText" lastClr="000000"/>
                </a:solidFill>
                <a:latin typeface="Calibri"/>
                <a:cs typeface="Calibri"/>
              </a:rPr>
              <a:t> </a:t>
            </a:r>
            <a:r>
              <a:rPr sz="1200" kern="0" spc="-10" dirty="0">
                <a:solidFill>
                  <a:sysClr val="windowText" lastClr="000000"/>
                </a:solidFill>
                <a:latin typeface="Calibri"/>
                <a:cs typeface="Calibri"/>
              </a:rPr>
              <a:t>Activities</a:t>
            </a:r>
            <a:endParaRPr sz="1200" kern="0">
              <a:solidFill>
                <a:sysClr val="windowText" lastClr="000000"/>
              </a:solidFill>
              <a:latin typeface="Calibri"/>
              <a:cs typeface="Calibri"/>
            </a:endParaRPr>
          </a:p>
          <a:p>
            <a:pPr marL="294640" indent="-282575">
              <a:spcBef>
                <a:spcPts val="1125"/>
              </a:spcBef>
              <a:buFontTx/>
              <a:buAutoNum type="arabicParenBoth"/>
              <a:tabLst>
                <a:tab pos="295275" algn="l"/>
              </a:tabLst>
            </a:pPr>
            <a:r>
              <a:rPr sz="1200" kern="0" dirty="0">
                <a:solidFill>
                  <a:sysClr val="windowText" lastClr="000000"/>
                </a:solidFill>
                <a:latin typeface="Calibri"/>
                <a:cs typeface="Calibri"/>
              </a:rPr>
              <a:t>Guideline</a:t>
            </a:r>
            <a:r>
              <a:rPr sz="1200" kern="0" spc="-15" dirty="0">
                <a:solidFill>
                  <a:sysClr val="windowText" lastClr="000000"/>
                </a:solidFill>
                <a:latin typeface="Calibri"/>
                <a:cs typeface="Calibri"/>
              </a:rPr>
              <a:t> </a:t>
            </a:r>
            <a:r>
              <a:rPr sz="1200" kern="0" dirty="0">
                <a:solidFill>
                  <a:sysClr val="windowText" lastClr="000000"/>
                </a:solidFill>
                <a:latin typeface="Calibri"/>
                <a:cs typeface="Calibri"/>
              </a:rPr>
              <a:t>M: Use</a:t>
            </a:r>
            <a:r>
              <a:rPr sz="1200" kern="0" spc="-5" dirty="0">
                <a:solidFill>
                  <a:sysClr val="windowText" lastClr="000000"/>
                </a:solidFill>
                <a:latin typeface="Calibri"/>
                <a:cs typeface="Calibri"/>
              </a:rPr>
              <a:t> </a:t>
            </a:r>
            <a:r>
              <a:rPr sz="1200" kern="0" dirty="0">
                <a:solidFill>
                  <a:sysClr val="windowText" lastClr="000000"/>
                </a:solidFill>
                <a:latin typeface="Calibri"/>
                <a:cs typeface="Calibri"/>
              </a:rPr>
              <a:t>of</a:t>
            </a:r>
            <a:r>
              <a:rPr sz="1200" kern="0" spc="-10" dirty="0">
                <a:solidFill>
                  <a:sysClr val="windowText" lastClr="000000"/>
                </a:solidFill>
                <a:latin typeface="Calibri"/>
                <a:cs typeface="Calibri"/>
              </a:rPr>
              <a:t> Information Technology Systems</a:t>
            </a:r>
            <a:endParaRPr sz="1200" kern="0">
              <a:solidFill>
                <a:sysClr val="windowText" lastClr="000000"/>
              </a:solidFill>
              <a:latin typeface="Calibri"/>
              <a:cs typeface="Calibri"/>
            </a:endParaRPr>
          </a:p>
        </p:txBody>
      </p:sp>
      <p:sp>
        <p:nvSpPr>
          <p:cNvPr id="7" name="object 7"/>
          <p:cNvSpPr txBox="1"/>
          <p:nvPr/>
        </p:nvSpPr>
        <p:spPr>
          <a:xfrm>
            <a:off x="2143315" y="1637474"/>
            <a:ext cx="3087370" cy="299720"/>
          </a:xfrm>
          <a:prstGeom prst="rect">
            <a:avLst/>
          </a:prstGeom>
        </p:spPr>
        <p:txBody>
          <a:bodyPr vert="horz" wrap="square" lIns="0" tIns="12700" rIns="0" bIns="0" rtlCol="0">
            <a:spAutoFit/>
          </a:bodyPr>
          <a:lstStyle/>
          <a:p>
            <a:pPr marL="12700">
              <a:spcBef>
                <a:spcPts val="100"/>
              </a:spcBef>
            </a:pPr>
            <a:r>
              <a:rPr b="1" kern="0" spc="-10" dirty="0">
                <a:solidFill>
                  <a:srgbClr val="0070C0"/>
                </a:solidFill>
                <a:latin typeface="Calibri"/>
                <a:cs typeface="Calibri"/>
              </a:rPr>
              <a:t>Investigative</a:t>
            </a:r>
            <a:r>
              <a:rPr b="1" kern="0" spc="-50" dirty="0">
                <a:solidFill>
                  <a:srgbClr val="0070C0"/>
                </a:solidFill>
                <a:latin typeface="Calibri"/>
                <a:cs typeface="Calibri"/>
              </a:rPr>
              <a:t> </a:t>
            </a:r>
            <a:r>
              <a:rPr b="1" kern="0" spc="-10" dirty="0">
                <a:solidFill>
                  <a:srgbClr val="0070C0"/>
                </a:solidFill>
                <a:latin typeface="Calibri"/>
                <a:cs typeface="Calibri"/>
              </a:rPr>
              <a:t>Coverage</a:t>
            </a:r>
            <a:r>
              <a:rPr b="1" kern="0" spc="-50" dirty="0">
                <a:solidFill>
                  <a:srgbClr val="0070C0"/>
                </a:solidFill>
                <a:latin typeface="Calibri"/>
                <a:cs typeface="Calibri"/>
              </a:rPr>
              <a:t> </a:t>
            </a:r>
            <a:r>
              <a:rPr b="1" kern="0" spc="-10" dirty="0">
                <a:solidFill>
                  <a:srgbClr val="0070C0"/>
                </a:solidFill>
                <a:latin typeface="Calibri"/>
                <a:cs typeface="Calibri"/>
              </a:rPr>
              <a:t>Examples</a:t>
            </a:r>
            <a:endParaRPr kern="0">
              <a:solidFill>
                <a:sysClr val="windowText" lastClr="000000"/>
              </a:solidFill>
              <a:latin typeface="Calibri"/>
              <a:cs typeface="Calibri"/>
            </a:endParaRPr>
          </a:p>
        </p:txBody>
      </p:sp>
      <p:sp>
        <p:nvSpPr>
          <p:cNvPr id="8" name="object 8"/>
          <p:cNvSpPr txBox="1"/>
          <p:nvPr/>
        </p:nvSpPr>
        <p:spPr>
          <a:xfrm>
            <a:off x="1983741" y="2112519"/>
            <a:ext cx="3332479" cy="4140200"/>
          </a:xfrm>
          <a:prstGeom prst="rect">
            <a:avLst/>
          </a:prstGeom>
        </p:spPr>
        <p:txBody>
          <a:bodyPr vert="horz" wrap="square" lIns="0" tIns="12700" rIns="0" bIns="0" rtlCol="0">
            <a:spAutoFit/>
          </a:bodyPr>
          <a:lstStyle/>
          <a:p>
            <a:pPr marL="12700" marR="5080" indent="54610">
              <a:lnSpc>
                <a:spcPct val="150400"/>
              </a:lnSpc>
              <a:spcBef>
                <a:spcPts val="100"/>
              </a:spcBef>
              <a:buSzPct val="91666"/>
              <a:buFont typeface="Arial"/>
              <a:buChar char="•"/>
              <a:tabLst>
                <a:tab pos="67310" algn="l"/>
              </a:tabLst>
            </a:pPr>
            <a:r>
              <a:rPr sz="1200" kern="0" dirty="0">
                <a:solidFill>
                  <a:sysClr val="windowText" lastClr="000000"/>
                </a:solidFill>
                <a:latin typeface="Calibri"/>
                <a:cs typeface="Calibri"/>
              </a:rPr>
              <a:t>Criminal</a:t>
            </a:r>
            <a:r>
              <a:rPr sz="1200" kern="0" spc="-40" dirty="0">
                <a:solidFill>
                  <a:sysClr val="windowText" lastClr="000000"/>
                </a:solidFill>
                <a:latin typeface="Calibri"/>
                <a:cs typeface="Calibri"/>
              </a:rPr>
              <a:t> </a:t>
            </a:r>
            <a:r>
              <a:rPr sz="1200" kern="0" dirty="0">
                <a:solidFill>
                  <a:sysClr val="windowText" lastClr="000000"/>
                </a:solidFill>
                <a:latin typeface="Calibri"/>
                <a:cs typeface="Calibri"/>
              </a:rPr>
              <a:t>History</a:t>
            </a:r>
            <a:r>
              <a:rPr sz="1200" kern="0" spc="-35" dirty="0">
                <a:solidFill>
                  <a:sysClr val="windowText" lastClr="000000"/>
                </a:solidFill>
                <a:latin typeface="Calibri"/>
                <a:cs typeface="Calibri"/>
              </a:rPr>
              <a:t> </a:t>
            </a:r>
            <a:r>
              <a:rPr sz="1200" kern="0" dirty="0">
                <a:solidFill>
                  <a:sysClr val="windowText" lastClr="000000"/>
                </a:solidFill>
                <a:latin typeface="Calibri"/>
                <a:cs typeface="Calibri"/>
              </a:rPr>
              <a:t>–</a:t>
            </a:r>
            <a:r>
              <a:rPr sz="1200" kern="0" spc="-25" dirty="0">
                <a:solidFill>
                  <a:sysClr val="windowText" lastClr="000000"/>
                </a:solidFill>
                <a:latin typeface="Calibri"/>
                <a:cs typeface="Calibri"/>
              </a:rPr>
              <a:t> </a:t>
            </a:r>
            <a:r>
              <a:rPr sz="1200" kern="0" dirty="0">
                <a:solidFill>
                  <a:sysClr val="windowText" lastClr="000000"/>
                </a:solidFill>
                <a:latin typeface="Calibri"/>
                <a:cs typeface="Calibri"/>
              </a:rPr>
              <a:t>Federal,</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State,</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Local</a:t>
            </a:r>
            <a:r>
              <a:rPr sz="1200" kern="0" spc="-30" dirty="0">
                <a:solidFill>
                  <a:sysClr val="windowText" lastClr="000000"/>
                </a:solidFill>
                <a:latin typeface="Calibri"/>
                <a:cs typeface="Calibri"/>
              </a:rPr>
              <a:t> </a:t>
            </a:r>
            <a:r>
              <a:rPr sz="1200" kern="0" dirty="0">
                <a:solidFill>
                  <a:sysClr val="windowText" lastClr="000000"/>
                </a:solidFill>
                <a:latin typeface="Calibri"/>
                <a:cs typeface="Calibri"/>
              </a:rPr>
              <a:t>(name,</a:t>
            </a:r>
            <a:r>
              <a:rPr sz="1200" kern="0" spc="-30" dirty="0">
                <a:solidFill>
                  <a:sysClr val="windowText" lastClr="000000"/>
                </a:solidFill>
                <a:latin typeface="Calibri"/>
                <a:cs typeface="Calibri"/>
              </a:rPr>
              <a:t> </a:t>
            </a:r>
            <a:r>
              <a:rPr sz="1200" kern="0" spc="-10" dirty="0">
                <a:solidFill>
                  <a:sysClr val="windowText" lastClr="000000"/>
                </a:solidFill>
                <a:latin typeface="Calibri"/>
                <a:cs typeface="Calibri"/>
              </a:rPr>
              <a:t>AKA’s, fingerprints)</a:t>
            </a:r>
            <a:endParaRPr sz="1200" kern="0">
              <a:solidFill>
                <a:sysClr val="windowText" lastClr="000000"/>
              </a:solidFill>
              <a:latin typeface="Calibri"/>
              <a:cs typeface="Calibri"/>
            </a:endParaRPr>
          </a:p>
          <a:p>
            <a:pPr marL="66675" indent="-54610">
              <a:spcBef>
                <a:spcPts val="725"/>
              </a:spcBef>
              <a:buSzPct val="91666"/>
              <a:buFont typeface="Arial"/>
              <a:buChar char="•"/>
              <a:tabLst>
                <a:tab pos="67310" algn="l"/>
              </a:tabLst>
            </a:pPr>
            <a:r>
              <a:rPr sz="1200" kern="0" dirty="0">
                <a:solidFill>
                  <a:sysClr val="windowText" lastClr="000000"/>
                </a:solidFill>
                <a:latin typeface="Calibri"/>
                <a:cs typeface="Calibri"/>
              </a:rPr>
              <a:t>Identity</a:t>
            </a:r>
            <a:r>
              <a:rPr sz="1200" kern="0" spc="-45" dirty="0">
                <a:solidFill>
                  <a:sysClr val="windowText" lastClr="000000"/>
                </a:solidFill>
                <a:latin typeface="Calibri"/>
                <a:cs typeface="Calibri"/>
              </a:rPr>
              <a:t> </a:t>
            </a:r>
            <a:r>
              <a:rPr sz="1200" kern="0" spc="-10" dirty="0">
                <a:solidFill>
                  <a:sysClr val="windowText" lastClr="000000"/>
                </a:solidFill>
                <a:latin typeface="Calibri"/>
                <a:cs typeface="Calibri"/>
              </a:rPr>
              <a:t>Verification</a:t>
            </a:r>
            <a:endParaRPr sz="1200" kern="0">
              <a:solidFill>
                <a:sysClr val="windowText" lastClr="000000"/>
              </a:solidFill>
              <a:latin typeface="Calibri"/>
              <a:cs typeface="Calibri"/>
            </a:endParaRPr>
          </a:p>
          <a:p>
            <a:pPr marL="66675" indent="-54610">
              <a:spcBef>
                <a:spcPts val="695"/>
              </a:spcBef>
              <a:buSzPct val="91666"/>
              <a:buFont typeface="Arial"/>
              <a:buChar char="•"/>
              <a:tabLst>
                <a:tab pos="67310" algn="l"/>
              </a:tabLst>
            </a:pPr>
            <a:r>
              <a:rPr sz="1200" kern="0" spc="-10" dirty="0">
                <a:solidFill>
                  <a:sysClr val="windowText" lastClr="000000"/>
                </a:solidFill>
                <a:latin typeface="Calibri"/>
                <a:cs typeface="Calibri"/>
              </a:rPr>
              <a:t>Immigration</a:t>
            </a:r>
            <a:r>
              <a:rPr sz="1200" kern="0" spc="40" dirty="0">
                <a:solidFill>
                  <a:sysClr val="windowText" lastClr="000000"/>
                </a:solidFill>
                <a:latin typeface="Calibri"/>
                <a:cs typeface="Calibri"/>
              </a:rPr>
              <a:t> </a:t>
            </a:r>
            <a:r>
              <a:rPr sz="1200" kern="0" spc="-10" dirty="0">
                <a:solidFill>
                  <a:sysClr val="windowText" lastClr="000000"/>
                </a:solidFill>
                <a:latin typeface="Calibri"/>
                <a:cs typeface="Calibri"/>
              </a:rPr>
              <a:t>Verification</a:t>
            </a:r>
            <a:endParaRPr sz="1200" kern="0">
              <a:solidFill>
                <a:sysClr val="windowText" lastClr="000000"/>
              </a:solidFill>
              <a:latin typeface="Calibri"/>
              <a:cs typeface="Calibri"/>
            </a:endParaRPr>
          </a:p>
          <a:p>
            <a:pPr marL="66675" indent="-54610">
              <a:spcBef>
                <a:spcPts val="725"/>
              </a:spcBef>
              <a:buSzPct val="91666"/>
              <a:buFont typeface="Arial"/>
              <a:buChar char="•"/>
              <a:tabLst>
                <a:tab pos="67310" algn="l"/>
              </a:tabLst>
            </a:pPr>
            <a:r>
              <a:rPr sz="1200" kern="0" dirty="0">
                <a:solidFill>
                  <a:sysClr val="windowText" lastClr="000000"/>
                </a:solidFill>
                <a:latin typeface="Calibri"/>
                <a:cs typeface="Calibri"/>
              </a:rPr>
              <a:t>Credit</a:t>
            </a:r>
            <a:r>
              <a:rPr sz="1200" kern="0" spc="-50" dirty="0">
                <a:solidFill>
                  <a:sysClr val="windowText" lastClr="000000"/>
                </a:solidFill>
                <a:latin typeface="Calibri"/>
                <a:cs typeface="Calibri"/>
              </a:rPr>
              <a:t> </a:t>
            </a:r>
            <a:r>
              <a:rPr sz="1200" kern="0" spc="-10" dirty="0">
                <a:solidFill>
                  <a:sysClr val="windowText" lastClr="000000"/>
                </a:solidFill>
                <a:latin typeface="Calibri"/>
                <a:cs typeface="Calibri"/>
              </a:rPr>
              <a:t>History</a:t>
            </a:r>
            <a:endParaRPr sz="1200" kern="0">
              <a:solidFill>
                <a:sysClr val="windowText" lastClr="000000"/>
              </a:solidFill>
              <a:latin typeface="Calibri"/>
              <a:cs typeface="Calibri"/>
            </a:endParaRPr>
          </a:p>
          <a:p>
            <a:pPr marL="66675" indent="-54610">
              <a:spcBef>
                <a:spcPts val="730"/>
              </a:spcBef>
              <a:buSzPct val="91666"/>
              <a:buFont typeface="Arial"/>
              <a:buChar char="•"/>
              <a:tabLst>
                <a:tab pos="67310" algn="l"/>
              </a:tabLst>
            </a:pPr>
            <a:r>
              <a:rPr sz="1200" kern="0" dirty="0">
                <a:solidFill>
                  <a:sysClr val="windowText" lastClr="000000"/>
                </a:solidFill>
                <a:latin typeface="Calibri"/>
                <a:cs typeface="Calibri"/>
              </a:rPr>
              <a:t>Court</a:t>
            </a:r>
            <a:r>
              <a:rPr sz="1200" kern="0" spc="-25" dirty="0">
                <a:solidFill>
                  <a:sysClr val="windowText" lastClr="000000"/>
                </a:solidFill>
                <a:latin typeface="Calibri"/>
                <a:cs typeface="Calibri"/>
              </a:rPr>
              <a:t> </a:t>
            </a:r>
            <a:r>
              <a:rPr sz="1200" kern="0" dirty="0">
                <a:solidFill>
                  <a:sysClr val="windowText" lastClr="000000"/>
                </a:solidFill>
                <a:latin typeface="Calibri"/>
                <a:cs typeface="Calibri"/>
              </a:rPr>
              <a:t>Records</a:t>
            </a:r>
            <a:r>
              <a:rPr sz="1200" kern="0" spc="-25" dirty="0">
                <a:solidFill>
                  <a:sysClr val="windowText" lastClr="000000"/>
                </a:solidFill>
                <a:latin typeface="Calibri"/>
                <a:cs typeface="Calibri"/>
              </a:rPr>
              <a:t> </a:t>
            </a:r>
            <a:r>
              <a:rPr sz="1200" kern="0" dirty="0">
                <a:solidFill>
                  <a:sysClr val="windowText" lastClr="000000"/>
                </a:solidFill>
                <a:latin typeface="Calibri"/>
                <a:cs typeface="Calibri"/>
              </a:rPr>
              <a:t>(civil</a:t>
            </a:r>
            <a:r>
              <a:rPr sz="1200" kern="0" spc="-25" dirty="0">
                <a:solidFill>
                  <a:sysClr val="windowText" lastClr="000000"/>
                </a:solidFill>
                <a:latin typeface="Calibri"/>
                <a:cs typeface="Calibri"/>
              </a:rPr>
              <a:t> </a:t>
            </a:r>
            <a:r>
              <a:rPr sz="1200" kern="0" dirty="0">
                <a:solidFill>
                  <a:sysClr val="windowText" lastClr="000000"/>
                </a:solidFill>
                <a:latin typeface="Calibri"/>
                <a:cs typeface="Calibri"/>
              </a:rPr>
              <a:t>and</a:t>
            </a:r>
            <a:r>
              <a:rPr sz="1200" kern="0" spc="-25" dirty="0">
                <a:solidFill>
                  <a:sysClr val="windowText" lastClr="000000"/>
                </a:solidFill>
                <a:latin typeface="Calibri"/>
                <a:cs typeface="Calibri"/>
              </a:rPr>
              <a:t> </a:t>
            </a:r>
            <a:r>
              <a:rPr sz="1200" kern="0" spc="-10" dirty="0">
                <a:solidFill>
                  <a:sysClr val="windowText" lastClr="000000"/>
                </a:solidFill>
                <a:latin typeface="Calibri"/>
                <a:cs typeface="Calibri"/>
              </a:rPr>
              <a:t>criminal)</a:t>
            </a:r>
            <a:endParaRPr sz="1200" kern="0">
              <a:solidFill>
                <a:sysClr val="windowText" lastClr="000000"/>
              </a:solidFill>
              <a:latin typeface="Calibri"/>
              <a:cs typeface="Calibri"/>
            </a:endParaRPr>
          </a:p>
          <a:p>
            <a:pPr marL="66675" indent="-54610">
              <a:spcBef>
                <a:spcPts val="725"/>
              </a:spcBef>
              <a:buSzPct val="91666"/>
              <a:buFont typeface="Arial"/>
              <a:buChar char="•"/>
              <a:tabLst>
                <a:tab pos="67310" algn="l"/>
              </a:tabLst>
            </a:pPr>
            <a:r>
              <a:rPr sz="1200" kern="0" spc="-10" dirty="0">
                <a:solidFill>
                  <a:sysClr val="windowText" lastClr="000000"/>
                </a:solidFill>
                <a:latin typeface="Calibri"/>
                <a:cs typeface="Calibri"/>
              </a:rPr>
              <a:t>Education</a:t>
            </a:r>
            <a:r>
              <a:rPr sz="1200" kern="0" spc="15" dirty="0">
                <a:solidFill>
                  <a:sysClr val="windowText" lastClr="000000"/>
                </a:solidFill>
                <a:latin typeface="Calibri"/>
                <a:cs typeface="Calibri"/>
              </a:rPr>
              <a:t> </a:t>
            </a:r>
            <a:r>
              <a:rPr sz="1200" kern="0" spc="-10" dirty="0">
                <a:solidFill>
                  <a:sysClr val="windowText" lastClr="000000"/>
                </a:solidFill>
                <a:latin typeface="Calibri"/>
                <a:cs typeface="Calibri"/>
              </a:rPr>
              <a:t>Verification</a:t>
            </a:r>
            <a:endParaRPr sz="1200" kern="0">
              <a:solidFill>
                <a:sysClr val="windowText" lastClr="000000"/>
              </a:solidFill>
              <a:latin typeface="Calibri"/>
              <a:cs typeface="Calibri"/>
            </a:endParaRPr>
          </a:p>
          <a:p>
            <a:pPr marL="66675" indent="-54610">
              <a:spcBef>
                <a:spcPts val="725"/>
              </a:spcBef>
              <a:buSzPct val="91666"/>
              <a:buFont typeface="Arial"/>
              <a:buChar char="•"/>
              <a:tabLst>
                <a:tab pos="67310" algn="l"/>
              </a:tabLst>
            </a:pPr>
            <a:r>
              <a:rPr sz="1200" kern="0" dirty="0">
                <a:solidFill>
                  <a:sysClr val="windowText" lastClr="000000"/>
                </a:solidFill>
                <a:latin typeface="Calibri"/>
                <a:cs typeface="Calibri"/>
              </a:rPr>
              <a:t>Employment</a:t>
            </a:r>
            <a:r>
              <a:rPr sz="1200" kern="0" spc="-40" dirty="0">
                <a:solidFill>
                  <a:sysClr val="windowText" lastClr="000000"/>
                </a:solidFill>
                <a:latin typeface="Calibri"/>
                <a:cs typeface="Calibri"/>
              </a:rPr>
              <a:t> </a:t>
            </a:r>
            <a:r>
              <a:rPr sz="1200" kern="0" dirty="0">
                <a:solidFill>
                  <a:sysClr val="windowText" lastClr="000000"/>
                </a:solidFill>
                <a:latin typeface="Calibri"/>
                <a:cs typeface="Calibri"/>
              </a:rPr>
              <a:t>History</a:t>
            </a:r>
            <a:r>
              <a:rPr sz="1200" kern="0" spc="-35" dirty="0">
                <a:solidFill>
                  <a:sysClr val="windowText" lastClr="000000"/>
                </a:solidFill>
                <a:latin typeface="Calibri"/>
                <a:cs typeface="Calibri"/>
              </a:rPr>
              <a:t> </a:t>
            </a:r>
            <a:r>
              <a:rPr sz="1200" kern="0" spc="-10" dirty="0">
                <a:solidFill>
                  <a:sysClr val="windowText" lastClr="000000"/>
                </a:solidFill>
                <a:latin typeface="Calibri"/>
                <a:cs typeface="Calibri"/>
              </a:rPr>
              <a:t>Verification</a:t>
            </a:r>
            <a:endParaRPr sz="1200" kern="0">
              <a:solidFill>
                <a:sysClr val="windowText" lastClr="000000"/>
              </a:solidFill>
              <a:latin typeface="Calibri"/>
              <a:cs typeface="Calibri"/>
            </a:endParaRPr>
          </a:p>
          <a:p>
            <a:pPr marL="66675" indent="-54610">
              <a:spcBef>
                <a:spcPts val="695"/>
              </a:spcBef>
              <a:buSzPct val="91666"/>
              <a:buFont typeface="Arial"/>
              <a:buChar char="•"/>
              <a:tabLst>
                <a:tab pos="67310" algn="l"/>
              </a:tabLst>
            </a:pPr>
            <a:r>
              <a:rPr sz="1200" kern="0" spc="-20" dirty="0">
                <a:solidFill>
                  <a:sysClr val="windowText" lastClr="000000"/>
                </a:solidFill>
                <a:latin typeface="Calibri"/>
                <a:cs typeface="Calibri"/>
              </a:rPr>
              <a:t>Tax</a:t>
            </a:r>
            <a:r>
              <a:rPr sz="1200" kern="0" spc="-45" dirty="0">
                <a:solidFill>
                  <a:sysClr val="windowText" lastClr="000000"/>
                </a:solidFill>
                <a:latin typeface="Calibri"/>
                <a:cs typeface="Calibri"/>
              </a:rPr>
              <a:t> </a:t>
            </a:r>
            <a:r>
              <a:rPr sz="1200" kern="0" spc="-10" dirty="0">
                <a:solidFill>
                  <a:sysClr val="windowText" lastClr="000000"/>
                </a:solidFill>
                <a:latin typeface="Calibri"/>
                <a:cs typeface="Calibri"/>
              </a:rPr>
              <a:t>Verification</a:t>
            </a:r>
            <a:endParaRPr sz="1200" kern="0">
              <a:solidFill>
                <a:sysClr val="windowText" lastClr="000000"/>
              </a:solidFill>
              <a:latin typeface="Calibri"/>
              <a:cs typeface="Calibri"/>
            </a:endParaRPr>
          </a:p>
          <a:p>
            <a:pPr marL="66675" indent="-54610">
              <a:spcBef>
                <a:spcPts val="725"/>
              </a:spcBef>
              <a:buSzPct val="91666"/>
              <a:buFont typeface="Arial"/>
              <a:buChar char="•"/>
              <a:tabLst>
                <a:tab pos="67310" algn="l"/>
              </a:tabLst>
            </a:pPr>
            <a:r>
              <a:rPr sz="1200" kern="0" spc="-10" dirty="0">
                <a:solidFill>
                  <a:sysClr val="windowText" lastClr="000000"/>
                </a:solidFill>
                <a:latin typeface="Calibri"/>
                <a:cs typeface="Calibri"/>
              </a:rPr>
              <a:t>References</a:t>
            </a:r>
            <a:endParaRPr sz="1200" kern="0">
              <a:solidFill>
                <a:sysClr val="windowText" lastClr="000000"/>
              </a:solidFill>
              <a:latin typeface="Calibri"/>
              <a:cs typeface="Calibri"/>
            </a:endParaRPr>
          </a:p>
          <a:p>
            <a:pPr marL="641350" lvl="1" indent="-171450">
              <a:spcBef>
                <a:spcPts val="730"/>
              </a:spcBef>
              <a:buFont typeface="Arial"/>
              <a:buChar char="•"/>
              <a:tabLst>
                <a:tab pos="641350" algn="l"/>
              </a:tabLst>
            </a:pPr>
            <a:r>
              <a:rPr sz="1200" kern="0" spc="-10" dirty="0">
                <a:solidFill>
                  <a:sysClr val="windowText" lastClr="000000"/>
                </a:solidFill>
                <a:latin typeface="Calibri"/>
                <a:cs typeface="Calibri"/>
              </a:rPr>
              <a:t>Listed</a:t>
            </a:r>
            <a:endParaRPr sz="1200" kern="0">
              <a:solidFill>
                <a:sysClr val="windowText" lastClr="000000"/>
              </a:solidFill>
              <a:latin typeface="Calibri"/>
              <a:cs typeface="Calibri"/>
            </a:endParaRPr>
          </a:p>
          <a:p>
            <a:pPr marL="641350" lvl="1" indent="-171450">
              <a:spcBef>
                <a:spcPts val="725"/>
              </a:spcBef>
              <a:buFont typeface="Arial"/>
              <a:buChar char="•"/>
              <a:tabLst>
                <a:tab pos="641350" algn="l"/>
              </a:tabLst>
            </a:pPr>
            <a:r>
              <a:rPr sz="1200" kern="0" spc="-10" dirty="0">
                <a:solidFill>
                  <a:sysClr val="windowText" lastClr="000000"/>
                </a:solidFill>
                <a:latin typeface="Calibri"/>
                <a:cs typeface="Calibri"/>
              </a:rPr>
              <a:t>Developed</a:t>
            </a:r>
            <a:endParaRPr sz="1200" kern="0">
              <a:solidFill>
                <a:sysClr val="windowText" lastClr="000000"/>
              </a:solidFill>
              <a:latin typeface="Calibri"/>
              <a:cs typeface="Calibri"/>
            </a:endParaRPr>
          </a:p>
          <a:p>
            <a:pPr marL="66675" indent="-54610">
              <a:spcBef>
                <a:spcPts val="725"/>
              </a:spcBef>
              <a:buSzPct val="91666"/>
              <a:buFont typeface="Arial"/>
              <a:buChar char="•"/>
              <a:tabLst>
                <a:tab pos="67310" algn="l"/>
              </a:tabLst>
            </a:pPr>
            <a:r>
              <a:rPr sz="1200" kern="0" dirty="0">
                <a:solidFill>
                  <a:sysClr val="windowText" lastClr="000000"/>
                </a:solidFill>
                <a:latin typeface="Calibri"/>
                <a:cs typeface="Calibri"/>
              </a:rPr>
              <a:t>Publicly</a:t>
            </a:r>
            <a:r>
              <a:rPr sz="1200" kern="0" spc="-15" dirty="0">
                <a:solidFill>
                  <a:sysClr val="windowText" lastClr="000000"/>
                </a:solidFill>
                <a:latin typeface="Calibri"/>
                <a:cs typeface="Calibri"/>
              </a:rPr>
              <a:t> </a:t>
            </a:r>
            <a:r>
              <a:rPr sz="1200" kern="0" spc="-10" dirty="0">
                <a:solidFill>
                  <a:sysClr val="windowText" lastClr="000000"/>
                </a:solidFill>
                <a:latin typeface="Calibri"/>
                <a:cs typeface="Calibri"/>
              </a:rPr>
              <a:t>available</a:t>
            </a:r>
            <a:r>
              <a:rPr sz="1200" kern="0" dirty="0">
                <a:solidFill>
                  <a:sysClr val="windowText" lastClr="000000"/>
                </a:solidFill>
                <a:latin typeface="Calibri"/>
                <a:cs typeface="Calibri"/>
              </a:rPr>
              <a:t> </a:t>
            </a:r>
            <a:r>
              <a:rPr sz="1200" kern="0" spc="-10" dirty="0">
                <a:solidFill>
                  <a:sysClr val="windowText" lastClr="000000"/>
                </a:solidFill>
                <a:latin typeface="Calibri"/>
                <a:cs typeface="Calibri"/>
              </a:rPr>
              <a:t>Records</a:t>
            </a:r>
            <a:endParaRPr sz="1200" kern="0">
              <a:solidFill>
                <a:sysClr val="windowText" lastClr="000000"/>
              </a:solidFill>
              <a:latin typeface="Calibri"/>
              <a:cs typeface="Calibri"/>
            </a:endParaRPr>
          </a:p>
          <a:p>
            <a:pPr marL="66675" indent="-54610">
              <a:spcBef>
                <a:spcPts val="695"/>
              </a:spcBef>
              <a:buSzPct val="91666"/>
              <a:buFont typeface="Arial"/>
              <a:buChar char="•"/>
              <a:tabLst>
                <a:tab pos="67310" algn="l"/>
              </a:tabLst>
            </a:pPr>
            <a:r>
              <a:rPr sz="1200" kern="0" spc="-10" dirty="0">
                <a:solidFill>
                  <a:sysClr val="windowText" lastClr="000000"/>
                </a:solidFill>
                <a:latin typeface="Calibri"/>
                <a:cs typeface="Calibri"/>
              </a:rPr>
              <a:t>Polygraph</a:t>
            </a:r>
            <a:r>
              <a:rPr sz="1200" kern="0" spc="-20" dirty="0">
                <a:solidFill>
                  <a:sysClr val="windowText" lastClr="000000"/>
                </a:solidFill>
                <a:latin typeface="Calibri"/>
                <a:cs typeface="Calibri"/>
              </a:rPr>
              <a:t> </a:t>
            </a:r>
            <a:r>
              <a:rPr sz="1200" kern="0" dirty="0">
                <a:solidFill>
                  <a:sysClr val="windowText" lastClr="000000"/>
                </a:solidFill>
                <a:latin typeface="Calibri"/>
                <a:cs typeface="Calibri"/>
              </a:rPr>
              <a:t>use</a:t>
            </a:r>
            <a:r>
              <a:rPr sz="1200" kern="0" spc="-15" dirty="0">
                <a:solidFill>
                  <a:sysClr val="windowText" lastClr="000000"/>
                </a:solidFill>
                <a:latin typeface="Calibri"/>
                <a:cs typeface="Calibri"/>
              </a:rPr>
              <a:t> </a:t>
            </a:r>
            <a:r>
              <a:rPr sz="1200" kern="0" dirty="0">
                <a:solidFill>
                  <a:sysClr val="windowText" lastClr="000000"/>
                </a:solidFill>
                <a:latin typeface="Calibri"/>
                <a:cs typeface="Calibri"/>
              </a:rPr>
              <a:t>(agency</a:t>
            </a:r>
            <a:r>
              <a:rPr sz="1200" kern="0" spc="-20" dirty="0">
                <a:solidFill>
                  <a:sysClr val="windowText" lastClr="000000"/>
                </a:solidFill>
                <a:latin typeface="Calibri"/>
                <a:cs typeface="Calibri"/>
              </a:rPr>
              <a:t> </a:t>
            </a:r>
            <a:r>
              <a:rPr sz="1200" kern="0" dirty="0">
                <a:solidFill>
                  <a:sysClr val="windowText" lastClr="000000"/>
                </a:solidFill>
                <a:latin typeface="Calibri"/>
                <a:cs typeface="Calibri"/>
              </a:rPr>
              <a:t>head</a:t>
            </a:r>
            <a:r>
              <a:rPr sz="1200" kern="0" spc="-15" dirty="0">
                <a:solidFill>
                  <a:sysClr val="windowText" lastClr="000000"/>
                </a:solidFill>
                <a:latin typeface="Calibri"/>
                <a:cs typeface="Calibri"/>
              </a:rPr>
              <a:t> </a:t>
            </a:r>
            <a:r>
              <a:rPr sz="1200" kern="0" spc="-10" dirty="0">
                <a:solidFill>
                  <a:sysClr val="windowText" lastClr="000000"/>
                </a:solidFill>
                <a:latin typeface="Calibri"/>
                <a:cs typeface="Calibri"/>
              </a:rPr>
              <a:t>determination)</a:t>
            </a:r>
            <a:endParaRPr sz="1200" kern="0">
              <a:solidFill>
                <a:sysClr val="windowText" lastClr="000000"/>
              </a:solidFill>
              <a:latin typeface="Calibri"/>
              <a:cs typeface="Calibri"/>
            </a:endParaRPr>
          </a:p>
          <a:p>
            <a:pPr marL="66675" indent="-54610">
              <a:spcBef>
                <a:spcPts val="725"/>
              </a:spcBef>
              <a:buSzPct val="91666"/>
              <a:buFont typeface="Arial"/>
              <a:buChar char="•"/>
              <a:tabLst>
                <a:tab pos="67310" algn="l"/>
              </a:tabLst>
            </a:pPr>
            <a:r>
              <a:rPr sz="1200" kern="0" spc="-10" dirty="0">
                <a:solidFill>
                  <a:sysClr val="windowText" lastClr="000000"/>
                </a:solidFill>
                <a:latin typeface="Calibri"/>
                <a:cs typeface="Calibri"/>
              </a:rPr>
              <a:t>Others</a:t>
            </a:r>
            <a:endParaRPr sz="1200" kern="0">
              <a:solidFill>
                <a:sysClr val="windowText" lastClr="000000"/>
              </a:solidFill>
              <a:latin typeface="Calibri"/>
              <a:cs typeface="Calibri"/>
            </a:endParaRPr>
          </a:p>
        </p:txBody>
      </p:sp>
      <p:sp>
        <p:nvSpPr>
          <p:cNvPr id="9" name="object 9"/>
          <p:cNvSpPr/>
          <p:nvPr/>
        </p:nvSpPr>
        <p:spPr>
          <a:xfrm>
            <a:off x="5935662" y="2308226"/>
            <a:ext cx="0" cy="3383279"/>
          </a:xfrm>
          <a:custGeom>
            <a:avLst/>
            <a:gdLst/>
            <a:ahLst/>
            <a:cxnLst/>
            <a:rect l="l" t="t" r="r" b="b"/>
            <a:pathLst>
              <a:path h="3383279">
                <a:moveTo>
                  <a:pt x="0" y="0"/>
                </a:moveTo>
                <a:lnTo>
                  <a:pt x="1" y="3382963"/>
                </a:lnTo>
              </a:path>
            </a:pathLst>
          </a:custGeom>
          <a:ln w="19050">
            <a:solidFill>
              <a:srgbClr val="00B0F0"/>
            </a:solidFill>
          </a:ln>
        </p:spPr>
        <p:txBody>
          <a:bodyPr wrap="square" lIns="0" tIns="0" rIns="0" bIns="0" rtlCol="0"/>
          <a:lstStyle/>
          <a:p>
            <a:endParaRPr kern="0">
              <a:solidFill>
                <a:sysClr val="windowText" lastClr="000000"/>
              </a:solidFill>
            </a:endParaRPr>
          </a:p>
        </p:txBody>
      </p:sp>
      <p:sp>
        <p:nvSpPr>
          <p:cNvPr id="10" name="object 10"/>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11" name="object 11"/>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9</a:t>
            </a:r>
          </a:p>
        </p:txBody>
      </p:sp>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466D0595-395E-5508-44C6-C53E091EC857}"/>
                  </a:ext>
                </a:extLst>
              </p14:cNvPr>
              <p14:cNvContentPartPr/>
              <p14:nvPr/>
            </p14:nvContentPartPr>
            <p14:xfrm>
              <a:off x="799920" y="2045880"/>
              <a:ext cx="9580680" cy="4392000"/>
            </p14:xfrm>
          </p:contentPart>
        </mc:Choice>
        <mc:Fallback>
          <p:pic>
            <p:nvPicPr>
              <p:cNvPr id="12" name="Ink 11">
                <a:extLst>
                  <a:ext uri="{FF2B5EF4-FFF2-40B4-BE49-F238E27FC236}">
                    <a16:creationId xmlns:a16="http://schemas.microsoft.com/office/drawing/2014/main" id="{466D0595-395E-5508-44C6-C53E091EC857}"/>
                  </a:ext>
                </a:extLst>
              </p:cNvPr>
              <p:cNvPicPr/>
              <p:nvPr/>
            </p:nvPicPr>
            <p:blipFill>
              <a:blip r:embed="rId4"/>
              <a:stretch>
                <a:fillRect/>
              </a:stretch>
            </p:blipFill>
            <p:spPr>
              <a:xfrm>
                <a:off x="790560" y="2036520"/>
                <a:ext cx="9599400" cy="4410720"/>
              </a:xfrm>
              <a:prstGeom prst="rect">
                <a:avLst/>
              </a:prstGeom>
            </p:spPr>
          </p:pic>
        </mc:Fallback>
      </mc:AlternateContent>
    </p:spTree>
    <p:extLst>
      <p:ext uri="{BB962C8B-B14F-4D97-AF65-F5344CB8AC3E}">
        <p14:creationId xmlns:p14="http://schemas.microsoft.com/office/powerpoint/2010/main" val="19104367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sz="1800" b="1" spc="-10" dirty="0">
                <a:latin typeface="Calibri"/>
                <a:cs typeface="Calibri"/>
              </a:rPr>
              <a:t>NATIONAL</a:t>
            </a:r>
            <a:r>
              <a:rPr sz="1800" b="1" spc="-80" dirty="0">
                <a:latin typeface="Calibri"/>
                <a:cs typeface="Calibri"/>
              </a:rPr>
              <a:t> </a:t>
            </a:r>
            <a:r>
              <a:rPr sz="1800" b="1" spc="-10" dirty="0">
                <a:latin typeface="Calibri"/>
                <a:cs typeface="Calibri"/>
              </a:rPr>
              <a:t>BACKGROUND</a:t>
            </a:r>
            <a:r>
              <a:rPr sz="1800" b="1" spc="-70" dirty="0">
                <a:latin typeface="Calibri"/>
                <a:cs typeface="Calibri"/>
              </a:rPr>
              <a:t> </a:t>
            </a:r>
            <a:r>
              <a:rPr sz="1800" b="1" spc="-10" dirty="0">
                <a:latin typeface="Calibri"/>
                <a:cs typeface="Calibri"/>
              </a:rPr>
              <a:t>INVESTIGATIONS</a:t>
            </a:r>
            <a:r>
              <a:rPr sz="1800" b="1" spc="-70" dirty="0">
                <a:latin typeface="Calibri"/>
                <a:cs typeface="Calibri"/>
              </a:rPr>
              <a:t> </a:t>
            </a:r>
            <a:r>
              <a:rPr sz="1800" b="1" spc="-10" dirty="0">
                <a:latin typeface="Calibri"/>
                <a:cs typeface="Calibri"/>
              </a:rPr>
              <a:t>BUREAU</a:t>
            </a:r>
            <a:endParaRPr sz="1800">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marL="635" algn="ctr">
              <a:spcBef>
                <a:spcPts val="1005"/>
              </a:spcBef>
            </a:pPr>
            <a:r>
              <a:rPr sz="2000" b="1" kern="0" cap="small" dirty="0">
                <a:solidFill>
                  <a:srgbClr val="595959"/>
                </a:solidFill>
                <a:latin typeface="Arial"/>
                <a:cs typeface="Arial"/>
              </a:rPr>
              <a:t>Security</a:t>
            </a:r>
            <a:r>
              <a:rPr sz="2000" b="1" kern="0" cap="small" spc="20" dirty="0">
                <a:solidFill>
                  <a:srgbClr val="595959"/>
                </a:solidFill>
                <a:latin typeface="Arial"/>
                <a:cs typeface="Arial"/>
              </a:rPr>
              <a:t> </a:t>
            </a:r>
            <a:r>
              <a:rPr sz="2000" b="1" kern="0" cap="small" dirty="0">
                <a:solidFill>
                  <a:srgbClr val="595959"/>
                </a:solidFill>
                <a:latin typeface="Arial"/>
                <a:cs typeface="Arial"/>
              </a:rPr>
              <a:t>Clearance</a:t>
            </a:r>
            <a:r>
              <a:rPr sz="2000" b="1" kern="0" cap="small" spc="-10" dirty="0">
                <a:solidFill>
                  <a:srgbClr val="595959"/>
                </a:solidFill>
                <a:latin typeface="Arial"/>
                <a:cs typeface="Arial"/>
              </a:rPr>
              <a:t> Adjudication</a:t>
            </a:r>
            <a:endParaRPr sz="2000" kern="0">
              <a:solidFill>
                <a:sysClr val="windowText" lastClr="000000"/>
              </a:solidFill>
              <a:latin typeface="Arial"/>
              <a:cs typeface="Arial"/>
            </a:endParaRPr>
          </a:p>
        </p:txBody>
      </p:sp>
      <p:grpSp>
        <p:nvGrpSpPr>
          <p:cNvPr id="5" name="object 5"/>
          <p:cNvGrpSpPr/>
          <p:nvPr/>
        </p:nvGrpSpPr>
        <p:grpSpPr>
          <a:xfrm>
            <a:off x="2128838" y="1114425"/>
            <a:ext cx="7934325" cy="1143000"/>
            <a:chOff x="604837" y="1114425"/>
            <a:chExt cx="7934325" cy="1143000"/>
          </a:xfrm>
        </p:grpSpPr>
        <p:sp>
          <p:nvSpPr>
            <p:cNvPr id="6" name="object 6"/>
            <p:cNvSpPr/>
            <p:nvPr/>
          </p:nvSpPr>
          <p:spPr>
            <a:xfrm>
              <a:off x="609600" y="1314450"/>
              <a:ext cx="7924800" cy="938530"/>
            </a:xfrm>
            <a:custGeom>
              <a:avLst/>
              <a:gdLst/>
              <a:ahLst/>
              <a:cxnLst/>
              <a:rect l="l" t="t" r="r" b="b"/>
              <a:pathLst>
                <a:path w="7924800" h="938530">
                  <a:moveTo>
                    <a:pt x="0" y="0"/>
                  </a:moveTo>
                  <a:lnTo>
                    <a:pt x="7924800" y="0"/>
                  </a:lnTo>
                  <a:lnTo>
                    <a:pt x="7924800" y="938213"/>
                  </a:lnTo>
                  <a:lnTo>
                    <a:pt x="0" y="938213"/>
                  </a:lnTo>
                  <a:lnTo>
                    <a:pt x="0" y="0"/>
                  </a:lnTo>
                  <a:close/>
                </a:path>
              </a:pathLst>
            </a:custGeom>
            <a:ln w="9525">
              <a:solidFill>
                <a:srgbClr val="0070C0"/>
              </a:solidFill>
            </a:ln>
          </p:spPr>
          <p:txBody>
            <a:bodyPr wrap="square" lIns="0" tIns="0" rIns="0" bIns="0" rtlCol="0"/>
            <a:lstStyle/>
            <a:p>
              <a:endParaRPr kern="0">
                <a:solidFill>
                  <a:sysClr val="windowText" lastClr="000000"/>
                </a:solidFill>
              </a:endParaRPr>
            </a:p>
          </p:txBody>
        </p:sp>
        <p:sp>
          <p:nvSpPr>
            <p:cNvPr id="7" name="object 7"/>
            <p:cNvSpPr/>
            <p:nvPr/>
          </p:nvSpPr>
          <p:spPr>
            <a:xfrm>
              <a:off x="3800475" y="1114425"/>
              <a:ext cx="1543050" cy="368300"/>
            </a:xfrm>
            <a:custGeom>
              <a:avLst/>
              <a:gdLst/>
              <a:ahLst/>
              <a:cxnLst/>
              <a:rect l="l" t="t" r="r" b="b"/>
              <a:pathLst>
                <a:path w="1543050" h="368300">
                  <a:moveTo>
                    <a:pt x="1543050" y="0"/>
                  </a:moveTo>
                  <a:lnTo>
                    <a:pt x="0" y="0"/>
                  </a:lnTo>
                  <a:lnTo>
                    <a:pt x="0" y="368300"/>
                  </a:lnTo>
                  <a:lnTo>
                    <a:pt x="1543050" y="368300"/>
                  </a:lnTo>
                  <a:lnTo>
                    <a:pt x="1543050" y="0"/>
                  </a:lnTo>
                  <a:close/>
                </a:path>
              </a:pathLst>
            </a:custGeom>
            <a:solidFill>
              <a:srgbClr val="FFFFFF"/>
            </a:solidFill>
          </p:spPr>
          <p:txBody>
            <a:bodyPr wrap="square" lIns="0" tIns="0" rIns="0" bIns="0" rtlCol="0"/>
            <a:lstStyle/>
            <a:p>
              <a:endParaRPr kern="0">
                <a:solidFill>
                  <a:sysClr val="windowText" lastClr="000000"/>
                </a:solidFill>
              </a:endParaRPr>
            </a:p>
          </p:txBody>
        </p:sp>
      </p:grpSp>
      <p:sp>
        <p:nvSpPr>
          <p:cNvPr id="8" name="object 8"/>
          <p:cNvSpPr txBox="1"/>
          <p:nvPr/>
        </p:nvSpPr>
        <p:spPr>
          <a:xfrm>
            <a:off x="2882264" y="1064023"/>
            <a:ext cx="6389370" cy="5018425"/>
          </a:xfrm>
          <a:prstGeom prst="rect">
            <a:avLst/>
          </a:prstGeom>
        </p:spPr>
        <p:txBody>
          <a:bodyPr vert="horz" wrap="square" lIns="0" tIns="83185" rIns="0" bIns="0" rtlCol="0">
            <a:spAutoFit/>
          </a:bodyPr>
          <a:lstStyle/>
          <a:p>
            <a:pPr marR="5715" algn="ctr">
              <a:spcBef>
                <a:spcPts val="655"/>
              </a:spcBef>
            </a:pPr>
            <a:r>
              <a:rPr b="1" i="1" kern="0" spc="-10" dirty="0">
                <a:solidFill>
                  <a:srgbClr val="0070C0"/>
                </a:solidFill>
                <a:latin typeface="Calibri"/>
                <a:cs typeface="Calibri"/>
              </a:rPr>
              <a:t>Adjudications</a:t>
            </a:r>
            <a:endParaRPr kern="0">
              <a:solidFill>
                <a:sysClr val="windowText" lastClr="000000"/>
              </a:solidFill>
              <a:latin typeface="Calibri"/>
              <a:cs typeface="Calibri"/>
            </a:endParaRPr>
          </a:p>
          <a:p>
            <a:pPr marL="471170" marR="425450" algn="ctr">
              <a:lnSpc>
                <a:spcPts val="2530"/>
              </a:lnSpc>
              <a:spcBef>
                <a:spcPts val="70"/>
              </a:spcBef>
            </a:pPr>
            <a:r>
              <a:rPr sz="1600" b="1" kern="0" dirty="0">
                <a:solidFill>
                  <a:sysClr val="windowText" lastClr="000000"/>
                </a:solidFill>
                <a:latin typeface="Calibri"/>
                <a:cs typeface="Calibri"/>
              </a:rPr>
              <a:t>The</a:t>
            </a:r>
            <a:r>
              <a:rPr sz="1600" b="1" kern="0" spc="-40" dirty="0">
                <a:solidFill>
                  <a:sysClr val="windowText" lastClr="000000"/>
                </a:solidFill>
                <a:latin typeface="Calibri"/>
                <a:cs typeface="Calibri"/>
              </a:rPr>
              <a:t> </a:t>
            </a:r>
            <a:r>
              <a:rPr sz="1600" b="1" kern="0" dirty="0">
                <a:solidFill>
                  <a:sysClr val="windowText" lastClr="000000"/>
                </a:solidFill>
                <a:latin typeface="Calibri"/>
                <a:cs typeface="Calibri"/>
              </a:rPr>
              <a:t>adjudicator</a:t>
            </a:r>
            <a:r>
              <a:rPr sz="1600" b="1" kern="0" spc="-10" dirty="0">
                <a:solidFill>
                  <a:sysClr val="windowText" lastClr="000000"/>
                </a:solidFill>
                <a:latin typeface="Calibri"/>
                <a:cs typeface="Calibri"/>
              </a:rPr>
              <a:t> </a:t>
            </a:r>
            <a:r>
              <a:rPr sz="1600" b="1" kern="0" dirty="0">
                <a:solidFill>
                  <a:sysClr val="windowText" lastClr="000000"/>
                </a:solidFill>
                <a:latin typeface="Calibri"/>
                <a:cs typeface="Calibri"/>
              </a:rPr>
              <a:t>weighs</a:t>
            </a:r>
            <a:r>
              <a:rPr sz="1600" b="1" kern="0" spc="-25" dirty="0">
                <a:solidFill>
                  <a:sysClr val="windowText" lastClr="000000"/>
                </a:solidFill>
                <a:latin typeface="Calibri"/>
                <a:cs typeface="Calibri"/>
              </a:rPr>
              <a:t> </a:t>
            </a:r>
            <a:r>
              <a:rPr sz="1600" b="1" kern="0" dirty="0">
                <a:solidFill>
                  <a:sysClr val="windowText" lastClr="000000"/>
                </a:solidFill>
                <a:latin typeface="Calibri"/>
                <a:cs typeface="Calibri"/>
              </a:rPr>
              <a:t>Security</a:t>
            </a:r>
            <a:r>
              <a:rPr sz="1600" b="1" kern="0" spc="-15" dirty="0">
                <a:solidFill>
                  <a:sysClr val="windowText" lastClr="000000"/>
                </a:solidFill>
                <a:latin typeface="Calibri"/>
                <a:cs typeface="Calibri"/>
              </a:rPr>
              <a:t> </a:t>
            </a:r>
            <a:r>
              <a:rPr sz="1600" b="1" kern="0" dirty="0">
                <a:solidFill>
                  <a:sysClr val="windowText" lastClr="000000"/>
                </a:solidFill>
                <a:latin typeface="Calibri"/>
                <a:cs typeface="Calibri"/>
              </a:rPr>
              <a:t>Concerns</a:t>
            </a:r>
            <a:r>
              <a:rPr sz="1600" b="1" kern="0" spc="-25" dirty="0">
                <a:solidFill>
                  <a:sysClr val="windowText" lastClr="000000"/>
                </a:solidFill>
                <a:latin typeface="Calibri"/>
                <a:cs typeface="Calibri"/>
              </a:rPr>
              <a:t> </a:t>
            </a:r>
            <a:r>
              <a:rPr sz="1600" b="1" kern="0" dirty="0">
                <a:solidFill>
                  <a:sysClr val="windowText" lastClr="000000"/>
                </a:solidFill>
                <a:latin typeface="Calibri"/>
                <a:cs typeface="Calibri"/>
              </a:rPr>
              <a:t>and</a:t>
            </a:r>
            <a:r>
              <a:rPr sz="1600" b="1" kern="0" spc="-15" dirty="0">
                <a:solidFill>
                  <a:sysClr val="windowText" lastClr="000000"/>
                </a:solidFill>
                <a:latin typeface="Calibri"/>
                <a:cs typeface="Calibri"/>
              </a:rPr>
              <a:t> </a:t>
            </a:r>
            <a:r>
              <a:rPr sz="1600" b="1" kern="0" spc="-10" dirty="0">
                <a:solidFill>
                  <a:sysClr val="windowText" lastClr="000000"/>
                </a:solidFill>
                <a:latin typeface="Calibri"/>
                <a:cs typeface="Calibri"/>
              </a:rPr>
              <a:t>Mitigating</a:t>
            </a:r>
            <a:r>
              <a:rPr sz="1600" b="1" kern="0" spc="-15" dirty="0">
                <a:solidFill>
                  <a:sysClr val="windowText" lastClr="000000"/>
                </a:solidFill>
                <a:latin typeface="Calibri"/>
                <a:cs typeface="Calibri"/>
              </a:rPr>
              <a:t> </a:t>
            </a:r>
            <a:r>
              <a:rPr sz="1600" b="1" kern="0" spc="-10" dirty="0">
                <a:solidFill>
                  <a:sysClr val="windowText" lastClr="000000"/>
                </a:solidFill>
                <a:latin typeface="Calibri"/>
                <a:cs typeface="Calibri"/>
              </a:rPr>
              <a:t>Factors. </a:t>
            </a:r>
            <a:r>
              <a:rPr sz="1600" b="1" kern="0" dirty="0">
                <a:solidFill>
                  <a:sysClr val="windowText" lastClr="000000"/>
                </a:solidFill>
                <a:latin typeface="Calibri"/>
                <a:cs typeface="Calibri"/>
              </a:rPr>
              <a:t>If</a:t>
            </a:r>
            <a:r>
              <a:rPr sz="1600" b="1" kern="0" spc="-15" dirty="0">
                <a:solidFill>
                  <a:sysClr val="windowText" lastClr="000000"/>
                </a:solidFill>
                <a:latin typeface="Calibri"/>
                <a:cs typeface="Calibri"/>
              </a:rPr>
              <a:t> </a:t>
            </a:r>
            <a:r>
              <a:rPr sz="1600" b="1" kern="0" dirty="0">
                <a:solidFill>
                  <a:sysClr val="windowText" lastClr="000000"/>
                </a:solidFill>
                <a:latin typeface="Calibri"/>
                <a:cs typeface="Calibri"/>
              </a:rPr>
              <a:t>denied</a:t>
            </a:r>
            <a:r>
              <a:rPr sz="1600" b="1" kern="0" spc="-5" dirty="0">
                <a:solidFill>
                  <a:sysClr val="windowText" lastClr="000000"/>
                </a:solidFill>
                <a:latin typeface="Calibri"/>
                <a:cs typeface="Calibri"/>
              </a:rPr>
              <a:t> </a:t>
            </a:r>
            <a:r>
              <a:rPr sz="1600" b="1" kern="0" dirty="0">
                <a:solidFill>
                  <a:sysClr val="windowText" lastClr="000000"/>
                </a:solidFill>
                <a:latin typeface="Calibri"/>
                <a:cs typeface="Calibri"/>
              </a:rPr>
              <a:t>or</a:t>
            </a:r>
            <a:r>
              <a:rPr sz="1600" b="1" kern="0" spc="-5" dirty="0">
                <a:solidFill>
                  <a:sysClr val="windowText" lastClr="000000"/>
                </a:solidFill>
                <a:latin typeface="Calibri"/>
                <a:cs typeface="Calibri"/>
              </a:rPr>
              <a:t> </a:t>
            </a:r>
            <a:r>
              <a:rPr sz="1600" b="1" kern="0" spc="-10" dirty="0">
                <a:solidFill>
                  <a:sysClr val="windowText" lastClr="000000"/>
                </a:solidFill>
                <a:latin typeface="Calibri"/>
                <a:cs typeface="Calibri"/>
              </a:rPr>
              <a:t>revoked, </a:t>
            </a:r>
            <a:r>
              <a:rPr sz="1600" b="1" kern="0" dirty="0">
                <a:solidFill>
                  <a:sysClr val="windowText" lastClr="000000"/>
                </a:solidFill>
                <a:latin typeface="Calibri"/>
                <a:cs typeface="Calibri"/>
              </a:rPr>
              <a:t>the</a:t>
            </a:r>
            <a:r>
              <a:rPr sz="1600" b="1" kern="0" spc="-15" dirty="0">
                <a:solidFill>
                  <a:sysClr val="windowText" lastClr="000000"/>
                </a:solidFill>
                <a:latin typeface="Calibri"/>
                <a:cs typeface="Calibri"/>
              </a:rPr>
              <a:t> </a:t>
            </a:r>
            <a:r>
              <a:rPr sz="1600" b="1" kern="0" dirty="0">
                <a:solidFill>
                  <a:sysClr val="windowText" lastClr="000000"/>
                </a:solidFill>
                <a:latin typeface="Calibri"/>
                <a:cs typeface="Calibri"/>
              </a:rPr>
              <a:t>individual</a:t>
            </a:r>
            <a:r>
              <a:rPr sz="1600" b="1" kern="0" spc="-15" dirty="0">
                <a:solidFill>
                  <a:sysClr val="windowText" lastClr="000000"/>
                </a:solidFill>
                <a:latin typeface="Calibri"/>
                <a:cs typeface="Calibri"/>
              </a:rPr>
              <a:t> </a:t>
            </a:r>
            <a:r>
              <a:rPr sz="1600" b="1" kern="0" dirty="0">
                <a:solidFill>
                  <a:sysClr val="windowText" lastClr="000000"/>
                </a:solidFill>
                <a:latin typeface="Calibri"/>
                <a:cs typeface="Calibri"/>
              </a:rPr>
              <a:t>has</a:t>
            </a:r>
            <a:r>
              <a:rPr sz="1600" b="1" kern="0" spc="-10" dirty="0">
                <a:solidFill>
                  <a:sysClr val="windowText" lastClr="000000"/>
                </a:solidFill>
                <a:latin typeface="Calibri"/>
                <a:cs typeface="Calibri"/>
              </a:rPr>
              <a:t> </a:t>
            </a:r>
            <a:r>
              <a:rPr sz="1600" b="1" kern="0" dirty="0">
                <a:solidFill>
                  <a:sysClr val="windowText" lastClr="000000"/>
                </a:solidFill>
                <a:latin typeface="Calibri"/>
                <a:cs typeface="Calibri"/>
              </a:rPr>
              <a:t>the</a:t>
            </a:r>
            <a:r>
              <a:rPr sz="1600" b="1" kern="0" spc="-15" dirty="0">
                <a:solidFill>
                  <a:sysClr val="windowText" lastClr="000000"/>
                </a:solidFill>
                <a:latin typeface="Calibri"/>
                <a:cs typeface="Calibri"/>
              </a:rPr>
              <a:t> </a:t>
            </a:r>
            <a:r>
              <a:rPr sz="1600" b="1" kern="0" dirty="0">
                <a:solidFill>
                  <a:sysClr val="windowText" lastClr="000000"/>
                </a:solidFill>
                <a:latin typeface="Calibri"/>
                <a:cs typeface="Calibri"/>
              </a:rPr>
              <a:t>right</a:t>
            </a:r>
            <a:r>
              <a:rPr sz="1600" b="1" kern="0" spc="-15" dirty="0">
                <a:solidFill>
                  <a:sysClr val="windowText" lastClr="000000"/>
                </a:solidFill>
                <a:latin typeface="Calibri"/>
                <a:cs typeface="Calibri"/>
              </a:rPr>
              <a:t> </a:t>
            </a:r>
            <a:r>
              <a:rPr sz="1600" b="1" kern="0" dirty="0">
                <a:solidFill>
                  <a:sysClr val="windowText" lastClr="000000"/>
                </a:solidFill>
                <a:latin typeface="Calibri"/>
                <a:cs typeface="Calibri"/>
              </a:rPr>
              <a:t>of</a:t>
            </a:r>
            <a:r>
              <a:rPr sz="1600" b="1" kern="0" spc="-5" dirty="0">
                <a:solidFill>
                  <a:sysClr val="windowText" lastClr="000000"/>
                </a:solidFill>
                <a:latin typeface="Calibri"/>
                <a:cs typeface="Calibri"/>
              </a:rPr>
              <a:t> </a:t>
            </a:r>
            <a:r>
              <a:rPr sz="1600" b="1" kern="0" dirty="0">
                <a:solidFill>
                  <a:sysClr val="windowText" lastClr="000000"/>
                </a:solidFill>
                <a:latin typeface="Calibri"/>
                <a:cs typeface="Calibri"/>
              </a:rPr>
              <a:t>due</a:t>
            </a:r>
            <a:r>
              <a:rPr sz="1600" b="1" kern="0" spc="-15" dirty="0">
                <a:solidFill>
                  <a:sysClr val="windowText" lastClr="000000"/>
                </a:solidFill>
                <a:latin typeface="Calibri"/>
                <a:cs typeface="Calibri"/>
              </a:rPr>
              <a:t> </a:t>
            </a:r>
            <a:r>
              <a:rPr sz="1600" b="1" kern="0" spc="-10" dirty="0">
                <a:solidFill>
                  <a:sysClr val="windowText" lastClr="000000"/>
                </a:solidFill>
                <a:latin typeface="Calibri"/>
                <a:cs typeface="Calibri"/>
              </a:rPr>
              <a:t>process</a:t>
            </a:r>
            <a:endParaRPr sz="1600" kern="0">
              <a:solidFill>
                <a:sysClr val="windowText" lastClr="000000"/>
              </a:solidFill>
              <a:latin typeface="Calibri"/>
              <a:cs typeface="Calibri"/>
            </a:endParaRPr>
          </a:p>
          <a:p>
            <a:endParaRPr sz="1900" kern="0">
              <a:solidFill>
                <a:sysClr val="windowText" lastClr="000000"/>
              </a:solidFill>
              <a:latin typeface="Calibri"/>
              <a:cs typeface="Calibri"/>
            </a:endParaRPr>
          </a:p>
          <a:p>
            <a:pPr marL="34290" algn="ctr">
              <a:spcBef>
                <a:spcPts val="1475"/>
              </a:spcBef>
            </a:pPr>
            <a:r>
              <a:rPr b="1" i="1" kern="0" dirty="0">
                <a:solidFill>
                  <a:srgbClr val="8064A2"/>
                </a:solidFill>
                <a:latin typeface="Calibri"/>
                <a:cs typeface="Calibri"/>
              </a:rPr>
              <a:t>National</a:t>
            </a:r>
            <a:r>
              <a:rPr b="1" i="1" kern="0" spc="-40" dirty="0">
                <a:solidFill>
                  <a:srgbClr val="8064A2"/>
                </a:solidFill>
                <a:latin typeface="Calibri"/>
                <a:cs typeface="Calibri"/>
              </a:rPr>
              <a:t> </a:t>
            </a:r>
            <a:r>
              <a:rPr b="1" i="1" kern="0" dirty="0">
                <a:solidFill>
                  <a:srgbClr val="8064A2"/>
                </a:solidFill>
                <a:latin typeface="Calibri"/>
                <a:cs typeface="Calibri"/>
              </a:rPr>
              <a:t>Security</a:t>
            </a:r>
            <a:r>
              <a:rPr b="1" i="1" kern="0" spc="-30" dirty="0">
                <a:solidFill>
                  <a:srgbClr val="8064A2"/>
                </a:solidFill>
                <a:latin typeface="Calibri"/>
                <a:cs typeface="Calibri"/>
              </a:rPr>
              <a:t> </a:t>
            </a:r>
            <a:r>
              <a:rPr b="1" i="1" kern="0" dirty="0">
                <a:solidFill>
                  <a:srgbClr val="8064A2"/>
                </a:solidFill>
                <a:latin typeface="Calibri"/>
                <a:cs typeface="Calibri"/>
              </a:rPr>
              <a:t>Adjudicative</a:t>
            </a:r>
            <a:r>
              <a:rPr b="1" i="1" kern="0" spc="-25" dirty="0">
                <a:solidFill>
                  <a:srgbClr val="8064A2"/>
                </a:solidFill>
                <a:latin typeface="Calibri"/>
                <a:cs typeface="Calibri"/>
              </a:rPr>
              <a:t> </a:t>
            </a:r>
            <a:r>
              <a:rPr b="1" i="1" kern="0" dirty="0">
                <a:solidFill>
                  <a:srgbClr val="8064A2"/>
                </a:solidFill>
                <a:latin typeface="Calibri"/>
                <a:cs typeface="Calibri"/>
              </a:rPr>
              <a:t>Guidelines</a:t>
            </a:r>
            <a:r>
              <a:rPr b="1" i="1" kern="0" spc="-30" dirty="0">
                <a:solidFill>
                  <a:srgbClr val="8064A2"/>
                </a:solidFill>
                <a:latin typeface="Calibri"/>
                <a:cs typeface="Calibri"/>
              </a:rPr>
              <a:t> </a:t>
            </a:r>
            <a:r>
              <a:rPr b="1" i="1" kern="0" dirty="0">
                <a:solidFill>
                  <a:srgbClr val="8064A2"/>
                </a:solidFill>
                <a:latin typeface="Calibri"/>
                <a:cs typeface="Calibri"/>
              </a:rPr>
              <a:t>Mitigating</a:t>
            </a:r>
            <a:r>
              <a:rPr b="1" i="1" kern="0" spc="-30" dirty="0">
                <a:solidFill>
                  <a:srgbClr val="8064A2"/>
                </a:solidFill>
                <a:latin typeface="Calibri"/>
                <a:cs typeface="Calibri"/>
              </a:rPr>
              <a:t> </a:t>
            </a:r>
            <a:r>
              <a:rPr b="1" i="1" kern="0" spc="-10" dirty="0">
                <a:solidFill>
                  <a:srgbClr val="8064A2"/>
                </a:solidFill>
                <a:latin typeface="Calibri"/>
                <a:cs typeface="Calibri"/>
              </a:rPr>
              <a:t>Factors</a:t>
            </a:r>
            <a:endParaRPr kern="0">
              <a:solidFill>
                <a:sysClr val="windowText" lastClr="000000"/>
              </a:solidFill>
              <a:latin typeface="Calibri"/>
              <a:cs typeface="Calibri"/>
            </a:endParaRPr>
          </a:p>
          <a:p>
            <a:pPr marL="297815" marR="29845" indent="-285750">
              <a:lnSpc>
                <a:spcPct val="100099"/>
              </a:lnSpc>
              <a:spcBef>
                <a:spcPts val="1855"/>
              </a:spcBef>
              <a:buClr>
                <a:srgbClr val="0070C0"/>
              </a:buClr>
              <a:buFont typeface="Wingdings"/>
              <a:buChar char=""/>
              <a:tabLst>
                <a:tab pos="298450" algn="l"/>
              </a:tabLst>
            </a:pPr>
            <a:r>
              <a:rPr sz="1600" kern="0" dirty="0">
                <a:solidFill>
                  <a:sysClr val="windowText" lastClr="000000"/>
                </a:solidFill>
                <a:latin typeface="Calibri"/>
                <a:cs typeface="Calibri"/>
              </a:rPr>
              <a:t>The</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offense</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is</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so</a:t>
            </a:r>
            <a:r>
              <a:rPr sz="1600" kern="0" spc="-10" dirty="0">
                <a:solidFill>
                  <a:sysClr val="windowText" lastClr="000000"/>
                </a:solidFill>
                <a:latin typeface="Calibri"/>
                <a:cs typeface="Calibri"/>
              </a:rPr>
              <a:t> </a:t>
            </a:r>
            <a:r>
              <a:rPr sz="1600" kern="0" spc="-20" dirty="0">
                <a:solidFill>
                  <a:sysClr val="windowText" lastClr="000000"/>
                </a:solidFill>
                <a:latin typeface="Calibri"/>
                <a:cs typeface="Calibri"/>
              </a:rPr>
              <a:t>minor,</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or</a:t>
            </a:r>
            <a:r>
              <a:rPr sz="1600" kern="0" spc="-10" dirty="0">
                <a:solidFill>
                  <a:sysClr val="windowText" lastClr="000000"/>
                </a:solidFill>
                <a:latin typeface="Calibri"/>
                <a:cs typeface="Calibri"/>
              </a:rPr>
              <a:t> </a:t>
            </a:r>
            <a:r>
              <a:rPr sz="1600" kern="0" dirty="0">
                <a:solidFill>
                  <a:sysClr val="windowText" lastClr="000000"/>
                </a:solidFill>
                <a:latin typeface="Calibri"/>
                <a:cs typeface="Calibri"/>
              </a:rPr>
              <a:t>so</a:t>
            </a:r>
            <a:r>
              <a:rPr sz="1600" kern="0" spc="-10" dirty="0">
                <a:solidFill>
                  <a:sysClr val="windowText" lastClr="000000"/>
                </a:solidFill>
                <a:latin typeface="Calibri"/>
                <a:cs typeface="Calibri"/>
              </a:rPr>
              <a:t> </a:t>
            </a:r>
            <a:r>
              <a:rPr sz="1600" kern="0" dirty="0">
                <a:solidFill>
                  <a:sysClr val="windowText" lastClr="000000"/>
                </a:solidFill>
                <a:latin typeface="Calibri"/>
                <a:cs typeface="Calibri"/>
              </a:rPr>
              <a:t>much</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time</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has</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passed,</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or</a:t>
            </a:r>
            <a:r>
              <a:rPr sz="1600" kern="0" spc="-10" dirty="0">
                <a:solidFill>
                  <a:sysClr val="windowText" lastClr="000000"/>
                </a:solidFill>
                <a:latin typeface="Calibri"/>
                <a:cs typeface="Calibri"/>
              </a:rPr>
              <a:t> </a:t>
            </a:r>
            <a:r>
              <a:rPr sz="1600" kern="0" dirty="0">
                <a:solidFill>
                  <a:sysClr val="windowText" lastClr="000000"/>
                </a:solidFill>
                <a:latin typeface="Calibri"/>
                <a:cs typeface="Calibri"/>
              </a:rPr>
              <a:t>the</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behavior</a:t>
            </a:r>
            <a:r>
              <a:rPr sz="1600" kern="0" spc="-10" dirty="0">
                <a:solidFill>
                  <a:sysClr val="windowText" lastClr="000000"/>
                </a:solidFill>
                <a:latin typeface="Calibri"/>
                <a:cs typeface="Calibri"/>
              </a:rPr>
              <a:t> </a:t>
            </a:r>
            <a:r>
              <a:rPr sz="1600" kern="0" dirty="0">
                <a:solidFill>
                  <a:sysClr val="windowText" lastClr="000000"/>
                </a:solidFill>
                <a:latin typeface="Calibri"/>
                <a:cs typeface="Calibri"/>
              </a:rPr>
              <a:t>is</a:t>
            </a:r>
            <a:r>
              <a:rPr sz="1600" kern="0" spc="-10" dirty="0">
                <a:solidFill>
                  <a:sysClr val="windowText" lastClr="000000"/>
                </a:solidFill>
                <a:latin typeface="Calibri"/>
                <a:cs typeface="Calibri"/>
              </a:rPr>
              <a:t> </a:t>
            </a:r>
            <a:r>
              <a:rPr sz="1600" kern="0" spc="-25" dirty="0">
                <a:solidFill>
                  <a:sysClr val="windowText" lastClr="000000"/>
                </a:solidFill>
                <a:latin typeface="Calibri"/>
                <a:cs typeface="Calibri"/>
              </a:rPr>
              <a:t>so </a:t>
            </a:r>
            <a:r>
              <a:rPr sz="1600" kern="0" dirty="0">
                <a:solidFill>
                  <a:sysClr val="windowText" lastClr="000000"/>
                </a:solidFill>
                <a:latin typeface="Calibri"/>
                <a:cs typeface="Calibri"/>
              </a:rPr>
              <a:t>infrequent,</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or</a:t>
            </a:r>
            <a:r>
              <a:rPr sz="1600" kern="0" spc="-10" dirty="0">
                <a:solidFill>
                  <a:sysClr val="windowText" lastClr="000000"/>
                </a:solidFill>
                <a:latin typeface="Calibri"/>
                <a:cs typeface="Calibri"/>
              </a:rPr>
              <a:t> </a:t>
            </a:r>
            <a:r>
              <a:rPr sz="1600" kern="0" dirty="0">
                <a:solidFill>
                  <a:sysClr val="windowText" lastClr="000000"/>
                </a:solidFill>
                <a:latin typeface="Calibri"/>
                <a:cs typeface="Calibri"/>
              </a:rPr>
              <a:t>it</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happened</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under</a:t>
            </a:r>
            <a:r>
              <a:rPr sz="1600" kern="0" spc="-10" dirty="0">
                <a:solidFill>
                  <a:sysClr val="windowText" lastClr="000000"/>
                </a:solidFill>
                <a:latin typeface="Calibri"/>
                <a:cs typeface="Calibri"/>
              </a:rPr>
              <a:t> </a:t>
            </a:r>
            <a:r>
              <a:rPr sz="1600" kern="0" dirty="0">
                <a:solidFill>
                  <a:sysClr val="windowText" lastClr="000000"/>
                </a:solidFill>
                <a:latin typeface="Calibri"/>
                <a:cs typeface="Calibri"/>
              </a:rPr>
              <a:t>such</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unique</a:t>
            </a:r>
            <a:r>
              <a:rPr sz="1600" kern="0" spc="-15" dirty="0">
                <a:solidFill>
                  <a:sysClr val="windowText" lastClr="000000"/>
                </a:solidFill>
                <a:latin typeface="Calibri"/>
                <a:cs typeface="Calibri"/>
              </a:rPr>
              <a:t> </a:t>
            </a:r>
            <a:r>
              <a:rPr sz="1600" kern="0" spc="-10" dirty="0">
                <a:solidFill>
                  <a:sysClr val="windowText" lastClr="000000"/>
                </a:solidFill>
                <a:latin typeface="Calibri"/>
                <a:cs typeface="Calibri"/>
              </a:rPr>
              <a:t>circumstances</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that</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it</a:t>
            </a:r>
            <a:r>
              <a:rPr sz="1600" kern="0" spc="-15" dirty="0">
                <a:solidFill>
                  <a:sysClr val="windowText" lastClr="000000"/>
                </a:solidFill>
                <a:latin typeface="Calibri"/>
                <a:cs typeface="Calibri"/>
              </a:rPr>
              <a:t> </a:t>
            </a:r>
            <a:r>
              <a:rPr sz="1600" kern="0" spc="-25" dirty="0">
                <a:solidFill>
                  <a:sysClr val="windowText" lastClr="000000"/>
                </a:solidFill>
                <a:latin typeface="Calibri"/>
                <a:cs typeface="Calibri"/>
              </a:rPr>
              <a:t>is </a:t>
            </a:r>
            <a:r>
              <a:rPr sz="1600" kern="0" dirty="0">
                <a:solidFill>
                  <a:sysClr val="windowText" lastClr="000000"/>
                </a:solidFill>
                <a:latin typeface="Calibri"/>
                <a:cs typeface="Calibri"/>
              </a:rPr>
              <a:t>unlikely</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to</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recur</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and</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does</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not</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cast</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doubt</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on</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the</a:t>
            </a:r>
            <a:r>
              <a:rPr sz="1600" kern="0" spc="-20" dirty="0">
                <a:solidFill>
                  <a:sysClr val="windowText" lastClr="000000"/>
                </a:solidFill>
                <a:latin typeface="Calibri"/>
                <a:cs typeface="Calibri"/>
              </a:rPr>
              <a:t> </a:t>
            </a:r>
            <a:r>
              <a:rPr sz="1600" kern="0" spc="-10" dirty="0">
                <a:solidFill>
                  <a:sysClr val="windowText" lastClr="000000"/>
                </a:solidFill>
                <a:latin typeface="Calibri"/>
                <a:cs typeface="Calibri"/>
              </a:rPr>
              <a:t>individual’s</a:t>
            </a:r>
            <a:r>
              <a:rPr sz="1600" kern="0" spc="-20" dirty="0">
                <a:solidFill>
                  <a:sysClr val="windowText" lastClr="000000"/>
                </a:solidFill>
                <a:latin typeface="Calibri"/>
                <a:cs typeface="Calibri"/>
              </a:rPr>
              <a:t> </a:t>
            </a:r>
            <a:r>
              <a:rPr sz="1600" kern="0" spc="-10" dirty="0">
                <a:solidFill>
                  <a:sysClr val="windowText" lastClr="000000"/>
                </a:solidFill>
                <a:latin typeface="Calibri"/>
                <a:cs typeface="Calibri"/>
              </a:rPr>
              <a:t>reliability, </a:t>
            </a:r>
            <a:r>
              <a:rPr sz="1600" kern="0" dirty="0">
                <a:solidFill>
                  <a:sysClr val="windowText" lastClr="000000"/>
                </a:solidFill>
                <a:latin typeface="Calibri"/>
                <a:cs typeface="Calibri"/>
              </a:rPr>
              <a:t>trustworthiness,</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or</a:t>
            </a:r>
            <a:r>
              <a:rPr sz="1600" kern="0" spc="-15" dirty="0">
                <a:solidFill>
                  <a:sysClr val="windowText" lastClr="000000"/>
                </a:solidFill>
                <a:latin typeface="Calibri"/>
                <a:cs typeface="Calibri"/>
              </a:rPr>
              <a:t> </a:t>
            </a:r>
            <a:r>
              <a:rPr sz="1600" kern="0" dirty="0">
                <a:solidFill>
                  <a:sysClr val="windowText" lastClr="000000"/>
                </a:solidFill>
                <a:latin typeface="Calibri"/>
                <a:cs typeface="Calibri"/>
              </a:rPr>
              <a:t>good</a:t>
            </a:r>
            <a:r>
              <a:rPr sz="1600" kern="0" spc="-20" dirty="0">
                <a:solidFill>
                  <a:sysClr val="windowText" lastClr="000000"/>
                </a:solidFill>
                <a:latin typeface="Calibri"/>
                <a:cs typeface="Calibri"/>
              </a:rPr>
              <a:t> </a:t>
            </a:r>
            <a:r>
              <a:rPr sz="1600" kern="0" spc="-10" dirty="0">
                <a:solidFill>
                  <a:sysClr val="windowText" lastClr="000000"/>
                </a:solidFill>
                <a:latin typeface="Calibri"/>
                <a:cs typeface="Calibri"/>
              </a:rPr>
              <a:t>judgment;</a:t>
            </a:r>
            <a:endParaRPr sz="1600" kern="0">
              <a:solidFill>
                <a:sysClr val="windowText" lastClr="000000"/>
              </a:solidFill>
              <a:latin typeface="Calibri"/>
              <a:cs typeface="Calibri"/>
            </a:endParaRPr>
          </a:p>
          <a:p>
            <a:pPr>
              <a:spcBef>
                <a:spcPts val="15"/>
              </a:spcBef>
              <a:buClr>
                <a:srgbClr val="0070C0"/>
              </a:buClr>
              <a:buFont typeface="Wingdings"/>
              <a:buChar char=""/>
            </a:pPr>
            <a:endParaRPr sz="1550" kern="0">
              <a:solidFill>
                <a:sysClr val="windowText" lastClr="000000"/>
              </a:solidFill>
              <a:latin typeface="Calibri"/>
              <a:cs typeface="Calibri"/>
            </a:endParaRPr>
          </a:p>
          <a:p>
            <a:pPr marL="297815" marR="5080" indent="-285750">
              <a:lnSpc>
                <a:spcPct val="100099"/>
              </a:lnSpc>
              <a:spcBef>
                <a:spcPts val="5"/>
              </a:spcBef>
              <a:buClr>
                <a:srgbClr val="0070C0"/>
              </a:buClr>
              <a:buFont typeface="Wingdings"/>
              <a:buChar char=""/>
              <a:tabLst>
                <a:tab pos="344170" algn="l"/>
                <a:tab pos="344805" algn="l"/>
              </a:tabLst>
            </a:pPr>
            <a:r>
              <a:rPr kern="0" dirty="0">
                <a:solidFill>
                  <a:sysClr val="windowText" lastClr="000000"/>
                </a:solidFill>
              </a:rPr>
              <a:t>	</a:t>
            </a:r>
            <a:r>
              <a:rPr sz="1600" kern="0" dirty="0">
                <a:solidFill>
                  <a:sysClr val="windowText" lastClr="000000"/>
                </a:solidFill>
                <a:latin typeface="Calibri"/>
                <a:cs typeface="Calibri"/>
              </a:rPr>
              <a:t>The</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individual</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has</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acknowledged</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the</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behavior</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and</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obtained</a:t>
            </a:r>
            <a:r>
              <a:rPr sz="1600" kern="0" spc="-25" dirty="0">
                <a:solidFill>
                  <a:sysClr val="windowText" lastClr="000000"/>
                </a:solidFill>
                <a:latin typeface="Calibri"/>
                <a:cs typeface="Calibri"/>
              </a:rPr>
              <a:t> </a:t>
            </a:r>
            <a:r>
              <a:rPr sz="1600" kern="0" spc="-10" dirty="0">
                <a:solidFill>
                  <a:sysClr val="windowText" lastClr="000000"/>
                </a:solidFill>
                <a:latin typeface="Calibri"/>
                <a:cs typeface="Calibri"/>
              </a:rPr>
              <a:t>counseling </a:t>
            </a:r>
            <a:r>
              <a:rPr sz="1600" kern="0" dirty="0">
                <a:solidFill>
                  <a:sysClr val="windowText" lastClr="000000"/>
                </a:solidFill>
                <a:latin typeface="Calibri"/>
                <a:cs typeface="Calibri"/>
              </a:rPr>
              <a:t>to</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change</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the</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behavior</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or</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taken</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other</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positive</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steps</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to</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alleviate</a:t>
            </a:r>
            <a:r>
              <a:rPr sz="1600" kern="0" spc="-20" dirty="0">
                <a:solidFill>
                  <a:sysClr val="windowText" lastClr="000000"/>
                </a:solidFill>
                <a:latin typeface="Calibri"/>
                <a:cs typeface="Calibri"/>
              </a:rPr>
              <a:t> </a:t>
            </a:r>
            <a:r>
              <a:rPr sz="1600" kern="0" spc="-25" dirty="0">
                <a:solidFill>
                  <a:sysClr val="windowText" lastClr="000000"/>
                </a:solidFill>
                <a:latin typeface="Calibri"/>
                <a:cs typeface="Calibri"/>
              </a:rPr>
              <a:t>the </a:t>
            </a:r>
            <a:r>
              <a:rPr sz="1600" kern="0" dirty="0">
                <a:solidFill>
                  <a:sysClr val="windowText" lastClr="000000"/>
                </a:solidFill>
                <a:latin typeface="Calibri"/>
                <a:cs typeface="Calibri"/>
              </a:rPr>
              <a:t>stressors,</a:t>
            </a:r>
            <a:r>
              <a:rPr sz="1600" kern="0" spc="-45" dirty="0">
                <a:solidFill>
                  <a:sysClr val="windowText" lastClr="000000"/>
                </a:solidFill>
                <a:latin typeface="Calibri"/>
                <a:cs typeface="Calibri"/>
              </a:rPr>
              <a:t> </a:t>
            </a:r>
            <a:r>
              <a:rPr sz="1600" kern="0" spc="-10" dirty="0">
                <a:solidFill>
                  <a:sysClr val="windowText" lastClr="000000"/>
                </a:solidFill>
                <a:latin typeface="Calibri"/>
                <a:cs typeface="Calibri"/>
              </a:rPr>
              <a:t>circumstances,</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or</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factors</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that</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caused</a:t>
            </a:r>
            <a:r>
              <a:rPr sz="1600" kern="0" spc="-40" dirty="0">
                <a:solidFill>
                  <a:sysClr val="windowText" lastClr="000000"/>
                </a:solidFill>
                <a:latin typeface="Calibri"/>
                <a:cs typeface="Calibri"/>
              </a:rPr>
              <a:t> </a:t>
            </a:r>
            <a:r>
              <a:rPr sz="1600" kern="0" spc="-10" dirty="0">
                <a:solidFill>
                  <a:sysClr val="windowText" lastClr="000000"/>
                </a:solidFill>
                <a:latin typeface="Calibri"/>
                <a:cs typeface="Calibri"/>
              </a:rPr>
              <a:t>untrustworthy,</a:t>
            </a:r>
            <a:r>
              <a:rPr sz="1600" kern="0" spc="-30" dirty="0">
                <a:solidFill>
                  <a:sysClr val="windowText" lastClr="000000"/>
                </a:solidFill>
                <a:latin typeface="Calibri"/>
                <a:cs typeface="Calibri"/>
              </a:rPr>
              <a:t> </a:t>
            </a:r>
            <a:r>
              <a:rPr sz="1600" kern="0" spc="-10" dirty="0">
                <a:solidFill>
                  <a:sysClr val="windowText" lastClr="000000"/>
                </a:solidFill>
                <a:latin typeface="Calibri"/>
                <a:cs typeface="Calibri"/>
              </a:rPr>
              <a:t>unreliable, </a:t>
            </a:r>
            <a:r>
              <a:rPr sz="1600" kern="0" dirty="0">
                <a:solidFill>
                  <a:sysClr val="windowText" lastClr="000000"/>
                </a:solidFill>
                <a:latin typeface="Calibri"/>
                <a:cs typeface="Calibri"/>
              </a:rPr>
              <a:t>or</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other</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inappropriate</a:t>
            </a:r>
            <a:r>
              <a:rPr sz="1600" kern="0" spc="-25" dirty="0">
                <a:solidFill>
                  <a:sysClr val="windowText" lastClr="000000"/>
                </a:solidFill>
                <a:latin typeface="Calibri"/>
                <a:cs typeface="Calibri"/>
              </a:rPr>
              <a:t> </a:t>
            </a:r>
            <a:r>
              <a:rPr sz="1600" kern="0" spc="-20" dirty="0">
                <a:solidFill>
                  <a:sysClr val="windowText" lastClr="000000"/>
                </a:solidFill>
                <a:latin typeface="Calibri"/>
                <a:cs typeface="Calibri"/>
              </a:rPr>
              <a:t>behavior,</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and</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such</a:t>
            </a:r>
            <a:r>
              <a:rPr sz="1600" kern="0" spc="-30" dirty="0">
                <a:solidFill>
                  <a:sysClr val="windowText" lastClr="000000"/>
                </a:solidFill>
                <a:latin typeface="Calibri"/>
                <a:cs typeface="Calibri"/>
              </a:rPr>
              <a:t> </a:t>
            </a:r>
            <a:r>
              <a:rPr sz="1600" kern="0" dirty="0">
                <a:solidFill>
                  <a:sysClr val="windowText" lastClr="000000"/>
                </a:solidFill>
                <a:latin typeface="Calibri"/>
                <a:cs typeface="Calibri"/>
              </a:rPr>
              <a:t>behavior</a:t>
            </a:r>
            <a:r>
              <a:rPr sz="1600" kern="0" spc="-20" dirty="0">
                <a:solidFill>
                  <a:sysClr val="windowText" lastClr="000000"/>
                </a:solidFill>
                <a:latin typeface="Calibri"/>
                <a:cs typeface="Calibri"/>
              </a:rPr>
              <a:t> </a:t>
            </a:r>
            <a:r>
              <a:rPr sz="1600" kern="0" dirty="0">
                <a:solidFill>
                  <a:sysClr val="windowText" lastClr="000000"/>
                </a:solidFill>
                <a:latin typeface="Calibri"/>
                <a:cs typeface="Calibri"/>
              </a:rPr>
              <a:t>is</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unlikely</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to</a:t>
            </a:r>
            <a:r>
              <a:rPr sz="1600" kern="0" spc="-15" dirty="0">
                <a:solidFill>
                  <a:sysClr val="windowText" lastClr="000000"/>
                </a:solidFill>
                <a:latin typeface="Calibri"/>
                <a:cs typeface="Calibri"/>
              </a:rPr>
              <a:t> </a:t>
            </a:r>
            <a:r>
              <a:rPr sz="1600" kern="0" spc="-10" dirty="0">
                <a:solidFill>
                  <a:sysClr val="windowText" lastClr="000000"/>
                </a:solidFill>
                <a:latin typeface="Calibri"/>
                <a:cs typeface="Calibri"/>
              </a:rPr>
              <a:t>recur;</a:t>
            </a:r>
            <a:endParaRPr sz="1600" kern="0">
              <a:solidFill>
                <a:sysClr val="windowText" lastClr="000000"/>
              </a:solidFill>
              <a:latin typeface="Calibri"/>
              <a:cs typeface="Calibri"/>
            </a:endParaRPr>
          </a:p>
          <a:p>
            <a:pPr>
              <a:spcBef>
                <a:spcPts val="5"/>
              </a:spcBef>
              <a:buClr>
                <a:srgbClr val="0070C0"/>
              </a:buClr>
              <a:buFont typeface="Wingdings"/>
              <a:buChar char=""/>
            </a:pPr>
            <a:endParaRPr sz="1550" kern="0">
              <a:solidFill>
                <a:sysClr val="windowText" lastClr="000000"/>
              </a:solidFill>
              <a:latin typeface="Calibri"/>
              <a:cs typeface="Calibri"/>
            </a:endParaRPr>
          </a:p>
          <a:p>
            <a:pPr marL="297815" marR="1009015" indent="-285750">
              <a:lnSpc>
                <a:spcPct val="100699"/>
              </a:lnSpc>
              <a:buClr>
                <a:srgbClr val="0070C0"/>
              </a:buClr>
              <a:buFont typeface="Wingdings"/>
              <a:buChar char=""/>
              <a:tabLst>
                <a:tab pos="344170" algn="l"/>
                <a:tab pos="344805" algn="l"/>
              </a:tabLst>
            </a:pPr>
            <a:r>
              <a:rPr kern="0" dirty="0">
                <a:solidFill>
                  <a:sysClr val="windowText" lastClr="000000"/>
                </a:solidFill>
              </a:rPr>
              <a:t>	</a:t>
            </a:r>
            <a:r>
              <a:rPr sz="1600" kern="0" dirty="0">
                <a:solidFill>
                  <a:sysClr val="windowText" lastClr="000000"/>
                </a:solidFill>
                <a:latin typeface="Calibri"/>
                <a:cs typeface="Calibri"/>
              </a:rPr>
              <a:t>The</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individual</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has</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taken</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positive</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steps</a:t>
            </a:r>
            <a:r>
              <a:rPr sz="1600" kern="0" spc="-35" dirty="0">
                <a:solidFill>
                  <a:sysClr val="windowText" lastClr="000000"/>
                </a:solidFill>
                <a:latin typeface="Calibri"/>
                <a:cs typeface="Calibri"/>
              </a:rPr>
              <a:t> </a:t>
            </a:r>
            <a:r>
              <a:rPr sz="1600" kern="0" dirty="0">
                <a:solidFill>
                  <a:sysClr val="windowText" lastClr="000000"/>
                </a:solidFill>
                <a:latin typeface="Calibri"/>
                <a:cs typeface="Calibri"/>
              </a:rPr>
              <a:t>to</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reduce</a:t>
            </a:r>
            <a:r>
              <a:rPr sz="1600" kern="0" spc="-25" dirty="0">
                <a:solidFill>
                  <a:sysClr val="windowText" lastClr="000000"/>
                </a:solidFill>
                <a:latin typeface="Calibri"/>
                <a:cs typeface="Calibri"/>
              </a:rPr>
              <a:t> </a:t>
            </a:r>
            <a:r>
              <a:rPr sz="1600" kern="0" dirty="0">
                <a:solidFill>
                  <a:sysClr val="windowText" lastClr="000000"/>
                </a:solidFill>
                <a:latin typeface="Calibri"/>
                <a:cs typeface="Calibri"/>
              </a:rPr>
              <a:t>or</a:t>
            </a:r>
            <a:r>
              <a:rPr sz="1600" kern="0" spc="-25" dirty="0">
                <a:solidFill>
                  <a:sysClr val="windowText" lastClr="000000"/>
                </a:solidFill>
                <a:latin typeface="Calibri"/>
                <a:cs typeface="Calibri"/>
              </a:rPr>
              <a:t> </a:t>
            </a:r>
            <a:r>
              <a:rPr sz="1600" kern="0" spc="-10" dirty="0">
                <a:solidFill>
                  <a:sysClr val="windowText" lastClr="000000"/>
                </a:solidFill>
                <a:latin typeface="Calibri"/>
                <a:cs typeface="Calibri"/>
              </a:rPr>
              <a:t>eliminate </a:t>
            </a:r>
            <a:r>
              <a:rPr sz="1600" kern="0" dirty="0">
                <a:solidFill>
                  <a:sysClr val="windowText" lastClr="000000"/>
                </a:solidFill>
                <a:latin typeface="Calibri"/>
                <a:cs typeface="Calibri"/>
              </a:rPr>
              <a:t>vulnerability</a:t>
            </a:r>
            <a:r>
              <a:rPr sz="1600" kern="0" spc="-60" dirty="0">
                <a:solidFill>
                  <a:sysClr val="windowText" lastClr="000000"/>
                </a:solidFill>
                <a:latin typeface="Calibri"/>
                <a:cs typeface="Calibri"/>
              </a:rPr>
              <a:t> </a:t>
            </a:r>
            <a:r>
              <a:rPr sz="1600" kern="0" dirty="0">
                <a:solidFill>
                  <a:sysClr val="windowText" lastClr="000000"/>
                </a:solidFill>
                <a:latin typeface="Calibri"/>
                <a:cs typeface="Calibri"/>
              </a:rPr>
              <a:t>to</a:t>
            </a:r>
            <a:r>
              <a:rPr sz="1600" kern="0" spc="-40" dirty="0">
                <a:solidFill>
                  <a:sysClr val="windowText" lastClr="000000"/>
                </a:solidFill>
                <a:latin typeface="Calibri"/>
                <a:cs typeface="Calibri"/>
              </a:rPr>
              <a:t> </a:t>
            </a:r>
            <a:r>
              <a:rPr sz="1600" kern="0" dirty="0">
                <a:solidFill>
                  <a:sysClr val="windowText" lastClr="000000"/>
                </a:solidFill>
                <a:latin typeface="Calibri"/>
                <a:cs typeface="Calibri"/>
              </a:rPr>
              <a:t>exploitation,</a:t>
            </a:r>
            <a:r>
              <a:rPr sz="1600" kern="0" spc="-45" dirty="0">
                <a:solidFill>
                  <a:sysClr val="windowText" lastClr="000000"/>
                </a:solidFill>
                <a:latin typeface="Calibri"/>
                <a:cs typeface="Calibri"/>
              </a:rPr>
              <a:t> </a:t>
            </a:r>
            <a:r>
              <a:rPr sz="1600" kern="0" dirty="0">
                <a:solidFill>
                  <a:sysClr val="windowText" lastClr="000000"/>
                </a:solidFill>
                <a:latin typeface="Calibri"/>
                <a:cs typeface="Calibri"/>
              </a:rPr>
              <a:t>manipulation,</a:t>
            </a:r>
            <a:r>
              <a:rPr sz="1600" kern="0" spc="-45" dirty="0">
                <a:solidFill>
                  <a:sysClr val="windowText" lastClr="000000"/>
                </a:solidFill>
                <a:latin typeface="Calibri"/>
                <a:cs typeface="Calibri"/>
              </a:rPr>
              <a:t> </a:t>
            </a:r>
            <a:r>
              <a:rPr sz="1600" kern="0" dirty="0">
                <a:solidFill>
                  <a:sysClr val="windowText" lastClr="000000"/>
                </a:solidFill>
                <a:latin typeface="Calibri"/>
                <a:cs typeface="Calibri"/>
              </a:rPr>
              <a:t>or</a:t>
            </a:r>
            <a:r>
              <a:rPr sz="1600" kern="0" spc="-40" dirty="0">
                <a:solidFill>
                  <a:sysClr val="windowText" lastClr="000000"/>
                </a:solidFill>
                <a:latin typeface="Calibri"/>
                <a:cs typeface="Calibri"/>
              </a:rPr>
              <a:t> </a:t>
            </a:r>
            <a:r>
              <a:rPr sz="1600" kern="0" spc="-10" dirty="0">
                <a:solidFill>
                  <a:sysClr val="windowText" lastClr="000000"/>
                </a:solidFill>
                <a:latin typeface="Calibri"/>
                <a:cs typeface="Calibri"/>
              </a:rPr>
              <a:t>duress;</a:t>
            </a:r>
            <a:endParaRPr sz="1600" kern="0">
              <a:solidFill>
                <a:sysClr val="windowText" lastClr="000000"/>
              </a:solidFill>
              <a:latin typeface="Calibri"/>
              <a:cs typeface="Calibri"/>
            </a:endParaRPr>
          </a:p>
        </p:txBody>
      </p:sp>
      <p:sp>
        <p:nvSpPr>
          <p:cNvPr id="9" name="object 9"/>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10" name="object 10"/>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10</a:t>
            </a:r>
          </a:p>
        </p:txBody>
      </p:sp>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AE492ADE-5834-C2BD-D6F9-37B8A1A5D7AF}"/>
                  </a:ext>
                </a:extLst>
              </p14:cNvPr>
              <p14:cNvContentPartPr/>
              <p14:nvPr/>
            </p14:nvContentPartPr>
            <p14:xfrm>
              <a:off x="2791440" y="404280"/>
              <a:ext cx="7149240" cy="6147720"/>
            </p14:xfrm>
          </p:contentPart>
        </mc:Choice>
        <mc:Fallback>
          <p:pic>
            <p:nvPicPr>
              <p:cNvPr id="11" name="Ink 10">
                <a:extLst>
                  <a:ext uri="{FF2B5EF4-FFF2-40B4-BE49-F238E27FC236}">
                    <a16:creationId xmlns:a16="http://schemas.microsoft.com/office/drawing/2014/main" id="{AE492ADE-5834-C2BD-D6F9-37B8A1A5D7AF}"/>
                  </a:ext>
                </a:extLst>
              </p:cNvPr>
              <p:cNvPicPr/>
              <p:nvPr/>
            </p:nvPicPr>
            <p:blipFill>
              <a:blip r:embed="rId4"/>
              <a:stretch>
                <a:fillRect/>
              </a:stretch>
            </p:blipFill>
            <p:spPr>
              <a:xfrm>
                <a:off x="2782080" y="394920"/>
                <a:ext cx="7167960" cy="6166440"/>
              </a:xfrm>
              <a:prstGeom prst="rect">
                <a:avLst/>
              </a:prstGeom>
            </p:spPr>
          </p:pic>
        </mc:Fallback>
      </mc:AlternateContent>
    </p:spTree>
    <p:extLst>
      <p:ext uri="{BB962C8B-B14F-4D97-AF65-F5344CB8AC3E}">
        <p14:creationId xmlns:p14="http://schemas.microsoft.com/office/powerpoint/2010/main" val="29799272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b="1" kern="0" spc="-10" dirty="0">
                <a:solidFill>
                  <a:srgbClr val="FFFFFF"/>
                </a:solidFill>
                <a:latin typeface="Calibri"/>
                <a:cs typeface="Calibri"/>
              </a:rPr>
              <a:t>NATIONAL</a:t>
            </a:r>
            <a:r>
              <a:rPr b="1" kern="0" spc="-80" dirty="0">
                <a:solidFill>
                  <a:srgbClr val="FFFFFF"/>
                </a:solidFill>
                <a:latin typeface="Calibri"/>
                <a:cs typeface="Calibri"/>
              </a:rPr>
              <a:t> </a:t>
            </a:r>
            <a:r>
              <a:rPr b="1" kern="0" spc="-10" dirty="0">
                <a:solidFill>
                  <a:srgbClr val="FFFFFF"/>
                </a:solidFill>
                <a:latin typeface="Calibri"/>
                <a:cs typeface="Calibri"/>
              </a:rPr>
              <a:t>BACKGROUND</a:t>
            </a:r>
            <a:r>
              <a:rPr b="1" kern="0" spc="-70" dirty="0">
                <a:solidFill>
                  <a:srgbClr val="FFFFFF"/>
                </a:solidFill>
                <a:latin typeface="Calibri"/>
                <a:cs typeface="Calibri"/>
              </a:rPr>
              <a:t> </a:t>
            </a:r>
            <a:r>
              <a:rPr b="1" kern="0" spc="-10" dirty="0">
                <a:solidFill>
                  <a:srgbClr val="FFFFFF"/>
                </a:solidFill>
                <a:latin typeface="Calibri"/>
                <a:cs typeface="Calibri"/>
              </a:rPr>
              <a:t>INVESTIGATIONS</a:t>
            </a:r>
            <a:r>
              <a:rPr b="1" kern="0" spc="-70" dirty="0">
                <a:solidFill>
                  <a:srgbClr val="FFFFFF"/>
                </a:solidFill>
                <a:latin typeface="Calibri"/>
                <a:cs typeface="Calibri"/>
              </a:rPr>
              <a:t> </a:t>
            </a:r>
            <a:r>
              <a:rPr b="1" kern="0" spc="-10" dirty="0">
                <a:solidFill>
                  <a:srgbClr val="FFFFFF"/>
                </a:solidFill>
                <a:latin typeface="Calibri"/>
                <a:cs typeface="Calibri"/>
              </a:rPr>
              <a:t>BUREAU</a:t>
            </a:r>
            <a:endParaRPr kern="0">
              <a:solidFill>
                <a:sysClr val="windowText" lastClr="000000"/>
              </a:solidFill>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a:spLocks noGrp="1"/>
          </p:cNvSpPr>
          <p:nvPr>
            <p:ph type="title"/>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marL="635" algn="ctr">
              <a:spcBef>
                <a:spcPts val="1005"/>
              </a:spcBef>
            </a:pPr>
            <a:r>
              <a:rPr sz="2000" b="1" cap="small" dirty="0">
                <a:solidFill>
                  <a:srgbClr val="595959"/>
                </a:solidFill>
              </a:rPr>
              <a:t>Security</a:t>
            </a:r>
            <a:r>
              <a:rPr sz="2000" b="1" cap="small" spc="20" dirty="0">
                <a:solidFill>
                  <a:srgbClr val="595959"/>
                </a:solidFill>
              </a:rPr>
              <a:t> </a:t>
            </a:r>
            <a:r>
              <a:rPr sz="2000" b="1" cap="small" dirty="0">
                <a:solidFill>
                  <a:srgbClr val="595959"/>
                </a:solidFill>
              </a:rPr>
              <a:t>Clearance</a:t>
            </a:r>
            <a:r>
              <a:rPr sz="2000" b="1" cap="small" spc="-10" dirty="0">
                <a:solidFill>
                  <a:srgbClr val="595959"/>
                </a:solidFill>
              </a:rPr>
              <a:t> Adjudication</a:t>
            </a:r>
            <a:endParaRPr sz="2000"/>
          </a:p>
        </p:txBody>
      </p:sp>
      <p:sp>
        <p:nvSpPr>
          <p:cNvPr id="5" name="object 5"/>
          <p:cNvSpPr txBox="1"/>
          <p:nvPr/>
        </p:nvSpPr>
        <p:spPr>
          <a:xfrm>
            <a:off x="2438400" y="5032375"/>
            <a:ext cx="7315200" cy="1178528"/>
          </a:xfrm>
          <a:prstGeom prst="rect">
            <a:avLst/>
          </a:prstGeom>
          <a:ln w="9525">
            <a:solidFill>
              <a:srgbClr val="0070C0"/>
            </a:solidFill>
          </a:ln>
        </p:spPr>
        <p:txBody>
          <a:bodyPr vert="horz" wrap="square" lIns="0" tIns="69850" rIns="0" bIns="0" rtlCol="0">
            <a:spAutoFit/>
          </a:bodyPr>
          <a:lstStyle/>
          <a:p>
            <a:pPr marL="384810" marR="377190" algn="ctr">
              <a:lnSpc>
                <a:spcPct val="100099"/>
              </a:lnSpc>
              <a:spcBef>
                <a:spcPts val="550"/>
              </a:spcBef>
            </a:pPr>
            <a:r>
              <a:rPr sz="2400" b="1" kern="0" dirty="0">
                <a:solidFill>
                  <a:srgbClr val="0070C0"/>
                </a:solidFill>
                <a:latin typeface="Calibri"/>
                <a:cs typeface="Calibri"/>
              </a:rPr>
              <a:t>Security</a:t>
            </a:r>
            <a:r>
              <a:rPr sz="2400" b="1" kern="0" spc="-60" dirty="0">
                <a:solidFill>
                  <a:srgbClr val="0070C0"/>
                </a:solidFill>
                <a:latin typeface="Calibri"/>
                <a:cs typeface="Calibri"/>
              </a:rPr>
              <a:t> </a:t>
            </a:r>
            <a:r>
              <a:rPr sz="2400" b="1" kern="0" dirty="0">
                <a:solidFill>
                  <a:srgbClr val="0070C0"/>
                </a:solidFill>
                <a:latin typeface="Calibri"/>
                <a:cs typeface="Calibri"/>
              </a:rPr>
              <a:t>clearance</a:t>
            </a:r>
            <a:r>
              <a:rPr sz="2400" b="1" kern="0" spc="-50" dirty="0">
                <a:solidFill>
                  <a:srgbClr val="0070C0"/>
                </a:solidFill>
                <a:latin typeface="Calibri"/>
                <a:cs typeface="Calibri"/>
              </a:rPr>
              <a:t> </a:t>
            </a:r>
            <a:r>
              <a:rPr sz="2400" b="1" kern="0" dirty="0">
                <a:solidFill>
                  <a:srgbClr val="0070C0"/>
                </a:solidFill>
                <a:latin typeface="Calibri"/>
                <a:cs typeface="Calibri"/>
              </a:rPr>
              <a:t>eligibility</a:t>
            </a:r>
            <a:r>
              <a:rPr sz="2400" b="1" kern="0" spc="-50" dirty="0">
                <a:solidFill>
                  <a:srgbClr val="0070C0"/>
                </a:solidFill>
                <a:latin typeface="Calibri"/>
                <a:cs typeface="Calibri"/>
              </a:rPr>
              <a:t> </a:t>
            </a:r>
            <a:r>
              <a:rPr sz="2400" b="1" kern="0" dirty="0">
                <a:solidFill>
                  <a:srgbClr val="0070C0"/>
                </a:solidFill>
                <a:latin typeface="Calibri"/>
                <a:cs typeface="Calibri"/>
              </a:rPr>
              <a:t>remains</a:t>
            </a:r>
            <a:r>
              <a:rPr sz="2400" b="1" kern="0" spc="-45" dirty="0">
                <a:solidFill>
                  <a:srgbClr val="0070C0"/>
                </a:solidFill>
                <a:latin typeface="Calibri"/>
                <a:cs typeface="Calibri"/>
              </a:rPr>
              <a:t> </a:t>
            </a:r>
            <a:r>
              <a:rPr sz="2400" b="1" kern="0" dirty="0">
                <a:solidFill>
                  <a:srgbClr val="0070C0"/>
                </a:solidFill>
                <a:latin typeface="Calibri"/>
                <a:cs typeface="Calibri"/>
              </a:rPr>
              <a:t>intact</a:t>
            </a:r>
            <a:r>
              <a:rPr sz="2400" b="1" kern="0" spc="-45" dirty="0">
                <a:solidFill>
                  <a:srgbClr val="0070C0"/>
                </a:solidFill>
                <a:latin typeface="Calibri"/>
                <a:cs typeface="Calibri"/>
              </a:rPr>
              <a:t> </a:t>
            </a:r>
            <a:r>
              <a:rPr sz="2400" b="1" kern="0" dirty="0">
                <a:solidFill>
                  <a:srgbClr val="0070C0"/>
                </a:solidFill>
                <a:latin typeface="Calibri"/>
                <a:cs typeface="Calibri"/>
              </a:rPr>
              <a:t>for</a:t>
            </a:r>
            <a:r>
              <a:rPr sz="2400" b="1" kern="0" spc="-50" dirty="0">
                <a:solidFill>
                  <a:srgbClr val="0070C0"/>
                </a:solidFill>
                <a:latin typeface="Calibri"/>
                <a:cs typeface="Calibri"/>
              </a:rPr>
              <a:t> </a:t>
            </a:r>
            <a:r>
              <a:rPr sz="2400" b="1" kern="0" spc="-25" dirty="0">
                <a:solidFill>
                  <a:srgbClr val="0070C0"/>
                </a:solidFill>
                <a:latin typeface="Calibri"/>
                <a:cs typeface="Calibri"/>
              </a:rPr>
              <a:t>24 </a:t>
            </a:r>
            <a:r>
              <a:rPr sz="2400" b="1" kern="0" dirty="0">
                <a:solidFill>
                  <a:srgbClr val="0070C0"/>
                </a:solidFill>
                <a:latin typeface="Calibri"/>
                <a:cs typeface="Calibri"/>
              </a:rPr>
              <a:t>months</a:t>
            </a:r>
            <a:r>
              <a:rPr sz="2400" b="1" kern="0" spc="-35" dirty="0">
                <a:solidFill>
                  <a:srgbClr val="0070C0"/>
                </a:solidFill>
                <a:latin typeface="Calibri"/>
                <a:cs typeface="Calibri"/>
              </a:rPr>
              <a:t> </a:t>
            </a:r>
            <a:r>
              <a:rPr sz="2400" b="1" kern="0" dirty="0">
                <a:solidFill>
                  <a:srgbClr val="0070C0"/>
                </a:solidFill>
                <a:latin typeface="Calibri"/>
                <a:cs typeface="Calibri"/>
              </a:rPr>
              <a:t>when</a:t>
            </a:r>
            <a:r>
              <a:rPr sz="2400" b="1" kern="0" spc="-35" dirty="0">
                <a:solidFill>
                  <a:srgbClr val="0070C0"/>
                </a:solidFill>
                <a:latin typeface="Calibri"/>
                <a:cs typeface="Calibri"/>
              </a:rPr>
              <a:t> </a:t>
            </a:r>
            <a:r>
              <a:rPr sz="2400" b="1" kern="0" dirty="0">
                <a:solidFill>
                  <a:srgbClr val="0070C0"/>
                </a:solidFill>
                <a:latin typeface="Calibri"/>
                <a:cs typeface="Calibri"/>
              </a:rPr>
              <a:t>gaps</a:t>
            </a:r>
            <a:r>
              <a:rPr sz="2400" b="1" kern="0" spc="-25" dirty="0">
                <a:solidFill>
                  <a:srgbClr val="0070C0"/>
                </a:solidFill>
                <a:latin typeface="Calibri"/>
                <a:cs typeface="Calibri"/>
              </a:rPr>
              <a:t> </a:t>
            </a:r>
            <a:r>
              <a:rPr sz="2400" b="1" kern="0" spc="-20" dirty="0">
                <a:solidFill>
                  <a:srgbClr val="0070C0"/>
                </a:solidFill>
                <a:latin typeface="Calibri"/>
                <a:cs typeface="Calibri"/>
              </a:rPr>
              <a:t>occur,</a:t>
            </a:r>
            <a:r>
              <a:rPr sz="2400" b="1" kern="0" spc="-25" dirty="0">
                <a:solidFill>
                  <a:srgbClr val="0070C0"/>
                </a:solidFill>
                <a:latin typeface="Calibri"/>
                <a:cs typeface="Calibri"/>
              </a:rPr>
              <a:t> </a:t>
            </a:r>
            <a:r>
              <a:rPr sz="2400" b="1" kern="0" dirty="0">
                <a:solidFill>
                  <a:srgbClr val="0070C0"/>
                </a:solidFill>
                <a:latin typeface="Calibri"/>
                <a:cs typeface="Calibri"/>
              </a:rPr>
              <a:t>as</a:t>
            </a:r>
            <a:r>
              <a:rPr sz="2400" b="1" kern="0" spc="-25" dirty="0">
                <a:solidFill>
                  <a:srgbClr val="0070C0"/>
                </a:solidFill>
                <a:latin typeface="Calibri"/>
                <a:cs typeface="Calibri"/>
              </a:rPr>
              <a:t> </a:t>
            </a:r>
            <a:r>
              <a:rPr sz="2400" b="1" kern="0" dirty="0">
                <a:solidFill>
                  <a:srgbClr val="0070C0"/>
                </a:solidFill>
                <a:latin typeface="Calibri"/>
                <a:cs typeface="Calibri"/>
              </a:rPr>
              <a:t>long</a:t>
            </a:r>
            <a:r>
              <a:rPr sz="2400" b="1" kern="0" spc="-35" dirty="0">
                <a:solidFill>
                  <a:srgbClr val="0070C0"/>
                </a:solidFill>
                <a:latin typeface="Calibri"/>
                <a:cs typeface="Calibri"/>
              </a:rPr>
              <a:t> </a:t>
            </a:r>
            <a:r>
              <a:rPr sz="2400" b="1" kern="0" dirty="0">
                <a:solidFill>
                  <a:srgbClr val="0070C0"/>
                </a:solidFill>
                <a:latin typeface="Calibri"/>
                <a:cs typeface="Calibri"/>
              </a:rPr>
              <a:t>as</a:t>
            </a:r>
            <a:r>
              <a:rPr sz="2400" b="1" kern="0" spc="-25" dirty="0">
                <a:solidFill>
                  <a:srgbClr val="0070C0"/>
                </a:solidFill>
                <a:latin typeface="Calibri"/>
                <a:cs typeface="Calibri"/>
              </a:rPr>
              <a:t> </a:t>
            </a:r>
            <a:r>
              <a:rPr sz="2400" b="1" kern="0" dirty="0">
                <a:solidFill>
                  <a:srgbClr val="0070C0"/>
                </a:solidFill>
                <a:latin typeface="Calibri"/>
                <a:cs typeface="Calibri"/>
              </a:rPr>
              <a:t>the</a:t>
            </a:r>
            <a:r>
              <a:rPr sz="2400" b="1" kern="0" spc="-25" dirty="0">
                <a:solidFill>
                  <a:srgbClr val="0070C0"/>
                </a:solidFill>
                <a:latin typeface="Calibri"/>
                <a:cs typeface="Calibri"/>
              </a:rPr>
              <a:t> </a:t>
            </a:r>
            <a:r>
              <a:rPr sz="2400" b="1" kern="0" spc="-10" dirty="0">
                <a:solidFill>
                  <a:srgbClr val="0070C0"/>
                </a:solidFill>
                <a:latin typeface="Calibri"/>
                <a:cs typeface="Calibri"/>
              </a:rPr>
              <a:t>background investigation</a:t>
            </a:r>
            <a:r>
              <a:rPr sz="2400" b="1" kern="0" spc="-30" dirty="0">
                <a:solidFill>
                  <a:srgbClr val="0070C0"/>
                </a:solidFill>
                <a:latin typeface="Calibri"/>
                <a:cs typeface="Calibri"/>
              </a:rPr>
              <a:t> </a:t>
            </a:r>
            <a:r>
              <a:rPr sz="2400" b="1" kern="0" dirty="0">
                <a:solidFill>
                  <a:srgbClr val="0070C0"/>
                </a:solidFill>
                <a:latin typeface="Calibri"/>
                <a:cs typeface="Calibri"/>
              </a:rPr>
              <a:t>is</a:t>
            </a:r>
            <a:r>
              <a:rPr sz="2400" b="1" kern="0" spc="-20" dirty="0">
                <a:solidFill>
                  <a:srgbClr val="0070C0"/>
                </a:solidFill>
                <a:latin typeface="Calibri"/>
                <a:cs typeface="Calibri"/>
              </a:rPr>
              <a:t> </a:t>
            </a:r>
            <a:r>
              <a:rPr sz="2400" b="1" kern="0" dirty="0">
                <a:solidFill>
                  <a:srgbClr val="0070C0"/>
                </a:solidFill>
                <a:latin typeface="Calibri"/>
                <a:cs typeface="Calibri"/>
              </a:rPr>
              <a:t>within</a:t>
            </a:r>
            <a:r>
              <a:rPr sz="2400" b="1" kern="0" spc="-15" dirty="0">
                <a:solidFill>
                  <a:srgbClr val="0070C0"/>
                </a:solidFill>
                <a:latin typeface="Calibri"/>
                <a:cs typeface="Calibri"/>
              </a:rPr>
              <a:t> </a:t>
            </a:r>
            <a:r>
              <a:rPr sz="2400" b="1" kern="0" spc="-10" dirty="0">
                <a:solidFill>
                  <a:srgbClr val="0070C0"/>
                </a:solidFill>
                <a:latin typeface="Calibri"/>
                <a:cs typeface="Calibri"/>
              </a:rPr>
              <a:t>scope.</a:t>
            </a:r>
            <a:endParaRPr sz="2400" kern="0">
              <a:solidFill>
                <a:sysClr val="windowText" lastClr="000000"/>
              </a:solidFill>
              <a:latin typeface="Calibri"/>
              <a:cs typeface="Calibri"/>
            </a:endParaRPr>
          </a:p>
        </p:txBody>
      </p:sp>
      <p:sp>
        <p:nvSpPr>
          <p:cNvPr id="6" name="object 6"/>
          <p:cNvSpPr txBox="1"/>
          <p:nvPr/>
        </p:nvSpPr>
        <p:spPr>
          <a:xfrm>
            <a:off x="2977515" y="3540889"/>
            <a:ext cx="6143625" cy="672465"/>
          </a:xfrm>
          <a:prstGeom prst="rect">
            <a:avLst/>
          </a:prstGeom>
        </p:spPr>
        <p:txBody>
          <a:bodyPr vert="horz" wrap="square" lIns="0" tIns="5715" rIns="0" bIns="0" rtlCol="0">
            <a:spAutoFit/>
          </a:bodyPr>
          <a:lstStyle/>
          <a:p>
            <a:pPr marL="12700" marR="5080">
              <a:lnSpc>
                <a:spcPct val="101800"/>
              </a:lnSpc>
              <a:spcBef>
                <a:spcPts val="45"/>
              </a:spcBef>
            </a:pPr>
            <a:r>
              <a:rPr sz="2400" b="1" kern="0" dirty="0">
                <a:solidFill>
                  <a:sysClr val="windowText" lastClr="000000"/>
                </a:solidFill>
                <a:latin typeface="Calibri"/>
                <a:cs typeface="Calibri"/>
              </a:rPr>
              <a:t>False</a:t>
            </a:r>
            <a:r>
              <a:rPr kern="0" dirty="0">
                <a:solidFill>
                  <a:sysClr val="windowText" lastClr="000000"/>
                </a:solidFill>
                <a:latin typeface="Calibri"/>
                <a:cs typeface="Calibri"/>
              </a:rPr>
              <a:t>:</a:t>
            </a:r>
            <a:r>
              <a:rPr kern="0" spc="355" dirty="0">
                <a:solidFill>
                  <a:sysClr val="windowText" lastClr="000000"/>
                </a:solidFill>
                <a:latin typeface="Calibri"/>
                <a:cs typeface="Calibri"/>
              </a:rPr>
              <a:t> </a:t>
            </a:r>
            <a:r>
              <a:rPr kern="0" dirty="0">
                <a:solidFill>
                  <a:sysClr val="windowText" lastClr="000000"/>
                </a:solidFill>
                <a:latin typeface="Calibri"/>
                <a:cs typeface="Calibri"/>
              </a:rPr>
              <a:t>A</a:t>
            </a:r>
            <a:r>
              <a:rPr kern="0" spc="-25" dirty="0">
                <a:solidFill>
                  <a:sysClr val="windowText" lastClr="000000"/>
                </a:solidFill>
                <a:latin typeface="Calibri"/>
                <a:cs typeface="Calibri"/>
              </a:rPr>
              <a:t> </a:t>
            </a:r>
            <a:r>
              <a:rPr kern="0" dirty="0">
                <a:solidFill>
                  <a:sysClr val="windowText" lastClr="000000"/>
                </a:solidFill>
                <a:latin typeface="Calibri"/>
                <a:cs typeface="Calibri"/>
              </a:rPr>
              <a:t>security</a:t>
            </a:r>
            <a:r>
              <a:rPr kern="0" spc="-25" dirty="0">
                <a:solidFill>
                  <a:sysClr val="windowText" lastClr="000000"/>
                </a:solidFill>
                <a:latin typeface="Calibri"/>
                <a:cs typeface="Calibri"/>
              </a:rPr>
              <a:t> </a:t>
            </a:r>
            <a:r>
              <a:rPr kern="0" dirty="0">
                <a:solidFill>
                  <a:sysClr val="windowText" lastClr="000000"/>
                </a:solidFill>
                <a:latin typeface="Calibri"/>
                <a:cs typeface="Calibri"/>
              </a:rPr>
              <a:t>clearance</a:t>
            </a:r>
            <a:r>
              <a:rPr kern="0" spc="-20" dirty="0">
                <a:solidFill>
                  <a:sysClr val="windowText" lastClr="000000"/>
                </a:solidFill>
                <a:latin typeface="Calibri"/>
                <a:cs typeface="Calibri"/>
              </a:rPr>
              <a:t> </a:t>
            </a:r>
            <a:r>
              <a:rPr kern="0" dirty="0">
                <a:solidFill>
                  <a:sysClr val="windowText" lastClr="000000"/>
                </a:solidFill>
                <a:latin typeface="Calibri"/>
                <a:cs typeface="Calibri"/>
              </a:rPr>
              <a:t>is</a:t>
            </a:r>
            <a:r>
              <a:rPr kern="0" spc="-25" dirty="0">
                <a:solidFill>
                  <a:sysClr val="windowText" lastClr="000000"/>
                </a:solidFill>
                <a:latin typeface="Calibri"/>
                <a:cs typeface="Calibri"/>
              </a:rPr>
              <a:t> </a:t>
            </a:r>
            <a:r>
              <a:rPr kern="0" dirty="0">
                <a:solidFill>
                  <a:sysClr val="windowText" lastClr="000000"/>
                </a:solidFill>
                <a:latin typeface="Calibri"/>
                <a:cs typeface="Calibri"/>
              </a:rPr>
              <a:t>awarded</a:t>
            </a:r>
            <a:r>
              <a:rPr kern="0" spc="-20" dirty="0">
                <a:solidFill>
                  <a:sysClr val="windowText" lastClr="000000"/>
                </a:solidFill>
                <a:latin typeface="Calibri"/>
                <a:cs typeface="Calibri"/>
              </a:rPr>
              <a:t> </a:t>
            </a:r>
            <a:r>
              <a:rPr kern="0" dirty="0">
                <a:solidFill>
                  <a:sysClr val="windowText" lastClr="000000"/>
                </a:solidFill>
                <a:latin typeface="Calibri"/>
                <a:cs typeface="Calibri"/>
              </a:rPr>
              <a:t>for</a:t>
            </a:r>
            <a:r>
              <a:rPr kern="0" spc="-25" dirty="0">
                <a:solidFill>
                  <a:sysClr val="windowText" lastClr="000000"/>
                </a:solidFill>
                <a:latin typeface="Calibri"/>
                <a:cs typeface="Calibri"/>
              </a:rPr>
              <a:t> </a:t>
            </a:r>
            <a:r>
              <a:rPr kern="0" dirty="0">
                <a:solidFill>
                  <a:sysClr val="windowText" lastClr="000000"/>
                </a:solidFill>
                <a:latin typeface="Calibri"/>
                <a:cs typeface="Calibri"/>
              </a:rPr>
              <a:t>the</a:t>
            </a:r>
            <a:r>
              <a:rPr kern="0" spc="-20" dirty="0">
                <a:solidFill>
                  <a:sysClr val="windowText" lastClr="000000"/>
                </a:solidFill>
                <a:latin typeface="Calibri"/>
                <a:cs typeface="Calibri"/>
              </a:rPr>
              <a:t> </a:t>
            </a:r>
            <a:r>
              <a:rPr kern="0" dirty="0">
                <a:solidFill>
                  <a:sysClr val="windowText" lastClr="000000"/>
                </a:solidFill>
                <a:latin typeface="Calibri"/>
                <a:cs typeface="Calibri"/>
              </a:rPr>
              <a:t>position</a:t>
            </a:r>
            <a:r>
              <a:rPr kern="0" spc="-20" dirty="0">
                <a:solidFill>
                  <a:sysClr val="windowText" lastClr="000000"/>
                </a:solidFill>
                <a:latin typeface="Calibri"/>
                <a:cs typeface="Calibri"/>
              </a:rPr>
              <a:t> </a:t>
            </a:r>
            <a:r>
              <a:rPr kern="0" dirty="0">
                <a:solidFill>
                  <a:sysClr val="windowText" lastClr="000000"/>
                </a:solidFill>
                <a:latin typeface="Calibri"/>
                <a:cs typeface="Calibri"/>
              </a:rPr>
              <a:t>a</a:t>
            </a:r>
            <a:r>
              <a:rPr kern="0" spc="-25" dirty="0">
                <a:solidFill>
                  <a:sysClr val="windowText" lastClr="000000"/>
                </a:solidFill>
                <a:latin typeface="Calibri"/>
                <a:cs typeface="Calibri"/>
              </a:rPr>
              <a:t> </a:t>
            </a:r>
            <a:r>
              <a:rPr kern="0" spc="-10" dirty="0">
                <a:solidFill>
                  <a:sysClr val="windowText" lastClr="000000"/>
                </a:solidFill>
                <a:latin typeface="Calibri"/>
                <a:cs typeface="Calibri"/>
              </a:rPr>
              <a:t>person </a:t>
            </a:r>
            <a:r>
              <a:rPr kern="0" dirty="0">
                <a:solidFill>
                  <a:sysClr val="windowText" lastClr="000000"/>
                </a:solidFill>
                <a:latin typeface="Calibri"/>
                <a:cs typeface="Calibri"/>
              </a:rPr>
              <a:t>holds</a:t>
            </a:r>
            <a:r>
              <a:rPr kern="0" spc="-35" dirty="0">
                <a:solidFill>
                  <a:sysClr val="windowText" lastClr="000000"/>
                </a:solidFill>
                <a:latin typeface="Calibri"/>
                <a:cs typeface="Calibri"/>
              </a:rPr>
              <a:t> </a:t>
            </a:r>
            <a:r>
              <a:rPr kern="0" dirty="0">
                <a:solidFill>
                  <a:sysClr val="windowText" lastClr="000000"/>
                </a:solidFill>
                <a:latin typeface="Calibri"/>
                <a:cs typeface="Calibri"/>
              </a:rPr>
              <a:t>that</a:t>
            </a:r>
            <a:r>
              <a:rPr kern="0" spc="-20" dirty="0">
                <a:solidFill>
                  <a:sysClr val="windowText" lastClr="000000"/>
                </a:solidFill>
                <a:latin typeface="Calibri"/>
                <a:cs typeface="Calibri"/>
              </a:rPr>
              <a:t> </a:t>
            </a:r>
            <a:r>
              <a:rPr kern="0" dirty="0">
                <a:solidFill>
                  <a:sysClr val="windowText" lastClr="000000"/>
                </a:solidFill>
                <a:latin typeface="Calibri"/>
                <a:cs typeface="Calibri"/>
              </a:rPr>
              <a:t>requires</a:t>
            </a:r>
            <a:r>
              <a:rPr kern="0" spc="-25" dirty="0">
                <a:solidFill>
                  <a:sysClr val="windowText" lastClr="000000"/>
                </a:solidFill>
                <a:latin typeface="Calibri"/>
                <a:cs typeface="Calibri"/>
              </a:rPr>
              <a:t> </a:t>
            </a:r>
            <a:r>
              <a:rPr kern="0" dirty="0">
                <a:solidFill>
                  <a:sysClr val="windowText" lastClr="000000"/>
                </a:solidFill>
                <a:latin typeface="Calibri"/>
                <a:cs typeface="Calibri"/>
              </a:rPr>
              <a:t>a</a:t>
            </a:r>
            <a:r>
              <a:rPr kern="0" spc="-20" dirty="0">
                <a:solidFill>
                  <a:sysClr val="windowText" lastClr="000000"/>
                </a:solidFill>
                <a:latin typeface="Calibri"/>
                <a:cs typeface="Calibri"/>
              </a:rPr>
              <a:t> </a:t>
            </a:r>
            <a:r>
              <a:rPr kern="0" dirty="0">
                <a:solidFill>
                  <a:sysClr val="windowText" lastClr="000000"/>
                </a:solidFill>
                <a:latin typeface="Calibri"/>
                <a:cs typeface="Calibri"/>
              </a:rPr>
              <a:t>clearance</a:t>
            </a:r>
            <a:r>
              <a:rPr kern="0" spc="-20" dirty="0">
                <a:solidFill>
                  <a:sysClr val="windowText" lastClr="000000"/>
                </a:solidFill>
                <a:latin typeface="Calibri"/>
                <a:cs typeface="Calibri"/>
              </a:rPr>
              <a:t> </a:t>
            </a:r>
            <a:r>
              <a:rPr kern="0" dirty="0">
                <a:solidFill>
                  <a:sysClr val="windowText" lastClr="000000"/>
                </a:solidFill>
                <a:latin typeface="Calibri"/>
                <a:cs typeface="Calibri"/>
              </a:rPr>
              <a:t>in</a:t>
            </a:r>
            <a:r>
              <a:rPr kern="0" spc="-15" dirty="0">
                <a:solidFill>
                  <a:sysClr val="windowText" lastClr="000000"/>
                </a:solidFill>
                <a:latin typeface="Calibri"/>
                <a:cs typeface="Calibri"/>
              </a:rPr>
              <a:t> </a:t>
            </a:r>
            <a:r>
              <a:rPr kern="0" dirty="0">
                <a:solidFill>
                  <a:sysClr val="windowText" lastClr="000000"/>
                </a:solidFill>
                <a:latin typeface="Calibri"/>
                <a:cs typeface="Calibri"/>
              </a:rPr>
              <a:t>the</a:t>
            </a:r>
            <a:r>
              <a:rPr kern="0" spc="-20" dirty="0">
                <a:solidFill>
                  <a:sysClr val="windowText" lastClr="000000"/>
                </a:solidFill>
                <a:latin typeface="Calibri"/>
                <a:cs typeface="Calibri"/>
              </a:rPr>
              <a:t> </a:t>
            </a:r>
            <a:r>
              <a:rPr kern="0" dirty="0">
                <a:solidFill>
                  <a:sysClr val="windowText" lastClr="000000"/>
                </a:solidFill>
                <a:latin typeface="Calibri"/>
                <a:cs typeface="Calibri"/>
              </a:rPr>
              <a:t>performance</a:t>
            </a:r>
            <a:r>
              <a:rPr kern="0" spc="-15" dirty="0">
                <a:solidFill>
                  <a:sysClr val="windowText" lastClr="000000"/>
                </a:solidFill>
                <a:latin typeface="Calibri"/>
                <a:cs typeface="Calibri"/>
              </a:rPr>
              <a:t> </a:t>
            </a:r>
            <a:r>
              <a:rPr kern="0" dirty="0">
                <a:solidFill>
                  <a:sysClr val="windowText" lastClr="000000"/>
                </a:solidFill>
                <a:latin typeface="Calibri"/>
                <a:cs typeface="Calibri"/>
              </a:rPr>
              <a:t>of</a:t>
            </a:r>
            <a:r>
              <a:rPr kern="0" spc="-20" dirty="0">
                <a:solidFill>
                  <a:sysClr val="windowText" lastClr="000000"/>
                </a:solidFill>
                <a:latin typeface="Calibri"/>
                <a:cs typeface="Calibri"/>
              </a:rPr>
              <a:t> </a:t>
            </a:r>
            <a:r>
              <a:rPr kern="0" dirty="0">
                <a:solidFill>
                  <a:sysClr val="windowText" lastClr="000000"/>
                </a:solidFill>
                <a:latin typeface="Calibri"/>
                <a:cs typeface="Calibri"/>
              </a:rPr>
              <a:t>their</a:t>
            </a:r>
            <a:r>
              <a:rPr kern="0" spc="-20" dirty="0">
                <a:solidFill>
                  <a:sysClr val="windowText" lastClr="000000"/>
                </a:solidFill>
                <a:latin typeface="Calibri"/>
                <a:cs typeface="Calibri"/>
              </a:rPr>
              <a:t> </a:t>
            </a:r>
            <a:r>
              <a:rPr kern="0" spc="-10" dirty="0">
                <a:solidFill>
                  <a:sysClr val="windowText" lastClr="000000"/>
                </a:solidFill>
                <a:latin typeface="Calibri"/>
                <a:cs typeface="Calibri"/>
              </a:rPr>
              <a:t>duties.</a:t>
            </a:r>
            <a:endParaRPr kern="0">
              <a:solidFill>
                <a:sysClr val="windowText" lastClr="000000"/>
              </a:solidFill>
              <a:latin typeface="Calibri"/>
              <a:cs typeface="Calibri"/>
            </a:endParaRPr>
          </a:p>
        </p:txBody>
      </p:sp>
      <p:sp>
        <p:nvSpPr>
          <p:cNvPr id="7" name="object 7"/>
          <p:cNvSpPr txBox="1"/>
          <p:nvPr/>
        </p:nvSpPr>
        <p:spPr>
          <a:xfrm>
            <a:off x="2977514" y="1612075"/>
            <a:ext cx="5953760" cy="672465"/>
          </a:xfrm>
          <a:prstGeom prst="rect">
            <a:avLst/>
          </a:prstGeom>
        </p:spPr>
        <p:txBody>
          <a:bodyPr vert="horz" wrap="square" lIns="0" tIns="5715" rIns="0" bIns="0" rtlCol="0">
            <a:spAutoFit/>
          </a:bodyPr>
          <a:lstStyle/>
          <a:p>
            <a:pPr marL="12700" marR="5080">
              <a:lnSpc>
                <a:spcPct val="101800"/>
              </a:lnSpc>
              <a:spcBef>
                <a:spcPts val="45"/>
              </a:spcBef>
            </a:pPr>
            <a:r>
              <a:rPr sz="2400" b="1" kern="0" dirty="0">
                <a:solidFill>
                  <a:srgbClr val="0070C0"/>
                </a:solidFill>
                <a:latin typeface="Calibri"/>
                <a:cs typeface="Calibri"/>
              </a:rPr>
              <a:t>Myth</a:t>
            </a:r>
            <a:r>
              <a:rPr kern="0" dirty="0">
                <a:solidFill>
                  <a:sysClr val="windowText" lastClr="000000"/>
                </a:solidFill>
                <a:latin typeface="Calibri"/>
                <a:cs typeface="Calibri"/>
              </a:rPr>
              <a:t>:</a:t>
            </a:r>
            <a:r>
              <a:rPr kern="0" spc="385" dirty="0">
                <a:solidFill>
                  <a:sysClr val="windowText" lastClr="000000"/>
                </a:solidFill>
                <a:latin typeface="Calibri"/>
                <a:cs typeface="Calibri"/>
              </a:rPr>
              <a:t> </a:t>
            </a:r>
            <a:r>
              <a:rPr kern="0" dirty="0">
                <a:solidFill>
                  <a:sysClr val="windowText" lastClr="000000"/>
                </a:solidFill>
                <a:latin typeface="Calibri"/>
                <a:cs typeface="Calibri"/>
              </a:rPr>
              <a:t>Once</a:t>
            </a:r>
            <a:r>
              <a:rPr kern="0" spc="-5" dirty="0">
                <a:solidFill>
                  <a:sysClr val="windowText" lastClr="000000"/>
                </a:solidFill>
                <a:latin typeface="Calibri"/>
                <a:cs typeface="Calibri"/>
              </a:rPr>
              <a:t> </a:t>
            </a:r>
            <a:r>
              <a:rPr kern="0" dirty="0">
                <a:solidFill>
                  <a:sysClr val="windowText" lastClr="000000"/>
                </a:solidFill>
                <a:latin typeface="Calibri"/>
                <a:cs typeface="Calibri"/>
              </a:rPr>
              <a:t>granted,</a:t>
            </a:r>
            <a:r>
              <a:rPr kern="0" spc="-15" dirty="0">
                <a:solidFill>
                  <a:sysClr val="windowText" lastClr="000000"/>
                </a:solidFill>
                <a:latin typeface="Calibri"/>
                <a:cs typeface="Calibri"/>
              </a:rPr>
              <a:t> </a:t>
            </a:r>
            <a:r>
              <a:rPr kern="0" dirty="0">
                <a:solidFill>
                  <a:sysClr val="windowText" lastClr="000000"/>
                </a:solidFill>
                <a:latin typeface="Calibri"/>
                <a:cs typeface="Calibri"/>
              </a:rPr>
              <a:t>a</a:t>
            </a:r>
            <a:r>
              <a:rPr kern="0" spc="-10" dirty="0">
                <a:solidFill>
                  <a:sysClr val="windowText" lastClr="000000"/>
                </a:solidFill>
                <a:latin typeface="Calibri"/>
                <a:cs typeface="Calibri"/>
              </a:rPr>
              <a:t> </a:t>
            </a:r>
            <a:r>
              <a:rPr kern="0" dirty="0">
                <a:solidFill>
                  <a:sysClr val="windowText" lastClr="000000"/>
                </a:solidFill>
                <a:latin typeface="Calibri"/>
                <a:cs typeface="Calibri"/>
              </a:rPr>
              <a:t>security</a:t>
            </a:r>
            <a:r>
              <a:rPr kern="0" spc="-15" dirty="0">
                <a:solidFill>
                  <a:sysClr val="windowText" lastClr="000000"/>
                </a:solidFill>
                <a:latin typeface="Calibri"/>
                <a:cs typeface="Calibri"/>
              </a:rPr>
              <a:t> </a:t>
            </a:r>
            <a:r>
              <a:rPr kern="0" dirty="0">
                <a:solidFill>
                  <a:sysClr val="windowText" lastClr="000000"/>
                </a:solidFill>
                <a:latin typeface="Calibri"/>
                <a:cs typeface="Calibri"/>
              </a:rPr>
              <a:t>clearance</a:t>
            </a:r>
            <a:r>
              <a:rPr kern="0" spc="-10" dirty="0">
                <a:solidFill>
                  <a:sysClr val="windowText" lastClr="000000"/>
                </a:solidFill>
                <a:latin typeface="Calibri"/>
                <a:cs typeface="Calibri"/>
              </a:rPr>
              <a:t> </a:t>
            </a:r>
            <a:r>
              <a:rPr kern="0" dirty="0">
                <a:solidFill>
                  <a:sysClr val="windowText" lastClr="000000"/>
                </a:solidFill>
                <a:latin typeface="Calibri"/>
                <a:cs typeface="Calibri"/>
              </a:rPr>
              <a:t>belongs</a:t>
            </a:r>
            <a:r>
              <a:rPr kern="0" spc="-15" dirty="0">
                <a:solidFill>
                  <a:sysClr val="windowText" lastClr="000000"/>
                </a:solidFill>
                <a:latin typeface="Calibri"/>
                <a:cs typeface="Calibri"/>
              </a:rPr>
              <a:t> </a:t>
            </a:r>
            <a:r>
              <a:rPr kern="0" dirty="0">
                <a:solidFill>
                  <a:sysClr val="windowText" lastClr="000000"/>
                </a:solidFill>
                <a:latin typeface="Calibri"/>
                <a:cs typeface="Calibri"/>
              </a:rPr>
              <a:t>to</a:t>
            </a:r>
            <a:r>
              <a:rPr kern="0" spc="-10" dirty="0">
                <a:solidFill>
                  <a:sysClr val="windowText" lastClr="000000"/>
                </a:solidFill>
                <a:latin typeface="Calibri"/>
                <a:cs typeface="Calibri"/>
              </a:rPr>
              <a:t> </a:t>
            </a:r>
            <a:r>
              <a:rPr kern="0" dirty="0">
                <a:solidFill>
                  <a:sysClr val="windowText" lastClr="000000"/>
                </a:solidFill>
                <a:latin typeface="Calibri"/>
                <a:cs typeface="Calibri"/>
              </a:rPr>
              <a:t>a</a:t>
            </a:r>
            <a:r>
              <a:rPr kern="0" spc="-10" dirty="0">
                <a:solidFill>
                  <a:sysClr val="windowText" lastClr="000000"/>
                </a:solidFill>
                <a:latin typeface="Calibri"/>
                <a:cs typeface="Calibri"/>
              </a:rPr>
              <a:t> person </a:t>
            </a:r>
            <a:r>
              <a:rPr kern="0" dirty="0">
                <a:solidFill>
                  <a:sysClr val="windowText" lastClr="000000"/>
                </a:solidFill>
                <a:latin typeface="Calibri"/>
                <a:cs typeface="Calibri"/>
              </a:rPr>
              <a:t>that</a:t>
            </a:r>
            <a:r>
              <a:rPr kern="0" spc="-15" dirty="0">
                <a:solidFill>
                  <a:sysClr val="windowText" lastClr="000000"/>
                </a:solidFill>
                <a:latin typeface="Calibri"/>
                <a:cs typeface="Calibri"/>
              </a:rPr>
              <a:t> </a:t>
            </a:r>
            <a:r>
              <a:rPr kern="0" dirty="0">
                <a:solidFill>
                  <a:sysClr val="windowText" lastClr="000000"/>
                </a:solidFill>
                <a:latin typeface="Calibri"/>
                <a:cs typeface="Calibri"/>
              </a:rPr>
              <a:t>they</a:t>
            </a:r>
            <a:r>
              <a:rPr kern="0" spc="-15" dirty="0">
                <a:solidFill>
                  <a:sysClr val="windowText" lastClr="000000"/>
                </a:solidFill>
                <a:latin typeface="Calibri"/>
                <a:cs typeface="Calibri"/>
              </a:rPr>
              <a:t> </a:t>
            </a:r>
            <a:r>
              <a:rPr kern="0" dirty="0">
                <a:solidFill>
                  <a:sysClr val="windowText" lastClr="000000"/>
                </a:solidFill>
                <a:latin typeface="Calibri"/>
                <a:cs typeface="Calibri"/>
              </a:rPr>
              <a:t>carry</a:t>
            </a:r>
            <a:r>
              <a:rPr kern="0" spc="-15" dirty="0">
                <a:solidFill>
                  <a:sysClr val="windowText" lastClr="000000"/>
                </a:solidFill>
                <a:latin typeface="Calibri"/>
                <a:cs typeface="Calibri"/>
              </a:rPr>
              <a:t> </a:t>
            </a:r>
            <a:r>
              <a:rPr kern="0" dirty="0">
                <a:solidFill>
                  <a:sysClr val="windowText" lastClr="000000"/>
                </a:solidFill>
                <a:latin typeface="Calibri"/>
                <a:cs typeface="Calibri"/>
              </a:rPr>
              <a:t>with</a:t>
            </a:r>
            <a:r>
              <a:rPr kern="0" spc="-5" dirty="0">
                <a:solidFill>
                  <a:sysClr val="windowText" lastClr="000000"/>
                </a:solidFill>
                <a:latin typeface="Calibri"/>
                <a:cs typeface="Calibri"/>
              </a:rPr>
              <a:t> </a:t>
            </a:r>
            <a:r>
              <a:rPr kern="0" spc="-20" dirty="0">
                <a:solidFill>
                  <a:sysClr val="windowText" lastClr="000000"/>
                </a:solidFill>
                <a:latin typeface="Calibri"/>
                <a:cs typeface="Calibri"/>
              </a:rPr>
              <a:t>them.</a:t>
            </a:r>
            <a:endParaRPr kern="0">
              <a:solidFill>
                <a:sysClr val="windowText" lastClr="000000"/>
              </a:solidFill>
              <a:latin typeface="Calibri"/>
              <a:cs typeface="Calibri"/>
            </a:endParaRPr>
          </a:p>
        </p:txBody>
      </p:sp>
      <p:sp>
        <p:nvSpPr>
          <p:cNvPr id="8" name="object 8"/>
          <p:cNvSpPr/>
          <p:nvPr/>
        </p:nvSpPr>
        <p:spPr>
          <a:xfrm>
            <a:off x="3467100" y="2781300"/>
            <a:ext cx="5257800" cy="304800"/>
          </a:xfrm>
          <a:custGeom>
            <a:avLst/>
            <a:gdLst/>
            <a:ahLst/>
            <a:cxnLst/>
            <a:rect l="l" t="t" r="r" b="b"/>
            <a:pathLst>
              <a:path w="5257800" h="304800">
                <a:moveTo>
                  <a:pt x="5257800" y="0"/>
                </a:moveTo>
                <a:lnTo>
                  <a:pt x="0" y="0"/>
                </a:lnTo>
                <a:lnTo>
                  <a:pt x="2628900" y="304800"/>
                </a:lnTo>
                <a:lnTo>
                  <a:pt x="5257800" y="0"/>
                </a:lnTo>
                <a:close/>
              </a:path>
            </a:pathLst>
          </a:custGeom>
          <a:solidFill>
            <a:srgbClr val="BFBFBF"/>
          </a:solidFill>
        </p:spPr>
        <p:txBody>
          <a:bodyPr wrap="square" lIns="0" tIns="0" rIns="0" bIns="0" rtlCol="0"/>
          <a:lstStyle/>
          <a:p>
            <a:endParaRPr kern="0">
              <a:solidFill>
                <a:sysClr val="windowText" lastClr="000000"/>
              </a:solidFill>
            </a:endParaRPr>
          </a:p>
        </p:txBody>
      </p:sp>
      <p:sp>
        <p:nvSpPr>
          <p:cNvPr id="9" name="object 9"/>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10" name="object 10"/>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11</a:t>
            </a:r>
          </a:p>
        </p:txBody>
      </p:sp>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0761BCD7-4873-F60D-32E2-B54B6CDF807C}"/>
                  </a:ext>
                </a:extLst>
              </p14:cNvPr>
              <p14:cNvContentPartPr/>
              <p14:nvPr/>
            </p14:nvContentPartPr>
            <p14:xfrm>
              <a:off x="2887920" y="1824840"/>
              <a:ext cx="6584760" cy="4539960"/>
            </p14:xfrm>
          </p:contentPart>
        </mc:Choice>
        <mc:Fallback>
          <p:pic>
            <p:nvPicPr>
              <p:cNvPr id="11" name="Ink 10">
                <a:extLst>
                  <a:ext uri="{FF2B5EF4-FFF2-40B4-BE49-F238E27FC236}">
                    <a16:creationId xmlns:a16="http://schemas.microsoft.com/office/drawing/2014/main" id="{0761BCD7-4873-F60D-32E2-B54B6CDF807C}"/>
                  </a:ext>
                </a:extLst>
              </p:cNvPr>
              <p:cNvPicPr/>
              <p:nvPr/>
            </p:nvPicPr>
            <p:blipFill>
              <a:blip r:embed="rId4"/>
              <a:stretch>
                <a:fillRect/>
              </a:stretch>
            </p:blipFill>
            <p:spPr>
              <a:xfrm>
                <a:off x="2878560" y="1815480"/>
                <a:ext cx="6603480" cy="4558680"/>
              </a:xfrm>
              <a:prstGeom prst="rect">
                <a:avLst/>
              </a:prstGeom>
            </p:spPr>
          </p:pic>
        </mc:Fallback>
      </mc:AlternateContent>
    </p:spTree>
    <p:extLst>
      <p:ext uri="{BB962C8B-B14F-4D97-AF65-F5344CB8AC3E}">
        <p14:creationId xmlns:p14="http://schemas.microsoft.com/office/powerpoint/2010/main" val="4665505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739" y="20319"/>
            <a:ext cx="4921250" cy="299720"/>
          </a:xfrm>
          <a:prstGeom prst="rect">
            <a:avLst/>
          </a:prstGeom>
        </p:spPr>
        <p:txBody>
          <a:bodyPr vert="horz" wrap="square" lIns="0" tIns="12700" rIns="0" bIns="0" rtlCol="0">
            <a:spAutoFit/>
          </a:bodyPr>
          <a:lstStyle/>
          <a:p>
            <a:pPr marL="12700">
              <a:spcBef>
                <a:spcPts val="100"/>
              </a:spcBef>
            </a:pPr>
            <a:r>
              <a:rPr sz="1800" b="1" spc="-10" dirty="0">
                <a:latin typeface="Calibri"/>
                <a:cs typeface="Calibri"/>
              </a:rPr>
              <a:t>NATIONAL</a:t>
            </a:r>
            <a:r>
              <a:rPr sz="1800" b="1" spc="-80" dirty="0">
                <a:latin typeface="Calibri"/>
                <a:cs typeface="Calibri"/>
              </a:rPr>
              <a:t> </a:t>
            </a:r>
            <a:r>
              <a:rPr sz="1800" b="1" spc="-10" dirty="0">
                <a:latin typeface="Calibri"/>
                <a:cs typeface="Calibri"/>
              </a:rPr>
              <a:t>BACKGROUND</a:t>
            </a:r>
            <a:r>
              <a:rPr sz="1800" b="1" spc="-70" dirty="0">
                <a:latin typeface="Calibri"/>
                <a:cs typeface="Calibri"/>
              </a:rPr>
              <a:t> </a:t>
            </a:r>
            <a:r>
              <a:rPr sz="1800" b="1" spc="-10" dirty="0">
                <a:latin typeface="Calibri"/>
                <a:cs typeface="Calibri"/>
              </a:rPr>
              <a:t>INVESTIGATIONS</a:t>
            </a:r>
            <a:r>
              <a:rPr sz="1800" b="1" spc="-70" dirty="0">
                <a:latin typeface="Calibri"/>
                <a:cs typeface="Calibri"/>
              </a:rPr>
              <a:t> </a:t>
            </a:r>
            <a:r>
              <a:rPr sz="1800" b="1" spc="-10" dirty="0">
                <a:latin typeface="Calibri"/>
                <a:cs typeface="Calibri"/>
              </a:rPr>
              <a:t>BUREAU</a:t>
            </a:r>
            <a:endParaRPr sz="1800">
              <a:latin typeface="Calibri"/>
              <a:cs typeface="Calibri"/>
            </a:endParaRPr>
          </a:p>
        </p:txBody>
      </p:sp>
      <p:pic>
        <p:nvPicPr>
          <p:cNvPr id="3" name="object 3"/>
          <p:cNvPicPr/>
          <p:nvPr/>
        </p:nvPicPr>
        <p:blipFill>
          <a:blip r:embed="rId2" cstate="print"/>
          <a:stretch>
            <a:fillRect/>
          </a:stretch>
        </p:blipFill>
        <p:spPr>
          <a:xfrm>
            <a:off x="1714500" y="0"/>
            <a:ext cx="571500" cy="563562"/>
          </a:xfrm>
          <a:prstGeom prst="rect">
            <a:avLst/>
          </a:prstGeom>
        </p:spPr>
      </p:pic>
      <p:sp>
        <p:nvSpPr>
          <p:cNvPr id="4" name="object 4"/>
          <p:cNvSpPr txBox="1"/>
          <p:nvPr/>
        </p:nvSpPr>
        <p:spPr>
          <a:xfrm>
            <a:off x="1524000" y="566737"/>
            <a:ext cx="9144000" cy="436658"/>
          </a:xfrm>
          <a:prstGeom prst="rect">
            <a:avLst/>
          </a:prstGeom>
          <a:solidFill>
            <a:srgbClr val="000000">
              <a:alpha val="14898"/>
            </a:srgbClr>
          </a:solidFill>
        </p:spPr>
        <p:txBody>
          <a:bodyPr vert="horz" wrap="square" lIns="0" tIns="127635" rIns="0" bIns="0" rtlCol="0">
            <a:spAutoFit/>
          </a:bodyPr>
          <a:lstStyle/>
          <a:p>
            <a:pPr marL="635" algn="ctr">
              <a:spcBef>
                <a:spcPts val="1005"/>
              </a:spcBef>
            </a:pPr>
            <a:r>
              <a:rPr sz="2000" b="1" kern="0" cap="small" dirty="0">
                <a:solidFill>
                  <a:srgbClr val="595959"/>
                </a:solidFill>
                <a:latin typeface="Arial"/>
                <a:cs typeface="Arial"/>
              </a:rPr>
              <a:t>Security</a:t>
            </a:r>
            <a:r>
              <a:rPr sz="2000" b="1" kern="0" cap="small" spc="30" dirty="0">
                <a:solidFill>
                  <a:srgbClr val="595959"/>
                </a:solidFill>
                <a:latin typeface="Arial"/>
                <a:cs typeface="Arial"/>
              </a:rPr>
              <a:t> </a:t>
            </a:r>
            <a:r>
              <a:rPr sz="2000" b="1" kern="0" cap="small" dirty="0">
                <a:solidFill>
                  <a:srgbClr val="595959"/>
                </a:solidFill>
                <a:latin typeface="Arial"/>
                <a:cs typeface="Arial"/>
              </a:rPr>
              <a:t>Clearance</a:t>
            </a:r>
            <a:r>
              <a:rPr sz="2000" b="1" kern="0" cap="small" spc="65" dirty="0">
                <a:solidFill>
                  <a:srgbClr val="595959"/>
                </a:solidFill>
                <a:latin typeface="Arial"/>
                <a:cs typeface="Arial"/>
              </a:rPr>
              <a:t> </a:t>
            </a:r>
            <a:r>
              <a:rPr sz="2000" b="1" kern="0" cap="small" spc="-20" dirty="0">
                <a:solidFill>
                  <a:srgbClr val="595959"/>
                </a:solidFill>
                <a:latin typeface="Arial"/>
                <a:cs typeface="Arial"/>
              </a:rPr>
              <a:t>Tips</a:t>
            </a:r>
            <a:endParaRPr sz="2000" kern="0">
              <a:solidFill>
                <a:sysClr val="windowText" lastClr="000000"/>
              </a:solidFill>
              <a:latin typeface="Arial"/>
              <a:cs typeface="Arial"/>
            </a:endParaRPr>
          </a:p>
        </p:txBody>
      </p:sp>
      <p:grpSp>
        <p:nvGrpSpPr>
          <p:cNvPr id="5" name="object 5"/>
          <p:cNvGrpSpPr/>
          <p:nvPr/>
        </p:nvGrpSpPr>
        <p:grpSpPr>
          <a:xfrm>
            <a:off x="3489326" y="3860801"/>
            <a:ext cx="7178675" cy="1906905"/>
            <a:chOff x="1965325" y="3860800"/>
            <a:chExt cx="7178675" cy="1906905"/>
          </a:xfrm>
        </p:grpSpPr>
        <p:sp>
          <p:nvSpPr>
            <p:cNvPr id="6" name="object 6"/>
            <p:cNvSpPr/>
            <p:nvPr/>
          </p:nvSpPr>
          <p:spPr>
            <a:xfrm>
              <a:off x="2581275" y="3860800"/>
              <a:ext cx="6562725" cy="612775"/>
            </a:xfrm>
            <a:custGeom>
              <a:avLst/>
              <a:gdLst/>
              <a:ahLst/>
              <a:cxnLst/>
              <a:rect l="l" t="t" r="r" b="b"/>
              <a:pathLst>
                <a:path w="6562725" h="612775">
                  <a:moveTo>
                    <a:pt x="5993866" y="0"/>
                  </a:moveTo>
                  <a:lnTo>
                    <a:pt x="102133" y="0"/>
                  </a:lnTo>
                  <a:lnTo>
                    <a:pt x="62378" y="8026"/>
                  </a:lnTo>
                  <a:lnTo>
                    <a:pt x="29914" y="29914"/>
                  </a:lnTo>
                  <a:lnTo>
                    <a:pt x="8026" y="62378"/>
                  </a:lnTo>
                  <a:lnTo>
                    <a:pt x="0" y="102133"/>
                  </a:lnTo>
                  <a:lnTo>
                    <a:pt x="1" y="510647"/>
                  </a:lnTo>
                  <a:lnTo>
                    <a:pt x="8026" y="550396"/>
                  </a:lnTo>
                  <a:lnTo>
                    <a:pt x="29914" y="582860"/>
                  </a:lnTo>
                  <a:lnTo>
                    <a:pt x="62378" y="604748"/>
                  </a:lnTo>
                  <a:lnTo>
                    <a:pt x="102133" y="612775"/>
                  </a:lnTo>
                  <a:lnTo>
                    <a:pt x="5993866" y="612775"/>
                  </a:lnTo>
                  <a:lnTo>
                    <a:pt x="6033621" y="604748"/>
                  </a:lnTo>
                  <a:lnTo>
                    <a:pt x="6066085" y="582860"/>
                  </a:lnTo>
                  <a:lnTo>
                    <a:pt x="6087973" y="550396"/>
                  </a:lnTo>
                  <a:lnTo>
                    <a:pt x="6096000" y="510641"/>
                  </a:lnTo>
                  <a:lnTo>
                    <a:pt x="6485435" y="510641"/>
                  </a:lnTo>
                  <a:lnTo>
                    <a:pt x="6096000" y="357454"/>
                  </a:lnTo>
                  <a:lnTo>
                    <a:pt x="6096000" y="102133"/>
                  </a:lnTo>
                  <a:lnTo>
                    <a:pt x="6087973" y="62378"/>
                  </a:lnTo>
                  <a:lnTo>
                    <a:pt x="6066085" y="29914"/>
                  </a:lnTo>
                  <a:lnTo>
                    <a:pt x="6033621" y="8026"/>
                  </a:lnTo>
                  <a:lnTo>
                    <a:pt x="5993866" y="0"/>
                  </a:lnTo>
                  <a:close/>
                </a:path>
                <a:path w="6562725" h="612775">
                  <a:moveTo>
                    <a:pt x="6485435" y="510641"/>
                  </a:moveTo>
                  <a:lnTo>
                    <a:pt x="6096000" y="510641"/>
                  </a:lnTo>
                  <a:lnTo>
                    <a:pt x="6562725" y="554457"/>
                  </a:lnTo>
                  <a:lnTo>
                    <a:pt x="6562725" y="541043"/>
                  </a:lnTo>
                  <a:lnTo>
                    <a:pt x="6485435" y="510641"/>
                  </a:lnTo>
                  <a:close/>
                </a:path>
              </a:pathLst>
            </a:custGeom>
            <a:solidFill>
              <a:srgbClr val="81BC00"/>
            </a:solidFill>
          </p:spPr>
          <p:txBody>
            <a:bodyPr wrap="square" lIns="0" tIns="0" rIns="0" bIns="0" rtlCol="0"/>
            <a:lstStyle/>
            <a:p>
              <a:endParaRPr kern="0">
                <a:solidFill>
                  <a:sysClr val="windowText" lastClr="000000"/>
                </a:solidFill>
              </a:endParaRPr>
            </a:p>
          </p:txBody>
        </p:sp>
        <p:sp>
          <p:nvSpPr>
            <p:cNvPr id="7" name="object 7"/>
            <p:cNvSpPr/>
            <p:nvPr/>
          </p:nvSpPr>
          <p:spPr>
            <a:xfrm>
              <a:off x="1965325" y="5171575"/>
              <a:ext cx="6870065" cy="596265"/>
            </a:xfrm>
            <a:custGeom>
              <a:avLst/>
              <a:gdLst/>
              <a:ahLst/>
              <a:cxnLst/>
              <a:rect l="l" t="t" r="r" b="b"/>
              <a:pathLst>
                <a:path w="6870065" h="596264">
                  <a:moveTo>
                    <a:pt x="6332801" y="187824"/>
                  </a:moveTo>
                  <a:lnTo>
                    <a:pt x="67998" y="187824"/>
                  </a:lnTo>
                  <a:lnTo>
                    <a:pt x="41530" y="193167"/>
                  </a:lnTo>
                  <a:lnTo>
                    <a:pt x="19915" y="207740"/>
                  </a:lnTo>
                  <a:lnTo>
                    <a:pt x="5343" y="229354"/>
                  </a:lnTo>
                  <a:lnTo>
                    <a:pt x="0" y="255822"/>
                  </a:lnTo>
                  <a:lnTo>
                    <a:pt x="0" y="527814"/>
                  </a:lnTo>
                  <a:lnTo>
                    <a:pt x="5343" y="554281"/>
                  </a:lnTo>
                  <a:lnTo>
                    <a:pt x="19915" y="575895"/>
                  </a:lnTo>
                  <a:lnTo>
                    <a:pt x="41530" y="590468"/>
                  </a:lnTo>
                  <a:lnTo>
                    <a:pt x="67998" y="595812"/>
                  </a:lnTo>
                  <a:lnTo>
                    <a:pt x="6332801" y="595812"/>
                  </a:lnTo>
                  <a:lnTo>
                    <a:pt x="6359269" y="590468"/>
                  </a:lnTo>
                  <a:lnTo>
                    <a:pt x="6380883" y="575895"/>
                  </a:lnTo>
                  <a:lnTo>
                    <a:pt x="6395456" y="554281"/>
                  </a:lnTo>
                  <a:lnTo>
                    <a:pt x="6400800" y="527814"/>
                  </a:lnTo>
                  <a:lnTo>
                    <a:pt x="6400800" y="255822"/>
                  </a:lnTo>
                  <a:lnTo>
                    <a:pt x="6395456" y="229354"/>
                  </a:lnTo>
                  <a:lnTo>
                    <a:pt x="6380883" y="207740"/>
                  </a:lnTo>
                  <a:lnTo>
                    <a:pt x="6359269" y="193167"/>
                  </a:lnTo>
                  <a:lnTo>
                    <a:pt x="6332801" y="187824"/>
                  </a:lnTo>
                  <a:close/>
                </a:path>
                <a:path w="6870065" h="596264">
                  <a:moveTo>
                    <a:pt x="6869464" y="0"/>
                  </a:moveTo>
                  <a:lnTo>
                    <a:pt x="3733800" y="187824"/>
                  </a:lnTo>
                  <a:lnTo>
                    <a:pt x="5334000" y="187824"/>
                  </a:lnTo>
                  <a:lnTo>
                    <a:pt x="6869464" y="0"/>
                  </a:lnTo>
                  <a:close/>
                </a:path>
              </a:pathLst>
            </a:custGeom>
            <a:solidFill>
              <a:srgbClr val="8064A2"/>
            </a:solidFill>
          </p:spPr>
          <p:txBody>
            <a:bodyPr wrap="square" lIns="0" tIns="0" rIns="0" bIns="0" rtlCol="0"/>
            <a:lstStyle/>
            <a:p>
              <a:endParaRPr kern="0">
                <a:solidFill>
                  <a:sysClr val="windowText" lastClr="000000"/>
                </a:solidFill>
              </a:endParaRPr>
            </a:p>
          </p:txBody>
        </p:sp>
      </p:grpSp>
      <p:sp>
        <p:nvSpPr>
          <p:cNvPr id="8" name="object 8"/>
          <p:cNvSpPr txBox="1"/>
          <p:nvPr/>
        </p:nvSpPr>
        <p:spPr>
          <a:xfrm>
            <a:off x="5085557" y="5454999"/>
            <a:ext cx="3209925" cy="197490"/>
          </a:xfrm>
          <a:prstGeom prst="rect">
            <a:avLst/>
          </a:prstGeom>
        </p:spPr>
        <p:txBody>
          <a:bodyPr vert="horz" wrap="square" lIns="0" tIns="12700" rIns="0" bIns="0" rtlCol="0">
            <a:spAutoFit/>
          </a:bodyPr>
          <a:lstStyle/>
          <a:p>
            <a:pPr marL="12700">
              <a:spcBef>
                <a:spcPts val="100"/>
              </a:spcBef>
            </a:pPr>
            <a:r>
              <a:rPr sz="1200" b="1" kern="0" dirty="0">
                <a:solidFill>
                  <a:srgbClr val="FFFFFF"/>
                </a:solidFill>
                <a:latin typeface="Arial"/>
                <a:cs typeface="Arial"/>
              </a:rPr>
              <a:t>Provide</a:t>
            </a:r>
            <a:r>
              <a:rPr sz="1200" b="1" kern="0" spc="-30" dirty="0">
                <a:solidFill>
                  <a:srgbClr val="FFFFFF"/>
                </a:solidFill>
                <a:latin typeface="Arial"/>
                <a:cs typeface="Arial"/>
              </a:rPr>
              <a:t> </a:t>
            </a:r>
            <a:r>
              <a:rPr sz="1200" b="1" kern="0" dirty="0">
                <a:solidFill>
                  <a:srgbClr val="FFFFFF"/>
                </a:solidFill>
                <a:latin typeface="Arial"/>
                <a:cs typeface="Arial"/>
              </a:rPr>
              <a:t>references</a:t>
            </a:r>
            <a:r>
              <a:rPr sz="1200" b="1" kern="0" spc="-25" dirty="0">
                <a:solidFill>
                  <a:srgbClr val="FFFFFF"/>
                </a:solidFill>
                <a:latin typeface="Arial"/>
                <a:cs typeface="Arial"/>
              </a:rPr>
              <a:t> </a:t>
            </a:r>
            <a:r>
              <a:rPr sz="1200" b="1" kern="0" dirty="0">
                <a:solidFill>
                  <a:srgbClr val="FFFFFF"/>
                </a:solidFill>
                <a:latin typeface="Arial"/>
                <a:cs typeface="Arial"/>
              </a:rPr>
              <a:t>who</a:t>
            </a:r>
            <a:r>
              <a:rPr sz="1200" b="1" kern="0" spc="-15" dirty="0">
                <a:solidFill>
                  <a:srgbClr val="FFFFFF"/>
                </a:solidFill>
                <a:latin typeface="Arial"/>
                <a:cs typeface="Arial"/>
              </a:rPr>
              <a:t> </a:t>
            </a:r>
            <a:r>
              <a:rPr sz="1200" b="1" kern="0" dirty="0">
                <a:solidFill>
                  <a:srgbClr val="FFFFFF"/>
                </a:solidFill>
                <a:latin typeface="Arial"/>
                <a:cs typeface="Arial"/>
              </a:rPr>
              <a:t>are</a:t>
            </a:r>
            <a:r>
              <a:rPr sz="1200" b="1" kern="0" spc="-25" dirty="0">
                <a:solidFill>
                  <a:srgbClr val="FFFFFF"/>
                </a:solidFill>
                <a:latin typeface="Arial"/>
                <a:cs typeface="Arial"/>
              </a:rPr>
              <a:t> </a:t>
            </a:r>
            <a:r>
              <a:rPr sz="1200" b="1" kern="0" dirty="0">
                <a:solidFill>
                  <a:srgbClr val="FFFFFF"/>
                </a:solidFill>
                <a:latin typeface="Arial"/>
                <a:cs typeface="Arial"/>
              </a:rPr>
              <a:t>widely</a:t>
            </a:r>
            <a:r>
              <a:rPr sz="1200" b="1" kern="0" spc="-25" dirty="0">
                <a:solidFill>
                  <a:srgbClr val="FFFFFF"/>
                </a:solidFill>
                <a:latin typeface="Arial"/>
                <a:cs typeface="Arial"/>
              </a:rPr>
              <a:t> </a:t>
            </a:r>
            <a:r>
              <a:rPr sz="1200" b="1" kern="0" spc="-10" dirty="0">
                <a:solidFill>
                  <a:srgbClr val="FFFFFF"/>
                </a:solidFill>
                <a:latin typeface="Arial"/>
                <a:cs typeface="Arial"/>
              </a:rPr>
              <a:t>available</a:t>
            </a:r>
            <a:endParaRPr sz="1200" kern="0">
              <a:solidFill>
                <a:sysClr val="windowText" lastClr="000000"/>
              </a:solidFill>
              <a:latin typeface="Arial"/>
              <a:cs typeface="Arial"/>
            </a:endParaRPr>
          </a:p>
        </p:txBody>
      </p:sp>
      <p:sp>
        <p:nvSpPr>
          <p:cNvPr id="9" name="object 9"/>
          <p:cNvSpPr/>
          <p:nvPr/>
        </p:nvSpPr>
        <p:spPr>
          <a:xfrm>
            <a:off x="1958976" y="2671762"/>
            <a:ext cx="6880225" cy="1329690"/>
          </a:xfrm>
          <a:custGeom>
            <a:avLst/>
            <a:gdLst/>
            <a:ahLst/>
            <a:cxnLst/>
            <a:rect l="l" t="t" r="r" b="b"/>
            <a:pathLst>
              <a:path w="6880225" h="1329689">
                <a:moveTo>
                  <a:pt x="2866760" y="990600"/>
                </a:moveTo>
                <a:lnTo>
                  <a:pt x="1146704" y="990600"/>
                </a:lnTo>
                <a:lnTo>
                  <a:pt x="202072" y="1329127"/>
                </a:lnTo>
                <a:lnTo>
                  <a:pt x="2866760" y="990600"/>
                </a:lnTo>
                <a:close/>
              </a:path>
              <a:path w="6880225" h="1329689">
                <a:moveTo>
                  <a:pt x="6715118" y="0"/>
                </a:moveTo>
                <a:lnTo>
                  <a:pt x="165105" y="0"/>
                </a:lnTo>
                <a:lnTo>
                  <a:pt x="121214" y="5897"/>
                </a:lnTo>
                <a:lnTo>
                  <a:pt x="81773" y="22542"/>
                </a:lnTo>
                <a:lnTo>
                  <a:pt x="48358" y="48358"/>
                </a:lnTo>
                <a:lnTo>
                  <a:pt x="22541" y="81774"/>
                </a:lnTo>
                <a:lnTo>
                  <a:pt x="5897" y="121214"/>
                </a:lnTo>
                <a:lnTo>
                  <a:pt x="0" y="165106"/>
                </a:lnTo>
                <a:lnTo>
                  <a:pt x="1" y="825501"/>
                </a:lnTo>
                <a:lnTo>
                  <a:pt x="5897" y="869385"/>
                </a:lnTo>
                <a:lnTo>
                  <a:pt x="22541" y="908826"/>
                </a:lnTo>
                <a:lnTo>
                  <a:pt x="48358" y="942241"/>
                </a:lnTo>
                <a:lnTo>
                  <a:pt x="81773" y="968058"/>
                </a:lnTo>
                <a:lnTo>
                  <a:pt x="121214" y="984702"/>
                </a:lnTo>
                <a:lnTo>
                  <a:pt x="165105" y="990600"/>
                </a:lnTo>
                <a:lnTo>
                  <a:pt x="6715118" y="990600"/>
                </a:lnTo>
                <a:lnTo>
                  <a:pt x="6759010" y="984702"/>
                </a:lnTo>
                <a:lnTo>
                  <a:pt x="6798451" y="968058"/>
                </a:lnTo>
                <a:lnTo>
                  <a:pt x="6831866" y="942241"/>
                </a:lnTo>
                <a:lnTo>
                  <a:pt x="6857683" y="908826"/>
                </a:lnTo>
                <a:lnTo>
                  <a:pt x="6874327" y="869385"/>
                </a:lnTo>
                <a:lnTo>
                  <a:pt x="6880223" y="825501"/>
                </a:lnTo>
                <a:lnTo>
                  <a:pt x="6880225" y="165106"/>
                </a:lnTo>
                <a:lnTo>
                  <a:pt x="6874327" y="121214"/>
                </a:lnTo>
                <a:lnTo>
                  <a:pt x="6857683" y="81774"/>
                </a:lnTo>
                <a:lnTo>
                  <a:pt x="6831866" y="48358"/>
                </a:lnTo>
                <a:lnTo>
                  <a:pt x="6798451" y="22542"/>
                </a:lnTo>
                <a:lnTo>
                  <a:pt x="6759010" y="5897"/>
                </a:lnTo>
                <a:lnTo>
                  <a:pt x="6715118" y="0"/>
                </a:lnTo>
                <a:close/>
              </a:path>
            </a:pathLst>
          </a:custGeom>
          <a:solidFill>
            <a:srgbClr val="0070C0">
              <a:alpha val="69799"/>
            </a:srgbClr>
          </a:solidFill>
        </p:spPr>
        <p:txBody>
          <a:bodyPr wrap="square" lIns="0" tIns="0" rIns="0" bIns="0" rtlCol="0"/>
          <a:lstStyle/>
          <a:p>
            <a:endParaRPr kern="0">
              <a:solidFill>
                <a:sysClr val="windowText" lastClr="000000"/>
              </a:solidFill>
            </a:endParaRPr>
          </a:p>
        </p:txBody>
      </p:sp>
      <p:sp>
        <p:nvSpPr>
          <p:cNvPr id="10" name="object 10"/>
          <p:cNvSpPr txBox="1"/>
          <p:nvPr/>
        </p:nvSpPr>
        <p:spPr>
          <a:xfrm>
            <a:off x="2125663" y="2784350"/>
            <a:ext cx="7807325" cy="1597617"/>
          </a:xfrm>
          <a:prstGeom prst="rect">
            <a:avLst/>
          </a:prstGeom>
        </p:spPr>
        <p:txBody>
          <a:bodyPr vert="horz" wrap="square" lIns="0" tIns="12700" rIns="0" bIns="0" rtlCol="0">
            <a:spAutoFit/>
          </a:bodyPr>
          <a:lstStyle/>
          <a:p>
            <a:pPr marR="1251585" algn="ctr">
              <a:spcBef>
                <a:spcPts val="100"/>
              </a:spcBef>
            </a:pPr>
            <a:r>
              <a:rPr sz="1200" b="1" kern="0" dirty="0">
                <a:solidFill>
                  <a:srgbClr val="FFFFFF"/>
                </a:solidFill>
                <a:latin typeface="Arial"/>
                <a:cs typeface="Arial"/>
              </a:rPr>
              <a:t>Follow</a:t>
            </a:r>
            <a:r>
              <a:rPr sz="1200" b="1" kern="0" spc="-10" dirty="0">
                <a:solidFill>
                  <a:srgbClr val="FFFFFF"/>
                </a:solidFill>
                <a:latin typeface="Arial"/>
                <a:cs typeface="Arial"/>
              </a:rPr>
              <a:t> </a:t>
            </a:r>
            <a:r>
              <a:rPr sz="1200" b="1" kern="0" dirty="0">
                <a:solidFill>
                  <a:srgbClr val="FFFFFF"/>
                </a:solidFill>
                <a:latin typeface="Arial"/>
                <a:cs typeface="Arial"/>
              </a:rPr>
              <a:t>Rules</a:t>
            </a:r>
            <a:r>
              <a:rPr sz="1200" b="1" kern="0" spc="-20" dirty="0">
                <a:solidFill>
                  <a:srgbClr val="FFFFFF"/>
                </a:solidFill>
                <a:latin typeface="Arial"/>
                <a:cs typeface="Arial"/>
              </a:rPr>
              <a:t> </a:t>
            </a:r>
            <a:r>
              <a:rPr sz="1200" b="1" kern="0" dirty="0">
                <a:solidFill>
                  <a:srgbClr val="FFFFFF"/>
                </a:solidFill>
                <a:latin typeface="Arial"/>
                <a:cs typeface="Arial"/>
              </a:rPr>
              <a:t>and</a:t>
            </a:r>
            <a:r>
              <a:rPr sz="1200" b="1" kern="0" spc="-10" dirty="0">
                <a:solidFill>
                  <a:srgbClr val="FFFFFF"/>
                </a:solidFill>
                <a:latin typeface="Arial"/>
                <a:cs typeface="Arial"/>
              </a:rPr>
              <a:t> </a:t>
            </a:r>
            <a:r>
              <a:rPr sz="1200" b="1" kern="0" dirty="0">
                <a:solidFill>
                  <a:srgbClr val="FFFFFF"/>
                </a:solidFill>
                <a:latin typeface="Arial"/>
                <a:cs typeface="Arial"/>
              </a:rPr>
              <a:t>Procedures</a:t>
            </a:r>
            <a:r>
              <a:rPr sz="1200" b="1" kern="0" spc="-20" dirty="0">
                <a:solidFill>
                  <a:srgbClr val="FFFFFF"/>
                </a:solidFill>
                <a:latin typeface="Arial"/>
                <a:cs typeface="Arial"/>
              </a:rPr>
              <a:t> </a:t>
            </a:r>
            <a:r>
              <a:rPr sz="1200" b="1" kern="0" dirty="0">
                <a:solidFill>
                  <a:srgbClr val="FFFFFF"/>
                </a:solidFill>
                <a:latin typeface="Arial"/>
                <a:cs typeface="Arial"/>
              </a:rPr>
              <a:t>in</a:t>
            </a:r>
            <a:r>
              <a:rPr sz="1200" b="1" kern="0" spc="-5" dirty="0">
                <a:solidFill>
                  <a:srgbClr val="FFFFFF"/>
                </a:solidFill>
                <a:latin typeface="Arial"/>
                <a:cs typeface="Arial"/>
              </a:rPr>
              <a:t> </a:t>
            </a:r>
            <a:r>
              <a:rPr sz="1200" b="1" kern="0" spc="-10" dirty="0">
                <a:solidFill>
                  <a:srgbClr val="FFFFFF"/>
                </a:solidFill>
                <a:latin typeface="Arial"/>
                <a:cs typeface="Arial"/>
              </a:rPr>
              <a:t>jobs/school</a:t>
            </a:r>
            <a:endParaRPr sz="1200" kern="0">
              <a:solidFill>
                <a:sysClr val="windowText" lastClr="000000"/>
              </a:solidFill>
              <a:latin typeface="Arial"/>
              <a:cs typeface="Arial"/>
            </a:endParaRPr>
          </a:p>
          <a:p>
            <a:pPr>
              <a:spcBef>
                <a:spcPts val="20"/>
              </a:spcBef>
            </a:pPr>
            <a:endParaRPr sz="1200" kern="0">
              <a:solidFill>
                <a:sysClr val="windowText" lastClr="000000"/>
              </a:solidFill>
              <a:latin typeface="Arial"/>
              <a:cs typeface="Arial"/>
            </a:endParaRPr>
          </a:p>
          <a:p>
            <a:pPr marL="12700" marR="1263650" algn="ctr">
              <a:lnSpc>
                <a:spcPct val="101800"/>
              </a:lnSpc>
            </a:pPr>
            <a:r>
              <a:rPr sz="1200" b="1" kern="0" dirty="0">
                <a:solidFill>
                  <a:srgbClr val="FFFFFF"/>
                </a:solidFill>
                <a:latin typeface="Arial"/>
                <a:cs typeface="Arial"/>
              </a:rPr>
              <a:t>Professional,</a:t>
            </a:r>
            <a:r>
              <a:rPr sz="1200" b="1" kern="0" spc="-30" dirty="0">
                <a:solidFill>
                  <a:srgbClr val="FFFFFF"/>
                </a:solidFill>
                <a:latin typeface="Arial"/>
                <a:cs typeface="Arial"/>
              </a:rPr>
              <a:t> </a:t>
            </a:r>
            <a:r>
              <a:rPr sz="1200" b="1" kern="0" dirty="0">
                <a:solidFill>
                  <a:srgbClr val="FFFFFF"/>
                </a:solidFill>
                <a:latin typeface="Arial"/>
                <a:cs typeface="Arial"/>
              </a:rPr>
              <a:t>punctual,</a:t>
            </a:r>
            <a:r>
              <a:rPr sz="1200" b="1" kern="0" spc="-20" dirty="0">
                <a:solidFill>
                  <a:srgbClr val="FFFFFF"/>
                </a:solidFill>
                <a:latin typeface="Arial"/>
                <a:cs typeface="Arial"/>
              </a:rPr>
              <a:t> </a:t>
            </a:r>
            <a:r>
              <a:rPr sz="1200" b="1" kern="0" dirty="0">
                <a:solidFill>
                  <a:srgbClr val="FFFFFF"/>
                </a:solidFill>
                <a:latin typeface="Arial"/>
                <a:cs typeface="Arial"/>
              </a:rPr>
              <a:t>good</a:t>
            </a:r>
            <a:r>
              <a:rPr sz="1200" b="1" kern="0" spc="-20" dirty="0">
                <a:solidFill>
                  <a:srgbClr val="FFFFFF"/>
                </a:solidFill>
                <a:latin typeface="Arial"/>
                <a:cs typeface="Arial"/>
              </a:rPr>
              <a:t> </a:t>
            </a:r>
            <a:r>
              <a:rPr sz="1200" b="1" kern="0" dirty="0">
                <a:solidFill>
                  <a:srgbClr val="FFFFFF"/>
                </a:solidFill>
                <a:latin typeface="Arial"/>
                <a:cs typeface="Arial"/>
              </a:rPr>
              <a:t>performer,</a:t>
            </a:r>
            <a:r>
              <a:rPr sz="1200" b="1" kern="0" spc="-15" dirty="0">
                <a:solidFill>
                  <a:srgbClr val="FFFFFF"/>
                </a:solidFill>
                <a:latin typeface="Arial"/>
                <a:cs typeface="Arial"/>
              </a:rPr>
              <a:t> </a:t>
            </a:r>
            <a:r>
              <a:rPr sz="1200" b="1" kern="0" dirty="0">
                <a:solidFill>
                  <a:srgbClr val="FFFFFF"/>
                </a:solidFill>
                <a:latin typeface="Arial"/>
                <a:cs typeface="Arial"/>
              </a:rPr>
              <a:t>good</a:t>
            </a:r>
            <a:r>
              <a:rPr sz="1200" b="1" kern="0" spc="-20" dirty="0">
                <a:solidFill>
                  <a:srgbClr val="FFFFFF"/>
                </a:solidFill>
                <a:latin typeface="Arial"/>
                <a:cs typeface="Arial"/>
              </a:rPr>
              <a:t> </a:t>
            </a:r>
            <a:r>
              <a:rPr sz="1200" b="1" kern="0" dirty="0">
                <a:solidFill>
                  <a:srgbClr val="FFFFFF"/>
                </a:solidFill>
                <a:latin typeface="Arial"/>
                <a:cs typeface="Arial"/>
              </a:rPr>
              <a:t>steward</a:t>
            </a:r>
            <a:r>
              <a:rPr sz="1200" b="1" kern="0" spc="-20" dirty="0">
                <a:solidFill>
                  <a:srgbClr val="FFFFFF"/>
                </a:solidFill>
                <a:latin typeface="Arial"/>
                <a:cs typeface="Arial"/>
              </a:rPr>
              <a:t> </a:t>
            </a:r>
            <a:r>
              <a:rPr sz="1200" b="1" kern="0" dirty="0">
                <a:solidFill>
                  <a:srgbClr val="FFFFFF"/>
                </a:solidFill>
                <a:latin typeface="Arial"/>
                <a:cs typeface="Arial"/>
              </a:rPr>
              <a:t>of</a:t>
            </a:r>
            <a:r>
              <a:rPr sz="1200" b="1" kern="0" spc="-15" dirty="0">
                <a:solidFill>
                  <a:srgbClr val="FFFFFF"/>
                </a:solidFill>
                <a:latin typeface="Arial"/>
                <a:cs typeface="Arial"/>
              </a:rPr>
              <a:t> </a:t>
            </a:r>
            <a:r>
              <a:rPr sz="1200" b="1" kern="0" dirty="0">
                <a:solidFill>
                  <a:srgbClr val="FFFFFF"/>
                </a:solidFill>
                <a:latin typeface="Arial"/>
                <a:cs typeface="Arial"/>
              </a:rPr>
              <a:t>resources,</a:t>
            </a:r>
            <a:r>
              <a:rPr sz="1200" b="1" kern="0" spc="-20" dirty="0">
                <a:solidFill>
                  <a:srgbClr val="FFFFFF"/>
                </a:solidFill>
                <a:latin typeface="Arial"/>
                <a:cs typeface="Arial"/>
              </a:rPr>
              <a:t> </a:t>
            </a:r>
            <a:r>
              <a:rPr sz="1200" b="1" kern="0" dirty="0">
                <a:solidFill>
                  <a:srgbClr val="FFFFFF"/>
                </a:solidFill>
                <a:latin typeface="Arial"/>
                <a:cs typeface="Arial"/>
              </a:rPr>
              <a:t>follow</a:t>
            </a:r>
            <a:r>
              <a:rPr sz="1200" b="1" kern="0" spc="-20" dirty="0">
                <a:solidFill>
                  <a:srgbClr val="FFFFFF"/>
                </a:solidFill>
                <a:latin typeface="Arial"/>
                <a:cs typeface="Arial"/>
              </a:rPr>
              <a:t> </a:t>
            </a:r>
            <a:r>
              <a:rPr sz="1200" b="1" kern="0" dirty="0">
                <a:solidFill>
                  <a:srgbClr val="FFFFFF"/>
                </a:solidFill>
                <a:latin typeface="Arial"/>
                <a:cs typeface="Arial"/>
              </a:rPr>
              <a:t>cyber</a:t>
            </a:r>
            <a:r>
              <a:rPr sz="1200" b="1" kern="0" spc="-20" dirty="0">
                <a:solidFill>
                  <a:srgbClr val="FFFFFF"/>
                </a:solidFill>
                <a:latin typeface="Arial"/>
                <a:cs typeface="Arial"/>
              </a:rPr>
              <a:t> </a:t>
            </a:r>
            <a:r>
              <a:rPr sz="1200" b="1" kern="0" spc="-10" dirty="0">
                <a:solidFill>
                  <a:srgbClr val="FFFFFF"/>
                </a:solidFill>
                <a:latin typeface="Arial"/>
                <a:cs typeface="Arial"/>
              </a:rPr>
              <a:t>policies, </a:t>
            </a:r>
            <a:r>
              <a:rPr sz="1200" b="1" kern="0" dirty="0">
                <a:solidFill>
                  <a:srgbClr val="FFFFFF"/>
                </a:solidFill>
                <a:latin typeface="Arial"/>
                <a:cs typeface="Arial"/>
              </a:rPr>
              <a:t>provide</a:t>
            </a:r>
            <a:r>
              <a:rPr sz="1200" b="1" kern="0" spc="-25" dirty="0">
                <a:solidFill>
                  <a:srgbClr val="FFFFFF"/>
                </a:solidFill>
                <a:latin typeface="Arial"/>
                <a:cs typeface="Arial"/>
              </a:rPr>
              <a:t> </a:t>
            </a:r>
            <a:r>
              <a:rPr sz="1200" b="1" kern="0" dirty="0">
                <a:solidFill>
                  <a:srgbClr val="FFFFFF"/>
                </a:solidFill>
                <a:latin typeface="Arial"/>
                <a:cs typeface="Arial"/>
              </a:rPr>
              <a:t>proper</a:t>
            </a:r>
            <a:r>
              <a:rPr sz="1200" b="1" kern="0" spc="-15" dirty="0">
                <a:solidFill>
                  <a:srgbClr val="FFFFFF"/>
                </a:solidFill>
                <a:latin typeface="Arial"/>
                <a:cs typeface="Arial"/>
              </a:rPr>
              <a:t> </a:t>
            </a:r>
            <a:r>
              <a:rPr sz="1200" b="1" kern="0" dirty="0">
                <a:solidFill>
                  <a:srgbClr val="FFFFFF"/>
                </a:solidFill>
                <a:latin typeface="Arial"/>
                <a:cs typeface="Arial"/>
              </a:rPr>
              <a:t>notice,</a:t>
            </a:r>
            <a:r>
              <a:rPr sz="1200" b="1" kern="0" spc="-10" dirty="0">
                <a:solidFill>
                  <a:srgbClr val="FFFFFF"/>
                </a:solidFill>
                <a:latin typeface="Arial"/>
                <a:cs typeface="Arial"/>
              </a:rPr>
              <a:t> </a:t>
            </a:r>
            <a:r>
              <a:rPr sz="1200" b="1" kern="0" spc="-20" dirty="0">
                <a:solidFill>
                  <a:srgbClr val="FFFFFF"/>
                </a:solidFill>
                <a:latin typeface="Arial"/>
                <a:cs typeface="Arial"/>
              </a:rPr>
              <a:t>etc.</a:t>
            </a:r>
            <a:endParaRPr sz="1200" kern="0">
              <a:solidFill>
                <a:sysClr val="windowText" lastClr="000000"/>
              </a:solidFill>
              <a:latin typeface="Arial"/>
              <a:cs typeface="Arial"/>
            </a:endParaRPr>
          </a:p>
          <a:p>
            <a:endParaRPr sz="1300" kern="0">
              <a:solidFill>
                <a:sysClr val="windowText" lastClr="000000"/>
              </a:solidFill>
              <a:latin typeface="Arial"/>
              <a:cs typeface="Arial"/>
            </a:endParaRPr>
          </a:p>
          <a:p>
            <a:pPr>
              <a:spcBef>
                <a:spcPts val="35"/>
              </a:spcBef>
            </a:pPr>
            <a:endParaRPr sz="1750" kern="0">
              <a:solidFill>
                <a:sysClr val="windowText" lastClr="000000"/>
              </a:solidFill>
              <a:latin typeface="Arial"/>
              <a:cs typeface="Arial"/>
            </a:endParaRPr>
          </a:p>
          <a:p>
            <a:pPr marL="2630170" marR="5080" indent="-370840"/>
            <a:r>
              <a:rPr sz="1200" b="1" kern="0" dirty="0">
                <a:solidFill>
                  <a:srgbClr val="FFFFFF"/>
                </a:solidFill>
                <a:latin typeface="Arial"/>
                <a:cs typeface="Arial"/>
              </a:rPr>
              <a:t>Maintain</a:t>
            </a:r>
            <a:r>
              <a:rPr sz="1200" b="1" kern="0" spc="-5" dirty="0">
                <a:solidFill>
                  <a:srgbClr val="FFFFFF"/>
                </a:solidFill>
                <a:latin typeface="Arial"/>
                <a:cs typeface="Arial"/>
              </a:rPr>
              <a:t> </a:t>
            </a:r>
            <a:r>
              <a:rPr sz="1200" b="1" kern="0" dirty="0">
                <a:solidFill>
                  <a:srgbClr val="FFFFFF"/>
                </a:solidFill>
                <a:latin typeface="Arial"/>
                <a:cs typeface="Arial"/>
              </a:rPr>
              <a:t>your</a:t>
            </a:r>
            <a:r>
              <a:rPr sz="1200" b="1" kern="0" spc="-10" dirty="0">
                <a:solidFill>
                  <a:srgbClr val="FFFFFF"/>
                </a:solidFill>
                <a:latin typeface="Arial"/>
                <a:cs typeface="Arial"/>
              </a:rPr>
              <a:t> </a:t>
            </a:r>
            <a:r>
              <a:rPr sz="1200" b="1" kern="0" dirty="0">
                <a:solidFill>
                  <a:srgbClr val="FFFFFF"/>
                </a:solidFill>
                <a:latin typeface="Arial"/>
                <a:cs typeface="Arial"/>
              </a:rPr>
              <a:t>own SF-86</a:t>
            </a:r>
            <a:r>
              <a:rPr sz="1200" b="1" kern="0" spc="-10" dirty="0">
                <a:solidFill>
                  <a:srgbClr val="FFFFFF"/>
                </a:solidFill>
                <a:latin typeface="Arial"/>
                <a:cs typeface="Arial"/>
              </a:rPr>
              <a:t> </a:t>
            </a:r>
            <a:r>
              <a:rPr sz="1200" b="1" kern="0" dirty="0">
                <a:solidFill>
                  <a:srgbClr val="FFFFFF"/>
                </a:solidFill>
                <a:latin typeface="Arial"/>
                <a:cs typeface="Arial"/>
              </a:rPr>
              <a:t>info and document</a:t>
            </a:r>
            <a:r>
              <a:rPr sz="1200" b="1" kern="0" spc="-5" dirty="0">
                <a:solidFill>
                  <a:srgbClr val="FFFFFF"/>
                </a:solidFill>
                <a:latin typeface="Arial"/>
                <a:cs typeface="Arial"/>
              </a:rPr>
              <a:t> </a:t>
            </a:r>
            <a:r>
              <a:rPr sz="1200" b="1" kern="0" dirty="0">
                <a:solidFill>
                  <a:srgbClr val="FFFFFF"/>
                </a:solidFill>
                <a:latin typeface="Arial"/>
                <a:cs typeface="Arial"/>
              </a:rPr>
              <a:t>all required bosses, </a:t>
            </a:r>
            <a:r>
              <a:rPr sz="1200" b="1" kern="0" spc="-10" dirty="0">
                <a:solidFill>
                  <a:srgbClr val="FFFFFF"/>
                </a:solidFill>
                <a:latin typeface="Arial"/>
                <a:cs typeface="Arial"/>
              </a:rPr>
              <a:t>references, </a:t>
            </a:r>
            <a:r>
              <a:rPr sz="1200" b="1" kern="0" dirty="0">
                <a:solidFill>
                  <a:srgbClr val="FFFFFF"/>
                </a:solidFill>
                <a:latin typeface="Arial"/>
                <a:cs typeface="Arial"/>
              </a:rPr>
              <a:t>family,</a:t>
            </a:r>
            <a:r>
              <a:rPr sz="1200" b="1" kern="0" spc="-15" dirty="0">
                <a:solidFill>
                  <a:srgbClr val="FFFFFF"/>
                </a:solidFill>
                <a:latin typeface="Arial"/>
                <a:cs typeface="Arial"/>
              </a:rPr>
              <a:t> </a:t>
            </a:r>
            <a:r>
              <a:rPr sz="1200" b="1" kern="0" dirty="0">
                <a:solidFill>
                  <a:srgbClr val="FFFFFF"/>
                </a:solidFill>
                <a:latin typeface="Arial"/>
                <a:cs typeface="Arial"/>
              </a:rPr>
              <a:t>phone</a:t>
            </a:r>
            <a:r>
              <a:rPr sz="1200" b="1" kern="0" spc="-15" dirty="0">
                <a:solidFill>
                  <a:srgbClr val="FFFFFF"/>
                </a:solidFill>
                <a:latin typeface="Arial"/>
                <a:cs typeface="Arial"/>
              </a:rPr>
              <a:t> </a:t>
            </a:r>
            <a:r>
              <a:rPr sz="1200" b="1" kern="0" dirty="0">
                <a:solidFill>
                  <a:srgbClr val="FFFFFF"/>
                </a:solidFill>
                <a:latin typeface="Arial"/>
                <a:cs typeface="Arial"/>
              </a:rPr>
              <a:t>numbers,</a:t>
            </a:r>
            <a:r>
              <a:rPr sz="1200" b="1" kern="0" spc="-10" dirty="0">
                <a:solidFill>
                  <a:srgbClr val="FFFFFF"/>
                </a:solidFill>
                <a:latin typeface="Arial"/>
                <a:cs typeface="Arial"/>
              </a:rPr>
              <a:t> </a:t>
            </a:r>
            <a:r>
              <a:rPr sz="1200" b="1" kern="0" dirty="0">
                <a:solidFill>
                  <a:srgbClr val="FFFFFF"/>
                </a:solidFill>
                <a:latin typeface="Arial"/>
                <a:cs typeface="Arial"/>
              </a:rPr>
              <a:t>addresses,</a:t>
            </a:r>
            <a:r>
              <a:rPr sz="1200" b="1" kern="0" spc="-10" dirty="0">
                <a:solidFill>
                  <a:srgbClr val="FFFFFF"/>
                </a:solidFill>
                <a:latin typeface="Arial"/>
                <a:cs typeface="Arial"/>
              </a:rPr>
              <a:t> e-</a:t>
            </a:r>
            <a:r>
              <a:rPr sz="1200" b="1" kern="0" dirty="0">
                <a:solidFill>
                  <a:srgbClr val="FFFFFF"/>
                </a:solidFill>
                <a:latin typeface="Arial"/>
                <a:cs typeface="Arial"/>
              </a:rPr>
              <a:t>mail,</a:t>
            </a:r>
            <a:r>
              <a:rPr sz="1200" b="1" kern="0" spc="-10" dirty="0">
                <a:solidFill>
                  <a:srgbClr val="FFFFFF"/>
                </a:solidFill>
                <a:latin typeface="Arial"/>
                <a:cs typeface="Arial"/>
              </a:rPr>
              <a:t> </a:t>
            </a:r>
            <a:r>
              <a:rPr sz="1200" b="1" kern="0" dirty="0">
                <a:solidFill>
                  <a:srgbClr val="FFFFFF"/>
                </a:solidFill>
                <a:latin typeface="Arial"/>
                <a:cs typeface="Arial"/>
              </a:rPr>
              <a:t>passport</a:t>
            </a:r>
            <a:r>
              <a:rPr sz="1200" b="1" kern="0" spc="-15" dirty="0">
                <a:solidFill>
                  <a:srgbClr val="FFFFFF"/>
                </a:solidFill>
                <a:latin typeface="Arial"/>
                <a:cs typeface="Arial"/>
              </a:rPr>
              <a:t> </a:t>
            </a:r>
            <a:r>
              <a:rPr sz="1200" b="1" kern="0" dirty="0">
                <a:solidFill>
                  <a:srgbClr val="FFFFFF"/>
                </a:solidFill>
                <a:latin typeface="Arial"/>
                <a:cs typeface="Arial"/>
              </a:rPr>
              <a:t>numbers,</a:t>
            </a:r>
            <a:r>
              <a:rPr sz="1200" b="1" kern="0" spc="-10" dirty="0">
                <a:solidFill>
                  <a:srgbClr val="FFFFFF"/>
                </a:solidFill>
                <a:latin typeface="Arial"/>
                <a:cs typeface="Arial"/>
              </a:rPr>
              <a:t> </a:t>
            </a:r>
            <a:r>
              <a:rPr sz="1200" b="1" kern="0" spc="-20" dirty="0">
                <a:solidFill>
                  <a:srgbClr val="FFFFFF"/>
                </a:solidFill>
                <a:latin typeface="Arial"/>
                <a:cs typeface="Arial"/>
              </a:rPr>
              <a:t>etc.</a:t>
            </a:r>
            <a:endParaRPr sz="1200" kern="0">
              <a:solidFill>
                <a:sysClr val="windowText" lastClr="000000"/>
              </a:solidFill>
              <a:latin typeface="Arial"/>
              <a:cs typeface="Arial"/>
            </a:endParaRPr>
          </a:p>
        </p:txBody>
      </p:sp>
      <p:sp>
        <p:nvSpPr>
          <p:cNvPr id="11" name="object 11"/>
          <p:cNvSpPr/>
          <p:nvPr/>
        </p:nvSpPr>
        <p:spPr>
          <a:xfrm>
            <a:off x="3124201" y="1914526"/>
            <a:ext cx="7206615" cy="756285"/>
          </a:xfrm>
          <a:custGeom>
            <a:avLst/>
            <a:gdLst/>
            <a:ahLst/>
            <a:cxnLst/>
            <a:rect l="l" t="t" r="r" b="b"/>
            <a:pathLst>
              <a:path w="7206615" h="756285">
                <a:moveTo>
                  <a:pt x="5943865" y="560387"/>
                </a:moveTo>
                <a:lnTo>
                  <a:pt x="4160705" y="560387"/>
                </a:lnTo>
                <a:lnTo>
                  <a:pt x="7206249" y="756169"/>
                </a:lnTo>
                <a:lnTo>
                  <a:pt x="5943865" y="560387"/>
                </a:lnTo>
                <a:close/>
              </a:path>
              <a:path w="7206615" h="756285">
                <a:moveTo>
                  <a:pt x="7039236" y="0"/>
                </a:moveTo>
                <a:lnTo>
                  <a:pt x="93400" y="0"/>
                </a:lnTo>
                <a:lnTo>
                  <a:pt x="57045" y="7339"/>
                </a:lnTo>
                <a:lnTo>
                  <a:pt x="27356" y="27356"/>
                </a:lnTo>
                <a:lnTo>
                  <a:pt x="7339" y="57045"/>
                </a:lnTo>
                <a:lnTo>
                  <a:pt x="0" y="93402"/>
                </a:lnTo>
                <a:lnTo>
                  <a:pt x="1" y="466994"/>
                </a:lnTo>
                <a:lnTo>
                  <a:pt x="7339" y="503342"/>
                </a:lnTo>
                <a:lnTo>
                  <a:pt x="27356" y="533030"/>
                </a:lnTo>
                <a:lnTo>
                  <a:pt x="57045" y="553047"/>
                </a:lnTo>
                <a:lnTo>
                  <a:pt x="93400" y="560387"/>
                </a:lnTo>
                <a:lnTo>
                  <a:pt x="7039236" y="560387"/>
                </a:lnTo>
                <a:lnTo>
                  <a:pt x="7105280" y="533030"/>
                </a:lnTo>
                <a:lnTo>
                  <a:pt x="7132635" y="466994"/>
                </a:lnTo>
                <a:lnTo>
                  <a:pt x="7132637" y="93402"/>
                </a:lnTo>
                <a:lnTo>
                  <a:pt x="7125297" y="57045"/>
                </a:lnTo>
                <a:lnTo>
                  <a:pt x="7105280" y="27356"/>
                </a:lnTo>
                <a:lnTo>
                  <a:pt x="7075592" y="7339"/>
                </a:lnTo>
                <a:lnTo>
                  <a:pt x="7039236" y="0"/>
                </a:lnTo>
                <a:close/>
              </a:path>
            </a:pathLst>
          </a:custGeom>
          <a:solidFill>
            <a:srgbClr val="00B050"/>
          </a:solidFill>
        </p:spPr>
        <p:txBody>
          <a:bodyPr wrap="square" lIns="0" tIns="0" rIns="0" bIns="0" rtlCol="0"/>
          <a:lstStyle/>
          <a:p>
            <a:endParaRPr kern="0">
              <a:solidFill>
                <a:sysClr val="windowText" lastClr="000000"/>
              </a:solidFill>
            </a:endParaRPr>
          </a:p>
        </p:txBody>
      </p:sp>
      <p:sp>
        <p:nvSpPr>
          <p:cNvPr id="12" name="object 12"/>
          <p:cNvSpPr txBox="1"/>
          <p:nvPr/>
        </p:nvSpPr>
        <p:spPr>
          <a:xfrm>
            <a:off x="3578225" y="2086324"/>
            <a:ext cx="6226810" cy="197490"/>
          </a:xfrm>
          <a:prstGeom prst="rect">
            <a:avLst/>
          </a:prstGeom>
        </p:spPr>
        <p:txBody>
          <a:bodyPr vert="horz" wrap="square" lIns="0" tIns="12700" rIns="0" bIns="0" rtlCol="0">
            <a:spAutoFit/>
          </a:bodyPr>
          <a:lstStyle/>
          <a:p>
            <a:pPr marL="12700">
              <a:spcBef>
                <a:spcPts val="100"/>
              </a:spcBef>
            </a:pPr>
            <a:r>
              <a:rPr sz="1200" b="1" kern="0" dirty="0">
                <a:solidFill>
                  <a:srgbClr val="FFFFFF"/>
                </a:solidFill>
                <a:latin typeface="Arial"/>
                <a:cs typeface="Arial"/>
              </a:rPr>
              <a:t>Seek</a:t>
            </a:r>
            <a:r>
              <a:rPr sz="1200" b="1" kern="0" spc="-30" dirty="0">
                <a:solidFill>
                  <a:srgbClr val="FFFFFF"/>
                </a:solidFill>
                <a:latin typeface="Arial"/>
                <a:cs typeface="Arial"/>
              </a:rPr>
              <a:t> </a:t>
            </a:r>
            <a:r>
              <a:rPr sz="1200" b="1" kern="0" dirty="0">
                <a:solidFill>
                  <a:srgbClr val="FFFFFF"/>
                </a:solidFill>
                <a:latin typeface="Arial"/>
                <a:cs typeface="Arial"/>
              </a:rPr>
              <a:t>out</a:t>
            </a:r>
            <a:r>
              <a:rPr sz="1200" b="1" kern="0" spc="-5" dirty="0">
                <a:solidFill>
                  <a:srgbClr val="FFFFFF"/>
                </a:solidFill>
                <a:latin typeface="Arial"/>
                <a:cs typeface="Arial"/>
              </a:rPr>
              <a:t> </a:t>
            </a:r>
            <a:r>
              <a:rPr sz="1200" b="1" kern="0" dirty="0">
                <a:solidFill>
                  <a:srgbClr val="FFFFFF"/>
                </a:solidFill>
                <a:latin typeface="Arial"/>
                <a:cs typeface="Arial"/>
              </a:rPr>
              <a:t>internships</a:t>
            </a:r>
            <a:r>
              <a:rPr sz="1200" b="1" kern="0" spc="-20" dirty="0">
                <a:solidFill>
                  <a:srgbClr val="FFFFFF"/>
                </a:solidFill>
                <a:latin typeface="Arial"/>
                <a:cs typeface="Arial"/>
              </a:rPr>
              <a:t> </a:t>
            </a:r>
            <a:r>
              <a:rPr sz="1200" b="1" kern="0" dirty="0">
                <a:solidFill>
                  <a:srgbClr val="FFFFFF"/>
                </a:solidFill>
                <a:latin typeface="Arial"/>
                <a:cs typeface="Arial"/>
              </a:rPr>
              <a:t>and</a:t>
            </a:r>
            <a:r>
              <a:rPr sz="1200" b="1" kern="0" spc="-5" dirty="0">
                <a:solidFill>
                  <a:srgbClr val="FFFFFF"/>
                </a:solidFill>
                <a:latin typeface="Arial"/>
                <a:cs typeface="Arial"/>
              </a:rPr>
              <a:t> </a:t>
            </a:r>
            <a:r>
              <a:rPr sz="1200" b="1" kern="0" dirty="0">
                <a:solidFill>
                  <a:srgbClr val="FFFFFF"/>
                </a:solidFill>
                <a:latin typeface="Arial"/>
                <a:cs typeface="Arial"/>
              </a:rPr>
              <a:t>opportunities</a:t>
            </a:r>
            <a:r>
              <a:rPr sz="1200" b="1" kern="0" spc="-20" dirty="0">
                <a:solidFill>
                  <a:srgbClr val="FFFFFF"/>
                </a:solidFill>
                <a:latin typeface="Arial"/>
                <a:cs typeface="Arial"/>
              </a:rPr>
              <a:t> </a:t>
            </a:r>
            <a:r>
              <a:rPr sz="1200" b="1" kern="0" dirty="0">
                <a:solidFill>
                  <a:srgbClr val="FFFFFF"/>
                </a:solidFill>
                <a:latin typeface="Arial"/>
                <a:cs typeface="Arial"/>
              </a:rPr>
              <a:t>that</a:t>
            </a:r>
            <a:r>
              <a:rPr sz="1200" b="1" kern="0" spc="-5" dirty="0">
                <a:solidFill>
                  <a:srgbClr val="FFFFFF"/>
                </a:solidFill>
                <a:latin typeface="Arial"/>
                <a:cs typeface="Arial"/>
              </a:rPr>
              <a:t> </a:t>
            </a:r>
            <a:r>
              <a:rPr sz="1200" b="1" kern="0" dirty="0">
                <a:solidFill>
                  <a:srgbClr val="FFFFFF"/>
                </a:solidFill>
                <a:latin typeface="Arial"/>
                <a:cs typeface="Arial"/>
              </a:rPr>
              <a:t>will</a:t>
            </a:r>
            <a:r>
              <a:rPr sz="1200" b="1" kern="0" spc="-5" dirty="0">
                <a:solidFill>
                  <a:srgbClr val="FFFFFF"/>
                </a:solidFill>
                <a:latin typeface="Arial"/>
                <a:cs typeface="Arial"/>
              </a:rPr>
              <a:t> </a:t>
            </a:r>
            <a:r>
              <a:rPr sz="1200" b="1" kern="0" dirty="0">
                <a:solidFill>
                  <a:srgbClr val="FFFFFF"/>
                </a:solidFill>
                <a:latin typeface="Arial"/>
                <a:cs typeface="Arial"/>
              </a:rPr>
              <a:t>provide</a:t>
            </a:r>
            <a:r>
              <a:rPr sz="1200" b="1" kern="0" spc="-20" dirty="0">
                <a:solidFill>
                  <a:srgbClr val="FFFFFF"/>
                </a:solidFill>
                <a:latin typeface="Arial"/>
                <a:cs typeface="Arial"/>
              </a:rPr>
              <a:t> </a:t>
            </a:r>
            <a:r>
              <a:rPr sz="1200" b="1" kern="0" dirty="0">
                <a:solidFill>
                  <a:srgbClr val="FFFFFF"/>
                </a:solidFill>
                <a:latin typeface="Arial"/>
                <a:cs typeface="Arial"/>
              </a:rPr>
              <a:t>you</a:t>
            </a:r>
            <a:r>
              <a:rPr sz="1200" b="1" kern="0" spc="-5" dirty="0">
                <a:solidFill>
                  <a:srgbClr val="FFFFFF"/>
                </a:solidFill>
                <a:latin typeface="Arial"/>
                <a:cs typeface="Arial"/>
              </a:rPr>
              <a:t> </a:t>
            </a:r>
            <a:r>
              <a:rPr sz="1200" b="1" kern="0" dirty="0">
                <a:solidFill>
                  <a:srgbClr val="FFFFFF"/>
                </a:solidFill>
                <a:latin typeface="Arial"/>
                <a:cs typeface="Arial"/>
              </a:rPr>
              <a:t>with</a:t>
            </a:r>
            <a:r>
              <a:rPr sz="1200" b="1" kern="0" spc="-10" dirty="0">
                <a:solidFill>
                  <a:srgbClr val="FFFFFF"/>
                </a:solidFill>
                <a:latin typeface="Arial"/>
                <a:cs typeface="Arial"/>
              </a:rPr>
              <a:t> </a:t>
            </a:r>
            <a:r>
              <a:rPr sz="1200" b="1" kern="0" dirty="0">
                <a:solidFill>
                  <a:srgbClr val="FFFFFF"/>
                </a:solidFill>
                <a:latin typeface="Arial"/>
                <a:cs typeface="Arial"/>
              </a:rPr>
              <a:t>a</a:t>
            </a:r>
            <a:r>
              <a:rPr sz="1200" b="1" kern="0" spc="-15" dirty="0">
                <a:solidFill>
                  <a:srgbClr val="FFFFFF"/>
                </a:solidFill>
                <a:latin typeface="Arial"/>
                <a:cs typeface="Arial"/>
              </a:rPr>
              <a:t> </a:t>
            </a:r>
            <a:r>
              <a:rPr sz="1200" b="1" kern="0" dirty="0">
                <a:solidFill>
                  <a:srgbClr val="FFFFFF"/>
                </a:solidFill>
                <a:latin typeface="Arial"/>
                <a:cs typeface="Arial"/>
              </a:rPr>
              <a:t>security</a:t>
            </a:r>
            <a:r>
              <a:rPr sz="1200" b="1" kern="0" spc="-15" dirty="0">
                <a:solidFill>
                  <a:srgbClr val="FFFFFF"/>
                </a:solidFill>
                <a:latin typeface="Arial"/>
                <a:cs typeface="Arial"/>
              </a:rPr>
              <a:t> </a:t>
            </a:r>
            <a:r>
              <a:rPr sz="1200" b="1" kern="0" spc="-10" dirty="0">
                <a:solidFill>
                  <a:srgbClr val="FFFFFF"/>
                </a:solidFill>
                <a:latin typeface="Arial"/>
                <a:cs typeface="Arial"/>
              </a:rPr>
              <a:t>clearance</a:t>
            </a:r>
            <a:endParaRPr sz="1200" kern="0">
              <a:solidFill>
                <a:sysClr val="windowText" lastClr="000000"/>
              </a:solidFill>
              <a:latin typeface="Arial"/>
              <a:cs typeface="Arial"/>
            </a:endParaRPr>
          </a:p>
        </p:txBody>
      </p:sp>
      <p:sp>
        <p:nvSpPr>
          <p:cNvPr id="13" name="object 13"/>
          <p:cNvSpPr/>
          <p:nvPr/>
        </p:nvSpPr>
        <p:spPr>
          <a:xfrm>
            <a:off x="2235287" y="1295401"/>
            <a:ext cx="4968875" cy="421005"/>
          </a:xfrm>
          <a:custGeom>
            <a:avLst/>
            <a:gdLst/>
            <a:ahLst/>
            <a:cxnLst/>
            <a:rect l="l" t="t" r="r" b="b"/>
            <a:pathLst>
              <a:path w="4968875" h="421005">
                <a:moveTo>
                  <a:pt x="4898673" y="0"/>
                </a:moveTo>
                <a:lnTo>
                  <a:pt x="557390" y="0"/>
                </a:lnTo>
                <a:lnTo>
                  <a:pt x="530098" y="5510"/>
                </a:lnTo>
                <a:lnTo>
                  <a:pt x="507812" y="20536"/>
                </a:lnTo>
                <a:lnTo>
                  <a:pt x="492786" y="42822"/>
                </a:lnTo>
                <a:lnTo>
                  <a:pt x="487276" y="70114"/>
                </a:lnTo>
                <a:lnTo>
                  <a:pt x="487276" y="245400"/>
                </a:lnTo>
                <a:lnTo>
                  <a:pt x="0" y="309458"/>
                </a:lnTo>
                <a:lnTo>
                  <a:pt x="487276" y="350573"/>
                </a:lnTo>
                <a:lnTo>
                  <a:pt x="492786" y="377865"/>
                </a:lnTo>
                <a:lnTo>
                  <a:pt x="507812" y="400151"/>
                </a:lnTo>
                <a:lnTo>
                  <a:pt x="530098" y="415177"/>
                </a:lnTo>
                <a:lnTo>
                  <a:pt x="557390" y="420687"/>
                </a:lnTo>
                <a:lnTo>
                  <a:pt x="4898673" y="420687"/>
                </a:lnTo>
                <a:lnTo>
                  <a:pt x="4925965" y="415177"/>
                </a:lnTo>
                <a:lnTo>
                  <a:pt x="4948251" y="400151"/>
                </a:lnTo>
                <a:lnTo>
                  <a:pt x="4963278" y="377865"/>
                </a:lnTo>
                <a:lnTo>
                  <a:pt x="4968788" y="350573"/>
                </a:lnTo>
                <a:lnTo>
                  <a:pt x="4968788" y="70114"/>
                </a:lnTo>
                <a:lnTo>
                  <a:pt x="4963278" y="42822"/>
                </a:lnTo>
                <a:lnTo>
                  <a:pt x="4948251" y="20536"/>
                </a:lnTo>
                <a:lnTo>
                  <a:pt x="4925965" y="5510"/>
                </a:lnTo>
                <a:lnTo>
                  <a:pt x="4898673" y="0"/>
                </a:lnTo>
                <a:close/>
              </a:path>
            </a:pathLst>
          </a:custGeom>
          <a:solidFill>
            <a:srgbClr val="313131"/>
          </a:solidFill>
        </p:spPr>
        <p:txBody>
          <a:bodyPr wrap="square" lIns="0" tIns="0" rIns="0" bIns="0" rtlCol="0"/>
          <a:lstStyle/>
          <a:p>
            <a:endParaRPr kern="0">
              <a:solidFill>
                <a:sysClr val="windowText" lastClr="000000"/>
              </a:solidFill>
            </a:endParaRPr>
          </a:p>
        </p:txBody>
      </p:sp>
      <p:sp>
        <p:nvSpPr>
          <p:cNvPr id="14" name="object 14"/>
          <p:cNvSpPr txBox="1"/>
          <p:nvPr/>
        </p:nvSpPr>
        <p:spPr>
          <a:xfrm>
            <a:off x="3267868" y="1387665"/>
            <a:ext cx="3392170" cy="197490"/>
          </a:xfrm>
          <a:prstGeom prst="rect">
            <a:avLst/>
          </a:prstGeom>
        </p:spPr>
        <p:txBody>
          <a:bodyPr vert="horz" wrap="square" lIns="0" tIns="12700" rIns="0" bIns="0" rtlCol="0">
            <a:spAutoFit/>
          </a:bodyPr>
          <a:lstStyle/>
          <a:p>
            <a:pPr marL="12700">
              <a:spcBef>
                <a:spcPts val="100"/>
              </a:spcBef>
            </a:pPr>
            <a:r>
              <a:rPr sz="1200" b="1" kern="0" dirty="0">
                <a:solidFill>
                  <a:srgbClr val="FFFFFF"/>
                </a:solidFill>
                <a:latin typeface="Arial"/>
                <a:cs typeface="Arial"/>
              </a:rPr>
              <a:t>Maintain</a:t>
            </a:r>
            <a:r>
              <a:rPr sz="1200" b="1" kern="0" spc="-5" dirty="0">
                <a:solidFill>
                  <a:srgbClr val="FFFFFF"/>
                </a:solidFill>
                <a:latin typeface="Arial"/>
                <a:cs typeface="Arial"/>
              </a:rPr>
              <a:t> </a:t>
            </a:r>
            <a:r>
              <a:rPr sz="1200" b="1" kern="0" dirty="0">
                <a:solidFill>
                  <a:srgbClr val="FFFFFF"/>
                </a:solidFill>
                <a:latin typeface="Arial"/>
                <a:cs typeface="Arial"/>
              </a:rPr>
              <a:t>a</a:t>
            </a:r>
            <a:r>
              <a:rPr sz="1200" b="1" kern="0" spc="-15" dirty="0">
                <a:solidFill>
                  <a:srgbClr val="FFFFFF"/>
                </a:solidFill>
                <a:latin typeface="Arial"/>
                <a:cs typeface="Arial"/>
              </a:rPr>
              <a:t> </a:t>
            </a:r>
            <a:r>
              <a:rPr sz="1200" b="1" kern="0" dirty="0">
                <a:solidFill>
                  <a:srgbClr val="FFFFFF"/>
                </a:solidFill>
                <a:latin typeface="Arial"/>
                <a:cs typeface="Arial"/>
              </a:rPr>
              <a:t>high</a:t>
            </a:r>
            <a:r>
              <a:rPr sz="1200" b="1" kern="0" spc="-5" dirty="0">
                <a:solidFill>
                  <a:srgbClr val="FFFFFF"/>
                </a:solidFill>
                <a:latin typeface="Arial"/>
                <a:cs typeface="Arial"/>
              </a:rPr>
              <a:t> </a:t>
            </a:r>
            <a:r>
              <a:rPr sz="1200" b="1" kern="0" dirty="0">
                <a:solidFill>
                  <a:srgbClr val="FFFFFF"/>
                </a:solidFill>
                <a:latin typeface="Arial"/>
                <a:cs typeface="Arial"/>
              </a:rPr>
              <a:t>level of</a:t>
            </a:r>
            <a:r>
              <a:rPr sz="1200" b="1" kern="0" spc="-10" dirty="0">
                <a:solidFill>
                  <a:srgbClr val="FFFFFF"/>
                </a:solidFill>
                <a:latin typeface="Arial"/>
                <a:cs typeface="Arial"/>
              </a:rPr>
              <a:t> </a:t>
            </a:r>
            <a:r>
              <a:rPr sz="1200" b="1" kern="0" dirty="0">
                <a:solidFill>
                  <a:srgbClr val="FFFFFF"/>
                </a:solidFill>
                <a:latin typeface="Arial"/>
                <a:cs typeface="Arial"/>
              </a:rPr>
              <a:t>character</a:t>
            </a:r>
            <a:r>
              <a:rPr sz="1200" b="1" kern="0" spc="-15" dirty="0">
                <a:solidFill>
                  <a:srgbClr val="FFFFFF"/>
                </a:solidFill>
                <a:latin typeface="Arial"/>
                <a:cs typeface="Arial"/>
              </a:rPr>
              <a:t> </a:t>
            </a:r>
            <a:r>
              <a:rPr sz="1200" b="1" kern="0" dirty="0">
                <a:solidFill>
                  <a:srgbClr val="FFFFFF"/>
                </a:solidFill>
                <a:latin typeface="Arial"/>
                <a:cs typeface="Arial"/>
              </a:rPr>
              <a:t>and </a:t>
            </a:r>
            <a:r>
              <a:rPr sz="1200" b="1" kern="0" spc="-10" dirty="0">
                <a:solidFill>
                  <a:srgbClr val="FFFFFF"/>
                </a:solidFill>
                <a:latin typeface="Arial"/>
                <a:cs typeface="Arial"/>
              </a:rPr>
              <a:t>integrity</a:t>
            </a:r>
            <a:endParaRPr sz="1200" kern="0">
              <a:solidFill>
                <a:sysClr val="windowText" lastClr="000000"/>
              </a:solidFill>
              <a:latin typeface="Arial"/>
              <a:cs typeface="Arial"/>
            </a:endParaRPr>
          </a:p>
        </p:txBody>
      </p:sp>
      <p:sp>
        <p:nvSpPr>
          <p:cNvPr id="15" name="object 15"/>
          <p:cNvSpPr/>
          <p:nvPr/>
        </p:nvSpPr>
        <p:spPr>
          <a:xfrm>
            <a:off x="1916545" y="5965826"/>
            <a:ext cx="8446770" cy="511175"/>
          </a:xfrm>
          <a:custGeom>
            <a:avLst/>
            <a:gdLst/>
            <a:ahLst/>
            <a:cxnLst/>
            <a:rect l="l" t="t" r="r" b="b"/>
            <a:pathLst>
              <a:path w="8446770" h="511175">
                <a:moveTo>
                  <a:pt x="8361456" y="0"/>
                </a:moveTo>
                <a:lnTo>
                  <a:pt x="454651" y="0"/>
                </a:lnTo>
                <a:lnTo>
                  <a:pt x="421488" y="6695"/>
                </a:lnTo>
                <a:lnTo>
                  <a:pt x="394407" y="24954"/>
                </a:lnTo>
                <a:lnTo>
                  <a:pt x="376149" y="52035"/>
                </a:lnTo>
                <a:lnTo>
                  <a:pt x="369454" y="85198"/>
                </a:lnTo>
                <a:lnTo>
                  <a:pt x="369454" y="298182"/>
                </a:lnTo>
                <a:lnTo>
                  <a:pt x="0" y="331087"/>
                </a:lnTo>
                <a:lnTo>
                  <a:pt x="369454" y="425976"/>
                </a:lnTo>
                <a:lnTo>
                  <a:pt x="376149" y="459139"/>
                </a:lnTo>
                <a:lnTo>
                  <a:pt x="394407" y="486220"/>
                </a:lnTo>
                <a:lnTo>
                  <a:pt x="421488" y="504479"/>
                </a:lnTo>
                <a:lnTo>
                  <a:pt x="454651" y="511175"/>
                </a:lnTo>
                <a:lnTo>
                  <a:pt x="8361456" y="511175"/>
                </a:lnTo>
                <a:lnTo>
                  <a:pt x="8394619" y="504479"/>
                </a:lnTo>
                <a:lnTo>
                  <a:pt x="8421700" y="486220"/>
                </a:lnTo>
                <a:lnTo>
                  <a:pt x="8439958" y="459139"/>
                </a:lnTo>
                <a:lnTo>
                  <a:pt x="8446654" y="425976"/>
                </a:lnTo>
                <a:lnTo>
                  <a:pt x="8446654" y="85198"/>
                </a:lnTo>
                <a:lnTo>
                  <a:pt x="8439958" y="52035"/>
                </a:lnTo>
                <a:lnTo>
                  <a:pt x="8421700" y="24954"/>
                </a:lnTo>
                <a:lnTo>
                  <a:pt x="8394619" y="6695"/>
                </a:lnTo>
                <a:lnTo>
                  <a:pt x="8361456" y="0"/>
                </a:lnTo>
                <a:close/>
              </a:path>
            </a:pathLst>
          </a:custGeom>
          <a:solidFill>
            <a:srgbClr val="002776"/>
          </a:solidFill>
        </p:spPr>
        <p:txBody>
          <a:bodyPr wrap="square" lIns="0" tIns="0" rIns="0" bIns="0" rtlCol="0"/>
          <a:lstStyle/>
          <a:p>
            <a:endParaRPr kern="0">
              <a:solidFill>
                <a:sysClr val="windowText" lastClr="000000"/>
              </a:solidFill>
            </a:endParaRPr>
          </a:p>
        </p:txBody>
      </p:sp>
      <p:sp>
        <p:nvSpPr>
          <p:cNvPr id="16" name="object 16"/>
          <p:cNvSpPr txBox="1"/>
          <p:nvPr/>
        </p:nvSpPr>
        <p:spPr>
          <a:xfrm>
            <a:off x="2513806" y="6113018"/>
            <a:ext cx="7621905" cy="197490"/>
          </a:xfrm>
          <a:prstGeom prst="rect">
            <a:avLst/>
          </a:prstGeom>
        </p:spPr>
        <p:txBody>
          <a:bodyPr vert="horz" wrap="square" lIns="0" tIns="12700" rIns="0" bIns="0" rtlCol="0">
            <a:spAutoFit/>
          </a:bodyPr>
          <a:lstStyle/>
          <a:p>
            <a:pPr marL="12700">
              <a:spcBef>
                <a:spcPts val="100"/>
              </a:spcBef>
            </a:pPr>
            <a:r>
              <a:rPr sz="1200" b="1" kern="0" dirty="0">
                <a:solidFill>
                  <a:srgbClr val="FFFFFF"/>
                </a:solidFill>
                <a:latin typeface="Arial"/>
                <a:cs typeface="Arial"/>
              </a:rPr>
              <a:t>“If</a:t>
            </a:r>
            <a:r>
              <a:rPr sz="1200" b="1" kern="0" spc="-20" dirty="0">
                <a:solidFill>
                  <a:srgbClr val="FFFFFF"/>
                </a:solidFill>
                <a:latin typeface="Arial"/>
                <a:cs typeface="Arial"/>
              </a:rPr>
              <a:t> </a:t>
            </a:r>
            <a:r>
              <a:rPr sz="1200" b="1" kern="0" dirty="0">
                <a:solidFill>
                  <a:srgbClr val="FFFFFF"/>
                </a:solidFill>
                <a:latin typeface="Arial"/>
                <a:cs typeface="Arial"/>
              </a:rPr>
              <a:t>you have</a:t>
            </a:r>
            <a:r>
              <a:rPr sz="1200" b="1" kern="0" spc="-10" dirty="0">
                <a:solidFill>
                  <a:srgbClr val="FFFFFF"/>
                </a:solidFill>
                <a:latin typeface="Arial"/>
                <a:cs typeface="Arial"/>
              </a:rPr>
              <a:t> </a:t>
            </a:r>
            <a:r>
              <a:rPr sz="1200" b="1" kern="0" dirty="0">
                <a:solidFill>
                  <a:srgbClr val="FFFFFF"/>
                </a:solidFill>
                <a:latin typeface="Arial"/>
                <a:cs typeface="Arial"/>
              </a:rPr>
              <a:t>a</a:t>
            </a:r>
            <a:r>
              <a:rPr sz="1200" b="1" kern="0" spc="-15" dirty="0">
                <a:solidFill>
                  <a:srgbClr val="FFFFFF"/>
                </a:solidFill>
                <a:latin typeface="Arial"/>
                <a:cs typeface="Arial"/>
              </a:rPr>
              <a:t> </a:t>
            </a:r>
            <a:r>
              <a:rPr sz="1200" b="1" kern="0" dirty="0">
                <a:solidFill>
                  <a:srgbClr val="FFFFFF"/>
                </a:solidFill>
                <a:latin typeface="Arial"/>
                <a:cs typeface="Arial"/>
              </a:rPr>
              <a:t>misstep, focus</a:t>
            </a:r>
            <a:r>
              <a:rPr sz="1200" b="1" kern="0" spc="-10" dirty="0">
                <a:solidFill>
                  <a:srgbClr val="FFFFFF"/>
                </a:solidFill>
                <a:latin typeface="Arial"/>
                <a:cs typeface="Arial"/>
              </a:rPr>
              <a:t> </a:t>
            </a:r>
            <a:r>
              <a:rPr sz="1200" b="1" kern="0" dirty="0">
                <a:solidFill>
                  <a:srgbClr val="FFFFFF"/>
                </a:solidFill>
                <a:latin typeface="Arial"/>
                <a:cs typeface="Arial"/>
              </a:rPr>
              <a:t>on</a:t>
            </a:r>
            <a:r>
              <a:rPr sz="1200" b="1" kern="0" spc="-5" dirty="0">
                <a:solidFill>
                  <a:srgbClr val="FFFFFF"/>
                </a:solidFill>
                <a:latin typeface="Arial"/>
                <a:cs typeface="Arial"/>
              </a:rPr>
              <a:t> </a:t>
            </a:r>
            <a:r>
              <a:rPr sz="1200" b="1" kern="0" dirty="0">
                <a:solidFill>
                  <a:srgbClr val="FFFFFF"/>
                </a:solidFill>
                <a:latin typeface="Arial"/>
                <a:cs typeface="Arial"/>
              </a:rPr>
              <a:t>the</a:t>
            </a:r>
            <a:r>
              <a:rPr sz="1200" b="1" kern="0" spc="-10" dirty="0">
                <a:solidFill>
                  <a:srgbClr val="FFFFFF"/>
                </a:solidFill>
                <a:latin typeface="Arial"/>
                <a:cs typeface="Arial"/>
              </a:rPr>
              <a:t> </a:t>
            </a:r>
            <a:r>
              <a:rPr sz="1200" b="1" kern="0" dirty="0">
                <a:solidFill>
                  <a:srgbClr val="FFFFFF"/>
                </a:solidFill>
                <a:latin typeface="Arial"/>
                <a:cs typeface="Arial"/>
              </a:rPr>
              <a:t>mitigating factors</a:t>
            </a:r>
            <a:r>
              <a:rPr sz="1200" b="1" kern="0" spc="-10" dirty="0">
                <a:solidFill>
                  <a:srgbClr val="FFFFFF"/>
                </a:solidFill>
                <a:latin typeface="Arial"/>
                <a:cs typeface="Arial"/>
              </a:rPr>
              <a:t> </a:t>
            </a:r>
            <a:r>
              <a:rPr sz="1200" b="1" kern="0" dirty="0">
                <a:solidFill>
                  <a:srgbClr val="FFFFFF"/>
                </a:solidFill>
                <a:latin typeface="Arial"/>
                <a:cs typeface="Arial"/>
              </a:rPr>
              <a:t>to</a:t>
            </a:r>
            <a:r>
              <a:rPr sz="1200" b="1" kern="0" spc="-5" dirty="0">
                <a:solidFill>
                  <a:srgbClr val="FFFFFF"/>
                </a:solidFill>
                <a:latin typeface="Arial"/>
                <a:cs typeface="Arial"/>
              </a:rPr>
              <a:t> </a:t>
            </a:r>
            <a:r>
              <a:rPr sz="1200" b="1" kern="0" dirty="0">
                <a:solidFill>
                  <a:srgbClr val="FFFFFF"/>
                </a:solidFill>
                <a:latin typeface="Arial"/>
                <a:cs typeface="Arial"/>
              </a:rPr>
              <a:t>demonstrate</a:t>
            </a:r>
            <a:r>
              <a:rPr sz="1200" b="1" kern="0" spc="-10" dirty="0">
                <a:solidFill>
                  <a:srgbClr val="FFFFFF"/>
                </a:solidFill>
                <a:latin typeface="Arial"/>
                <a:cs typeface="Arial"/>
              </a:rPr>
              <a:t> </a:t>
            </a:r>
            <a:r>
              <a:rPr sz="1200" b="1" kern="0" dirty="0">
                <a:solidFill>
                  <a:srgbClr val="FFFFFF"/>
                </a:solidFill>
                <a:latin typeface="Arial"/>
                <a:cs typeface="Arial"/>
              </a:rPr>
              <a:t>that</a:t>
            </a:r>
            <a:r>
              <a:rPr sz="1200" b="1" kern="0" spc="-5" dirty="0">
                <a:solidFill>
                  <a:srgbClr val="FFFFFF"/>
                </a:solidFill>
                <a:latin typeface="Arial"/>
                <a:cs typeface="Arial"/>
              </a:rPr>
              <a:t> </a:t>
            </a:r>
            <a:r>
              <a:rPr sz="1200" b="1" kern="0" dirty="0">
                <a:solidFill>
                  <a:srgbClr val="FFFFFF"/>
                </a:solidFill>
                <a:latin typeface="Arial"/>
                <a:cs typeface="Arial"/>
              </a:rPr>
              <a:t>the</a:t>
            </a:r>
            <a:r>
              <a:rPr sz="1200" b="1" kern="0" spc="-15" dirty="0">
                <a:solidFill>
                  <a:srgbClr val="FFFFFF"/>
                </a:solidFill>
                <a:latin typeface="Arial"/>
                <a:cs typeface="Arial"/>
              </a:rPr>
              <a:t> </a:t>
            </a:r>
            <a:r>
              <a:rPr sz="1200" b="1" kern="0" dirty="0">
                <a:solidFill>
                  <a:srgbClr val="FFFFFF"/>
                </a:solidFill>
                <a:latin typeface="Arial"/>
                <a:cs typeface="Arial"/>
              </a:rPr>
              <a:t>behavior</a:t>
            </a:r>
            <a:r>
              <a:rPr sz="1200" b="1" kern="0" spc="-10" dirty="0">
                <a:solidFill>
                  <a:srgbClr val="FFFFFF"/>
                </a:solidFill>
                <a:latin typeface="Arial"/>
                <a:cs typeface="Arial"/>
              </a:rPr>
              <a:t> </a:t>
            </a:r>
            <a:r>
              <a:rPr sz="1200" b="1" kern="0" dirty="0">
                <a:solidFill>
                  <a:srgbClr val="FFFFFF"/>
                </a:solidFill>
                <a:latin typeface="Arial"/>
                <a:cs typeface="Arial"/>
              </a:rPr>
              <a:t>will not</a:t>
            </a:r>
            <a:r>
              <a:rPr sz="1200" b="1" kern="0" spc="-5" dirty="0">
                <a:solidFill>
                  <a:srgbClr val="FFFFFF"/>
                </a:solidFill>
                <a:latin typeface="Arial"/>
                <a:cs typeface="Arial"/>
              </a:rPr>
              <a:t> </a:t>
            </a:r>
            <a:r>
              <a:rPr sz="1200" b="1" kern="0" spc="-10" dirty="0">
                <a:solidFill>
                  <a:srgbClr val="FFFFFF"/>
                </a:solidFill>
                <a:latin typeface="Arial"/>
                <a:cs typeface="Arial"/>
              </a:rPr>
              <a:t>reoccur”</a:t>
            </a:r>
            <a:endParaRPr sz="1200" kern="0">
              <a:solidFill>
                <a:sysClr val="windowText" lastClr="000000"/>
              </a:solidFill>
              <a:latin typeface="Arial"/>
              <a:cs typeface="Arial"/>
            </a:endParaRPr>
          </a:p>
        </p:txBody>
      </p:sp>
      <p:sp>
        <p:nvSpPr>
          <p:cNvPr id="17" name="object 17"/>
          <p:cNvSpPr/>
          <p:nvPr/>
        </p:nvSpPr>
        <p:spPr>
          <a:xfrm>
            <a:off x="1961777" y="4490777"/>
            <a:ext cx="6006465" cy="670560"/>
          </a:xfrm>
          <a:custGeom>
            <a:avLst/>
            <a:gdLst/>
            <a:ahLst/>
            <a:cxnLst/>
            <a:rect l="l" t="t" r="r" b="b"/>
            <a:pathLst>
              <a:path w="6006465" h="670560">
                <a:moveTo>
                  <a:pt x="5924393" y="181235"/>
                </a:moveTo>
                <a:lnTo>
                  <a:pt x="107268" y="181235"/>
                </a:lnTo>
                <a:lnTo>
                  <a:pt x="75546" y="187639"/>
                </a:lnTo>
                <a:lnTo>
                  <a:pt x="49642" y="205104"/>
                </a:lnTo>
                <a:lnTo>
                  <a:pt x="32178" y="231009"/>
                </a:lnTo>
                <a:lnTo>
                  <a:pt x="25773" y="262731"/>
                </a:lnTo>
                <a:lnTo>
                  <a:pt x="25773" y="588690"/>
                </a:lnTo>
                <a:lnTo>
                  <a:pt x="32178" y="620412"/>
                </a:lnTo>
                <a:lnTo>
                  <a:pt x="49642" y="646316"/>
                </a:lnTo>
                <a:lnTo>
                  <a:pt x="75546" y="663781"/>
                </a:lnTo>
                <a:lnTo>
                  <a:pt x="107268" y="670185"/>
                </a:lnTo>
                <a:lnTo>
                  <a:pt x="5924393" y="670185"/>
                </a:lnTo>
                <a:lnTo>
                  <a:pt x="5956113" y="663781"/>
                </a:lnTo>
                <a:lnTo>
                  <a:pt x="5982017" y="646316"/>
                </a:lnTo>
                <a:lnTo>
                  <a:pt x="5999482" y="620412"/>
                </a:lnTo>
                <a:lnTo>
                  <a:pt x="6005886" y="588690"/>
                </a:lnTo>
                <a:lnTo>
                  <a:pt x="6005886" y="262731"/>
                </a:lnTo>
                <a:lnTo>
                  <a:pt x="5999482" y="231009"/>
                </a:lnTo>
                <a:lnTo>
                  <a:pt x="5982017" y="205104"/>
                </a:lnTo>
                <a:lnTo>
                  <a:pt x="5956113" y="187639"/>
                </a:lnTo>
                <a:lnTo>
                  <a:pt x="5924393" y="181235"/>
                </a:lnTo>
                <a:close/>
              </a:path>
              <a:path w="6006465" h="670560">
                <a:moveTo>
                  <a:pt x="0" y="0"/>
                </a:moveTo>
                <a:lnTo>
                  <a:pt x="1022459" y="181235"/>
                </a:lnTo>
                <a:lnTo>
                  <a:pt x="2517487" y="181235"/>
                </a:lnTo>
                <a:lnTo>
                  <a:pt x="0" y="0"/>
                </a:lnTo>
                <a:close/>
              </a:path>
            </a:pathLst>
          </a:custGeom>
          <a:solidFill>
            <a:srgbClr val="595959"/>
          </a:solidFill>
        </p:spPr>
        <p:txBody>
          <a:bodyPr wrap="square" lIns="0" tIns="0" rIns="0" bIns="0" rtlCol="0"/>
          <a:lstStyle/>
          <a:p>
            <a:endParaRPr kern="0">
              <a:solidFill>
                <a:sysClr val="windowText" lastClr="000000"/>
              </a:solidFill>
            </a:endParaRPr>
          </a:p>
        </p:txBody>
      </p:sp>
      <p:sp>
        <p:nvSpPr>
          <p:cNvPr id="18" name="object 18"/>
          <p:cNvSpPr txBox="1"/>
          <p:nvPr/>
        </p:nvSpPr>
        <p:spPr>
          <a:xfrm>
            <a:off x="3317876" y="4808092"/>
            <a:ext cx="3320415" cy="197490"/>
          </a:xfrm>
          <a:prstGeom prst="rect">
            <a:avLst/>
          </a:prstGeom>
        </p:spPr>
        <p:txBody>
          <a:bodyPr vert="horz" wrap="square" lIns="0" tIns="12700" rIns="0" bIns="0" rtlCol="0">
            <a:spAutoFit/>
          </a:bodyPr>
          <a:lstStyle/>
          <a:p>
            <a:pPr marL="12700">
              <a:spcBef>
                <a:spcPts val="100"/>
              </a:spcBef>
            </a:pPr>
            <a:r>
              <a:rPr sz="1200" b="1" kern="0" dirty="0">
                <a:solidFill>
                  <a:srgbClr val="FFFFFF"/>
                </a:solidFill>
                <a:latin typeface="Arial"/>
                <a:cs typeface="Arial"/>
              </a:rPr>
              <a:t>Keep</a:t>
            </a:r>
            <a:r>
              <a:rPr sz="1200" b="1" kern="0" spc="-10" dirty="0">
                <a:solidFill>
                  <a:srgbClr val="FFFFFF"/>
                </a:solidFill>
                <a:latin typeface="Arial"/>
                <a:cs typeface="Arial"/>
              </a:rPr>
              <a:t> </a:t>
            </a:r>
            <a:r>
              <a:rPr sz="1200" b="1" kern="0" dirty="0">
                <a:solidFill>
                  <a:srgbClr val="FFFFFF"/>
                </a:solidFill>
                <a:latin typeface="Arial"/>
                <a:cs typeface="Arial"/>
              </a:rPr>
              <a:t>your</a:t>
            </a:r>
            <a:r>
              <a:rPr sz="1200" b="1" kern="0" spc="-10" dirty="0">
                <a:solidFill>
                  <a:srgbClr val="FFFFFF"/>
                </a:solidFill>
                <a:latin typeface="Arial"/>
                <a:cs typeface="Arial"/>
              </a:rPr>
              <a:t> </a:t>
            </a:r>
            <a:r>
              <a:rPr sz="1200" b="1" kern="0" dirty="0">
                <a:solidFill>
                  <a:srgbClr val="FFFFFF"/>
                </a:solidFill>
                <a:latin typeface="Arial"/>
                <a:cs typeface="Arial"/>
              </a:rPr>
              <a:t>internet</a:t>
            </a:r>
            <a:r>
              <a:rPr sz="1200" b="1" kern="0" spc="-5" dirty="0">
                <a:solidFill>
                  <a:srgbClr val="FFFFFF"/>
                </a:solidFill>
                <a:latin typeface="Arial"/>
                <a:cs typeface="Arial"/>
              </a:rPr>
              <a:t> </a:t>
            </a:r>
            <a:r>
              <a:rPr sz="1200" b="1" kern="0" dirty="0">
                <a:solidFill>
                  <a:srgbClr val="FFFFFF"/>
                </a:solidFill>
                <a:latin typeface="Arial"/>
                <a:cs typeface="Arial"/>
              </a:rPr>
              <a:t>footprint</a:t>
            </a:r>
            <a:r>
              <a:rPr sz="1200" b="1" kern="0" spc="-5" dirty="0">
                <a:solidFill>
                  <a:srgbClr val="FFFFFF"/>
                </a:solidFill>
                <a:latin typeface="Arial"/>
                <a:cs typeface="Arial"/>
              </a:rPr>
              <a:t> </a:t>
            </a:r>
            <a:r>
              <a:rPr sz="1200" b="1" kern="0" dirty="0">
                <a:solidFill>
                  <a:srgbClr val="FFFFFF"/>
                </a:solidFill>
                <a:latin typeface="Arial"/>
                <a:cs typeface="Arial"/>
              </a:rPr>
              <a:t>in</a:t>
            </a:r>
            <a:r>
              <a:rPr sz="1200" b="1" kern="0" spc="-5" dirty="0">
                <a:solidFill>
                  <a:srgbClr val="FFFFFF"/>
                </a:solidFill>
                <a:latin typeface="Arial"/>
                <a:cs typeface="Arial"/>
              </a:rPr>
              <a:t> </a:t>
            </a:r>
            <a:r>
              <a:rPr sz="1200" b="1" kern="0" dirty="0">
                <a:solidFill>
                  <a:srgbClr val="FFFFFF"/>
                </a:solidFill>
                <a:latin typeface="Arial"/>
                <a:cs typeface="Arial"/>
              </a:rPr>
              <a:t>good</a:t>
            </a:r>
            <a:r>
              <a:rPr sz="1200" b="1" kern="0" spc="-5" dirty="0">
                <a:solidFill>
                  <a:srgbClr val="FFFFFF"/>
                </a:solidFill>
                <a:latin typeface="Arial"/>
                <a:cs typeface="Arial"/>
              </a:rPr>
              <a:t> </a:t>
            </a:r>
            <a:r>
              <a:rPr sz="1200" b="1" kern="0" spc="-10" dirty="0">
                <a:solidFill>
                  <a:srgbClr val="FFFFFF"/>
                </a:solidFill>
                <a:latin typeface="Arial"/>
                <a:cs typeface="Arial"/>
              </a:rPr>
              <a:t>standing</a:t>
            </a:r>
            <a:endParaRPr sz="1200" kern="0">
              <a:solidFill>
                <a:sysClr val="windowText" lastClr="000000"/>
              </a:solidFill>
              <a:latin typeface="Arial"/>
              <a:cs typeface="Arial"/>
            </a:endParaRPr>
          </a:p>
        </p:txBody>
      </p:sp>
      <p:sp>
        <p:nvSpPr>
          <p:cNvPr id="19" name="object 19"/>
          <p:cNvSpPr txBox="1"/>
          <p:nvPr/>
        </p:nvSpPr>
        <p:spPr>
          <a:xfrm>
            <a:off x="1602740" y="6645419"/>
            <a:ext cx="490855" cy="175048"/>
          </a:xfrm>
          <a:prstGeom prst="rect">
            <a:avLst/>
          </a:prstGeom>
        </p:spPr>
        <p:txBody>
          <a:bodyPr vert="horz" wrap="square" lIns="0" tIns="5715" rIns="0" bIns="0" rtlCol="0">
            <a:spAutoFit/>
          </a:bodyPr>
          <a:lstStyle/>
          <a:p>
            <a:pPr marL="12700">
              <a:spcBef>
                <a:spcPts val="45"/>
              </a:spcBef>
            </a:pPr>
            <a:r>
              <a:rPr sz="1100" kern="0" spc="-10" dirty="0">
                <a:solidFill>
                  <a:srgbClr val="F2F2F2"/>
                </a:solidFill>
                <a:latin typeface="Calibri"/>
                <a:cs typeface="Calibri"/>
              </a:rPr>
              <a:t>7/19/17</a:t>
            </a:r>
            <a:endParaRPr sz="1100" kern="0">
              <a:solidFill>
                <a:sysClr val="windowText" lastClr="000000"/>
              </a:solidFill>
              <a:latin typeface="Calibri"/>
              <a:cs typeface="Calibri"/>
            </a:endParaRPr>
          </a:p>
        </p:txBody>
      </p:sp>
      <p:sp>
        <p:nvSpPr>
          <p:cNvPr id="20" name="object 20"/>
          <p:cNvSpPr txBox="1">
            <a:spLocks noGrp="1"/>
          </p:cNvSpPr>
          <p:nvPr>
            <p:ph type="sldNum" sz="quarter" idx="7"/>
          </p:nvPr>
        </p:nvSpPr>
        <p:spPr>
          <a:xfrm>
            <a:off x="14875087" y="6645420"/>
            <a:ext cx="309879" cy="175048"/>
          </a:xfrm>
          <a:prstGeom prst="rect">
            <a:avLst/>
          </a:prstGeom>
        </p:spPr>
        <p:txBody>
          <a:bodyPr vert="horz" wrap="square" lIns="0" tIns="5715" rIns="0" bIns="0" rtlCol="0">
            <a:spAutoFit/>
          </a:bodyPr>
          <a:lstStyle/>
          <a:p>
            <a:pPr marL="38100">
              <a:spcBef>
                <a:spcPts val="45"/>
              </a:spcBef>
            </a:pPr>
            <a:r>
              <a:rPr kern="0" spc="-25" dirty="0"/>
              <a:t>12</a:t>
            </a:r>
          </a:p>
        </p:txBody>
      </p:sp>
      <mc:AlternateContent xmlns:mc="http://schemas.openxmlformats.org/markup-compatibility/2006">
        <mc:Choice xmlns:p14="http://schemas.microsoft.com/office/powerpoint/2010/main" Requires="p14">
          <p:contentPart p14:bwMode="auto" r:id="rId3">
            <p14:nvContentPartPr>
              <p14:cNvPr id="21" name="Ink 20">
                <a:extLst>
                  <a:ext uri="{FF2B5EF4-FFF2-40B4-BE49-F238E27FC236}">
                    <a16:creationId xmlns:a16="http://schemas.microsoft.com/office/drawing/2014/main" id="{18658C09-C0A3-1CA2-82F2-C63D3FAD5AE6}"/>
                  </a:ext>
                </a:extLst>
              </p14:cNvPr>
              <p14:cNvContentPartPr/>
              <p14:nvPr/>
            </p14:nvContentPartPr>
            <p14:xfrm>
              <a:off x="1882800" y="1240920"/>
              <a:ext cx="9201600" cy="5496120"/>
            </p14:xfrm>
          </p:contentPart>
        </mc:Choice>
        <mc:Fallback>
          <p:pic>
            <p:nvPicPr>
              <p:cNvPr id="21" name="Ink 20">
                <a:extLst>
                  <a:ext uri="{FF2B5EF4-FFF2-40B4-BE49-F238E27FC236}">
                    <a16:creationId xmlns:a16="http://schemas.microsoft.com/office/drawing/2014/main" id="{18658C09-C0A3-1CA2-82F2-C63D3FAD5AE6}"/>
                  </a:ext>
                </a:extLst>
              </p:cNvPr>
              <p:cNvPicPr/>
              <p:nvPr/>
            </p:nvPicPr>
            <p:blipFill>
              <a:blip r:embed="rId4"/>
              <a:stretch>
                <a:fillRect/>
              </a:stretch>
            </p:blipFill>
            <p:spPr>
              <a:xfrm>
                <a:off x="1873440" y="1231560"/>
                <a:ext cx="9220320" cy="5514840"/>
              </a:xfrm>
              <a:prstGeom prst="rect">
                <a:avLst/>
              </a:prstGeom>
            </p:spPr>
          </p:pic>
        </mc:Fallback>
      </mc:AlternateContent>
    </p:spTree>
    <p:extLst>
      <p:ext uri="{BB962C8B-B14F-4D97-AF65-F5344CB8AC3E}">
        <p14:creationId xmlns:p14="http://schemas.microsoft.com/office/powerpoint/2010/main" val="3946694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2497-D4C7-4F38-A7D9-15ABB934ACED}"/>
              </a:ext>
            </a:extLst>
          </p:cNvPr>
          <p:cNvSpPr>
            <a:spLocks noGrp="1"/>
          </p:cNvSpPr>
          <p:nvPr>
            <p:ph type="title"/>
          </p:nvPr>
        </p:nvSpPr>
        <p:spPr/>
        <p:txBody>
          <a:bodyPr/>
          <a:lstStyle/>
          <a:p>
            <a:r>
              <a:rPr lang="en-US" dirty="0"/>
              <a:t>Security Clearances</a:t>
            </a:r>
          </a:p>
        </p:txBody>
      </p:sp>
      <p:sp>
        <p:nvSpPr>
          <p:cNvPr id="3" name="Content Placeholder 2">
            <a:extLst>
              <a:ext uri="{FF2B5EF4-FFF2-40B4-BE49-F238E27FC236}">
                <a16:creationId xmlns:a16="http://schemas.microsoft.com/office/drawing/2014/main" id="{EA20E3D9-8363-4273-A87D-A217E623F461}"/>
              </a:ext>
            </a:extLst>
          </p:cNvPr>
          <p:cNvSpPr>
            <a:spLocks noGrp="1"/>
          </p:cNvSpPr>
          <p:nvPr>
            <p:ph idx="1"/>
          </p:nvPr>
        </p:nvSpPr>
        <p:spPr>
          <a:xfrm>
            <a:off x="838200" y="1418141"/>
            <a:ext cx="10178404" cy="4758822"/>
          </a:xfrm>
        </p:spPr>
        <p:txBody>
          <a:bodyPr>
            <a:normAutofit fontScale="85000" lnSpcReduction="20000"/>
          </a:bodyPr>
          <a:lstStyle/>
          <a:p>
            <a:r>
              <a:rPr lang="en-US" dirty="0"/>
              <a:t>The process is governed by an EO.</a:t>
            </a:r>
          </a:p>
          <a:p>
            <a:r>
              <a:rPr lang="en-US" dirty="0"/>
              <a:t>There is an appeals process if you are denied a security clearance:</a:t>
            </a:r>
          </a:p>
          <a:p>
            <a:pPr lvl="1"/>
            <a:r>
              <a:rPr lang="en-US" dirty="0"/>
              <a:t>Appealing a Denial or Revocation of a Clearance</a:t>
            </a:r>
          </a:p>
          <a:p>
            <a:pPr lvl="1"/>
            <a:r>
              <a:rPr lang="en-US" dirty="0"/>
              <a:t>An individual whose security clearance has been denied or revoked by the Department of Defense (DoD) Consolidated Adjudications Facility (CAF) or an adjudication facility has the opportunity to appeal the decision. The process for doing so differs between military and civilian personnel and contractors. Executive Order 12968, "Access to Classified Information," prescribes the process for military and civilian personnel. Executive Order 10865, "Safeguarding Classified Information Within Industry," outlines the process for contractors. In each case, speaking with your agency’s or company’s security office is the way to find out what specific processes apply to you.</a:t>
            </a:r>
          </a:p>
          <a:p>
            <a:r>
              <a:rPr lang="en-US" dirty="0">
                <a:highlight>
                  <a:srgbClr val="FFFF00"/>
                </a:highlight>
              </a:rPr>
              <a:t>Think about how much info you are going to get from the government in a hearing on a denial.</a:t>
            </a:r>
          </a:p>
          <a:p>
            <a:r>
              <a:rPr lang="en-US" dirty="0"/>
              <a:t>Delay is more of a problem – you don’t get a denial but are waiting for years.</a:t>
            </a:r>
          </a:p>
          <a:p>
            <a:endParaRPr lang="en-US" dirty="0"/>
          </a:p>
        </p:txBody>
      </p:sp>
      <p:sp>
        <p:nvSpPr>
          <p:cNvPr id="4" name="Slide Number Placeholder 3">
            <a:extLst>
              <a:ext uri="{FF2B5EF4-FFF2-40B4-BE49-F238E27FC236}">
                <a16:creationId xmlns:a16="http://schemas.microsoft.com/office/drawing/2014/main" id="{354FA03C-D025-6D0F-24D6-B020449D0B5A}"/>
              </a:ext>
            </a:extLst>
          </p:cNvPr>
          <p:cNvSpPr>
            <a:spLocks noGrp="1"/>
          </p:cNvSpPr>
          <p:nvPr>
            <p:ph type="sldNum" sz="quarter" idx="12"/>
          </p:nvPr>
        </p:nvSpPr>
        <p:spPr/>
        <p:txBody>
          <a:bodyPr/>
          <a:lstStyle/>
          <a:p>
            <a:fld id="{8CDD72CE-15D5-43BE-841F-78925906E125}" type="slidenum">
              <a:rPr lang="en-US" smtClean="0"/>
              <a:t>77</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13C860CF-CB9F-79E0-C0EA-72ECBAE95805}"/>
                  </a:ext>
                </a:extLst>
              </p14:cNvPr>
              <p14:cNvContentPartPr/>
              <p14:nvPr/>
            </p14:nvContentPartPr>
            <p14:xfrm>
              <a:off x="702360" y="4734720"/>
              <a:ext cx="10474560" cy="1113120"/>
            </p14:xfrm>
          </p:contentPart>
        </mc:Choice>
        <mc:Fallback>
          <p:pic>
            <p:nvPicPr>
              <p:cNvPr id="5" name="Ink 4">
                <a:extLst>
                  <a:ext uri="{FF2B5EF4-FFF2-40B4-BE49-F238E27FC236}">
                    <a16:creationId xmlns:a16="http://schemas.microsoft.com/office/drawing/2014/main" id="{13C860CF-CB9F-79E0-C0EA-72ECBAE95805}"/>
                  </a:ext>
                </a:extLst>
              </p:cNvPr>
              <p:cNvPicPr/>
              <p:nvPr/>
            </p:nvPicPr>
            <p:blipFill>
              <a:blip r:embed="rId3"/>
              <a:stretch>
                <a:fillRect/>
              </a:stretch>
            </p:blipFill>
            <p:spPr>
              <a:xfrm>
                <a:off x="693000" y="4725360"/>
                <a:ext cx="10493280" cy="1131840"/>
              </a:xfrm>
              <a:prstGeom prst="rect">
                <a:avLst/>
              </a:prstGeom>
            </p:spPr>
          </p:pic>
        </mc:Fallback>
      </mc:AlternateContent>
    </p:spTree>
    <p:extLst>
      <p:ext uri="{BB962C8B-B14F-4D97-AF65-F5344CB8AC3E}">
        <p14:creationId xmlns:p14="http://schemas.microsoft.com/office/powerpoint/2010/main" val="16407148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ECBE-A0AA-4D5B-8808-53CBC07CBFD0}"/>
              </a:ext>
            </a:extLst>
          </p:cNvPr>
          <p:cNvSpPr>
            <a:spLocks noGrp="1"/>
          </p:cNvSpPr>
          <p:nvPr>
            <p:ph type="title"/>
          </p:nvPr>
        </p:nvSpPr>
        <p:spPr>
          <a:xfrm>
            <a:off x="478972" y="242661"/>
            <a:ext cx="11344728" cy="1325563"/>
          </a:xfrm>
        </p:spPr>
        <p:txBody>
          <a:bodyPr/>
          <a:lstStyle/>
          <a:p>
            <a:r>
              <a:rPr lang="en-US" dirty="0"/>
              <a:t>Who does Not Need a Security Clearance?</a:t>
            </a:r>
          </a:p>
        </p:txBody>
      </p:sp>
      <p:sp>
        <p:nvSpPr>
          <p:cNvPr id="3" name="Content Placeholder 2">
            <a:extLst>
              <a:ext uri="{FF2B5EF4-FFF2-40B4-BE49-F238E27FC236}">
                <a16:creationId xmlns:a16="http://schemas.microsoft.com/office/drawing/2014/main" id="{0F1F0B3A-B4D7-415A-B822-1C50C39CBE14}"/>
              </a:ext>
            </a:extLst>
          </p:cNvPr>
          <p:cNvSpPr>
            <a:spLocks noGrp="1"/>
          </p:cNvSpPr>
          <p:nvPr>
            <p:ph idx="1"/>
          </p:nvPr>
        </p:nvSpPr>
        <p:spPr/>
        <p:txBody>
          <a:bodyPr/>
          <a:lstStyle/>
          <a:p>
            <a:r>
              <a:rPr lang="en-US" dirty="0"/>
              <a:t>Members of Congress, President, Vice-President, Federal Judges, ambassadors, and other constitutional offices. </a:t>
            </a:r>
          </a:p>
          <a:p>
            <a:r>
              <a:rPr lang="en-US" dirty="0"/>
              <a:t>Anyone one the president wants to give a security clearance, since the process is controlled by an EO rather than legislation.</a:t>
            </a:r>
          </a:p>
        </p:txBody>
      </p:sp>
      <p:sp>
        <p:nvSpPr>
          <p:cNvPr id="4" name="Slide Number Placeholder 3">
            <a:extLst>
              <a:ext uri="{FF2B5EF4-FFF2-40B4-BE49-F238E27FC236}">
                <a16:creationId xmlns:a16="http://schemas.microsoft.com/office/drawing/2014/main" id="{26FEE3A9-49E7-C0D2-690C-56E57D8BFE20}"/>
              </a:ext>
            </a:extLst>
          </p:cNvPr>
          <p:cNvSpPr>
            <a:spLocks noGrp="1"/>
          </p:cNvSpPr>
          <p:nvPr>
            <p:ph type="sldNum" sz="quarter" idx="12"/>
          </p:nvPr>
        </p:nvSpPr>
        <p:spPr/>
        <p:txBody>
          <a:bodyPr/>
          <a:lstStyle/>
          <a:p>
            <a:fld id="{8CDD72CE-15D5-43BE-841F-78925906E125}" type="slidenum">
              <a:rPr lang="en-US" smtClean="0"/>
              <a:t>78</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422DC58-6BE2-1736-BF55-5AB16CA705C2}"/>
                  </a:ext>
                </a:extLst>
              </p14:cNvPr>
              <p14:cNvContentPartPr/>
              <p14:nvPr/>
            </p14:nvContentPartPr>
            <p14:xfrm>
              <a:off x="528840" y="2193120"/>
              <a:ext cx="8392680" cy="2935800"/>
            </p14:xfrm>
          </p:contentPart>
        </mc:Choice>
        <mc:Fallback>
          <p:pic>
            <p:nvPicPr>
              <p:cNvPr id="5" name="Ink 4">
                <a:extLst>
                  <a:ext uri="{FF2B5EF4-FFF2-40B4-BE49-F238E27FC236}">
                    <a16:creationId xmlns:a16="http://schemas.microsoft.com/office/drawing/2014/main" id="{E422DC58-6BE2-1736-BF55-5AB16CA705C2}"/>
                  </a:ext>
                </a:extLst>
              </p:cNvPr>
              <p:cNvPicPr/>
              <p:nvPr/>
            </p:nvPicPr>
            <p:blipFill>
              <a:blip r:embed="rId3"/>
              <a:stretch>
                <a:fillRect/>
              </a:stretch>
            </p:blipFill>
            <p:spPr>
              <a:xfrm>
                <a:off x="519480" y="2183760"/>
                <a:ext cx="8411400" cy="2954520"/>
              </a:xfrm>
              <a:prstGeom prst="rect">
                <a:avLst/>
              </a:prstGeom>
            </p:spPr>
          </p:pic>
        </mc:Fallback>
      </mc:AlternateContent>
    </p:spTree>
    <p:extLst>
      <p:ext uri="{BB962C8B-B14F-4D97-AF65-F5344CB8AC3E}">
        <p14:creationId xmlns:p14="http://schemas.microsoft.com/office/powerpoint/2010/main" val="4265112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65E3-49A1-46B9-A4C6-7115983721D2}"/>
              </a:ext>
            </a:extLst>
          </p:cNvPr>
          <p:cNvSpPr>
            <a:spLocks noGrp="1"/>
          </p:cNvSpPr>
          <p:nvPr>
            <p:ph type="title"/>
          </p:nvPr>
        </p:nvSpPr>
        <p:spPr/>
        <p:txBody>
          <a:bodyPr>
            <a:normAutofit/>
          </a:bodyPr>
          <a:lstStyle/>
          <a:p>
            <a:r>
              <a:rPr lang="en-US" i="1" dirty="0"/>
              <a:t>United States v. Rosen</a:t>
            </a:r>
            <a:r>
              <a:rPr lang="en-US" dirty="0"/>
              <a:t>, 2006 445 F. Supp. 2d 602, as amended (EDV 2006)</a:t>
            </a:r>
          </a:p>
        </p:txBody>
      </p:sp>
      <p:sp>
        <p:nvSpPr>
          <p:cNvPr id="3" name="Content Placeholder 2">
            <a:extLst>
              <a:ext uri="{FF2B5EF4-FFF2-40B4-BE49-F238E27FC236}">
                <a16:creationId xmlns:a16="http://schemas.microsoft.com/office/drawing/2014/main" id="{E42371B6-DE64-497F-AC69-E3517D99EEBA}"/>
              </a:ext>
            </a:extLst>
          </p:cNvPr>
          <p:cNvSpPr>
            <a:spLocks noGrp="1"/>
          </p:cNvSpPr>
          <p:nvPr>
            <p:ph idx="1"/>
          </p:nvPr>
        </p:nvSpPr>
        <p:spPr>
          <a:xfrm>
            <a:off x="838200" y="1825625"/>
            <a:ext cx="10799618" cy="4351338"/>
          </a:xfrm>
        </p:spPr>
        <p:txBody>
          <a:bodyPr>
            <a:normAutofit lnSpcReduction="10000"/>
          </a:bodyPr>
          <a:lstStyle/>
          <a:p>
            <a:r>
              <a:rPr lang="en-US" dirty="0"/>
              <a:t>Espionage Act prosecution. We have seen the facts earlier.</a:t>
            </a:r>
          </a:p>
          <a:p>
            <a:r>
              <a:rPr lang="en-US" dirty="0"/>
              <a:t>In general, the superseding indictment alleges that in furtherance of their lobbying activities, defendants </a:t>
            </a:r>
          </a:p>
          <a:p>
            <a:pPr lvl="1"/>
            <a:r>
              <a:rPr lang="en-US" dirty="0"/>
              <a:t>(i) cultivated relationships with government officials with access to sensitive U.S. government information, including NDI, </a:t>
            </a:r>
          </a:p>
          <a:p>
            <a:pPr lvl="1"/>
            <a:r>
              <a:rPr lang="en-US" dirty="0"/>
              <a:t>(ii) obtained the information from these officials, and </a:t>
            </a:r>
          </a:p>
          <a:p>
            <a:pPr lvl="1"/>
            <a:r>
              <a:rPr lang="en-US" dirty="0"/>
              <a:t>(iii) transmitted the information to persons not otherwise entitled to receive it, including </a:t>
            </a:r>
            <a:r>
              <a:rPr lang="en-US" dirty="0">
                <a:highlight>
                  <a:srgbClr val="FFFF00"/>
                </a:highlight>
              </a:rPr>
              <a:t>members of the media</a:t>
            </a:r>
            <a:r>
              <a:rPr lang="en-US" dirty="0"/>
              <a:t>, foreign policy analysts, and officials of a foreign government.</a:t>
            </a:r>
          </a:p>
          <a:p>
            <a:r>
              <a:rPr lang="en-US" dirty="0"/>
              <a:t>Vagueness challenge and 1</a:t>
            </a:r>
            <a:r>
              <a:rPr lang="en-US" baseline="30000" dirty="0"/>
              <a:t>st</a:t>
            </a:r>
            <a:r>
              <a:rPr lang="en-US" dirty="0"/>
              <a:t> Amendment challenge.</a:t>
            </a:r>
          </a:p>
        </p:txBody>
      </p:sp>
      <p:sp>
        <p:nvSpPr>
          <p:cNvPr id="4" name="Slide Number Placeholder 3">
            <a:extLst>
              <a:ext uri="{FF2B5EF4-FFF2-40B4-BE49-F238E27FC236}">
                <a16:creationId xmlns:a16="http://schemas.microsoft.com/office/drawing/2014/main" id="{08B94E2F-0465-5793-0EDA-E7BC81AE956E}"/>
              </a:ext>
            </a:extLst>
          </p:cNvPr>
          <p:cNvSpPr>
            <a:spLocks noGrp="1"/>
          </p:cNvSpPr>
          <p:nvPr>
            <p:ph type="sldNum" sz="quarter" idx="12"/>
          </p:nvPr>
        </p:nvSpPr>
        <p:spPr/>
        <p:txBody>
          <a:bodyPr/>
          <a:lstStyle/>
          <a:p>
            <a:fld id="{8CDD72CE-15D5-43BE-841F-78925906E125}" type="slidenum">
              <a:rPr lang="en-US" smtClean="0"/>
              <a:t>79</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928A3BF-8BCF-B10E-6E6D-19D477447665}"/>
                  </a:ext>
                </a:extLst>
              </p14:cNvPr>
              <p14:cNvContentPartPr/>
              <p14:nvPr/>
            </p14:nvContentPartPr>
            <p14:xfrm>
              <a:off x="506160" y="2517480"/>
              <a:ext cx="11249280" cy="3363840"/>
            </p14:xfrm>
          </p:contentPart>
        </mc:Choice>
        <mc:Fallback>
          <p:pic>
            <p:nvPicPr>
              <p:cNvPr id="5" name="Ink 4">
                <a:extLst>
                  <a:ext uri="{FF2B5EF4-FFF2-40B4-BE49-F238E27FC236}">
                    <a16:creationId xmlns:a16="http://schemas.microsoft.com/office/drawing/2014/main" id="{2928A3BF-8BCF-B10E-6E6D-19D477447665}"/>
                  </a:ext>
                </a:extLst>
              </p:cNvPr>
              <p:cNvPicPr/>
              <p:nvPr/>
            </p:nvPicPr>
            <p:blipFill>
              <a:blip r:embed="rId3"/>
              <a:stretch>
                <a:fillRect/>
              </a:stretch>
            </p:blipFill>
            <p:spPr>
              <a:xfrm>
                <a:off x="496800" y="2508120"/>
                <a:ext cx="11268000" cy="3382560"/>
              </a:xfrm>
              <a:prstGeom prst="rect">
                <a:avLst/>
              </a:prstGeom>
            </p:spPr>
          </p:pic>
        </mc:Fallback>
      </mc:AlternateContent>
    </p:spTree>
    <p:extLst>
      <p:ext uri="{BB962C8B-B14F-4D97-AF65-F5344CB8AC3E}">
        <p14:creationId xmlns:p14="http://schemas.microsoft.com/office/powerpoint/2010/main" val="44403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E7C3-DF6F-4D2B-8180-8F9F759D3534}"/>
              </a:ext>
            </a:extLst>
          </p:cNvPr>
          <p:cNvSpPr>
            <a:spLocks noGrp="1"/>
          </p:cNvSpPr>
          <p:nvPr>
            <p:ph type="title"/>
          </p:nvPr>
        </p:nvSpPr>
        <p:spPr>
          <a:xfrm>
            <a:off x="478972" y="242661"/>
            <a:ext cx="9261021" cy="877479"/>
          </a:xfrm>
        </p:spPr>
        <p:txBody>
          <a:bodyPr/>
          <a:lstStyle/>
          <a:p>
            <a:r>
              <a:rPr lang="en-US" dirty="0"/>
              <a:t>Quick Review of FOIA</a:t>
            </a:r>
          </a:p>
        </p:txBody>
      </p:sp>
      <p:sp>
        <p:nvSpPr>
          <p:cNvPr id="3" name="Content Placeholder 2">
            <a:extLst>
              <a:ext uri="{FF2B5EF4-FFF2-40B4-BE49-F238E27FC236}">
                <a16:creationId xmlns:a16="http://schemas.microsoft.com/office/drawing/2014/main" id="{7E892533-3C54-4348-B236-4C7888C44DB1}"/>
              </a:ext>
            </a:extLst>
          </p:cNvPr>
          <p:cNvSpPr>
            <a:spLocks noGrp="1"/>
          </p:cNvSpPr>
          <p:nvPr>
            <p:ph idx="1"/>
          </p:nvPr>
        </p:nvSpPr>
        <p:spPr>
          <a:xfrm>
            <a:off x="838200" y="1363387"/>
            <a:ext cx="10747850" cy="5251952"/>
          </a:xfrm>
        </p:spPr>
        <p:txBody>
          <a:bodyPr>
            <a:normAutofit fontScale="70000" lnSpcReduction="20000"/>
          </a:bodyPr>
          <a:lstStyle/>
          <a:p>
            <a:r>
              <a:rPr lang="en-US" dirty="0"/>
              <a:t>Freedom of Information Act – 1967</a:t>
            </a:r>
          </a:p>
          <a:p>
            <a:r>
              <a:rPr lang="en-US" dirty="0"/>
              <a:t>Prior to 1967, it was presumed that the public had no general right to government information.</a:t>
            </a:r>
          </a:p>
          <a:p>
            <a:r>
              <a:rPr lang="en-US" dirty="0"/>
              <a:t>Creates the presumption that the public has a right to government information unless it is covered by one of 9 exemptions.</a:t>
            </a:r>
          </a:p>
          <a:p>
            <a:pPr lvl="1"/>
            <a:r>
              <a:rPr lang="en-US" dirty="0"/>
              <a:t>The government can choose to release information covered by an exemption, unless it is protected from disclosure by another law – such as a protection for classified information.</a:t>
            </a:r>
          </a:p>
          <a:p>
            <a:r>
              <a:rPr lang="en-US" dirty="0"/>
              <a:t>Requests are filed with the agency.</a:t>
            </a:r>
          </a:p>
          <a:p>
            <a:pPr lvl="1"/>
            <a:r>
              <a:rPr lang="en-US" dirty="0"/>
              <a:t>Open to anyone, including foreign agents.</a:t>
            </a:r>
          </a:p>
          <a:p>
            <a:pPr lvl="1"/>
            <a:r>
              <a:rPr lang="en-US" dirty="0"/>
              <a:t>Unlike discovery, you do not need to show any justification for the request.</a:t>
            </a:r>
          </a:p>
          <a:p>
            <a:pPr lvl="1"/>
            <a:r>
              <a:rPr lang="en-US" dirty="0"/>
              <a:t>There is a flexible charge structure designed to allow small requests and certain public interest requests (news, education) to made without paying any fees.</a:t>
            </a:r>
          </a:p>
          <a:p>
            <a:r>
              <a:rPr lang="en-US" dirty="0"/>
              <a:t>If the request is denied or ignored, there is a </a:t>
            </a:r>
            <a:r>
              <a:rPr lang="en-US" dirty="0">
                <a:highlight>
                  <a:srgbClr val="FFFF00"/>
                </a:highlight>
              </a:rPr>
              <a:t>trial de novo </a:t>
            </a:r>
            <a:r>
              <a:rPr lang="en-US" dirty="0"/>
              <a:t>in federal district court.</a:t>
            </a:r>
          </a:p>
          <a:p>
            <a:pPr lvl="1"/>
            <a:r>
              <a:rPr lang="en-US" dirty="0"/>
              <a:t>FOIA directs the court </a:t>
            </a:r>
            <a:r>
              <a:rPr lang="en-US" dirty="0">
                <a:highlight>
                  <a:srgbClr val="FFFF00"/>
                </a:highlight>
              </a:rPr>
              <a:t>to not defer to the agency</a:t>
            </a:r>
            <a:r>
              <a:rPr lang="en-US" dirty="0"/>
              <a:t>, except on matters of physical accessibility or whether the request is sufficiently specific to identify records for retrieval.</a:t>
            </a:r>
          </a:p>
          <a:p>
            <a:pPr lvl="1"/>
            <a:r>
              <a:rPr lang="en-US" dirty="0"/>
              <a:t>FOIA does not require the government to create new reports or documents.</a:t>
            </a:r>
          </a:p>
          <a:p>
            <a:pPr lvl="1"/>
            <a:r>
              <a:rPr lang="en-US" dirty="0"/>
              <a:t>The law has not been undated to fully embrace the electronic world and is paper document-centric.</a:t>
            </a:r>
          </a:p>
        </p:txBody>
      </p:sp>
      <p:sp>
        <p:nvSpPr>
          <p:cNvPr id="4" name="Slide Number Placeholder 3">
            <a:extLst>
              <a:ext uri="{FF2B5EF4-FFF2-40B4-BE49-F238E27FC236}">
                <a16:creationId xmlns:a16="http://schemas.microsoft.com/office/drawing/2014/main" id="{3EF56DC1-BC82-9CA7-72A2-FA3F7DE851C2}"/>
              </a:ext>
            </a:extLst>
          </p:cNvPr>
          <p:cNvSpPr>
            <a:spLocks noGrp="1"/>
          </p:cNvSpPr>
          <p:nvPr>
            <p:ph type="sldNum" sz="quarter" idx="12"/>
          </p:nvPr>
        </p:nvSpPr>
        <p:spPr/>
        <p:txBody>
          <a:bodyPr/>
          <a:lstStyle/>
          <a:p>
            <a:fld id="{8CDD72CE-15D5-43BE-841F-78925906E125}" type="slidenum">
              <a:rPr lang="en-US" smtClean="0"/>
              <a:t>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A2AFAA8-85E7-5AFE-F51D-1C6E2C9CCD83}"/>
                  </a:ext>
                </a:extLst>
              </p14:cNvPr>
              <p14:cNvContentPartPr/>
              <p14:nvPr/>
            </p14:nvContentPartPr>
            <p14:xfrm>
              <a:off x="0" y="1072800"/>
              <a:ext cx="11522520" cy="5198040"/>
            </p14:xfrm>
          </p:contentPart>
        </mc:Choice>
        <mc:Fallback xmlns="">
          <p:pic>
            <p:nvPicPr>
              <p:cNvPr id="5" name="Ink 4">
                <a:extLst>
                  <a:ext uri="{FF2B5EF4-FFF2-40B4-BE49-F238E27FC236}">
                    <a16:creationId xmlns:a16="http://schemas.microsoft.com/office/drawing/2014/main" id="{FA2AFAA8-85E7-5AFE-F51D-1C6E2C9CCD83}"/>
                  </a:ext>
                </a:extLst>
              </p:cNvPr>
              <p:cNvPicPr/>
              <p:nvPr/>
            </p:nvPicPr>
            <p:blipFill>
              <a:blip r:embed="rId3"/>
              <a:stretch>
                <a:fillRect/>
              </a:stretch>
            </p:blipFill>
            <p:spPr>
              <a:xfrm>
                <a:off x="-9360" y="1063440"/>
                <a:ext cx="11541240" cy="5216760"/>
              </a:xfrm>
              <a:prstGeom prst="rect">
                <a:avLst/>
              </a:prstGeom>
            </p:spPr>
          </p:pic>
        </mc:Fallback>
      </mc:AlternateContent>
    </p:spTree>
    <p:extLst>
      <p:ext uri="{BB962C8B-B14F-4D97-AF65-F5344CB8AC3E}">
        <p14:creationId xmlns:p14="http://schemas.microsoft.com/office/powerpoint/2010/main" val="10129000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9401-87E5-4F8F-822B-F757F13278AE}"/>
              </a:ext>
            </a:extLst>
          </p:cNvPr>
          <p:cNvSpPr>
            <a:spLocks noGrp="1"/>
          </p:cNvSpPr>
          <p:nvPr>
            <p:ph type="title"/>
          </p:nvPr>
        </p:nvSpPr>
        <p:spPr/>
        <p:txBody>
          <a:bodyPr/>
          <a:lstStyle/>
          <a:p>
            <a:r>
              <a:rPr lang="en-US" dirty="0"/>
              <a:t>How do You Judge Vagueness?</a:t>
            </a:r>
          </a:p>
        </p:txBody>
      </p:sp>
      <p:sp>
        <p:nvSpPr>
          <p:cNvPr id="3" name="Content Placeholder 2">
            <a:extLst>
              <a:ext uri="{FF2B5EF4-FFF2-40B4-BE49-F238E27FC236}">
                <a16:creationId xmlns:a16="http://schemas.microsoft.com/office/drawing/2014/main" id="{B299A4D3-1B64-4B47-A5C8-347D1349BD18}"/>
              </a:ext>
            </a:extLst>
          </p:cNvPr>
          <p:cNvSpPr>
            <a:spLocks noGrp="1"/>
          </p:cNvSpPr>
          <p:nvPr>
            <p:ph idx="1"/>
          </p:nvPr>
        </p:nvSpPr>
        <p:spPr>
          <a:xfrm>
            <a:off x="478972" y="1384300"/>
            <a:ext cx="11380519" cy="4792663"/>
          </a:xfrm>
        </p:spPr>
        <p:txBody>
          <a:bodyPr>
            <a:normAutofit lnSpcReduction="10000"/>
          </a:bodyPr>
          <a:lstStyle/>
          <a:p>
            <a:r>
              <a:rPr lang="en-US" dirty="0"/>
              <a:t>[T]he phrase “information relating to the national defense,” while potentially quite broad, </a:t>
            </a:r>
            <a:r>
              <a:rPr lang="en-US" dirty="0">
                <a:highlight>
                  <a:srgbClr val="FFFF00"/>
                </a:highlight>
              </a:rPr>
              <a:t>is limited and clarified by the requirements that the information be a government secret, </a:t>
            </a:r>
            <a:r>
              <a:rPr lang="en-US" dirty="0"/>
              <a:t>i.e., that it is closely held by the government, and that the information is the type which, if disclosed, could threaten the national security of the United States. </a:t>
            </a:r>
          </a:p>
          <a:p>
            <a:pPr lvl="1"/>
            <a:r>
              <a:rPr lang="en-US" dirty="0"/>
              <a:t>Almost everything will be marked classified.</a:t>
            </a:r>
          </a:p>
          <a:p>
            <a:r>
              <a:rPr lang="en-US" dirty="0"/>
              <a:t>While authorized persons would know this, is it obvious to defendants?</a:t>
            </a:r>
          </a:p>
          <a:p>
            <a:pPr lvl="1"/>
            <a:r>
              <a:rPr lang="en-US" dirty="0"/>
              <a:t>What if the information was conveyed orally or in another way that did not show that it was classified?</a:t>
            </a:r>
          </a:p>
          <a:p>
            <a:r>
              <a:rPr lang="en-US" dirty="0"/>
              <a:t>Given the huge number of documents classified every year, will each obviously be a government secret?</a:t>
            </a:r>
          </a:p>
          <a:p>
            <a:pPr lvl="1"/>
            <a:r>
              <a:rPr lang="en-US" dirty="0">
                <a:highlight>
                  <a:srgbClr val="FFFF00"/>
                </a:highlight>
              </a:rPr>
              <a:t>Evidence in this case showed that they knew it was secret.</a:t>
            </a:r>
          </a:p>
        </p:txBody>
      </p:sp>
      <p:sp>
        <p:nvSpPr>
          <p:cNvPr id="4" name="Slide Number Placeholder 3">
            <a:extLst>
              <a:ext uri="{FF2B5EF4-FFF2-40B4-BE49-F238E27FC236}">
                <a16:creationId xmlns:a16="http://schemas.microsoft.com/office/drawing/2014/main" id="{D63C6DA8-DAA7-D133-C0A1-F7A529A7CAC1}"/>
              </a:ext>
            </a:extLst>
          </p:cNvPr>
          <p:cNvSpPr>
            <a:spLocks noGrp="1"/>
          </p:cNvSpPr>
          <p:nvPr>
            <p:ph type="sldNum" sz="quarter" idx="12"/>
          </p:nvPr>
        </p:nvSpPr>
        <p:spPr/>
        <p:txBody>
          <a:bodyPr/>
          <a:lstStyle/>
          <a:p>
            <a:fld id="{8CDD72CE-15D5-43BE-841F-78925906E125}" type="slidenum">
              <a:rPr lang="en-US" smtClean="0"/>
              <a:t>80</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1A0F1776-A8F2-4FBA-ABE4-30EFCD10789E}"/>
                  </a:ext>
                </a:extLst>
              </p14:cNvPr>
              <p14:cNvContentPartPr/>
              <p14:nvPr/>
            </p14:nvContentPartPr>
            <p14:xfrm>
              <a:off x="846000" y="2988000"/>
              <a:ext cx="10068120" cy="1808280"/>
            </p14:xfrm>
          </p:contentPart>
        </mc:Choice>
        <mc:Fallback>
          <p:pic>
            <p:nvPicPr>
              <p:cNvPr id="5" name="Ink 4">
                <a:extLst>
                  <a:ext uri="{FF2B5EF4-FFF2-40B4-BE49-F238E27FC236}">
                    <a16:creationId xmlns:a16="http://schemas.microsoft.com/office/drawing/2014/main" id="{1A0F1776-A8F2-4FBA-ABE4-30EFCD10789E}"/>
                  </a:ext>
                </a:extLst>
              </p:cNvPr>
              <p:cNvPicPr/>
              <p:nvPr/>
            </p:nvPicPr>
            <p:blipFill>
              <a:blip r:embed="rId3"/>
              <a:stretch>
                <a:fillRect/>
              </a:stretch>
            </p:blipFill>
            <p:spPr>
              <a:xfrm>
                <a:off x="836640" y="2978640"/>
                <a:ext cx="10086840" cy="1827000"/>
              </a:xfrm>
              <a:prstGeom prst="rect">
                <a:avLst/>
              </a:prstGeom>
            </p:spPr>
          </p:pic>
        </mc:Fallback>
      </mc:AlternateContent>
    </p:spTree>
    <p:extLst>
      <p:ext uri="{BB962C8B-B14F-4D97-AF65-F5344CB8AC3E}">
        <p14:creationId xmlns:p14="http://schemas.microsoft.com/office/powerpoint/2010/main" val="4125593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A333-84B5-4B93-9B71-EF8BE0E12A76}"/>
              </a:ext>
            </a:extLst>
          </p:cNvPr>
          <p:cNvSpPr>
            <a:spLocks noGrp="1"/>
          </p:cNvSpPr>
          <p:nvPr>
            <p:ph type="title"/>
          </p:nvPr>
        </p:nvSpPr>
        <p:spPr/>
        <p:txBody>
          <a:bodyPr/>
          <a:lstStyle/>
          <a:p>
            <a:r>
              <a:rPr lang="en-US" dirty="0"/>
              <a:t>The Notice Claim</a:t>
            </a:r>
          </a:p>
        </p:txBody>
      </p:sp>
      <p:sp>
        <p:nvSpPr>
          <p:cNvPr id="3" name="Content Placeholder 2">
            <a:extLst>
              <a:ext uri="{FF2B5EF4-FFF2-40B4-BE49-F238E27FC236}">
                <a16:creationId xmlns:a16="http://schemas.microsoft.com/office/drawing/2014/main" id="{73AC9177-0CD0-4566-94D2-D515E7A3948E}"/>
              </a:ext>
            </a:extLst>
          </p:cNvPr>
          <p:cNvSpPr>
            <a:spLocks noGrp="1"/>
          </p:cNvSpPr>
          <p:nvPr>
            <p:ph idx="1"/>
          </p:nvPr>
        </p:nvSpPr>
        <p:spPr>
          <a:xfrm>
            <a:off x="596900" y="1568224"/>
            <a:ext cx="10357427" cy="4601667"/>
          </a:xfrm>
        </p:spPr>
        <p:txBody>
          <a:bodyPr/>
          <a:lstStyle/>
          <a:p>
            <a:r>
              <a:rPr lang="en-US" dirty="0"/>
              <a:t>Defendants claim that they are the first non-spy third parties prosecuted, so how could they know it applied to them?</a:t>
            </a:r>
          </a:p>
          <a:p>
            <a:pPr lvl="1"/>
            <a:r>
              <a:rPr lang="en-US" dirty="0"/>
              <a:t>What is the core problem with this argument?</a:t>
            </a:r>
          </a:p>
          <a:p>
            <a:r>
              <a:rPr lang="en-US" dirty="0"/>
              <a:t>In the </a:t>
            </a:r>
            <a:r>
              <a:rPr lang="en-US" i="1" dirty="0"/>
              <a:t>Morrison</a:t>
            </a:r>
            <a:r>
              <a:rPr lang="en-US" dirty="0"/>
              <a:t> case, Morrison was prosecuted for selling classified pictures to a publisher of an annual review of ships.</a:t>
            </a:r>
          </a:p>
          <a:p>
            <a:pPr lvl="1"/>
            <a:r>
              <a:rPr lang="en-US" dirty="0"/>
              <a:t>No claims he was a spy, but the court did assume that releasing the information might harm the government.</a:t>
            </a:r>
          </a:p>
          <a:p>
            <a:pPr lvl="1"/>
            <a:r>
              <a:rPr lang="en-US" dirty="0">
                <a:highlight>
                  <a:srgbClr val="FFFF00"/>
                </a:highlight>
              </a:rPr>
              <a:t>But he was a government employee and was on notice of the law and prohibitions.</a:t>
            </a:r>
          </a:p>
        </p:txBody>
      </p:sp>
      <p:sp>
        <p:nvSpPr>
          <p:cNvPr id="4" name="Slide Number Placeholder 3">
            <a:extLst>
              <a:ext uri="{FF2B5EF4-FFF2-40B4-BE49-F238E27FC236}">
                <a16:creationId xmlns:a16="http://schemas.microsoft.com/office/drawing/2014/main" id="{7BA3ADD7-B6DA-822F-6D50-92F85F1CD6C1}"/>
              </a:ext>
            </a:extLst>
          </p:cNvPr>
          <p:cNvSpPr>
            <a:spLocks noGrp="1"/>
          </p:cNvSpPr>
          <p:nvPr>
            <p:ph type="sldNum" sz="quarter" idx="12"/>
          </p:nvPr>
        </p:nvSpPr>
        <p:spPr/>
        <p:txBody>
          <a:bodyPr/>
          <a:lstStyle/>
          <a:p>
            <a:fld id="{8CDD72CE-15D5-43BE-841F-78925906E125}" type="slidenum">
              <a:rPr lang="en-US" smtClean="0"/>
              <a:t>81</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47A883AB-F531-BBEF-EECC-633987748DD0}"/>
                  </a:ext>
                </a:extLst>
              </p14:cNvPr>
              <p14:cNvContentPartPr/>
              <p14:nvPr/>
            </p14:nvContentPartPr>
            <p14:xfrm>
              <a:off x="0" y="1333080"/>
              <a:ext cx="10884240" cy="3198240"/>
            </p14:xfrm>
          </p:contentPart>
        </mc:Choice>
        <mc:Fallback>
          <p:pic>
            <p:nvPicPr>
              <p:cNvPr id="5" name="Ink 4">
                <a:extLst>
                  <a:ext uri="{FF2B5EF4-FFF2-40B4-BE49-F238E27FC236}">
                    <a16:creationId xmlns:a16="http://schemas.microsoft.com/office/drawing/2014/main" id="{47A883AB-F531-BBEF-EECC-633987748DD0}"/>
                  </a:ext>
                </a:extLst>
              </p:cNvPr>
              <p:cNvPicPr/>
              <p:nvPr/>
            </p:nvPicPr>
            <p:blipFill>
              <a:blip r:embed="rId3"/>
              <a:stretch>
                <a:fillRect/>
              </a:stretch>
            </p:blipFill>
            <p:spPr>
              <a:xfrm>
                <a:off x="-9360" y="1323720"/>
                <a:ext cx="10902960" cy="3216960"/>
              </a:xfrm>
              <a:prstGeom prst="rect">
                <a:avLst/>
              </a:prstGeom>
            </p:spPr>
          </p:pic>
        </mc:Fallback>
      </mc:AlternateContent>
    </p:spTree>
    <p:extLst>
      <p:ext uri="{BB962C8B-B14F-4D97-AF65-F5344CB8AC3E}">
        <p14:creationId xmlns:p14="http://schemas.microsoft.com/office/powerpoint/2010/main" val="5795300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4945-C03D-4CBC-A841-ACA1F8C37C64}"/>
              </a:ext>
            </a:extLst>
          </p:cNvPr>
          <p:cNvSpPr>
            <a:spLocks noGrp="1"/>
          </p:cNvSpPr>
          <p:nvPr>
            <p:ph type="title"/>
          </p:nvPr>
        </p:nvSpPr>
        <p:spPr/>
        <p:txBody>
          <a:bodyPr/>
          <a:lstStyle/>
          <a:p>
            <a:r>
              <a:rPr lang="en-US" dirty="0"/>
              <a:t>1</a:t>
            </a:r>
            <a:r>
              <a:rPr lang="en-US" baseline="30000" dirty="0"/>
              <a:t>st</a:t>
            </a:r>
            <a:r>
              <a:rPr lang="en-US" dirty="0"/>
              <a:t> Amendment Policy</a:t>
            </a:r>
          </a:p>
        </p:txBody>
      </p:sp>
      <p:sp>
        <p:nvSpPr>
          <p:cNvPr id="3" name="Content Placeholder 2">
            <a:extLst>
              <a:ext uri="{FF2B5EF4-FFF2-40B4-BE49-F238E27FC236}">
                <a16:creationId xmlns:a16="http://schemas.microsoft.com/office/drawing/2014/main" id="{3E19CC96-CE06-441F-B448-DD18D3904E64}"/>
              </a:ext>
            </a:extLst>
          </p:cNvPr>
          <p:cNvSpPr>
            <a:spLocks noGrp="1"/>
          </p:cNvSpPr>
          <p:nvPr>
            <p:ph idx="1"/>
          </p:nvPr>
        </p:nvSpPr>
        <p:spPr>
          <a:xfrm>
            <a:off x="478972" y="1568224"/>
            <a:ext cx="10604664" cy="4608739"/>
          </a:xfrm>
        </p:spPr>
        <p:txBody>
          <a:bodyPr>
            <a:normAutofit/>
          </a:bodyPr>
          <a:lstStyle/>
          <a:p>
            <a:r>
              <a:rPr lang="en-US" dirty="0"/>
              <a:t>The demands of free speech in a democratic society as well as the interest in national security are better served by a candid and informed weighing of the competing interests, within the confines of the judicial process, than by announcing dogmas too inflexible for the non-Euclidian problems to be solved.(Denis)</a:t>
            </a:r>
          </a:p>
          <a:p>
            <a:r>
              <a:rPr lang="en-US" dirty="0"/>
              <a:t>In the absence of the government checks and balances present in other areas of our national life, the only effective restraint upon executive policy and power in the areas of national defense and international affairs may lie in an </a:t>
            </a:r>
            <a:r>
              <a:rPr lang="en-US" dirty="0">
                <a:highlight>
                  <a:srgbClr val="FFFF00"/>
                </a:highlight>
              </a:rPr>
              <a:t>enlightened citizenry — in an informed and critical public opinion which alone can here protect the values of democratic government. </a:t>
            </a:r>
            <a:r>
              <a:rPr lang="en-US" dirty="0"/>
              <a:t>(Pentagon Papers</a:t>
            </a:r>
          </a:p>
          <a:p>
            <a:endParaRPr lang="en-US" dirty="0"/>
          </a:p>
        </p:txBody>
      </p:sp>
      <p:sp>
        <p:nvSpPr>
          <p:cNvPr id="4" name="Slide Number Placeholder 3">
            <a:extLst>
              <a:ext uri="{FF2B5EF4-FFF2-40B4-BE49-F238E27FC236}">
                <a16:creationId xmlns:a16="http://schemas.microsoft.com/office/drawing/2014/main" id="{E64AAE8D-B065-4285-DB16-5EA4686BADA7}"/>
              </a:ext>
            </a:extLst>
          </p:cNvPr>
          <p:cNvSpPr>
            <a:spLocks noGrp="1"/>
          </p:cNvSpPr>
          <p:nvPr>
            <p:ph type="sldNum" sz="quarter" idx="12"/>
          </p:nvPr>
        </p:nvSpPr>
        <p:spPr/>
        <p:txBody>
          <a:bodyPr/>
          <a:lstStyle/>
          <a:p>
            <a:fld id="{8CDD72CE-15D5-43BE-841F-78925906E125}" type="slidenum">
              <a:rPr lang="en-US" smtClean="0"/>
              <a:t>82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92152F8-BD7C-9D31-94A3-4E46EC9E1F60}"/>
                  </a:ext>
                </a:extLst>
              </p14:cNvPr>
              <p14:cNvContentPartPr/>
              <p14:nvPr/>
            </p14:nvContentPartPr>
            <p14:xfrm>
              <a:off x="496440" y="1129680"/>
              <a:ext cx="10833120" cy="5348160"/>
            </p14:xfrm>
          </p:contentPart>
        </mc:Choice>
        <mc:Fallback>
          <p:pic>
            <p:nvPicPr>
              <p:cNvPr id="5" name="Ink 4">
                <a:extLst>
                  <a:ext uri="{FF2B5EF4-FFF2-40B4-BE49-F238E27FC236}">
                    <a16:creationId xmlns:a16="http://schemas.microsoft.com/office/drawing/2014/main" id="{F92152F8-BD7C-9D31-94A3-4E46EC9E1F60}"/>
                  </a:ext>
                </a:extLst>
              </p:cNvPr>
              <p:cNvPicPr/>
              <p:nvPr/>
            </p:nvPicPr>
            <p:blipFill>
              <a:blip r:embed="rId3"/>
              <a:stretch>
                <a:fillRect/>
              </a:stretch>
            </p:blipFill>
            <p:spPr>
              <a:xfrm>
                <a:off x="487080" y="1120320"/>
                <a:ext cx="10851840" cy="5366880"/>
              </a:xfrm>
              <a:prstGeom prst="rect">
                <a:avLst/>
              </a:prstGeom>
            </p:spPr>
          </p:pic>
        </mc:Fallback>
      </mc:AlternateContent>
    </p:spTree>
    <p:extLst>
      <p:ext uri="{BB962C8B-B14F-4D97-AF65-F5344CB8AC3E}">
        <p14:creationId xmlns:p14="http://schemas.microsoft.com/office/powerpoint/2010/main" val="3844678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2BFA-9A52-4B82-AA0D-EC2628075155}"/>
              </a:ext>
            </a:extLst>
          </p:cNvPr>
          <p:cNvSpPr>
            <a:spLocks noGrp="1"/>
          </p:cNvSpPr>
          <p:nvPr>
            <p:ph type="title"/>
          </p:nvPr>
        </p:nvSpPr>
        <p:spPr/>
        <p:txBody>
          <a:bodyPr/>
          <a:lstStyle/>
          <a:p>
            <a:r>
              <a:rPr lang="en-US" dirty="0"/>
              <a:t>The National Security Special Case</a:t>
            </a:r>
          </a:p>
        </p:txBody>
      </p:sp>
      <p:sp>
        <p:nvSpPr>
          <p:cNvPr id="3" name="Content Placeholder 2">
            <a:extLst>
              <a:ext uri="{FF2B5EF4-FFF2-40B4-BE49-F238E27FC236}">
                <a16:creationId xmlns:a16="http://schemas.microsoft.com/office/drawing/2014/main" id="{84D15CE4-E29F-4FBB-A8A9-33DD74E4963F}"/>
              </a:ext>
            </a:extLst>
          </p:cNvPr>
          <p:cNvSpPr>
            <a:spLocks noGrp="1"/>
          </p:cNvSpPr>
          <p:nvPr>
            <p:ph idx="1"/>
          </p:nvPr>
        </p:nvSpPr>
        <p:spPr>
          <a:xfrm>
            <a:off x="478972" y="1568224"/>
            <a:ext cx="10493828" cy="4608739"/>
          </a:xfrm>
        </p:spPr>
        <p:txBody>
          <a:bodyPr/>
          <a:lstStyle/>
          <a:p>
            <a:r>
              <a:rPr lang="en-US" dirty="0"/>
              <a:t>But importantly, the defendants here are not accused merely of disclosing government secrets, </a:t>
            </a:r>
            <a:r>
              <a:rPr lang="en-US" dirty="0">
                <a:highlight>
                  <a:srgbClr val="FFFF00"/>
                </a:highlight>
              </a:rPr>
              <a:t>they are accused of disclosing NDI, i.e., government secrets the disclosure of which could threaten the security of the nation</a:t>
            </a:r>
            <a:r>
              <a:rPr lang="en-US" dirty="0"/>
              <a:t>. And, however vital an informed public may be, it is well established that disclosure of certain information may be restricted in service of the nation’s security, for </a:t>
            </a:r>
            <a:r>
              <a:rPr lang="en-US" dirty="0">
                <a:highlight>
                  <a:srgbClr val="FFFF00"/>
                </a:highlight>
              </a:rPr>
              <a:t>“[i]t is ‘obvious and unarguable’ that no governmental interest is more compelling than the security of the Nation.</a:t>
            </a:r>
          </a:p>
        </p:txBody>
      </p:sp>
      <p:sp>
        <p:nvSpPr>
          <p:cNvPr id="4" name="Slide Number Placeholder 3">
            <a:extLst>
              <a:ext uri="{FF2B5EF4-FFF2-40B4-BE49-F238E27FC236}">
                <a16:creationId xmlns:a16="http://schemas.microsoft.com/office/drawing/2014/main" id="{3B3234A7-41D3-3200-AF24-BEEB4355EF7B}"/>
              </a:ext>
            </a:extLst>
          </p:cNvPr>
          <p:cNvSpPr>
            <a:spLocks noGrp="1"/>
          </p:cNvSpPr>
          <p:nvPr>
            <p:ph type="sldNum" sz="quarter" idx="12"/>
          </p:nvPr>
        </p:nvSpPr>
        <p:spPr/>
        <p:txBody>
          <a:bodyPr/>
          <a:lstStyle/>
          <a:p>
            <a:fld id="{8CDD72CE-15D5-43BE-841F-78925906E125}" type="slidenum">
              <a:rPr lang="en-US" smtClean="0"/>
              <a:t>83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301887F-8981-9295-2DE2-340AA02FBBCE}"/>
                  </a:ext>
                </a:extLst>
              </p14:cNvPr>
              <p14:cNvContentPartPr/>
              <p14:nvPr/>
            </p14:nvContentPartPr>
            <p14:xfrm>
              <a:off x="743040" y="2242080"/>
              <a:ext cx="9626400" cy="3879360"/>
            </p14:xfrm>
          </p:contentPart>
        </mc:Choice>
        <mc:Fallback>
          <p:pic>
            <p:nvPicPr>
              <p:cNvPr id="5" name="Ink 4">
                <a:extLst>
                  <a:ext uri="{FF2B5EF4-FFF2-40B4-BE49-F238E27FC236}">
                    <a16:creationId xmlns:a16="http://schemas.microsoft.com/office/drawing/2014/main" id="{2301887F-8981-9295-2DE2-340AA02FBBCE}"/>
                  </a:ext>
                </a:extLst>
              </p:cNvPr>
              <p:cNvPicPr/>
              <p:nvPr/>
            </p:nvPicPr>
            <p:blipFill>
              <a:blip r:embed="rId3"/>
              <a:stretch>
                <a:fillRect/>
              </a:stretch>
            </p:blipFill>
            <p:spPr>
              <a:xfrm>
                <a:off x="733680" y="2232720"/>
                <a:ext cx="9645120" cy="3898080"/>
              </a:xfrm>
              <a:prstGeom prst="rect">
                <a:avLst/>
              </a:prstGeom>
            </p:spPr>
          </p:pic>
        </mc:Fallback>
      </mc:AlternateContent>
    </p:spTree>
    <p:extLst>
      <p:ext uri="{BB962C8B-B14F-4D97-AF65-F5344CB8AC3E}">
        <p14:creationId xmlns:p14="http://schemas.microsoft.com/office/powerpoint/2010/main" val="1244555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9213-3875-43E5-9861-D1C7FEF3A82E}"/>
              </a:ext>
            </a:extLst>
          </p:cNvPr>
          <p:cNvSpPr>
            <a:spLocks noGrp="1"/>
          </p:cNvSpPr>
          <p:nvPr>
            <p:ph type="title"/>
          </p:nvPr>
        </p:nvSpPr>
        <p:spPr>
          <a:xfrm>
            <a:off x="478972" y="242661"/>
            <a:ext cx="10443028" cy="1325563"/>
          </a:xfrm>
        </p:spPr>
        <p:txBody>
          <a:bodyPr/>
          <a:lstStyle/>
          <a:p>
            <a:r>
              <a:rPr lang="en-US" dirty="0"/>
              <a:t>Their Conspiracy with the Government Employee, Franklin</a:t>
            </a:r>
          </a:p>
        </p:txBody>
      </p:sp>
      <p:sp>
        <p:nvSpPr>
          <p:cNvPr id="3" name="Content Placeholder 2">
            <a:extLst>
              <a:ext uri="{FF2B5EF4-FFF2-40B4-BE49-F238E27FC236}">
                <a16:creationId xmlns:a16="http://schemas.microsoft.com/office/drawing/2014/main" id="{90B772DD-F2A1-401D-9CBD-9A7A64D48845}"/>
              </a:ext>
            </a:extLst>
          </p:cNvPr>
          <p:cNvSpPr>
            <a:spLocks noGrp="1"/>
          </p:cNvSpPr>
          <p:nvPr>
            <p:ph idx="1"/>
          </p:nvPr>
        </p:nvSpPr>
        <p:spPr>
          <a:xfrm>
            <a:off x="596900" y="1739900"/>
            <a:ext cx="10800773" cy="4686300"/>
          </a:xfrm>
        </p:spPr>
        <p:txBody>
          <a:bodyPr>
            <a:normAutofit/>
          </a:bodyPr>
          <a:lstStyle/>
          <a:p>
            <a:r>
              <a:rPr lang="en-US" dirty="0"/>
              <a:t>There can be little doubt, as defendants readily concede, that the Constitution permits the government to prosecute the first class of persons for the disclosure of information relating to the national defense </a:t>
            </a:r>
            <a:r>
              <a:rPr lang="en-US" dirty="0">
                <a:highlight>
                  <a:srgbClr val="FFFF00"/>
                </a:highlight>
              </a:rPr>
              <a:t>when that person knew that the information is the type which could be used to threaten the nation’s security, and that person acted in bad faith, i.e., with reason to believe the disclosure could harm the United States or aid a foreign government</a:t>
            </a:r>
            <a:r>
              <a:rPr lang="en-US" dirty="0"/>
              <a:t>. Indeed, the relevant precedent teaches that the Constitution permits even more drastic restraints on the free speech rights of this class of persons.</a:t>
            </a:r>
          </a:p>
          <a:p>
            <a:r>
              <a:rPr lang="en-US" dirty="0">
                <a:highlight>
                  <a:srgbClr val="FFFF00"/>
                </a:highlight>
              </a:rPr>
              <a:t>Thus, the conspiracy charge can stand.</a:t>
            </a:r>
          </a:p>
          <a:p>
            <a:r>
              <a:rPr lang="en-US" dirty="0">
                <a:highlight>
                  <a:srgbClr val="FFFF00"/>
                </a:highlight>
              </a:rPr>
              <a:t>Key issue in the WikiLeaks case – did Assange conspire with Manning?</a:t>
            </a:r>
          </a:p>
        </p:txBody>
      </p:sp>
      <p:sp>
        <p:nvSpPr>
          <p:cNvPr id="4" name="Slide Number Placeholder 3">
            <a:extLst>
              <a:ext uri="{FF2B5EF4-FFF2-40B4-BE49-F238E27FC236}">
                <a16:creationId xmlns:a16="http://schemas.microsoft.com/office/drawing/2014/main" id="{8E85FEBF-BE9A-484C-86D0-4A114993CEBF}"/>
              </a:ext>
            </a:extLst>
          </p:cNvPr>
          <p:cNvSpPr>
            <a:spLocks noGrp="1"/>
          </p:cNvSpPr>
          <p:nvPr>
            <p:ph type="sldNum" sz="quarter" idx="12"/>
          </p:nvPr>
        </p:nvSpPr>
        <p:spPr/>
        <p:txBody>
          <a:bodyPr/>
          <a:lstStyle/>
          <a:p>
            <a:fld id="{8CDD72CE-15D5-43BE-841F-78925906E125}" type="slidenum">
              <a:rPr lang="en-US" smtClean="0"/>
              <a:t>84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0467648-A5B1-E7FC-BA0D-7A4CDE9352EB}"/>
                  </a:ext>
                </a:extLst>
              </p14:cNvPr>
              <p14:cNvContentPartPr/>
              <p14:nvPr/>
            </p14:nvContentPartPr>
            <p14:xfrm>
              <a:off x="622800" y="718200"/>
              <a:ext cx="11023920" cy="5771880"/>
            </p14:xfrm>
          </p:contentPart>
        </mc:Choice>
        <mc:Fallback>
          <p:pic>
            <p:nvPicPr>
              <p:cNvPr id="5" name="Ink 4">
                <a:extLst>
                  <a:ext uri="{FF2B5EF4-FFF2-40B4-BE49-F238E27FC236}">
                    <a16:creationId xmlns:a16="http://schemas.microsoft.com/office/drawing/2014/main" id="{50467648-A5B1-E7FC-BA0D-7A4CDE9352EB}"/>
                  </a:ext>
                </a:extLst>
              </p:cNvPr>
              <p:cNvPicPr/>
              <p:nvPr/>
            </p:nvPicPr>
            <p:blipFill>
              <a:blip r:embed="rId3"/>
              <a:stretch>
                <a:fillRect/>
              </a:stretch>
            </p:blipFill>
            <p:spPr>
              <a:xfrm>
                <a:off x="613440" y="708840"/>
                <a:ext cx="11042640" cy="5790600"/>
              </a:xfrm>
              <a:prstGeom prst="rect">
                <a:avLst/>
              </a:prstGeom>
            </p:spPr>
          </p:pic>
        </mc:Fallback>
      </mc:AlternateContent>
    </p:spTree>
    <p:extLst>
      <p:ext uri="{BB962C8B-B14F-4D97-AF65-F5344CB8AC3E}">
        <p14:creationId xmlns:p14="http://schemas.microsoft.com/office/powerpoint/2010/main" val="22967142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4EB8-6461-4607-B002-4EB66DCAF4DC}"/>
              </a:ext>
            </a:extLst>
          </p:cNvPr>
          <p:cNvSpPr>
            <a:spLocks noGrp="1"/>
          </p:cNvSpPr>
          <p:nvPr>
            <p:ph type="title"/>
          </p:nvPr>
        </p:nvSpPr>
        <p:spPr/>
        <p:txBody>
          <a:bodyPr/>
          <a:lstStyle/>
          <a:p>
            <a:r>
              <a:rPr lang="en-US" dirty="0"/>
              <a:t>The Defendant’s Passing Information to Others</a:t>
            </a:r>
          </a:p>
        </p:txBody>
      </p:sp>
      <p:sp>
        <p:nvSpPr>
          <p:cNvPr id="3" name="Content Placeholder 2">
            <a:extLst>
              <a:ext uri="{FF2B5EF4-FFF2-40B4-BE49-F238E27FC236}">
                <a16:creationId xmlns:a16="http://schemas.microsoft.com/office/drawing/2014/main" id="{224E6FE4-BDB5-49E8-A2CD-CAC9DCCB1C93}"/>
              </a:ext>
            </a:extLst>
          </p:cNvPr>
          <p:cNvSpPr>
            <a:spLocks noGrp="1"/>
          </p:cNvSpPr>
          <p:nvPr>
            <p:ph idx="1"/>
          </p:nvPr>
        </p:nvSpPr>
        <p:spPr>
          <a:xfrm>
            <a:off x="571500" y="1714500"/>
            <a:ext cx="10622973" cy="4462463"/>
          </a:xfrm>
        </p:spPr>
        <p:txBody>
          <a:bodyPr>
            <a:normAutofit/>
          </a:bodyPr>
          <a:lstStyle/>
          <a:p>
            <a:r>
              <a:rPr lang="en-US" dirty="0"/>
              <a:t>The defendants argue that unlike Morison, Marchetti or </a:t>
            </a:r>
            <a:r>
              <a:rPr lang="en-US" dirty="0" err="1"/>
              <a:t>Snepp</a:t>
            </a:r>
            <a:r>
              <a:rPr lang="en-US" dirty="0">
                <a:highlight>
                  <a:srgbClr val="FFFF00"/>
                </a:highlight>
              </a:rPr>
              <a:t>, they did not agree to restrain their speech as part of their employment, </a:t>
            </a:r>
            <a:r>
              <a:rPr lang="en-US" dirty="0"/>
              <a:t>and accordingly their First Amendment interests are more robust.</a:t>
            </a:r>
          </a:p>
          <a:p>
            <a:r>
              <a:rPr lang="en-US" dirty="0">
                <a:highlight>
                  <a:srgbClr val="FFFF00"/>
                </a:highlight>
              </a:rPr>
              <a:t>In essence, their position is that once a government secret has been leaked to the general public and the first line of defense thereby breached, the government has no recourse but to sit back and watch as the threat to the national security caused by the first disclosure multiplies with every subsequent disclosure</a:t>
            </a:r>
            <a:r>
              <a:rPr lang="en-US" dirty="0"/>
              <a:t>.</a:t>
            </a:r>
          </a:p>
        </p:txBody>
      </p:sp>
      <p:sp>
        <p:nvSpPr>
          <p:cNvPr id="4" name="Slide Number Placeholder 3">
            <a:extLst>
              <a:ext uri="{FF2B5EF4-FFF2-40B4-BE49-F238E27FC236}">
                <a16:creationId xmlns:a16="http://schemas.microsoft.com/office/drawing/2014/main" id="{FA0E0B4D-F064-EB56-073E-93ADF11D7B30}"/>
              </a:ext>
            </a:extLst>
          </p:cNvPr>
          <p:cNvSpPr>
            <a:spLocks noGrp="1"/>
          </p:cNvSpPr>
          <p:nvPr>
            <p:ph type="sldNum" sz="quarter" idx="12"/>
          </p:nvPr>
        </p:nvSpPr>
        <p:spPr/>
        <p:txBody>
          <a:bodyPr/>
          <a:lstStyle/>
          <a:p>
            <a:fld id="{8CDD72CE-15D5-43BE-841F-78925906E125}" type="slidenum">
              <a:rPr lang="en-US" smtClean="0"/>
              <a:t>85</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0C4B2D97-68CD-E8B3-FCFD-25E5FD8EC9AF}"/>
                  </a:ext>
                </a:extLst>
              </p14:cNvPr>
              <p14:cNvContentPartPr/>
              <p14:nvPr/>
            </p14:nvContentPartPr>
            <p14:xfrm>
              <a:off x="665640" y="1315080"/>
              <a:ext cx="10994040" cy="2605680"/>
            </p14:xfrm>
          </p:contentPart>
        </mc:Choice>
        <mc:Fallback>
          <p:pic>
            <p:nvPicPr>
              <p:cNvPr id="5" name="Ink 4">
                <a:extLst>
                  <a:ext uri="{FF2B5EF4-FFF2-40B4-BE49-F238E27FC236}">
                    <a16:creationId xmlns:a16="http://schemas.microsoft.com/office/drawing/2014/main" id="{0C4B2D97-68CD-E8B3-FCFD-25E5FD8EC9AF}"/>
                  </a:ext>
                </a:extLst>
              </p:cNvPr>
              <p:cNvPicPr/>
              <p:nvPr/>
            </p:nvPicPr>
            <p:blipFill>
              <a:blip r:embed="rId3"/>
              <a:stretch>
                <a:fillRect/>
              </a:stretch>
            </p:blipFill>
            <p:spPr>
              <a:xfrm>
                <a:off x="656280" y="1305720"/>
                <a:ext cx="11012760" cy="2624400"/>
              </a:xfrm>
              <a:prstGeom prst="rect">
                <a:avLst/>
              </a:prstGeom>
            </p:spPr>
          </p:pic>
        </mc:Fallback>
      </mc:AlternateContent>
    </p:spTree>
    <p:extLst>
      <p:ext uri="{BB962C8B-B14F-4D97-AF65-F5344CB8AC3E}">
        <p14:creationId xmlns:p14="http://schemas.microsoft.com/office/powerpoint/2010/main" val="15294991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98CD-3808-47C1-AE24-3ABFEDEEB629}"/>
              </a:ext>
            </a:extLst>
          </p:cNvPr>
          <p:cNvSpPr>
            <a:spLocks noGrp="1"/>
          </p:cNvSpPr>
          <p:nvPr>
            <p:ph type="title"/>
          </p:nvPr>
        </p:nvSpPr>
        <p:spPr>
          <a:xfrm>
            <a:off x="478972" y="242661"/>
            <a:ext cx="10506528" cy="1192439"/>
          </a:xfrm>
        </p:spPr>
        <p:txBody>
          <a:bodyPr/>
          <a:lstStyle/>
          <a:p>
            <a:r>
              <a:rPr lang="en-US" dirty="0"/>
              <a:t>The Intent Requirement Saves the Statute</a:t>
            </a:r>
          </a:p>
        </p:txBody>
      </p:sp>
      <p:sp>
        <p:nvSpPr>
          <p:cNvPr id="3" name="Content Placeholder 2">
            <a:extLst>
              <a:ext uri="{FF2B5EF4-FFF2-40B4-BE49-F238E27FC236}">
                <a16:creationId xmlns:a16="http://schemas.microsoft.com/office/drawing/2014/main" id="{39723FF2-FC87-42B3-870F-DAF4C5E03475}"/>
              </a:ext>
            </a:extLst>
          </p:cNvPr>
          <p:cNvSpPr>
            <a:spLocks noGrp="1"/>
          </p:cNvSpPr>
          <p:nvPr>
            <p:ph idx="1"/>
          </p:nvPr>
        </p:nvSpPr>
        <p:spPr>
          <a:xfrm>
            <a:off x="622300" y="1714500"/>
            <a:ext cx="10202718" cy="4462463"/>
          </a:xfrm>
        </p:spPr>
        <p:txBody>
          <a:bodyPr>
            <a:normAutofit lnSpcReduction="10000"/>
          </a:bodyPr>
          <a:lstStyle/>
          <a:p>
            <a:r>
              <a:rPr lang="en-US" dirty="0"/>
              <a:t>Thus, for these reasons, information relating to the national defense, whether tangible or intangible, </a:t>
            </a:r>
            <a:r>
              <a:rPr lang="en-US" dirty="0">
                <a:highlight>
                  <a:srgbClr val="FFFF00"/>
                </a:highlight>
              </a:rPr>
              <a:t>must necessarily be information which if disclosed, is potentially harmful to the United States, and the defendant must know that disclosure of the information is potentially harmful </a:t>
            </a:r>
            <a:r>
              <a:rPr lang="en-US" dirty="0"/>
              <a:t>to the United States. The alternative construction simply is not sustainable. So limited, the statute does not violate the defendants’ First Amendment guarantee of free speech.</a:t>
            </a:r>
          </a:p>
          <a:p>
            <a:r>
              <a:rPr lang="en-US" dirty="0">
                <a:highlight>
                  <a:srgbClr val="FFFF00"/>
                </a:highlight>
              </a:rPr>
              <a:t>What if the defendant believes that the disclosure is not harmful?</a:t>
            </a:r>
          </a:p>
          <a:p>
            <a:pPr lvl="1"/>
            <a:r>
              <a:rPr lang="en-US" dirty="0">
                <a:highlight>
                  <a:srgbClr val="FFFF00"/>
                </a:highlight>
              </a:rPr>
              <a:t>Ellsberg, Manning, and Snowden all believed that they were protecting democracy.</a:t>
            </a:r>
          </a:p>
        </p:txBody>
      </p:sp>
      <p:sp>
        <p:nvSpPr>
          <p:cNvPr id="4" name="Slide Number Placeholder 3">
            <a:extLst>
              <a:ext uri="{FF2B5EF4-FFF2-40B4-BE49-F238E27FC236}">
                <a16:creationId xmlns:a16="http://schemas.microsoft.com/office/drawing/2014/main" id="{BCD342BA-4AF8-DD63-F785-DCF076D18AA8}"/>
              </a:ext>
            </a:extLst>
          </p:cNvPr>
          <p:cNvSpPr>
            <a:spLocks noGrp="1"/>
          </p:cNvSpPr>
          <p:nvPr>
            <p:ph type="sldNum" sz="quarter" idx="12"/>
          </p:nvPr>
        </p:nvSpPr>
        <p:spPr/>
        <p:txBody>
          <a:bodyPr/>
          <a:lstStyle/>
          <a:p>
            <a:fld id="{8CDD72CE-15D5-43BE-841F-78925906E125}" type="slidenum">
              <a:rPr lang="en-US" smtClean="0"/>
              <a:t>86</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626C5C7-4E32-8995-C1EA-AA0EF18BC635}"/>
                  </a:ext>
                </a:extLst>
              </p14:cNvPr>
              <p14:cNvContentPartPr/>
              <p14:nvPr/>
            </p14:nvContentPartPr>
            <p14:xfrm>
              <a:off x="1064880" y="2382480"/>
              <a:ext cx="9435240" cy="3360240"/>
            </p14:xfrm>
          </p:contentPart>
        </mc:Choice>
        <mc:Fallback>
          <p:pic>
            <p:nvPicPr>
              <p:cNvPr id="5" name="Ink 4">
                <a:extLst>
                  <a:ext uri="{FF2B5EF4-FFF2-40B4-BE49-F238E27FC236}">
                    <a16:creationId xmlns:a16="http://schemas.microsoft.com/office/drawing/2014/main" id="{D626C5C7-4E32-8995-C1EA-AA0EF18BC635}"/>
                  </a:ext>
                </a:extLst>
              </p:cNvPr>
              <p:cNvPicPr/>
              <p:nvPr/>
            </p:nvPicPr>
            <p:blipFill>
              <a:blip r:embed="rId3"/>
              <a:stretch>
                <a:fillRect/>
              </a:stretch>
            </p:blipFill>
            <p:spPr>
              <a:xfrm>
                <a:off x="1055520" y="2373120"/>
                <a:ext cx="9453960" cy="3378960"/>
              </a:xfrm>
              <a:prstGeom prst="rect">
                <a:avLst/>
              </a:prstGeom>
            </p:spPr>
          </p:pic>
        </mc:Fallback>
      </mc:AlternateContent>
    </p:spTree>
    <p:extLst>
      <p:ext uri="{BB962C8B-B14F-4D97-AF65-F5344CB8AC3E}">
        <p14:creationId xmlns:p14="http://schemas.microsoft.com/office/powerpoint/2010/main" val="3238158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FD2DB-BB8F-4455-88EA-2906284445BB}"/>
              </a:ext>
            </a:extLst>
          </p:cNvPr>
          <p:cNvSpPr>
            <a:spLocks noGrp="1"/>
          </p:cNvSpPr>
          <p:nvPr>
            <p:ph type="title"/>
          </p:nvPr>
        </p:nvSpPr>
        <p:spPr/>
        <p:txBody>
          <a:bodyPr/>
          <a:lstStyle/>
          <a:p>
            <a:r>
              <a:rPr lang="en-US" dirty="0"/>
              <a:t>Later Proceedings in </a:t>
            </a:r>
            <a:r>
              <a:rPr lang="en-US" i="1" dirty="0"/>
              <a:t>Rosen</a:t>
            </a:r>
          </a:p>
        </p:txBody>
      </p:sp>
      <p:sp>
        <p:nvSpPr>
          <p:cNvPr id="3" name="Content Placeholder 2">
            <a:extLst>
              <a:ext uri="{FF2B5EF4-FFF2-40B4-BE49-F238E27FC236}">
                <a16:creationId xmlns:a16="http://schemas.microsoft.com/office/drawing/2014/main" id="{FC0C4B79-49FB-4B73-B299-334B316B4846}"/>
              </a:ext>
            </a:extLst>
          </p:cNvPr>
          <p:cNvSpPr>
            <a:spLocks noGrp="1"/>
          </p:cNvSpPr>
          <p:nvPr>
            <p:ph idx="1"/>
          </p:nvPr>
        </p:nvSpPr>
        <p:spPr>
          <a:xfrm>
            <a:off x="838200" y="1825625"/>
            <a:ext cx="10579100" cy="4351338"/>
          </a:xfrm>
        </p:spPr>
        <p:txBody>
          <a:bodyPr>
            <a:normAutofit/>
          </a:bodyPr>
          <a:lstStyle/>
          <a:p>
            <a:r>
              <a:rPr lang="en-US" dirty="0"/>
              <a:t>While the court allowed the Rosen case to go forward, the changes were dismissed without comment.</a:t>
            </a:r>
          </a:p>
          <a:p>
            <a:r>
              <a:rPr lang="en-US" dirty="0"/>
              <a:t>This could have been because the government didn’t want to disclose the leaked materials, either because that would threaten national security or because they didn’t want to defend their classification.</a:t>
            </a:r>
          </a:p>
          <a:p>
            <a:r>
              <a:rPr lang="en-US" dirty="0"/>
              <a:t>It could have been because of politics with Israel.</a:t>
            </a:r>
          </a:p>
          <a:p>
            <a:r>
              <a:rPr lang="en-US" dirty="0"/>
              <a:t>It could have been because of the opposition of the media.</a:t>
            </a:r>
          </a:p>
        </p:txBody>
      </p:sp>
      <p:sp>
        <p:nvSpPr>
          <p:cNvPr id="4" name="Slide Number Placeholder 3">
            <a:extLst>
              <a:ext uri="{FF2B5EF4-FFF2-40B4-BE49-F238E27FC236}">
                <a16:creationId xmlns:a16="http://schemas.microsoft.com/office/drawing/2014/main" id="{D4EF9BC8-1B2C-6ABC-6073-8832CCC586A0}"/>
              </a:ext>
            </a:extLst>
          </p:cNvPr>
          <p:cNvSpPr>
            <a:spLocks noGrp="1"/>
          </p:cNvSpPr>
          <p:nvPr>
            <p:ph type="sldNum" sz="quarter" idx="12"/>
          </p:nvPr>
        </p:nvSpPr>
        <p:spPr/>
        <p:txBody>
          <a:bodyPr/>
          <a:lstStyle/>
          <a:p>
            <a:fld id="{8CDD72CE-15D5-43BE-841F-78925906E125}" type="slidenum">
              <a:rPr lang="en-US" smtClean="0"/>
              <a:t>87</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8C52BDF2-AE5F-CFDA-6898-F656D9495DFE}"/>
                  </a:ext>
                </a:extLst>
              </p14:cNvPr>
              <p14:cNvContentPartPr/>
              <p14:nvPr/>
            </p14:nvContentPartPr>
            <p14:xfrm>
              <a:off x="626040" y="1141200"/>
              <a:ext cx="10588320" cy="4525200"/>
            </p14:xfrm>
          </p:contentPart>
        </mc:Choice>
        <mc:Fallback>
          <p:pic>
            <p:nvPicPr>
              <p:cNvPr id="5" name="Ink 4">
                <a:extLst>
                  <a:ext uri="{FF2B5EF4-FFF2-40B4-BE49-F238E27FC236}">
                    <a16:creationId xmlns:a16="http://schemas.microsoft.com/office/drawing/2014/main" id="{8C52BDF2-AE5F-CFDA-6898-F656D9495DFE}"/>
                  </a:ext>
                </a:extLst>
              </p:cNvPr>
              <p:cNvPicPr/>
              <p:nvPr/>
            </p:nvPicPr>
            <p:blipFill>
              <a:blip r:embed="rId3"/>
              <a:stretch>
                <a:fillRect/>
              </a:stretch>
            </p:blipFill>
            <p:spPr>
              <a:xfrm>
                <a:off x="616680" y="1131840"/>
                <a:ext cx="10607040" cy="4543920"/>
              </a:xfrm>
              <a:prstGeom prst="rect">
                <a:avLst/>
              </a:prstGeom>
            </p:spPr>
          </p:pic>
        </mc:Fallback>
      </mc:AlternateContent>
    </p:spTree>
    <p:extLst>
      <p:ext uri="{BB962C8B-B14F-4D97-AF65-F5344CB8AC3E}">
        <p14:creationId xmlns:p14="http://schemas.microsoft.com/office/powerpoint/2010/main" val="353681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1697" cy="3358174"/>
            <a:chOff x="0" y="0"/>
            <a:chExt cx="10081260" cy="3703320"/>
          </a:xfrm>
        </p:grpSpPr>
        <p:pic>
          <p:nvPicPr>
            <p:cNvPr id="3" name="object 3"/>
            <p:cNvPicPr/>
            <p:nvPr/>
          </p:nvPicPr>
          <p:blipFill>
            <a:blip r:embed="rId2" cstate="print"/>
            <a:stretch>
              <a:fillRect/>
            </a:stretch>
          </p:blipFill>
          <p:spPr>
            <a:xfrm>
              <a:off x="10667" y="0"/>
              <a:ext cx="21335" cy="4571"/>
            </a:xfrm>
            <a:prstGeom prst="rect">
              <a:avLst/>
            </a:prstGeom>
          </p:spPr>
        </p:pic>
        <p:pic>
          <p:nvPicPr>
            <p:cNvPr id="4" name="object 4"/>
            <p:cNvPicPr/>
            <p:nvPr/>
          </p:nvPicPr>
          <p:blipFill>
            <a:blip r:embed="rId3" cstate="print"/>
            <a:stretch>
              <a:fillRect/>
            </a:stretch>
          </p:blipFill>
          <p:spPr>
            <a:xfrm>
              <a:off x="0" y="0"/>
              <a:ext cx="10081259" cy="3703320"/>
            </a:xfrm>
            <a:prstGeom prst="rect">
              <a:avLst/>
            </a:prstGeom>
          </p:spPr>
        </p:pic>
      </p:grpSp>
      <p:sp>
        <p:nvSpPr>
          <p:cNvPr id="5" name="object 5"/>
          <p:cNvSpPr txBox="1"/>
          <p:nvPr/>
        </p:nvSpPr>
        <p:spPr>
          <a:xfrm>
            <a:off x="3207750" y="4012535"/>
            <a:ext cx="5771430" cy="1478204"/>
          </a:xfrm>
          <a:prstGeom prst="rect">
            <a:avLst/>
          </a:prstGeom>
        </p:spPr>
        <p:txBody>
          <a:bodyPr vert="horz" wrap="square" lIns="0" tIns="31094" rIns="0" bIns="0" rtlCol="0">
            <a:spAutoFit/>
          </a:bodyPr>
          <a:lstStyle/>
          <a:p>
            <a:pPr marL="10941" marR="4607" algn="ctr" defTabSz="829178">
              <a:lnSpc>
                <a:spcPct val="96000"/>
              </a:lnSpc>
              <a:spcBef>
                <a:spcPts val="245"/>
              </a:spcBef>
              <a:tabLst>
                <a:tab pos="2268147" algn="l"/>
                <a:tab pos="3840130" algn="l"/>
              </a:tabLst>
            </a:pPr>
            <a:r>
              <a:rPr sz="3264" b="1" kern="0" dirty="0">
                <a:solidFill>
                  <a:srgbClr val="CC9900"/>
                </a:solidFill>
                <a:latin typeface="Bell MT"/>
                <a:cs typeface="Bell MT"/>
              </a:rPr>
              <a:t>National</a:t>
            </a:r>
            <a:r>
              <a:rPr sz="3264" b="1" kern="0" spc="-50" dirty="0">
                <a:solidFill>
                  <a:srgbClr val="CC9900"/>
                </a:solidFill>
                <a:latin typeface="Bell MT"/>
                <a:cs typeface="Bell MT"/>
              </a:rPr>
              <a:t> </a:t>
            </a:r>
            <a:r>
              <a:rPr sz="3264" b="1" kern="0" dirty="0">
                <a:solidFill>
                  <a:srgbClr val="CC9900"/>
                </a:solidFill>
                <a:latin typeface="Bell MT"/>
                <a:cs typeface="Bell MT"/>
              </a:rPr>
              <a:t>Security</a:t>
            </a:r>
            <a:r>
              <a:rPr sz="3264" b="1" kern="0" spc="-45" dirty="0">
                <a:solidFill>
                  <a:srgbClr val="CC9900"/>
                </a:solidFill>
                <a:latin typeface="Bell MT"/>
                <a:cs typeface="Bell MT"/>
              </a:rPr>
              <a:t> </a:t>
            </a:r>
            <a:r>
              <a:rPr sz="3264" b="1" kern="0" spc="-9" dirty="0">
                <a:solidFill>
                  <a:srgbClr val="CC9900"/>
                </a:solidFill>
                <a:latin typeface="Bell MT"/>
                <a:cs typeface="Bell MT"/>
              </a:rPr>
              <a:t>Classification </a:t>
            </a:r>
            <a:r>
              <a:rPr sz="3264" b="1" kern="0" dirty="0">
                <a:solidFill>
                  <a:srgbClr val="CC9900"/>
                </a:solidFill>
                <a:latin typeface="Bell MT"/>
                <a:cs typeface="Bell MT"/>
              </a:rPr>
              <a:t>And</a:t>
            </a:r>
            <a:r>
              <a:rPr sz="3264" b="1" kern="0" spc="-32" dirty="0">
                <a:solidFill>
                  <a:srgbClr val="CC9900"/>
                </a:solidFill>
                <a:latin typeface="Bell MT"/>
                <a:cs typeface="Bell MT"/>
              </a:rPr>
              <a:t> </a:t>
            </a:r>
            <a:r>
              <a:rPr sz="3264" b="1" kern="0" dirty="0">
                <a:solidFill>
                  <a:srgbClr val="CC9900"/>
                </a:solidFill>
                <a:latin typeface="Bell MT"/>
                <a:cs typeface="Bell MT"/>
              </a:rPr>
              <a:t>Exemption</a:t>
            </a:r>
            <a:r>
              <a:rPr sz="3264" b="1" kern="0" spc="-50" dirty="0">
                <a:solidFill>
                  <a:srgbClr val="CC9900"/>
                </a:solidFill>
                <a:latin typeface="Bell MT"/>
                <a:cs typeface="Bell MT"/>
              </a:rPr>
              <a:t> </a:t>
            </a:r>
            <a:r>
              <a:rPr sz="3264" b="1" kern="0" dirty="0">
                <a:solidFill>
                  <a:srgbClr val="CC9900"/>
                </a:solidFill>
                <a:latin typeface="Bell MT"/>
                <a:cs typeface="Bell MT"/>
              </a:rPr>
              <a:t>1</a:t>
            </a:r>
            <a:r>
              <a:rPr sz="3264" b="1" kern="0" spc="-32" dirty="0">
                <a:solidFill>
                  <a:srgbClr val="CC9900"/>
                </a:solidFill>
                <a:latin typeface="Bell MT"/>
                <a:cs typeface="Bell MT"/>
              </a:rPr>
              <a:t> </a:t>
            </a:r>
            <a:r>
              <a:rPr sz="3264" b="1" kern="0" spc="-23" dirty="0">
                <a:solidFill>
                  <a:srgbClr val="CC9900"/>
                </a:solidFill>
                <a:latin typeface="Bell MT"/>
                <a:cs typeface="Bell MT"/>
              </a:rPr>
              <a:t>of</a:t>
            </a:r>
            <a:r>
              <a:rPr sz="3264" b="1" kern="0" dirty="0">
                <a:solidFill>
                  <a:srgbClr val="CC9900"/>
                </a:solidFill>
                <a:latin typeface="Bell MT"/>
                <a:cs typeface="Bell MT"/>
              </a:rPr>
              <a:t>	</a:t>
            </a:r>
            <a:r>
              <a:rPr sz="3264" b="1" kern="0" spc="-23" dirty="0">
                <a:solidFill>
                  <a:srgbClr val="CC9900"/>
                </a:solidFill>
                <a:latin typeface="Bell MT"/>
                <a:cs typeface="Bell MT"/>
              </a:rPr>
              <a:t>the </a:t>
            </a:r>
            <a:r>
              <a:rPr sz="3264" b="1" kern="0" dirty="0">
                <a:solidFill>
                  <a:srgbClr val="CC9900"/>
                </a:solidFill>
                <a:latin typeface="Bell MT"/>
                <a:cs typeface="Bell MT"/>
              </a:rPr>
              <a:t>Freedom</a:t>
            </a:r>
            <a:r>
              <a:rPr sz="3264" b="1" kern="0" spc="-177" dirty="0">
                <a:solidFill>
                  <a:srgbClr val="CC9900"/>
                </a:solidFill>
                <a:latin typeface="Bell MT"/>
                <a:cs typeface="Bell MT"/>
              </a:rPr>
              <a:t> </a:t>
            </a:r>
            <a:r>
              <a:rPr sz="3264" b="1" kern="0" spc="-23" dirty="0">
                <a:solidFill>
                  <a:srgbClr val="CC9900"/>
                </a:solidFill>
                <a:latin typeface="Bell MT"/>
                <a:cs typeface="Bell MT"/>
              </a:rPr>
              <a:t>of</a:t>
            </a:r>
            <a:r>
              <a:rPr sz="3264" b="1" kern="0" dirty="0">
                <a:solidFill>
                  <a:srgbClr val="CC9900"/>
                </a:solidFill>
                <a:latin typeface="Bell MT"/>
                <a:cs typeface="Bell MT"/>
              </a:rPr>
              <a:t>	Information</a:t>
            </a:r>
            <a:r>
              <a:rPr sz="3264" b="1" kern="0" spc="-159" dirty="0">
                <a:solidFill>
                  <a:srgbClr val="CC9900"/>
                </a:solidFill>
                <a:latin typeface="Bell MT"/>
                <a:cs typeface="Bell MT"/>
              </a:rPr>
              <a:t> </a:t>
            </a:r>
            <a:r>
              <a:rPr sz="3264" b="1" kern="0" spc="-23" dirty="0">
                <a:solidFill>
                  <a:srgbClr val="CC9900"/>
                </a:solidFill>
                <a:latin typeface="Bell MT"/>
                <a:cs typeface="Bell MT"/>
              </a:rPr>
              <a:t>Act</a:t>
            </a:r>
            <a:endParaRPr sz="3264" kern="0">
              <a:solidFill>
                <a:sysClr val="windowText" lastClr="000000"/>
              </a:solidFill>
              <a:latin typeface="Bell MT"/>
              <a:cs typeface="Bell MT"/>
            </a:endParaRPr>
          </a:p>
        </p:txBody>
      </p:sp>
      <p:sp>
        <p:nvSpPr>
          <p:cNvPr id="6" name="object 6"/>
          <p:cNvSpPr txBox="1">
            <a:spLocks noGrp="1"/>
          </p:cNvSpPr>
          <p:nvPr>
            <p:ph type="sldNum" sz="quarter" idx="7"/>
          </p:nvPr>
        </p:nvSpPr>
        <p:spPr>
          <a:xfrm>
            <a:off x="11312380" y="6196715"/>
            <a:ext cx="326297" cy="192360"/>
          </a:xfrm>
          <a:prstGeom prst="rect">
            <a:avLst/>
          </a:prstGeom>
        </p:spPr>
        <p:txBody>
          <a:bodyPr vert="horz" wrap="square" lIns="0" tIns="0" rIns="0" bIns="0" rtlCol="0">
            <a:spAutoFit/>
          </a:bodyPr>
          <a:lstStyle>
            <a:defPPr>
              <a:defRPr lang="en-US"/>
            </a:defPPr>
            <a:lvl1pPr marL="0" algn="l" defTabSz="914400" rtl="0" eaLnBrk="1" latinLnBrk="0" hangingPunct="1">
              <a:defRPr sz="1270" b="0" i="0" kern="1200">
                <a:solidFill>
                  <a:schemeClr val="tx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49" defTabSz="829178">
              <a:lnSpc>
                <a:spcPts val="1478"/>
              </a:lnSpc>
            </a:pPr>
            <a:fld id="{81D60167-4931-47E6-BA6A-407CBD079E47}" type="slidenum">
              <a:rPr lang="en-US" kern="0" spc="-23" smtClean="0">
                <a:solidFill>
                  <a:prstClr val="black"/>
                </a:solidFill>
              </a:rPr>
              <a:pPr marL="34549" defTabSz="829178">
                <a:lnSpc>
                  <a:spcPts val="1478"/>
                </a:lnSpc>
              </a:pPr>
              <a:t>9</a:t>
            </a:fld>
            <a:endParaRPr kern="0" spc="-23" dirty="0">
              <a:solidFill>
                <a:prstClr val="black"/>
              </a:solidFill>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8D360741-BDD3-690F-65DB-4CADBE928B68}"/>
                  </a:ext>
                </a:extLst>
              </p14:cNvPr>
              <p14:cNvContentPartPr/>
              <p14:nvPr/>
            </p14:nvContentPartPr>
            <p14:xfrm>
              <a:off x="2322360" y="2089080"/>
              <a:ext cx="8016480" cy="930960"/>
            </p14:xfrm>
          </p:contentPart>
        </mc:Choice>
        <mc:Fallback xmlns="">
          <p:pic>
            <p:nvPicPr>
              <p:cNvPr id="7" name="Ink 6">
                <a:extLst>
                  <a:ext uri="{FF2B5EF4-FFF2-40B4-BE49-F238E27FC236}">
                    <a16:creationId xmlns:a16="http://schemas.microsoft.com/office/drawing/2014/main" id="{8D360741-BDD3-690F-65DB-4CADBE928B68}"/>
                  </a:ext>
                </a:extLst>
              </p:cNvPr>
              <p:cNvPicPr/>
              <p:nvPr/>
            </p:nvPicPr>
            <p:blipFill>
              <a:blip r:embed="rId5"/>
              <a:stretch>
                <a:fillRect/>
              </a:stretch>
            </p:blipFill>
            <p:spPr>
              <a:xfrm>
                <a:off x="2313000" y="2079720"/>
                <a:ext cx="8035200" cy="949680"/>
              </a:xfrm>
              <a:prstGeom prst="rect">
                <a:avLst/>
              </a:prstGeom>
            </p:spPr>
          </p:pic>
        </mc:Fallback>
      </mc:AlternateContent>
    </p:spTree>
    <p:extLst>
      <p:ext uri="{BB962C8B-B14F-4D97-AF65-F5344CB8AC3E}">
        <p14:creationId xmlns:p14="http://schemas.microsoft.com/office/powerpoint/2010/main" val="3662414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CF1A82-0E3F-48FE-843A-8254F22E656F}" vid="{DCB8EE7F-0FD7-4D85-9775-2B891E68592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 Blank Slide for Zoom</Template>
  <TotalTime>3054</TotalTime>
  <Words>7760</Words>
  <Application>Microsoft Office PowerPoint</Application>
  <PresentationFormat>Widescreen</PresentationFormat>
  <Paragraphs>661</Paragraphs>
  <Slides>87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87</vt:i4>
      </vt:variant>
    </vt:vector>
  </HeadingPairs>
  <TitlesOfParts>
    <vt:vector size="97" baseType="lpstr">
      <vt:lpstr>Arial</vt:lpstr>
      <vt:lpstr>Arial Black</vt:lpstr>
      <vt:lpstr>Atkinson Hyperlegible</vt:lpstr>
      <vt:lpstr>Bell MT</vt:lpstr>
      <vt:lpstr>Calibri</vt:lpstr>
      <vt:lpstr>Garamond</vt:lpstr>
      <vt:lpstr>Times New Roman</vt:lpstr>
      <vt:lpstr>Wingdings</vt:lpstr>
      <vt:lpstr>Office Theme</vt:lpstr>
      <vt:lpstr>1_Office Theme</vt:lpstr>
      <vt:lpstr>Chapter 39</vt:lpstr>
      <vt:lpstr>Learning Objectives</vt:lpstr>
      <vt:lpstr>Why Do Governments Keep Things Secret?</vt:lpstr>
      <vt:lpstr>Matrix/Mosaic Theory of Classified Information</vt:lpstr>
      <vt:lpstr>The Legal Basis for Classification </vt:lpstr>
      <vt:lpstr>Illegal Threats to Government Secrecy</vt:lpstr>
      <vt:lpstr>Legal Threats to Government Secrecy</vt:lpstr>
      <vt:lpstr>Quick Review of FOIA</vt:lpstr>
      <vt:lpstr>PowerPoint Presentation</vt:lpstr>
      <vt:lpstr>Exemption 1 applies to matters that are. . .</vt:lpstr>
      <vt:lpstr>Executive Order 13526</vt:lpstr>
      <vt:lpstr>Executive Order 13526</vt:lpstr>
      <vt:lpstr>Proper Classification</vt:lpstr>
      <vt:lpstr>Executive Order 13526</vt:lpstr>
      <vt:lpstr>Executive Order 13526</vt:lpstr>
      <vt:lpstr>Executive Order 13526</vt:lpstr>
      <vt:lpstr>Executive Order 13526</vt:lpstr>
      <vt:lpstr>Executive Order 13526</vt:lpstr>
      <vt:lpstr>Executive Order 13526</vt:lpstr>
      <vt:lpstr>Executive Order 13526</vt:lpstr>
      <vt:lpstr>Executive Order 13526</vt:lpstr>
      <vt:lpstr>Executive Order 13526</vt:lpstr>
      <vt:lpstr>Executive Order 13526</vt:lpstr>
      <vt:lpstr>Executive Order 13526</vt:lpstr>
      <vt:lpstr>Unclassified Information in Context: The Pieces of a Puzzle</vt:lpstr>
      <vt:lpstr>Knowledge Preview</vt:lpstr>
      <vt:lpstr>Compilation Theory</vt:lpstr>
      <vt:lpstr>Knowledge Preview</vt:lpstr>
      <vt:lpstr>Executive Order 13526</vt:lpstr>
      <vt:lpstr>Processing a FOIA Request &amp; Exemption 1</vt:lpstr>
      <vt:lpstr>Three Ways to Protect Classified Information Using Exemption 1</vt:lpstr>
      <vt:lpstr>Three Ways to Protect Classified Information Using Exemption 1</vt:lpstr>
      <vt:lpstr>Original Glomar Response</vt:lpstr>
      <vt:lpstr>Three Ways to Protect Classified Information Using Exemption 1</vt:lpstr>
      <vt:lpstr>Three Ways to Protect Classified Information Using Exemption 1</vt:lpstr>
      <vt:lpstr>Applying the Foreseeable Harm Standard</vt:lpstr>
      <vt:lpstr>Declassification Provisions of EO 13526</vt:lpstr>
      <vt:lpstr>Executive Order 13526</vt:lpstr>
      <vt:lpstr>Executive Order 13526</vt:lpstr>
      <vt:lpstr>Executive Order 13526</vt:lpstr>
      <vt:lpstr>Executive Order 13526</vt:lpstr>
      <vt:lpstr>Litigation Considerations</vt:lpstr>
      <vt:lpstr>Defending Exemption 1 in Litigation</vt:lpstr>
      <vt:lpstr>Defending Exemption 1 in Litigation</vt:lpstr>
      <vt:lpstr>Defending Exemption 1 in Litigation</vt:lpstr>
      <vt:lpstr>Defending Exemption 1 in Litigation</vt:lpstr>
      <vt:lpstr>Contractual Limitations on the Use and Disclosure of Classified Information</vt:lpstr>
      <vt:lpstr>Sensitive Compartmented Information Nondisclosure Agreement (SF 4414)</vt:lpstr>
      <vt:lpstr>Limitation of Prepublication Review</vt:lpstr>
      <vt:lpstr>Abusing the Review Process</vt:lpstr>
      <vt:lpstr>Judicial Review and Enforcement</vt:lpstr>
      <vt:lpstr>Can You Sign Away Your 1st Amendment Rights? US v. Marchetti, 466 F.2d 1309 (CTA4 1972)</vt:lpstr>
      <vt:lpstr>Contracting away 1st Amendment Rights</vt:lpstr>
      <vt:lpstr>What if the Author Did Not Use Classified Information?</vt:lpstr>
      <vt:lpstr>The John Bolton Case</vt:lpstr>
      <vt:lpstr>Leakers</vt:lpstr>
      <vt:lpstr>Leaks and the Espionage Act</vt:lpstr>
      <vt:lpstr>Espionage Act</vt:lpstr>
      <vt:lpstr>§793. GATHERING, TRANSMITTING, OR LOSING DEFENSEINFORMATION</vt:lpstr>
      <vt:lpstr>PowerPoint Presentation</vt:lpstr>
      <vt:lpstr>PowerPoint Presentation</vt:lpstr>
      <vt:lpstr>18 U.S. Code § 794 - Gathering or delivering defense information to aid foreign government</vt:lpstr>
      <vt:lpstr>PowerPoint Presentation</vt:lpstr>
      <vt:lpstr>18 U.S. Code § 798 - Disclosure of classified information</vt:lpstr>
      <vt:lpstr>Security Clearances</vt:lpstr>
      <vt:lpstr>NBIB Introduction</vt:lpstr>
      <vt:lpstr>Tiered Investigative Model</vt:lpstr>
      <vt:lpstr>Suitability Determinations</vt:lpstr>
      <vt:lpstr>Suitability Standards &amp; Criteria</vt:lpstr>
      <vt:lpstr>Security Clearance Adjudication</vt:lpstr>
      <vt:lpstr>NATIONAL BACKGROUND INVESTIGATIONS BUREAU</vt:lpstr>
      <vt:lpstr>NATIONAL BACKGROUND INVESTIGATIONS BUREAU</vt:lpstr>
      <vt:lpstr>NATIONAL BACKGROUND INVESTIGATIONS BUREAU</vt:lpstr>
      <vt:lpstr>NATIONAL BACKGROUND INVESTIGATIONS BUREAU</vt:lpstr>
      <vt:lpstr>Security Clearance Adjudication</vt:lpstr>
      <vt:lpstr>NATIONAL BACKGROUND INVESTIGATIONS BUREAU</vt:lpstr>
      <vt:lpstr>Security Clearances</vt:lpstr>
      <vt:lpstr>Who does Not Need a Security Clearance?</vt:lpstr>
      <vt:lpstr>United States v. Rosen, 2006 445 F. Supp. 2d 602, as amended (EDV 2006)</vt:lpstr>
      <vt:lpstr>How do You Judge Vagueness?</vt:lpstr>
      <vt:lpstr>The Notice Claim</vt:lpstr>
      <vt:lpstr>1st Amendment Policy</vt:lpstr>
      <vt:lpstr>The National Security Special Case</vt:lpstr>
      <vt:lpstr>Their Conspiracy with the Government Employee, Franklin</vt:lpstr>
      <vt:lpstr>The Defendant’s Passing Information to Others</vt:lpstr>
      <vt:lpstr>The Intent Requirement Saves the Statute</vt:lpstr>
      <vt:lpstr>Later Proceedings in Rosen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Richards</cp:lastModifiedBy>
  <cp:revision>108</cp:revision>
  <dcterms:created xsi:type="dcterms:W3CDTF">2021-04-08T12:41:21Z</dcterms:created>
  <dcterms:modified xsi:type="dcterms:W3CDTF">2023-04-13T16:20:53Z</dcterms:modified>
</cp:coreProperties>
</file>