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345" r:id="rId2"/>
    <p:sldId id="347" r:id="rId3"/>
    <p:sldId id="301" r:id="rId4"/>
    <p:sldId id="302" r:id="rId5"/>
    <p:sldId id="303" r:id="rId6"/>
    <p:sldId id="304" r:id="rId7"/>
    <p:sldId id="305" r:id="rId8"/>
    <p:sldId id="306" r:id="rId9"/>
    <p:sldId id="307" r:id="rId10"/>
    <p:sldId id="309" r:id="rId11"/>
    <p:sldId id="310" r:id="rId12"/>
    <p:sldId id="376" r:id="rId13"/>
    <p:sldId id="311" r:id="rId14"/>
    <p:sldId id="312" r:id="rId15"/>
    <p:sldId id="313" r:id="rId16"/>
    <p:sldId id="315" r:id="rId17"/>
    <p:sldId id="316" r:id="rId18"/>
    <p:sldId id="317" r:id="rId19"/>
    <p:sldId id="318" r:id="rId20"/>
    <p:sldId id="346" r:id="rId21"/>
    <p:sldId id="320" r:id="rId22"/>
    <p:sldId id="321" r:id="rId23"/>
    <p:sldId id="322" r:id="rId24"/>
    <p:sldId id="323" r:id="rId25"/>
    <p:sldId id="324" r:id="rId26"/>
    <p:sldId id="325" r:id="rId27"/>
    <p:sldId id="327" r:id="rId28"/>
    <p:sldId id="348" r:id="rId29"/>
    <p:sldId id="349" r:id="rId30"/>
    <p:sldId id="350" r:id="rId31"/>
    <p:sldId id="352" r:id="rId32"/>
    <p:sldId id="353" r:id="rId33"/>
    <p:sldId id="354" r:id="rId34"/>
    <p:sldId id="355" r:id="rId35"/>
    <p:sldId id="356" r:id="rId36"/>
    <p:sldId id="357" r:id="rId37"/>
    <p:sldId id="358" r:id="rId38"/>
    <p:sldId id="359" r:id="rId39"/>
    <p:sldId id="360" r:id="rId40"/>
    <p:sldId id="351" r:id="rId41"/>
    <p:sldId id="361" r:id="rId42"/>
    <p:sldId id="366" r:id="rId43"/>
    <p:sldId id="367" r:id="rId44"/>
    <p:sldId id="330" r:id="rId45"/>
    <p:sldId id="332" r:id="rId46"/>
    <p:sldId id="335" r:id="rId47"/>
    <p:sldId id="337" r:id="rId48"/>
    <p:sldId id="338" r:id="rId49"/>
    <p:sldId id="339"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9" autoAdjust="0"/>
    <p:restoredTop sz="86407" autoAdjust="0"/>
  </p:normalViewPr>
  <p:slideViewPr>
    <p:cSldViewPr snapToGrid="0">
      <p:cViewPr varScale="1">
        <p:scale>
          <a:sx n="71" d="100"/>
          <a:sy n="71" d="100"/>
        </p:scale>
        <p:origin x="235" y="58"/>
      </p:cViewPr>
      <p:guideLst/>
    </p:cSldViewPr>
  </p:slideViewPr>
  <p:outlineViewPr>
    <p:cViewPr>
      <p:scale>
        <a:sx n="33" d="100"/>
        <a:sy n="33" d="100"/>
      </p:scale>
      <p:origin x="0" y="-26844"/>
    </p:cViewPr>
  </p:outlineViewPr>
  <p:notesTextViewPr>
    <p:cViewPr>
      <p:scale>
        <a:sx n="1" d="1"/>
        <a:sy n="1" d="1"/>
      </p:scale>
      <p:origin x="0" y="0"/>
    </p:cViewPr>
  </p:notesTextViewPr>
  <p:sorterViewPr>
    <p:cViewPr varScale="1">
      <p:scale>
        <a:sx n="1" d="1"/>
        <a:sy n="1" d="1"/>
      </p:scale>
      <p:origin x="0" y="-1454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48:38.397"/>
    </inkml:context>
    <inkml:brush xml:id="br0">
      <inkml:brushProperty name="width" value="0.05292" units="cm"/>
      <inkml:brushProperty name="height" value="0.05292" units="cm"/>
      <inkml:brushProperty name="color" value="#FF0000"/>
    </inkml:brush>
  </inkml:definitions>
  <inkml:trace contextRef="#ctx0" brushRef="#br0">2798 4025 1366 0,'38'0'0'16,"66"0"35"-16,50-5 1 15,40-2 33-15,32-7 1 16,31-10-17-16,24-5 1 16,20-4-28-16,29 0 1 15,37-3-13-15,16-2 0 16,-4-4-5-16,11-3 1 16,1-9-2-16,3-15 1 15,13-17-3-15,-6-3 1 16,-4-4 7-16,-27-8 1 15,-21-16 7-15,-35 4 1 0,-33 3 9 16,-42 1 1-16,-50-11 4 16,-39 6 1-16,-46 10 7 15,-44-3 1-15,-35-13 5 16,-37 1 0-16,-34 3-5 16,-35 0 1-16,-32-9-15 15,-32 3 0-15,-31 6-11 16,-36 5 0-16,-31 12-7 15,-33 16 1-15,-25 17-4 0,-40 16 1 16,-24 17-2-16,-37 25 0 16,-32 25-7-16,-7 16 1 15,-12 12-4-15,7 26 1 16,13 27-1-16,29 6 0 16,25 11-1-16,41 18 0 15,39 28-2-15,38 8 1 16,30 20-2-16,37 5 1 15,32 5-1-15,40 10 0 16,41 6-1-16,41-8 0 16,45-6 0-16,57-23 1 15,59-34-4-15,56-11 1 16,57-8-46-16,33-19 1 16,-267-106-1702-16</inkml:trace>
  <inkml:trace contextRef="#ctx0" brushRef="#br0" timeOffset="1801.75">3059 5944 985 0,'17'4'0'0,"34"-1"21"16,20 6 1-16,7 0 35 16,12-4 1-16,14 2 1 0,12-4 1 15,7-3-22 1,17 0 0-16,13 0-13 0,24 5 1 16,22 1-7-16,13 4 1 15,17-5-5-15,2 2 1 16,7-5-3-16,7 1 0 15,16 1-3-15,15-4 0 16,23 0-1-16,15 0 0 16,18 0-1-16,10-7 1 15,23 5-2-15,7-1 0 16,-3-6 1-16,19 6 1 16,9-3 2-16,5 5 1 15,4 2 2-15,19 1 1 16,11-4 3-16,13-1 0 15,5-1 2-15,24-4 0 16,12-4 2-16,13 0 0 16,26-2-2-16,13-2 1 0,11-1-2 15,12 1 1-15,17 4-2 16,0 0 0-16,5 3 8 16,10 9 1-16,13 4 2 15,9 1 0-15,21 2 2 16,6 2 0-16,0-4-5 15,4 3 1-15,14 5-4 16,4 6 0-16,8 1-3 16,-4 6 0-16,-6 4-2 15,-18 3 1-15,-22 0-1 0,-24 3 0 16,-26 9-1-16,-25-4 0 16,-35-4-3-16,-34 1 1 15,-46-5-4-15,-38-4 0 16,-48-5-3-16,-59-12 1 15,-291-12-1769-15</inkml:trace>
  <inkml:trace contextRef="#ctx0" brushRef="#br0" timeOffset="2584.05">2972 6950 1086 0,'41'-4'0'0,"66"-13"21"16,40 2 1-16,29-3 38 16,27 3 0-16,17-3 18 15,24 6 1-15,19-3-13 16,26 6 1-16,39 9-11 15,21 4 1-15,11-1-11 16,30 6 0-16,39 1-6 16,8 0 0-16,23-10-10 15,15 0 0-15,22 0-5 16,17-7 0-16,15-1 6 16,3-1 1-16,-8-3 2 0,-14 3 1 15,-12-6 12-15,-19 4 0 16,-11 8 8-16,-26 0 1 15,-13 6-7-15,-27 6 1 16,-35 11-17-16,-21-6 1 16,-346-14-1862-16</inkml:trace>
  <inkml:trace contextRef="#ctx0" brushRef="#br0" timeOffset="17266.68">2051 7623 817 0,'0'0'0'0,"0"0"13"16,-8 21 0-16,8-9 18 16,-4 9 0-16,-1 5-2 15,-1 3 1-15,-2 4-2 16,2 3 1-16,-2 4-10 15,4 5 0-15,8 7-3 0,-3 5 0 16,6 2-3-16,4 2 1 16,1-4-3-1,2 0 1-15,1 5-2 0,6 0 1 16,2 1-2-16,5-4 1 16,7 3-1-16,2 2 1 15,4-5-1-15,-2-6 0 16,-2-4-2-16,-6-6 0 15,1 0-1-15,0-5 0 16,0-6 0-16,-6-6 0 16,0-6 1-16,6-6 1 15,2 0 1-15,1 0 0 16,6-2 0-16,-1 0 1 16,4-3-8-16,2-1 0 15,-46-8-986-15</inkml:trace>
  <inkml:trace contextRef="#ctx0" brushRef="#br0" timeOffset="20699.98">5366 8938 772 0,'0'0'0'0,"-60"7"21"0,7 0 1 16,-2 5 69-16,-8-5 1 16,-10-2 9-16,-6-1 0 15,-7 1-18-15,-4 2 0 16,7 7-33-16,-5 5 0 15,-10 3-17-15,0 6 0 16,8 3-2-16,3 6 0 16,3 1-4-16,1 5 1 15,-2-2-10-15,13 4 1 16,5 2-4-16,9-2 1 16,6 2-5-16,3-2 0 15,3-2-4-15,7 0 0 16,16 2-3-16,13 4 1 15,6-8-3-15,17 1 1 16,10-7-3-16,10-4 1 0,11-5-1 16,9-4 1-1,4 4-1-15,13-2 0 0,11-1 0 16,6 1 0-16,4-1 0 16,12 2 0-16,10-4 0 15,5 2 0-15,3 3-1 16,10 0 1-16,14-9 0 15,12 2 0-15,10 0 0 16,6-3 0-16,3-8 0 16,8-1 0-16,3-2 0 15,7-1 0-15,7-1 1 0,9-3 0 16,0-3 4 0,7 1 0-16,5 2 5 0,7 0 0 15,2 0 4-15,4-2 1 16,0-1 1-16,8 1 1 15,6-3-1-15,3 2 1 16,5-8-3-16,3 4 1 16,4 4-2-16,-4-4 0 15,6-5-2-15,-1 0 1 16,-3 6 0-16,-4-2 0 16,-4 1-1-16,2 2 0 15,1 5-2-15,-3-4 0 16,4 4-1-16,-3 0 1 15,3 0-2-15,0 4 0 16,-1 3 0-16,-5-2 0 16,6-3 4-16,-6-2 0 15,2-2 2-15,-9-3 0 0,2-1 1 16,2 5 1-16,-4-5-5 16,6 3 0-16,-1 3 0 15,6-5 1-15,3 0-1 16,11-1 0-16,0 3-1 15,-4 1 1-15,1-1-3 16,1-1 1-16,-2 3-1 16,-1 1 1-16,-6 5-2 15,2-2 0-15,0-1 0 16,5 1 0-16,-6 3-1 0,4 1 1 16,3 5-1-1,-1-4 1-15,-5 4-2 0,3 1 1 16,1-1-1-16,-2-4 0 15,0 4-1-15,3-3 1 16,6 3-1-16,3-3 0 16,4 3 0-16,-1 0 1 15,-4 0-1-15,-1 2 0 16,-1-2-1-16,3 4 1 16,2-1-1-16,0 4 1 15,-6 2-1-15,3 0 0 16,3-2 0-16,3-5 0 15,6 5 1-15,-6-4 0 16,-3 3 1-16,0-3 0 16,4-4-1-16,-3-1 1 15,1 0-2-15,-2-1 1 16,-2-4 0-16,-3-3 1 0,1-2 0 16,-8-4 1-16,-6-1-1 15,-7-3 0-15,-5-4 0 16,-17-7 1-16,-12-1-1 15,-15-2 0-15,-21-2-1 16,-22 1 1-16,-19-1-1 16,-22-2 0-16,-19 2 1 15,-22-4 1-15,-20 4-1 16,-19-2 0-16,-23 2-4 0,-25-4 1 16,-25-3-2-16,-26 7 0 15,-26 3-7-15,-20 9 1 16,-17 0-11-16,-18 3 0 15,-27-5-12-15,-26 2 0 16,-23 0-6-16,-25 0 0 16,-17 0 9-16,-18-7 0 15,-5 1 8-15,-11-2 0 16,-7-1 4-16,-12 0 0 16,-9 4 7-16,-7 1 0 15,-18 1 3-15,-8 3 1 16,-10 1 2-16,-6 1 0 15,-16 1 1-15,-4-5 1 16,-4-7 0-16,-1 1 0 16,-5 4 0-16,-6-5 0 15,2-3 0-15,-1 3 0 16,-5 4 0-16,1-2 0 0,-4 2 0 16,-6 1 0-16,-7 2 0 15,-4 2 0-15,1-3 0 16,-4 2 1-16,-3 1 1 15,0 4 0-15,-7-1 3 16,1 0 1-16,4 1 1 16,10-4 0-16,4 3 1 15,17-3 0-15,-2 3 0 16,6-3 0-16,5-3 0 16,4-3 0-16,3-6 0 15,6 3 0-15,6 4-2 0,3-2 1 16,17 5-2-16,-5-3 1 15,-8-6-2-15,0 1 1 16,7 3-1-16,3 5 0 16,-3 2-1-16,-2 5 0 15,-5 5-1-15,-6 2 1 16,-1 4-1-16,0 6 1 16,2 6-2-16,-8 4 1 15,-8 10-1-15,-8 3 0 16,8-1-2-16,8 13 1 15,15 9-5-15,17 17 1 16,-1 19-17-16,31 2 0 16,323-92-1660-16</inkml:trace>
  <inkml:trace contextRef="#ctx0" brushRef="#br0" timeOffset="26552.75">13402 8161 1545 0,'0'0'0'16,"-25"-19"46"-16,1 4 1 16,-8-4 30-16,-9 1 0 0,1-2-23 15,-13-1 0-15,-11-2-29 16,-4 8 1-16,-14 11-17 15,-2 11 1-15,-8 16-6 16,-7 4 1-16,-14 6-4 16,-5 2 1-16,5 6-2 15,0 3 0-15,-1 6 0 16,3 12 0-16,12 7-2 16,9 2 1-16,-5 0-3 0,10 11 0 15,18 4-4-15,12 2 1 16,13 2-1-16,15 0 1 15,15-7-2-15,19-5 0 16,21-3 1-16,18-6 0 16,30-10 0-16,14-12 1 15,14-11 3-15,14-15 0 16,23-14 1-16,13-11 0 16,20-20 1-16,12-18 0 15,2-18 0-15,3-16 1 16,-6-14 1-16,-8-6 0 15,-6-11 4-15,-25-4 0 16,-15 2 16-16,-24-1 0 16,-17-5 14-16,-32 8 0 15,-29 7 12-15,-26 5 1 16,-29 5-2-16,-33 7 1 16,-32 8-3-16,-40 21 1 0,-36 18-14 15,-34 24 0-15,-39 29-8 16,-36 37 1-16,-23 43-10 15,-17 14 1-15,316-111-1807 16</inkml:trace>
  <inkml:trace contextRef="#ctx0" brushRef="#br0" timeOffset="28586.55">20505 8194 1556 0,'0'0'0'0,"-12"-26"61"16,-2-3 1-16,-9-4 62 15,-18-9 0-15,-19-11-49 16,-16-4 0-16,-12 3-47 0,-14 12 1 16,-13 10-12-16,-17 4 0 15,-13 9-6-15,-22 5 0 16,-25 4-2-16,-11 10 1 16,-11 5-1-16,-4 16 0 15,-1 10-1-15,2 19 1 16,9 12-3-16,12 13 0 15,16 4-2-15,32 8 1 16,31 6-2-16,36-3 1 16,34-2-3-16,20 2 1 15,11 7-2-15,23 4 1 16,27-4-1-16,29-7 0 16,40-11-1-16,27-10 1 15,25-11-2-15,29-13 0 16,22-14-1-16,18-16 1 15,13-16-1-15,8-18 1 0,5-18-1 16,-3-10 0-16,-7-6 1 16,-16-16 0-16,-19-20 0 15,-27-4 0-15,-23 1 1 16,-38-3 0-16,-31 5 1 16,-35-2 0-16,-37-1 0 15,-28 6 1-15,-28 16 2 16,-39 11 0-16,-50 17 1 15,-51 22 0-15,-47 38-1 16,-37 37 0-16,-23 34-3 0,-8 26 0 16,297-114-1700-16</inkml:trace>
  <inkml:trace contextRef="#ctx0" brushRef="#br0" timeOffset="36383.18">3812 11491 851 0,'0'0'0'0,"0"0"14"16,0 0 0-16,23 0 22 15,-13 0 1-15,11 0 12 16,8 2 0-16,6-1 1 15,6 3 1-15,3-1-24 16,10 4 1-16,6 4-2 16,7 1 0-16,0-2-4 0,7 0 0 15,15 1-3-15,2-1 1 16,-1-1-2-16,9-4 1 16,14-1-6-16,5-1 1 15,4-6-1-15,12-1 1 16,7-1-2-16,12 0 0 15,10 1 4-15,-1-4 1 16,2-8-4-16,4 0 0 16,6 6 0-16,11 1 1 15,6-1 4-15,7 0 0 16,1-2 4-16,4-4 1 16,0 0-2-16,1 1 1 15,8 1 0-15,3 0 1 16,2-1-3-16,5-3 1 15,-1 6-2-15,4 2 1 16,3-1-2-16,-4 1 0 0,-5 0-3 16,-1 1 1-16,10 2 1 15,-2 2 0-15,0 0-4 16,3-1 0-16,2 5 2 16,4 1 1-16,-4 1-3 15,7 3 1-15,-2 1 0 16,2 2 0-16,-7 0-3 15,4 2 0-15,-2-1-1 16,-2 3 0-16,3-1 2 16,3-1 1-16,1-2 0 0,-4 0 1 15,6 1-3-15,-3-3 0 16,4-5-1-16,5 2 0 16,1 2-1-16,5-1 1 15,4-1-1-15,5-4 0 16,1-1-1-16,12 3 1 15,-3 0-1-15,3 0 1 16,-4 0-1-16,3 0 1 16,4 0-2-16,2 0 0 15,-2 1 0-15,0 3 0 16,1 1-1-16,-1 2 0 16,4 0 4-16,-6-2 0 15,5-5 3-15,6 3 1 16,16-1 1-16,-4 0 0 15,3-4 3-15,-4 0 0 16,-4 6 0-16,6 1 0 16,12-3-3-16,3 3 1 15,-2 2-1-15,0 2 1 0,-3-6-5 16,3 6 1-16,11 10 0 16,1-4 0-16,-3-1-1 15,-5 2 0-15,0 4-1 16,-2-2 1-16,-4-6-1 15,-8-5 0-15,-4-2 2 16,0 0 1-16,2 2 0 16,-5-7 1-16,-4 0 4 15,-11-9 1-15,-8-1 2 0,-16-2 0 16,-8-2-1-16,-11 2 0 16,-12 3 1-16,-8 1 1 15,-14-3-2-15,-18 10 0 16,-19 1-4-16,-16 3 1 15,-21-5-7-15,-16 4 1 16,-16 8-3-16,-16 4 0 16,-14 2-3-16,-14 1 0 15,-16 0-5-15,-11 6 0 16,-1 5-3-16,-6-8 0 16,-19-20-2185-16</inkml:trace>
  <inkml:trace contextRef="#ctx0" brushRef="#br0" timeOffset="41883.44">4304 11643 1265 0,'0'0'0'16,"0"0"36"-16,0 0 0 0,0 0 26 15,0 0 1 1,-23 11-50-16,11-1 0 0,3 6-20 16,0-3 1-16,9-13-1101 15</inkml:trace>
  <inkml:trace contextRef="#ctx0" brushRef="#br0" timeOffset="42379.4">6532 13220 1948 0,'0'0'0'0,"35"3"3"0,6-1 1 16,22-2-16-16,-1-9 0 16,-62 9-1437-16</inkml:trace>
  <inkml:trace contextRef="#ctx0" brushRef="#br0" timeOffset="43070.15">9941 14651 1646 0,'0'0'0'0,"16"19"-13"15,12 12 0-15,25 18-3 16,-7-3 0-16,-46-46-1175 16</inkml:trace>
  <inkml:trace contextRef="#ctx0" brushRef="#br0" timeOffset="43714.56">13831 16144 2038 0,'0'0'0'16,"0"0"15"-16,0 0 1 16,31 11-22-16,10 8 0 15,-41-19-1537-15</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4:17.767"/>
    </inkml:context>
    <inkml:brush xml:id="br0">
      <inkml:brushProperty name="width" value="0.05292" units="cm"/>
      <inkml:brushProperty name="height" value="0.05292" units="cm"/>
      <inkml:brushProperty name="color" value="#FF0000"/>
    </inkml:brush>
  </inkml:definitions>
  <inkml:trace contextRef="#ctx0" brushRef="#br0">2813 11659 1254 0,'0'0'0'15,"-61"2"38"-15,10 6 0 16,-6 8 34-16,2 11 0 16,-5 11-22-16,6 14 1 0,1 19-30 15,-5 9 0-15,-15 5-7 16,6 6 1 0,7 19-7-16,6 4 1 0,8 3-4 15,10 6 0-15,15 4-1 16,11-1 0-16,6-8-1 15,9 1 0-15,17 2-1 16,9-7 1-16,15-3-2 16,16 0 1-16,16 1-2 15,3-1 1-15,9-7-1 0,14 2 0 16,19 3 0-16,15-4 0 16,6-4 0-16,15-3 0 15,12-3-1-15,11 1 1 16,12-17-2-16,9-3 1 15,14-3-1-15,12-2 1 16,11-2-1-16,18-3 1 16,13-11-1-16,13-3 0 15,2-3 0-15,5-8 1 16,4 1 0-16,15-3 1 16,16-4-1-16,13-2 1 15,0 0 0-15,3 1 0 16,12 5 0-16,6-5 0 15,2-4 0-15,6-1 0 16,17 2 1-16,3 0 0 16,9-5 0-16,2 0 0 0,12-3 3 15,0-4 0-15,0-4 2 16,3 1 1-16,8 1 2 16,3 2 0-16,10 0 0 15,8 4 1-15,10 1-1 16,6-3 1-16,7-6 1 15,-1 1 0-15,5 5-1 16,2-4 0-16,8-3 1 16,0-2 1-16,1-2 0 15,-3-6 1-15,-1-1 2 0,-3 1 1 16,2-3-2-16,1-4 0 16,1-6-1-16,0-3 0 15,-2-7 2-15,5-9 1 16,12-15-1-16,-7-3 1 15,-2-5 0-15,-12-8 0 16,-4-10 0-16,-4-3 0 16,-18-10 0-16,-10-6 0 15,-18-7-2-15,-16-7 0 16,-12-7-4-16,-29 1 1 16,-18-2-1-16,-22-5 0 15,-23-4 4-15,-16-2 0 16,-26 0 1-16,-29 1 0 15,-27 1 5-15,-29 8 0 16,-29 6-1-16,-27-1 1 16,-20 0-3-16,-22 4 0 15,-22 11-5-15,-19-1 1 16,-20-5-2-16,-24 2 0 0,-27 7-3 16,-26 1 1-16,-25 4-6 15,-29 3 1-15,-34-1-3 16,-30 0 1-16,-31 8-2 15,-26 7 1-15,-23 6-1 16,-26-4 0-16,-25 0 0 16,-21-2 0-16,-9 4-1 15,-19 1 1-15,-10 7-1 0,-13 8 0 16,-9-3 0-16,-11 2 0 16,-20-4 0-16,-3-5 0 15,0-1-1-15,-13 3 1 16,-26 2 0-16,-8 4 0 15,-6 0 0-15,-8-4 1 16,-22 0-1-16,-4-2 1 16,-10-3 0-16,-8-4 0 15,-13-3 0-15,-12-1 0 16,-6 1 0-16,-10-7 1 16,-11-12-1-16,-13-7 1 15,-10 1-1-15,-24-1 1 16,-9-8-1-16,-21 11 1 15,-29 16-1-15,-26 18 1 16,-12 23-1-16,-14 35 1 16,-15 32-1-16,-22 46 1 15,-25 45-3-15,-2 34 1 16,9 44-16-16,-5-1 1 0,804-205-1757 16</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4:30.131"/>
    </inkml:context>
    <inkml:brush xml:id="br0">
      <inkml:brushProperty name="width" value="0.05292" units="cm"/>
      <inkml:brushProperty name="height" value="0.05292" units="cm"/>
      <inkml:brushProperty name="color" value="#FF0000"/>
    </inkml:brush>
  </inkml:definitions>
  <inkml:trace contextRef="#ctx0" brushRef="#br0">22846 5470 1243 0,'0'0'0'15,"-14"-17"37"-15,-4-4 1 16,-1-8 42-16,-9-4 0 16,-4-12-8-16,-9 0 0 15,-8 3-32-15,-8 6 1 16,-6 7-20-16,-6 3 1 15,-9 5-6-15,-6 0 1 16,-11 2-6-16,-11 5 1 16,-9-1-6-16,-8-3 0 15,-15-2-3-15,-10 4 1 0,-16 0-3 16,-11-1 1-16,-3-7-1 16,-12-2 1-16,-8-3-1 15,-8-4 0-15,1-4 0 16,-3 4 0-16,-6 1 0 15,-10 2 0-15,-1 1 0 16,-3-2 0-16,-5 1 1 16,-10 4 0-16,-6 2 0 15,-3 0 0-15,-6 0-1 16,-8-2 0-16,-9-7 0 16,1 0 0-16,-1 3-1 0,0 6 1 15,-4 3-1-15,-1 4 1 16,-8 2 0-16,-8-3 0 15,-4 6-1-15,4 0 1 16,3-5 1-16,0-2 0 16,4 1-1-16,-13 1 1 15,-1-4 1-15,-4 2 0 16,4-2 2-16,5 4 1 16,5-2 0-16,-5-2 0 15,-9-5 2-15,0 2 0 16,2 7 2-16,5-2 0 15,2 5 1-15,0 2 1 16,-6 5 1-16,3 5 0 16,-1-1-1-16,4 6 1 15,5 6-2-15,-1 3 1 16,-5 0-3-16,5 5 0 16,-2-1-2-16,10 1 0 0,5 4 0 15,3 0 0-15,2 6-1 16,5-1 1-16,-4 4-2 15,3 6 1-15,6 2-1 16,5 11 0-16,-2 8-1 16,11 9 0-16,8-4-1 15,10 4 1-15,2-1-1 16,16 10 0-16,0 8-1 16,8 0 1-16,12-5-1 15,13-4 0-15,15 1 0 0,15 3 0 16,8 8-1-16,1-3 1 15,4-8-1-15,17-4 0 16,15-1-1-16,13 8 1 16,10 4-1-16,13-8 0 15,9-8 0-15,8 0 0 16,14-1 0-16,15 6 0 16,17 0 0-16,18 2 0 15,12-9 0-15,16-7 0 16,18 0 0-16,13-10 0 15,21-2 0-15,15-4 0 16,23-1-1-16,12-3 0 16,16-8-1-16,20-5 1 15,15-1-1-15,17-6 0 16,27-7 0-16,17-6 0 0,19-2 0 16,10 1 0-16,4-6-1 15,14-3 1-15,13 0 0 16,20-3 1-16,17-3-1 15,22 0 1-15,17 1 0 16,15-3 1-16,9-3-1 16,17 3 1-16,17-1 0 15,10 3 0-15,19-6 0 16,13-1 0-16,11 2 0 16,11 0 0-16,17-1 0 15,19 3 0-15,14-1 0 0,9-1 0 16,21-4 0-16,11-3 0 15,10 8 0-15,8-1 0 16,-3 0 0-16,-6-1 0 16,-1 3 0-16,-6-6 0 15,-6 0 0-15,-30 6 0 16,-10-3 0-16,-11 1 0 16,-14-2 1-16,-30-5 0 15,-35-6 3-15,-38 1 0 16,-40-4 3-16,-33-3 1 15,-36-2 4-15,-42-7 1 16,-30-5 1-16,-37-13 0 16,-37-15 1-16,-32-13 1 15,-39-6-3-15,-31-7 1 16,-27-21 0-16,-30 2 0 16,-32 4 0-16,-49-14 1 15,-56-23 2-15,-73-5 0 0,-81 0-2 16,-102 12 0-16,-99 25 0 15,-103 22 1-15,-101 22-5 16,-84 44 1-16,-75 51-3 16,-78 49 0-16,-67 47-6 15,-53 38 1-15,1039-149-1840 16</inkml:trace>
  <inkml:trace contextRef="#ctx0" brushRef="#br0" timeOffset="4817.52">15570 9461 1489 0,'0'-17'0'16,"-4"-34"40"-16,-4-21 0 15,-7-16 51-15,-15-4 1 16,-10 14-18-16,-17 4 1 16,-18-1-39-16,-17 9 0 15,-12 13-19-15,-13 9 1 0,-22 6-7 16,-32 2 1-16,-23 5-1 16,-20 3 1-16,-17 2-5 15,-12 4 0-15,-9 4-2 16,-15 5 1-16,-11 2-3 15,-17 1 1-15,-17-6-1 16,-16 4 0-16,3 3-2 16,-6 1 1-16,-20-8-1 15,1 4 0-15,-2 3-1 16,-5 3 1-16,-20-1-1 0,-4 3 0 16,-5 4 0-16,1 9 0 15,4 8 0-15,-7 2 0 16,-9-2 0-16,-12-1 0 15,-4 7 0-15,4 9 0 16,7 13 0-16,12 13 0 16,12 7 0-16,15 6 0 15,16 9-1-15,22-2 1 16,27-4-2-16,32 1 1 16,13 6-1-16,31-3 0 15,25 1-1-15,24-1 1 16,25-3-1-16,31-1 0 15,39 9 0-15,33-5 0 16,27-7-1-16,36 3 1 16,36 8-6-16,24-4 0 15,24 5-6-15,30 0 0 16,43-5-17-16,39 8 1 0,29 1-10 16,41 1 1-16,33-3 4 15,34-11 0-15,11-15 4 16,23-5 0-16,29-2 3 15,11-9 1-15,25-7 16 16,24-6 1-16,29-8 6 16,16-15 1-16,19-17 2 15,-6-13 1-15,-8-10 1 16,-10-5 0-16,-17-3 4 16,-1-10 1-16,1-11 9 0,-14-21 0 15,-17-24 8-15,-20-11 1 16,-26 2-1-16,-25-8 1 15,-23-13 0-15,-42-2 1 16,-32-9-3-16,-37 11 1 16,-33 9-3-16,-45 3 1 15,-49 7 0-15,-45 13 1 16,-49 18 0-16,-45 3 1 16,-43 1-4-16,-50 1 0 15,-54 11-3-15,-46 14 0 16,-47 23-8-16,2 2 0 15,243 32-1557-15</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4:42.931"/>
    </inkml:context>
    <inkml:brush xml:id="br0">
      <inkml:brushProperty name="width" value="0.05292" units="cm"/>
      <inkml:brushProperty name="height" value="0.05292" units="cm"/>
      <inkml:brushProperty name="color" value="#FF0000"/>
    </inkml:brush>
  </inkml:definitions>
  <inkml:trace contextRef="#ctx0" brushRef="#br0">1974 5015 739 0,'0'0'0'0,"-13"54"12"15,5-4 0-15,-6 16 21 16,-1 12 1-16,-2 10 9 16,-4 14 0-16,-4 17-11 15,-2 13 1-15,-4 13-12 16,-6 23 0-16,-7 19-5 16,3 12 1-16,6 2-5 15,3-14 0-15,4-7-3 16,5-14 0-16,5-9-4 0,4-1 1 15,-4-7 0-15,4 3 1 16,2-10-1-16,3-3 1 16,6-11-2-16,3-12 1 15,7-6-1-15,3-9 0 16,8-8 0-16,5-6 0 16,12-1 0-16,11-6 1 15,16-6 0-15,6-12 0 16,14-11 1-16,4-6 1 15,-1-6 1-15,10 0 1 16,14-7 1-16,8 0 0 16,1-1 3-16,7-4 1 15,7-4-3-15,8-1 0 16,10 4 2-16,7-1 1 16,0-12 2-16,7 0 0 15,12 0-4-15,13 5 1 0,5-8 1 16,5 0 1-16,16-1 4 15,2-4 0-15,11-3-3 16,5 0 0-16,3 1 0 16,4-3 0-16,12 2-3 15,6 0 1-15,13-1-1 16,13 3 1-16,13-1-2 16,-8-1 0-16,-3-2-1 15,7 2 0-15,17 3-2 0,8 4 1 16,3-4-1-16,7 2 0 15,10-7-2-15,6 0 0 16,7-4 4-16,11-1 1 16,8-4 0-16,11-1 1 15,2-4 0-15,5-3 1 16,18-6-2-16,19 3 1 16,4-1 6-16,6 4 0 15,6-9 2-15,5 1 0 16,15 1-1-16,1 3 0 15,4 1-4-15,3 8 1 16,0 5 3-16,5 7 0 16,10 3 3-16,1 7 0 15,3 4 0-15,-2 7 1 16,-3-2-3-16,-7 7 1 16,-5 0-3-16,-7 2 1 15,-7-4-2-15,-6 2 0 0,-3-5-3 16,-5-2 0-16,-5-2-3 15,-12-5 1-15,-8 0-2 16,-15-3 0-16,-10-4-3 16,-9-7 0-16,-8-5-2 15,-21-6 0-15,-15-8 0 16,-15-3 0-16,-13-6 4 16,-19-4 1-16,-8-8 3 15,-13-10 0-15,-7-14 3 16,-8-1 0-16,-8-1 2 0,-22 3 1 15,-15 2 1-15,-18-8 0 16,-3-3-4-16,-17 5 1 16,-15-2-2-16,-16 2 1 15,-16-6-4-15,-5 1 1 16,-9-4-2-16,-4 3 0 16,-5-2-2-16,-9 7 1 15,-8 6-2-15,-8 0 1 16,-3 0-3-16,-6-2 0 15,-4 6 0-15,-6 1 0 16,-6-3-2-16,-1 1 1 16,2-3-2-16,1-5 1 15,-1-9-1-15,-2-8 1 16,0-4-3-16,0-7 1 16,3-11 0-16,2-2 0 15,-1-6-2-15,-4-4 1 0,-6-11 0 16,1-15 1-16,-4 3 0 15,-9-1 1-15,-10 16 0 16,-11 3 0-16,-12 1-1 16,-14 13 1-16,-15 12-1 15,-19 4 0-15,-19 4-1 16,-23 13 1-16,-23 8-1 16,-22 13 0-16,-25 4-3 15,-27 8 1-15,-24 10-1 16,-13 6 0-16,-12 4-1 15,-15 1 0-15,-16-2-2 0,-3-1 1 16,-7 2-3-16,-14-1 0 16,-11-3-2-16,-14-2 0 15,-11 5-1-15,-6-4 0 16,-17 3-1-16,-12 1 1 16,-10 2 0-16,-22-1 0 15,-13-1 0-15,-26 6 0 16,-11-5 0-16,-15 6 0 15,-23 5 0-15,-3-5 0 16,-4-1 1-16,-7 2 0 16,-5 4 0-16,-15 2 0 15,-1 0 1-15,-9 0 1 16,-6 5 0-16,-3 2 0 16,4-4 1-16,-4 6 0 15,-5-2 1-15,0 1 0 16,-3 1 0-16,4 3 1 0,12 0-1 15,1 7 1-15,-4 7 0 16,1 1 0-16,7-6 0 16,1-1 0-16,8 11 0 15,4 2 1-15,12-3-1 16,-3-1 1-16,3 2-1 16,8-5 1-16,7-7 0 15,-3 1 0-15,-1-2 0 16,1 2 0-16,5 3 0 15,-4-1 0-15,3 9 0 0,-10 5 1 16,-7 2-1-16,-10 7 1 16,-14 9-1-16,-4 6 1 15,2 6-1-15,16 8 1 16,22 9 0-16,36 10 0 16,39 11-3-16,39 10 0 15,43 11-7-15,17-23 1 16,310-90-1933-16</inkml:trace>
  <inkml:trace contextRef="#ctx0" brushRef="#br0" timeOffset="44541.17">3143 10376 963 0,'18'-3'0'0,"28"-9"14"0,8-2 1 16,1-2 21-16,0 3 1 16,7 2 3-16,6 3 0 15,17 2-14-15,-2-1 0 16,2-1-5-16,1 3 1 16,16 1-5-16,4 2 0 15,2 1-3-15,8-1 1 16,11 5-3-16,0-1 1 15,7-4-2-15,7-1 0 16,16 6-3-16,16 3 1 16,12-3 6-16,13 2 0 15,1 0 7-15,9 2 1 16,1 0 1-16,2 4 0 16,3-4 1-16,11 1 1 0,8-3-4 15,7 2 1-15,12 2-5 16,2-4 0-16,9-1 3 15,11-1 1-15,17-3-2 16,10 5 0-16,19 2 1 16,1 2 0-16,0-7-1 15,8 1 0-15,28 4-2 16,4-2 1-16,4 7-1 16,8 4 0-16,4-6-1 15,8 1 0-15,6-6-1 0,-3 2 1 16,2 1 8-16,2-4 1 15,-3-4-5-15,3-2 1 16,10-6 5-16,-5-5 0 16,-4 0-3-16,-26-6 0 15,-14-4 2-15,-20 2 0 16,-17 0 2-16,-26 2 1 16,-24 6 0-16,-28 0 1 15,-35 5-2-15,-27-1 1 16,-22 6-5-16,-19 4 0 15,-11 10-7-15,-11 10 0 16,-14 1-5-16,-2-6 1 16,-97-16-1855-16</inkml:trace>
  <inkml:trace contextRef="#ctx0" brushRef="#br0" timeOffset="63526.94">4697 10565 1254 0,'0'0'0'0,"0"0"35"15,0 0 0-15,0 0 30 16,-23 31 1-16,6 6-12 16,-6 8 1-16,-7 6-30 15,-2 14 0-15,-5 16-10 16,-4 14 1-16,-8 14-6 0,3 9 1 15,0 10-4-15,2 0 1 16,7-2-2-16,-3 16 0 16,-1 5-1-16,0 7 0 15,-6 7-1-15,1 0 0 16,0-5-1-16,2 5 0 16,2 8-1-16,1-2 1 15,6-3 0-15,0-10 0 16,6 2 0-16,1-6 0 15,-2-4 2-15,2-4 1 16,-4-2 1-16,6-12 1 16,3-17 2-16,5-9 0 15,9-9 0-15,6-3 0 16,10-9-2-16,7-10 1 16,5-12-1-16,8-5 0 15,3-4-2-15,7-5 1 16,3-7-2-16,12-3 1 0,9-11 0 15,12 2 1-15,8 2 0 16,9-2 0-16,5-7-1 16,13 0 0-16,11 3 1 15,7-1 1-15,4-2 0 16,3-2 0-16,9-1 0 16,12-2 0-16,10-2 0 15,11-2 0-15,-3-3 1 0,8-2 1 16,9-3-2-1,2-4 0-15,11-5 0 0,12 0 0 16,12 4-3-16,12-9 1 16,-2-4-3-16,8 1 0 15,11-3-1-15,3 5 0 16,-1 4 0-16,10-2 0 16,8-2-1-16,14-1 1 15,2 2 0-15,18 1 0 16,8 4 1-16,3-1 0 15,1-8 0-15,14 2 0 16,7 4 0-16,2-4 1 16,-11-5-1-16,11 0 0 15,9-2 0-15,7 2 1 16,5 2 0-16,5 0 1 16,-1-1-1-16,5 3 0 15,11 3 2-15,1 6 1 16,-3 1 2-16,3 5 0 15,5 5 3-15,6 8 1 0,14 7 1 16,-3 8 0-16,-1 8-1 16,-5 1 0-16,-3 1-1 15,-6-2 0-15,1-3-1 16,-4-2 0-16,5 0-3 16,0-1 1-16,0-8-2 15,2-6 0-15,5-6-1 16,2-6 1-16,2-8-1 15,-4-5 1-15,-2-8 0 0,1-5 0 16,1-6-1-16,-4-3 0 16,-1-2-1-16,-3-9 0 15,-3-11 0-15,-8-8 0 16,-7-8-1-16,-11 0 1 16,-27-4-1-16,-8-5 0 15,-9-15 1-15,-16-8 0 16,-21-2 14-16,-17-12 0 15,-20-4 15-15,-11-4 0 16,-7-12 12-16,-15-7 0 16,-18-10 3-16,-11-6 0 15,-9-9-7-15,-5-7 1 16,-7-4-11-16,-14 2 0 16,-7-1-4-16,-7-3 1 15,-7 0-10-15,-11 2 1 16,-9-4-7-16,-10 16 1 15,-11 10-7-15,-12 11 0 0,-12 8-5 16,-11 11 0-16,-13 7-2 16,-13 15 0-16,-15 14-1 15,-10 7 1-15,-11 10-4 16,-14 11 1-16,-16 15-4 16,-14 9 0-16,-10 10-8 15,-17 9 1-15,-15 9-15 16,-13-1 1-16,-13 4-7 15,-15 4 1-15,-19 3-2 16,-27 3 1-16,-19 3 11 0,-20-1 0 16,-17-2 5-16,-14 1 1 15,-14-4 5-15,-18 0 0 16,-23 0 2-16,-18 0 0 16,-24-4 2-16,-21 1 1 15,-15-1 1-15,-24 3 1 16,-20-5-1-16,-22 5 1 15,-17 1 1-15,-20-2 1 16,-15-1 0-16,-3-1 1 16,-6 1-1-16,-12-4 1 15,-3-5-1-15,1-4 1 16,2-12 0-16,-1 2 0 16,-4-7 2-16,-4 1 0 15,-5-1 0-15,-16-7 1 16,-5-2 0-16,-2 8 0 15,-7 1 0-15,-5 3 0 0,-9 8 0 16,-11 3 0-16,-8 3 0 16,-1 8 1-16,4 4-1 15,-23 9 1-15,-14 9-1 16,-12 9 1-16,-8 8 0 16,-17 16 1-16,-8 15-1 15,-30 11 1-15,-13 6-1 16,-3 29 0-16,-6 28-1 15,14 10 1-15,718-146-1885 16</inkml:trace>
  <inkml:trace contextRef="#ctx0" brushRef="#br0" timeOffset="73483.93">13838 15731 1411 0,'-27'-26'0'0,"-47"-49"70"15,-28-16 1-15,-22-11 41 16,-10 5 0-16,-12 12-32 16,-15 5 1-16,-15 6-42 15,-20 13 1-15,-21 18-12 16,-24 21 0-16,-19 23-8 16,-18 25 0-16,-8 19-6 15,5 21 0-15,8 12-8 0,23 19 0 16,11 15-4-16,31 11 1 15,20 7-2-15,32 8 0 16,28 13-2-16,31-4 1 16,26-12-8-16,37-7 1 15,40-3-14-15,40-8 1 16,38 3-8-16,54-6 0 16,51-10 2-16,54-2 1 15,55-7 8-15,32-15 1 16,21-23 6-16,19-23 0 15,10-20 8-15,22-19 1 16,9-17 1-16,-7-25 0 16,5-28 5-16,-19-13 0 15,-22-14 17-15,-29-10 1 16,-9-11 15-16,-32-7 1 16,-37-2 14-16,-42-6 0 15,-36-2-1-15,-43-7 1 0,-38-4-6 16,-42-1 1-16,-46 0-4 15,-40 6 1-15,-36 16-9 16,-39 14 0-16,-47 18-8 16,-51 20 1-16,-50 21-14 15,-49 29 0-15,-35 32-10 16,-31 32 0-16,-24 33-5 16,9 11 0-16,379-80-1977 15</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6:01.315"/>
    </inkml:context>
    <inkml:brush xml:id="br0">
      <inkml:brushProperty name="width" value="0.05292" units="cm"/>
      <inkml:brushProperty name="height" value="0.05292" units="cm"/>
      <inkml:brushProperty name="color" value="#FF0000"/>
    </inkml:brush>
  </inkml:definitions>
  <inkml:trace contextRef="#ctx0" brushRef="#br0">16588 9179 907 0,'0'0'0'16,"31"-17"18"-16,5 4 1 0,8 1 27 15,5 2 1-15,8 3-4 16,4 4 0-16,12-4-15 16,8 3 0-16,18 2-10 15,8 4 0-15,17 5-6 16,15-2 1-16,9 2-4 16,18 0 0-16,19 0 0 0,25 3 1 15,16-1 2-15,23 3 1 16,19-1 2-16,24 2 1 15,22 0 0-15,7 0 1 16,13 0 4-16,13-7 0 16,25 0 3-16,13-5 1 15,12 3 2-15,12-1 1 16,16-6 10-16,18 6 1 16,5 9 7-16,4 9 1 15,11 5 1-15,-6-2 0 16,2-3 1-16,1-2 0 15,6 4-7-15,-9-4 0 16,-9-5-8-16,-11 1 1 16,-12-3-8-16,-24 2 1 15,-18 2-5-15,-18-4 1 16,-25-5-6-16,-22 1 0 16,-33 4-3-16,-24 2 0 0,-31-5-2 15,-24 7 0-15,-22-1-10 16,-35-5 1-16,-149-10-1677 15</inkml:trace>
  <inkml:trace contextRef="#ctx0" brushRef="#br0" timeOffset="1166.23">3507 10582 996 0,'35'0'0'16,"64"0"20"-16,33-1 0 15,25-6 31-15,9 2 1 16,7 5 8-16,12 0 1 16,12 0-17-16,20-2 1 15,9-3-23-15,18 5 0 0,4 3-1 16,19 2 1-16,4-1-8 15,13-4 1-15,5-4 1 16,20 3 0-16,28 1 14 16,2-2 0-16,10 0 5 15,11-1 0-15,14-1 1 16,12 1 0-16,2-4-7 16,-2 5 0-16,1 2-7 15,4 2 1-15,11-1-4 0,16-1 1 16,8 0-4-16,9-1 0 15,10-3-3-15,20 1 1 16,13-4-3-16,6 0 1 16,10 0-3-16,10 4 0 15,13 1-1-15,0-2 1 16,-9-6-2-16,9 0 0 16,15-1 2-16,15 4 1 15,18 0-1-15,10-1 1 16,3-10-1-16,4 3 1 15,7-4 1-15,8 2 0 16,8-1 1-16,-8-3 0 16,-2-1-1-16,-8 3 1 15,-5 3-1-15,-21 9 0 16,-23 7 2-16,-24 7 1 16,-33 7 4-16,-28 2 0 15,-29 1 0-15,-41 4 1 16,-45 7-1-16,-41 3 1 0,-43 3-4 15,-48 6 1-15,-47 3-5 16,-29 2 1-16,-130-45-1746 16</inkml:trace>
  <inkml:trace contextRef="#ctx0" brushRef="#br0" timeOffset="2235.37">3669 12036 1086 0,'26'-5'0'16,"47"-9"26"-16,34 2 1 16,33 3 27-16,18 2 1 15,19 4-14-15,22-1 1 16,25 3-24-16,12-5 1 15,17 3-8-15,17 0 1 0,1 3-4 16,24 1 0-16,21 10-1 16,13-3 1-16,6-1 0 15,29-2 1-15,20 1-2 16,22-3 1-16,14-5-2 16,23-1 0-16,8-1 8 15,10-2 0-15,15 6 5 16,11-2 1-16,14-5 2 15,8 5 1-15,29 7 1 16,6-3 0-16,9-4 0 0,15 2 0 16,29 0-3-16,2-3 1 15,6-1 2-15,11-1 1 16,7 0 2-16,24-2 0 16,13-3-1-16,6 3 0 15,12-2 2-15,4 6 1 16,5 3-2-16,-5 1 0 15,6 10-4-15,-11-3 1 16,-8 5-3-16,-36-1 1 16,-23 8-3-16,-31 3 0 15,-41 1-1-15,-53 0 0 16,-40 6-1-16,-56 3 0 16,-52-2-12-16,-54 2 1 15,-59 0-6-15,-53-7 0 16,-171-26-1644-16</inkml:trace>
  <inkml:trace contextRef="#ctx0" brushRef="#br0" timeOffset="2899.84">6918 13997 1030 0,'153'-11'0'0,"227"-15"47"15,77-1 0-15,31-1 83 16,40 2 0-16,39 5-36 0,37 2 0 16,17-1-24-16,24-1 1 15,40-2-17-15,4 1 1 16,1-2-8-16,-4-1 0 16,-3 1-7-16,-11 0 1 15,-13 0 1-15,-13 10 1 16,-16 9-2-16,-18 10 1 15,-28 12-8-15,-30-13 1 16,-554-4-1711-16</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6:11.830"/>
    </inkml:context>
    <inkml:brush xml:id="br0">
      <inkml:brushProperty name="width" value="0.05292" units="cm"/>
      <inkml:brushProperty name="height" value="0.05292" units="cm"/>
      <inkml:brushProperty name="color" value="#FF0000"/>
    </inkml:brush>
  </inkml:definitions>
  <inkml:trace contextRef="#ctx0" brushRef="#br0">24927 5077 1523 0,'-19'-12'0'16,"-32"-21"38"-16,-25-17 1 15,-23-15 39-15,-24-1 1 0,-27 3-25 16,-25 5 0 0,-19 6-31-16,-26 10 0 0,-20 13-9 15,-20-1 0-15,-18 10-6 16,-20-1 0-16,-15 9-2 15,-20 0 0-15,-11 5-2 16,-19 10 1-16,-17 9 1 16,-13 9 0-16,-7 7 0 15,-2 10 1-15,-4 3-2 16,2 20 1-16,9 10 0 16,23 8 0-16,29 6 4 0,33 0 1 15,37 0 1-15,38 7 0 16,41 6 4-16,37-6 0 15,35-11 0-15,36 2 1 16,33 9-1-16,28 1 1 16,25-1-4-16,32 10 0 15,37 14-2-15,35-8 0 16,37-1-1-16,46-9 0 16,44-14-2-16,44-5 0 15,41-6-3-15,37-16 1 16,31-22-1-16,40-16 0 15,41-14 1-15,27-17 1 16,20-13 3-16,12-9 0 16,21-8-2-16,0-6 1 15,-5-6 1-15,-17-5 0 0,-15-6 3 16,-21-5 1-16,-21-9 2 16,-50 1 1-16,-42 0-2 15,-55-5 0-15,-52 5 0 16,-63-14 1-16,-64-10-3 15,-57-5 1-15,-55 0-1 16,-65-6 1-16,-71-15-2 16,-79-12 1-16,-88-4-2 15,-102 9 1-15,-94 18-2 16,-104 15 1-16,-104 22-7 0,-73 35 1 16,-73 38-5-16,-73 47 0 15,-71 43-7-15,-48 57 0 16,-28 59-24-16,-34 40 0 15,1079-239-1859-15</inkml:trace>
  <inkml:trace contextRef="#ctx0" brushRef="#br0" timeOffset="9935.82">4274 6467 1377 0,'0'0'0'15,"-23"-9"39"-15,4 3 1 16,-4-3 56-16,-13 12 0 16,-13 6-21-16,-9 13 0 15,-6 15-41-15,4 20 1 16,2 23-19-16,3 10 1 15,2 12-4-15,-5 5 0 16,4 9-3-16,4 5 1 16,4-3-3-16,6 3 0 15,13 2-3-15,13-7 1 16,14 0-1-16,18-4 0 16,10 2-1-16,16-6 1 15,14-8-2-15,11-3 1 16,9-9-1-16,17-7 0 15,18-3-1-15,21-3 1 16,14-9 3-16,14-1 0 0,15-6 4 16,17-5 0-16,14-9 4 15,11-11 1-15,22-2 5 16,10-12 0-16,19-2 0 16,5-3 0-16,18 2-5 15,5 1 0-15,0 1 1 16,23-2 1-16,9 2 1 15,3 7 1-15,8 7-3 16,10 2 0-16,14 4 2 0,10-2 0 16,5-6-5-16,2-3 1 15,8-13-1-15,7 6 1 16,0 3 0-16,16 2 0 16,8-5 0-16,10-6 1 15,3-2-2-15,7-3 1 16,7-1-2-16,14-6 0 15,14-5-1-15,7-1 0 16,9-7-3-16,9 3 1 16,23 0-1-16,0-2 0 15,-4-8-2-15,-1-6 1 16,-4-3-1-16,7-3 1 16,9 5-2-16,-5-6 1 15,-9-13-1-15,-18 1 1 16,-16 1 0-16,-19-1 0 15,-16-3 0-15,-26 4 1 16,-20 6-2-16,-30-10 1 0,-25-12 0 16,-17 0 0-16,-25-2-1 15,-21-1 0-15,-19-4-1 16,-22-1 0-16,-17-2 0 16,-23-2 1-16,-25 0-1 15,-24 1 0-15,-24 1 0 16,-22 6 1-16,-27 2 0 15,-21 2 0-15,-18 3-1 16,-21-3 0-16,-24-2 1 16,-24 2 0-16,-22 5-1 0,-29 2 0 15,-26 0-3-15,-17 3 1 16,-21 2-2-16,-25 0 0 16,-34-8 0-16,-21-6 0 15,-25 2 0-15,-18-4 0 16,-19 4 0-16,-18 3 0 15,-15 1 0-15,-18-1 0 16,-22-1 0-16,-11 3 0 16,-8 2 0-16,-15 3 0 15,-10-3 0-15,-3 3 0 16,-12 4 0-16,-7-2 0 16,-17-4 0-16,-6 3 0 15,-12-12 0-15,-5 8 1 16,-6 2-1-16,-11 6 1 15,-6 1-1-15,-21 3 1 16,-6 1-1-16,-2 1 1 16,0 7 0-16,-7-4 0 15,-2-9 0-15,-7 1 0 0,-2-1 0 16,-8 2 1-16,-10 9 0 16,-13 7 0-16,-9 0 1 15,-6 12 0-15,-6 5-1 16,-17 17 1-16,-17 19-1 15,-27 20 1-15,-13 22-1 16,-8 12 1-16,-12 16-3 16,2 20 1-16,-10 33-1 15,10 27 0-15,16 28-1 0,24-22 1 16,637-185-2064-16</inkml:trace>
  <inkml:trace contextRef="#ctx0" brushRef="#br0" timeOffset="22369.35">4304 10660 660 0,'0'0'0'16,"-27"-17"37"-16,1 1 0 15,-9 1 61-15,-2 6 0 16,-4 13-20-16,-5 3 1 16,0 6-34-16,2 10 1 15,7 8-16-15,2 11 0 16,-2 9-7-16,2 8 1 16,6 5-6-16,3 12 0 15,-1 14-4-15,-4 6 1 16,-1-3-3-16,0 7 1 15,-3 6 0-15,3 8 0 16,-5-3-1-16,5 1 0 0,6 10 0 16,0-3 1-16,6-5-2 15,2 0 1-15,4-4 0 16,6-5 1-16,8-5 0 16,5-4 1-16,9 2 0 15,12-9 0-15,6-10-1 16,9-4 0-16,8-1 0 15,0 0 1-15,1 1 0 16,5-9 0-16,3-8-1 0,5-2 0 16,18-4-3-1,1-2 0-15,-1-2-1 0,9-1 1 16,5-5-3-16,5-3 0 16,12-9-1-16,6-4 0 15,9-7 1-15,3-9 0 16,6 1-1-16,12-8 0 15,15-1 0-15,4-2 1 16,9-4-2-16,1-3 1 16,-4-1 1-16,1 3 0 15,3 5 1-15,-1 5 1 16,-1 2 4-16,10 3 1 16,5 0 1-16,-4 4 1 15,2 2 0-15,3-1 0 16,5 3-2-16,1-4 1 15,1-4-2-15,6-1 0 16,8-2-4-16,0-1 1 16,6 1-1-16,6-1 0 0,-1-5-2 15,1 3 0-15,-2-4 0 16,7 0 0-16,6-7-1 16,1 5 0-16,4 6-1 15,4 1 0-15,-1-2 0 16,0 2 0-16,-3 1-1 15,4 1 0-15,1-1-1 16,2 1 0-16,-2 0-1 16,-2 2 0-16,4 0-1 15,-1-1 1-15,1 1-1 0,1 1 1 16,4-3 0-16,2 4 0 16,0-1 0-16,6-5 0 15,11-5 0-15,-1 0 1 16,7 4-1-16,-2-3 1 15,1-4 0-15,-3 1 0 16,4 4 0-16,9 0 0 16,6-4-1-16,-1 0 1 15,9 2 1-15,-5 0 0 16,-4 0 1-16,9-3 0 16,8-6 0-16,5-7 1 15,-3 3 0-15,1-3 0 16,1-3 5-16,4 0 0 15,15-2 5-15,-8 0 1 16,-7 1 5-16,1-1 0 0,9 0 2 16,-4 4 0-16,-16-2 0 15,-2 1 1-15,-11 1-3 16,1 2 0-16,6 2-4 16,-4 5 0-16,-5 3-3 15,-3-1 0-15,-4-2-3 16,-4 1 1-16,-3 7-2 15,-10 2 0-15,-3-2-2 16,-4-4 0-16,-5-1-2 16,-1-2 0-16,4-2 0 15,-4-3 0-15,-4-9-1 0,-13-3 1 16,-6 2-2-16,-5-4 1 16,-2-4 0-16,-2 1 0 15,-4-7-1-15,-4-2 0 16,-15-2-1-16,-6-4 1 15,-8-6-1-15,-12-7 1 16,-4-7 0-16,-5-5 0 16,-7 0 0-16,-11-2 1 15,-10-5 1-15,-9-11 1 16,-9-10 1-16,-7 2 0 16,-5-4 2-16,-3-8 0 15,-3-7 0-15,-5-7 0 16,-1-2-1-16,-4-3 1 15,-5-3-2-15,-6 1 1 16,-3-5-2-16,-11 0 0 16,-7 3-1-16,-8 2 1 0,-12 7-1 15,-6 1 1-15,-9 10-2 16,-9 1 0-16,-5 0 0 16,-7 5 1-16,-6 12-2 15,-10 9 1-15,-11 9-2 16,-10 4 1-16,-11 8-1 15,-17 14 0-15,-17 10-3 16,-17 6 0-16,-17 6-1 16,-19 7 0-16,-15 4-2 15,-23 4 1-15,-19 6-4 16,-22 7 0-16,-19 8-3 0,-9 4 0 16,-10 4-3-16,-15-3 0 15,-1 4 0-15,-11 2 1 16,-13 3 1-16,-4-1 1 15,-8-3 1-15,-8 5 0 16,-8-5 0-16,-3-2 0 16,-5-1 1-16,-9 2 1 15,1 2 0-15,-6-6 1 16,-6-6 0-16,-3 0 0 16,-4 3 2-16,-1-4 1 15,-11-4 0-15,5-4 0 16,7 0 1-16,-3 0 0 15,-6-7 0-15,-3 2 0 16,0-2 0-16,3-2 0 16,6-6 0-16,-2-3 1 15,-7 1 0-15,-4-4 0 0,4 7 0 16,2-1 1-16,-1-2-1 16,1-2 1-16,-4-2 0 15,2-5 1-15,9 2 0 16,-10-1 0-16,-4 1 0 15,0 3 1-15,1-1 0 16,0 3 1-16,-3 5-1 16,-4 0 0-16,-6 0-1 15,-8 6 1-15,-2 8-2 16,-1 5 1-16,-9 12-1 0,0 6 0 16,-1 6-1-16,-2 0 1 15,-1 8-2-15,-1 1 1 16,-1 2-1-16,2-2 0 15,4-11-1-15,11-1 1 16,11-3-2-16,-4 1 0 16,-9 4-1-16,-10-4 0 15,-8 0 0-15,0 4 0 16,-7 5-1-16,-1 15 1 16,-3 16-1-16,-3 18 1 15,5 16-2-15,-3 29 0 16,3 23-3-16,28 1 0 15,392-151-2023-15</inkml:trace>
  <inkml:trace contextRef="#ctx0" brushRef="#br0" timeOffset="37858.36">22537 14196 1444 0,'0'0'0'0,"-23"-28"77"15,6 4 1-15,-3 1 45 16,-1 1 1-16,-11-2-50 16,-8 3 1-16,-6 7-46 15,-7 4 0-15,-7 3-8 16,-12 5 1-16,-11 7-8 15,-5 6 0-15,-2 4-5 16,-14-1 0-16,-8-7-3 0,-6 0 1 16,-5 3-2-16,-11-3 0 15,-14-7-1-15,-16-2 0 16,-15-3-1-16,-11-2 1 16,-6-1-1-16,-7-1 0 15,-8 0-1-15,-5-3 1 16,-6-3 0-16,-12-1 1 15,-3 6 0-15,-17-2 1 16,0-6 1-16,-3-1 1 16,-1 0-1-16,-10-2 0 15,-7-1 0-15,-6-2 0 16,-8 1 0-16,-7-3 1 16,-2-1 2-16,0-8 1 15,-1-1-2-15,-4-1 1 16,-14-3 1-16,-6 6 0 15,-11 1 1-15,-6-3 0 0,-6 4 0 16,-3 5 0-16,-11-1 2 16,-10 4 1-16,-8 1 2 15,-3 6 1-15,2 7 0 16,0 4 0-16,1 0-2 16,-1 0 0-16,-4-4-2 15,-5 0 1-15,-5-1-3 16,8 4 1-16,6 6-2 15,2-1 1-15,-4-7-1 16,1 7 0-16,3 2-2 0,10 11 0 16,20 1-1-16,-1 7 1 15,-1 5-2-15,15 11 1 16,28 10-2-16,7 14 0 16,3 15-2-16,10 16 1 15,11 12-2-15,27 16 1 16,18 22-1-16,26 12 0 15,20 8-1-15,24 6 0 16,11 12-1-16,28-7 1 16,34-1-1-16,26-2 0 15,20 0 0-15,27 1 0 16,32-1 0-16,22 0 0 16,15-14-1-16,40 5 1 15,39 2-1-15,34 2 0 16,31-11-2-16,36-1 1 15,26-3-4-15,33-4 1 16,36-7-3-16,30-9 0 0,19-19-1 16,23-11 1-16,23-14-1 15,27-10 0-15,22-7-2 16,27-9 1-16,18-13 0 16,15-11 0-16,8-8 2 15,14-7 0-15,33-5 2 16,5-9 1-16,4-5 0 15,9-5 1-15,16-9 0 16,22-5 1-16,6-5 3 0,9-6 0 16,6-8 0-16,3-7 1 15,-1-8 1-15,-3-6 0 16,-10-7 1-16,-18-3 1 16,-24-2 0-16,-27-2 1 15,-30 2 0-15,-41-7 0 16,-23-12 1-16,-30-1 0 15,-35-3 0-15,-44-3 0 16,-38-6 7-16,-47 0 0 16,-54-2 5-16,-47-4 1 15,-50-9 2-15,-43-1 1 16,-39 1-1-16,-38-3 0 16,-40-11-2-16,-41-11 1 15,-43-11 3-15,-50-11 0 16,-47-4-2-16,-47-9 0 15,-47-2-2-15,-42-2 1 16,-44-2-4-16,-42 13 1 0,-37 8-7 16,-36 23 1-16,-23 26-6 15,-41 31 1-15,-31 41-3 16,-42 32 0-16,-29 38-3 16,-42 51 1-16,-20 53-1 15,-24 62 0-15,-4 62-1 16,-17 16 0-16,762-272-2197 15</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7:12.870"/>
    </inkml:context>
    <inkml:brush xml:id="br0">
      <inkml:brushProperty name="width" value="0.05292" units="cm"/>
      <inkml:brushProperty name="height" value="0.05292" units="cm"/>
      <inkml:brushProperty name="color" value="#FF0000"/>
    </inkml:brush>
  </inkml:definitions>
  <inkml:trace contextRef="#ctx0" brushRef="#br0">3276 3027 1142 0,'26'0'0'0,"50"-4"37"16,24-1 1-16,26-4 52 16,9-3 0-16,10-5-11 15,5 1 1-15,12-1-36 0,9 5 0 16,16 0-23-16,16-4 1 16,18-1-4-16,4 0 0 15,15-4-2-15,16 0 1 16,19 6-4-16,15-6 1 15,13-3 0-15,16-6 0 16,16-3-3-16,15-5 0 16,6 2-1-16,14 0 0 15,27 3-1-15,9 7 1 16,0 2-1-16,13 3 0 16,1-3 1-16,7 3 0 15,9 0 1-15,12 0 1 16,16 0 6-16,10 6 1 15,2 6 2-15,6 1 1 16,3-5 1-16,2 8 0 0,0 10-2 16,14-1 1-16,1-1-3 15,5 3 1-15,6 2-2 16,5 1 1-16,6 1 0 16,-3-8 1-16,-1-2 1 15,6-2 0-15,6 4-2 16,1 1 1-16,2 1-1 15,-3-2 0-15,-4-4-3 16,4-2 0-16,8 8 3 16,-5 1 1-16,-8-1-2 0,-12-1 1 15,-12 6-1-15,-15-1 1 16,-11 4 1-16,-19 2 0 16,-24 7-2-16,-18 3 1 15,-24-5-1-15,-34-1 0 16,-26-1-1-16,-36 4 1 15,-33 3-7-15,-34-3 1 16,-33-6-9-16,-34-6 0 16,-24 0-3-16,-36-18 1 15,-102 9-1996-15</inkml:trace>
  <inkml:trace contextRef="#ctx0" brushRef="#br0" timeOffset="1060.13">2032 4747 996 0,'0'0'0'0,"25"-9"27"16,5 6 0-16,10-2 58 16,11 1 1-16,8 1-14 15,4 3 1-15,4 0-36 16,11 3 1-16,21 2-13 0,10 4 1 16,11-2-10-16,16 2 1 15,14-3-4-15,24 0 1 16,22-6 1-16,21-4 0 15,21-1 2-15,11-2 0 16,12 2 0-16,19 0 0 16,27 3-4-16,11-3 1 15,20-4 3-15,13-6 1 16,20 1 13-16,5-5 1 16,24-2 21-16,4 0 0 15,14 0 0-15,18 4 1 16,13 0-5-16,3 1 0 15,12 4-4-15,2 0 1 16,-1-5-7-16,-4 5 0 16,-8 5-3-16,-9 1 0 15,-8-2-2-15,-13-4 0 0,-20 3 2 16,-30 0 0-16,-30-1-2 16,-31 5 1-16,-26 5 7 15,-31 0 1-15,-39 0 2 16,-29 0 1-16,-29 0 4 15,-25 0 1-15,-20 3-5 16,-20-3 1-16,-21-7-10 16,-17 2 1-16,-11-3-9 15,-16 4 1-15,-5-3-4 16,-7 5 1-16,-7-1-11 0,-9 3 0 16,7-4-8-16,-7 4 1 15,0 0-6-15,-7-1 0 16,7 1-2364-16</inkml:trace>
  <inkml:trace contextRef="#ctx0" brushRef="#br0" timeOffset="45894.96">24028 9278 1545 0,'0'0'0'15,"-11"-25"86"-15,2 5 1 16,-1-1 39-16,-4-5 1 16,-6-5-46-16,-1-2 0 15,-2 0-43-15,-5 3 1 16,-7 3-14-16,-10 4 0 15,-7 3-7-15,-7 7 1 16,-2 8-10-16,-6 5 1 16,-6 0-5-16,-6 0 1 15,-6-2-2-15,-5-1 0 16,-5 3-3-16,-7 0 1 16,-6-2-2-16,-7-1 1 15,-3-1-1-15,-5-1 0 16,-6-10 0-16,-9 2 0 15,-8 5 0-15,-6-1 0 0,4 1 1 16,-7-1 1-16,-9 0 1 16,-4-1 1-16,-6-1 2 15,-8 1 1-15,-3-2 3 16,-6 2 0-16,-3-3 2 16,-10 1 1-16,-10 0-1 15,-11-2 0-15,-12 1-1 16,-4 0 0-16,-10 3 1 15,-1-2 0-15,-6 3 1 16,-6 1 0-16,-8-3 0 0,0 1 1 16,1-1 0-16,-4 1 1 15,-4 0-2-15,-3-1 1 16,-4-1-4-16,4 0 0 16,-2 2-1-16,0-2 1 15,-6-2 0-15,-2 2 1 16,-3-4-1-16,6 2 0 15,0 2-1-15,5 0 1 16,-6 3 1-16,6 1 0 16,-3-8-2-16,-3 7 0 15,-1-3-1-15,2 4 1 16,10-1-1-16,4 6 0 16,5-1 0-16,-5 2 0 15,-7-1-1-15,-5 3 0 16,10-4 0-16,-4 8 0 0,6-1 0 15,-4 6 0 1,8 0 0-16,-3-1 0 0,6 4-2 16,2 2 0-16,-6 5-1 15,2 2 0-15,7 3-1 16,-1 2 0-16,1 5 0 16,6 1 1-16,3-3 0 15,1 2 0-15,13 2-1 16,2 0 1-16,9 5-1 15,1-2 1-15,4-6-1 16,2-1 0-16,9-1 0 0,1 1 1 16,9 1-1-16,4 6 0 15,5 0 0-15,9 4 1 16,10 3-1-16,11 2 0 16,7 0 0-16,7 2 0 15,-7-2-1-15,7-2 1 16,14 1-1-16,11-3 0 15,7 1 0-15,14-1 0 16,10-3-1-16,8 2 0 16,0 3-1-16,6 1 1 15,15-3-1-15,15-6 0 16,13-1 0-16,11-2 0 16,14-5-1-16,6-1 1 15,10 5-1-15,10 1 0 16,12-6-1-16,11 1 1 15,9 4-1-15,13 2 0 16,8-3-1-16,5-3 1 0,6 3-1 16,8-1 1-16,13 1-1 15,5-3 0-15,0-6-1 16,9 0 0-16,12 0 0 16,7-1 1-16,2 1 1 15,7-5 0-15,16 1 0 16,6 4 0-16,4-7 0 15,6-1 1-15,2 1-1 16,-4 0 1-16,11-3 0 0,3-3 0 16,5-4 0-16,17-1 0 15,1-1 0-15,5-4 1 16,8-5-1-16,8-1 1 16,2-1 0-16,4-1 0 15,-1-4 0-15,10 2 0 16,-1 3 0-16,-1-3 0 15,5 3 0-15,1-1 0 16,1 1 0-16,0 4 0 16,-2 0 0-16,1 1 1 15,5 1 0-15,-1-1 0 16,2 3 0-16,3-1 0 16,1 0 0-16,0-3 0 15,8 1 1-15,4 4 0 16,-4 0 1-16,7-3 0 15,-3 0 1-15,0-1 0 16,-3 2-1-16,4-3 1 0,-1 0-1 16,2 0 1-16,-1 1 0 15,10 3 0-15,8 1-1 16,4 1 1-16,3 1-1 16,-1-4 0-16,-6 1-1 15,9-3 0-15,6 8 0 16,3-1 0-16,3 2 0 15,-1-5 0-15,-1 0-1 16,5 2 0-16,8 1 0 16,-6-1 1-16,-6-2-1 15,3 0 1-15,6 2-1 0,8-2 1 16,0 0-1-16,-3-2 0 16,-4-1 0-16,-1 1 0 15,3 2 1-15,-7-2 0 16,-9-5 1-16,-7 0 0 15,-2 2 1-15,-5 0 0 16,-7 0 0-16,-8-6 1 16,-6 1-1-16,-16 0 1 15,-11-2-1-15,-10-2 0 16,-15-7-1-16,-9 2 0 16,-24 0-1-16,-16-4 1 15,-21-3 0-15,-15-3 0 16,-15 5 1-16,-14-6 0 15,-16-1 1-15,-12-2 1 16,-14 0 0-16,-16-5 1 16,-22 0-2-16,-17-7 1 0,-16-1-2 15,-17-3 0-15,-22-10-2 16,-19 2 0-16,-21-7-1 16,-19 5 0-16,-28 0 0 15,-21-1 0-15,-40-8-1 16,-35-3 1-16,-34 6-1 15,-31 4 0-15,-31 7 0 16,-29 8 0-16,-25 9 0 16,-19 13 0-16,-25 12-12 15,-34 17 0-15,-24 18-29 0,-20 15 1 16,503-38-2195-16</inkml:trace>
  <inkml:trace contextRef="#ctx0" brushRef="#br0" timeOffset="81214.73">3450 14397 1220 0,'0'0'0'15,"-53"31"28"-15,-7 3 0 16,-12 16 32-16,-13 9 1 16,-10 9-16-16,0 6 1 15,1 6-27-15,3 10 1 16,-17 17-7-16,9 9 1 16,16 5-5-16,7 4 1 15,9 8-3-15,7-5 0 16,8-17-1-16,11-4 0 15,18-3-2-15,11 0 1 16,15-4-1-16,15-3 0 0,17 0-1 16,11-5 0-1,9-7-1-15,8-8 0 0,22 1-1 16,14-5 1-16,15 0 0 16,22-2 1-16,21-4 5 15,14-3 0-15,6-2 8 16,17-1 1-16,23 3 8 15,17-5 1-15,10-9 3 16,13-1 1-16,9-3-4 16,18-1 0-16,6 0-1 15,22-3 1-15,18-6 1 0,3 0 0 16,6 1 4-16,17 1 0 16,23-2-2-16,20 1 1 15,7-6-5-15,13 0 1 16,12-2 1-16,6-5 0 15,1-4-4-15,13 0 1 16,19 3-6-16,0-2 1 16,0-1-2-16,4-1 1 15,13-3-5-15,5 0 0 16,14-1-4-16,13-3 1 16,14-3-1-16,-1-2 0 15,-3-4-2-15,-1-3 0 16,3-1-2-16,9-3 1 15,3-1 1-15,2-2 0 16,-4 0 1-16,17-5 1 16,6-9-1-16,-5-1 1 15,-3-6 0-15,-2-3 0 0,2-6-1 16,-3-1 1-16,-2-3-1 16,-12-1 1-16,-9-1 1 15,-12-2 0-15,-15-2 1 16,-7 1 1-16,-10-3 0 15,-18 1 1-15,-22-2 5 16,-33-8 0-16,-23-11 4 16,-32-4 1-16,-21-3 0 15,-29-3 1-15,-25-10-2 0,-31-2 0 16,-32-4 3-16,-26-1 0 16,-26-4-3-16,-29-2 1 15,-28-2-3-15,-24 2 0 16,-24 9-3-16,-24 1 0 15,-25 0-7-15,-26 2 1 16,-25 4-6-16,-28-6 1 16,-29-3-3-16,-31 3 0 15,-34-1-2-15,-47-1 0 16,-43 6-1-16,-33 5 0 16,-30 5-1-16,-43 0 1 15,-30 2-1-15,-13 7 0 16,-22 6-1-16,-24 6 1 15,-19 2-2-15,-20 5 1 16,-11 1-1-16,-5 4 0 16,-9 0 0-16,-16 0 0 15,-9 2-1-15,1 5 0 0,-3 2-2 16,-3 1 1-16,-12-1-1 16,-16 3 0-16,-2 5 0 15,-4 2 1-15,-3 0 0 16,-2 0 0-16,2-2 1 15,-5 2 0-15,-5-1 1 16,1-1 0-16,3 0 0 16,-4-3 1-16,-3-2-1 15,1 2 1-15,1 5 0 0,-3 9 0 16,-11 5 0-16,-26 8 0 16,-7 15 0-16,-7 11 1 15,-6 15-3-15,-6 18 0 16,-10 30-5-16,-8 32 1 15,-23 44-9-15,5 33 1 16,688-194-2057-16</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9:13.548"/>
    </inkml:context>
    <inkml:brush xml:id="br0">
      <inkml:brushProperty name="width" value="0.05292" units="cm"/>
      <inkml:brushProperty name="height" value="0.05292" units="cm"/>
      <inkml:brushProperty name="color" value="#FF0000"/>
    </inkml:brush>
  </inkml:definitions>
  <inkml:trace contextRef="#ctx0" brushRef="#br0">15764 10480 1388 0,'25'-1'0'0,"38"-3"46"0,25 1 1 15,20-3 37-15,10-2 1 16,9-8-18-16,14-1 0 16,14-4-30-16,22-1 0 15,22 6-10-15,18 6 0 16,12 4-5-16,9 8 1 15,9 2-5-15,23 1 0 16,16 2-5-16,24-2 0 16,13-5 0-16,23 0 0 15,19-2-2-15,9-1 1 16,11-1 10-16,19 3 1 0,14 1 9 16,17 1 0-16,12 1 17 15,2 3 1-15,3-3 1 16,10 5 0-16,2 0 0 15,0 7 0-15,-4 0-8 16,-3 5 0-16,-5 1-8 16,-15 5 0-16,-17 9-7 15,-29 6 0-15,-24-5-5 0,-23 10 1 16,-26 3-12-16,-31 2 1 16,-33 0-12-16,-35-5 0 15,-219-45-2076-15</inkml:trace>
  <inkml:trace contextRef="#ctx0" brushRef="#br0" timeOffset="1049.46">3433 11539 1623 0,'0'0'0'15,"0"0"41"-15,19-7 1 16,25 9 30-16,14 3 0 0,15-1-23 16,4 4 0-16,10-2-27 15,15 1 1-15,21 1-12 16,20 1 1-16,21 3-5 15,16 0 0-15,25 0-1 16,21 9 0-16,15 0-1 16,17 5 0-16,-1 1 0 15,15-2 0-15,7-5-2 16,21 1 1-16,15 0 1 16,10 0 0-16,5-13 5 0,22-2 1 15,26 0 6-15,21 1 0 16,6-1 3-16,1-5 1 15,5 3-1-15,19-1 0 16,10-1-1-16,4-2 1 16,8 0 5-16,22 0 0 15,11 0 0-15,9 0 0 16,10 0-5-16,19 2 1 16,4-1 0-16,11 1 1 15,18-4-3-15,8 1 1 16,18-1-2-16,9 0 1 15,12-5-2-15,6 2 1 16,8 2-3-16,1-1 0 16,17 2-4-16,0-3 0 15,-4 2 2-15,4 1 1 16,0 0 0-16,-2-1 0 0,-5-2 1 16,-10 5 0-16,-13 0 0 15,-29 5 1-15,-39 7-3 16,-31 0 1-16,-30 0-11 15,-38 0 0-15,-29 9-3 16,-48-14 0-16,-361-7-2063 16</inkml:trace>
  <inkml:trace contextRef="#ctx0" brushRef="#br0" timeOffset="2234.71">3641 12848 1388 0,'0'0'0'16,"23"-12"34"-16,3 3 0 0,15-7 39 15,8 4 0-15,9 7-22 16,15 2 1-16,13 3-32 15,9 6 1-15,0 12-10 16,10 6 0-16,22 5-5 16,8 1 0-16,8-1-2 15,16-1 1-15,12 0-2 16,23-2 1-16,23-4-2 16,21-3 0-16,25-7-1 15,17-5 1-15,13-5 0 16,11-6 0-16,3-2 1 15,21-1 1-15,16 1 1 0,17 3 1 16,4 6 1-16,8 4 1 16,23 2 2-16,19 5 0 15,6 5 1-15,24-4 1 16,12-4 3-16,3-1 0 16,15-1 1-16,12-2 0 15,13-5 2-15,16 3 0 16,13 2 7-16,3 3 0 15,-2 2 3-15,18 2 0 16,18 2 2-16,16-3 0 16,-7 3-5-16,8 5 1 15,13 5-4-15,7-2 1 16,7-3-3-16,-3-1 0 16,-5 1-2-16,10 7 1 0,-4 8-1 15,-12 6 0-15,-12-4-3 16,-28 2 0-16,-22 3-2 15,-13-2 1-15,-17-4-3 16,-24-4 1-16,-23 3-2 16,-29-5 1-16,-41-3-3 15,-38-7 1-15,-30-9-4 16,-35-2 1-16,-37-5-6 16,-41-13 1-16,-206 8-1866 15</inkml:trace>
  <inkml:trace contextRef="#ctx0" brushRef="#br0" timeOffset="3221.59">4604 15132 1332 0,'0'0'0'15,"49"-7"40"-15,13 5 0 16,30 8 36-16,12-1 1 16,12 0-25-16,11 0 0 15,25 4-28-15,21 1 0 16,12-3-10-16,18 0 0 15,10 0-3-15,20-2 1 0,21-3-2 16,7-2 0-16,16 0-2 16,28 3 0-16,18 1 8 15,23-2 0-15,6-2 5 16,24 3 1-16,21 2-3 16,23-1 0-16,10-4 6 15,20 0 1-15,7-2-3 16,7-2 0-16,21 1 2 0,16 1 1 15,16 2-6-15,22 2 1 16,15 5-2-16,-2-2 0 16,7 0-1-16,23-1 0 15,11 3 10-15,10-2 1 16,13-2 2-16,7 1 0 16,8-1 1-16,-3 4 1 15,0 2-1-15,-2 5 1 16,0 5-4-16,-5 0 1 15,-9-4-2-15,-17 1 0 16,-24-2-5-16,-24 0 1 16,-9-1-6-16,-14 1 1 15,-18 0-2-15,-23-2 1 16,-10-3-14-16,-12-13 1 16,-461 4-2009-16</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9:26.397"/>
    </inkml:context>
    <inkml:brush xml:id="br0">
      <inkml:brushProperty name="width" value="0.05292" units="cm"/>
      <inkml:brushProperty name="height" value="0.05292" units="cm"/>
      <inkml:brushProperty name="color" value="#FF0000"/>
    </inkml:brush>
  </inkml:definitions>
  <inkml:trace contextRef="#ctx0" brushRef="#br0">8486 6372 1478 0,'0'0'0'0,"0"0"39"16,21-4 0-16,2 13 38 15,9 0 0-15,1 3-20 16,6 0 0-16,4-3-33 0,6 3 1 16,13 5-12-16,21 7 0 15,24 9-6-15,15 4 1 16,14 8-3-16,7 1 1 15,24-4-2-15,18-1 0 16,20 8-2-16,28-8 1 16,24-3-1-16,29-6 0 15,16-8 1-15,24-7 0 16,30-8 1-16,18-4 0 16,16 2 6-16,25-4 0 15,15 6 2-15,20-4 1 16,12-1 5-16,21-1 1 15,16 2 4-15,8-5 1 16,25-5 2-16,-4-5 1 16,-3-2-1-16,3 1 1 15,-3-1 1-15,-2-4 1 16,-14-9-4-16,-20 0 0 0,-20 1-1 16,-39-2 0-16,-24-2 0 15,-30-10 0-15,-39-5 0 16,-43-4 0-16,-31-10 2 15,-42 0 1-15,-40-5-2 16,-43-6 1-16,-45-6 2 16,-31-9 0-16,-27-7 1 15,-31-2 1-15,-29-1-2 16,-35-11 0-16,-37-12-4 16,-37-3 0-16,-33-1-11 15,-36 4 1-15,-37-10-5 0,-28 8 1 16,-23 9-5-16,-28-3 1 15,-22-4-3-15,-26 1 0 16,-12 19-2-16,-32-10 0 16,-30-10-1-16,-18 16 1 15,-24 15-1-15,-25 19 1 16,-42 16-1-16,-13 14 0 16,-8 13 0-16,-19 23 0 15,-4 24 0-15,-4 18 0 16,-7 8 0-16,0 28 0 15,-7 38 0-15,3 33 0 16,-1 32 0-16,10 43 0 16,18 35-1-16,32 34 0 15,47 30-9-15,52 27 0 16,59 17-18-16,59-21 0 0,333-346-2038 16</inkml:trace>
  <inkml:trace contextRef="#ctx0" brushRef="#br0" timeOffset="7938.4">8564 9137 1355 0,'49'0'0'16,"82"-5"32"-16,43 3 0 15,31 4 29-15,15 3 1 0,20-5-9 16,21 0 1-1,14 0-30-15,16 2 0 0,15 0-10 16,25 6 1-16,24 1-3 16,24 3 0-16,16-3-2 15,28-6 1-15,15 1 2 16,22-4 0-16,15-7 5 16,26-5 0-16,16-6 0 15,33 1 0-15,27 5-2 16,28-2 0-16,17 0 6 15,22-1 1-15,33 1 8 16,6-3 0-16,9 1-2 0,6-3 1 16,16 2-4-16,3 3 0 15,0 3 1-15,-15 10 1 16,-17 9 3-16,-27 13 1 16,-37 5 0-16,-43 5 0 15,-49 4-10-15,-61 5 0 16,-59 3-7-16,-63-19 1 15,-346-24-1798-15</inkml:trace>
  <inkml:trace contextRef="#ctx0" brushRef="#br0" timeOffset="8732.99">3985 10892 1119 0,'79'-10'0'16,"122"-16"21"-16,50-5 0 0,20 1 28 16,22 4 0-16,16 4-4 15,15 4 1-15,29 6-24 16,21 2 1-16,28-4-9 16,23 2 1-16,36-5-5 15,18-4 0-15,38-3 0 16,18 3 1-16,36 5 0 15,17 1 0-15,17 3-2 16,15-2 1-16,24 0-1 16,25 2 0-16,10 1 2 0,23 1 1 15,25 3 1-15,31 4 0 16,22 6 7-16,5-1 0 16,12 5 5-16,16 8 0 15,0 15 8-15,-8 3 1 16,1 5 0-16,-16 3 0 15,-18 3 0-15,-17 6 0 16,-19 7-4-16,-18 2 1 16,-25-4-13-16,-26 16 1 15,-32 17-12-15,-41-20 0 16,-594-68-1491-16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0:23.848"/>
    </inkml:context>
    <inkml:brush xml:id="br0">
      <inkml:brushProperty name="width" value="0.05292" units="cm"/>
      <inkml:brushProperty name="height" value="0.05292" units="cm"/>
      <inkml:brushProperty name="color" value="#FF0000"/>
    </inkml:brush>
  </inkml:definitions>
  <inkml:trace contextRef="#ctx0" brushRef="#br0">2861 955 651 0,'0'0'20'0,"-23"49"0"16,-2-11 17-16,-6 3 0 16,-5 8 11-16,1 8 0 15,-2 9-3-15,-4 8 0 16,4 9-13-16,-1 16 0 15,1 13-1-15,0 8 1 16,-4 8-7-16,-8 3 1 16,-4 15 3-16,-11-3 1 0,-3-6-2 15,9-12 0-15,12-3 1 16,6-6 0-16,8-12-1 16,4-2 0-16,6-12-7 15,8-14 1-15,2-6-3 16,7-13 1-16,5-10-4 15,5-2 0-15,7-6-3 16,2-9 1-16,4-1-2 16,5-5 0-16,7 1-3 15,7-3 0-15,4 2-1 16,4 4 1-16,8-2-2 0,-2-2 0 16,4 2 1-16,-2-2 0 15,2-3 1-15,8-2 1 16,17-1-2-16,3-3 0 15,1 2 0-15,6-4 0 16,0-5 0-16,5-4 0 16,11 1 0-16,2-2 0 15,-1 6-2-15,3 0 1 16,6-3-2-16,6 5 1 16,-4-1-1-16,7-1 1 15,4 0 1-15,10-1 0 16,15 1 2-16,5 0 0 15,6-3 0-15,7-2 1 16,4-2-1-16,0 5 1 16,10 1-1-16,-1 1 0 15,5-6-2-15,8-3 0 16,-1 0 0-16,8 0 0 0,-2 0 0 16,5-8 0-16,9-1 2 15,12 2 0-15,6-2 0 16,-1-3 0-16,15-5 1 15,3 1 1-15,2-1-1 16,4 2 0-16,8 2 1 16,13 1 1-16,1 0-1 15,1 2 0-15,3-1-1 16,0 3 0-16,-2 3 1 0,2-4 1 16,4-3 2-16,10 3 0 15,5 6-1-15,-1-1 1 16,-4-1 0-16,-4 2 0 15,-4-3 0-15,11 3 1 16,10-4 2-16,6-2 0 16,-6-4 0-16,10 0 0 15,12 10-3-15,2-6 1 16,-2-11-2-16,3 7 1 16,2 5-1-16,1 4 1 15,-9-4-1-15,3 4 1 16,6-1-3-16,-6 2 0 15,2-6-1-15,1 5 0 16,0-1-1-16,5 2 1 16,1 3-3-16,2 0 1 15,3 0-1-15,1 0 1 16,-1 0-1-16,4 0 0 16,6 3-1-16,-4 2 0 0,-1-1 0 15,6 1 1-15,6-1-2 16,-3 4 1-16,-6 4-2 15,-2-3 1-15,3 0-2 16,-3-1 1-16,0 3 0 16,-4-3 0-16,-19 1 0 15,-1-4 1-15,5 2-1 16,-4 2 0-16,-6-6 0 0,-3-3 1 16,-10-3 1-16,-10 3 0 15,-20-5 1-15,-4-2 0 16,-4-2 0-16,-8-12 1 15,-20-6-1-15,-14-8 1 16,-25-10-1-16,-10 0 1 16,-14 0-1-16,-16-2 1 15,-16-10 0-15,-13-3 0 16,-6-3 0-16,-13-4 0 16,-9-16 0-16,-12-4 0 15,-16-3 0-15,-10-5 0 16,-11-12 0-16,-14-1 0 15,-9 3-5-15,-9-4 1 16,-5-7-3-16,-4-2 0 16,1 6-1-16,-1-1 0 15,4-6-1-15,5 5 1 16,6 6-3-16,5 1 1 16,6 0-4-16,3 12 1 0,-4 5-3 15,-3 10 0-15,-4 9-2 16,-4 5 0-16,-6 13 0 15,-13 8 0-15,-16 15-4 16,-23 6 1-16,-22 8 2 16,-25 8 0-16,-31 11-3 15,-22 6 1-15,-23 3-6 16,-25 9 1-16,-30-1-5 16,-28 5 1-16,-19 1-5 0,-19 1 1 15,-11 3 2-15,-16-6 0 16,-11-12 4-16,-13-3 1 15,-6-1 1-15,-7 1 0 16,-20-6 1-16,-7 1 0 16,-1-8 7-16,-19-2 1 15,-15-8 4-15,-3 2 1 16,-5-1 2-16,-1 1 0 16,-12-1 1-16,-5-3 1 15,-3-8 0-15,1-9 0 16,0-5 0-16,-1 5 0 15,1 3 1-15,-7 3 0 16,-3 1 1-16,-13-2 0 16,2-1 0-16,-3-1 1 15,1 6-1-15,-4 0 1 16,1-2 0-16,-3-2 1 16,-3-1 0-16,0 1 0 0,-2 6-1 15,-2 3 1 1,6 1 0-16,5 6 0 0,7 0 1 15,2-2 0-15,1 4 0 16,1 5 1-16,3 5 0 16,5 3 0-16,4-1-2 15,9 1 0-15,2 1-2 16,6-1 1-16,4-3-1 16,9 2 0-16,7 5-1 0,0-2 0 15,-5 2 0 1,1 2 0-16,4-1-1 0,7 4 1 15,16 4-1-15,-6 1 1 16,6 7-1-16,0-1 1 16,0 1-1-16,9 6 1 15,10 6-1-15,-2 5 0 16,1-1 0-16,5 7 0 16,15 7 0-16,14 8 0 15,9 4 0-15,6-4 0 16,21 4 0-16,25-6 0 15,23 3-1-15,29-1 1 16,26 4-7-16,24-4 1 16,150-62-1699-16</inkml:trace>
  <inkml:trace contextRef="#ctx0" brushRef="#br0" timeOffset="23532.82">14753 2518 1063 0,'0'0'0'16,"51"0"6"-16,-3 0 1 15,3 0 12-15,4 0 0 16,1-7 10-16,1 2 1 16,6 1 6-16,9 8 0 15,8 1-10-15,1 7 0 16,0 4-13-16,9 4 0 15,5 5 10-15,13-3 0 16,7 6 5-16,10-4 0 16,14 2 2-16,8-2 1 15,11-3 1-15,12 0 0 16,3 3-3-16,6-3 1 16,7 0-3-16,2-9 1 15,8-4 25-15,11-4 1 0,-6-4 2 16,5-4 1-16,2-4-4 15,4-8 1-15,5-5-6 16,-2-8 1-16,-2-9-5 16,-4-7 1-16,-7-4-6 15,-11-1 0-15,-20-3-6 16,-10-4 0-16,-12-2-4 16,-11-4 1-16,-4-2-6 15,-12-5 1-15,-16-4-4 0,-13 0 1 16,-17 4 2-16,-11-1 0 15,-12-6 0-15,-12-3 0 16,-15 5 0-16,-13 10 0 16,-17-1-5-16,-15 4 1 15,-17-1-4-15,-11-1 1 16,-13 2-4-16,-13 3 1 16,-11 2-4-16,-13 10 0 15,-11 2-2-15,-8 0 0 16,-8 6-2-16,-5-3 0 15,-12 1-1-15,-10-6 0 16,-6 7-2-16,-13 5 0 16,-4 2 0-16,-4 6 1 15,-11 13-1-15,2-2 0 16,3 1-1-16,-10 1 1 16,-5 2-1-16,0 3 0 15,-2 2 0-15,0 6 0 0,-11-3-1 16,-3 8 1-16,1 4-1 15,1 6 1-15,3 7-1 16,-4 6 1-16,-2-1-2 16,4 16 1-16,0 15-1 15,4 0 0-15,5-3 0 16,9 3 0-16,14-2 0 16,16 6 0-16,20 1 0 15,8 4 0-15,9 5 0 0,16-2 0 16,19-7 0-16,14 4 0 15,17 0 0-15,9 5 0 16,14 7 0-16,11 1 0 16,17-1-1-16,10 0 0 15,17 5-1-15,11 7 0 16,13-2-1-16,12 6 0 16,10-8-1-16,15 1 0 15,23-4-1-15,15-3 0 16,15-11 0-16,22-7 1 15,23-13-1-15,15-8 0 16,19-11 2-16,17-10 1 16,19-8 1-16,4-8 0 15,-1-8 0-15,8-8 1 16,6-8 0-16,-7-1 0 16,-13-5 1-16,-6-2 1 15,-8-1 0-15,-12-4 1 16,-23 3 2-16,-14-6 0 0,-18-2 1 15,-10-2 0-15,-15 11-6 16,-13 5 1-16,-11 6-3 16,-11 6 1-16,-10 7-8 15,-6-5 1-15,-86 10-2069 16</inkml:trace>
  <inkml:trace contextRef="#ctx0" brushRef="#br0" timeOffset="33037.44">21565 5552 907 0,'0'0'0'0,"48"-12"14"16,-4 3 1-16,5 2 17 16,4 2 0-16,4-4-1 15,5 0 0-15,5-3 6 16,5 4 0-16,7-4-18 15,2-4 0-15,1 2-7 16,4 7 0-16,16 7-2 16,4 0 0-16,9 0 12 15,5 4 0-15,10-1 4 0,8 2 1 16,12-5 3-16,16 0 0 16,8 0-1-16,18-5 0 15,10 2 13-15,7-4 0 16,17 5 3-16,3-1 0 15,11-3-5-15,11 3 1 16,10-1-7-16,11 4 1 16,15 4-5-16,2 5 1 15,2-1-4-15,-5 4 1 16,2 0 0-16,-6 6 1 16,-2-1 0-16,-10-1 1 15,-7-8 6-15,-13 3 1 16,-4-1-2-16,-21 6 0 15,-8-3-7-15,-14 1 1 16,-16-5-7-16,-10 0 1 16,-19 3-8-16,-15-7 1 15,-9-5-10-15,-23-9 1 16,-111 9-1716-16</inkml:trace>
  <inkml:trace contextRef="#ctx0" brushRef="#br0" timeOffset="34865.58">3059 6296 839 0,'26'2'0'0,"43"6"16"16,21-3 0-16,12-1 19 0,7-2 0 15,13 1-6-15,10 4 1 16,4-4-4-16,2-1 0 15,-1-4-7-15,15 2 0 16,10 6-6-16,6-3 1 16,0 2 10-16,-1 0 1 15,-5 6-7-15,4-3 0 16,2 1 4-16,8 3 0 16,4-3 3-16,5-2 1 15,-3 1-1-15,-2-2 0 16,5 2 0-16,2-1 1 15,11-2-4-15,-1-1 1 16,-1-4-3-16,7 0 0 16,-6-7 1-16,6 2 0 15,2 0 3-15,1 1 0 16,2-5-2-16,0 3 0 16,4 0-2-16,5 3 1 0,-5-2 2 15,-2-2 1-15,0 2-3 16,3 1 1-16,-1 1-4 15,5-1 0-15,3-4-1 16,-3-1 0-16,-3 4-1 16,-1 1 0-16,-3 1-2 15,-2 1 0-15,-9-5-2 16,1 2 1-16,-3 5 0 16,-3 2 0-16,2-4 2 15,5 2 1-15,0-4-2 16,4 4 0-16,-1 0 0 0,8 0 1 15,-4 0 0-15,6 4 0 16,1-4-4-16,-4 2 1 16,3-1-3-16,-2-2 0 15,-4-1-1-15,3-2 1 16,1-1-1-16,7 2 0 16,1-1-2-16,1 1 1 15,-4 1-1-15,1-1 1 16,6 3-1-16,2-4 1 15,0-4 0-15,0 2 0 16,3 6-1-16,2 0 0 16,-9-3-1-16,8-1 0 15,1 4-1-15,0 4 0 16,7-4 1-16,0 0 1 16,2 0-1-16,-4 3 0 0,6 3-1 15,1-3 0-15,4 6 0 16,2-1 1-16,7-1 0 15,-2 2 0-15,2 0-1 16,-2-1 1-16,12 4 0 16,4 0 0-16,-4 1-1 15,6-5 1-15,3-3-2 16,5 2 1-16,13 2-1 16,14 0 0-16,14-4-1 15,5 2 1-15,8 0-1 16,12 1 1-16,-1-2 0 0,-2 0 0 15,-5 0-1-15,-3-3 1 16,2 2 1-16,-16 0 0 16,-7 2 3-16,-5-3 0 15,-9 1 4-15,-18 2 0 16,-14-2-3-16,-19-1 1 16,-18-4-2-16,-18 0 0 15,-12 5-2-15,-22 2 1 16,-21-6-2-16,-13 3 1 15,-16 3-9-15,-15-5 0 16,-114-2-1797-16</inkml:trace>
  <inkml:trace contextRef="#ctx0" brushRef="#br0" timeOffset="41750.65">19062 7369 1030 0,'32'7'0'0,"56"8"26"16,25 6 0-16,4 0 23 15,8-4 0-15,9-5-4 16,-4 0 0-16,-3-3 4 0,4-6 0 15,3-6-26 1,0-1 1-16,-2 4-10 0,4 0 0 16,5 0 12-16,4-1 1 15,3-3 4-15,6 1 0 16,-6-4-1-16,2 5 0 16,3-3 1-16,11 2 1 15,2 3-6-15,2-4 1 16,-3 1-2-16,-1-1 0 15,-7 2-3-15,4-3 0 16,5 2-2-16,1-1 0 16,8 1-2-16,5-1 1 15,1 3-4-15,-1-3 1 16,-3 4-5-16,-3 0 1 16,10-5-2-16,1 2 1 15,0-1 0-15,6 2 0 16,12 2-1-16,-2 2 1 0,0 2 0 15,3-4 1 1,8 0-1-16,3-4 0 0,7 8-1 16,3-3 1-16,-5 3 2 15,-1-1 1-15,-8 1 2 16,3-1 0-16,3 2 2 16,0-1 1-16,1-3 1 15,-6 1 1-15,0-2-1 16,-6 2 0-16,-3 1-1 15,-5 1 0-15,-10 1 3 16,-6-5 1-16,-2-3 5 0,-13-1 0 16,-8 2-3-16,-9-3 0 15,-14 2-1-15,-11-1 1 16,-10-1-3-16,-15 2 0 16,-10-6-2-16,-12 2 0 15,-11 5-4-15,-14 2 1 16,-16 0-12-16,-11 2 0 15,-6 3-5-15,-10-1 0 16,-10-4-4-16,0 0 1 16,0 0-1965-16</inkml:trace>
  <inkml:trace contextRef="#ctx0" brushRef="#br0" timeOffset="43849.84">3965 8215 739 0,'28'2'0'15,"59"3"9"-15,20-2 0 16,10-3 14-16,1 0 0 16,4 2 11-16,8-2 1 15,6-2 14-15,-4-5 0 16,-6-1-10-16,4 3 1 15,10 1-9-15,4-3 1 16,1-1-1-16,5-1 0 0,-2-3-1 16,5 0 1-16,11 3-3 15,8 0 1-15,-1 1-2 16,-7-1 0-16,-4-1 1 16,-1 3 1-16,0 3 0 15,6 4 0-15,7 4-6 16,-8-3 0-16,-2-6 5 15,-5-2 0-15,-2 2-4 16,4 2 0-16,1 3-3 16,3 3 1-16,-3 2 0 0,-5-1 0 15,-8-1-4-15,-3-3 0 16,5 5 1-16,0 1 0 16,3 1-1-16,-5-4 1 15,-12-3 0-15,5 0 1 16,8 5-1-16,-3 2 0 15,-1-3-3-15,-4 1 0 16,-10-5 2-16,6 0 0 16,10 3-1-16,-3-1 0 15,-7-4 0-15,3-1 0 16,6-1-3-16,5 3 1 16,3 1 0-16,-1-2 0 15,-2 0 0-15,-5-1 0 16,8-2-2-16,6 3 1 15,7 2-1-15,-8 0 1 16,-13 0-3-16,-4 2 0 16,2 3-3-16,2 0 1 0,3-2 0 15,-7 1 1-15,-9-2-3 16,4 1 1-16,7 0-1 16,-4 1 1-16,-6-1-1 15,1 3 1-15,-4-6-2 16,1 3 0-16,-3 6 0 15,-2-6 1-15,-5-3-1 16,3 0 1-16,6 5-1 16,1-1 1-16,-4-4-1 15,0 2 0-15,2-2 0 16,1 0 0-16,-1 1 0 0,0-1 0 16,-2 0 0-16,2 2 1 15,8 1 0-15,-1-3 0 16,0 2 0-16,3 0 0 15,7 0 0-15,3 1 1 16,-1 1-2-16,0-1 0 16,-7 2-2-16,0-3 0 15,2 5-2-15,5-4 1 16,2 1-1-16,-3-2 0 16,-5 1-1-16,0 0 1 15,6 1-1-15,0 1 1 16,-3-5-1-16,1 0 0 15,-1-7 0-15,6 2 0 16,6 2 0-16,2-1 0 16,-4 2 0-16,-1-1 1 0,-6 3-1 15,0 0 1-15,9 0-1 16,0 3 1-16,-2-3 0 16,-1 2 0-16,4 0 0 15,1 0 0-15,3 1-1 16,6 0 1-16,1-1 0 15,4 2 0-15,5-1 1 16,6-1 0-16,1-2-1 16,9 0 1-16,9 2 0 15,3-2 1-15,6 0-1 0,7 0 0 16,10 0-1-16,4-2 1 16,-2 0-1-16,7-1 1 15,11 3-1-15,3-4 0 16,-2-4 0-16,1-1 0 15,-2 2-1-15,1 0 1 16,1 0 0-16,-1-7 0 16,-5 2 0-16,-1 0 1 15,-3 5 0-15,3-2 1 16,-3 1 0-16,-4-1 1 16,-3 1 0-16,-6 4 0 15,-6-3 2-15,-16 4 0 16,-4 1-1-16,-10-3 0 15,-14 3 1-15,-7 0 1 16,-9-1 0-16,-15 3 0 16,-15 0 0-16,-17-4 0 15,-20 1 0-15,-10 1 0 0,-13 2 2 16,-12 2 0-16,-12 0-7 16,-17-1 1-16,-15 3-4 15,-16-4 0-15,-32 12-1 16,-13-3 1-16,45-9-2004 15</inkml:trace>
  <inkml:trace contextRef="#ctx0" brushRef="#br0" timeOffset="45182.9">2454 9014 1019 0,'0'0'0'15,"35"-5"28"-15,2 5 0 16,12 5 30-16,9 2 1 0,15-1-17 16,-1-3 1-16,-3-3-19 15,3 0 0-15,13 2-11 16,1 1 1-16,10 4-5 15,6 2 0-15,7-6-2 16,8 2 0-16,10-1-1 16,12-2 1-16,14 1-2 15,20 1 1-15,13-4-1 16,8-6 1-16,12 3 0 16,16-7 0-16,4-1 1 0,12-1 1 15,-2-5-2-15,4 1 1 16,13 4 1-16,4 0 0 15,1-5-1-15,8-2 0 16,13 0 4-16,5 3 1 16,5 4 3-16,2 3 0 15,0-1 15-15,-2 5 0 16,-6 3 3-16,8-2 0 16,3-2 1-16,4 6 0 15,0 6-1-15,4-2 1 16,1-6-7-16,4 0 1 15,9 2-2-15,1 0 0 16,5-1-4-16,-3-10 1 16,-3-8 2-16,8 2 0 15,6 8 2-15,-9 1 0 16,-11-4-3-16,-3 3 0 16,7 2-3-16,-3 7 1 0,-4 7-5 15,-4-4 1-15,-1 3 0 16,-2-3 1-16,-4 2-3 15,-7 7 0-15,-14 4-1 16,-12 1 1-16,-14-1-1 16,-8-2 1-16,-9 1-1 15,-7-4 1-15,-6-4 0 16,0-2 0-16,-8-4 0 16,-15-4 0-16,-7-6-2 15,-18 1 0-15,-10 4-2 0,-13 1 1 16,-9 6 1-16,-26-3 1 15,-21 0 0-15,-13-3 1 16,-15 3-1-16,-15 0 1 16,-16 7-2-16,-6 1 0 15,-6 1-4-15,-7 0 1 16,6 3-10-16,4-4 0 16,-24-8-1956-16</inkml:trace>
  <inkml:trace contextRef="#ctx0" brushRef="#br0" timeOffset="77866.62">20322 8511 1175 0,'0'0'0'16,"0"0"25"-16,9-24 1 15,-9 24 31-15,3-6 0 16,-8-6-7-16,-4-5 0 15,-3-16-19-15,-4-8 1 16,0-3-13-16,-2 1 1 16,-1 2-8-16,-11 4 0 15,-7 4-4-15,-4 6 1 16,-3 1 7-16,-3 5 0 16,-3 2 7-16,-5 5 0 15,-6-2-1-15,-3-1 1 16,-8-12 3-16,0-4 1 15,-4 0-4-15,-2-3 1 16,-14 3-1-16,-5 0 1 0,-1 2-3 16,-10 3 0-16,-7 0-4 15,-1 2 0-15,1-3 6 16,-10-2 0-16,-5-4 6 16,-10-3 0-16,4 7-1 15,-8-4 0-15,-8-4-3 16,-10 1 0-16,-4 5-3 15,-7 0 0-15,-2 2 0 16,3 3 0-16,-3 2-2 16,-3 3 0-16,-6 3-2 0,-6-1 1 15,-13 0-5-15,0 0 0 16,-5-3-2-16,5 3 0 16,0 1-3-16,4-1 0 15,-4 5 1-15,-5 1 0 16,7 3-2-16,0 1 0 15,-7 3-2-15,-4 1 1 16,0 1-2-16,-1 6 1 16,7 6-3-16,-6 1 1 15,4 5-2-15,1 5 0 16,6 0-1-16,4 4 1 16,-3 3-1-16,6 1 0 15,0 4 0-15,2-1 0 16,0-1-1-16,-2 4 1 15,0-1 0-15,10 6 0 16,4 6 0-16,11 6 0 0,7 8 0 16,8 1 1-16,1-9-1 15,12 6 1-15,10 5-1 16,10 3 0-16,4 7 0 16,8 2 1-16,10 7 0 15,0-7 0-15,9-2 0 16,9 2 0-16,12 9 1 15,11 5 0-15,5 1-1 16,14-3 0-16,13-3-2 16,8 3 1-16,15 7-1 0,10 0 0 15,12-12 0-15,8-4 0 16,10-3 0-16,16 3 0 16,15 1-1-16,17-2 0 15,10-9-1-15,18-4 1 16,14-6-2-16,18 5 1 15,17 3-2-15,18 0 1 16,14-3-2-16,18-5 1 16,14-4-2-16,22-3 0 15,15-4-1-15,9-5 0 16,15-7-1-16,4-3 1 16,0-4-1-16,22-3 1 15,16-9 3-15,7-3 0 16,15-6 2-16,5-6 1 15,16-6 0-15,13-7 1 16,-3-6 0-16,-4-2 0 16,-2-6 0-16,-3 2 0 0,3-6 0 15,-7-1 0-15,-11 1 0 16,-5-6 0-16,-4-10 0 16,-10-4 0-16,-17 4 0 15,-15-4 0-15,-9 6 0 16,-22-2 1-16,-22-1 0 15,-29-6 0-15,-27-9 0 16,-27-4 1-16,-30-5 2 16,-28 4 1-16,-23 11 2 0,-23-6 0 15,-21-3 3-15,-27-4 1 16,-24-8 3-16,-27 3 1 16,-22 0-1-16,-28-2 0 15,-22-5-1-15,-21-1 0 16,-32-2-2-16,-26-6 1 15,-24 6-3-15,-22-7 0 16,-16-4-1-16,-22 4 1 16,-18 0-3-16,-13 5 1 15,-13-2-3-15,-13 7 1 16,-17 11-2-16,-17 15 1 16,-19 17-2-16,-24 11 0 15,-12 14-1-15,-13 20 0 16,-5 18-1-16,-3 16 0 15,7 18-2-15,11-3 1 16,416-52-1961-16</inkml:trace>
  <inkml:trace contextRef="#ctx0" brushRef="#br0" timeOffset="86966.45">17995 11685 1063 0,'0'0'0'15,"43"0"20"-15,1 1 1 16,9 5 23-16,1-3 0 16,4-3 5-16,2 2 0 15,11 1-5-15,7-3 0 16,-3 0-20-16,12 0 0 15,8 0-9-15,7 2 0 16,15 2-3-16,12-1 0 16,6 0 12-16,10 1 0 15,10 3 9-15,15-2 1 16,11-3 4-16,10-2 0 16,10 0 9-16,3 3 0 15,15-3 4-15,7 0 0 16,12-5-1-16,11 3 0 15,12 2-7-15,7-1 0 0,4-3-11 16,17 1 1-16,5-1 1 16,10-1 0-16,17-4-4 15,9-5 0-15,12 8-7 16,7-3 0-16,0 2-1 16,6 2 1-16,14-4 7 15,8 7 1-15,-3 6 0 16,-2-2 0-16,-12-8-2 15,-5 5 1-15,-6 4-5 16,-12 1 1-16,-16-3-4 0,-13 3 0 16,-17 4 0-16,-21 5 0 15,-21-1-4-15,-20-2 0 16,-15 4-1-16,-24 0 0 16,-19 1-4-16,-19-4 0 15,-18 4-13-15,-16-3 1 16,-118-12-2068-16</inkml:trace>
  <inkml:trace contextRef="#ctx0" brushRef="#br0" timeOffset="89342.73">2145 12682 1030 0,'0'0'0'15,"32"3"24"-15,1-1 0 16,17-2 26-16,-1 1 0 16,4 3-8-16,-7-2 0 15,3-6-21-15,6 2 1 16,5 2-9-16,10 0 1 15,8 0-1-15,-2 0 0 16,-2 0-4-16,2 0 1 16,14 2-1-16,0 2 0 0,5 1-1 15,0 0 1-15,4 0-1 16,5 0 1-16,9 1-1 16,3-3 0-16,6 1 3 15,-4-3 1-15,6-2 11 16,6-5 0-16,10-1 5 15,-5-1 0-15,5-3 0 16,4 1 0-16,4 3-1 0,-3-2 1 16,2 3-5-16,-5 0 1 15,-11 1 6-15,1 2 1 16,8 1 3-16,-1 0 1 16,-3-3-4-16,0 2 1 15,-1-1-6-15,1-1 1 16,7-2-2-16,-7 0 1 15,0-2-4-15,3-1 0 16,2 0-5-16,0-1 1 16,2 1-3-16,-7-1 0 15,-9-1-3-15,3 2 1 16,5 3 2-16,-8 0 0 16,-9-3-2-16,3-1 1 15,10 3-2-15,-4 1 0 16,-5 0-1-16,-6 2 0 15,11 5-1-15,-3 0 0 16,-3-4-1-16,-1-1 1 0,4 2 1 16,1 3 0-16,-2 1-1 15,-3 1 1-15,-1-4 0 16,2 2 1-16,1 5-3 16,0-3 1-16,-9-2-1 15,5 2 0-15,5 7-1 16,-3-1 1-16,-7-6-1 15,5 1 0-15,9 4 0 16,-2 2 0-16,-12 3-1 16,6-3 0-16,7 3-2 0,0-5 1 15,-5 0 0-15,1 0 0 16,2-2-1-16,3 2 0 16,1-2-1-16,-4 2 0 15,5 2 1-15,3-4 1 16,4 2 0-16,-6 1 0 15,-6-2-1-15,1 2 1 16,7 1-2-16,-3-2 1 16,-5-2-1-16,1-2 0 15,5 4-1-15,1 2 0 16,5-6-1-16,-1-1 1 16,-2-2 1-16,1 0 0 15,10 2 1-15,1 0 0 16,-6 1 0-16,-3-1 1 15,0-2 0-15,3 2 0 16,6 1 0-16,-4-1 1 16,4-6 1-16,-1 3 1 0,3 2-1 15,-3 1 1-15,1-4 1 16,0 1 0-16,-2 1 0 16,3-2 0-16,6 0 1 15,8-5 0-15,3 2 0 16,-1 0 0-16,-3 0-1 15,-4-2 0-15,9 3-3 16,2-3 0-16,-2 2-1 16,-4 2 1-16,1-1-3 0,-6-1 1 15,2-4-1-15,7 1 1 16,5-1-2-16,-1 2 0 16,-4 0 1-16,2 0 0 15,-2-1 0-15,7-3 1 16,3 1 0-16,-4 3 1 15,3-2 0-15,-1 4 0 16,-2 0 0-16,3-2 1 16,1 0 1-16,1 0 0 15,5-2 0-15,0-1 1 16,3 1-2-16,4 4 0 16,2 5 0-16,-4 2 0 15,2 0-1-15,5-4 0 16,4-2-1-16,-2 1 0 15,-7 0 0-15,5-1 0 16,-3-1-1-16,3-2 1 0,8 0-1 16,-1 4 1-1,-3-3 1-15,3 1 1 0,4-2 0 16,2 4 0-16,5 3 0 16,-1 2 1-16,12-4-2 15,-2 2 0-15,-8-4 0 16,5 3 1-16,4-3-3 15,-5 2 1-15,-5 2-2 16,-2-1 1-16,0-3-1 16,1 4 0-16,2 5 0 0,-3-1 0 15,-8-4 0 1,-10 0 0-16,-12 2 0 0,-1-1 1 16,-8 3-1-16,-12-1 0 15,-7 1 3-15,-11-3 0 16,-6-1 0-16,-10 2 1 15,-3 2 0-15,-12-3 0 16,-10-1 2-16,-6 0 0 16,-11 2-2-16,-12 2 1 15,-11-4-1-15,-12 1 1 16,-18 1-2-16,-10 0 1 16,-6 3-4-16,-5 0 0 15,-5 2-3-15,-12 5 0 16,-17 11-12-16,-6-6 1 15,33-17-2370-15</inkml:trace>
  <inkml:trace contextRef="#ctx0" brushRef="#br0" timeOffset="91900.33">2715 13524 884 0,'0'0'0'15,"49"-3"38"-15,0-2 0 16,3-1 29-16,2 5 0 16,8 2 5-16,5 3 0 15,7-1-32-15,2 1 1 16,-4-1-19-16,6 3 0 16,7 0-4-16,1 0 1 15,13 1-4-15,-4 3 0 16,0 2-1-16,8 4 1 15,6 1-2-15,9-1 0 16,0-4 0-16,11-5 1 16,3-1-2-16,16 1 0 15,11 2-1-15,7-4 0 16,-2-5-1-16,2 0 0 16,1 0 3-16,1 0 0 0,7 0 7 15,6 0 0-15,8 0 5 16,2 0 0-16,-3 0 0 15,3 2 1-15,3 0-1 16,2-2 1-16,1-6-4 16,6 0 1-16,2-3-3 15,5 0 1-15,-2 4-4 16,0 2 0-16,0-3-3 16,0 1 0-16,7 4 4 15,-5 1 0-15,0 1 0 0,-2 1 0 16,-3-4-3-16,3 1 1 15,-2-1-1-15,1 4 1 16,3 3-3-16,-2 2 1 16,-2-6 2-16,-3 1 0 15,-12 2-2-15,-1 1 0 16,-1 0-2-16,-4 2 1 16,0 1-3-16,4-2 0 15,-4 1 0-15,9-2 1 16,0-7 2-16,9-3 1 15,5-2 0-15,0-2 0 16,0-3-1-16,1 0 1 16,6-2-2-16,2 0 0 15,0 4-4-15,0 3 0 16,-6-3-1-16,1 1 1 16,-4 2-1-16,2 0 0 0,5-3-1 15,-3 3 0-15,5-2 0 16,0 2 0-16,0-7 0 15,3 1 1-15,1-1 1 16,1 2 0-16,-5-9 0 16,0 4 0-16,-5 1 2 15,-1 0 0-15,3 3 1 16,-1-3 1-16,2-5 2 16,4 4 1-16,0 1 0 15,3 3 1-15,-2-1 0 0,3 0 0 16,-1 0 0-16,2 0 0 15,3 2-2-15,6-2 0 16,2 0-2-16,-2 1 1 16,0-1-4-16,-6 2 1 15,1 3-1-15,3 0 0 16,-5 2-2-16,5-1 0 16,0-1-1-16,1-1 0 15,1 4-2-15,-3 3 1 16,-1-2-1-16,2-2 0 15,7 0 0-15,-1-2 0 16,1-1-1-16,0 1 1 16,9 4-1-16,0 2 0 15,5-3 0-15,0-1 0 16,-3 2-1-16,0 2 1 16,-3-1 0-16,1 3 0 15,-1-1 1-15,-1 0 1 16,-2-1 1-16,-1-1 1 0,-8 1 0 15,1-1 0-15,-2 1 0 16,-4-1 1-16,-7 1 0 16,-13 0 0-16,-8-1 0 15,-11 1 0-15,-12 1 1 16,-14-3 1-16,-15 1-1 16,-22-1 1-16,-11-2-1 15,-17-2 0-15,-16 4-4 16,-11 4 0-16,-10-1-3 0,-13 0 0 15,-10 0-2-15,-13 2 0 16,-8 0-2-16,-7 4 0 16,-11-4-8-16,-9 10 0 15,9-10-2179-15</inkml:trace>
  <inkml:trace contextRef="#ctx0" brushRef="#br0" timeOffset="95768.33">1939 14450 772 0,'0'0'0'0,"17"-15"15"0,1 1 1 16,-1 2 16-16,6 0 1 16,6-4-3-16,2 0 1 15,10 1-11-15,3 1 0 16,7 2-7-16,2 3 0 15,-2 4-2-15,2 3 0 16,-7-3-3-16,12 2 1 16,11-3-1-16,12 0 0 15,9-5-2-15,0 2 1 16,5 1 2-16,1-1 0 16,11 1 7-16,3-1 1 15,-6 0 9-15,3 1 1 16,6 2 6-16,0-1 1 15,-5-3 0-15,-1 0 0 16,11 1 3-16,1 2 0 0,-15 4-8 16,7 1 1-16,10-2 0 15,-2 1 0-15,-5 1-2 16,6 6 0 0,2 6-2-16,-4-5 0 0,-5-3-1 15,0 3 1-15,5 4-2 16,-2 3 1-16,-11-9-3 15,2 1 0-15,11 1 3 16,-5 0 0-16,-9 0 2 16,4 1 0-16,10 2-1 15,-9 1 1-15,-6 0 1 0,-3-1 1 16,8 6-7-16,-1 0 1 16,-11-2-3-16,4 0 0 15,11 4-4-15,-1-2 1 16,-10-2-5-16,6-2 0 15,7 0-2-15,-4 1 1 16,-10-2-3-16,5-3 0 16,9 0-1-16,0-3 1 15,-5 1-1-15,-4-4 1 16,5-4 1-16,4 1 0 16,-6-3 0-16,3 3 0 15,-1 1 3-15,4 1 1 16,-2 1-1-16,-1 0 0 15,-3-2 1-15,3-2 0 16,1 1 0-16,-2 1 1 16,-1 2 0-16,-3 2 0 15,3 0-1-15,-6-1 0 0,2 1 4 16,2 0 1-16,2 0-3 16,-1-2 1-16,-10 0 0 15,2 1 0-15,4 1 0 16,-3 0 0-16,-6-4-3 15,1 0 1-15,12 1-4 16,-2 1 1-16,-10 0-1 16,0 0 0-16,6 0-3 15,1 0 1-15,-7 0-2 16,0 1 0-16,-1 1 1 0,1 1 1 16,4 1-1-16,-4-1 1 15,-12 3-1-15,2-5 1 16,-4 3 0-16,5-1 0 15,1 2 0-15,-6 1 0 16,-5 1-2-16,5-2 1 16,3-4-1-16,3-1 1 15,-6-1-2-15,0-3 1 16,2 1 0-16,7-1 0 16,5 3-1-16,-5-3 0 15,-9 1-1-15,1-1 0 16,4 1 0-16,2 1 1 15,-1 0-1-15,-6 1 0 16,-5-5-1-16,3 1 1 16,9 2-1-16,-1-1 0 15,-6 1 0-15,-9-1 1 16,0-1-1-16,2-2 0 0,9 2-1 16,-2 0 1-16,-6-2-1 15,-5-3 1-15,1 3-1 16,1 1 1-16,7 3-1 15,-5-1 1-15,-3-2-1 16,-2-5 1-16,-2 1 0 16,0 1 0-16,2 4-1 15,1 2 1-15,-1-4-1 16,-4 1 1-16,-7-6-1 0,-1 4 0 16,-1-4 0-16,6 3 1 15,0 2-1-15,0 2 1 16,-4 0 0-16,-2-1 0 15,-1-1-1-15,-4-3 1 16,5-4 0-16,4-3 1 16,4 5-1-16,-2 0 0 15,-6 3-1-15,-3-1 1 16,-4-1-1-16,1 1 1 16,1 1-1-16,4 2 0 15,3 0-1-15,0 4 0 16,-7-2-1-16,-3 3 1 15,-8 2-1-15,-3 0 1 16,2 0-1-16,0 2 0 16,0-1 0-16,0 3 0 15,1-8 0-15,4 3 1 0,4-1-1 16,0 2 1-16,-4 0-1 16,-2 0 1-16,-3 0-1 15,1-2 0-15,-3-1 0 16,4-2 0-16,3 10 0 15,0-2 0-15,-3 1 0 16,-2-3 0-16,1 3 1 16,-1 1 0-16,-7 2 0 15,-4 2 1-15,7-4 0 16,-3 0 1-16,-9-1-1 16,3-1 0-16,6 0-1 0,0 1 1 15,-6-2 0-15,-3-2 0 16,-2 0 0-16,1 1 0 15,-1 5 0-15,-4-5 0 16,-8 1-1-16,-9-2 0 16,0 0-1-16,-5-12 1 15,5 12-2181-15</inkml:trace>
  <inkml:trace contextRef="#ctx0" brushRef="#br0" timeOffset="96899.63">10829 13618 1859 0,'0'0'0'0,"15"-33"81"16,-2 0 1-16,-10-2 52 16,-10-4 0-16,-12-5-59 15,-18-4 1-15,-21-9-49 16,-13-2 0-16,-7-2-10 16,-13 3 1-16,-17 4-10 15,-3 5 1-15,-4 10-3 0,-10 4 0 16,-7 7-3-16,-8 4 1 15,-1 3-2-15,-7 9 0 16,-5 10-1-16,-4 8 1 16,-14 2-1-16,1 4 1 15,4 6-2-15,11 4 1 16,12 9-1-16,4 9 0 16,3 7-2-16,13 12 1 15,15 13-3-15,13 5 0 16,10 9-3-16,22 8 0 15,13 6 0-15,24 5 1 16,24 3-4-16,25-1 1 16,32 2-1-16,22-7 1 15,26-12-4-15,29-3 0 16,34-8-1-16,22-4 0 16,21-9-1-16,13-13 0 15,4-15 3-15,8-12 1 0,1-14 2 16,-1-13 0-16,-8-13 3 15,0-16 0-15,-9-15 5 16,-9-12 0-16,-9-7 1 16,-19-10 0-16,-17-11 1 15,-31-7 0-15,-26-6 3 16,-29-4 0-16,-26-6 13 16,-21-3 0-16,-30-6 15 15,-22 3 1-15,-37-6 5 0,-31 11 1 16,-37 10-5-16,-35 13 1 15,-32 17-18-15,-23 17 0 16,-9 29-15-16,6 18 1 16,6 22-3-16,17 9 0 15,197-26-1992-15</inkml:trace>
  <inkml:trace contextRef="#ctx0" brushRef="#br0" timeOffset="98332.81">18267 14066 750 0,'0'0'0'15,"32"7"45"-15,-1 2 1 16,13 4 36-16,6 6 0 15,6-1 0-15,4-3 0 16,2-3-23-16,9-3 1 16,4 0-24-16,8 1 0 15,7-1-11-15,2-4 0 16,5 0-6-16,4 0 0 16,8 1 7-16,11-1 0 15,5-4 2-15,9 1 1 16,9 2 7-16,5 1 0 0,20-9-1 15,-1 4 1-15,8 4 4 16,3-4 1-16,7-5 3 16,-3-2 0-16,1-2-2 15,6-1 1-15,7-1-8 16,12 1 1-16,2-2 1 16,5 0 0-16,14-2-5 15,-3 2 0-15,2 1-4 16,-1 4 1-16,4-1-5 15,-1 4 1-15,-1 1-4 0,2 3 1 16,-3 5-1-16,10 0 1 16,-4-3-2-16,6-2 0 15,2-2-2-15,5 1 1 16,0 1-5-16,7-4 0 16,7-5-1-16,5 2 1 15,4 6-2-15,2-1 1 16,-6-1 0-16,4 1 0 15,3 4 0-15,2 1 1 16,1 0-2-16,-1 4 1 16,-5 4 0-16,-2-1 0 15,-2-5-1-15,1 1 0 16,-5-5-3-16,-4 4 1 16,-9 1-1-16,-4-1 0 15,-14-5-1-15,-9 3 1 16,-16 3 0-16,-20-3 1 0,-22-5-2 15,-18-1 0-15,-17-1 1 16,-18-4 1-16,-21 1-2 16,-16-4 0-16,-14 1-1 15,-14 0 1-15,-14-3-5 16,-9 3 0-16,-6 5-3 16,-3-4 1-16,2-1-2 15,0-9 1-15,-16 19-2089 16</inkml:trace>
  <inkml:trace contextRef="#ctx0" brushRef="#br0" timeOffset="99566.76">31320 13220 1433 0,'0'0'0'16,"-16"-23"49"-16,-4 4 0 16,-8 2 40-16,-12 0 0 15,-17 3-28-15,-10-2 0 16,-12-1-30-16,-6 0 1 15,-8 1-13-15,-12-3 0 16,-9-5-5-16,-11 0 1 0,-9 3-5 16,-15 0 1-16,-15 2-2 15,-14-4 1-15,-16-6-1 16,-12-4 0-16,-9-1-1 16,-9 2 1-16,-15 8-2 15,-8 3 0-15,-7 8-1 16,-5 6 0-16,2 0-2 15,-10 10 1-15,-4 9 0 16,-1 7 0-16,6 7-1 16,10 7 0-16,14 3-2 0,29 4 1 15,24 5-1-15,34 4 0 16,33 6 0-16,27 13 0 16,26 11-2-16,27 3 1 15,26 2-1-15,30 6 0 16,32 7-2-16,32 0 0 15,34 5-3-15,42 6 1 16,47 9-5-16,34 1 1 16,26-7-3-16,21-2 0 15,14-7-2-15,8-10 0 16,15-2 2-16,4-20 1 16,15-12 6-16,-1-12 1 15,2-2 3-15,1-13 0 16,-5-12 2-16,-5-12 1 15,-5-14 4-15,-20-11 1 16,-19-13 5-16,-32-10 0 0,-30-11 11 16,-30-19 0-16,-28-17 7 15,-31-8 0-15,-31 0 4 16,-31-17 1-16,-31-15 5 16,-30-9 0-16,-31-5-3 15,-32-5 0-15,-39-5-8 16,-37-4 0-16,-39 0-5 15,-38 1 1-15,-43 4-7 16,-39 11 1-16,-40 15-7 16,-43 20 1-16,-37 18-6 0,-37 22 1 15,-35 23-4-15,-5 30 0 16,-13 26-4-16,11 24 0 16,14 22-2-16,41-3 1 15,430-57-1941-15</inkml:trace>
  <inkml:trace contextRef="#ctx0" brushRef="#br0" timeOffset="100933.71">22227 16103 1814 0,'0'0'0'16,"-11"22"65"-16,9 11 0 16,9 23 52-16,6 18 1 15,1 30-51-15,2 15 0 16,3 18-59-16,-5 8 1 15,-5 4-7-15,-4-7 1 16,-10-24-3-16,-4-23 0 16,-1-33-2-16,-3-22 0 15,3-19-21-15,-3-18 1 0,-4-17 14 16,4-25 0-16,8-31 7 16,5-21 1-16,0-20 1 15,0-19 0-15,5-17 9 16,1-7 0-16,6-10 7 15,0 3 0-15,4 17 4 16,2 19 0-16,0 29-3 16,-1 19 1-16,8 22-9 15,5 26 0-15,0 27-5 0,3 31 0 16,4 32-3-16,1 15 1 16,0 17-3-16,-6 10 0 15,-5 2-7-15,-10-3 1 16,1-17-14-16,-2-16 1 15,-2-13-6-15,-4-18 1 16,-3-18-2-16,4-14 0 16,10-15 7-16,9-24 0 15,5-27 9-15,8-22 0 16,6-23 5-16,4-15 0 16,5-11 3-16,-3-3 1 15,-4 10 0-15,-1 13 1 16,-5 26 0-16,-4 26 0 15,-13 32 1-15,-3 34 0 16,0 32 4-16,-6 29 1 16,-7 32 2-16,1 18 1 15,-1 7 2-15,4 4 1 16,9 1-4-16,1-3 1 0,0-18-5 16,-1-14 1-16,-25-95-1725 15</inkml:trace>
  <inkml:trace contextRef="#ctx0" brushRef="#br0" timeOffset="101383.02">23978 16186 1422 0,'0'0'0'16,"21"14"38"-16,1 3 1 15,-3 2 20-15,-5 11 0 16,-9 11-20-16,-8 4 0 16,-8-2-24-16,-8-3 1 15,-2-5-4-15,-7-8 0 16,-4-6-4-16,-2-9 1 16,-1-8-2-16,1-11 0 15,3-7-2-15,1-10 1 16,0-7 1-16,2-6 0 15,5-1 1-15,5 7 1 16,9 15 1-16,9 16 0 16,-10 11 2-16,4 20 0 15,-1 23 1-15,4 15 0 16,6 9-1-16,10 3 1 0,13-5-2 16,15-12 1-16,15-19 2 15,6-15 0-15,3-20-5 16,-3-17 1-16,-8-17-6 15,-4-14 0-15,1-9-3 16,0-10 0-16,2-7-8 16,-2-10 0-16,-51 74-1481 15</inkml:trace>
  <inkml:trace contextRef="#ctx0" brushRef="#br0" timeOffset="101649.68">24506 15097 1455 0,'0'0'0'15,"-7"-8"0"-15,-2 8 0 16,2 15-2-16,1 27 0 16,3 32 20-16,3 28 0 15,2 32 26-15,-1 20 1 16,-2 17 12-16,-5 21 0 16,-1 12-2-16,-3-8 1 15,-3-16-17-15,-2-26 0 16,-3-38-22-16,4-37 1 15,9-34-12-15,3-20 0 16,2-25-5-16,17-35 0 16,13-62-2-16,9-38 1 15,-39 135-1446-15</inkml:trace>
  <inkml:trace contextRef="#ctx0" brushRef="#br0" timeOffset="101819.6">24941 15030 1299 0,'2'-9'0'0,"5"-13"26"16,0 3 1-16,-7 19 27 15,4 20 1-15,-6 46 54 16,-3 35 1-16,-4 37-29 16,-2 16 0-16,1 26-5 15,1 9 1-15,4-8-32 16,-2-8 1-16,-6-12-26 16,-4-24 1-16,-5-37-16 0,-8-25 0 15,30-75-1608-15</inkml:trace>
  <inkml:trace contextRef="#ctx0" brushRef="#br0" timeOffset="102866.85">24416 15897 1433 0,'-13'-24'0'15,"-13"-44"4"-15,5 9 1 16,10 25 3-16,6 8 1 16,8 5 118-16,8 2 0 15,15-2-16-15,12-5 1 16,9-1-19-16,18-11 0 15,25-16-15-15,16-22 1 16,5-23-32-16,13-24 0 16,19-24-17-16,-4-14 1 15,-10-8-19-15,-9 1 0 16,-13 17-11-16,-26 40 1 16,-26 42-2-16,-20 55 0 0,-19 63-6 15,-16 62 0-15,-19 72-7 16,-13 70 1-16,-8 56-8 15,3-7 1-15,-1-46-1 16,17-59 0-16,21-64 6 16,11-34 1-16,12-25 4 15,-2-18 1-15,-5-18 4 16,2-12 0-16,1-14 3 16,7-19 0-16,8-23 1 15,-1-9 0-15,-1-12 0 0,-2 0 1 16,-3 0-1-16,-3 8 1 15,-4 10-1-15,-4 11 1 16,-4 10-1-16,-1 6 0 16,-3 5 0-16,3 1 0 15,3 1 0-15,5 3 0 16,6 3 0-16,3 1 0 16,8 3-1-16,-3-3 1 15,-5-4-4-15,1-9 0 16,8-11-6-16,0-3 1 15,-4 0-12-15,-1-3 0 16,-2-11-4-16,-5 2 1 16,-6 8-2-16,-8 7 1 15,-3 10 4-15,-4 21 1 16,-2 28 5-16,-4 21 0 0,-5 21 2 16,0 5 1-1,3-5-1-15,10-14 1 0,9-17 0 16,7-20 1-16,4-16-2 15,9-22 1-15,15-24-5 16,3-13 0-16,-2-9-1 16,-5-4 1-16,1-7 1 15,1-6 1-15,-4-6 12 16,-3 4 0-16,-6 7 3 16,-9 15 0-16,-10 23 2 15,-5 15 0-15,-2 6 11 16,-6 17 1-16,-6 22 9 0,-3 18 1 15,-4 16 0-15,1 14 0 16,5 6-2-16,6 1 1 16,5-3-7-16,7-6 0 15,6-18-8-15,3-14 1 16,-2-14-4-16,-2-11 0 16,1-12-3-16,3-14 1 15,7-17-2-15,3-18 1 16,1-26-1-16,3-21 0 15,10-25-1-15,8-20 0 16,3-26 0-16,2-26 0 16,2-24 0-16,-6 7 0 15,-6 27 0-15,-13 46 1 16,-11 56 2-16,-6 46 0 16,-6 42 12-16,-13 57 0 15,-11 64 15-15,-13 43 1 0,-11 55 6 16,-6 17 1-16,-4-5-7 15,-9-59 1-15,53-192-1776 16</inkml:trace>
  <inkml:trace contextRef="#ctx0" brushRef="#br0" timeOffset="104131.48">22509 17977 2097 0,'42'14'56'0,"66"1"1"15,56-16-30-15,35-20 0 16,31-19 0-16,24-20 0 16,23-20-1-16,26-13 1 15,30-13 14-15,13-1 0 16,17 3 6-16,22-5 0 16,17 2-9-16,9 10 1 15,18 5 3-15,-22 17 1 0,-24 24-2 16,-50 9 0-16,-35 9-4 15,-45 4 0-15,-42 5-5 16,-38 4 1-16,-39 7-1 16,-23 2 0-16,-19-1-4 15,-21 0 1-15,-13 0-11 16,-16 2 0-16,-17 1-18 16,-6 0 0-16,-1 1-15 15,-4 2 0-15,-14 6-51 16,9-3 1-16,-9 3-19 0,3-12 0 15,-6-6 7-15,-4-7 1 16,-6-12 41-16,-2-13 0 16,-3-17 31-16,-5-15 0 15,-4-13 6-15,-4-14 1 16,-6-19 18-16,-6-16 0 16,-8-27 37-16,-3-21 1 15,-3-11 8-15,-1 3 0 16,-6 4-4-16,-3 7 0 15,0 9-11-15,-1 20 1 16,4 19-16-16,4 20 0 16,11 17-11-16,3 9 0 15,3 9-7-15,3-1 1 16,6 14-8-16,4 11 0 16,6 10-5-16,6 9 0 15,2 14-2-15,6 6 1 16,3 4-3-16,1 0 0 15,1 7-2-15,0 3 0 0,5 9-1 16,-13-7 1-16,-6 6-1 16,-11 7 0-16,-11 7 0 15,-13 6 0-15,-20 5-2 16,-20 2 0-16,-22 0-2 16,-18-4 0-16,-23 4-9 15,-34 2 1-15,-33 5-8 16,-35 7 1-16,-23 3 1 15,-22 0 0-15,-17-5 0 0,-14 7 0 16,-11 9 1-16,-10 8 0 16,-6 4 4-16,6 7 0 15,3 6 1-15,16-1 1 16,13 0 1-16,35-5 0 16,24-4-1-16,32-5 0 15,29-2-2-15,29-6 1 16,34-8-4-16,19-8 1 15,20-11-3-15,24-6 0 16,18-1-2-16,18-3 0 16,21-8 6-16,10-4 1 15,4-4 4-15,7-3 1 16,-9 9 3-16,9-2 0 16,0-7 2-16,6 7 0 15,-6-7 2-15,0 0 1 16,8 5 0-16,-8-5 1 0,6 15 3 15,-10 8 1-15,-5 15 4 16,-5 14 1-16,-5 14 1 16,-2 24 0-16,-2 31-8 15,0 29 1-15,-5 53-4 16,-4 65 0-16,-5 50-3 16,7 28 0-16,7 18-6 15,12-21 1-15,15-27-2 16,12-25 0-16,12-30 4 0,4-31 0 15,1-24 3-15,2-33 0 16,1-25 2-16,6 33 1 16</inkml:trace>
  <inkml:trace contextRef="#ctx0" brushRef="#br0" timeOffset="104282.65">21964 19048 3380 0,'321'-178'0'0,"-85"52"0"16,-24 24 0-16,-6 15 0 16,-6 13-8-16,-3 11 1 15,-4 11-21-15,-14 6 0 16,-179 46-2454-16</inkml:trace>
  <inkml:trace contextRef="#ctx0" brushRef="#br0" timeOffset="128558.25">2305 825 620 0,'-10'23'19'0,"-25"34"1"16,-3 12 0-16,0-1 1 16,4-11-8-16,8-3 0 15,3-6-2-15,2-1 0 16,5-2-4-16,3 0 0 16,5 1-2-16,2-4 0 15,3-11 0-15,-6-5 1 16,4 7-2-16,-4 0 1 15,-5 3 1-15,1 6 0 16,3-4 0-16,-6 7 1 0,0 5 2 16,-2 2 1-16,-5-2 1 15,6-8 1-15,4-13-1 16,12-10 0-16,2-10-3 16,14-4 0-16,-15-5-681 15</inkml:trace>
  <inkml:trace contextRef="#ctx0" brushRef="#br0" timeOffset="129309.35">13063 4887 459 0,'0'0'0'15,"29"9"8"-15,-3 3 1 0,6-3-1 16,-6 3 1-16,2 3-9 16,1-1 1-16,-29-14-372 15</inkml:trace>
  <inkml:trace contextRef="#ctx0" brushRef="#br0" timeOffset="135166.34">2558 3357 694 0,'0'0'0'0,"-32"54"2"0,0 3 1 15,-5 24-2-15,-12 6 1 16,-9-2-1-16,-11 8 0 16,-11 11-1-16,3 0 1 15,-1 10 0-15,-12 18 0 16,-14 16 2-16,-4 25 1 15,4 14 3-15,-3 19 1 16,-11 18 1-16,8 14 0 16,8 13 3-16,7 5 1 15,5 9 3-15,7-5 0 16,11-8 2-16,10-4 1 16,18-14-3-16,19-18 1 15,16-10-3-15,23-18 1 16,18-15-4-16,23-12 0 15,21-14-2-15,14-6 1 16,10-13-4-16,13-2 1 0,21 2-2 16,21 4 0-16,20 1-1 15,15 5 0-15,8 1 2 16,7-9 1-16,11-6 3 16,10-8 0-16,9-14 3 15,8-10 1-15,18-18 3 16,7-8 0-16,11-9 3 15,7-5 0-15,19 0 1 16,7-9 1-16,6 2 5 16,6 0 1-16,10 4-1 0,4-2 0 15,15 1 2-15,7-1 0 16,25-6 4-16,-1-1 0 16,8-7-3-16,6-4 0 15,22-1-2-15,9-7 1 16,17-9-3-16,11-2 1 15,21 4-4-15,10-2 0 16,8-5-3-16,1 4 1 16,13 1-6-16,-7 5 0 15,-2 0-4-15,3 4 0 16,8 3 2-16,6 0 0 16,6 1 0-16,-5-5 1 15,-8-2-5-15,3-6 1 16,-3-12 2-16,8-9 0 15,-1-8-1-15,-2-4 0 16,-5-5 7-16,-1-3 0 16,1-4-2-16,-1 2 0 15,-4 0 2-15,2 5 1 0,-3 5 1 16,-2 9 0-16,-3 0-1 16,-14 3 1-16,-10-3-2 15,-18-9 1-15,-27-3-4 16,-17-14 1-16,-10-18-6 15,-25 5 0-15,-15-1-3 16,-3-4 1-16,-6-4 0 16,-22-8 1-16,-10-6-1 15,-9-14 0-15,-3-9 2 16,-22-11 0-16,-14-18 1 0,-14-6 0 16,-25-6 0-16,-19-13 0 15,-16-11 1-15,-19-11 0 16,-13-14-1-16,-12-2 1 15,-14-13-2-15,-10-4 1 16,-8 3 2-16,-5 1 1 16,0-1 0-16,-6 3 0 15,-2 6-1-15,-12 2 0 16,-10 8 1-16,-12 9 0 16,-11-1-2-16,-18 12 1 15,-14 6-4-15,-22 14 1 16,-22 8 0-16,-25 11 1 15,-24 1-5-15,-32 9 0 16,-26 3-3-16,-32 5 1 16,-25 8-4-16,-30 7 1 0,-25 4-1 15,-26 5 0-15,-30 3-2 16,-26 6 0-16,-29 8-2 16,-31 9 0-16,-20 3-2 15,-26 9 0-15,-18 11-1 16,-21-8 0-16,-7-3-2 15,-20 4 0-15,-8 1 1 16,-8 2 1-16,-6-2-1 16,-24 7 1-16,-17 2-1 15,-9 8 1-15,-5 6-1 0,-19 5 1 16,-8 7 0-16,4 1 1 16,-2-4 2-16,-12-1 0 15,-13 0 0-15,-4-3 1 16,-3 2 1-16,-8-1 0 15,6-8 0-15,4 6 1 16,4-3-1-16,-7 0 1 16,1-1-2-16,8 9 1 15,20 4 0-15,19 4 1 16,-5 7-2-16,5 2 0 16,4 3-1-16,6 5 0 15,0 0-1-15,7 2 1 16,12 2-2-16,5 0 1 15,3-9-1-15,4 2 0 16,5 1-1-16,16-2 1 16,10-10-1-16,1 2 1 15,16 7 1-15,20-3 1 0,28-4 1 16,26 6 0-16,30 6 0 16,38 4 1-16,43 3 0 15,29 5 0-15,14 4 1 16,26-3 0-16,32-3 0 15,17-9 1-15,24-6-1 16,26-4 1-16,28-4-1 16,23 4 1-16,9 5-4 15,11 11 0-15,7 14-7 0,8-10 0 16,41-28-1613-16</inkml:trace>
  <inkml:trace contextRef="#ctx0" brushRef="#br0" timeOffset="138616.73">2025 10328 996 0,'0'0'0'15,"-28"48"14"-15,5 10 0 16,2 19 16-16,7 13 1 16,-1 14-1-16,7 14 1 15,-5 17-17-15,-1 9 1 16,-5 8-6-16,-6 19 1 16,0 18-5-16,-5 22 1 15,-1 24-2-15,2 23 0 0,12 16-1 16,3 9 1-16,5 18-1 15,5 6 0-15,11 8-1 16,7-12 1-16,15-14-1 16,6-21 0-16,11-24-1 15,7-21 0-15,7-14 0 16,8-18 0-16,17-22 0 16,9-15 0-16,15-12-1 15,14-12 1-15,29-10 5 16,19-10 0-16,20-6 7 0,29-12 0 15,31-9 12-15,13-5 0 16,20-2 5-16,16-10 0 16,28-4-1-16,13-8 0 15,6-8-1-15,18-4 0 16,29-2 0-16,11-11 1 16,10-6-7-16,24-8 1 15,9-4-1-15,16-6 0 16,19-2-2-16,9-3 0 15,4-1-4-15,10-1 1 16,20 2-1-16,7 7 1 16,6 8-5-16,-1 4 0 15,-1-1-3-15,6 6 1 16,18 7-2-16,-6 2 1 16,-6-2-3-16,1-3 1 15,4-2-1-15,-4-7 1 16,-4-4-2-16,-8-1 1 0,-2-2-4 15,2-1 1-15,3-1 3 16,-8-3 0-16,-18-5 3 16,2-4 1-16,1-3 1 15,-1-2 1-15,-2-4-2 16,-8-1 0-16,-7-3-1 16,-13-3 1-16,-12 1-3 15,-8 3 1-15,-5-1-2 16,-21 1 0-16,-14 2-1 15,-19-9 0-15,-33-8-1 0,-22-4 0 16,-21-2-2-16,-25-1 1 16,-13-8 0-16,-20 0 0 15,-22-7 8-15,-12-6 0 16,-18-3 11-16,-10-10 0 16,-11-9 8-16,-9-11 1 15,-5-7 2-15,-14-7 0 16,-16-14-5-16,-9-6 0 15,-9-8-4-15,-13-8 0 16,-14-7-10-16,-9-16 1 16,-11-15-5-16,-8-19 1 15,-6-14-5-15,-6-11 1 16,-1-10 0-16,-6-13 0 16,2-12-1-16,-5-4 0 15,-8-7 4-15,-4 7 1 16,-4 6 1-16,-4 9 0 15,-1 9 0-15,-6 12 0 0,-3 12 5 16,-4 11 0-16,-7 13 0 16,-3 11 0-16,-10 12-4 15,-9 7 1-15,-13 13-7 16,-11 15 1-16,-14 15-6 16,-16 9 0-16,-12 3-2 15,-21 14 0-15,-23 15-1 16,-27 11 0-16,-31 9-6 15,-34 10 0-15,-31 10-10 16,-34 9 1-16,-27 7-10 0,-31 9 0 16,-27 5-7-16,-16 5 1 15,-21 0 1-15,-21 0 0 16,-10-7 2-16,-22 7 1 16,-12 7 8-16,-14 5 0 15,-27-3 2-15,-15 4 0 16,-26 1 5-16,-11 9 0 15,-10 6 3-15,-10 6 1 16,-19 6 2-16,-4 3 0 16,0-1 1-16,-3-2 1 15,-2-3 1-15,-4-5 1 16,-9-10 0-16,8-8 0 16,-13-8 1-16,9-7 1 15,5-15-1-15,2-11 1 16,-1-14 0-16,2-3 1 15,17-6 0-15,-7-3 0 0,-6 6 0 16,-3 4 0-16,0 6 0 16,14 15 0-16,-2 12 0 15,-7 9 0-15,-14 4 0 16,-14 6 0-16,-4 9 0 16,6 14 0-16,10 16 0 15,-2 15 0-15,1 12-2 16,3 10 1-16,0 9-6 15,21 9 0-15,28 0-11 16,38 3 0-16,518-107-1536 0</inkml:trace>
  <inkml:trace contextRef="#ctx0" brushRef="#br0" timeOffset="149725.1">20040 14140 1231 0,'-22'-3'0'15,"-32"-6"53"-15,-15 1 1 16,2 2 44-16,0-2 0 15,12-3-28-15,11-1 1 16,12 2-18-16,9 3 1 16,6 2-16-16,4-2 1 15,3 5-7-15,10 2 0 16,-9 9-6-16,16 5 1 16,12 15-7-16,19 4 0 15,18-5 0-15,22-6 1 16,17-8-2-16,27-4 0 15,15 1-5-15,18-10 0 0,18-2 0 16,30-8 0-16,25 0 0 16,17 1 0-16,16 1 0 15,3 2 1-15,15 1-2 16,5 4 0-16,18 0 4 16,8 2 1-16,18 3-1 15,-1 0 1-15,-3-3-3 16,17-4 1-16,13-3 1 0,4-2 1 15,9 0 1 1,19-1 1-16,6-4-2 0,3 1 1 16,4 4-1-16,-2 2 0 15,-8 2-1-15,-4 3 1 16,-4 6-3-16,-9 0 0 16,-14-3-2-16,-17 2 0 15,-17 1-2-15,-31-3 1 16,-23-5 2-16,-34-3 0 15,-29-5 2-15,-29-2 1 16,-28-6 0-16,-29-3 0 16,-27-3 0-16,-27 0 0 15,-21-2 0-15,-13-2 0 16,-13-1-1-16,-17-2 1 16,-19-4-3-16,-21 2 1 15,-23 2-2-15,-24 3 0 0,-33 3-5 16,-27 2 0-16,-33-3-2 15,-54 2 1-15,-48 0-3 16,-52-1 0-16,-43 1-1 16,-48-4 0-16,-35-1-2 15,-24 3 0-15,-13 5-1 16,-19 4 0-16,-9 3 0 16,-23 18 0-16,-11 18-6 15,13 16 0-15,15 19-23 16,26 0 0-16,502-57-2088 15</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3:02.432"/>
    </inkml:context>
    <inkml:brush xml:id="br0">
      <inkml:brushProperty name="width" value="0.05292" units="cm"/>
      <inkml:brushProperty name="height" value="0.05292" units="cm"/>
      <inkml:brushProperty name="color" value="#FF0000"/>
    </inkml:brush>
  </inkml:definitions>
  <inkml:trace contextRef="#ctx0" brushRef="#br0">2300 5877 1119 0,'0'0'0'16,"0"0"23"-16,-23-24 0 16,14 15 25-16,4 6 1 15,0-6-1-15,1 2 1 16,1 2-15-16,3 5 0 16,0-9-15-16,14 11 0 15,18 10-2-15,8 7 0 16,4 2-1-16,9 1 1 15,7 6 1-15,21-2 0 16,20 5-1-16,21-7 1 16,20-3 1-16,17-9 1 15,30-1 5-15,33-4 1 16,39-11 5-16,14-5 0 0,15-8 4 16,10-5 0-16,10 1 6 15,14 4 0-15,6 1 0 16,-3 6 0-16,-8-1 37 15,-7 6 1-15,-1 2 1 16,-13 1 0-16,-14 2-20 16,-25 2 1-16,-16 1-1 15,-22-3 0-15,-25 4-10 16,-22-8 0-16,-20 1-9 16,-15 3 1-16,-10 7-16 15,-18-7 0-15,-25-4-19 0,-13-1 1 16,-73 5-2106-16</inkml:trace>
  <inkml:trace contextRef="#ctx0" brushRef="#br0" timeOffset="7166.32">13346 8800 817 0,'0'0'0'16,"47"0"17"-16,3 3 0 16,4-3 22-16,3 2 0 15,4-4 5-15,-1-5 0 16,4-3 3-16,6 1 1 0,6 2-27 16,5-1 0-16,-1 1-2 15,3 2 0-15,3 0 2 16,6 1 1-16,7 1-1 15,-4-1 1-15,-2 1 8 16,8 1 1-16,10 2 10 16,0-5 0-16,-3 1 1 15,-1-3 0-15,10 4-4 16,1 1 1-16,-2-3-6 16,3 2 0-16,2-1-6 15,-3-5 0-15,4 1 3 0,-4 1 1 16,4 2-3-16,3-2 0 15,2 3 1-15,-8-1 1 16,-3-2 0-16,0 0 1 16,8 0 0-16,-1 0 0 15,-3 0-3-15,2 1 1 16,5-1-2-16,0 0 1 16,-2 0-5-16,-3-2 1 15,5 6-3-15,3-1 0 16,-3-1-2-16,-3 0 0 15,6 3-3-15,-1 2 0 16,-2 2-3-16,-10 0 1 16,3 1 1-16,-2-3 1 15,2 5-4-15,1 2 0 16,-8-5-1-16,4 0 0 16,10 3-3-16,-6-5 1 0,-2 0-1 15,2 0 0-15,8 1 0 16,0-1 0-16,-7-1-1 15,4-4 1-15,9 3-2 16,0 0 1-16,1-1-2 16,2-1 1-16,-2-1-1 15,10-2 1-15,2 2 0 16,4 1 0-16,-6 1-1 16,4 1 0-16,-2-1-1 15,15 3 1-15,6 3-2 0,-1-1 1 16,1 0 0-16,-2-2 0 15,-1 0-1-15,9 1 1 16,3 3 1-16,0-1 0 16,6 1 0-16,1 1 1 15,4-3-1-15,1-1 0 16,4-1 0-16,5 2 1 16,4 2-1-16,2-1 0 15,5 1 0-15,3 1 0 16,-3-4-1-16,12 5 1 15,2 1-1-15,2 3 0 16,-2-5 0-16,2 7 0 16,3 4-1-16,-1 1 1 15,1-3 0-15,-5 2 0 16,0 3-1-16,-5 1 1 16,-6 1 0-16,-6 0 0 15,-15-4 0-15,-14-1 0 16,-9-2-1-16,-15 1 1 0,-8-3-4 15,-12-8 1-15,-12-6-5 16,-14-12 0-16,-108 14-1986 16</inkml:trace>
  <inkml:trace contextRef="#ctx0" brushRef="#br0" timeOffset="9332.11">2833 9385 884 0,'0'0'0'0,"40"-12"15"16,6-4 1-16,16 6 26 16,10 5 0-16,11 5-5 15,-2-2 0-15,-5-7-10 16,5-1 1-16,6-1-12 16,6 4 0-16,4 2-7 15,0 0 1-15,-1-2-4 16,2 0 0-16,12 6 1 15,-3 1 1-15,-1-4 8 0,5 1 0 16,11 6 4-16,5 1 0 16,0-3 10-16,3 1 0 15,-3-2 5-15,0-2 0 16,9-3-1-16,-5 5 1 16,-10 5-4-16,1 2 1 15,5 2-6-15,2 3 0 16,-11-3-4-16,4 3 1 15,5 2-5-15,3 1 0 16,-3 1-2-16,4-8 1 16,5-2-1-16,5 2 0 15,11 4 0-15,-6-1 0 16,-3-3-2-16,1 1 0 16,5 3-2-16,6 2 1 15,11 2-4-15,1-1 1 16,-1 1-1-16,2-2 0 15,-1-8-1-15,4 3 1 16,6 0-2-16,8-1 0 0,0-2-2 16,4 1 1-16,5 1 0 15,2 1 0-15,-2 3 0 16,-6-3 0-16,8 1 1 16,2 0 1-16,-8 1 0 15,2-3 0-15,-1 1 1 16,-4-4 1-16,11 2 5 15,-1 2 0-15,-3-7 1 16,5-1 0-16,-3 4 0 0,2-3 1 16,-4 2-1-16,-5-1 1 15,1 1-1-15,-1-4 1 16,-4-6-3-16,-3 5 0 16,-2 1 0-16,0-2 1 15,6-5-2-15,5 2 0 16,1 0-2-16,2-2 1 15,-3-2-2-15,3-1 1 16,0-2-3-16,2 1 1 16,6-1-2-16,7 3 0 15,1-3-2-15,10 2 1 16,2 1-2-16,0 1 1 16,4-3-1-16,5 4 1 15,6 0-1-15,-3 6 0 16,8-5 0-16,0 3 1 15,3 0-1-15,2-1 0 16,7 2 0-16,3 2 0 0,4 0 1 16,11 0 0-16,3 0 0 15,6 6 1-15,11-1-2 16,5 3 1-16,10-1-1 16,0-2 0-16,1-1-2 15,10 1 1-15,8 6 0 16,13-3 0-16,-2-1-1 15,1 2 1-15,12 1 0 16,-3 1 0-16,-1-1 0 0,8-1 0 16,18-4 0-16,-3 0 1 15,-4 4-1-15,-5-1 0 16,-2-3 4-16,-2 2 0 16,-6 7 4-16,-8-2 0 15,-14-5 2-15,-16-3 0 16,-15 4 1-16,-24-2 1 15,-21 0 0-15,-24 3 0 16,-22 3-2-16,-24 0 1 16,-20 0-5-16,-26 1 0 15,-29-5-4-15,-31-11 1 16,-76 3-1966-16</inkml:trace>
  <inkml:trace contextRef="#ctx0" brushRef="#br0" timeOffset="10206.75">3163 10454 526 0,'0'0'0'16,"53"0"27"-16,1 0 0 15,24-3 77-15,21-1 1 16,19 3-12-16,16-3 0 16,19 4-13-16,11 0 0 15,30-2-21-15,23-1 0 16,27 0-10-16,26-3 1 16,14-2-9-16,10-3 1 15,17-1-11-15,27-2 0 16,20 2-6-16,18-3 1 15,16 1 28-15,5 0 1 16,-1 0 5-16,0 5 0 16,6 3-11-16,9 6 0 0,1 3-26 15,5 6 1-15,3 6-11 16,-24-15 1-16,-396 0-1476 16</inkml:trace>
  <inkml:trace contextRef="#ctx0" brushRef="#br0" timeOffset="14603.95">23830 11671 1411 0,'76'0'0'0,"118"0"55"16,53-2 0-16,25 0 42 16,31-1 0-16,22 3-26 15,10-3 0-15,10-6-19 16,-4-2 0-16,-4 1-28 15,-16 1 0-15,-13 1 12 16,-22-1 0-16,-12 2-2 0,-15 7 1 16,-19 7-5-16,-21 4 1 15,-22 1-2-15,-28-2 0 16,-19-5-10-16,-16-1 1 16,-134-4-1751-16</inkml:trace>
  <inkml:trace contextRef="#ctx0" brushRef="#br0" timeOffset="15686.29">2439 12448 1108 0,'20'0'0'0,"38"-2"48"0,32 0 1 16,23 2 40-16,12 4 0 16,13 1-19-16,10-1 1 15,14-6-27-15,9 2 1 16,16 3-20-16,16-1 1 15,12-5 0-15,25 1 1 16,27 2-5-16,25-4 1 16,17-9-3-16,12-8 0 15,11-7-1-15,12 0 0 16,14 6-5-16,7-2 0 16,5 3 21-16,6 0 0 15,-7 0 14-15,5 2 0 16,10 2 5-16,9 5 1 15,4 3-9-15,-3 2 0 16,-6 4-6-16,-9 1 1 16,-9 2 1-16,-13 2 1 0,-13 0-5 15,-20-4 0 1,-20-5 0-16,-24 0 1 0,-24 2-9 16,-30 1 1-16,-13-1-8 15,-24 2 0-15,-22-1-3 16,-24 1 0-16,-23-1-4 15,-23 3 0-15,-16-3-11 16,-12 4 0-16,-11 4-5 16,-17-4 0-16,-41 0-2059 15</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49:50.399"/>
    </inkml:context>
    <inkml:brush xml:id="br0">
      <inkml:brushProperty name="width" value="0.05292" units="cm"/>
      <inkml:brushProperty name="height" value="0.05292" units="cm"/>
      <inkml:brushProperty name="color" value="#FF0000"/>
    </inkml:brush>
  </inkml:definitions>
  <inkml:trace contextRef="#ctx0" brushRef="#br0">5554 11842 1287 0,'29'-5'0'0,"52"-7"57"16,26 0 1-16,8 1 50 15,14 1 1-15,8 1-27 16,12 1 0-16,4-1-31 0,4-1 0 16,11 3-23-16,3 3 1 15,16 4-3-15,7 2 0 16,9 1-4-16,14 1 0 15,12-9-3-15,7 1 1 16,8-3-4-16,13-1 1 16,9-4 1-16,10 3 0 15,16 4-1-15,-2 1 0 16,-5 4-2-16,3-3 0 16,5-1 0-16,14 3 0 15,10 1 2-15,8 0 0 16,1 0 0-16,22 0 0 15,11 0 2-15,7 0 0 16,4 0-1-16,14 0 1 16,13-6-1-16,7 3 0 15,14 0-1-15,11 3 0 0,14 0-2 16,1-4 0-16,8 1 2 16,17-1 0-16,7 2-1 15,7-3 1-15,3 2 1 16,9 3 1-16,26 0-1 15,2 0 1-15,3 8 1 16,-4-4 0-16,0-1 1 16,2 4 0-16,2 5 1 15,-8 1 0-15,-8-3 1 16,-16 0 0-16,-18 4 11 16,-17 2 0-16,-25 3 3 15,-28 1 0-15,-34 5-4 0,-32-3 0 16,-24 4 0-16,-29 2 0 15,-27 3-6-15,-33-3 0 16,-26-1-6-16,-26-1 0 16,-23 0-3-16,-24 4 1 15,-18 4-6-15,-26 6 1 16,-27 2-14-16,-18-3 0 16,-39-39-2423-16</inkml:trace>
  <inkml:trace contextRef="#ctx0" brushRef="#br0" timeOffset="866.21">9484 14293 1556 0,'22'-5'0'0,"20"-11"51"15,16-1 0-15,14-1 38 16,18 3 1-16,14-9-28 15,22 1 1-15,11 6-35 16,15 3 1-16,19 7-12 16,30-3 0-16,20 1-4 15,22 7 1-15,15 9-5 16,22-2 1-16,13-6-3 16,23-10 1-16,22-3-1 15,19 0 0-15,24 1 4 0,30-1 1 16,17-7 9-16,22-3 1 15,12-4 7-15,21 2 0 16,13 5 2-16,7 2 1 16,14 0 13-16,14 4 0 15,-1 3 5-15,-6 3 1 16,-3 4 31-16,-6 3 0 16,-9 0-9-16,-16 2 1 15,-17 0-13-15,-28 2 1 16,-19 3-17-16,-22 0 0 15,-35-1-9-15,-20 3 0 16,-21 5-9-16,-23 4 1 16,-29 1-15-16,-24 5 0 15,-18 3-11-15,-20-8 0 16,-214-17-2393-16</inkml:trace>
</inkml:ink>
</file>

<file path=ppt/ink/ink2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3:44.498"/>
    </inkml:context>
    <inkml:brush xml:id="br0">
      <inkml:brushProperty name="width" value="0.05292" units="cm"/>
      <inkml:brushProperty name="height" value="0.05292" units="cm"/>
      <inkml:brushProperty name="color" value="#FF0000"/>
    </inkml:brush>
  </inkml:definitions>
  <inkml:trace contextRef="#ctx0" brushRef="#br0">16067 1457 1321 0,'-26'-15'0'0,"-41"-30"45"0,-30-13 1 0,-37-4 54 16,-16 0 0-16,-41-4-29 15,-20 7 1-15,-29 11-41 16,-20 15 0-16,-6 24-14 16,-23-3 0-16,-25-5-4 15,-16 5 0-15,-9 3-4 0,-21 9 0 16,-22 9-2-16,-17 6 0 15,-7 8-2-15,-8-2 1 16,-17-6-2-16,-8 1 1 16,4 1-1-16,-5-1 1 15,-8-3-2-15,-3 3 0 16,13-2-1-16,4-2 1 16,11-5-1-16,12 2 0 15,0 11-1-15,0 5 1 16,-5 1-1-16,1 13 0 15,4 15 0-15,9 8 0 16,9 6 0-16,14 8 0 16,19 3-1-16,25 5 1 15,10 11-1-15,13-2 1 16,23-6-1-16,24 8 1 16,30 5-1-16,36-5 1 15,19-1-1-15,34-8 0 0,26-6 0 16,33-2 0-16,27-7 0 15,16-2 0-15,21-3 0 16,18 0 0-16,23-1 0 16,24 1 0-16,34-4 0 15,28-8 0-15,41-9 0 16,40-3 0-16,41-8-1 16,45-3 1-16,31-8-1 15,22-4 1-15,15-7-2 16,23-2 1-16,26-3-1 0,25 2 1 15,13-4-1-15,22-5 1 16,16-2 0-16,11-6 0 16,26-4 0-16,19-4 1 15,23 2 0-15,8-1 0 16,4-10 1-16,27-1 0 16,22-1 4-16,2-11 1 15,8-4 5-15,9-10 0 16,14-3 5-16,3 3 0 15,-3 7-2-15,-8-2 1 16,-6-3 0-16,-23-7 1 16,-27-5 1-16,-45-1 0 15,-31-1 0-15,-49 6 0 16,-48-8 0-16,-54 7 0 16,-48 2 2-16,-56-6 0 15,-60-14-1-15,-52 2 1 16,-51 1-1-16,-50-4 0 0,-56-5-1 15,-58-12 0-15,-68-1-8 16,-87 3 1-16,-95 13-6 16,-95 18 0-16,-96 14-4 15,-88 39 0-15,614 9-1765 16</inkml:trace>
  <inkml:trace contextRef="#ctx0" brushRef="#br0" timeOffset="3699.38">18142 6867 1175 0,'0'0'0'16,"0"0"40"-16,38-12 0 0,6 0 53 15,11 1 0-15,3 6-12 16,11 0 0-16,12 5-37 15,6 5 1-15,8 4-19 16,14 6 0-16,17 3-2 16,16 1 0-16,21-2-3 15,27-1 0-15,27-6-5 16,27 0 1-16,22 2-1 16,25-1 1-16,28-4-5 15,15-7 0-15,17 0 0 0,16 0 1 16,10-4 10-16,9 1 1 15,22 3 9-15,1 7 0 16,-3 5 7-16,10 5 1 16,-3 11 1-16,-8 10 0 15,-4 3-1-15,-25 4 1 16,-33-8-10-16,-25 4 0 16,-23 6-11-16,-34-2 1 15,-37 0-8-15,-34-3 1 16,-28 3-11-16,-33-25 0 15,-129-20-1845-15</inkml:trace>
  <inkml:trace contextRef="#ctx0" brushRef="#br0" timeOffset="4815.96">4225 8490 895 0,'38'-3'0'16,"61"-6"42"-16,25 0 0 15,10 1 55-15,19-1 1 16,11 6-18-16,11-1 1 16,10 2-30-16,9 8 0 15,5 1-22-15,9 6 0 16,6-1-3-16,15 1 0 15,6-1-4-15,1 0 0 16,8-4-3-16,11-2 1 16,3-6-4-16,8 0 0 15,18 3 0-15,11 1 0 16,20 1-3-16,7-2 1 16,-3-3-2-16,11 0 0 0,17 9-1 15,-1-4 0-15,1-1-3 16,10 1 1-16,17 5-2 15,15 0 0-15,12-4-2 16,10-1 1-16,19-3-1 16,6 1 1-16,8 1-1 15,15-4 1-15,15 3 0 16,12-3 0-16,6-7-1 16,9-2 1-16,21-3-1 15,16 0 1-15,21 2 1 0,2-4 0 16,10 0 2-16,8-1 0 15,12 6 2-15,-6 4 0 16,-4 1 0-16,-13 4 0 16,-7 0 1-16,-23 5 0 15,-20 4 2-15,-40 5 1 16,-21 8 0-16,-27 8 1 16,-26 6 2-16,-33 1 0 15,-43-8-2-15,-51-15 0 16,-277-14-1586-16</inkml:trace>
  <inkml:trace contextRef="#ctx0" brushRef="#br0" timeOffset="5734.03">4006 9897 1075 0,'23'0'0'0,"44"5"31"15,21 6 0-15,18 2 36 16,12 5 0-16,12 3-17 16,24-1 1-16,22 3-26 15,18 3 0-15,23 1-10 0,14 3 1 16,18-2-6-16,12-2 1 15,23-13-2-15,23-1 0 16,16-3-2-16,16-5 0 16,3-8-1-16,25-1 0 15,24 0 2-15,29-2 1 16,17 2 4-16,20-7 1 16,16-6 5-16,19-1 0 15,20 2 5-15,6 1 0 16,24 1 6-16,5-1 1 15,-1 1-2-15,19-3 0 16,31 6-1-16,9 9 0 16,9-1 3-16,0 8 1 15,0 6 0-15,-2 6 0 16,3 4-3-16,-8-1 0 16,-7-1-4-16,-27-4 0 15,-14-2-3-15,-5-5 0 16,-5-2-3-16,-20-2 1 0,-21 1-8 15,-25-11 1-15,-10-10-8 16,-38-23 1-16,-435 40-1639 16</inkml:trace>
  <inkml:trace contextRef="#ctx0" brushRef="#br0" timeOffset="19667.93">23851 11134 1478 0,'0'0'0'16,"21"-20"49"-16,4 2 0 15,10 3 45-15,10 3 1 16,6 0-36-16,10-1 1 16,21 1-37-16,15 9 0 0,19 12-11 15,11 10 0 1,18 7-3-16,17 6 1 0,30 1-2 16,27 0 1-16,21 3-4 15,17-8 1-15,24-7-3 16,8-4 1-16,22-8 0 15,-1-9 1-15,7-4 13 16,-11-1 0-16,-14-7 14 16,-4-2 1-16,-8 0 9 15,-24 6 0-15,-27 3-11 16,-27 1 0-16,-30 4-8 0,-39 4 1 16,-42 1-2-16,-39-10 1 15,-52 5-1790-15</inkml:trace>
  <inkml:trace contextRef="#ctx0" brushRef="#br0" timeOffset="21015.44">3297 12579 940 0,'0'0'0'15,"0"0"27"-15,33-17 0 0,-6 3 24 16,10 0 0-16,12 4 1 16,15 3 0-16,20-2-21 15,6 1 1-15,9-4-15 16,10 3 1-16,17 6-4 15,6 1 0-15,4 0 3 16,7-3 1-16,3-2 3 16,16 0 1-16,13 7 0 15,7 4 1-15,12 2 3 16,3 3 1-16,-1-2-1 16,12 3 0-16,2 6-1 0,7-2 1 15,9 5-4-15,1-4 1 16,11 3-5-16,-1-4 0 15,10-2-3-15,-4 0 1 16,8-2-2-16,-1-1 1 16,8 0-1-16,4-1 1 15,17-1-2-15,7 0 1 16,8 0-2-16,-1-2 0 16,-3-5 4-16,11 0 1 15,8 2-3-15,1 3 1 16,10-1-2-16,-8 1 1 15,-11-2 3-15,3 2 1 16,3 4 1-16,0 0 1 16,5-1 1-16,-5 3 1 15,-13-4 0-15,4 1 1 16,13-3 0-16,-4-1 0 16,3-1-2-16,6-1 1 0,3-4-5 15,15-3 1-15,2-3-2 16,0-5 1-16,1-6-3 15,5 4 0-15,12-1-2 16,3 2 1-16,-1-3-2 16,9 0 0-16,4-4-1 15,5 4 1-15,12 5-2 16,4 0 1-16,3-2 1 0,4 3 0 16,14 6 1-1,5 2 0-15,8 1-1 0,-3-3 1 16,6 3-1-16,3 2 0 15,6 0-3-15,0-2 1 16,-6-1-2-16,-3 1 0 16,-6 2-2-16,-11 0 1 15,-8 0 3-15,-23-3 1 16,-21-6 8-16,-21 2 1 16,-18 4 8-16,-31-1 0 15,-27 1 1-15,-37 1 0 16,-41 2-1-16,-24 3 1 15,-23 3-7-15,-30 4 1 16,-23 7-7-16,-23 4 1 16,-23 2-16-16,-32 4 1 15,-31 6-8-15,-33-5 0 16,59-28-2066-16</inkml:trace>
  <inkml:trace contextRef="#ctx0" brushRef="#br0" timeOffset="22215.91">3676 13907 1108 0,'28'-4'0'15,"48"-8"22"-15,30 0 1 16,19 5 24-16,14 4 1 16,6 3-7-16,5 5 1 15,7 2-17-15,11 3 1 0,11 4-12 16,12 3 0-16,12 2 1 15,10 2 0-15,11 3 0 16,16-3 0-16,4-5 0 16,22-2 1-16,11-2-1 15,24-5 1-15,15-6 2 16,14-2 0-16,3-5-1 16,17 1 1-16,15 2 3 15,16 1 1-15,19-3 5 16,6 3 1-16,1 4 2 0,18 3 0 15,2-3-4-15,-2 1 0 16,-5 1-3-16,5-1 0 16,0 1-1-16,-5-3 1 15,-5-1-1-15,-10 4 1 16,-2 4-2-16,-24 3 0 16,-25-1 0-16,-26 2 1 15,-12 4 10-15,-32-2 1 16,-26-7 6-16,-31 1 1 15,-20 4 7-15,-36-1 1 16,-30-4 0-16,-16 1 1 16,-17 5-4-16,-22-3 1 15,-26-5-3-15,-16-1 1 16,-17 1-6-16,-12-2 0 16,-6 1-6-16,-9-4 1 15,7 1-11-15,-7-1 0 16,0 0-5-16,11 11 0 0,5 10-7 15,0-13 1-15,-16-8-2102 16</inkml:trace>
</inkml:ink>
</file>

<file path=ppt/ink/ink2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4:14.406"/>
    </inkml:context>
    <inkml:brush xml:id="br0">
      <inkml:brushProperty name="width" value="0.05292" units="cm"/>
      <inkml:brushProperty name="height" value="0.05292" units="cm"/>
      <inkml:brushProperty name="color" value="#FF0000"/>
    </inkml:brush>
  </inkml:definitions>
  <inkml:trace contextRef="#ctx0" brushRef="#br0">28183 5519 1276 0,'0'0'0'16,"-19"-30"46"-16,0 1 0 16,-6 1 57-16,-5-10 1 15,-9-10-19-15,-8-9 0 16,-10-2-40-16,-5-2 0 15,-8 6-21-15,-11 5 0 16,-20 13-10-16,-15 4 0 16,-15 9-3-16,-15 0 0 15,-27 3-2-15,-30 7 1 16,-19-1-1-16,-25 6 0 16,-20 2-2-16,-22 5 0 15,-19 2-1-15,-12 0 0 16,-6 0-1-16,-11 0 0 0,-21 4-1 15,-4-4 0-15,6-4-1 16,-13-4 1-16,-12 1-1 16,-3 2 1-16,-1-6-1 15,-4 1 0-15,-1 0-1 16,-7-3 0-16,-16 0 0 16,-5 0 0-16,-2 5-1 15,-1-4 0-15,-3-6-1 16,-4-1 1-16,-4 2 0 15,3-4 0-15,2 4 0 0,2-2 0 16,2-2 0-16,-2 0 0 16,5-3 0-16,3 2 0 15,8 1 0-15,-7 0 0 16,-4 2 1-16,0-5 1 16,1-2 2-16,-1 2 0 15,5-2 2-15,4 5 0 16,0 0 1-16,6 6 0 15,8-1-1-15,2 4 0 16,-1 2-1-16,3-3 0 16,0-6-2-16,12 7 1 15,9 4 1-15,17 2 0 16,1 6 1-16,4 0 1 16,-3 0-1-16,11 9 0 15,12 0-1-15,2 12 0 16,-7 3-3-16,5 9 0 0,6 12-1 15,8 1 0-15,4 6-1 16,0 2 0-16,14 0-1 16,8 13 1-16,24 23-1 15,14 0 0-15,17 2 0 16,15 6 0-16,15 10 0 16,25 1 0-16,18 8 0 15,22 8 0-15,21 3 0 16,13 0 0-16,23 0-1 15,16-3 0-15,21 5-4 16,25-4 0-16,21-12-15 0,17-1 1 16,22 9-11-16,16-2 1 15,22-9-11-15,22-4 1 16,28-10-5-16,32 0 0 16,26-6 4-16,25-1 0 15,16-1 6-15,14-8 0 16,23-7 4-16,21-6 0 15,22-4 5-15,12-2 1 16,10 1 7-16,21-3 0 16,20-1 6-16,16-11 0 15,6-9 7-15,13-7 0 16,11-7 2-16,27 1 1 16,19-2 1-16,22-7 0 15,14-5 0-15,13 0 0 16,23-6 0-16,8-3 1 0,10-5 0 15,15-1 0 1,28-1 1-16,8-3 0 0,15-3 2 16,8-2 0-16,11-5 2 15,13-6 0-15,11-6 2 16,12-6 1-16,9-5 1 16,12-17 1-16,29-10-1 15,4-8 1-15,-1 6-1 16,6 0 0-16,6 1 11 15,-2-4 1-15,1-8 3 16,-15 6 1-16,-11 8 0 0,-31 0 1 16,-30 0-3-16,-35 1 0 15,-38-3 0-15,-38 2 0 16,-49 4-7-16,-36 1 0 16,-45 3-1-16,-55-3 0 15,-45-3-1-15,-59-5 1 16,-46-6-3-16,-52 1 1 15,-45 0 0-15,-37-8 0 16,-34-8 0-16,-36-3 0 16,-38-1-5-16,-35-9 1 15,-37-12-3-15,-41-1 1 16,-47 0-4-16,-45-8 1 16,-40-11-1-16,-33 3 1 15,-36 8-3-15,-39-4 0 16,-36-9-2-16,-45 0 1 15,-46 6-1-15,-43 8 0 16,-36 12 0-16,-51 11 0 0,-50 8-1 16,-31 19 0-16,-43 14-1 15,-40 35 0-15,-58 42-3 16,-41 42 1-16,-53 53-8 16,-35 44 1-16,1000-157-1600 15</inkml:trace>
  <inkml:trace contextRef="#ctx0" brushRef="#br0" timeOffset="23028.12">3478 9764 1052 0,'18'2'0'0,"31"3"25"15,20 5 0-15,7 2 30 16,16 0 1-16,15 0-14 16,10-6 0-16,10-6-21 15,14 0 0-15,19 5-8 16,17 4 1-16,13-1-2 15,18-1 1-15,8-3-2 16,11-4 0-16,13 0-3 0,16-7 1 16,15 1-1-16,33-2 1 15,20 4-1-15,19-4 0 16,4-8 0-16,24 4 0 16,22 3 3-16,21-6 0 15,11-8 0-15,13-6 0 16,5-2 1-16,3 0 0 15,21 3 7-15,6 0 1 16,-2 4 1-16,5 1 1 16,13 3-2-16,12 8 1 15,24-2 1-15,15 2 0 16,3 1 8-16,17 1 0 16,22 3 4-16,9-2 0 15,7-1 9-15,10 3 1 16,6 3-1-16,2 4 1 15,-4 4-5-15,-14 5 0 16,-20 3-9-16,-6 5 1 0,-11 0-6 16,-23 2 0-16,-30 2-4 15,-36 0 1-15,-24 0-3 16,-40 1 1-16,-38 6-4 16,-28-4 0-16,-21 2-3 15,-35 2 1-15,-37 1-10 16,-37-8 0-16,-212-21-1770 15</inkml:trace>
  <inkml:trace contextRef="#ctx0" brushRef="#br0" timeOffset="23958.55">3383 11114 1142 0,'0'0'0'16,"27"3"29"-16,4 2 0 16,21 7 30-16,15 1 1 15,14 0-9-15,14-1 0 16,9 2-27-16,18 0 1 15,14 3-10-15,12 4 1 16,32 5-4-16,24 5 0 16,22-1-2-16,9-6 1 15,22-3-2-15,22-11 1 0,19-6-1 16,19-6 1-16,20-5-1 16,16-3 0-16,32-6 3 15,26-1 0-15,12-2 11 16,28-2 1-16,17-9 9 15,19 6 1-15,5-2 1 16,9 11 0-16,12 3 6 16,16 6 0-16,7 12 0 15,-5-3 0-15,-8 1 3 0,-8 1 0 16,-14 3-2-16,-9 8 1 16,-4 6-2-16,-10 1 1 15,-12-4-5-15,-25 3 1 16,-20 4-9-16,-6 4 1 15,-4-1-5-15,0 2 0 16,-18-5-15-16,-26-17 0 16,-367-9-1836-16</inkml:trace>
  <inkml:trace contextRef="#ctx0" brushRef="#br0" timeOffset="36676.28">27234 14753 1388 0,'0'0'0'15,"-38"-47"57"-15,-3-3 1 16,-7-7 49-16,-12-2 0 16,-12 2-41-16,-5 9 0 15,-5 6-37-15,-9 4 0 16,-10 2-10-16,-10 8 1 16,-7 12-9-16,-9 3 0 15,-11 6-4-15,-17 0 0 16,-14 5-2-16,-11 4 0 15,-7 1-2-15,-9 4 0 16,-5 2-1-16,-9-1 0 0,2-8-1 16,0 0 1-16,-13 0-2 15,-3 2 1-15,0 0-1 16,0-4 0-16,-5-5 0 16,-2 0 0-16,-4 0 0 15,-12-1 0-15,0-1 0 16,-7 4 0-16,2-4 0 15,-9 6 0-15,-2-1 0 16,-12 8 0-16,0 1 1 16,-9 2 0-16,-4-7 1 15,-3 0 0-15,4 0 0 0,-8-4 0 16,-1 4 1-16,8-1 1 16,6-3 0-16,0 1 1 15,-6-8 0-15,3 1 0 16,-5-2-2-16,6 0 1 15,6 3 0-15,6-8 0 16,1-6 1-16,-3 3 1 16,-8 6-1-16,0 0 0 15,-1-5 2-15,-4 0 0 16,-1 3 6-16,6 2 1 16,0 0 5-16,-4 2 1 15,0-3-4-15,-6 4 0 16,-5 5 6-16,6-5 1 15,13 1-5-15,1 1 1 16,3 0-1-16,3-1 0 16,-5-6 1-16,1 1 1 15,4-1 0-15,1-1 1 0,7 7-2 16,2-1 1-16,7 1-4 16,0-1 1-16,2 1-3 15,3 1 0-15,6 4-2 16,3 2 1-16,-2 3-2 15,0-4 0-15,1 1-1 16,4 3 0-16,12 7-1 16,-10-5 1-16,-8-2-3 15,-4 1 1-15,1 6-2 16,3 4 1-16,-6 1-2 0,1 2 0 16,-5 6-1-16,5 3 0 15,-1 3-1-15,6 1 1 16,3 6 0-16,10 2 0 15,5 1-1-15,8 9 1 16,14 11-1-16,12-1 0 16,11 4-1-16,13 3 1 15,8 4-2-15,-2 7 1 16,6 10-1-16,7 1 0 16,18 0-1-16,11 0 1 15,10 12-1-15,16 4 1 16,18 4-1-16,14 1 0 15,15 3 0-15,14-3 0 16,14 4-2-16,18 0 0 16,23-5-2-16,13-2 1 15,15-2-3-15,25-4 1 16,22-5-6-16,17-1 0 0,10-1-6 16,15-1 0-16,18-2-3 15,19 1 0-15,13 5 0 16,20-1 0-16,12-1-2 15,10-10 1-15,16-6 1 16,17-6 1-16,21-4 0 16,21-7 1-16,19 0 6 15,7-8 0-15,11-8 3 16,7-1 0-16,9-2 2 16,17-5 0-16,10-2 2 0,3-3 0 15,6-2 1-15,5-2 0 16,15-2 1-16,13-1 1 15,13-2 0-15,12-3 0 16,19-1 1-16,5 3 0 16,8-1 0-16,8-1 0 15,4-3 0-15,11 1 1 16,1 0-1-16,2-4 1 16,3-3 0-16,12 4 0 15,13 4 0-15,3-3 0 16,2-10 0-16,21-2 0 15,13-2 1-15,-2-4 0 16,-4-7 1-16,9 1 0 16,6 2 1-16,4-2 1 15,11-11 2-15,-6-3 0 16,-8-3 2-16,-5-6 0 0,-9-4 2 16,-20-3 0-16,-27-3 0 15,-20-2 0-15,-20-5-2 16,-36-5 1-16,-31-7-1 15,-33-5 0-15,-21-4 6 16,-42-6 1-16,-38-3 5 16,-22-8 0-16,-23-8 5 15,-34-3 0-15,-30 1 0 16,-33-2 1-16,-36-7-3 16,-26 0 0-16,-25 3-5 15,-24-1 1-15,-29-9-4 0,-26 0 1 16,-30-2-5-16,-36-3 0 15,-38-12-3-15,-41-2 1 16,-39 0-4-16,-36 4 1 16,-40 1-2-16,-40 2 0 15,-42 3-2-15,-52 7 1 16,-47 15-1-16,-49 2 0 16,-52 9-1-16,-51 16 0 15,-49 17 0-15,-46 20 0 16,-34 21-1-16,-42 36 1 15,-29 37-2-15,-7 18 1 16,821-73-2073-16</inkml:trace>
</inkml:ink>
</file>

<file path=ppt/ink/ink2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5:08.198"/>
    </inkml:context>
    <inkml:brush xml:id="br0">
      <inkml:brushProperty name="width" value="0.05292" units="cm"/>
      <inkml:brushProperty name="height" value="0.05292" units="cm"/>
      <inkml:brushProperty name="color" value="#FF0000"/>
    </inkml:brush>
  </inkml:definitions>
  <inkml:trace contextRef="#ctx0" brushRef="#br0">2792 3991 694 0,'30'-7'0'16,"53"-19"25"-16,34-2 0 0,24-5 38 16,21 0 0-16,14-1 6 15,10 3 0-15,11 5-25 16,8 1 1-16,12 8-10 16,15 2 0-16,14-1-8 0,11 2 1 15,10-1-5-15,17 2 0 16,17 1-5-16,17-2 0 15,20-5-1-15,19-7 0 16,17-3-1-16,5-4 0 16,9-7 0-16,14 6 0 15,14 4 2-15,22-3 0 16,1 6 0-16,13-3 0 16,22 3-1-16,16 4 1 15,11 2-3-15,7 2 0 16,20 5 6-16,-1 2 0 15,-7 4 6-15,10 4 1 16,11 8-1-16,6-3 1 16,3-2-1-16,13 1 0 15,-4 1-4-15,-5 6 1 16,-5-1-3-16,-10 2 0 0,-4 1 7 16,-6 3 1-16,-19 0 7 15,-13 0 0-15,-17 0-6 16,-18-5 0-16,-16 2 12 15,-29 0 1-15,-19-1 2 16,-31 4 1-16,-19 0-9 16,-29 2 1-16,-26 2-6 15,-32-4 1-15,-34 2-4 16,-27 1 0-16,-29 1-3 0,-34 5 1 16,-31 3-6-1,-25 2 0-15,-19-2-16 0,-11 6 1 16,-10 11-6-16,-10 4 0 15,-31-45-1878-15</inkml:trace>
  <inkml:trace contextRef="#ctx0" brushRef="#br0" timeOffset="53967.46">3036 3695 1231 0,'0'0'0'16,"-18"-5"50"-16,4 5 0 15,2 0 55-15,6 0 0 16,-3 0-25-16,-5 0 1 16,-9 1-43-16,-3 8 0 15,-2 10-13-15,-8 16 0 16,-8 22-12-16,-2 14 0 15,-8 22-6-15,-4 14 0 16,-2 15-3-16,1 7 0 16,6 11-1-16,-5 20 0 15,2 16-2-15,-6 13 1 16,2 3-1-16,2 14 1 16,3 8-1-16,6 10 0 15,8 2 0-15,6-1 0 0,3 4 0 16,9 13 0-16,9 2 1 15,2 12 0-15,7 4 1 16,-4 10 0-16,0 8 1 16,4 6 1-16,-4 10 0 15,5 9 1-15,4-2 0 16,0 0 1-16,6 8 0 16,1-3 0-16,1-5 0 15,7-9 0-15,2-8 1 0,3-3 1 16,1-3 0-16,-2-3 0 15,-1-1-3-15,-4 1 0 16,-2 5 0-16,-1 1 0 16,1 1-1-16,-3 2 0 15,2 1-1-15,-3-5 0 16,1-15-1-16,-5-12 1 16,1-7 0-16,7-8 0 15,11-7-1-15,9-24 1 16,14-22 0-16,3-20 0 15,6-25 1-15,3-15 1 16,9-15-2-16,14-11 0 16,20-12 0-16,7-15 1 15,4-6-1-15,15-4 0 16,18 1-1-16,21 1 1 16,19-4 0-16,14 1 0 15,18-1-2-15,18 4 0 0,8 2-1 16,18-5 0-16,11-8-1 15,17-1 1-15,18-5-1 16,9-2 1-16,2-5-1 16,10-4 1-16,19 2-1 15,6 0 1-15,8-3-1 16,22-1 1-16,19 3-1 16,18-1 1-16,19 2 0 15,2-5 0-15,-1-3 1 16,16-1 0-16,10 0 0 0,7-3 1 15,-2-5 0-15,10 0 1 16,4-2-1-16,6-2 1 16,15 1-1-16,4-1 0 15,0-3-1-15,1 0 1 16,-1-1 1-16,8 3 0 16,12 1 4-16,8-3 1 15,8-5 4-15,-4 1 0 16,-6 6 1-16,14 4 1 15,3 6-2-15,-16 2 1 16,-13 3 0-16,-23 2 1 16,-7 5-2-16,-12 7 0 15,-13 4 0-15,-12-1 1 16,-13-3-1-16,-17-7 1 16,-9-7 0-16,-10-6 1 15,-17-10 0-15,-12-3 0 16,-17-7-2-16,-20-3 1 0,-8-5 2 15,-12-8 0-15,-15-4 0 16,-1-9 0-16,-5-8 0 16,-12-4 0-16,-24-7-2 15,-15-7 0-15,-22-2-1 16,-15-14 0-16,-15-12-2 16,-20-14 0-16,-17-8-2 15,-11-21 0-15,-8-19 6 0,-4-32 0 16,-9-28 3-1,-4-32 0-15,-9-30 0 0,-4-15 1 16,-14-8-5-16,-4-13 0 16,-2-6-7-16,-1-23 1 15,3-21-3-15,3-24 1 16,2-16-3-16,-4-3 1 16,-3-7 1-16,-13-5 1 15,-9 5 2-15,-10-6 1 16,-8-4 2-16,-8-4 0 15,-5-5 2-15,-4 3 0 16,-3 10 0-16,-6 4 1 16,-7 3 0-16,-8 13 1 15,-9 12-2-15,-9 16 1 16,-11 20-6-16,-3 9 1 16,-2 12-4-16,-9 19 1 15,-10 12-2-15,-13 16 0 0,-8 14-1 16,-18 13 1-1,-15 7-2-15,-18 20 1 0,-20 18-2 16,-20 11 1-16,-19 9-2 16,-23 22 1-16,-20 13-1 15,-21 5 0-15,-20 1 0 16,-27 10 0-16,-25 11-1 16,-16 14 1-16,-22 1-2 15,-22 9 0-15,-26 10-1 16,-14 9 0-16,-20 2-1 15,-10 7 0-15,-12 8-2 16,-15 4 0-16,-5 2-1 0,-9 11 1 16,-7 3-1-16,-8 1 0 15,-13 2 1-15,5-1 0 16,9 1-1-16,-3-2 1 16,-3-1 0-16,1-3 1 15,0 1 0-15,-2-2 1 16,-7-7 0-16,5 3 1 15,4 4 0-15,-5-1 0 16,-2-3 0-16,-1 13 1 16,3 11-1-16,-6-2 1 15,-7-5-1-15,-10 6 0 16,-15 9 0-16,-1 12 1 16,-2 10-2-16,-23 3 0 15,-7 3-1-15,5 6 0 16,6 9-3-16,-4 3 0 15,-9 2-3-15,-7 0 1 0,-7 2-4 16,6-2 0-16,15 4-5 16,0-1 0-16,1 4-5 15,18 9 0-15,24 3-25 16,29 5 1-16,38 13 14 16,23 8 0-16,437-83-1892 15</inkml:trace>
  <inkml:trace contextRef="#ctx0" brushRef="#br0" timeOffset="79115.7">3410 4631 414 0,'0'0'0'0,"-39"24"15"0,2 6 1 15,-13 11 22-15,-4 8 1 16,-10 15 6-16,-3 8 0 16,4 11-6-16,8 13 0 15,2 11-10-15,7 4 1 16,-7 8-10-16,6 9 0 15,-3 12-4-15,1 11 0 16,-1 10-3-16,10 1 0 16,-1 5-4-16,1 7 1 15,4 6-1-15,5 11 0 16,3 8-2-16,-4 10 0 16,0 1 1-16,-7 9 1 15,-7 8 1-15,0 0 0 16,-3 8-1-16,3 0 1 15,15 6 4-15,1 1 1 16,7-1 3-16,0-8 0 16,5-2 2-16,0-8 0 15,8-9 2-15,3-9 0 0,1-10-4 16,6-3 1-16,6-3-4 16,3-7 1-16,3-6-1 15,2-6 0-15,0-6-4 16,4-10 1-16,3-5-4 15,2-4 1-15,9-1-1 16,8-7 0-16,10-4-2 16,1-10 1-16,7-9 5 15,-3-7 1-15,-6-8 3 16,6 0 0-16,8-1 8 0,8-1 0 16,10 0 1-16,-4 0 1 15,-1 2 2-15,2-4 0 16,17-2-1-16,4-8 0 15,5-4-1-15,18-4 0 16,8-3-4-16,15-8 1 16,5-14-3-16,12-14 1 15,6-9 2-15,20-6 1 16,15-11-5-16,20-7 0 16,15-5-3-16,19-7 0 15,24-9-3-15,4-4 1 16,21-8-2-16,-3-3 0 15,7-7-3-15,17-4 1 16,24 1-2-16,1-3 1 16,1-6-2-16,4 2 0 15,22 1-2-15,11 4 1 0,14 3-1 16,12 2 1-16,4-4-1 16,-1-3 0-16,10 0 0 15,5 0 0-15,9 7-2 16,17 5 1-16,2 6-1 15,6 4 0-15,3-1 0 16,0 2 0-16,1 1 0 16,6 3 1-16,6 1-1 15,8-4 1-15,14-5-1 16,13 0 0-16,6 1-1 0,6 0 1 16,2 1 0-16,3 2 0 15,4 3 0-15,1-2 0 16,11 0-1-16,-3 5 1 15,-8 6 1-15,6 1 0 16,5 2 1-16,-7 2 0 16,-21 2 0-16,-17-1 1 15,-6 1 0-15,-8-6 0 16,-13-6 3-16,-19-6 1 16,-31-2-1-16,-14-6 1 15,-17-9-2-15,-30 0 0 16,-26 3-2-16,-27-10 1 15,-27-14 4-15,-24-6 0 16,-29-6 3-16,-31-2 0 16,-34-7 5-16,-30-6 1 15,-23-9 2-15,-22-7 0 0,-20-11 1 16,-15-13 1-16,-10-23-3 16,-14-12 1-16,-15-17-5 15,-19-7 1-15,-15-9-5 16,-15-16 0-16,-11-3-4 15,-14-8 1-15,-9-7-2 16,-22-6 1-16,-21-1-6 16,-15-4 1-16,-13 0-3 15,-27 4 0-15,-24 8-1 16,-29 0 1-16,-26 6-1 16,-30-4 0-16,-32 5-1 0,-31 0 0 15,-29 7-3-15,-41-1 1 16,-29 3-4-16,-52-11 1 15,-50-6-4-15,-34-3 1 16,-39 0-6-16,-32 0 0 16,-41 8-1-16,-32 12 0 15,-40 5-1-15,-31 28 1 16,-43 26 1-16,-33 27 1 16,-29 28-10-16,-40 50 1 15,-26 56-29-15,-20 65 1 16,972-74-1538-16</inkml:trace>
</inkml:ink>
</file>

<file path=ppt/ink/ink2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7:21.814"/>
    </inkml:context>
    <inkml:brush xml:id="br0">
      <inkml:brushProperty name="width" value="0.05292" units="cm"/>
      <inkml:brushProperty name="height" value="0.05292" units="cm"/>
      <inkml:brushProperty name="color" value="#FF0000"/>
    </inkml:brush>
  </inkml:definitions>
  <inkml:trace contextRef="#ctx0" brushRef="#br0">23999 11238 940 0,'0'0'0'0,"-15"-24"32"16,-1 0 1-16,-2-6 52 16,-5-4 0-16,-5-8-5 15,-4-1 1-15,-3 0-28 16,-4 3 1-16,-3 4-26 16,-6 3 0-16,-3 7-8 15,-7 1 1-15,-11 8 1 16,-7-2 1-16,-10 0-1 15,-6 4 1-15,-5 2-3 0,-9 1 1 16,-9-5-2-16,-12-4 1 16,-14 6-4-16,-16-3 0 15,-15-2-2-15,-15-3 0 16,-15-3 0-16,-4 0 0 16,-16 4 4-16,-13-1 0 15,-8 2 2-15,-13 2 0 16,-10-1 2-16,-6 2 0 15,-14 1-6-15,-6 5 1 16,-3 0-5-16,-14 0 0 16,-10-4 0-16,-6 4 1 15,-3 2-2-15,-12-1 0 16,-2 1-1-16,-4 1 0 16,0 2-2-16,-1 0 0 15,-9-5-2-15,3 2 1 16,7-1-2-16,-1-1 1 0,-15-7-1 15,7 4 1-15,13 3-2 16,-4-2 1-16,-3-7 0 16,5-2 0-16,11 3-1 15,0 2 0-15,-3-2-1 16,3-1 1-16,7 5 0 16,-11 4 0-16,-4 2-2 15,4 1 1-15,6 2 0 16,-3 7 0-16,-13 0-1 15,5 5 0-15,10 6 1 0,2 8 1 16,6 7-2-16,3 5 0 16,14 5 0-16,0 2 0 15,-4 4-1-15,3 3 1 16,6 3 0-16,4 15 0 16,19 6 0-16,2 14 0 15,4 3-1-15,10 11 1 16,18 2-2-16,25 1 1 15,22 9-1-15,25 2 0 16,11-7 0-16,30 7 0 16,26 6-1-16,14 5 0 15,14-6-3-15,17-6 0 16,15 3-6-16,23-6 1 16,23-12-10-16,28-3 1 15,21-2-17-15,24-9 0 16,11-6-5-16,26-8 1 15,26-1-2-15,29-2 0 0,26 3 8 16,21-4 1-16,28-6 6 16,17-5 0-16,27-5 12 15,25-2 0-15,28-4 7 16,12 2 0-16,19 6 4 16,17-11 0-16,30-7 1 15,13-3 0-15,29-2 1 16,18-4 1-16,25-5 0 15,12-4 0-15,10-8 0 0,16 0 0 16,12-2 0-16,15 3 0 16,36-5 0-16,22 1 1 15,12-5 1-15,26-9 0 16,15-1 2-16,10-9 0 16,9-13 3-16,28-1 1 15,11-4 2-15,14-7 0 16,14-10 0-16,-5-8 1 15,-6-10 1-15,-17-4 0 16,-21-3 1-16,-26-4 0 16,-25-4-1-16,-47-9 0 15,-52-3-1-15,-57-11 0 16,-66-11-1-16,-86-11 0 16,-86-14-9-16,-93 0 1 15,-94 2-2-15,-90 2 1 16,-90-4-2-16,-95 0 1 15,194 149-1426-15</inkml:trace>
</inkml:ink>
</file>

<file path=ppt/ink/ink2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7:47.247"/>
    </inkml:context>
    <inkml:brush xml:id="br0">
      <inkml:brushProperty name="width" value="0.05292" units="cm"/>
      <inkml:brushProperty name="height" value="0.05292" units="cm"/>
      <inkml:brushProperty name="color" value="#FF0000"/>
    </inkml:brush>
  </inkml:definitions>
  <inkml:trace contextRef="#ctx0" brushRef="#br0">18008 5919 884 0,'0'0'0'16,"0"0"29"-16,37-13 1 15,5 5 49-15,2-4 1 16,-7 3-11-16,-3-3 0 16,3 3-19-16,3 1 0 15,4 6-19-15,7 5 1 0,1 4-12 16,4-2 1-16,8-1-1 16,1-4 0-16,9 3 3 15,9 3 0-15,9 2-2 16,5-3 0-16,-2-5 3 15,5 2 1-15,11 3-1 16,6-1 1-16,1-4-1 16,9 0 1-16,9 1-5 15,5 6 0-15,11-3 2 16,6 1 1-16,1-5 0 0,9 0 1 16,3 0 7-16,3 4 0 15,3 4 4-15,8 1 1 16,6-4-4-16,6 2 0 15,6-4-3-15,-2-3 1 16,0 0 0-16,4 0 0 16,1 0-3-16,8 0 1 15,8 0-4-15,4 0 0 16,1 0-3-16,4 0 1 16,7 0-5-16,9 2 0 15,7 0-3-15,2 3 1 16,5-1-3-16,2-4 1 15,9-7 0-15,1 5 0 16,7 2 4-16,4 5 0 16,9-1 2-16,-7-3 1 15,-9 3-5-15,-2-1 1 16,-3-6 3-16,-4-2 1 0,-5 1-2 16,-6 1 1-16,-10-1-1 15,-21 2 0-15,-13-1-1 16,-22-2 0-16,-17 1-2 15,-22 1 0-15,-25-1-4 16,-19 3 0-16,-17 1-5 16,-15 0 0-16,-16-4-6 15,-16-3 0-15,-44 7-2056 16</inkml:trace>
  <inkml:trace contextRef="#ctx0" brushRef="#br0" timeOffset="1650.77">2538 6419 1041 0,'0'0'0'0,"0"0"22"0,0 0 0 16,0 0 41-16,0 0 0 15,0 0-4-15,0 0 1 16,25 3-29-16,1 9 1 16,10 12-10-16,4 8 0 15,6 4-7-15,3 4 0 16,4 6-5-16,4-4 1 16,8-6-2-16,13-6 1 15,17 3-2-15,13-4 1 16,10-5-1-16,9-3 1 15,16-4-2-15,15-1 0 16,24-4 4-16,17 0 0 16,22-3 12-16,8-1 1 15,16 1-1-15,8-5 0 16,13-8 1-16,9 1 1 16,14 1 2-16,9-3 0 15,9 1 13-15,9 1 1 0,0-1 0 16,5 4 0-16,9 4 4 15,-4-4 0-15,-7 0-2 16,11-4 1-16,12 3-6 16,-3-1 1-16,-14 0-3 15,6-1 1-15,6 6-6 16,-11-1 0-16,-15-2-6 16,-8 2 1-16,-13 3 1 15,-15-2 1-15,-7 2-2 16,-18 1 0-16,-15 1 2 0,-22-2 0 15,-19-5-2-15,-17 2 1 16,-15 3-4-16,-23 3 1 16,-17-2-3-16,-13 4 0 15,-10-1-4-15,-9 4 0 16,-18 6-14-16,1-1 1 16,-73-18-2046-16</inkml:trace>
  <inkml:trace contextRef="#ctx0" brushRef="#br0" timeOffset="11873.41">13240 8663 1063 0,'0'0'0'15,"28"0"30"-15,7 0 1 0,11 0 35 16,12-7 1-16,8-1-21 16,8-1 1-16,3 4-24 15,10 1 0-15,8 4-9 16,7 4 1-16,2 1-4 15,9 0 1-15,12-1 3 16,10-3 1-16,7-2 4 16,7-1 0-16,15-2 0 15,7-3 0-15,9 6-1 16,0-3 1-16,10-1-4 16,-1 2 0-16,10-3 8 0,6 0 1 15,10 0 2-15,16 3 1 16,4-6-1-16,10-1 1 15,11-2 1-15,3 3 0 16,-2 4-2-16,3-4 1 16,2-3 1-16,15 3 0 15,4 6 1-15,12-2 0 16,14 1 3-16,7-1 1 16,-1-7-4-16,9 5 1 15,14-2-5-15,15 1 0 16,4-13-6-16,8 0 0 15,15 6-4-15,5-1 1 16,8 7-2-16,4-3 1 16,0-1-5-16,2 2 1 15,7 6 4-15,-5 1 0 16,-11 3 2-16,-21-3 0 0,-9-1 0 16,-19 5 0-16,-17 9-2 15,-24 1 0-15,-19 2-1 16,-20 4 1-16,-15 1-3 15,-15 4 1-15,-12 1-7 16,-11 4 1-16,-3-1-5 16,-21 1 1-16,-182-26-1912 15</inkml:trace>
  <inkml:trace contextRef="#ctx0" brushRef="#br0" timeOffset="13639.88">3591 9516 537 0,'27'-1'0'15,"47"-8"25"-15,28-1 0 16,11-3 62-16,9 1 1 15,-1 0 9-15,12 2 0 16,10 3-38-16,3 3 1 16,6 1-9-16,1 3 0 15,6 0-16-15,8 0 1 16,5 3-4-16,7 1 1 16,7 3-4-16,4 0 0 0,-1-2-5 15,1 2 1-15,4 0 9 16,0 0 1-16,2 0 2 15,-3-4 0-15,-3 6-1 16,4-4 0-16,5 2 2 16,8-7 0-16,4 3-3 15,12 3 1-15,6-3-2 16,4-1 0-16,5 1-4 16,-3 1 1-16,-6-3-6 15,2 1 1-15,-2 3 1 16,8-5 0-16,1-3-2 0,-7 1 1 15,-5 4-4-15,-13-4 1 16,-7-5 2-16,-6-1 1 16,-3-1 1-16,-3-3 1 15,-7-6 1-15,0-1 0 16,-2-3 1-16,-3-2 1 16,-11-1-5-16,-12-4 0 15,-11-4-1-15,-12 0 1 16,-7 0-6-16,-15-3 0 15,-13-2-2-15,-11 0 0 16,-9 2-1-16,-9 3 0 16,-12 8 2-16,-10-4 0 15,-15 0-1-15,-14-1 0 16,-16 6 0-16,-20-4 0 16,-24-8-3-16,-19-2 0 15,-24-2-2-15,-16 5 1 16,-28-1-3-16,-11 2 1 0,-17 1-3 15,-29-4 0-15,-16-8-5 16,-27 0 1-16,-14-1-3 16,-26-6 0-16,-13-4-1 15,-19-1 0-15,-6 4-1 16,-31 4 0-16,-30 6 0 16,-12 6 0-16,-13 8 0 15,-18 5 0-15,-11 8 0 16,-24 11 0-16,-12 10 0 0,-20 14 0 15,-12 14-1-15,-5 21 1 16,-5 25-1-16,-4 24 0 16,12 18-1-16,25 19 1 15,27 12-1-15,44 0 0 16,36-6-5-16,68-6 1 16,58-3-14-16,65-23 0 15,62-22-13-15,58-18 1 16,57-13-7-16,42-23 1 15,37-19-9-15,37-14 0 16,35-19-20-16,41-8 1 16,37-10 0-16,47 5 1 15,36-3 3-15,32 6 0 16,-355 24-1503-16</inkml:trace>
  <inkml:trace contextRef="#ctx0" brushRef="#br0" timeOffset="23117.96">2572 11134 1142 0,'-16'-1'0'0,"-34"-6"34"16,-6 3 1-16,-4-1 30 15,-7 5 0-15,-2 5-18 16,6 4 0-16,10 3-25 16,2 9 1-16,3 19-10 15,6 12 1-15,6 13-5 0,-4 15 1 16,-1 17-4-16,1 10 0 16,-6 9-3-16,0 5 1 15,11 7-2-15,-2 11 0 16,7 11-2-16,3 3 0 15,8 2 0-15,5 10 0 16,1 3-1-16,8 6 0 16,5 3-1-16,9 1 0 15,17-10-1-15,17 2 0 16,18-3-1-16,14 7 0 16,13 2-1-16,7-3 1 15,6 0 0-15,11-8 0 16,14-3 0-16,9-9 0 15,24-6 1-15,9-9 0 16,3-5 0-16,9-12 1 16,5-12-1-16,9-3 0 0,14-11-1 15,13-5 0-15,13-5-1 16,24-4 1-16,19-1 0 16,10-4 0-16,-6-10-1 15,13-4 1-15,17-5 0 16,10 4 0-16,30 3 0 15,3 0 1-15,10-4 1 16,6-6 1-16,-3-4 0 16,12-3 1-16,18-2 0 15,18-3 0-15,4-8 0 0,8-4 0 16,7-11 0-16,7-6 1 16,7-6-1-16,16-1 1 15,-2-6 0-15,6-2 0 16,-1-7 0-16,2 2 0 15,-1 4 0-15,3-1 1 16,7-3 2-16,5 2 0 16,6 4 3-16,-1 1 1 15,-3 1 2-15,9 6 1 16,-4 2 9-16,1-1 0 16,1-4 8-16,-7-1 0 15,-9-1 3-15,1-5 0 16,-10-6-4-16,2-1 0 15,-1-2-4-15,3-6 1 16,7-4-6-16,-2-4 1 16,4-4-2-16,-9-3 0 15,-18-1 1-15,-3-6 1 0,-2-3-1 16,-11-1 0-16,-10 5-3 16,-5-10 1-16,-6-8-1 15,4-5 1-15,1-2-5 16,-19 0 1-16,-14-4-2 15,-17-8 1-15,-25-9 0 16,-24-1 0-16,-8-6-1 16,-19-7 1-16,-25-4-1 15,-22-8 0-15,-18-3 3 16,-22-4 0-16,-23-7 3 16,-24 4 0-16,-24-2 0 0,-24 4 1 15,-21 1-6-15,-27-1 0 16,-24-1-5-16,-25-1 0 15,-25 0-3-15,-23-3 1 16,-19-11-3-16,-27 0 1 16,-24 1-2-16,-25-1 1 15,-23-3-1-15,-28-2 0 16,-30-6-1-16,-32 1 0 16,-21 8-3-16,-30-1 0 15,-27-8-3-15,-26 5 0 16,-16 13-3-16,-21 1 1 15,-10 6-1-15,-10 3 1 16,-15 2-1-16,-11 6 1 16,-10-1 1-16,-24 11 0 15,-13 10 0-15,-4-4 1 16,-7-3 1-16,-18 0 0 0,-5 16 1 16,-3 3 0-16,-15 2 1 15,-1 0 1-15,-1 3 0 16,-12 2 1-16,-13 2 0 15,1 1 1-15,3-1 0 16,-7-7 1-16,-12-12 0 16,-1 8 0-16,-5 18 0 15,-13 0 0-15,-13 1 0 16,-24-1 0-16,-8 3 0 16,-10 5 0-16,-5 13 0 0,-4 11 0 15,0 11-1-15,-7 16 0 16,2 15-4-16,-12 17 1 15,-8 20-5-15,-21 22 0 16,1 24-9-16,-3 28 1 16,2 33-12-16,16 17 1 15,681-173-1415-15</inkml:trace>
  <inkml:trace contextRef="#ctx0" brushRef="#br0" timeOffset="28570.01">20216 15682 1287 0,'0'0'0'0,"-18"-22"61"15,-5-1 1-15,2 3 39 0,-2-1 0 16,0 0-30-16,2 2 1 16,7 2-41-16,0 1 1 15,0 1-16-15,1 2 1 16,6 8-6-16,7 5 0 15,-12 4-3-15,5 1 0 16,7-5-7-16,-9 9 1 16,9-9-2-16,0 0 0 15,-2 10-1-15,4-3 0 16,5 2-3-16,9 3 0 16,11 3-2-16,6 1 0 15,4-2 0-15,7-4 1 16,9 0-1-16,7 1 0 15,5-3 4-15,8 5 0 16,8 0 2-16,12 3 0 16,15 0 0-16,10-1 1 15,9-5 6-15,7 3 1 16,13 0 12-16,15 5 0 0,14-8 7 16,18 2 0-16,14 2 7 15,15 0 0-15,6-2 3 16,16 2 0-16,16 5 1 15,18 2 0-15,21 1-5 16,3 4 1-16,8 0-2 16,1 0 1-16,-5-5-4 15,7 1 1-15,7 3-6 16,12-5 1-16,6-2-1 0,1-1 0 16,6 7-5-16,0-1 1 15,-6-6-4-15,2-1 0 16,-1 1 3-16,-13 2 1 15,-18 0 3-15,-15 0 0 16,-20-5 3-16,-18 1 0 16,-17 1 3-16,-23-2 0 15,-26-6-1-15,-24-1 0 16,-24 0-2-16,-17-3 1 16,-21-8-9-16,-18-1 1 15,-18 0-12-15,-18 1 0 16,-21 1-6-16,-16-6 0 15,-14 9-2167-15</inkml:trace>
  <inkml:trace contextRef="#ctx0" brushRef="#br0" timeOffset="30075.86">2579 16824 951 0,'0'0'0'16,"19"4"14"-16,11-2 0 15,13-4 22-15,9 0 0 16,12 4-5-16,14-2 0 16,6-2-10-16,20 2 0 15,11 5-9-15,14 6 0 16,15 6 0-16,12 4 0 16,18 0 0-16,17 1 1 15,20-3 4-15,24-3 0 0,22-6 4 16,24-5 1-16,8-6-3 15,23-8 0-15,25-7-3 16,11-3 0-16,22-1 11 16,9 1 0-16,24 1 17 15,8-3 1-15,0-5 21 16,19-3 1-16,7-7 13 16,6 3 0-16,7 3-11 15,2 4 0-15,-10 6-6 0,-17 4 0 16,-28 2-12-16,-16 4 1 15,-10 3-13-15,-26 5 1 16,-20 2-10-16,-13 5 1 16,-23 1-7-16,-31-3 1 15,-36-3-4-15,-24 2 0 16,-25 1 3-16,-13 1 0 16,-10-1-7-16,-19 2 0 15,-17 1-12-15,-11-8 1 16,-19-7-5-16,-10-13 1 15,-74 22-1881-15</inkml:trace>
</inkml:ink>
</file>

<file path=ppt/ink/ink2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8:42.365"/>
    </inkml:context>
    <inkml:brush xml:id="br0">
      <inkml:brushProperty name="width" value="0.05292" units="cm"/>
      <inkml:brushProperty name="height" value="0.05292" units="cm"/>
      <inkml:brushProperty name="color" value="#FF0000"/>
    </inkml:brush>
  </inkml:definitions>
  <inkml:trace contextRef="#ctx0" brushRef="#br0">10483 8684 1500 0,'0'0'0'16,"-48"-9"61"-16,-5-3 1 15,-14-3 48-15,-9 1 1 16,-3-4-52-16,-11 3 1 16,-9-4-36-16,-5 5 0 15,-3 5-8-15,-8-3 0 0,-10 0-2 16,-9-3 0-16,1 2-2 15,-11 0 0-15,-10-8-1 16,-4-3 0-16,-8-6 3 16,-2-1 0-16,11-4-3 15,2-4 0-15,-2 1 6 16,-9 1 1-16,-7 3 2 16,-8 1 0-16,1 2 4 15,5 5 0-15,2 8 1 16,6 6 0-16,-1 4-5 0,-1 8 0 15,-4 0 1-15,-4 5 0 16,1 10-4-16,1 6 1 16,11 8-5-16,7 8 0 15,2 4-4-15,-2 15 1 16,-9 11-2-16,-1 8 1 16,3 4-4-16,7 13 1 15,3 19-2-15,1 12 1 16,-1-2-3-16,5 10 1 15,0 16-2-15,10 13 1 16,12 16-2-16,-5 9 1 16,-8 14-1-16,10 12 1 15,13 7-1-15,5 4 1 16,-7 3-1-16,10 2 0 16,15 6 0-16,8-3 0 15,8-5 0-15,6-10 0 16,10-9 0-16,13-5 0 0,17-8 0 15,4-2 0-15,2-1 0 16,6 4 0-16,3 0 0 16,-1 5 0-16,4-2 0 15,1 0 0-15,8 2 0 16,5-8 0-16,2-6 0 16,10-5 0-16,6-12 0 15,8-11 0-15,11-10 0 16,13-5 0-16,17-5 0 15,5-12 0-15,6-15 0 0,6-6 0 16,12-9 0-16,8-6 0 16,14-1 0-16,16-2 1 15,7-4-1-15,4-4 1 16,3 0 0-16,2-4 0 16,21 0 1-16,9-6 0 15,10-6 0-15,13-5 0 16,9-5 0-16,10-9 1 15,9-10-1-15,7-3 1 16,15-8-1-16,4-3 0 16,9-3 0-16,11 3 1 15,11 3-1-15,1 4 1 16,-5 0-1-16,2 2 1 16,3 7 0-16,9 3 0 15,13 1-1-15,-3 3 0 16,6-6 1-16,4-1 0 0,-2-4 0 15,10 0 0-15,4-1 0 16,0-4 1-16,1-4 0 16,8-3 0-16,7 2 0 15,3 0 0-15,0-2 0 16,-1-2 1-16,8 0 0 16,9 2 0-16,2-1 0 15,-2-1 1-15,-3 0 0 16,8-1 0-16,9-6 0 15,2 1 0-15,6-1 0 0,-6-7 1 16,0-8-1-16,3 0 0 16,2 2 1-16,9-4 0 15,18-5-1-15,-7-4 1 16,-6-3-1-16,3-2 1 16,0-1-1-16,1-6 1 15,-1-1 0-15,-1-1 0 16,9 4 1-16,1 0 1 15,8 2-1-15,-5 3 1 16,-8 4 0-16,-3 1 0 16,-2-1-1-16,-8 0 1 15,-13-1-1-15,0-2 1 16,-2-6-2-16,-18 3 0 16,-11 4-1-16,-8-3 0 15,-5-6-3-15,-13-1 1 16,-22-1 0-16,-6-4 0 15,-5-8 0-15,-12-1 0 0,-7-4 0 16,-6-8 1-16,-5-13 0 16,-14-6 1-16,-16-6 0 15,-2-6 0-15,-5-10 0 16,-10-4 1-16,-6-5-1 16,-16-4 1-16,-17-7-1 15,-16-2 0-15,-13-8-1 16,-5-4 0-16,-5-9 2 15,-16-3 1-15,-9-8 3 0,-9-9 0 16,-6-2 0-16,-12-7 0 16,-8-9 1-16,-11-3 1 15,-5-7-1-15,-8-1 0 16,-12-4 0-16,-8-4 1 16,-7-1-5-16,-13 0 1 15,-12-4-4-15,-12 5 1 16,-11 4-2-16,-16 2 0 15,-16-4-2-15,-14 4 1 16,-14-6-3-16,-14 4 1 16,-12 3-1-16,-16 2 0 15,-15 4-1-15,-17 0 0 16,-15 1-2-16,-17 9 0 16,-16 8-2-16,-22 3 1 15,-17-1-2-15,-18 4 1 16,-12 7-1-16,-13 11 0 15,-10 3-1-15,-27 5 1 0,-17 1 1 16,-8 9 1-16,-16 6 1 16,-6 2 0-16,-10 12 0 15,-10-1 0-15,-18 5 0 16,-6 7 1-16,-5 4-1 16,-1 5 0-16,-4 3-1 15,0 10 0-15,3 0 0 16,-10 5 1-16,0 2 0 15,5 3 0-15,5 4 0 16,2 6 1-16,2 2-1 16,9-3 0-16,-2 3 0 0,-5 6 0 15,-4-3-1-15,-3 7 1 16,-1 7 0-16,1 5 1 16,0-1 0-16,3 8 0 15,4 5 0-15,-4 3 1 16,-3 3-1-16,-3 8 1 15,1 14-1-15,-3 1 1 16,-18 9-1-16,-10 7 0 16,-4 6-1-16,-2 8 1 15,-7 8-1-15,0 3 0 16,-1 4 0-16,-4 1 0 16,-1-2 0-16,-3 0 1 15,7-2-2-15,-10 3 1 16,-2-1 0-16,-3 2 0 15,-4 6-1-15,-13 2 1 16,-15 9-2-16,-11 18 0 0,-11 16-4 16,-16 16 1-16,556-128-2206 15</inkml:trace>
</inkml:ink>
</file>

<file path=ppt/ink/ink2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09:00.481"/>
    </inkml:context>
    <inkml:brush xml:id="br0">
      <inkml:brushProperty name="width" value="0.05292" units="cm"/>
      <inkml:brushProperty name="height" value="0.05292" units="cm"/>
      <inkml:brushProperty name="color" value="#FF0000"/>
    </inkml:brush>
  </inkml:definitions>
  <inkml:trace contextRef="#ctx0" brushRef="#br0">2459 3748 1220 0,'0'0'33'0,"30"-3"1"16,25-6 41-16,20 1 0 16,17 2-17-16,12 5 0 15,9 8-26-15,9 1 0 16,12 8-15-16,10 5 1 15,15-1-6-15,21 1 0 16,14-4-4-16,9 2 1 0,5-1-2 16,18-4 1-16,10 1-1 15,11-3 1-15,2-3-1 16,14-2 1-16,7-2-2 16,19-5 1-16,13 4-1 15,15-4 1-15,16 1 1 16,11-1 0-16,16 0 0 15,11 2 0-15,4 3 3 16,19 0 1-16,11-1 2 16,3-1 1-16,17 1 3 15,7 1 0-15,2-2 0 0,9-1 0 16,12 2 2-16,18-10 0 16,8 3-1-16,9-6 0 15,11 2-1-15,23-1 0 16,18-4 1-16,-2-2 1 15,3-5 5-15,5 5 1 16,6 5 0-16,11-3 0 16,-10 5-1-16,1 2 1 15,0 2-6-15,-6 3 1 16,-7 0-4-16,-7 6 0 16,-12 3 5-16,-12 3 1 15,-4-1-3-15,-9 1 1 16,-9 3 1-16,-17 1 0 15,-14 1 0-15,-32-1 1 16,-27 5-5-16,-28-4 1 16,-23-5-1-16,-31-3 0 0,-27-6 1 15,-32-3 0-15,-26 0 1 16,-27 2 0-16,-27 1-1 16,-24-6 1-16,-26-2-4 15,-22-1 1-15,-17 0-1 16,-18 0 0-16,-13-1-6 15,-17 2 1-15,-19 2-10 16,-11 8 0-16,-8 11-3 16,-25 4 1-16,21-20-2063 15</inkml:trace>
  <inkml:trace contextRef="#ctx0" brushRef="#br0" timeOffset="146919.68">4246 5944 851 0,'40'-1'0'0,"64"-6"36"16,22 2 0-16,9-2 54 16,10 2 0-16,14-2-17 15,8 1 1-15,19 6-26 16,2-5 0-16,6-2-27 15,14 2 0-15,1 2 1 16,6 3 0-16,7-4-5 0,7 1 0 16,11-2-1-16,0-2 0 15,18-2-2-15,-6 0 0 16,5 4-2-16,6-4 1 16,21 3-4-16,5 0 1 15,13-2 0-15,10-4 1 16,1-11-3-16,8 1 1 15,17 3 4-15,17 1 0 16,-2-3 3-16,5 1 0 16,19 2 0-16,2-1 1 15,1 6 2-15,4 0 1 16,8 5-6-16,6-3 1 16,15-2-1-16,10 0 1 15,11 1 1-15,16-3 1 16,7 1-3-16,23-3 1 15,10-4 0-15,13-2 0 0,26 3-2 16,2-3 1-16,2-5-1 16,3 4 1-16,12 10 0 15,3 2 0-15,10 9-1 16,-4 3 0-16,-3 5-2 16,0 9 1-16,1 5 4 15,-8 0 0-15,-14 2 2 16,-9-1 1-16,-16 5-1 15,-7-5 1-15,-6-2-1 16,-17-3 1-16,-17-3-4 0,-20-3 1 16,-11-6-6-16,-19 3 0 15,-26-1-3-15,-34 2 1 16,-29-7-7-16,-29 0 1 16,-293 0-1676-16</inkml:trace>
  <inkml:trace contextRef="#ctx0" brushRef="#br0" timeOffset="148049.88">2692 7024 1097 0,'0'0'0'0,"49"-12"17"16,-3 0 1-16,17 0 30 15,15-9 0-15,26 4-10 16,13-4 1-16,13 0-20 15,15-1 1-15,13-1-9 16,28 4 0-16,20 6-4 16,11-3 1-16,14 2-1 15,9 4 0-15,12 1-1 0,15 4 1 16,8 1 0-16,19 1 0 16,17 3 0-16,4 0 0 15,6 0 2-15,15 3 0 16,23-3 3-16,8 4 0 15,2-4 1-15,16 0 1 16,8 0-1-16,9 0 0 16,13 0 0-16,13 0 1 15,11 0-2-15,8 2 1 16,-1-1-2-16,14 1 0 16,6-4-1-16,5 1 1 15,16 2-2-15,10 5 1 16,24-3-2-16,1-3 0 15,-4-3 1-15,11-4 0 16,13-4 7-16,14-4 0 0,26-6 2 16,10 0 1-16,10 0 2 15,3-12 1-15,7-8-2 16,2-1 1-16,14 1 0 16,3 5 1-16,6 3-4 15,7 0 0-15,5 3-1 16,0 6 0-16,-9 7-3 15,-7 5 1-15,-12 0-3 16,-24 3 1-16,-28 2-2 16,-43 7 0-16,-32 7-1 15,-32 2 1-15,-21 8 0 0,-30 7 1 16,-21 2-2-16,-25-14 1 16,-365-12-1576-16</inkml:trace>
</inkml:ink>
</file>

<file path=ppt/ink/ink2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1:45.684"/>
    </inkml:context>
    <inkml:brush xml:id="br0">
      <inkml:brushProperty name="width" value="0.05292" units="cm"/>
      <inkml:brushProperty name="height" value="0.05292" units="cm"/>
      <inkml:brushProperty name="color" value="#FF0000"/>
    </inkml:brush>
  </inkml:definitions>
  <inkml:trace contextRef="#ctx0" brushRef="#br0">28035 12946 1310 0,'0'0'0'15,"9"-26"38"-15,-5 2 1 16,-8-7 27-16,-5 0 0 16,-7 0-22-16,-1 1 1 15,-3 3-25-15,-1 2 1 16,-5 5-9-16,-4 4 1 15,-2 6-5-15,-2 1 1 16,-3 0-4-16,6 1 1 16,-3 4-2-16,1-3 0 0,-4 2-1 15,1 0 1-15,8 1-2 16,-2-6 1-16,-5-2-3 16,1-2 1-16,6-1-1 15,3 1 0-15,6-4-1 16,-7 6 1-16,26 12-1292 15</inkml:trace>
  <inkml:trace contextRef="#ctx0" brushRef="#br0" timeOffset="2762.64">24652 8073 1355 0,'0'0'0'16,"0"0"74"-16,0 0 1 16,0 0 53-16,18 12 0 15,-18-12-16-15,12 21 1 16,-5 3-54-16,-3 11 1 0,-8 5-30 16,-3 10 0-16,-3 10-12 15,-5 8 0-15,0-6-1 16,-3-1 0-16,0-4 1 15,4-5 0-15,2-4-1 16,3-6 1-16,2-2-1 16,2-1 1-16,1 5-3 15,1-3 0-15,-4-11-2 16,-6-5 1-16,-6 3-1 0,-6 2 1 16,-5 1-4-16,-7-2 1 15,-9 1-2-15,-9-6 1 16,-3 5-1-16,-7-5 0 15,3-3-1-15,-3 0 1 16,-9 0-2-16,-12-4 0 16,-4-7-1-16,-11-3 0 15,-3-5-1-15,-7-4 0 16,-11-8-3-16,-10-2 0 16,-11-5-1-16,-12 3 1 15,-13 0-1-15,-10 2 0 16,-4-4 0-16,-12 4 0 15,-5 2 0-15,-16 1 0 16,-15 2 0-16,-11-2 1 16,-10 6-1-16,-13 0 1 15,-17 1-1-15,-15 2 1 0,-11 0-2 16,-12 2 1-16,-4-1-1 16,-9 1 1-16,-3 1-1 15,-10-6 1-15,2 0-1 16,-8-3 1-16,-1 1-1 15,-7-2 0-15,5 0 0 16,-8-1 0-16,3 2 0 16,-5 0 0-16,-6-5 0 15,-6-1 1-15,11 7-1 16,0 1 1-16,-4-3-1 0,2 2 1 16,-3-3-1-16,5 4 0 15,17 4-1-15,4-8 1 16,-9-5-3-16,11 3 1 15,18 3-4-15,-3 0 1 16,3-7-2-16,3 0 0 16,17 1-2-16,6-8 0 15,9-7 0-15,5 2 0 16,-5-1 1-16,7 4 1 16,5 2-1-16,12 2 1 15,15 4 1-15,3 8 0 16,1 12 1-16,7 7 0 15,4 2 1-15,6 8 0 16,6 8 1-16,3 1 1 16,-1-3 0-16,8 1 0 15,10 0 0-15,0 6 0 16,9 3 1-16,13 7 0 16,9 2 0-16,5 10 1 0,10 9 0 15,-5 8 0-15,-1 8 0 16,13 2 0-16,20 10 0 15,3 13 0-15,5 9 0 16,6 14 1-16,6 8-1 16,3 6 1-16,-3 3-1 15,3 12 1-15,12 7-1 16,-1 2 0-16,1-5 0 16,7-4 0-16,19-5 0 0,14-12 0 15,20-14 0-15,12-9 0 16,14-13 0-16,13-11 0 15,15-12 0-15,11-10 0 16,16-11-1-16,18-5 1 16,26-10-1-16,14-4 1 15,5-5-1-15,11-5 0 16,9 0 0-16,17 4 0 16,13-3 0-16,9 2 0 15,3 1 0-15,14 3 0 16,14-4 0-16,13-5 0 15,5-5 0-15,19-5 1 16,11 0 0-16,11-2 0 16,4 0 0-16,5 0 0 15,-3 1 0-15,13 1 0 16,7-9 0-16,11 6 0 16,15-1 0-16,6 2 0 0,9-3 0 15,15-1 0-15,13-3 0 16,7-1 1-16,5-4 0 15,19 1 0-15,13-1 0 16,5 0 0-16,9 0 0 16,13 0 1-16,4 0-1 15,-1 2 1-15,2 6 0 16,3 1 0-16,2-2 2 16,-2 1 0-16,-2 1 1 0,4 1 0 15,14 0-1-15,4 1 1 16,3-1 0-16,5 0 0 15,10 0-1-15,-7 3 1 16,5 0-1-16,-1 1 1 16,1 2-1-16,4-3 0 15,5 1 0-15,4-2 1 16,1-10-1-16,-2-2 0 16,-2-2-1-16,0-2 1 15,1-3-1-15,-6 0 0 16,-2 2 0-16,-11-5 1 15,-8-6 1-15,-9-1 0 16,-8-4-1-16,-13 0 1 16,-13-2 1-16,-14-1 1 15,-3-2 0-15,-15-5 0 16,-13-6 0-16,-19 3 1 0,-6-1 2 16,-9 0 1-16,-7-3-7 15,-25 0 0-15,-14-11-3 16,-27-1 1-16,-15-7-1 15,-27-5 0-15,-19-6-1 16,-25-5 0-16,-19-5 0 16,-22-13 0-16,-15-17 0 15,-14-8 0-15,-12-14 1 16,-6-17 0-16,-7-26 3 16,-11-11 0-16,-8-22 4 15,-9-3 0-15,-6-7 6 0,-10-15 1 16,-11 1 5-16,-7-2 0 15,-7-3 0-15,-5-3 1 16,-6 3-2-16,-13 3 1 16,-15 7-2-16,-12 7 1 15,-13 12 1-15,-15 7 0 16,-14 8-2-16,-15 15 1 16,-12 10-1-16,-14 17 0 15,-7 10-12-15,-5 16 0 16,-2 9-5-16,-9 13 1 15,-4 15-2-15,1 13 0 16,-2 7-1-16,-4 14 1 16,-2 12-2-16,-3 9 0 15,-7 3-2-15,-7 14 0 16,-2 14-3-16,-7 5 1 16,-5 1-2-16,-11 7 1 15,-9 5-1-15,-3 6 0 0,-11 3 1 16,-7 4 1-16,-3 4 0 15,-16-1 1-15,-9 6 1 16,-20 2 1-16,-8 3 1 16,-5 12 0-16,-6 19 1 15,17 17 0-15,22 18 1 16,18 17 0-16,8 14 0 16,10 6 0-16,2 6 0 15,12-12 0-15,11-12 0 16,12-14 0-16,11-20-2 0,34-26 0 15,143-77-2146-15</inkml:trace>
  <inkml:trace contextRef="#ctx0" brushRef="#br0" timeOffset="8646.36">23647 10392 1455 0,'21'-3'0'0,"39"-6"58"16,23 0 1-16,12 2 74 16,20 4 0-16,19 5-40 15,28 3 1-15,28 0-51 0,29 4 1 16,30 4-16-16,19 5 1 15,20-1-11-15,15 0 1 16,14 2 4-16,12-3 0 16,4 1 10-16,0-5 1 15,2 2 3-15,-15 4 0 16,-17 1 5-16,-26 5 1 16,-16 4-4-16,-37 6 1 15,-28 4-17-15,-39 2 0 16,-35-4-5-16,-50-15 0 15,-72-21-1998-15</inkml:trace>
  <inkml:trace contextRef="#ctx0" brushRef="#br0" timeOffset="9763.52">4133 11706 996 0,'26'0'0'0,"38"-4"20"0,36 2 0 16,34 2 28-16,16-3 0 16,27-1-4-16,11 3 0 15,15 1-11-15,14 0 0 16,5 0-8-16,10 1 1 16,6 1-4-16,5 3 0 15,15-1-2-15,4 1 0 16,14-2 3-16,13 6 0 15,21 3 8-15,17 0 0 16,10-1 13-16,24 3 1 16,27-4-10-16,14 0 0 15,4-1 5-15,10-4 0 16,18-5-3-16,4 0 0 16,-1-2-2-16,6-1 0 15,5-1-2-15,16 3 1 16,10 1-7-16,6 1 1 15,0 3 6-15,7-1 0 0,8 3-1 16,20 1 1-16,13-2-4 16,12-2 1-16,15 6 0 15,3 3 0-15,2 0-6 16,5 2 1-16,5 0-1 16,-13 3 0-16,-5 2 4 15,-5 0 1-15,3 2 0 16,-8 0 1-16,-2-9-3 15,-6 2 1-15,-3-2-5 16,-21-5 1-16,-8-2-1 0,-6-2 0 16,-6-3 0-16,-24-3 0 15,-36-6-1-15,-27-3 1 16,-35-2-5-16,-36 4 1 16,-36 6-4-16,-31 4 0 15,-38 7-10-15,-11 7 0 16,-17 17-6-16,-14-5 0 15,-185-26-2134-15</inkml:trace>
  <inkml:trace contextRef="#ctx0" brushRef="#br0" timeOffset="30029.69">3369 14320 1108 0,'0'0'0'0,"0"0"42"16,0 0 0-16,-12-19 28 15,12 19 1-15,0 0-16 16,9-10 1-16,5 3-27 16,7 4 0-16,16 3-14 15,3 3 1-15,19 4-6 16,8 2 1-16,5 1-4 15,6 0 1-15,8-1-1 16,13-2 0-16,8 2-1 16,12-2 0-16,8-4-1 15,7 0 0-15,10 3-1 16,15-1 0-16,21-2 1 0,14-4 1 16,14-5 1-16,14-2 0 15,4-4 2-15,18-4 0 16,8-5 4-16,14 6 0 15,6 1 5-15,17 3 0 16,6 3 5-16,4-1 0 16,5-1 6-16,12-1 1 15,10 3 1-15,9-1 1 16,16 4 0-16,9 1 0 16,7 3-3-16,21-1 1 15,3-5-5-15,10-2 0 16,8-3-1-16,20 2 0 15,5 1 0-15,8 6 0 16,5 3-5-16,13 2 0 16,6-1-3-16,-4 3 0 0,7 6-3 15,7-3 1-15,9 3-3 16,2 3 1-16,5-1 2 16,-7 0 0-16,0 0-1 15,13 0 0-15,-4 0-1 16,0 5 0-16,-1 1 2 15,-4 6 1-15,-6 5 2 16,-5-1 0-16,-3-4 0 16,-18 2 0-16,-4-2 0 15,-5 2 1-15,-9 0-3 0,-12-3 0 16,-19-8-2-16,-17-1 0 16,-10-3 0-16,-17-1 1 15,-29 0-2-15,-23 1 0 16,-30-4-1-16,-31-6 0 15,-31-4-1-15,-33-6 0 16,-30-4 7-16,-35-5 0 16,-31-3 4-16,-25-1 1 15,-19-4-1-15,-11-7 1 16,-15-5 5-16,-12-5 1 16,-13-2-2-16,-10-5 1 15,-9-8-3-15,-9-4 0 16,-8-5-5-16,-10-6 0 15,-4-1-4-15,-8 1 1 16,-5 4-6-16,-5-4 0 16,-6-3-2-16,-5 1 1 0,0 10-6 15,0 2 1-15,-5 6-4 16,-2 4 1 0,0-1-2-16,0 4 1 0,0 7-6 15,2 4 1-15,-5 7-8 16,-4 4 1-16,-4 5-8 15,-8 4 0-15,-11 5-1 16,-7 2 1-16,-11 7 2 16,-14 3 1-16,-13 1 6 15,-19 1 0-15,-10 5 1 16,-11 0 0-16,-13-1 5 16,-6-6 0-16,-14-5 1 0,-9-3 0 15,-16-4 2-15,-9-4 0 16,-15-4 1-16,-6-2 0 15,-9-6 1-15,-10-1 0 16,-4-2 0-16,-5-3 0 16,-19-6 2-16,-6 4 0 15,-1 0 3-15,-10 2 1 16,-17 1 3-16,-5 1 0 16,-5 1 2-16,-3 3 1 15,-2 4-1-15,-10 4 0 16,-19 5-1-16,-2 1 1 15,0-1-1-15,0 3 0 16,-1 5-2-16,-2 1 0 16,1-3-2-16,-3 1 1 15,10-1-2-15,-3 3 0 0,0 4 0 16,4 3 1-16,3-1-1 16,9 2 1-16,1 0 0 15,3 2 0-15,-8 1-2 16,4 2 0-16,1-1-2 15,8 6 1-15,3 7-2 16,11 2 1-16,8-3-1 16,6 1 0-16,-3 1 0 15,10-3 0-15,15-1-1 16,12 0 1-16,1 3 0 16,16-3 0-16,23 2 0 0,3 1 0 15,17 0 0-15,1 0 0 16,12 3-1-16,13 0 1 15,16 1-1-15,16 5 0 16,6 2 0-16,8 5 0 16,19 3 0-16,7 0 0 15,11-6 0-15,17-1 0 16,18 4 0-16,11-2 0 16,-1-5 0-16,13 2 0 15,18 3 0-15,5 0 0 16,8-2 0-16,1 3 0 15,5 2 0-15,3 6 0 16,5 7 0-16,6 3 0 16,7-3-1-16,2 3 1 15,7 7-1-15,0 5 0 16,7 6-1-16,-2 6 1 0,5 2-2 16,8 2 0-16,14-3-3 15,10 4 0-15,13 6-2 16,15 2 1-16,15-8-3 15,15-3 1-15,24-3-1 16,20-4 1-16,26-6-1 16,20-5 1-16,32-6 0 15,15-7 0-15,11-8 0 16,4-5 0-16,2-4 2 16,-9-2 0-16,-3-3 3 0,-7-3 0 15,-1-2 2-15,-12-3 0 16,-12-1 1-16,-2 5 1 15,0 5-1-15,-17-11 1 16,-154-13-2149-16</inkml:trace>
</inkml:ink>
</file>

<file path=ppt/ink/ink2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2:30.347"/>
    </inkml:context>
    <inkml:brush xml:id="br0">
      <inkml:brushProperty name="width" value="0.05292" units="cm"/>
      <inkml:brushProperty name="height" value="0.05292" units="cm"/>
      <inkml:brushProperty name="color" value="#FF0000"/>
    </inkml:brush>
  </inkml:definitions>
  <inkml:trace contextRef="#ctx0" brushRef="#br0">13859 6178 1556 0,'0'0'0'0,"0"0"40"15,0 0 1-15,0 0 32 0,19-10 0 16,-3 5-14-16,7-4 1 16,0-3-42-16,5 7 0 15,8 10-6-15,-1 3 1 16,4 10-5-16,-1 6 1 16,-1 5-3-16,4 3 1 15,8-8-1-15,11-3 1 16,14-1 2-16,9-2 0 15,7-10 5-15,14-1 1 16,22 2 1-16,9-1 0 16,10-8 2-16,14 0 1 15,30-6 4-15,19 0 0 16,14 1 1-16,16 2 0 16,16-6 0-16,18 0 0 15,6-1 3-15,17-4 0 16,7-1 1-16,22-6 1 15,24 4-2-15,11-4 1 16,8-10-4-16,7 5 0 0,20-4-3 16,3 6 1-16,10 5-3 15,15 5 0-15,1-3-1 16,0 6 0-16,2 10 8 16,-1-3 1-16,1 4 7 15,-9 4 1-15,-1-4 0 16,-13 5 0-16,-9 4-1 15,-7-1 1-15,-10-1-4 16,-25-2 0-16,-16-1-6 0,-17-1 1 16,-24-3-6-16,-33 0 0 15,-24-3-4-15,-29-6 0 16,-23 0-1-16,-26 1 1 16,-30-4-3-16,-20 5 1 15,-16 2-7-15,-15 5 0 16,-11 3-5-16,-9 6 1 15,-10 3-3-15,-18-2 0 16,-12 1-1-16,-11-3 0 16,-7-8-2336-16</inkml:trace>
  <inkml:trace contextRef="#ctx0" brushRef="#br0" timeOffset="1867.16">3424 7248 884 0,'0'0'0'0,"40"-21"38"16,10 0 0-16,13 2 51 15,4-2 0-15,-3-5-20 16,-4 2 0-16,3 7-27 16,9 5 1-16,10 3-20 15,8 9 0-15,0 2-6 16,5 5 0-16,18 6-4 15,3 3 1-15,6-4-3 16,10 0 1-16,16 0-3 16,11 1 0-16,17 0-1 15,10-1 1-15,-1-5 0 0,12 2 1 16,3-5 1-16,11-3 0 16,10-1 3-16,13 0 1 15,12 0 2-15,6-1 0 16,11-3 0-16,3 1 1 15,0-1-1-15,10 1 1 16,9 1-3-16,6 2 0 16,13 0 0-16,3 2 0 15,0-4 0-15,-8 2 0 16,3-4-2-16,8 8 1 16,6 5 2-16,-2-4 0 15,-3 2 2-15,4-4 0 16,10 2 2-16,7 1 0 15,4-5-1-15,5 1 1 16,10 1-4-16,5-3 1 16,2-12-5-16,16 4 0 0,11 1-1 15,-2 5 0-15,1 2 4 16,2-9 0-16,2-3-5 16,7 0 0-16,22 7 1 15,6 2 0-15,7-1 3 16,6 1 0-16,-2-1 0 15,5-1 1-15,2-4 0 16,13 1 1-16,-1 8 2 16,-2-4 0-16,-3 4-1 15,-8 0 1-15,-6-5-1 16,-11 3 1-16,-16 6 1 0,-13 3 0 16,-13-4-1-16,-11 6 1 15,-17-1-6-15,-14 6 1 16,-13 5-4-16,-5 2 1 15,-11 5-11-15,-13-16 1 16,-297-10-1826-16</inkml:trace>
  <inkml:trace contextRef="#ctx0" brushRef="#br0" timeOffset="4733.96">10377 8258 1075 0,'0'0'0'16,"60"0"40"-16,3 0 0 0,17 2 49 15,15 0 0-15,18-2-15 16,14 0 1-16,18 0-29 16,8 1 1-16,13 3-12 15,24 1 0-15,18 2-5 16,9 5 1-16,18-2-9 16,19 1 1-16,21-6-5 15,6-1 0-15,15-10 0 16,11-1 1-16,25-1 0 15,6 1 1-15,17 5 1 0,8-7 0 16,8 3 24-16,15-8 0 16,2 0 3-16,7 3 1 15,4 3 11-15,3 1 1 16,11 0 7-16,1-2 0 16,1-5-7-16,-3 2 1 15,3 0-10-15,-8 0 0 16,1 0-9-16,-17 0 1 15,-17-2-9-15,-16-3 0 16,-12 5-2-16,-13 3 0 16,-13 2-1-16,-27 0 0 15,-15 5-6-15,-29 6 1 16,-22 5-4-16,-18-1 0 16,-22 4-5-16,-25 6 1 15,-19 1-4-15,-16 1 0 16,-13 3-10-16,-8-4 1 0,-7 2-6 15,0-16 0-15,-99-5-2280 16</inkml:trace>
  <inkml:trace contextRef="#ctx0" brushRef="#br0" timeOffset="9182.7">19766 15180 1119 0,'0'0'0'16,"9"-31"33"-16,-2 2 1 16,-7-2 33-16,-4-2 1 15,-1 2-18-15,2 6 1 0,-6 8-29 16,0 3 1-16,-5 2-10 16,0 4 1-16,5 4-5 15,-3 2 1-15,-4 1-5 16,-4-3 1-16,-3-1-2 15,-3-2 1-15,-8-2-2 16,-4 1 1-16,-8 3 13 16,-5 1 0-16,-15 4 15 15,-4 2 0-15,-10 1 12 16,-8 1 1-16,-5-1-3 16,-11 2 1-16,-7 2-11 0,-9 5 1 15,-11 4-7-15,-8 1 1 16,-13 1-7-16,-8 1 0 15,-20-5 0-15,-6-2 0 16,-6 0-4-16,-5-2 1 16,-8-1-5-16,-3-4 1 15,0-5 1-15,3-3 1 16,-7-8 1-16,-5-1 1 16,-5 0 0-16,-4-2 0 15,-1 0 0-15,-6-5 0 16,-3-3-3-16,-9-1 1 15,-1 2 0-15,-4 2 0 16,-1-3 0-16,-4 3 0 16,-5 3-2-16,-10 2 1 15,1 2-2-15,-3 0 0 16,4-3-1-16,0-4 0 16,1 1-3-16,-1 4 1 0,4 1-1 15,-1 2 0-15,-5 4-2 16,-1 2 1-16,-5-2-3 15,-8-1 1-15,-3-3-3 16,1 4 1-16,6 5-1 16,-1 2 0-16,8 2-1 15,1 0 1-15,6 0-1 16,3-2 1-16,-2 0-1 16,1 0 0-16,3 0 0 15,0 1 0-15,9 5 0 0,6 1 0 16,15 1-1-16,-2 3 1 15,15 1 0-15,-3 3 0 16,6 4-1-16,14 7 1 16,3 2-1-16,8 7 1 15,5 4-1-15,14 10 1 16,3 10-1-16,6-2 1 16,-1-2-1-16,19 2 1 15,19 7 0-15,3 0 0 16,4 4-1-16,10 4 1 15,16 8-1-15,11 0 1 16,9-4-1-16,5 3 0 16,9 6 0-16,15 0 0 15,13-2 0-15,20 4 0 16,19-3 0-16,14 3 0 0,14 1 0 16,12-1 0-16,14-4-2 15,10-7 1-15,11-3-3 16,13-2 0-16,20 0-2 15,13-2 1-15,20-5-6 16,13-7 1-16,11-7-5 16,13-3 1-16,14-4 0 15,16-5 0-15,11-10-1 16,24-2 1-16,18-2 0 16,5-1 1-16,11-6 3 15,3-3 0-15,4-2 2 0,19 2 0 16,18-1 2-16,0 0 0 15,-2-6 1-15,16-1 0 16,14 3 0-16,2 0 0 16,-2-2 1-16,12 0 1 15,10 0-1-15,6-1 1 16,11-4 0-16,7 2 1 16,14-3-1-16,-7-1 1 15,0 0 0-15,5-3 0 16,7-4 1-16,11-7 0 15,0-3 0-15,12-6 1 16,20-3 0-16,0-7 0 16,6-8 0-16,3-8 0 15,-4-8 0-15,-2 2 1 16,0 1 1-16,-15 4 0 16,-17 0 2-16,-17 0 0 15,-16-2 1-15,-32 5 0 0,-26 2 1 16,-36-3 0-16,-33-6 2 15,-32 0 0-15,-33-1 0 16,-43-4 0-16,-35-5 0 16,-37-2 1-16,-26-3 1 15,-31-2 0-15,-27-7 3 16,-31-10 0-16,-31-9 5 16,-29 2 0-16,-35-4 2 15,-40-6 1-15,-45-8-5 0,-40-1 0 16,-44 2-4-16,-43 3 0 15,-31 10-8-15,-46 14 0 16,-50 14-3-16,-45 21 0 16,-45 22-2-16,-50 34 1 15,-31 32-11-15,-49 45 0 16,-51 45-26-16,-48 33 1 16,771-161-1742-16</inkml:trace>
</inkml:ink>
</file>

<file path=ppt/ink/ink2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2:45.730"/>
    </inkml:context>
    <inkml:brush xml:id="br0">
      <inkml:brushProperty name="width" value="0.05292" units="cm"/>
      <inkml:brushProperty name="height" value="0.05292" units="cm"/>
      <inkml:brushProperty name="color" value="#FF0000"/>
    </inkml:brush>
  </inkml:definitions>
  <inkml:trace contextRef="#ctx0" brushRef="#br0">3256 6228 996 0,'18'-3'0'16,"29"-2"32"-16,24 1 1 16,19-1 45-16,10 2 1 15,5-4-9-15,6 1 0 16,7-6-25-16,5 7 1 16,6 7-14-16,9 5 0 15,10 5-9-15,14-3 0 16,18 3-5-16,5-4 0 15,9-3-6-15,9-1 1 16,5 3 3-16,14 3 1 16,13 2-1-16,8-1 1 15,10-6-3-15,4-2 1 16,6 3 0-16,3-3 0 16,10-1 2-16,4 5 0 0,9-2 0 15,9 2 0-15,22 1 11 16,2-4 1-16,7-8-1 15,18 8 1-15,11-1 1 16,20 3 0-16,18-3-2 16,12 2 1-16,-1-1-5 15,17-3 0-15,4 1-3 16,1-2 1-16,14 0-3 16,3-2 1-16,25 1-4 15,3-3 0-15,6 4-2 0,11-5 0 16,10-7-2-16,15-4 0 15,10-4-1-15,5-5 0 16,5 1 0-16,-8-5 1 16,-19-6 0-16,-11 2 1 15,-13 4 2-15,-18 5 1 16,-19-6-2-16,-32 2 0 16,-24 1-1-16,-36-3 0 15,-31-3-2-15,-41 4 1 16,-37 3-2-16,-43 4 1 15,-36-1-3-15,-41-1 1 16,-39-6-1-16,-28-2 0 16,-26-1-1-16,-22-4 1 15,-23-4-1-15,-27-1 1 16,-33 1-3-16,-24-1 1 16,-25 2-3-16,-23-5 1 15,-37-5-4-15,-37-7 1 0,-33-2-1 16,-32-3 0-16,-25 0-1 15,-23 5 0-15,-18-2-2 16,-24-2 1-16,-20-10-2 16,-17-3 0-16,-7 1-1 15,-20 6 0-15,-10 1 1 16,-20 4 1-16,-8-4 1 16,-8-3 0-16,-10-2 1 15,-23 5 0-15,-14 7 0 16,-7 5 1-16,-11 2 0 15,-7 6 0-15,-17-3 0 0,-10 11 0 16,-10 2 0-16,-7 10 0 16,-7 5 0-16,-8 18 0 15,-1 20 0-15,-28 28 0 16,-7 29 0-16,3 22 0 16,13 14 0-16,14 27 0 15,24 19 0-15,48 13 0 16,59 4-1-16,45 6 1 15,51-10-2-15,41-4 1 16,46-25-8-16,35-12 0 16,270-128-1850-16</inkml:trace>
  <inkml:trace contextRef="#ctx0" brushRef="#br0" timeOffset="2900.78">3620 5283 1366 0,'-20'9'0'16,"-33"19"32"-16,-7 5 1 15,-3 10 38-15,-1 0 0 16,-6-5-6-16,-4-1 1 16,-8 6-38-16,3 14 0 15,7 12-9-15,-1 7 1 0,-1 6-5 16,-7 4 1-16,0 4-7 16,3 7 1-16,8 9-3 15,1 1 0-15,7-10-2 16,4 5 1-16,-2 5-3 15,0 1 1-15,4 7-2 16,10 3 1-16,5 0-1 16,10 5 0-16,2-4 0 15,-1 4 0-15,-1 7-1 0,2 1 0 16,8 1 0-16,7-1 0 16,4 3 0-16,2-3 0 15,3 2 0-15,5 2 0 16,5 6 1-16,4-8 1 15,4-5 1-15,-3 3 1 16,6 8 1-16,-2 3 1 16,6-9 0-16,3 7 1 15,7 7 0-15,1 2 0 16,12-2 0-16,10 0 0 16,14-3 0-16,5 0 0 15,-3-8 0-15,-2-1 0 16,10-7 0-16,8-1 0 15,10-5 0-15,0 1 0 16,1-1 4-16,3-7 1 16,13-6 5-16,-4-3 0 0,-7-4 3 15,-3-3 0-15,12-7-1 16,-8-8 0-16,-12-1-1 16,-9-5 1-16,-7 5 0 15,-3-5 1-15,-6 0 0 16,-7-5 1-16,-5-4-2 15,-7-2 0-15,-5 3-4 16,-1-6 1-16,4-11-3 16,7-6 1-16,8-9-10 15,8-7 1-15,-67-31-1821 0</inkml:trace>
  <inkml:trace contextRef="#ctx0" brushRef="#br0" timeOffset="3516.95">2986 12434 1511 0,'13'0'0'0,"18"0"8"15,12 5 1-15,15 9-9 16,5 9 1-16,8 8-1 16,10 10 1-16,14 15 6 15,11 11 0-15,14 18 14 0,4 0 1 16,11 0 11-16,5-11 1 16,-6-19 0-16,-5-8 0 15,-1-12-6-15,-15-11 1 16,-12-14 5-16,-6-11 0 15,-5-8 2-15,-12-14 0 16,-11-8 8-16,-14-14 1 16,-11-14-8-16,-7-10 0 15,-8-16-8-15,-10-12 1 16,-8-8 15-16,-9-9 0 16,-9-9 5-16,-8-7 0 15,-5-8 0-15,-6-11 0 16,-4-9 0-16,-5-4 0 15,-7-8-14-15,-5 4 0 16,3-5-8-16,2-1 1 16,12-13-22-16,-5-30 0 15,37 215-2013-15</inkml:trace>
  <inkml:trace contextRef="#ctx0" brushRef="#br0" timeOffset="15304.7">30364 7858 1534 0,'0'0'0'16,"0"0"39"-16,0 0 1 15,0 0 43-15,-50-20 1 16,-10 15-24-16,-19 1 0 15,-20 1-38-15,-14 3 1 16,-19 5-11-16,-13 7 0 16,-8 10-5-16,-18 1 0 15,-15-2-1-15,-15-6 0 16,-7-6-3-16,-18-9 0 16,-15-4-1-16,-13-1 0 15,-14-2 0-15,-9-3 0 16,-12-11-1-16,-8 2 1 15,-4-2 1-15,-15 1 1 16,-3-1 1-16,-8-5 1 16,-18 2 2-16,-8-4 0 15,-11 2 11-15,-17 2 1 0,-7 3 10 16,-12-3 1-16,-11 3 5 16,-19 0 1-16,-6 9-1 15,-7-5 0-15,-7-11-7 16,-14 6 0-16,-3 1-5 15,-9 2 1-15,0 2-4 16,-3-4 1-16,-2-2-5 16,-2 4 0-16,-2 0-3 0,-11 4 1 15,7 4-3-15,6-1 1 16,3 3-2-16,4 1 0 16,10 6-3-16,-8 2 1 15,-9 7-2-15,-15 5 0 16,6 9-1-16,0 12 1 15,0 8-2-15,1 8 1 16,8 6-2-16,9 6 1 16,13-2-1-16,17 6 0 15,12 10-2-15,12 3 1 16,12 10-1-16,17 5 0 16,24-6-2-16,19 3 1 15,15 10-1-15,26-6 0 16,27-11-1-16,24 1 1 15,30 3-2-15,27-2 0 16,22-2-2-16,27-9 1 16,23-3-2-16,25-5 0 15,21-9-1-15,17 0 1 16,10 6-3-16,10-3 1 0,21 1-1 16,17-4 0-16,21 3 0 15,16 4 0-15,24 4 0 16,21-4 0-16,19-7 1 15,23-5 0-15,30-11 0 16,29-2 0-16,38-7-1 16,34-7 0-16,26-6 1 15,19-5 0-15,22-4 1 16,5-3 0-16,21-5 1 0,11-2 0 16,21 0 2-16,19 1 0 15,24 1 1-15,29 1 1 16,18-6-1-16,16 1 1 15,21 4 0-15,19 1 1 16,27-6 0-16,1-2 0 16,1-7 0-16,19 3 0 15,32-3 1-15,5 3 0 16,1-3 1-16,8-5 1 16,14-4 0-16,30 0 1 15,11-1 0-15,8-8 0 16,6-2 1-16,6-5 0 15,12-3-1-15,-5 1 1 16,-4-3 0-16,-8 6 0 16,-3 6-1-16,-14 1 1 15,-18 1-1-15,-26 2 1 16,-10 2-1-16,-27 3 0 0,-36 6 0 16,-47 1 1-16,-41-3 0 15,-44-6 0-15,-46-8 0 16,-54-2 1-16,-46-3-1 15,-61-6 0-15,-49-3 0 16,-45-7 1-16,-43 2-1 16,-41-9 1-16,-40-3-2 15,-51-16 0-15,-55-9-4 16,-61-8 1-16,-61-3-1 16,-72-6 0-16,-69-7-2 0,-65 7 1 15,-52 9-6-15,-65 5 0 16,-56 4-8-16,-51 6 1 15,-37 14-3-15,-61 18 0 16,-58 11-1-16,-48 25 0 16,-57 24-2-16,-69 44 1 15,-49 44 0-15,-36 45 1 16,-5 44 0-16,-43 59 0 16,-75 67-4-16,5 48 1 15,1198-363-1720-15</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0:59.715"/>
    </inkml:context>
    <inkml:brush xml:id="br0">
      <inkml:brushProperty name="width" value="0.05292" units="cm"/>
      <inkml:brushProperty name="height" value="0.05292" units="cm"/>
      <inkml:brushProperty name="color" value="#FF0000"/>
    </inkml:brush>
  </inkml:definitions>
  <inkml:trace contextRef="#ctx0" brushRef="#br0">3397 9620 862 0,'18'0'0'0,"33"0"36"0,21 0 1 16,13-5 28-16,9 3 0 15,1 2-6-15,5 2 1 16,13 0-25-16,4 1 0 16,4-3-9-16,10 4 1 15,1 3-5-15,13 3 0 16,14-1-3-16,-2-1 1 16,-8 4-4-16,3-3 0 15,2 0 6-15,8-2 0 16,11-7-6-16,7 1 1 15,7 1 1-15,10-4 1 16,1-5-1-16,10-5 0 16,14-3-1-16,7-6 0 15,3 2-1-15,2 2 1 16,6-1-3-16,7 3 1 16,2 1-1-16,-4 2 1 0,-5 0 4 15,1 3 0-15,-1 0 2 16,-3 2 0-16,-3-1 1 15,4-1 1-15,2 0 0 16,4 1 0-16,1-3 0 16,2 3 1-16,5 1-3 15,-3 2 1-15,8-1-7 16,-3 3 1-16,6 0-3 16,-3 1 0-16,1 2-2 15,-4 5 1-15,-2-2 0 0,-3-1 0 16,-4 5-1-16,-2-3 0 15,4-1 1-15,-2 2 0 16,9-3 1-16,-2 1 0 16,1 1 1-16,8-4 0 15,10-5-1-15,5-2 0 16,2-5-2-16,-3-4 1 16,1-1-2-16,4 1 1 15,11 2 0-15,13 2 1 16,9-2-1-16,-4-1 0 15,0-2 1-15,3 1 0 16,13 4-1-16,10 3 0 16,-2-3-1-16,2 3 1 15,4-3-3-15,3 4 1 16,4 2-1-16,3 3 0 16,2 0 1-16,0 3 1 0,4 3-1 15,12-1 0-15,-1-4 0 16,5 0 0-16,-4 6 0 15,-2-1 0-15,4 1-2 16,-10 1 0-16,1 3 1 16,-5 3 1-16,-10-1-1 15,-8-1 1-15,-14-2-1 16,-7 1 1-16,-6 5-1 16,-15-1 1-16,-22 2-2 15,-12 5 0-15,-15-4-1 0,-22 4 0 16,-18 0-4-16,-12 2 1 15,-11 0-2-15,-27-13 1 16,-156-8-1927-16</inkml:trace>
  <inkml:trace contextRef="#ctx0" brushRef="#br0" timeOffset="3734.86">3762 10466 1019 0,'0'0'0'0,"0"0"31"16,27-12 0-16,-11 5 30 16,10 0 0-16,15-3 0 15,5 1 1-15,10 4-30 16,8 2 1-16,4 3-13 15,-1-4 0-15,0-1-5 16,6 2 1-16,10 6-3 16,7-1 0-16,0 0-2 0,5-2 0 15,9-2-3-15,7 0 1 16,7-1 1-16,4-1 0 16,14 1 2-16,0-2 1 15,-2-2 1-15,3 0 0 16,15 0 1-16,10-2 0 15,6 0-4-15,3-3 1 16,-7 2-2-16,2 1 1 16,1 1 4-16,4 2 0 15,6 3 0-15,4 1 1 16,5 2 0-16,-12 0 1 16,3 0 1-16,-10 2 1 15,-5 1-1-15,10-1 0 16,0 3-3-16,5 1 1 15,6 2-3-15,-1-1 1 16,-6 2-2-16,1-1 0 0,-3 1-3 16,-1-5 0-16,4-3-2 15,6 1 0-15,-1 3 8 16,6-3 0-16,6 1 3 16,2 1 1-16,7-1 2 15,0 1 0-15,-6 1-1 16,5-2 0-16,-1 3-1 15,-2-1 1-15,6-3-4 16,-3-4 0-16,5-3-3 16,1 1 1-16,-5 4 2 15,1-2 0-15,-1-1-4 16,4-2 0-16,-5 0-1 0,1 3 0 16,2-3 2-16,-2 1 1 15,1 1-2-15,-3-1 1 16,-1 3-2-16,-3 1 1 15,3 3-3-15,-5 2 0 16,3-3-2-16,-11 1 0 16,-2 3-1-16,-1-1 0 15,-8 0-1-15,7-5 1 16,3 2-1-16,1 1 0 16,3 4 0-16,2-5 0 15,-5 0-1-15,2-4 1 16,0-3-1-16,-9 1 0 15,1 4-1-15,-4 0 0 16,-3 0-1-16,8 4 1 16,0-1-2-16,0 2 1 15,-1-1-1-15,3-2 1 0,1 1 0 16,-2 0 0-16,-6 1 0 16,4-4 0-16,6 0 1 15,0 0 0-15,7-4 0 16,2 3 0-16,0-1-1 15,3 0 1-15,6-1-1 16,1 3 1-16,2 0-1 16,6-4 0-16,12-1 0 15,1-2 1-15,1 7-1 16,3 0 1-16,-2 0-1 16,6 4 0-16,-1-4 0 0,8 3 1 15,-4 1-1-15,4 1 1 16,3-3 0-16,2 1 0 15,7 0 2-15,-4 1 0 16,8 1 0-16,10 2 1 16,11 3-1-16,-4 3 0 15,-2 0 2-15,-3 3 0 16,3-4 0-16,-1 0 0 16,-4 4 0-16,0 1 1 15,-3 2-1-15,-4-3 1 16,-7 3-1-16,-14-4 1 15,-14-3 4-15,-15-5 1 16,-6 2 1-16,-22 0 0 16,-20-4 1-16,-19-2 1 15,-15 1 2-15,-18 1 0 0,-14-2-1 16,-14-3 1-16,-16-3-5 16,-9 1 1-16,-10 7-6 15,-11 4 1-15,-7 3-9 16,-12 5 1-16,-11 9-2 15,-6-3 0-15,-1-23-2122 16</inkml:trace>
  <inkml:trace contextRef="#ctx0" brushRef="#br0" timeOffset="6221.06">3388 11685 1007 0,'0'0'0'0,"22"-12"36"16,1 0 0-16,5 1 51 16,12 4 1-16,10 2-27 15,4-2 0-15,8 2-29 16,-2-4 1-16,2 2-11 16,7 4 1-16,6 6-7 15,8 4 1-15,11 2-5 0,-2 0 0 16,3-1-3-16,7-1 0 15,11 2-2-15,5-4 0 16,7 0-3-16,6-3 0 16,1-4-1-16,8 0 1 15,13 2-2-15,9 2 1 16,1-4 1-16,6-4 0 16,-3-3 0-16,1 4 0 15,8-1-1-15,12 3 1 16,7 3 3-16,9-5 0 15,3 0 2-15,2-1 1 16,4 3 1-16,-2 0 1 16,0 1 1-16,0-2 1 15,-4 3 0-15,7-1 0 16,4 0 0-16,4-3 1 16,-6 1 2-16,2 4 1 15,0 2-1-15,-5 0 0 0,3-4-2 16,5 2 0-16,10 4-2 15,-3 1 1-15,-3-2-3 16,2 1 1-16,-5 1-2 16,6 2 1-16,6-7-1 15,-2 0 0-15,-2 0-2 16,8-7 0-16,6 2-1 16,0 1 1-16,1 1-1 15,-4-2 1-15,0-2-2 16,-4 0 1-16,7-2 2 0,4 2 0 15,-1-3-1-15,-3 1 0 16,-1-1 0-16,3 1 0 16,4 6 4-16,3-2 1 15,-5-1 1-15,3 1 0 16,-1 3 1-16,1 1 0 16,1-3-2-16,3 2 1 15,2 2-2-15,-1-3 1 16,-1 0-2-16,-3-3 0 15,1 1-3-15,-1 2 1 16,4-6 1-16,10-1 0 16,1 4 1-16,1 3 0 15,8 1-1-15,0-1 1 16,9 3-1-16,0 0 0 16,-4 0-1-16,6 2 1 15,14 3-1-15,7 3 1 0,3 1-3 16,4-7 1-16,0-4-1 15,6 2 1-15,8 4-1 16,7-3 0-16,0-4 0 16,9 1 1-16,9 2-2 15,1 0 0-15,1-9 0 16,-1 6 1-16,11-2-2 16,-7 3 1-16,-17-1-1 15,-11 1 1-15,-6-3 0 16,-8 3 0-16,-13 0 3 0,-24 6 0 15,-18 6 2-15,-23-1 0 16,-12 1 0-16,-21 0 0 16,-15 1 1-16,-22 3 0 15,-22 5-2-15,-14-5 0 16,-13-4-4-16,-15 7 1 16,-14 4-6-16,-13 2 0 15,-8-1-2-15,-13-10 1 16,-56-12-1943-16</inkml:trace>
  <inkml:trace contextRef="#ctx0" brushRef="#br0" timeOffset="9253.26">3537 12463 884 0,'0'0'0'0,"58"0"27"0,-2 4 0 15,2-2 32-15,1-2 1 16,-1 0-3-16,0 3 0 16,11 4-20-16,3 2 0 15,1-1-9-15,2 1 0 16,-6-2-5-16,7 2 0 15,10 3-5-15,4 0 0 16,4-4-3-16,1-1 0 16,6 0-2-16,3 0 0 15,7-2-4-15,2-1 1 16,5-1-1-16,4 3 0 16,-4-5 1-16,7 3 0 15,4-1 1-15,1 1 0 16,-4-1 0-16,1 2 0 15,12-3-1-15,6 2 1 16,3-1-1-16,-7 0 0 16,3 1 1-16,5-1 0 0,6 1-1 15,11-1 1-15,1 1-1 16,1-1 0-16,-2 1-1 16,1-3 1-16,6 3-1 15,10 1 0-15,4 2-1 16,8-4 1-16,7-1-1 15,6 0 1-15,2 3-1 16,4-3 1-16,1 1-2 16,7 1 0-16,4-3 0 15,0-1 0-15,8 0-1 0,1 2 0 16,8 0-1-16,3 1 0 16,6 1-1-16,0-2 0 15,6-2 1-15,4 0 1 16,15 1-2-16,6-1 1 15,-3 0 0-15,-3 0 0 16,-2 0-1-16,0 2 1 16,8 0 0-16,6 1 0 15,19 1 0-15,-1-3 1 16,4-1 1-16,-4 0 0 16,1 2 0-16,13-2 1 15,8 0 0-15,9 0 0 16,-8 0 0-16,5-2 0 15,13-1 0-15,3-1 0 16,1 1 0-16,14 0 0 16,15-4 0-16,10 0 0 15,11 0 1-15,13 5 1 0,8-3-1 16,4 1 1-16,5 3-1 16,11 1 1-16,12 0-1 15,16 1 0-15,-2 5 1 16,-3-1 0-16,-2-2 0 15,-2 1 0-15,0-1 1 16,-12 2 0-16,-13 1 11 16,-22 4 1-16,-31 6 7 15,-20-3 0-15,-19-4 5 16,-32-2 0-16,-31 0 6 0,-26 0 1 16,-27-4-1-16,-30 2 0 15,-26 2-6-15,-27 0 0 16,-29 7-7-16,-20 7 1 15,-16-2-20-15,-12 7 1 16,-69-26-1947-16</inkml:trace>
  <inkml:trace contextRef="#ctx0" brushRef="#br0" timeOffset="10265.77">4540 14154 1108 0,'36'-5'0'15,"64"-9"45"-15,38 0 1 16,20 7 45-16,24-5 0 16,24 0-28-16,17-2 0 15,24 1-28-15,21-1 0 16,16 0-14-16,17 0 1 15,8 0-6-15,16-1 0 16,4-3-3-16,19-1 0 16,8-2 0-16,15 4 1 15,18 2 3-15,12-1 1 16,-4-1 4-16,23-2 0 16,13 1 6-16,1-1 1 0,6 2 4 15,1-4 1-15,5-3-8 16,2 0 0-16,-7 10-1 15,-2 5 0-15,-1 4-10 16,4 5 1-16,3 4-5 16,-10-25 0-16,-435 21-1559 15</inkml:trace>
</inkml:ink>
</file>

<file path=ppt/ink/ink3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3:37.163"/>
    </inkml:context>
    <inkml:brush xml:id="br0">
      <inkml:brushProperty name="width" value="0.05292" units="cm"/>
      <inkml:brushProperty name="height" value="0.05292" units="cm"/>
      <inkml:brushProperty name="color" value="#FF0000"/>
    </inkml:brush>
  </inkml:definitions>
  <inkml:trace contextRef="#ctx0" brushRef="#br0">21174 11155 1612 0,'0'0'0'15,"0"0"58"-15,-13-19 1 16,13 19 29-16,0 0 1 16,0 0-35-16,0 0 1 15,4 9-37-15,1 13 0 16,2 23-8-16,-1 11 1 15,-12 6-5-15,-3 7 0 16,-5 9-2-16,-2-2 1 16,2-1-2-16,0-3 1 15,0-6-2-15,0 2 0 16,2 4-1-16,-2-4 0 0,-4-6 0 16,-3-1 0-16,-2 1-1 15,-5-2 1-15,-8-6-1 16,-6 0 1-16,-9-1 0 15,-13-2 0-15,-12-17 0 16,-3-3 0-16,-2-3 0 16,-9-5 1-16,-12-6 0 15,-8-3 0-15,1-4 0 16,-4-5 0-16,-12-3 2 0,0 0 0 16,-2 3 0-16,-9-2 1 15,-14-1-1-15,-9-2 0 16,-7-3 1-16,-7-3 0 15,2 0-1-15,-14-1 0 16,0 0-1-16,-7 0 1 16,-13-9-1-16,-3 2 0 15,0 1-1-15,-4-1 1 16,-5 0-1-16,-7 2 1 16,2 0 0-16,-7 3 0 15,-8 0 1-15,-10-1 1 16,-7-4-2-16,-1 0 0 15,-5-1 0-15,-10-3 0 16,-1 1 0-16,1 0 1 16,-2-2 3-16,1-4 0 15,-5-3 4-15,5 2 0 16,-3 2-1-16,-1 1 0 0,-7 0 1 16,-6 2 1-16,-4 3-1 15,2-3 0-15,8 2-3 16,-5 0 1-16,-8 1-1 15,-7 1 1-15,4 1-3 16,4 5 1-16,4-3-2 16,3-2 1-16,-2-1-3 15,-1-4 1-15,-2-4-2 16,8 1 1-16,7 1-2 16,7 3 1-16,12 3-1 0,10 1 1 15,-1-2-2-15,0 6 1 16,6 7-1-16,8 6 1 15,9 11 0-15,1 7 0 16,8 3-1-16,1 2 1 16,21 2 0-16,1 1 0 15,8-1-1-15,21 1 1 16,20 7-1-16,9 4 1 16,9-2 0-16,11 6 0 15,12 6 0-15,0 7 1 16,8 2-2-16,12 5 1 15,15 3-1-15,2 6 0 16,12 3 0-16,2 11 0 16,6 8-1-16,-1 10 0 15,6 10-1-15,3 9 1 16,2 18-1-16,-4 17 0 16,10 14-1-16,2 7 0 0,3 9 0 15,8 5 0-15,4 5 1 16,5-2 0-16,11-10-1 15,5-9 1-15,7-19 0 16,4-3 0-16,8-7-1 16,11-7 1-16,18-16-1 15,12-6 1-15,14-10-1 16,11-4 0-16,7-14-1 16,14-11 0-16,21-5-1 15,21-3 1-15,19-6 0 0,17-6 0 16,17-9 0-16,13-4 1 15,22 1-1-15,15-4 0 16,13-9 0-16,18-3 1 16,22-5 0-16,10-8 0 15,9-8 0-15,3-1 1 16,16-1-1-16,4 1 0 16,-5-3-2-16,11-1 0 15,23 4-1-15,4-4 1 16,-2-6-2-16,4-1 1 15,9 0 0-15,9-1 1 16,19-5 0-16,4-1 1 16,6-1 0-16,10-3 0 15,5-2 1-15,14 2 0 16,1 2 1-16,4 6 0 16,1 3 1-16,1 5 0 0,1 4 1 15,8 5 0-15,3 5 0 16,2 2 0-16,4 1 0 15,-6 1 1-15,-10-4 0 16,0-6 1-16,1 0 0 16,3-3 1-16,-3-3 1 15,0-2 0-15,10-5 2 16,3-2 0-16,7-3 0 16,-4-5 1-16,-3-6-2 15,-6 1 1-15,-6-1-1 16,-13-1 0-16,4-4 2 0,-6 0 1 15,0 2 1-15,-12-7 1 16,-12-7-1-16,-16-5 1 16,-16 0 1-16,-18-2 1 15,-10-1 0-15,-13-6 1 16,-12-7-3-16,-21-3 0 16,-13-12 1-16,-20-4 0 15,-17-4 3-15,-10-8 0 16,-16-5 0-16,-5-9 1 15,-13-8 0-15,-10-9 1 16,-6-10 0-16,-4-8 0 16,-12-11-2-16,-13-4 0 15,-11-5-2-15,-27 5 1 16,-28-1-2-16,-12-1 0 16,-3-13-4-16,-19-2 1 15,-24 5-4-15,-23-2 1 0,-21-1-1 16,-17 3 1-16,-17 7-1 15,-10 7 1-15,-9 12-1 16,-11 5 0-16,-8 7-4 16,-13 9 1-16,-14 8-2 15,-10 11 1-15,-7 7-4 16,-17 5 0-16,-22 3-5 16,-22 7 0-16,-13 8-5 15,-18 4 1-15,-9 4-7 16,-9 5 1-16,-7 9-3 15,-11-6 1-15,-4-6 0 0,-5 1 1 16,1 6 3-16,-9 3 0 16,0-4 4-16,-9-3 0 15,-7-3 5-15,-18-2 0 16,-5-4 2-16,-14 4 0 16,-19-5 1-16,-18 1 1 15,-20-1 1-15,-15 0 0 16,-24-1 1-16,-15-2 1 15,-21-5 0-15,-32 8 1 16,-21 12-1-16,-32 10 1 16,-20 16 0-16,-41 24 0 15,-33 21-1-15,-42 31 1 16,-24 36-1-16,-50 45 1 16,-51 47-1-16,-7 14 0 15,776-194-1793-15</inkml:trace>
  <inkml:trace contextRef="#ctx0" brushRef="#br0" timeOffset="2186.83">9259 14672 1444 0,'0'0'0'16,"0"0"50"-16,0 0 0 0,21 0 35 16,-4 1 1-16,24 5-27 15,10 4 1-15,7 4-37 16,6 1 1-16,-1 1-10 16,4 5 0-16,11 5-3 15,7 1 0-15,12 3-3 16,5-1 0-16,2-1-3 15,4-4 1-15,6-1-3 16,12-1 0-16,6 2 2 0,7-1 1 16,11-4 1-16,12-2 0 15,13-3 4-15,1-2 0 16,13 0 2-16,2 2 0 16,-3 0 1-16,13-2 0 15,2-7 3-15,-2 0 0 16,2 2 2-16,2 0 0 15,7-1 1-15,-1-5 1 16,11-1-3-16,4 2 0 16,0 3 1-16,3 0 0 15,6 1-1-15,5-3 1 16,9 0-2-16,-3 3 1 16,3 1-3-16,0 0 0 15,3-1-2-15,2 0 1 16,5-6-3-16,2 0 1 15,13 1 0-15,6 1 1 16,10-2 0-16,2-2 0 0,6-1-1 16,15-2 0-16,4-4-1 15,17 0 0-15,18-1-1 16,8 0 1-16,2-1-3 16,5 1 0-16,14-4 0 15,9 2 0-15,10 0-2 16,6 0 1-16,15 0 3 15,4-4 1-15,0-3 1 16,4 0 1-16,5-2 3 16,0 0 0-16,0 1 4 0,-4-1 1 15,-8 0-1-15,-13 6 0 16,-17 4-3-16,-17 2 1 16,-20 3-4-16,-32 2 1 15,-24 2-4-15,-32 2 0 16,-33 2-8-16,-29 5 1 15,-27 3-4-15,-30-1 1 16,-31-4-3-16,-36-12 0 16,-81 7-2110-16</inkml:trace>
  <inkml:trace contextRef="#ctx0" brushRef="#br0" timeOffset="3067.1">6622 17018 1187 0,'81'-7'0'0,"130"-13"43"16,59-8 1-16,34-5 53 16,17 4 1-16,35 4-29 15,11 3 1-15,10-2-36 0,22 1 1 16,16-1-12-16,22-2 0 16,20-2 1-16,12-3 0 15,20-5-3-15,12-1 0 16,12 6-2-16,21-3 1 15,8-3 10-15,13 1 1 16,31-5 4-16,9-3 0 16,-1-1 0-16,6-1 0 15,3-1 12-15,-3 4 0 16,-6 8-3-16,-24-1 1 16,-27-4-5-16,-33 3 0 15,-36 6-9-15,-38 5 0 16,-25 6-6-16,-46 6 1 15,-37 3-9-15,-30 4 0 16,-23 11-5-16,-26-13 1 16,-249 9-1879-16</inkml:trace>
</inkml:ink>
</file>

<file path=ppt/ink/ink3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3:45.820"/>
    </inkml:context>
    <inkml:brush xml:id="br0">
      <inkml:brushProperty name="width" value="0.05292" units="cm"/>
      <inkml:brushProperty name="height" value="0.05292" units="cm"/>
      <inkml:brushProperty name="color" value="#FF0000"/>
    </inkml:brush>
  </inkml:definitions>
  <inkml:trace contextRef="#ctx0" brushRef="#br0">24056 4887 705 0,'0'0'0'16,"0"0"21"-16,0-24 0 15,0 24 40-15,7-16 1 16,2-1 7-16,0 0 0 16,1 5-25-16,3-1 0 15,2 8-12-15,7 2 1 16,4 3-8-16,4 3 1 16,4 2-7-16,3 8 1 15,7 7 0-15,7-2 0 16,11-3-2-16,10-1 1 15,14 0 1-15,10 0 0 16,13-7-1-16,13 1 0 16,21 1 11-16,5 0 0 15,19-2 10-15,18-2 1 0,17-2 15 16,13 2 0-16,9 2 1 16,3-1 1-16,10-3 11 15,-3-1 0-15,3 6-6 16,-8-1 0-16,-5-3-3 15,-7-4 0-15,-2-4-9 16,-9-1 0-16,-12 2-9 16,-14-1 1-16,-12-1-6 15,-27 2 1-15,-23-1-6 16,-15-1 0-16,-15 1-9 0,-12-1 1 16,-20-2-10-16,-15 6 1 15,-11 6-14-15,-11-2 0 16,-19-3-1923-16</inkml:trace>
  <inkml:trace contextRef="#ctx0" brushRef="#br0" timeOffset="1547.25">3450 6043 638 0,'25'0'0'16,"45"5"14"-16,17-1 0 15,3-4 25-15,9 0 1 16,13 0 18-16,7-2 0 15,2-1-8-15,10-1 1 16,10 1-24-16,12 1 1 16,10-2-7-16,-1 4 0 15,6 0-5-15,-3 4 0 0,3-4 1 16,3 2 0 0,11 1 6-16,-1-3 0 0,5 0 1 15,2 0 1-15,1 4 7 16,-4-3 1-16,2 3 0 15,11 3 1-15,-1-2-4 16,3 7 1-16,-1 4 0 16,7-4 0-16,4 5 3 15,5 0 0-15,2 8-1 16,0-8 1-16,4-7-4 16,6 1 0-16,6 4-2 0,2-8 1 15,10-5-8-15,7-4 1 16,6 0-5-16,8-3 0 15,9-3-3-15,2 1 0 16,-7 5 0-16,0-5 0 16,-4 2 0-16,6 1 1 15,8 4-2-15,4 0 0 16,9 4-1-16,11-4 0 16,-4 5-2-16,5 2 1 15,10-5-3-15,6 1 1 16,9 1-2-16,9-1 0 15,0 2-1-15,3 0 1 16,5 7 1-16,6-3 0 16,0-2 0-16,-2-3 0 15,7 6 0-15,18 0 1 16,6 2-1-16,3-3 0 16,7 0 0-16,6-1 0 0,17 1 0 15,1 3 0-15,2 4-1 16,-2 1 0-16,4-1 0 15,-4 1 0-15,8 7 0 16,-1-3 0-16,0-4 0 16,1 0 0-16,3-3 3 15,-4 0 0-15,-5-2 0 16,-5-3 1-16,-9-4 0 16,-8-1 1-16,-6-4 2 0,-14 0 1 15,-29 3-2-15,-17-6 1 16,-16-3-2-16,-30-2 1 15,-26 4 0-15,-24-3 1 16,-20 2-1-16,-25 0 1 16,-20 5-12-16,-26-3 0 15,-143 3-1772-15</inkml:trace>
  <inkml:trace contextRef="#ctx0" brushRef="#br0" timeOffset="2776.78">3235 7396 817 0,'21'4'0'16,"34"6"19"-16,26 2 0 15,20-1 40-15,10-3 0 16,2-4 1-16,14 1 0 15,8-1-24-15,22-4 1 16,4-4-19-16,13-3 1 16,6 0-5-16,14 0 0 15,11-1 3-15,10-8 0 16,11 0 4-16,14 3 1 16,9 1-2-16,12-1 1 15,7 5-4-15,2-6 1 0,5 0 1 16,5 0 0-16,4 6 1 15,11-5 0-15,15 1 6 16,6-3 0-16,1-3 14 16,8 1 1-16,17 5 4 15,2-4 0-15,-2-1 6 16,11 2 0-16,18 6-7 16,8-3 0-16,-9-5-6 15,2 1 1-15,8 4-6 16,6 0 0-16,7 1 1 0,-8 1 1 15,-9 0-4-15,-4 6 0 16,0 6 0-16,2 5 0 16,7-4-5-16,-9 1 0 15,-7 4-1-15,-7 1 0 16,-10-9-3-16,-17 2 0 16,-15 1-5-16,-14 1 1 15,-10-4-1-15,-29 3 0 16,-16 2-3-16,-23 0 0 15,-19 6-12-15,-6-2 1 16,-14 3-3-16,-6-19 0 16,-179 7-1845-16</inkml:trace>
</inkml:ink>
</file>

<file path=ppt/ink/ink3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4:09.201"/>
    </inkml:context>
    <inkml:brush xml:id="br0">
      <inkml:brushProperty name="width" value="0.05292" units="cm"/>
      <inkml:brushProperty name="height" value="0.05292" units="cm"/>
      <inkml:brushProperty name="color" value="#FF0000"/>
    </inkml:brush>
  </inkml:definitions>
  <inkml:trace contextRef="#ctx0" brushRef="#br0">5435 12076 1310 0,'0'0'0'16,"-60"-21"38"-16,1 0 1 0,-8-3 48 15,-5 0 1-15,-2-9-29 16,-11 2 1-16,-10 3-31 16,0 0 1-16,5 4-10 15,-9 5 0-15,-10 4-7 16,1 2 1-16,4 5-3 15,0-3 1-15,-7 1-3 16,5-2 0-16,7 3-1 16,-5 4 0-16,-5 5-2 0,-4 7 1 15,2 3-2-15,-2 13 1 16,-11 12-1-16,3 13 1 16,4 11-2-16,4 5 1 15,-12 2-1-15,10 6 0 16,17 11-1-16,-1 13 1 15,7 4-1-15,2 11 0 16,6 10-1-16,11 5 1 16,4 7-2-16,8 11 1 15,10 12-1-15,5 0 0 16,7 1-1-16,14-3 1 16,16-3-1-16,20-3 0 15,19 8 0-15,12-5 0 16,11-2 0-16,20-11 0 15,18-8 0-15,13-13 0 16,13-4 0-16,13-2 0 16,24-9 0-16,8-4 0 0,6-2 0 15,17-6 0-15,11-2 0 16,13-5 0-16,14-10 0 16,15-6 0-16,16-3 0 15,12-7 0-15,18-8 0 16,5-4 0-16,10 0 0 15,16 0 0-15,17-2 0 16,10 0 1-16,6-3 0 16,4 0 0-16,14-4 0 15,13 4 1-15,9 2-1 0,5-3 1 16,4-4 0-16,18 1 0 16,1-3 0-16,12-2 0 15,6 0-1-15,6-1 1 16,4-1 0-16,15 1 0 15,5 4 1-15,-1 8 0 16,3 5 1-16,3 3 1 16,-3 0-1-16,5 2 1 15,7 3 2-15,14 2 1 16,4-1 1-16,1 1 1 16,-3 2 1-16,2 1 1 15,-1-1-1-15,8-4 0 16,3-1-1-16,4-7 1 15,3-6-1-15,1-4 0 16,6-4 1-16,4-2 0 16,3-4-1-16,2-4 1 15,-1-9-1-15,-6-7 0 0,0-11-1 16,0-8 1-16,14-7-1 16,-1-7 0-16,-4-7-2 15,-11-3 1-15,-12-7-1 16,-5-9 1-16,-4-11 0 15,-14-9 1-15,-12-8 3 16,-18-5 0-16,-19-1-1 16,-32-6 1-16,-25-8-1 15,-34 3 0-15,-25-2-1 16,-40-5 1-16,-35-1 2 0,-26-9 1 16,-25-4 0-16,-35-3 0 15,-41-2-3-15,-21 0 0 16,-14-2 1-16,-23-3 0 15,-27-5-4-15,-25 2 0 16,-28 3-3-16,-26-4 0 16,-30-1-1-16,-29-2 0 15,-37 0-3-15,-39 0 1 16,-40 3-2-16,-29-1 1 16,-24 3-1-16,-25 2 0 15,-33 2 0-15,-24-1 0 16,-17-2-1-16,-22-1 1 15,-17 0-1-15,-15 2 0 16,-4-2-1-16,-22 0 1 16,-14 4-1-16,-11 3 0 15,-7 9 0-15,-22-2 1 0,-15 2 0 16,-11 7 0-16,-8 1 1 16,-23 4 0-16,-12 7 0 15,-7 10 0-15,-14 11 0 16,-16 6 0-16,-35 2 0 15,-10 11 1-15,-12 5 0 16,-14 5 0-16,-11 0 1 16,-25-2 1-16,-14-1 0 15,-7-3 0-15,-17-1 0 16,-13 2 1-16,-19 0 0 16,-9 10 1-16,-5 6 0 0,4 22 0 15,10 17-3-15,5 31 1 16,4 23-3-16,3 45 0 15,778-104-1886-15</inkml:trace>
</inkml:ink>
</file>

<file path=ppt/ink/ink3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4:36.363"/>
    </inkml:context>
    <inkml:brush xml:id="br0">
      <inkml:brushProperty name="width" value="0.05292" units="cm"/>
      <inkml:brushProperty name="height" value="0.05292" units="cm"/>
      <inkml:brushProperty name="color" value="#FF0000"/>
    </inkml:brush>
  </inkml:definitions>
  <inkml:trace contextRef="#ctx0" brushRef="#br0">30623 4987 1567 0,'0'0'0'15,"-4"-41"63"1,-1 3 0-16,-2-7 67 0,-5-9 1 16,-8-5-51-16,-6-3 0 15,-6 2-44-15,-10 9 0 16,-9 12-15-16,-20 6 1 16,-22 7-6-16,-19 1 0 15,-22 12-12-15,-14-3 1 16,-34 7-5-16,-31-3 1 0,-23 4-1 15,-24-1 0-15,-17-1-3 16,-19 4 1-16,-13-2-7 16,-5-1 0-16,-10-6-14 15,-9-10 1-15,-18-4-7 16,0-1 1-16,1-2 1 16,-6-1 1-16,-14-7 4 15,-8-2 1-15,-5 1 10 16,-6-1 0-16,-3-4 6 15,-16 1 1-15,-6 0 2 16,-13 0 1-16,-3 3 1 0,-8 1 1 16,-17 1 3-16,-7 5 0 15,-4-1 3-15,-5-2 1 16,-7-7 3-16,2 0 0 16,2 3 1-16,-1 4 1 15,-3 7 0-15,0 2 1 16,2 3 0-16,-6 1 1 15,-6 1-2-15,4 0 1 16,5 7-2-16,1-1 0 16,-4 3-1-16,13 3 0 15,1 3-1-15,-4 0 0 16,-8 1-1-16,2-1 1 16,7 2 0-16,7 4 1 15,0 6 1-15,7 6 0 16,2 3-1-16,7 3 0 15,9 6-2-15,10 12 0 0,4 5-1 16,7 11 1-16,11 9 1 16,-4 13 0-16,-4 14 1 15,8 10 0-15,5 4 0 16,19 17 0-16,21 9-4 16,24-1 1-16,17 4-4 15,23 7 1-15,24 14-3 16,25-5 1-16,27 1-2 15,16 0 1-15,19 6-1 16,30-1 0-16,26 6-1 0,18 5 1 16,13 9-1-16,24 3 0 15,16 12 0-15,21 5 0 16,20-1-2-16,22 10 1 16,17 3-4-16,29-4 1 15,24-8-3-15,22-8 0 16,18-6-10-16,26-6 0 15,29-7-9-15,29-4 1 16,29-10-2-16,23-6 1 16,26-6-1-16,28 0 0 15,22 6 8-15,24 3 0 16,34 1 3-16,14-2 1 16,22-5 4-16,19 9 0 15,28 3 4-15,17 2 0 16,11-6 1-16,28-12 1 15,12-20 1-15,24-5 0 0,38-12 0 16,14-4 1-16,15-5 1 16,11-5 1-16,5-11 0 15,4-8 1-15,15-2 0 16,15 0 1-16,19 2 3 16,25-4 0-16,10-10 3 15,8-7 0-15,13-11 4 16,12-6 1-16,17-12 20 15,8-9 1-15,-11-9 8 16,-7-14 0-16,2-10-1 0,-16-7 0 16,-18-3-3-16,-40-5 1 15,-28-8-9-15,-27-13 1 16,-28-16-3-16,-48-7 0 16,-37-3-7-16,-33-16 1 15,-27-19-3-15,-11-15 1 16,-13-20-9-16,-4-15 0 15,-7-21-5-15,-16-17 0 16,-20-10-3-16,-31-6 0 16,-23-8-2-16,-32-1 0 15,-36 4-3-15,-36 6 0 16,-38-1-5-16,-45 4 0 16,-46 5 4-16,-47 5 1 15,-46 5 2-15,-59-6 0 16,-59-15 1-16,-70-1 0 15,-77-9 0-15,-77-5 0 16,-80-8 0-16,-72 9 0 16,-68 8 0-16,-68 12 0 0,-69 8-5 15,-65 13 0-15,-63 13-18 16,-45 12 1-16,-60 11-22 16,-52 11 1-16,-33 16-7 15,-29 28 0-15,-46 37-32 16,-32 41 0-16,-34 42-4 15,-59 69 0-15,-40 76-7 16,-25 91 1-16,-22 95 19 16,-11 73 0-16,1297-413-1229 15</inkml:trace>
  <inkml:trace contextRef="#ctx0" brushRef="#br0" timeOffset="5701.95">3591 7185 1198 0,'0'0'0'16,"-17"-10"32"-16,3 3 0 16,5 4 28-16,14 4 1 15,21 6-2-15,19 2 1 16,20-4-28-16,28 2 0 15,29 2-14-15,28-6 0 16,30-6-2-16,42-3 0 0,39-2-3 16,28-8 1-16,10-5-3 15,11-3 1-15,6 9 0 16,1-8 1-16,-10-6-2 16,-14 1 0-16,-13 7 3 15,-8 9 0-15,1 12 1 16,-10-7 0-16,-263 7-1357 15</inkml:trace>
</inkml:ink>
</file>

<file path=ppt/ink/ink3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4:53.231"/>
    </inkml:context>
    <inkml:brush xml:id="br0">
      <inkml:brushProperty name="width" value="0.05292" units="cm"/>
      <inkml:brushProperty name="height" value="0.05292" units="cm"/>
      <inkml:brushProperty name="color" value="#FF0000"/>
    </inkml:brush>
  </inkml:definitions>
  <inkml:trace contextRef="#ctx0" brushRef="#br0">3216 890 777 0,'0'0'25'15,"-32"-14"0"-15,-12-2-2 16,-6 11 0-16,1 5-13 16,0 9 1-16,-1 11-4 15,-1 10 0-15,-16 3-4 16,-5 12 0-16,-9 5-2 0,-1 7 1 15,8 9-1-15,4 8 0 16,1 16 0-16,-3 10 1 16,-1 3-1-16,10 4 1 15,6 17-1-15,3 17 0 16,3 16 0-16,-4 13 0 16,-3 15 3-16,-1 21 0 15,-2 17 2-15,1 31 1 16,0 20 2-16,3 18 0 15,11 3 0-15,2 13 1 16,7 1-1-16,6-2 1 16,-1-3-1-16,0 3 0 15,-8 9-2-15,-1 3 1 16,-3 6-1-16,1-1 1 16,3 4-2-16,-4 10 0 15,-6 13-1-15,1 13 0 16,3-1 5-16,6-1 1 15,3 1 3-15,5 4 1 0,9 2 3 16,11-6 0-16,12-8 2 16,5-4 1-16,12-8-4 15,5-9 1-15,6-9-1 16,4-15 0-16,8-12-1 16,10-13 1-16,4-13-3 15,19-21 0-15,22-14 0 16,11-17 1-16,8-11-2 15,22-7 0-15,21-13 0 0,20-12 1 16,11-18 0-16,17-17 0 16,12-21 4-16,17-9 1 15,15-10 4-15,16-6 0 16,15-13-2-16,29-7 1 16,19-12 3-16,19-9 0 15,6-12-3-15,9-4 1 16,21-5-3-16,15-1 1 15,17-5-4-15,13-2 0 16,10-6 1-16,10 1 1 16,9-2-2-16,21-3 1 15,0-4-3-15,7 2 0 16,14 3 2-16,21 6 0 16,13 1 0-16,-9 2 0 15,-6-2-3-15,6-1 1 16,4-1 4-16,10 0 0 15,5 1 2-15,-2 1 0 16,-4 4 3-16,18 0 1 0,10-1 0 16,-10 1 0-16,-4-4 0 15,-10 0 0-15,6 4-3 16,-5 3 0-16,1 2-6 16,-12 2 0-16,-14 1-3 15,-18 6 1-15,-5 6-3 16,-7 2 1-16,-13-1-3 15,-14-4 0-15,-17-7-2 16,-23-7 0-16,-13-7 1 16,-6-10 0-16,-22-9-1 0,-17-13 0 15,-13-17 0-15,-18-14 0 16,-6-20 0-16,-15-19 0 16,-29-12 8-16,-8-19 0 15,-5-24 6-15,-5-21 0 16,-9-18 2-16,-5-13 1 15,-9-16-6-15,-7-17 0 16,-8-17-5-16,-6-13 0 16,-5-9-7-16,-12-13 1 15,-9-12-3-15,-6-13 0 16,-6-21-3-16,-6-6 0 16,-7 5-1-16,-11-10 0 15,-4-17 0-15,-10-4 0 16,-13-4 0-16,-11-1 0 15,-17-5 0-15,-16 3 0 0,-13 13 0 16,-19-1 0-16,-18-3 0 16,-19 10 0-16,-13 16 1 15,-18 5 0-15,-18-2 0 16,-17 4 1-16,-15 10-1 16,-19 7 1-16,-19 7 0 15,-22 4 0-15,-17 5-2 16,-25 3 1-16,-24 14-1 15,-25 10 0-15,-27 14-2 16,-22 4 0-16,-33 5-3 16,-15 1 1-16,-13 11-2 0,-26-3 0 15,-17 6-1-15,-13 7 0 16,-13 8 0-16,-8 4 0 16,-19 2-2-16,-13 4 0 15,-7-2-2-15,-13 5 1 16,-8 2 0-16,-21-2 0 15,-7 2 1-15,-6 8 1 16,-12 8 1-16,-5 16 0 16,-9 11 0-16,-16 14 1 15,-9 2 0-15,0 5 1 16,0 3 0-16,-7 11 1 16,-7 19-1-16,-3 10 0 15,0 3 2-15,-4 1 0 16,-9-4-1-16,7 12 1 15,0 16 0-15,-7 9 1 0,-6 1-1 16,-5 10 1-16,6 10-1 16,-7-1 0-16,-4 0 0 15,-6 9 0-15,-5 7-1 16,10 5 1-16,12 1-1 16,-5 10 1-16,-18-3-1 15,-23 31 0-15,-14 32 1 16,5 39 1-16,-4 34-7 15,5 41 1-15,10 35-9 16,28 24 0-16,26 24-11 16,61 19 0-16,511-287-1656 0</inkml:trace>
  <inkml:trace contextRef="#ctx0" brushRef="#br0" timeOffset="3900.98">13190 7727 862 0,'0'0'0'0,"0"0"21"16,0 0 0-16,25-12 31 16,-4 0 0-16,2-2-3 15,5 2 0-15,-1 3-15 16,3 2 0-16,10 4-13 0,10 4 1 15,4 8-8-15,6 1 1 16,7 1-2-16,2-2 1 16,12-4 3-16,8 2 1 15,11 1 0-15,2-1 0 16,13-2-5-16,7-1 1 16,5 1-4-16,16-1 1 15,15-3-2-15,19-2 1 16,12-3 0-16,13-5 0 15,14 1 1-15,16 1 1 16,15 3-1-16,9 3 0 16,18-5-1-16,6 5 1 15,18 1 6-15,4 7 0 16,19-2 5-16,0 5 0 16,3 1 1-16,17 1 1 0,15 0-2 15,13 0 0 1,19-9 0-16,5 1 1 0,9 1-3 15,2-5 1-15,16 0-4 16,7-3 0-16,-2 3 11 16,4 0 0-16,-6-2 5 15,-2 0 0-15,-2 4 6 16,-17 3 1-16,-16 0-2 16,-17 4 0-16,-24 3 4 15,-24 4 0-15,-28 1-1 16,-26 5 0-16,-26 1-7 0,-34 5 1 15,-26 3-10-15,-24 3 1 16,-23 1-7-16,-14-2 1 16,-16-4-13-16,-17 1 1 15,-87-30-1811-15</inkml:trace>
  <inkml:trace contextRef="#ctx0" brushRef="#br0" timeOffset="5223.37">4359 8959 1063 0,'26'2'0'16,"48"3"16"-16,20 0 1 16,1 0 25-16,12-5 0 15,15 4-1-15,10 1 0 16,3-1-16-16,14-1 1 15,14 2-12-15,13 7 1 16,13 2-1-16,15 2 0 16,12-11-4-16,11 2 0 15,11 1-2-15,11-4 0 16,17-4-1-16,11 0 1 16,21-4-2-16,8-1 0 15,0 2 1-15,21-1 1 16,20-1 2-16,13-5 1 15,-2-4 0-15,9 2 0 16,21 8 1-16,7 4 0 0,7 4 1 16,2-4 1-16,20 0 8 15,4-7 1-15,10 5 3 16,8-3 1-16,25-2 0 16,3-2 0-16,13-3-3 15,0 4 0-15,7-3-3 16,3 3 1-16,13-3-3 15,0 8 0-15,0 3-1 16,-6 5 0-16,-8 4-3 0,-9 6 1 16,-9 6 3-16,-7-2 0 15,-20-5 6 1,-5 1 1-16,-3 3 2 0,-9-1 1 16,-11 0 1-16,-17-6 1 15,-28-6-3-15,-17-2 1 16,-8-3 3-16,-32 0 1 15,-32 0 2-15,-17-7 1 16,-27-1 1-16,-26 3 1 16,-27-8-5-16,-35 5 0 15,-26-1-4-15,-22-1 1 16,-23 1-5-16,-17 0 0 16,-18 1-6-16,-10 1 1 15,-13 5-8-15,-7 2 0 16,-5 0-7-16,-3 4 0 15,-3 1-5-15,-3 0 0 0,-7-5-1960 16</inkml:trace>
</inkml:ink>
</file>

<file path=ppt/ink/ink3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5:08.552"/>
    </inkml:context>
    <inkml:brush xml:id="br0">
      <inkml:brushProperty name="width" value="0.05292" units="cm"/>
      <inkml:brushProperty name="height" value="0.05292" units="cm"/>
      <inkml:brushProperty name="color" value="#FF0000"/>
    </inkml:brush>
  </inkml:definitions>
  <inkml:trace contextRef="#ctx0" brushRef="#br0">2909 4962 918 0,'0'0'0'15,"-55"45"16"-15,-7 8 1 16,-10 18 21-16,0 12 1 15,3 19-4-15,7 14 0 16,7 12-18-16,1 21 0 16,-10 24-6-16,1 21 0 15,1 21-4-15,11 11 1 16,3 10-3-16,11 4 0 16,9-1-2-16,10-9 1 15,13-15-1-15,10-9 0 0,18-11 2 16,18-1 1-16,19-2 0 15,12-5 0-15,9-5 5 16,7-6 0-16,9-6 4 16,20-7 1-16,22-13 14 15,20-8 1-15,30-5 5 16,24 1 1-16,16-5-1 16,25-10 0-16,16-10-1 15,34-11 0-15,20-14-7 16,11-12 1-16,16-12-8 0,16-12 1 15,30-14-5-15,23-8 0 16,32-9-3-16,17-8 0 16,26-6 0-16,20-3 0 15,23-4-2-15,14 0 1 16,-5 1 0-16,12 5 0 16,32 2-1-16,2-1 0 15,3-5 4-15,22-7 1 16,27-7 2-16,36 0 0 15,16 1-1-15,17 1 1 16,27-1-3-16,-2 1 0 16,-2 0 0-16,2-1 0 15,6 1-4-15,-8-1 0 16,-10 1 2-16,-9-4 0 16,-6-10-1-16,-8 3 0 15,2 0 0-15,-15-6 1 0,-19-8 4 16,-17-13 0-16,-27-11 2 15,-36-16 0-15,-22-11 2 16,-29-13 0-16,-34-13 1 16,-36-11 0-16,-46-14 0 15,-41-3 1-15,-49-9-3 16,-56-3 1-16,-53-9-5 16,-60-7 1-16,-59-1 0 15,-56-6 1-15,-52-10-1 16,-56-8 0-16,-50-11 1 0,-52-2 1 15,-56-5-2-15,-50-2 1 16,-49-1-1-16,-33-1 0 16,-38-1-10-16,-42-2 1 15,-38 0-5-15,-28 1 0 16,-34 1-3-16,-30 17 1 16,-45 9-2-16,-29 8 0 15,-48-3 0-15,-18 12 0 16,-23 12 0-16,1 12 0 15,2 24-1-15,8 3 1 16,4-6-2-16,-3 24 0 16,-1 19-2-16,-5 9 0 15,-2-2-1-15,-2 12 0 16,-2 12-1-16,4 9 0 16,5 7-1-16,2 11 1 15,0 6-2-15,5 9 0 16,4 7-2-16,7 8 0 0,8 9-2 15,17 14 1-15,21 16 0 16,36 11 0-16,27 20 0 16,8 10 0-16,2 9 2 15,24 24 1-15,39 24 1 16,15 17 0-16,25 11 0 16,39 14 1-16,30 24-2 15,26-4 0-15,376-202-1777 0</inkml:trace>
  <inkml:trace contextRef="#ctx0" brushRef="#br0" timeOffset="1149.32">6391 9729 1377 0,'-41'-12'0'0,"-72"-21"36"16,-28-5 1-16,-12 0 33 15,-13 0 1-15,-7 5-21 16,-5 11 0-16,-9 10-28 16,-11 10 1-16,-6 7-10 15,-12 17 1-15,-6 22-5 16,-12 21 1-16,-10 25-3 15,-5 14 0-15,1 16-3 16,-1 16 1-16,16 25-2 0,25 9 1 16,26 8-3-16,20 6 1 15,32-8-2-15,29-5 1 16,43-15-1-16,31-7 1 16,31-9-1-16,33-3 0 15,39-4 0-15,28-10 0 16,23-21-1-16,40-3 1 15,40-1-1-15,41-1 0 16,38 0-1-16,28-3 0 16,18-1 0-16,36-3 0 15,22 2-1-15,30-6 1 16,21-11-1-16,16-9 1 16,17-11 0-16,31-3 1 15,19-7-1-15,24 2 1 16,15 1 0-16,21-1 1 15,16-7 0-15,8 1 0 0,6 1 2 16,10 4 0-16,17 15 7 16,4-2 0-16,10 3 12 15,10-5 0-15,1-7 9 16,17-13 0-16,21-13 2 16,19-8 1-16,14-6-6 15,16-1 1-15,1 1-2 16,-3-1 0-16,-10 3 7 15,-9-9 0-15,-4-5-6 0,-13-8 1 16,-24-12 1-16,-13-11 0 16,-15-9-2-16,-21-6 1 15,-14-9-2-15,-29-11 0 16,-16-15-6-16,-19-14 1 16,-22-14-4-16,-34-13 0 15,-23-13-1-15,-32-13 0 16,-39-8-1-16,-38-5 1 15,-50-3-3-15,-47-2 1 16,-51-5 0-16,-52 7 0 16,-52 3 0-16,-50 3 1 15,-44-7-2-15,-46-6 0 16,-44-3-1-16,-43-2 0 16,-36-1-2-16,-39-1 1 15,-34 7-1-15,-42-3 0 16,-40-6-6-16,-41 2 1 15,-29 5-4-15,-33 6 1 16,-31 3-2-16,-31 5 0 0,-42 3 0 16,-19 6 0-16,-27 7-2 15,-28 4 1-15,-41 10-3 16,-29 13 1-16,-41 21-4 16,-20 35 0-16,-22 39-5 15,-33 39 1-15,-9 41-3 16,18 30 1-16,752-87-1954 15</inkml:trace>
</inkml:ink>
</file>

<file path=ppt/ink/ink3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5:13.564"/>
    </inkml:context>
    <inkml:brush xml:id="br0">
      <inkml:brushProperty name="width" value="0.05292" units="cm"/>
      <inkml:brushProperty name="height" value="0.05292" units="cm"/>
      <inkml:brushProperty name="color" value="#FF0000"/>
    </inkml:brush>
  </inkml:definitions>
  <inkml:trace contextRef="#ctx0" brushRef="#br0">14690 1755 1175 0,'5'21'0'16,"18"41"13"-16,12 28 0 16,6 10 40-16,-1 14 0 15,3 11 19-15,-8 10 0 16,-3 10-28-16,-8 9 0 15,-4 2-11-15,-10-7 0 16,-3-12-4-16,-7-9 0 16,-3-17-3-16,-1-18 1 15,3-13 3-15,-3-15 1 16,4-14 0-16,0-12 0 0,-2-18-5 16,2 0 1-1,0-7 3-15,-1-2 1 0,-1-4 0 16,2-8 1-16,-7 11-4 15,0-9 1-15,-15-4 1 16,-9-5 0-16,-10-2-2 16,-5-3 0-16,-12-9 1 15,-5 1 0-15,-13 4-2 16,-11 2 1-16,-22-1-7 16,-13-3 1-16,-8 11-1 15,-15 6 1-15,-14 2-4 0,-33 6 0 16,-16 2-4-16,-23 3 1 15,-25 2-4-15,-16 5 0 16,-17 2-1-16,-14 8 0 16,-8 8-3-16,-18 9 1 15,-12 11-2-15,-10 6 0 16,-2-3 0-16,-3-4 0 16,-9-8-1-16,7-3 0 15,19 0 0-15,0-7 1 16,-3-2-2-16,18-1 1 15,3 5-1-15,-7 1 0 16,-8 4 0-16,3 6 1 16,10 2-1-16,13-6 0 15,15-7-1-15,20-6 1 16,5-6-1-16,16-11 1 16,25-13-1-16,17-9 1 0,22-16-1 15,10-7 0-15,9-13-1 16,12-8 1-16,-3-15 0 15,15-14 0-15,17-12-1 16,5-8 1-16,-6-15 0 16,9-10 1-16,13-13-1 15,0-13 0-15,-8-12 2 16,8-9 1-16,14-6 0 16,1-3 1-16,1-6 1 15,6 7 1-15,10 10 0 0,13 4 0 16,9 10-3-16,8 14 0 15,6 8-1-15,8 21 0 16,-3 16-1-16,8 15 0 16,2 18-2-16,3 9 1 15,10 13-1-15,8 17 0 16,2 8-2-16,15 11 1 16,20 8-1-16,10 8 0 15,14 5-1-15,22 11 1 16,21 6-2-16,16 3 1 15,19-1-3-15,19-3 1 16,41-4-4-16,32-3 0 16,31-7-4-16,24-5 0 15,17-10-3-15,18-8 1 16,5-1-2-16,30-4 1 16,33-3 0-16,27-3 1 0,18-3 1 15,17 3 0-15,16 1 2 16,7 2 1-16,15 5 1 15,-4-2 1-15,-2 4 1 16,-9-7 1-16,-18-4 1 16,-19-4 1-16,-15-10 1 15,-33 1 0-15,-22-11 1 16,-16 2 0-16,-25 8 0 16,-13-2 1-16,-20-1 0 15,-4 3 0-15,-18 3 0 0,-8 2 0 16,-258 25-1899-16</inkml:trace>
  <inkml:trace contextRef="#ctx0" brushRef="#br0" timeOffset="1365.64">16595 1471 1545 0,'0'0'0'16,"0"0"57"-16,10 21 0 0,-1-6 28 15,3 10 0-15,8 13-28 16,1 19 0-16,2 26-36 15,-5 21 1-15,-3 22-11 16,1 14 0-16,-7 21-4 16,-4 9 1-16,-3 3-3 15,-4-4 1-15,-3-16-1 16,0-13 1-16,1-19-2 16,4-19 1-16,-5-15-1 15,1-13 0-15,1-8 0 16,-1-13 0-16,3-11 2 15,-3-9 0-15,8-16 3 0,-1-5 0 16,6-3 1-16,12-4 0 16,18-1 1-16,10-4 1 15,18-2-1-15,22-2 0 16,22 1 1-16,25 6 0 16,22 6-1-16,28 7 0 15,25 1-1-15,27 7 1 16,11 9 0-16,14 0 1 15,12-2-1-15,23 0 0 16,18 2-1-16,22-4 1 16,14 4-2-16,23-3 1 15,27-6-4-15,11-3 1 16,5 0-2-16,14-6 0 16,8-6-2-16,2 3 0 15,3-3-1-15,-2 3 1 16,-8 1-1-16,-6 0 0 0,-2-1 1 15,-22-5 1-15,-29-2 0 16,-25-5 0-16,-28 0 3 16,-41-7 1-16,-31-4 6 15,-38-4 1-15,-26-13 4 16,-28-3 0-16,-27-5 2 16,-30-2 1-16,-26-6 0 15,-23-2 1-15,-19-5-2 16,-20-6 0-16,-23-8-2 15,-26-6 1-15,-29-11-4 16,-21-4 1-16,-22-6-8 0,-29-15 0 16,-37-21-5-16,-33-16 0 15,-25-10-3-15,-29-2 1 16,-22-13-2-16,-30-1 0 16,-28-3 0-16,-22-3 0 15,-33 6 0-15,-30 6 0 16,-23 15 0-16,-30 0 0 15,-23 5-1-15,-20 14 1 16,-4 20-1-16,-8 23 0 16,-14 25-1-16,-26 29 1 15,-18 36-5-15,-10 29 0 16,-8 28-14-16,1 27 1 16,-13 25-13-16,16 37 1 15,23 33-28-15,29 36 1 16,553-218-1777-16</inkml:trace>
  <inkml:trace contextRef="#ctx0" brushRef="#br0" timeOffset="44099.84">16559 1845 1209 0,'0'0'0'0,"0"0"45"0,-12-33 0 16,3 17 49-16,-1 4 1 15,1-3-30-15,4 4 0 16,1-1-38-16,2 3 1 15,2 9-12-15,2 6 1 16,3 11-4-16,2 14 0 16,0 7-6-16,0 4 1 15,-3 3-4-15,1 5 0 16,-5 7-2-16,0 17 0 16,-7 13-1-16,-3 8 0 15,-3 9-1-15,3 7 1 16,-4-4-1-16,-1 4 0 15,3-14 0-15,3-4 0 16,-3 2 0-16,1-5 0 16,-4-1 0-16,4-5 1 0,0-9 0 15,4-4 0 1,2-2 5-16,-2-7 0 0,5-12 6 16,2-13 0-16,0-15 5 15,5-3 0-15,4-1 1 16,4-3 0-16,-3-3-2 15,11-3 0-15,13-6 3 16,10 3 1-16,14-6 1 16,7 0 1-16,6 0-6 15,10-4 0-15,13 4-1 16,11 4 1-16,17 4-1 0,12 1 1 16,16 3-6-16,9 0 0 15,24 0-4-15,20 0 1 16,11-3-3-16,6 3 0 15,13-3-2-15,17 6 0 16,22 3-1-16,3 2 0 16,2 1-1-16,14 3 1 15,13 9-1-15,13 5 1 16,15 4 0-16,17 3 0 16,7-5 0-16,4-7 1 15,18-2-1-15,3-4 1 16,3-1-1-16,-5-1 1 15,-14-1-1-15,-10-3 1 16,-4-9-1-16,-9 0 0 16,-5 0 0-16,-16-7 0 15,-12-5 4-15,-18-5 0 16,-30-2 4-16,-16-2 0 0,-24-6 3 16,-19-2 0-16,-18-4 6 15,-18-5 0-15,-20-7-2 16,-14-3 0-16,-12-6 4 15,-10-3 1-15,-13-3-4 16,-14-3 1-16,-8-2-1 16,-8-6 0-16,-14-2-8 15,-12 6 1-15,-13 7-9 16,-8-1 0-16,-8 6-2 16,-10-6 0-16,-2 49-1796 0</inkml:trace>
  <inkml:trace contextRef="#ctx0" brushRef="#br0" timeOffset="62466.99">12472 1499 1254 0,'0'0'0'0,"41"-16"24"0,8-1 1 16,17-4 32-16,10-12 1 15,1-12 4-15,11 0 1 16,16-2-35-16,15 8 0 16,2 1-15-16,12 5 1 15,9 0-3-15,3 3 0 16,9 10-2-16,-10-5 1 16,-13-8-2-16,-4 1 1 15,3 7-1-15,-20 5 1 16,-15 8-2-16,-9 3 0 15,-6 12-2-15,-8 11 1 16,-7 10-2-16,-7 6 1 16,-13 10 3-16,-8 1 1 15,-6 9 3-15,-1 16 1 16,-1 21 1-16,-7 15 0 16,0 22 5-16,-10 25 1 15,-1 42-1-15,-6 39 1 16,-7 26 3-16,-1 3 0 0,-1-9 3 15,8-25 0-15,1-35 0 16,4-41 0-16,3-54 2 16,-1-26 1-16,-3-26-2 15,-4-6 0-15,-9-10-6 16,-13-1 0-16,-23-8-6 16,-8-6 1-16,49-12-1679 15</inkml:trace>
</inkml:ink>
</file>

<file path=ppt/ink/ink3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6:22.315"/>
    </inkml:context>
    <inkml:brush xml:id="br0">
      <inkml:brushProperty name="width" value="0.05292" units="cm"/>
      <inkml:brushProperty name="height" value="0.05292" units="cm"/>
      <inkml:brushProperty name="color" value="#FF0000"/>
    </inkml:brush>
  </inkml:definitions>
  <inkml:trace contextRef="#ctx0" brushRef="#br0">3461 493 963 0,'-28'-14'56'15,"-45"-13"1"-15,-20 6-2 16,-8 17 1-16,2 23-25 15,6 16 0-15,6 26-11 16,1 13 0-16,-4 16-7 16,7 17 1-16,4 30-3 15,-4 21 0-15,-2 23-3 16,-1 17 1-16,-9 21-3 16,5 17 1-16,12 15-1 15,-1 5 1-15,-8 15-1 0,6 10 1 16,9 8-3-16,8 12 1 15,11 2-2-15,13 5 1 16,12 5-1-16,-1 9 0 16,3-7-1-16,3 2 0 15,2 1-1-15,-2 0 1 16,3 11-1-16,3-2 0 16,8 2 0-16,5-2 1 15,13 7-1-15,5 4 1 16,16 13 0-16,4-7 0 15,10 6 0-15,11-2 0 16,17-2 0-16,18-7 1 16,26-5 0-16,6-9 1 15,10-8 0-15,8-7 0 16,8-4 1-16,11-6 0 0,21-11-1 16,15-13 1-1,8-19 0-15,23-8 0 0,12-2 3 16,34-4 0-16,26-17-1 15,18-6 0-15,19-7 1 16,16-5 1-16,16-9 0 16,3-14 0-16,4-11 1 15,10-4 0-15,17-4 0 16,12-8 0-16,19-9 3 16,5-6 0-16,8-11 1 0,13-15 0 15,13-18 3-15,11-12 0 16,26-6-2-16,10-12 1 15,10-10-3-15,-3-14 1 16,-1-10 1-16,7-3 1 16,7 0 6-16,4-3 0 15,13-5 2-15,-1-1 0 16,-2-3 8-16,4 0 0 16,10-7-2-16,-7-4 1 15,-12-9 0-15,2-3 0 16,3-3 0-16,-7-4 1 15,-11-2-6-15,-6-2 1 16,-22-2-4-16,0-4 0 16,-1-6-5-16,-17-7 0 15,-19-9 5-15,-13-11 1 16,-12-15 0-16,-24-13 0 16,-18-16-2-16,-10-9 0 0,-24-11 3 15,-11-13 0-15,-8-14 0 16,-14-18 0-16,-11-24 4 15,-4-14 1-15,-12-15 1 16,-1-17 0-16,-3-10 1 16,-8-9 0-16,-10-3-3 15,-6-9 0-15,-1-11-4 16,-6-6 0-16,1-9-17 16,-20-7 1-16,-18-7-4 0,-21-7 0 15,-22-12-3-15,-24 6 1 16,-24 4-3-16,-29-5 1 15,-26-4-1-15,-23-10 0 16,-25-8 0-16,-24-7 0 16,-22 0 0-16,-20-6 0 15,-24-1 0-15,-19 9 0 16,-23 3 0-16,-21 7 0 16,-23 7 0-16,-23 5 0 15,-18 4 0-15,-19 8 0 16,-23 14-1-16,-21 14 1 15,-25 10-1-15,-17 4 0 16,-22 5-2-16,-22 2 0 16,-20 13 0-16,-20 13 0 15,-18 8-1-15,-26 12 1 16,-13 15-2-16,-19 9 1 16,-15 4-4-16,-14 11 1 15,-19 6-3-15,-17 6 1 16,-14 3-1-16,-6 12 0 0,-10 18 0 15,-11 6 0-15,1 0-1 16,-4 11 0-16,-8 7 0 16,-4 3 1-16,2 5 0 15,-6 9 0-15,-3 7 2 16,4 9 0-16,3 12 1 16,-4-8 1-16,1 3-1 15,1 6 1-15,11 11 2 0,-4 5 0 16,-6-5-1-16,4 5 1 15,5 9-1-15,-12 3 0 16,-17 7 0-16,-7 10 0 16,-11 23-1-16,-10 23 0 15,-30 23 1-15,-20 29 0 16,-21 25-10-16,-30 62 1 16,-19 63-9-16,0 57 0 15,1 57-17-15,17 47 1 16,712-393-1753-16</inkml:trace>
</inkml:ink>
</file>

<file path=ppt/ink/ink3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6:27.648"/>
    </inkml:context>
    <inkml:brush xml:id="br0">
      <inkml:brushProperty name="width" value="0.05292" units="cm"/>
      <inkml:brushProperty name="height" value="0.05292" units="cm"/>
      <inkml:brushProperty name="color" value="#FF0000"/>
    </inkml:brush>
  </inkml:definitions>
  <inkml:trace contextRef="#ctx0" brushRef="#br0">2101 3880 1097 0,'26'0'0'15,"48"0"17"-15,25 0 1 16,9 0 26-16,13-4 1 15,19 4-8 1,15 4 0-16,16 1-17 0,18 7 1 16,19 4-8-16,18 6 1 15,14 6-6-15,17-7 0 16,24-4-2-16,24-7 0 16,21-4 1-16,22-6 0 15,13 0 1-15,27-4 1 16,32-4-1-16,14 2 1 15,23 6 5-15,17-3 0 16,31-4 1-16,13-2 0 16,33-3 1-16,4-2 0 15,6 2 14-15,21 0 1 16,11 0 4-16,10 3 0 16,2-3 9-16,11 0 1 15,10-2-4-15,18 2 0 0,10 5-9 16,6 2 0-16,10 2 5 15,9 3 0-15,11 0-5 16,0 6 0-16,15 3-6 16,-15 0 1-16,-11-1-2 15,-5-1 1-15,-7 7-4 16,-18 2 0-16,-6 5-2 16,-11-4 0-16,-22 0-4 15,-21 6 1-15,-21 3-3 0,-38 1 0 16,-30-4 2-16,-27-4 0 15,-39 2 0-15,-41 1 0 16,-27 1-2-16,-45 3 0 16,-39-2-3-16,-33 0 0 15,-27-1-7-15,-28 4 1 16,-25 3-4-16,-33-10 1 16,-136-20-1808-16</inkml:trace>
  <inkml:trace contextRef="#ctx0" brushRef="#br0" timeOffset="38257.15">2877 4333 1097 0,'0'0'0'15,"0"0"24"-15,-32 18 1 16,11-13 35-16,-5 2 1 16,-15 10-10-16,-5 7 0 15,-5 9-26-15,2 12 0 16,-1 14-7-16,6 10 0 15,3 9-6-15,1 17 0 16,-2 6-3-16,-2 4 0 16,-6 4-2-16,1 2 0 0,-2 8-1 15,-2 9 1-15,3 14-2 16,4 11 1-16,6 2-2 16,3 12 1-16,2 4-2 15,-3 7 0-15,7 7-1 16,-1-3 0-16,-3 12-1 15,-1 5 1-15,5 7-1 16,2 8 0-16,-2 10-1 16,4-3 1-16,4-1-1 15,2 0 0-15,2 10 0 0,-4 5 0 16,5-1 0-16,6-2 0 16,-2 3 0-16,5 0 0 15,4 4 0-15,5-2 0 16,0-3 0-16,5 1 0 15,4 1 0-15,8-8 0 16,3-1 0-16,6-4 0 16,9-10 0-16,11-7 0 15,18-11 0-15,3-4 0 16,5-10 0-16,4-1 0 16,7-12 0-16,12-7 0 15,18-7 0-15,7-7 0 16,3 0 0-16,8-5 0 15,14-8 5-15,12-6 0 16,14-12 6-16,10 0 1 0,10-9 4 16,6-7 1-16,-1-3 5 15,7-10 1-15,12-8-2 16,8-3 1-16,16-5 0 16,8-8 1-16,-3-10 0 15,5-6 0-15,3-2-2 16,16-3 0-16,11-4-2 15,10-5 1-15,23-2-4 16,4-7 0-16,-4-10 2 16,4 1 0-16,3 3-1 0,11-1 0 15,5-3 2 1,-2 0 0-16,-3-1-3 0,2 1 1 16,14 0 1-16,1-3 0 15,11-6 0-15,-2 2 0 16,-3 3 1-16,12 2 1 15,11 2-4-15,1-2 1 16,-6-1-3-16,5-3 0 16,3-3 0-16,4 1 1 15,6 2-3-15,3 3 1 16,-2-5 0-16,-2 1 1 16,3 0-2-16,-2 0 0 15,13-3-1-15,-4-1 0 16,6 1-1-16,-3-1 0 15,-6 1-2-15,-5-3 0 16,-2-2-2-16,-2-5 1 16,4 1 1-16,-2-2 0 0,0-1 3 15,-18-6 0-15,-6-5 0 16,4 3 0-16,3 4 3 16,3-2 0-16,-2-3 1 15,-3 0 0-15,-17-1 2 16,-4 1 1-16,-3 0-1 15,-9 3 1-15,-15 3-3 16,-6 1 0-16,1 0 0 16,-9-1 1-16,-12 1-3 0,-15-4 1 15,-7-2-2 1,-3 1 0-16,-7-2-2 0,-11-2 1 16,-8-6-1-16,-4-4 0 15,-9-6-1-15,-11-1 1 16,-10-4-1-16,-2-5 0 15,-7-7-1-15,-12-5 1 16,-14-5-2-16,-15-2 0 16,-10-5-1-16,-10-6 0 15,-8-15-1-15,-7-8 0 16,-7-6 0-16,-3-10 0 16,-2-13 0-16,-6-6 1 15,-1-11-1-15,-5-8 1 16,1-14 0-16,-1-12 0 15,-3-11-1-15,-1-13 1 16,-1-8-3-16,-8-3 1 16,-5-3-2-16,-4 0 0 0,1-15-1 15,-10 1 1-15,-10-2-1 16,-9-3 1-16,-8 3 0 16,-6-3 1-16,-9 1 0 15,-9 2 1-15,-6 2-1 16,-8-4 0-16,-10-1 1 15,-8 5 0-15,-8 8-1 16,-12 10 1-16,-13 2-1 16,-13 8 0-16,-18 1-2 15,-17 11 1-15,-15 8-2 0,-16 4 1 16,-16 5-1-16,-27 1 0 16,-19 22 0-16,-18 3 0 15,-22 13 0-15,-25 1 0 16,-20 10-1-16,-19 7 1 15,-16-1-1-15,-10 9 0 16,-22 3-2-16,-10 6 1 16,-8 4-2-16,-17 8 1 15,-10 10-2-15,-11-1 1 16,-18-5-2-16,-3 1 1 16,-6 4-1-16,1 2 0 15,-1 7 1-15,-7-5 0 16,-17-9-1-16,-5 1 1 15,-1 11 0-15,-7 5 0 16,-4 4 0-16,-15-4 0 16,-15-5 0-16,-22-3 1 15,-9 8 0-15,-14 13 0 16,-8 2 1-16,-29 12 0 0,-20 9 0 16,-13 6 1-16,-20 8-1 15,-27 11 1-15,-22 5-1 16,-14 4 0-16,-17 4 0 15,-20 8 1-15,-4 1-1 16,-4 7 1-16,-13-1-2 16,13 5 1-16,11 1-4 15,11 13 0-15,17 9-7 0,4 24 0 16,8 22-23 0,-1 5 1-16,686-102-1985 0</inkml:trace>
  <inkml:trace contextRef="#ctx0" brushRef="#br0" timeOffset="41765.56">24520 11382 1142 0,'0'0'0'15,"39"-4"47"-15,-2-1 1 16,9 2 46-16,10-6 0 15,11 0-26-15,11-1 0 0,12-2-14 16,15 2 0-16,22 6-22 16,15-1 1-16,20 5-7 15,19 0 0-15,26-2-2 16,20-3 1-16,19-7 4 16,16-2 0-16,14-2-2 15,6 1 1-15,7 1 42 16,6 0 0-16,3 0 12 15,-7-1 0-15,2-3-4 16,-24 3 1-16,-15-2-11 0,-19-1 0 16,-16 1-10-16,-20 1 1 15,-26-1-26-15,-23 8 0 16,-23 9-14-16,-30-5 1 16,-28-9-12-16,-23-15 0 15,-46 29-2096-15</inkml:trace>
  <inkml:trace contextRef="#ctx0" brushRef="#br0" timeOffset="42898.64">4006 12773 1332 0,'0'0'0'0,"63"-17"46"15,1 3 0-15,13 4 36 0,13-2 0 16,27 3-16-16,10-3 0 16,14-5-38-16,30-2 1 15,27 1-14-15,27 1 1 16,35 1-6-16,18 2 1 15,15 8-4-15,16-3 1 16,10 7-3-16,20 6 1 16,14 3-2-16,20 3 1 15,12 2 1-15,22-2 0 16,26-4 3-16,23-3 0 16,17-3 7-16,21-3 1 15,11-6 5-15,6 2 1 16,25 5 4-16,16-3 0 15,16-2 2-15,20-1 0 16,6-3-1-16,8 1 0 16,6-8-1-16,15 3 0 0,24-1-2 15,9 4 1-15,11 2-6 16,3-1 0-16,6 6 1 16,0 5 0-16,-3 5 0 15,-9 13 1-15,-5 8-2 16,-17 8 0-16,-14 8-4 15,-28 5 1-15,-32 6 1 16,-23 1 1-16,-28 0-2 16,-34-3 1-16,-38-6-1 0,-34-5 0 15,-41-3-2-15,-37-6 0 16,-29-9-6-16,-41-3 1 16,-45-7-5-16,-38-17 0 15,-180 5-1961-15</inkml:trace>
  <inkml:trace contextRef="#ctx0" brushRef="#br0" timeOffset="43599.06">5203 13990 1534 0,'73'2'0'16,"117"-1"60"-16,63-1 0 15,48-5 36-15,34-2 0 16,27 0-47-16,40 0 0 16,30 0-30-16,39 1 1 15,37-12-8-15,30-3 1 0,27-1-5 16,26-6 1-16,42-3-5 16,25-5 1-16,28-4-1 15,19-7 1-15,19-6-3 16,31 6 1-16,14 9-1 15,-6 12 0-15,-8 15 2 16,-10 11 1-16,-17 16 0 16,-19 19 0-16,-19 18 1 15,-27-20 0-15,-663-33-1569 0</inkml:trace>
  <inkml:trace contextRef="#ctx0" brushRef="#br0" timeOffset="84938.59">14457 7734 1097 0,'0'0'0'0,"0"0"27"16,25-19 0-16,1-2 32 15,6-5 1-15,-4 2-13 16,4 3 0-16,8 2-26 16,6 5 0-16,16 2-8 15,5 0 0-15,11 9-4 0,8 1 0 16,7 2-2-16,12-4 0 15,22-1 2-15,17 2 0 16,18-6 2-16,32-1 0 16,20-1 1-16,24 1 1 15,20 0 8-15,33-3 1 16,28-2-7-16,9-2 0 16,25-1 9-16,28 3 0 15,16-4 31-15,21 1 1 16,14 4 5-16,21 1 1 15,13-1 30-15,8 0 0 16,2 0-11-16,1 0 0 16,-6 2-13-16,-4-2 1 15,-3 0-18-15,-19 2 1 16,-24 4-10-16,-36-3 1 16,-29-1-9-16,-37 0 0 0,-33 0-4 15,-36 3 0-15,-33 2-14 16,-30-1 0-16,-30-6-7 15,-23-21 1-15,-134 35-2061 16</inkml:trace>
  <inkml:trace contextRef="#ctx0" brushRef="#br0" timeOffset="88649.4">4015 10342 436 0,'0'0'0'15,"31"-4"18"-15,3-1 1 16,10 2 34-16,2 1 1 15,3 0 11-15,9-1 1 16,15 8-2-16,8 5 0 16,14 4-31-16,18 2 0 15,14 1-12-15,16 2 1 16,3-5 3-16,24 2 1 16,17-4-2-16,19-4 0 15,13 1 2-15,19 0 1 16,11-2-1-16,26-4 1 15,9-1-4-15,17-4 0 16,8-1-2-16,19-4 0 0,25 1 10 16,12 0 1-16,11 0-3 15,17-2 1-15,16-3-2 16,9 3 1-16,23 2 3 16,6 0 1-16,4-3-4 15,24-2 1-15,13-2-3 16,17-1 1-16,26-4-4 15,8-4 0-15,3-6-1 16,19 1 1-16,33 1 1 0,8-6 1 16,3-6-3-16,10 6 0 15,34 6 0-15,2 1 0 16,9 3 0-16,1 8 1 16,4 2-1-16,-5 10 1 15,-5 7-3-15,-3 4 1 16,1 5-5-16,-13 8 1 15,-12 8-4-15,-12-3 1 16,-8 1-6-16,-19 3 1 16,-21 2-4-16,-44-9 0 15,-39-6-4-15,-49-4 1 16,-41-2-3-16,-44-2 1 16,-46-1-1-16,-38-4 0 15,-45-5-1-15,-41-4 1 16,-39-1-2-16,-42-3 0 15,-31-10 2-15,-30-1 0 16,-29 2 0-16,-38-16 1 16,-46-15 5-16,-37-6 0 15,-48-1 6-15,-56-3 0 0,-58-4 1 16,-59-7 0-16,-35-5-1 16,-40-6 1-16,-34-1-3 15,-25-2 0-15,-17-2-4 16,-31-4 1-16,-24-6-2 15,-23 0 0-15,-14 5-2 16,-31 2 1-16,-24-2 0 16,-24-7 0-16,-11 0 1 15,-22 4 1-15,-27 13 0 0,-39 6 1 16,-22 10 0-16,-6 3 0 16,-18 4-1-16,-7 14 0 15,0 17-1-15,-2 17 0 16,-2 12 0-16,-10 18 0 15,-16 16-1-15,-4 14 1 16,-8 19 0-16,-2 4 0 16,-16 16-2-16,-11 26 0 15,-1 24-1-15,5 30 1 16,10 24-3-16,20 15 1 16,26 18-1-16,80-49 0 15,737-178-1738-15</inkml:trace>
</inkml:ink>
</file>

<file path=ppt/ink/ink3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8:36.285"/>
    </inkml:context>
    <inkml:brush xml:id="br0">
      <inkml:brushProperty name="width" value="0.05292" units="cm"/>
      <inkml:brushProperty name="height" value="0.05292" units="cm"/>
      <inkml:brushProperty name="color" value="#FF0000"/>
    </inkml:brush>
  </inkml:definitions>
  <inkml:trace contextRef="#ctx0" brushRef="#br0">2805 4795 223 0,'0'0'0'0,"-9"32"18"15,-4-5 1-15,3-1 54 16,-8-2 1-16,-3 1 14 16,-4 4 1-16,-5 0-17 15,-1 8 1-15,-1 3-30 16,0 6 0-16,4 8 1 15,-6 3 0-15,1 9-7 16,1-2 1-16,0-4-6 16,1-6 0-16,4-7 2 0,-5 5 1 15,1 1-4-15,4 3 0 16,-5 8-6-16,1 2 1 16,-5 1-1-16,5 7 0 15,2 8-6-15,3 1 1 16,3 12-4-16,2 7 0 15,1 2-3-15,3 7 1 16,3 10 1-16,1 7 1 16,3 9-1-16,1 5 1 15,2 3-4-15,5 4 0 16,2 3-1-16,9-7 0 16,14-8-1-16,14-9 0 15,16-1-2-15,16-3 0 16,17-4-2-16,13-8 1 15,5-10-2-15,21-2 0 16,16 6-1-16,22-4 0 0,8 2 0 16,23-4 1-16,14-4-3 15,12 6 0-15,11-4 0 16,16-8 1-16,11-7-1 16,19 0 0-16,24-3 0 15,20-7 1-15,15-11 0 16,20-8 1-16,13-6-1 15,17-6 0-15,14-8 0 16,11-1 0-16,23 3-1 0,16 1 1 16,16 3-1-1,22-1 0-15,13-6 0 0,0-5 0 16,18 0-1-16,1-4 1 16,7-2-1-16,20-4 1 15,30-4-1-15,24-6 1 16,6-4 2-16,7-1 0 15,12 4 9-15,15 2 0 16,2-1 4-16,1 13 1 16,-5 5 10-16,1 7 1 15,2 3 5-15,2 4 1 16,0 0-4-16,-4 0 1 16,-1-4-6-16,-6-3 1 15,-2-4-4-15,-10-3 0 16,-11-7-3-16,-10-7 0 15,-9-10 1-15,-39-7 0 16,-30-12-2-16,-26-9 1 16,-36-7-2-16,-15-16 1 0,-13-15-4 15,-32-10 1-15,-24-7-3 16,-28-16 1-16,-17-21-1 16,-36-8 1-16,-45-4 0 15,-40-9 0-15,-41-9 0 16,-40-8 1-16,-35-9 0 15,-40-8 0-15,-38-1-2 16,-42-8 1-16,-45-7-4 16,-43-5 1-16,-47-11-3 15,-40 2 0-15,-41 1-3 0,-42 3 0 16,-40-4-1-16,-40 6 0 16,-27-2-2-16,-43-4 1 15,-42 8-1-15,-27 3 0 16,-39-6-1-16,-29 8 1 15,-41 1-1-15,-23 11 1 16,-30 2-2-16,-19 10 0 16,-17 5 0-16,-25 0 0 15,-10 8 0-15,-12 13 0 16,-5 21-1-16,-25 3 1 16,0 5-1-16,-10 19 1 15,-4 14-2-15,-16 20 1 16,-12 18-1-16,-16 26 1 15,-9 19-1-15,-28 32 0 16,-50 28-1-16,-19 48 0 16,-14 39-1-16,-16 56 1 15,-28 60-2-15,14 56 1 16,16 61-5-16,16 64 0 0,24 51-1 16,60 33 1-16,870-533-1737 15</inkml:trace>
  <inkml:trace contextRef="#ctx0" brushRef="#br0" timeOffset="18263.16">3050 13839 1299 0,'0'0'0'16,"-58"11"58"-16,3 1 0 0,-9 5 46 15,-13 6 1-15,-17 8-33 16,-1 17 1-16,9 21-39 16,-1 13 1-16,-3 4-15 15,6 15 1-15,11 13-6 16,10 2 1-16,8 0-3 15,18-5 0-15,12-2-6 16,15-7 0-16,11-12-2 16,15-4 0-16,16-10-1 15,18-3 0-15,22-2-2 16,11 0 0-16,3-5-1 0,13-6 1 16,21-3-1-16,7 0 0 15,5 1 0-15,13 6 1 16,22 8 0-16,13-1 0 15,13 2 0-15,11 0 1 16,13-1-1-16,12-1 1 16,6 2 1-16,14-9 0 15,8-14 1-15,10-5 0 16,18-3 0-16,12-3 1 16,15 0 0-16,0-3 0 15,0-3 2-15,16 0 0 16,20 5 0-16,5-2 0 15,5-3 0-15,16-5 1 16,14-2-1-16,9 1 1 16,14 1-1-16,12-2 0 15,7-7 0-15,8 0 0 16,4 2 0-16,1-2 0 0,14-4 2 16,2-3 0-16,6-3-1 15,1-5 1-15,-2-6-1 16,5 0 1-16,11-1-1 15,9-4 0-15,8-5-1 16,22-2 1-16,8-2-1 16,0-5 1-16,2-1-2 15,4-2 0-15,3-4 3 0,8 0 0 16,-3 2 1-16,11-5 1 16,-7-2 1-16,4-3 0 15,8-4-1-15,-6-1 0 16,-15-1 1-16,-9-1 0 15,-10-4-1-15,-23 0 0 16,-13-3-1-16,-17-3 0 16,-19-8 2-16,-36-3 1 15,-26 0 2-15,-30-4 1 16,-29-2 0-16,-29-7 0 16,-27-2 0-16,-34-4 0 15,-38 0-1-15,-30 1 1 16,-27 4-1-16,-31-1 1 15,-27 1-3-15,-30 2 1 16,-28 1-1-16,-28-4 1 16,-29-6-2-16,-34 2 0 15,-35-4-3-15,-40 1 0 0,-47-2-7 16,-46-4 1-16,-40-7-4 16,-32 4 1-16,-34 7-1 15,-29-2 0-15,-27 0 0 16,-31 2 0-16,-33-6 0 15,-9 2 0-15,-21 6 0 16,-16-1 0-16,-29-6 0 16,-8 5 0-16,-10 10 0 15,-24 2 0-15,-10 6 0 16,-9 3 0-16,-7 6 0 0,-30 9 0 16,-14 18 0-16,-14 6 1 15,-11 14 0-15,-21 14 0 16,-37 16 0-16,-12 13 0 15,-20 15 0-15,-12 2 0 16,-32-4 0-16,-3 6 0 16,1 8 0-16,6-1 0 15,-4 0 0-15,26 6 0 16,24 12-1-16,22 20 1 16,22 23-2-16,37 17 1 15,677-133-2068-15</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1:31.581"/>
    </inkml:context>
    <inkml:brush xml:id="br0">
      <inkml:brushProperty name="width" value="0.05292" units="cm"/>
      <inkml:brushProperty name="height" value="0.05292" units="cm"/>
      <inkml:brushProperty name="color" value="#FF0000"/>
    </inkml:brush>
  </inkml:definitions>
  <inkml:trace contextRef="#ctx0" brushRef="#br0">8627 10556 1142 0,'0'0'0'15,"30"-8"47"-15,-7 1 1 16,4-2 41-16,-3 4 0 15,15 2-26-15,7 1 0 16,12 2-28-16,6 3 0 16,11 4-10-16,7 2 1 0,-1-1-7 15,7 3 0-15,18 3-2 16,3-2 1-16,-1-4-2 16,5 1 1-16,14 7-3 15,12-2 1-15,6 3-2 16,13-2 0-16,13-2 4 15,16-3 0-15,15-1-2 16,6-2 0-16,17-4 4 16,10-1 1-16,17-4 1 15,13 0 1-15,14 2 0 0,-1 2 1 16,12-2 5-16,-6-2 0 16,-2-1 2-16,-2 3 0 15,8 0-7-15,5 0 1 16,8 5 1-16,3-2 1 15,-6-4-1-15,3-1 0 16,6 5-1-16,2 3 1 16,-2-1-1-16,0-3 1 15,1-6-3-15,6-1 0 16,11 0-2-16,5 0 0 16,-9-4-2-16,3 2 1 15,4 3-4-15,6-2 1 16,3-7-5-16,1 0 1 15,12 0 0-15,-3 1 0 16,-3 4-1-16,9-4 0 16,15-4-1-16,6 0 1 0,2 1-2 15,2-2 1-15,-1-1-2 16,2 4 0-16,6-1-1 16,-6 1 1-16,-5 0-2 15,0 4 0-15,3-2 3 16,-1 0 0-16,-4-1-3 15,-8 5 1-15,-17-1 2 16,-13 6 1-16,-20-3-1 16,-16 3 1-16,-14-6 0 15,-32 6 1-15,-30-2 1 0,-30 1 0 16,-28 1 1-16,-24-1 1 16,-27 1 0-16,-22 1 0 15,-15 2-12-15,-9 9 1 16,-9 6-3-16,-3-1 0 15,-55-14-2141-15</inkml:trace>
  <inkml:trace contextRef="#ctx0" brushRef="#br0" timeOffset="1766.14">3122 11465 817 0,'0'0'0'16,"18"-9"15"-16,5-1 0 15,3-2 15-15,6 1 1 16,3 5-2-16,6 2 1 16,-4 4-9-16,3 10 0 15,10 6-7-15,8 3 0 16,7 9-4-16,8-2 0 0,6 3-1 16,4-1 1-1,16-4-2-15,8-3 1 0,11-4 1 16,16 0 0-16,13 2-2 15,19-3 0-15,19-2 3 16,11-2 0-16,10-3 3 16,11-1 0-16,9-1 1 15,14-7 1-15,3 0 0 16,4-3 0-16,16-2 0 16,-2-2 0-16,10-2-2 0,10-3 0 15,14 0 2-15,18-2 1 16,10 2 11-16,14-6 0 15,16-4 2-15,3-2 1 16,9-2-2-16,23-2 1 16,11 0-2-16,7-3 0 15,10-3-7-15,2-3 1 16,4 4 2-16,10 1 0 16,18-1 4-16,17 0 1 15,9-2-4-15,8-1 1 16,9-6-4-16,23 1 1 15,2-1 2-15,20 6 0 16,18 3-1-16,3 0 1 16,11-3-3-16,3 8 0 15,14 11-4-15,-10 5 0 16,-7 1-3-16,-4 8 1 16,0-1-3-16,-3 10 0 0,-8 7 4 15,-4 10 0-15,-1 5 2 16,-19 3 0-16,-25 0 2 15,-33 4 0-15,-16 6-16 16,-41 2 0-16,-416-43-1634 16</inkml:trace>
  <inkml:trace contextRef="#ctx0" brushRef="#br0" timeOffset="2601.09">4394 12716 1254 0,'0'0'0'15,"25"-5"41"-15,10 1 0 16,23 3 34-16,14-1 0 16,4 2-20-16,19 2 0 15,24 1-35-15,20 1 1 16,14-1-7-16,26 2 0 15,36 6-6-15,25-6 1 16,22-2-3-16,17-3 0 16,19 0-2-16,27-1 1 15,36-6-2-15,19-4 0 16,4-1-2-16,22 2 1 16,17 5 0-16,20 1 0 15,10 2-1-15,20 2 1 0,19 0 2 16,6-1 0-16,-1-6 4 15,7 5 1-15,13 2 2 16,14 4 1-16,16-1 1 16,3 0 1-16,-6 1 0 15,6 3 1-15,18 1-2 16,-11 6 1-16,-8 9-4 16,-15 6 0-16,-17 11-6 15,-23-7 1-15,-494-33-1415 16</inkml:trace>
</inkml:ink>
</file>

<file path=ppt/ink/ink4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6:19:09.441"/>
    </inkml:context>
    <inkml:brush xml:id="br0">
      <inkml:brushProperty name="width" value="0.05292" units="cm"/>
      <inkml:brushProperty name="height" value="0.05292" units="cm"/>
      <inkml:brushProperty name="color" value="#FF0000"/>
    </inkml:brush>
  </inkml:definitions>
  <inkml:trace contextRef="#ctx0" brushRef="#br0">2692 4037 1321 0,'0'0'0'0,"-23"-26"39"16,2 7 0-16,1 11 41 15,-6 8 0-15,-6 5-27 16,0 11 1-16,0 4-32 0,2 22 0 15,-1 18-9-15,-6 23 1 16,-4 25-7-16,-14 23 1 16,-6 18-3-16,-8 21 1 15,-2 8-3-15,3 12 1 16,1 2-2-16,3 14 0 16,4 9-1-16,-2 10 1 15,8 12-1-15,3 19 0 16,6 12 0-16,8 18 0 15,2 6 0-15,0 13 1 16,-6 10-1-16,-1 7 1 16,-6 8-1-16,2 1 1 15,9-2-1-15,-1-2 0 16,4 5 1-16,8-1 1 16,3-6-1-16,5 2 1 15,6 3 0-15,5 4 0 16,0-3 0-16,7-7 0 0,8-4 0 15,5-5 1-15,10-2-1 16,8-7 0-16,15-10 1 16,4-12 1-16,8-21 0 15,9-17 1-15,-2-23 1 16,20-12 1-16,19-17 1 16,9-14 1-16,9-9-1 15,19-15 1-15,24-12-1 16,12-15 1-16,17-6-3 15,9-5 1-15,8-4-2 16,8-8 0-16,14-11 0 0,10-3 0 16,11 1-1-16,21-1 0 15,15-13 3-15,22-4 0 16,7-9 3-16,11-11 1 16,9-12 1-16,14-12 1 15,12-8 4-15,19-4 1 16,13-9 2-16,9-4 0 15,5-6 6-15,16-2 0 16,8-2 2-16,8-1 1 16,14 0-5-16,21-2 1 15,9-2-3-15,7 1 0 16,7 3-5-16,14 5 0 16,12 5-3-16,0 2 0 15,3 1-1-15,-10 4 1 16,-1 4-2-16,-1 7 0 0,6 4-2 15,2 3 1-15,-3-3-2 16,0-4 1-16,-8-9-3 16,-11-6 1-16,-5-6-1 15,-1 0 0-15,1 1 0 16,-7-3 0-16,-7-5-1 16,-7-5 1-16,-9-6 0 15,-14-1 0-15,-3-4 0 16,-11-3 0-16,-11-11-2 15,-19 1 1-15,-17-1-1 0,-17 0 1 16,-10 1 0-16,-28-8 0 16,-15-5 3-16,-12 2 0 15,-19 4 0-15,-18-4 0 16,-24-9 1-16,-24-1 1 16,-20-2 4-16,-18-7 1 15,-8-14 0-15,-11-9 0 16,-10-11 0-16,-3-18 0 15,-3-14 0-15,-5-27 0 16,0-29-3-16,6-33 1 16,5-38 0-16,4-21 0 15,11-22-7-15,5-18 0 16,0-14-3-16,-2-20 0 16,-7-8-5-16,-5-6 0 15,3-5 0-15,-1 3 0 16,-6-4-2-16,-5 1 1 15,-7-1-4-15,-5 0 0 0,-8 5-1 16,-6 11 0-16,-6 11 0 16,-14 18 0-16,-12 11 1 15,-14 9 0-15,-22 23 1 16,-15 8 0-16,-13 13 1 16,-14 22 1-16,-14 18 0 15,-17 13 1-15,-19 17 0 16,-18 11 0-16,-15 12 0 15,-17 21 1-15,-18 14-1 16,-22 7 1-16,-18 4-1 0,-25 8 1 16,-25 5-1-16,-32 7 0 15,-21 9-2-15,-28 5 1 16,-27 7-3-16,-26 9 1 16,-14 10-2-16,-23-2 1 15,-16 2-3-15,-23 3 0 16,-17 8 0-16,-17-3 0 15,-8 1-1-15,-5-1 1 16,-17 3-1-16,-6-1 1 16,-6-3 1-16,-7-2 0 15,-8 7 0-15,-3 6 0 16,-8 4 0-16,-2 0 0 16,-1 3 1-16,-8 1 0 15,-7-2 0-15,-9 5 0 16,1-1 1-16,-8 3 0 15,-9 0 0-15,4 4 1 0,6 1 0 16,-15 5 1-16,0-1 0 16,2 3 0-16,-2 6-1 15,1 1 1-15,6 7 1 16,-2-2 1-16,-3 3 0 16,4 4 1-16,1 2-1 15,-3 2 1-15,-8 1 0 16,1 4 0-16,3 2 0 15,-5-1 0-15,-11 4 0 16,-3 0 0-16,-7 6-1 0,-9 3 1 16,-5 3-1-16,10 9 1 15,7 13-1-15,-3 11 1 16,-4 13-1-16,11 25 0 16,12 33-9-16,11 26 1 15,6 22-1-15,31 10 0 16,506-186-1934-16</inkml:trace>
  <inkml:trace contextRef="#ctx0" brushRef="#br0" timeOffset="11105.97">7144 9077 1500 0,'0'0'0'0,"0"0"57"15,0 0 1-15,0 0 45 16,0 0 0-16,-18-5-42 16,9 18 1-16,-5 22-38 15,5 19 0-15,1 25-10 16,8 16 0-16,5 18-6 16,9 8 0-16,9-7-3 15,3-6 0-15,10-15-3 0,-1-6 1 16,-3-1-1-16,-1-6 1 15,-6-9 0-15,0-7 0 16,-11-5 2-16,-9-8 0 16,-5-6 5-16,-12-6 0 15,-4-7 4-15,-16-7 0 16,-21-8 4-16,-7-12 0 16,-7-3 7-16,-3-4 0 15,1-3 0-15,-9-7 1 16,-10-7 2-16,-4 0 0 15,-1 0-4-15,1 1 1 16,-3 1-3-16,-9 2 0 16,-9 1 0-16,-7 0 0 15,-3 2-4-15,-4 1 0 16,1-1-3-16,-4-3 0 16,-6-3-2-16,0-2 0 0,9-5-2 15,0 1 1-15,-7 2-3 16,-7 1 0-16,2 5-1 15,-1 4 1-15,8 12-4 16,-4 4 1-16,-12 6-3 16,3 9 1-16,15 4-2 15,-1 4 0-15,1 6-1 16,3 12 1-16,9 11-1 16,1 13 0-16,4 12-1 15,0 7 1-15,9 14-1 0,-9 13 1 16,4 18-1-16,2 16 0 15,13 10-1-15,8 4 1 16,-1 1-1-16,11-10 1 16,16 2-1-16,15-7 0 15,6-4-1-15,10-5 1 16,3-3-2-16,3-2 1 16,5 3-1-16,4-8 1 15,6-9-1-15,4-10 0 16,8-9-1-16,1-7 1 15,7-5-1-15,8-3 1 16,6-4-1-16,6-2 0 16,8-5-1-16,13-3 1 15,7 0-1-15,7-4 0 16,6-7 1-16,-1-5 1 16,13-6-1-16,6-3 0 15,13-8-1-15,9-6 1 0,4-6-2 16,10-5 0-16,12-6-2 15,11-2 0-15,12-2-1 16,9-8 1-16,0-5 3 16,2-5 0-16,-5-8 2 15,3-2 0-15,0-6 1 16,9-1 1-16,-2-3 0 16,-2-1 1-16,3-5 0 15,-6 0 0-15,-8 3 0 16,-4 2 0-16,-4-1 0 15,-4 1 0-15,-8 0 0 0,-11 3 0 16,-19 3 0-16,-4-1 0 16,-5-3 0-16,-8-8 0 15,-13 3 0-15,-13-4 1 16,-13 0-1-16,-14-1 1 16,-9 1 1-16,-12-5 0 15,-6-7 3-15,-6-7 1 16,-3-2 2-16,-4-1 0 15,4-2 4-15,2 3 0 16,1-3 0-16,1 0 0 16,6-2-1-16,-1 5 1 15,5 8-6-15,-4 4 1 16,2 4-4-16,2 3 1 16,9 6-1-16,0 0 0 15,3 4-2-15,7 8 1 16,11 5-2-16,7 8 1 0,12 4-1 15,4 2 1-15,5 0-1 16,4 1 0-16,10 4 0 16,6 4 0-16,3-3-1 15,3 3 0-15,10 1-1 16,5 0 1-16,-1-3-2 16,8-4 1-16,14-3-1 15,12-2 1-15,11-4 0 16,2-1 0-16,6-9-1 15,4 0 0-15,11 0 0 0,9-6 1 16,10-5-1-16,10-1 0 16,15-1 1-16,2 1 0 15,5 3 1-15,9 2 1 16,5 2-1-16,1 4 1 16,6 3-1-16,2 0 1 15,14 1 0-15,-2 3 0 16,0 1 0-16,1 3 0 15,2 1 0-15,3-1 1 16,8 3 0-16,4 1 0 16,8 0 1-16,-1-2 1 15,-3-5 1-15,6 2 1 16,7 5 0-16,4-2 1 16,-1-1 0-16,2 1 1 15,8 7-2-15,5-2 1 0,4 3 0 16,-2 4 0-1,1 4-1-15,8 1 0 0,7-1 0 16,-2-2 1-16,1 2-2 16,3 2 1-16,6 1-1 15,13-1 0-15,-3-2-1 16,-3-2 1-16,6-2-2 16,-2-7 1-16,-5-4-1 15,-5-1 1-15,-10-1-1 16,-4-6 0-16,-10-5 0 15,-8-5 0-15,-7-9 0 0,1-3 0 16,1-5 1-16,-2-2 0 16,-13-4-1-16,-7-6 1 15,-19-6 0-15,-7-10 1 16,-10-5 0-16,-21-2 0 16,-16-9 0-16,-15-6 1 15,-21-4-1-15,-16-5 1 16,-18-11 1-16,-15-5 0 15,-20-12 3-15,-9-5 0 16,-6-3 4-16,-13-8 0 16,-9-4-2-16,-11-6 0 15,-4-2-1-15,-10 3 1 16,-7 2-3-16,-8 6 1 16,-7 3-3-16,-8 6 1 15,-7 15-2-15,-4 5 1 16,-7 7-1-16,-6 6 1 15,-11 11-1-15,-10 9 1 0,-9 7-1 16,-13 11 0-16,-7 8-4 16,-8 8 1-16,-11 6-2 15,-14 9 0-15,-18 5-2 16,-10 6 1-16,-9 6-5 16,-16 2 1-16,-16 5-4 15,-23 3 1-15,-18 2-2 16,-22 5 1-16,-18 7-2 15,-9 0 0-15,-18-1 2 0,-17 4 0 16,-12 4 0-16,-13 2 1 16,-11 0 2-16,-13 0 0 15,-4 0 1-15,-7-1 1 16,-9-8 0-16,-7-3 1 16,-9 0 0-16,-2-4 0 15,-7 2 0-15,-3-5 1 16,0-8 0-16,0 1 0 15,-2 2 0-15,-2-6 1 16,-1-8 0-16,-8 1 0 16,-8 1 0-16,0 1 0 15,-10 2 0-15,7-4 0 16,-1 2 0-16,3-1 1 16,3-3-1-16,1-1 1 15,-7 2-1-15,9-4 1 16,7-5-1-16,-2 4 1 15,-1-4-1-15,1 2 1 0,-2 6-1 16,-3-2 1-16,14 2-1 16,0 4 1-16,-1 6-1 15,1-1 1-15,2 0-1 16,1 6 1-16,1 3-1 16,6 7 1-16,10-4-1 15,-6 3 1-15,-2-3-1 16,10 6 1-16,13 1-1 15,-3 0 1-15,-2-1-1 16,7 0 0-16,11 3 0 0,-8 0 0 16,-10 0 0-16,-3 9 1 15,-6 13-1-15,-12 24 1 16,-11 16-2-16,-3 28 0 16,-9 26-6-16,0 7 0 15,388-135-2032-15</inkml:trace>
</inkml:ink>
</file>

<file path=ppt/ink/ink4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1T15:08:39.008"/>
    </inkml:context>
    <inkml:brush xml:id="br0">
      <inkml:brushProperty name="width" value="0.05292" units="cm"/>
      <inkml:brushProperty name="height" value="0.05292" units="cm"/>
      <inkml:brushProperty name="color" value="#FF0000"/>
    </inkml:brush>
  </inkml:definitions>
  <inkml:trace contextRef="#ctx0" brushRef="#br0">25490 7211 828 0,'0'0'0'16,"0"0"10"-16,35-5 0 15,8 5 17-15,6 0 0 16,2 2 5-16,6 0 1 16,1-4 0-16,3 0 1 15,8-1-5-15,14-1 1 16,12 4-5-16,8 4 1 16,6 1-6-16,11 2 0 15,14-4 32-15,14 2 1 16,18-1 10-16,19-4 1 15,11 0-2-15,16-5 0 16,14 1 3-16,8-6 0 0,20-1-9 16,2-1 1-16,8-3-12 15,1 6 0-15,1-3 15 16,-8-4 1-16,-4-4 4 16,-12-3 1-16,-13-1-12 15,-16 3 0-15,-19 0-12 16,-12 1 0-16,-16 7-11 15,-25 1 1-15,-26 5-10 16,-27-1 1-16,-88 8-1842 0</inkml:trace>
  <inkml:trace contextRef="#ctx0" brushRef="#br0" timeOffset="2199.87">3718 8610 929 0,'0'0'0'16,"27"-18"29"-16,4 3 0 16,15-6 39-16,13 2 0 15,13 8-15-15,5-1 1 16,8-7-22-16,0 5 1 16,1 6-15-16,10-4 0 15,16 0-4-15,5-1 0 16,1 5 3-16,9-1 0 15,7-3 4-15,16 0 1 16,18-4 0-16,3 3 1 16,5-8 3-16,4 5 1 0,0-1-4 15,5 0 1-15,6-2-5 16,11 1 0-16,10-1 3 16,10 2 0-16,9-9 5 15,4 3 1-15,0 1-1 16,3 1 0-16,2 2-1 15,3 5 1-15,0-1-2 16,-3 3 1-16,9-1-4 16,-6 1 1-16,-3 0-5 15,-3 2 1-15,4 6-4 0,3 1 1 16,4-1-3-16,-2-1 0 16,-3-7-2-16,0-2 0 15,1-1 3-15,-1-1 0 16,-3 2 2-16,0 2 1 15,4-3-2-15,-1 1 0 16,0 2-2-16,1 0 1 16,-3 3 1-16,1 2 1 15,-7 2 0-15,1 1 0 16,-1 1 0-16,-6-1 0 16,4 3-2-16,-7 1 0 15,-6-5-3-15,-8 3 0 16,-1 4-1-16,-1 3 0 15,0-4-3-15,-2 3 1 16,-5-1-1-16,-2 1 1 16,4-1-2-16,-2 2 0 15,1-1 0-15,-8-2 0 0,2 1-1 16,5 1 0-16,-1-3 0 16,1-2 1-16,-2-8-2 15,0-1 1-15,2 4-1 16,-2-1 0-16,-5 1-1 15,0-1 1-15,1 3 0 16,-1-1 0-16,2-2-1 16,-4 2 1-16,0 5 0 15,2 0 0-15,-2 0-1 0,0 0 1 16,-4 0 0-16,-3 0 0 16,2 0-1-16,-4 0 1 15,0 3-1-15,1-3 0 16,-1 2-1-16,2-2 1 15,1 0 0-15,-2 2 0 16,1 3 0-16,7 0 0 16,0-1-1-16,1-1 1 15,-1 6-1-15,2-1 0 16,4-4 0-16,4-1 1 16,8-1 0-16,12 1 1 15,5 1-1-15,6 5 0 16,-1 3 0-16,3-4 0 15,-10 1-1-15,3 3 1 16,4 0-1-16,1 2 0 16,-6 7 0-16,-5 0 0 15,0-2-1-15,0-7 1 16,4 2-1-16,-3-2 0 0,-6-4 0 16,-4-1 1-16,-5 2 0 15,-9-4 0-15,-8 2 0 16,-19-3 1-16,-11-3 2 15,-15 6 1-15,-11 2 0 16,-13-4 1-16,-13-2 0 16,-16-3 0-16,-8 0 0 15,-15 4 1-15,-9-1 2 16,-13-1 1-16,-18-5-2 16,-11 1 0-16,-7 2 1 0,-5 0 0 15,-2 0 0-15,-7 0 0 16,9-5-1-16,-9 5 1 15,0 0-2-15,0 0 0 16,1-7-1-16,-1 7 1 16,-7-5-2-16,7 5 0 15,-12-7-1-15,5 3 0 16,0 3 0-16,0-6 1 16,0-2-2-16,0 0 1 15,1 1-1-15,6 8 0 16,-14-12-1-16,5-1 1 15,2 5-2-15,4 1 0 16,3 7-1-16,-9-5 1 16,2-1-1-16,0 5 1 15,7 1-1-15,-11-2 0 16,4-1-1-16,7 3 1 16,-9-7-2-16,9 7 1 0,0 0-4 15,-12-14 1-15,12 14-2093 16</inkml:trace>
  <inkml:trace contextRef="#ctx0" brushRef="#br0" timeOffset="5283.09">4064 9303 604 0,'0'0'0'0,"55"0"15"0,-4-1 0 15,2-6 24-15,-4-2 1 16,6 1 46-16,0-3 1 16,12 9-3-16,-4-1 0 15,4-1-34-15,-7 3 1 16,-7-3-4-16,7 1 0 16,9 6-14-16,10-3 1 15,2-3-3-15,0 1 1 16,-3 2-4-16,7-2 1 15,10-3-5-15,0 0 0 16,-8 2-3-16,-3-1 1 16,11 1-5-16,1 1 1 15,3 2-4-15,-1-4 1 16,-6 1 1-16,2 1 1 16,15 0 3-16,-5 4 0 0,-11 3 7 15,3-1 0-15,13-4 2 16,-1 0 1-16,-10 0-2 15,12 0 1-15,15 0-5 16,-2 0 1-16,-10-9-6 16,4 6 1-16,6-1-2 15,-1 1 0-15,-6-2-3 16,1 1 0-16,6 2-4 16,-5 1 0-16,-5-1-1 15,4-1 0-15,4 1-1 16,-2 2 1-16,-3 0-2 0,2 0 1 15,4 0-1-15,0 2 1 16,-4 3-1-16,-2-2 1 16,-3-3-2-16,0 4 0 15,0 3 0-15,-5 1 0 16,-4 3-1-16,0-1 0 16,-9 2 1-16,4 2 0 15,5-2 2-15,-9-3 0 16,-14-2 0-16,2 1 0 15,5 1 1-15,2-4 1 16,-3 2-2-16,-6-7 0 16,-5 2-2-16,7 0 0 15,10-1-1-15,-5-2 0 16,-3-6-2-16,-8 1 1 16,5 3-1-16,2-1 0 15,12 1-1-15,-7 1 0 16,-11 2 0-16,0-3 1 15,10 1-1-15,2-1 0 0,-2-1 0 16,0 1 0-16,-1-2-1 16,-4 1 1-16,10 4 0 15,-3 0 0-15,-9 0-1 16,0-3 1-16,0 1 0 16,1 4 0-16,-1 5 0 15,0-4 0-15,-12 4-1 16,3-2 1-16,9 0-1 15,4 0 1-15,1 8-1 0,-5-1 0 16,-8-7-1-16,-1-2 0 16,9 3 0-16,4 4 0 15,1-1 0-15,-8 3 0 16,-6-9-1-16,4 2 1 16,12 2 0-16,0 0 0 15,-5 0 1-15,-2 0 0 16,4-2 0-16,7-1 0 15,7 1 0-15,-1-2 1 16,-4-6-1-16,3-1 0 16,10 4-1-16,-6 0 1 15,-6-1-1-15,2 1 0 16,0 0 0-16,6 0 0 16,-10 0 0-16,4 0 0 15,5 1 0-15,2 6 0 16,-3-5-1-16,1-2 1 0,2-2-1 15,0 2 1-15,4 0-1 16,1 0 1-16,-3-5-1 16,2 2 1-16,3-4-1 15,2 3 1-15,-6 3 0 16,5-3 0-16,8 4 0 16,-6 4 0-16,-1-8 0 15,3 2 1-15,6 1-1 16,2-1 1-16,-3-2-1 15,-1-2 1-15,-3 4 0 16,6-2 0-16,1 4 0 0,-3 4 1 16,-1-4 1-16,-1 2 1 15,2 4-1-15,-4-2 1 16,-6-1-1-16,3 3 0 16,8 6 0-16,-4-4 1 15,-8-4-2-15,3 1 1 16,10 2 0-16,-5-2 0 15,-10-5 0-15,3 2 0 16,12 3-1-16,1 0 1 16,-6-8-1-16,-3 3 0 15,8 5-1-15,-1-2 1 16,-2-4-1-16,-2-1 0 16,7 4 0-16,2 3 1 15,0-5 0-15,0 0 0 16,0 0 0-16,6 3 0 15,4-3-1-15,-1 2 1 0,-7 0 0 16,3 0 1-16,6 3-1 16,-3 2 0-16,-4-4-1 15,1-1 1-15,2 5-1 16,7-2 1-16,4 4 0 16,0 1 1-16,-4-1 0 15,2-4 1-15,10 2 0 16,4 1 0-16,5-2-1 15,-3 1 1-15,0 1 0 16,5-3 0-16,5 2 2 0,6 2 0 16,3-4-2-16,-2 2 0 15,3 0 0-15,-5 2 0 16,-6-1 4-16,-1 1 1 16,1 0 1-16,-4-1 1 15,2 1-2-15,-4-2 0 16,-5 1 3-16,-7-2 0 15,-7-6-1-15,-6 0 0 16,-8 0-1-16,-9 0 0 16,-14 0 1-16,-7 3 0 15,-4 4-1-15,-9-2 0 16,-10-1-1-16,-14-4 1 16,-14-4-1-16,-10 4 0 15,-9 0-1-15,-8-3 1 16,-7-1-1-16,-5 3 0 0,-2-5-2 15,-7 6 1-15,0 0-2 16,3-7 0-16,-3 7-4 16,-8 0 0-16,-7 4-3 15,-8-8 1-15,23 4-2172 16</inkml:trace>
  <inkml:trace contextRef="#ctx0" brushRef="#br0" timeOffset="6381.1">3881 10582 1097 0,'0'0'0'15,"-32"-12"41"-15,9 7 0 16,5-2 32-16,4 7 1 15,2 2-17-15,6 0 0 16,6-2-22-16,0 0 1 16,27 7-17-16,10-1 0 0,16 1-3 15,16 5 1-15,17 4-3 16,13 1 0-16,5-1-2 16,12-6 0-16,24-1 0 15,18 1 1-15,24 2-2 16,25 1 1-16,15-6-1 15,16-2 0-15,11 0 4 16,13-5 1-16,22 0-4 16,20 0 0-16,20-5 9 15,6-2 0-15,0-11 4 0,18 1 1 16,17 0 8-16,9-4 0 16,12-5 17-16,-9 2 0 15,-11 7-1-15,4 1 1 16,6 4-7-16,-17 3 0 15,-18 4-8-15,-22 2 0 16,-7-1-5-16,-28 8 0 16,-26 6-9-16,-38 4 1 15,-20 1-3-15,-38 3 0 16,-30 2 0-16,-29 1 1 16,-22 0 0-16,-16-2 1 15,-17-2 2-15,-11-3 1 16,-20-7-7-16,-1-2 0 15,9 6-11-15,15-3 0 16,24-6-4-16,8-23 0 16,-72 21-1968-16</inkml:trace>
</inkml:ink>
</file>

<file path=ppt/ink/ink4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1T15:09:22.456"/>
    </inkml:context>
    <inkml:brush xml:id="br0">
      <inkml:brushProperty name="width" value="0.05292" units="cm"/>
      <inkml:brushProperty name="height" value="0.05292" units="cm"/>
      <inkml:brushProperty name="color" value="#FF0000"/>
    </inkml:brush>
  </inkml:definitions>
  <inkml:trace contextRef="#ctx0" brushRef="#br0">5225 11595 1478 0,'19'0'0'15,"34"0"56"-15,16 0 0 16,12 0 44-16,0-2 1 16,-5-5-28-16,3 2 0 15,15 1-21-15,-4-1 0 16,-4-7-26-16,4 0 1 16,5 9-12-16,4 1 1 0,-4 0-7 15,1 4 1-15,-1 6 10 16,2 1 0-16,9 3 7 15,-4 0 1-15,-7-6 8 16,4-1 1-16,10 5-1 16,-5-5 1-16,-1-8-5 15,1 1 1-15,9 2-4 16,0 0 0-16,-16-3-5 0,5 1 1 16,11 4-6-1,-6 3 0-15,-6-2-3 0,-2 1 0 16,1 4-1-16,3 3 0 15,-6 3-2-15,-4-2 0 16,-1-4 0-16,5-1 1 16,7 2 0-16,0 0 0 15,-9-4-1-15,4 2 0 16,9 3-3-16,1 1 0 16,-9-3 1-16,8 4 0 15,5-1-1-15,0 3 0 16,-6-2-1-16,-1 0 1 15,11 3-1-15,-4 1 1 16,-6-1-3-16,6-1 1 16,9-3 0-16,-4-1 1 15,-2-1-1-15,3-2 1 16,2 0-2-16,1 1 0 16,-13 1-1-16,8-4 0 15,4 2-1-15,-2 2 0 0,-10-6 1 16,2-1 0-16,7-4-1 15,-5 0 1-15,-3 2 1 16,1 2 0-16,10-2 0 16,-2 0 1-16,-12 4-1 15,-1 1 1-15,2 2 1 16,-1-2 1-16,-6-5 1 16,3 2 0-16,7 5-1 15,-7-1 1-15,-14 0-3 0,-4-1 1 16,4 4-1-16,0-3 1 15,-3 0-3-15,-6-5 1 16,-7-1-1-16,5 0 1 16,8 4-2-16,-3-2 1 15,-4-4-2-15,-6-2 1 16,-4-1-1-16,5 0 0 16,4 3-1-16,0 2 1 15,-10 2-2-15,-2-2 0 16,-5-3 1-16,-2 1 0 15,0 4-1-15,5 4 0 16,4-4 1-16,-6-2 1 16,-1-2 0-16,-2 2 0 15,0-3 1-15,4 3 0 16,6 3 2-16,-1 1 0 16,1-2 0-16,-3-2 1 15,-5 0-1-15,2 3 1 0,6 2-3 16,1-1 1-16,3-4 2 15,-2 0 0-15,-5 0-1 16,0 0 0-16,2 3 1 16,-2-1 0-16,7 3 0 15,-3 0 1-15,-6-1-1 16,-3 1 1-16,-8 2 1 16,1-2 0-16,-2 0 0 15,0 0 0-15,0 2-2 16,-4 0 0-16,-6-2 1 0,-10-1 1 15,-3-8-1-15,-2 3 0 16,-7 2 0-16,-1 3 0 16,-2-2-2-16,-4-2 0 15,3 0-4-15,1 0 0 16,0 0-3-16,3 0 1 16,5 0-1-16,8 0 0 15,-34 0-2610-15</inkml:trace>
</inkml:ink>
</file>

<file path=ppt/ink/ink4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1T15:09:53.106"/>
    </inkml:context>
    <inkml:brush xml:id="br0">
      <inkml:brushProperty name="width" value="0.05292" units="cm"/>
      <inkml:brushProperty name="height" value="0.05292" units="cm"/>
      <inkml:brushProperty name="color" value="#FF0000"/>
    </inkml:brush>
  </inkml:definitions>
  <inkml:trace contextRef="#ctx0" brushRef="#br0">11561 8862 1511 0,'0'0'0'0,"0"0"51"16,26 0 0-16,-12 2 38 16,4 0 0-16,-1 1-24 15,13 2 0-15,11 6-27 16,7 6 1-16,1 4-21 15,14 0 0-15,15-1-6 16,24-4 1-16,31-2 2 16,20-2 1-16,27-9 1 0,33-6 1 15,26-11 2-15,13-7 0 16,14-6 1-16,1-12 1 16,-12-4 3-16,-8-7 0 15,0-5 0-15,-16-6 0 16,-19-5 0-16,-16-8 0 15,-20-1-1-15,-19-8 1 16,-23-3 4-16,-28-9 1 16,-20-2 6-16,-29-4 1 15,-29-2 1-15,-26 0 1 16,-18 3-8-16,-28 1 0 16,-21-4-5-16,-17 4 0 15,-8 12-8-15,-21 10 0 16,-21 2-7-16,-20 4 0 15,-10 11-9-15,-21 15 1 16,-20 19-3-16,-18 15 0 0,-13 18-2 16,-24 17 1-16,-26 21-4 15,-10 18 1-15,-4 8-4 16,-8 12 1-16,-2 10-3 16,15 11 0-16,14 10 0 15,22 11 0-15,20 5-2 16,29 5 1-16,19 5 0 15,36 0 0-15,26 9 1 16,46-14 0-16,42-16-2 16,43-13 1-16,40-13 0 0,47-13 1 15,52-11-2-15,44-19 0 16,37-13 2-16,25-24 1 16,31-13 1-16,4-10 1 15,0-11 1-15,-7-3 0 16,-2 0-14-16,-12-18 1 15,-263 42-1862-15</inkml:trace>
  <inkml:trace contextRef="#ctx0" brushRef="#br0" timeOffset="19317">2300 9117 1187 0,'0'0'0'16,"23"-11"43"-16,-2 1 1 15,2-1 34-15,0 3 1 16,12-4-20-16,6 0 1 16,-1 1-24-16,12-1 0 15,11 5-15-15,13 4 1 16,2 3-4-16,8 3 1 16,11 4-2-16,16 2 0 0,14 3-5 15,14-4 1-15,21-2-4 16,27-3 1-16,19-3-1 15,18-2 0-15,23 1-2 16,12-5 0-16,23-2 4 16,19-4 0-16,18 3 5 15,9 0 1-15,-2 1 5 16,25 1 0-16,14 3 7 16,1 3 0-16,-6-3 4 15,0-1 1-15,4-2 3 0,3 0 0 16,2 0-2-16,-24 0 1 15,-21-5 7-15,-10 4 1 16,-13 4-2-16,-1 2 1 16,-23 2-5-16,-15-1 1 15,-27-5-3-15,-22-2 1 16,-28-1-3-16,-25-3 0 16,-15-7-1-16,-22 0 0 15,-19 0-1-15,-18-2 1 16,-16 6 2-16,-15-3 0 15,-17 1-1-15,-13-4 0 16,-11 6-6-16,-6-3 0 16,-6-4-7-16,1-1 1 15,13 3-7-15,10 2 0 16,-28 18-2242-16</inkml:trace>
  <inkml:trace contextRef="#ctx0" brushRef="#br0" timeOffset="20551.74">19625 9186 1467 0,'0'0'0'15,"37"-5"55"-15,-2 3 0 16,8 2 39-16,4 0 1 16,3 2-28-16,-3-1 0 15,3-1-27-15,6 0 0 0,11 0-12 16,14 0 0-16,20 0-7 15,12-1 0-15,14-1 10 16,17-3 0-16,20 1 6 16,23 4 1-16,23 4 4 15,18 1 1-15,17-5-10 16,14 0 1-16,15 2-7 16,1-1 1-16,-3-4 8 15,4-4 1-15,-6 2 3 16,-3-4 1-16,-1-3-3 0,0-4 0 15,6 3 8-15,-9 0 0 16,-6-2-3-16,-6-2 1 16,-13-1-5-16,-25 3 1 15,-22-4-7-15,-22 5 0 16,-19-3-6-16,-23-3 0 16,-21 7-4-16,-16-3 0 15,-7 7-3-15,-9-4 0 16,-9-3-4-16,-8-5 1 15,-11 4-1-15,-6 1 0 16,-5-3-3-16,-5 2 1 16,-1 0-2-16,-8 1 1 15,-5 7-2-15,-6 1 0 16,1-1-1-16,-4 6 0 16,-7 3-1-16,0 0 1 15,7-5-3-15,-7 5 1 16,0 0-2-16,-9-4 1 0,2 1-3 15,-2-1 0-15,-1 2-2 16,-1 1 1-16,0-1-3 16,1 2 1-16,5 0-2 15,5 0 1-15,0 0-2502 16</inkml:trace>
</inkml:ink>
</file>

<file path=ppt/ink/ink4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1T15:10:26.874"/>
    </inkml:context>
    <inkml:brush xml:id="br0">
      <inkml:brushProperty name="width" value="0.05292" units="cm"/>
      <inkml:brushProperty name="height" value="0.05292" units="cm"/>
      <inkml:brushProperty name="color" value="#FF0000"/>
    </inkml:brush>
  </inkml:definitions>
  <inkml:trace contextRef="#ctx0" brushRef="#br0">6581 7396 1377 0,'0'0'0'16,"0"0"30"-16,30-8 1 16,-5 8 38-16,10-4 0 15,6 4 0-15,3 4 0 16,2-4-15-16,5 0 0 16,5 0-29-16,9 0 1 15,17 0-2-15,8-4 0 16,17-1-1-16,11-4 0 15,18 6 10-15,7 3 0 0,2-3 4 16,5 3 0-16,12 3 8 16,9-1 1-16,11 1-12 15,6 1 1-15,6-4-10 16,2-6 1-16,11 0 3 16,-10-1 0-16,2 0-2 15,-12 0 0-15,0-11-1 16,0 3 0-16,-1-2-1 15,-3 4 1-15,-5 1-4 16,-17 4 1-16,-11-4-1 0,-18-1 1 16,-7 0-3-16,-17 1 1 15,-17 5-2-15,-4 0 1 16,-11 5-2-16,-18-2 0 16,-26 4-1-16,-15-1 0 15,-3-3-2-15,-14 4 0 16,0 0-2-16,-28-3 0 15,-30-4-2-15,-20 2 1 16,-10 8 0-16,-16 1 1 16,-18 1-2-16,-15-2 0 15,-17 6-1-15,-11 3 1 16,-17 0-3-16,-16 2 1 16,-15 5-1-16,-8-2 0 15,4-1 0-15,-8-2 0 16,-8 1-2-16,5-3 1 15,-1-3-2-15,7 3 1 0,-4 2-2 16,0 5 1-16,9-2-1 16,6 1 1-16,2 1-1 15,12 2 0-15,10 1-1 16,25-1 1-16,17-2-1 16,23-2 0-16,15 2-1 15,20 0 1-15,20 0-2 16,14-5 1-16,25-4 0 15,14-1 0-15,19 0-1 16,31-4 0-16,41-5-1 16,31-5 0-16,45-4-1 0,32-8 1 15,52-2-3-15,50-7 0 16,29-7-2-16,24-3 1 16,20-6-3-16,11 4 0 15,4 5-1-15,5 9 1 16,2 3-10-16,-6 12 1 15,-2 9-9-15,-9 4 1 16,-365-4-2166-16</inkml:trace>
  <inkml:trace contextRef="#ctx0" brushRef="#br0" timeOffset="4550.46">9163 8698 1142 0,'0'0'0'16,"-19"-28"40"-16,-2 4 1 15,-6 1 47-15,4 3 1 16,4 1-23-16,3 3 1 16,6 4-25-16,4 3 1 15,6 9-10-15,-3-7 0 16,3 7-10-16,19 4 1 16,20 13 1-16,7 4 1 15,9 1-4-15,15-3 0 16,16 0 3-16,15-6 0 0,7-12 5 15,10-2 0-15,21-6-2 16,18-7 1-16,20-10-2 16,27-4 1-1,25-2 9-15,8 1 0 0,-3-4 11 16,-10 4 1-16,-21-4 7 16,-25 3 1-16,-17-2-3 15,-16 2 0-15,-4 11 17 16,-16 5 0-16,-25 6-16 15,-10 4 1-15,-14 6-11 0,-7 0 1 16,-11-4-23-16,-7-3 1 16,-1-7-19-16,5-6 0 15,6-6-5-15,6 0 0 16,-67 24-2131-16</inkml:trace>
  <inkml:trace contextRef="#ctx0" brushRef="#br0" timeOffset="5299.59">12328 8741 1265 0,'0'0'0'15,"0"0"16"-15,0 0 0 16,16-7 21-16,3 2 1 15,13-4 18-15,8 2 1 16,15 6 4-16,9-1 0 16,8 2-4-16,9 2 1 15,0-1 8-15,14 3 1 16,20-4-13-16,14-4 0 16,21 1 4-16,9-2 1 15,24-2-13-15,16 2 1 16,9 1 6-16,6 2 1 15,6 2 8-15,-4 6 1 16,-12 4-8-16,-6 0 1 0,-13-3-7 16,-9-2 0-16,-13-5-7 15,-19-1 0-15,-8-3 8 16,-12 4 0-16,-10 5-1 16,-19-1 0-16,-22-4-7 15,-17 0 1-15,-17-7-8 16,-14 2 1-16,-9-4-8 15,-8-1 0-15,-4-11-10 16,-2 2 1-16,1 7-6 16,4-4 1-16,13-8-11 0,10 3 1 15,12 7-6-15,7 4 1 16,-49 10-2381-16</inkml:trace>
  <inkml:trace contextRef="#ctx0" brushRef="#br0" timeOffset="6165.67">18507 8779 1343 0,'0'0'0'16,"-20"5"37"-16,6 2 1 16,5-3 24-16,9-4 1 15,0 14-2-15,11 1 0 16,14 2 1-16,8 2 0 15,11 2-37-15,13-3 1 16,15-3-4-16,16 2 0 16,20-1 7-16,15-2 0 0,17-2 33 15,8-5 1-15,4-2 11 16,19-5 0-16,16-7-3 16,7 2 1-16,16 1 9 15,10 1 1-15,8-2-15 16,4 0 1-16,-1-4-14 15,-10-1 1-15,-16-4-11 16,-6 2 1-16,-14 3-4 16,-16 0 1-16,-19 8-2 15,-21-1 0-15,-20 2-3 0,-17 0 0 16,-16-5-5-16,-11 3 0 16,-8 2-3-16,-17-2 0 15,-17-1-5-15,-5-2 0 16,-6-2-3-16,2-2 1 15,4-8-12-15,7 1 0 16,6 1-10-16,10 1 1 16,14-2-4-16,8-1 0 15,-63 17-2487-15</inkml:trace>
  <inkml:trace contextRef="#ctx0" brushRef="#br0" timeOffset="6999.63">25222 8994 1399 0,'19'-4'0'0,"27"-4"40"16,9 2 1-16,15 1 39 16,19 3 0-16,22 4-19 15,12 3 1-15,16-5-24 16,10 0 0-16,6 0-14 0,21 2 1 16,24-4-4-16,13-3 0 15,20 2 7-15,3 1 1 16,6 2 7-16,0 2 0 15,-3-1 5-15,-8 3 1 16,-15-1 7-16,-17 1 0 16,-26 1 0-16,-29-1 0 15,-20-1-4-15,-20 2 1 16,-19-8 4-16,-17-2 0 16,-13-2-5-16,-18-2 1 15,-16 2-15-15,-7-7 0 16,-1-12-10-16,-6 2 0 15,-4 8-12-15,3-6 0 16,-6 22-2066-16</inkml:trace>
  <inkml:trace contextRef="#ctx0" brushRef="#br0" timeOffset="8494.48">2679 9997 1086 0,'0'0'0'16,"0"0"21"-16,32 0 1 0,-18 0 23 15,7 2 1-15,8 3 7 16,6-1 1-16,-3-4-14 15,-4 0 1-15,7 2-23 16,6-1 0-16,8 1 2 16,9 1 0-16,16 3 3 15,6 1 0-15,-3 1-5 16,8 1 1-16,16-2 6 0,6 1 0 16,6 6 0-1,9 2 0-15,19-1-5 0,4-1 0 16,8-2-1-16,13-5 0 15,10 0-3-15,9-3 0 16,9-4-5-16,6-4 1 16,17-1 3-16,3 0 1 15,15-5 2-15,5-1 0 16,14 1 0-16,16-1 0 16,8-1 0-16,12 0 0 15,-5-7 1-15,3 5 1 16,6 2 3-16,10 3 0 15,15-1-2-15,-2 3 1 16,-4 0 5-16,-3 2 0 16,1 2-1-16,4-1 1 15,6 4 4-15,-5 4 1 16,-13-4 6-16,-1 1 0 0,10 5 1 16,-5-1 1-1,0-5-3-15,-14 0 0 0,-13 0-2 16,-3 1 0-16,-7-1-4 15,-12 0 0-15,-11 0-3 16,-9 0 1-16,-14 0-3 16,-13 0 0-16,-20 0 2 15,-8-1 0-15,-13-6 1 16,-4 2 0-16,-13 1-1 16,-17-1 0-16,-14-2-2 0,-13 2 1 15,-12 1-4-15,-5 3 0 16,-11 1 0-16,-18 0 0 15,-17 0 0-15,-14 0 0 16,-11 0-2-16,-10 0 0 16,-3 0-4-16,-8 0 1 15,9 0 0-15,-9 0 1 16,0 0-3-16,0 0 0 16,0 0-1-16,0 0 1 15,0-7-4-15,0 7 0 16,18-9-8-16,8-1 0 15,15-4-5-15,7-16 1 16,-48 30-2457-16</inkml:trace>
  <inkml:trace contextRef="#ctx0" brushRef="#br0" timeOffset="61916.61">9731 8568 1388 0,'0'0'0'0,"0"0"37"15,0 0 0-15,0 0 39 16,0 0 0-16,0 0-24 16,20 26 1-16,-8-7-32 15,11-2 0-15,4-5-8 16,10-3 0-16,7-2-6 0,5 2 0 15,6-1-2-15,3 1 1 16,5 0 0-16,10-2 1 16,18 3-1-16,5 5 1 15,1 5 0-15,12 0 0 16,22-1 0-16,4 0 1 16,5-13-2-16,10 0 0 15,7 7 0-15,10-5 1 16,10-4 1-16,11-3 0 15,12-1 3-15,8-3 0 16,4-6 2-16,-4 1 0 16,-4 2 1-16,-1 0 0 15,4 0 1-15,1 3 0 16,-4 10 0-16,3 3 1 16,-5 1-3-16,1 1 1 15,2 0 2-15,3-5 0 16,7-6-2-16,-3 1 0 15,5 7-1-15,-4-2 0 16,8-4 0-16,-1-3 1 0,3 5-2 16,4 2 0-16,2 2 0 15,4-4 1-15,2 0-2 16,6 1 1-16,6-1-1 16,2-2 0-16,10-1 1 15,10-2 0-15,15-2-1 16,3-5 0-16,6-1-1 15,17-4 1-15,10 5 0 16,6-4 1-16,0-11-3 0,13 3 0 16,12 7-2-1,0-1 1-15,2-4-1 0,3 3 0 16,20 9 0-16,-1 0 0 16,6-2 1-16,-1 2 1 15,1 1-1-15,5 1 1 16,2 1 1-16,2 2 1 15,3 0 4-15,-5-2 1 16,-9 1-2-16,-8-3 0 16,-8 8 3-16,-14-3 0 15,-19-1 0-15,-21 2 0 16,-18 2 0-16,-30-3 0 16,-35-1-1-16,-29 0 1 15,-27-1 4-15,-22-6 0 16,-25-2 3-16,-22-1 1 15,-20-4-5-15,-12 0 0 16,-9 2-7-16,-14 5 1 0,-22-2-12 16,-17 4 1-16,-15-2-3 15,-21 0 0-15,29 7-2132 16</inkml:trace>
</inkml:ink>
</file>

<file path=ppt/ink/ink4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1T15:11:08.023"/>
    </inkml:context>
    <inkml:brush xml:id="br0">
      <inkml:brushProperty name="width" value="0.05292" units="cm"/>
      <inkml:brushProperty name="height" value="0.05292" units="cm"/>
      <inkml:brushProperty name="color" value="#FF0000"/>
    </inkml:brush>
  </inkml:definitions>
  <inkml:trace contextRef="#ctx0" brushRef="#br0">15764 7672 1198 0,'0'0'0'0,"33"-14"29"15,-8 3 0-15,-6 8 41 16,-1 3 0-16,2 0-11 16,1 0 1-16,2 0-21 15,3 0 0-15,6 0-16 16,5-7 1-16,9 2-6 15,8-2 0-15,12 7-2 16,6 0 1-16,2 0 5 16,7 0 0-16,13 2 14 15,4-1 1-15,12 3 6 0,15-1 0 16,16 1 4-16,13 1 0 16,10 0 0-16,21-1 1 15,20-1 0-15,8-3 0 16,13 3-4-16,3-1 1 15,13-4-12-15,6 1 1 16,19 1-2-16,-1-2 1 16,6-5-4-16,1 2 0 15,2 1-5-15,0 3 0 16,18 2 0-16,7 3 0 16,14-8 7-16,-3-1 1 15,-10 2-3-15,6 3 0 16,5 5 1-16,4-2 1 15,0-3-3-15,-6 4 1 16,-6-1-5-16,-8 1 1 16,0 1-8-16,-10-2 0 0,-9 3-3 15,-18-3 0-15,-10-3 0 16,-16 0 0-16,-18 2-5 16,-17 0 0-16,-24-2 1 15,-19-4 0-15,-19-5 1 16,-19 3 0-16,-19 4-1 15,-11 2 1-15,-8 0 0 16,-15-2 1-16,-20 0-1 16,-16-1 0-16,-12 3-5 15,-7 0 0-15,-9 0 0 16,-9 3 0-16,-25 1 0 0,-19 1 0 16,-22-8-2-16,-22 1 0 15,-25 4-2-15,-23-2 1 16,-28-2-2-16,-40-2 1 15,-38-8-1-15,-24 0 0 16,-16-7-1-16,-16 2 1 16,-15-1-1-16,-26-2 0 15,-31-10 0-15,-14 1 0 16,-24 1-1-16,-17 2 1 16,-31 11-1-16,-19 3 1 15,-25 8-1-15,-24 4 0 16,-32 7-1-16,-20 14 1 15,-29 12-1-15,-19 17 0 16,-18 12-2-16,-19 13 1 16,3 11-20-16,23-3 0 15,644-83-2278-15</inkml:trace>
  <inkml:trace contextRef="#ctx0" brushRef="#br0" timeOffset="51226.52">16185 8064 1422 0,'0'0'0'0,"0"0"38"16,30-24 1-16,-10 7 24 15,3 1 0-15,9-1-16 16,3-2 0-16,2 2-27 16,3-1 1-16,6 1-10 15,11 3 0-15,8 4-4 0,11 3 1 16,5 5-1-16,9 0 0 16,14 2-1-16,12 2 1 15,13 0-2-15,14 1 1 16,19-1-1-16,24 0 0 15,16 0-1-15,12-2 0 16,10-4 0-16,9 2 1 16,14 2-2-16,1 0 1 15,13 0-1-15,6 0 1 16,11-5-1-16,19 3 0 16,11 1 4-16,10-3 1 15,-2 4 7-15,5 0 1 16,10-8 6-16,6 1 0 15,-2 1 5-15,0-2 0 16,9-1-1-16,-5-3 1 0,-13 0 1 16,1 3 1-16,-3 2-4 15,-10 2 0-15,-16-7 1 16,-24-4 1-16,-18 3-1 16,-25 2 0-16,-18 3-4 15,-30-5 1-15,-31-4-2 16,-25 2 0-16,-21 2-2 15,-25 3 0-15,-19-9 1 16,-16 2 0-16,-9-4-1 16,-5 0 0-16,-1-12 1 15,-2-3 0-15,-7 3-1 0,0-1 1 16,-1-10-2-16,-2 1 1 16,-1 1-2-16,-4-1 1 15,-5 0-1-15,-6-9 0 16,-4-7-1-16,-7-3 1 15,-6-4-3-15,-7 0 1 16,-5-1-2-16,-4-1 0 16,0 1-2-16,-2-4 0 15,-7-3-1-15,0 8 1 16,-1 5-2-16,-10 11 1 16,-6 5-2-16,-8 7 0 15,-4 2-3-15,-5 6 0 16,-4 11-3-16,-8 9 1 15,-12 6-2-15,-11 4 0 16,-6 9-1-16,-11 3 1 16,-9 2-1-16,-15 0 0 15,-11-4 0-15,-11-1 0 0,-4-2 0 16,-8-4 0-16,-13-6 0 16,-2-6 0-16,-12-3 0 15,-5-4 0-15,-16-1 0 16,-12 0 0-16,-18 1 0 15,-7 4 0-15,-13-4 0 16,-8 3 0-16,-6 1 0 16,-1 3 0-16,-15 5 0 15,-1 4 0-15,-3-5 0 16,4 5 0-16,11 5 0 0,-3 2 0 16,-8 2-2-16,1 5 1 15,7 5-2-15,-3 3 0 16,7 10-1-16,-8 0 0 15,-20 6 0-15,10 7 0 16,10 2-1-16,21 10 1 16,11 13 0-16,12-5 0 15,18-2 0-15,25-10 1 16,25-8-1-16,26-3 0 16,14-8 0-16,24 3 1 15,27-4-1-15,23-1 0 16,14-2 0-16,11-2 1 15,12 4 0-15,12-6 0 16,20-10 1-16,15-7 0 16,9-1 1-16,13-3 1 15,10-1-1-15,2-6 1 0,2-5 0 16,0-1 0-16,-4-1 0 16,1 2 1-16,-1 11 0 15,-3 2 0-15,-4 12 1 16,0 3 1-16,2 11 1 15,-7 3 0-15,-4 7 1 16,-1 3 0-16,3 0-2 16,0 12 1-16,8 8-1 15,-1 1 0-15,9-10-2 16,10-8 1-16,17-3 0 0,10-3 0 16,16-4 0-16,5-7 0 15,2-9-1-15,7-3 1 16,9-1-1-16,2-6 0 15,-2 0-2-15,7-7 1 16,-120-5-2120-16</inkml:trace>
  <inkml:trace contextRef="#ctx0" brushRef="#br0" timeOffset="66565.73">24308 9909 895 0,'0'0'0'15,"30"-12"18"-15,-7 3 0 0,-4 4 28 16,-3 0 0-16,4-4 10 16,-4 1 1-16,-4 3-4 15,-3-2 1-15,0 3-20 16,-2 2 0-16,0 2-1 15,-7 0 0-15,12-5 2 16,-12 5 0-16,9 2-2 16,-2 1 1-16,2-1-7 0,1 2 1 15,1-1-4-15,3 1 0 16,9 1-4-16,3 2 1 16,1-2-4-16,6-2 0 15,10 1 5-15,3-1 1 16,3 2 11-16,-1-3 0 15,5 2 0-15,5 1 1 16,5 2 5-16,10 0 1 16,6 1-3-16,7-4 0 15,3 1 7-15,4-2 0 16,8 6-2-16,1-4 1 16,0-5-5-16,4 0 0 15,5 4-3-15,0-1 1 16,-1-1-6-16,-5-2 0 15,1 0 6-15,-5 3 0 16,-4 3-8-16,-5 0 1 0,-8-6 6 16,-3 4 0-16,-7-2-2 15,-5 1 1-15,-11 1 1 16,-12-4 1-16,-14 0-8 16,-7 0 1-16,-2 0-8 15,-6 0 1-15,-4-6-3 16,-3 5 0-16,-3 1-4 15,-7 0 0-15,13 0-1 16,-6 0 1-16,-7 0-3 16,7 0 1-16,-7 0-2 0,5 3 0 15,-5-3-3-15,0 0 1 16,7 4-4-16,-7-4 0 16,4 7-3-16,-4-7 1 15,-4 13-4-15,4-13 0 16,0 0-2298-16</inkml:trace>
  <inkml:trace contextRef="#ctx0" brushRef="#br0" timeOffset="69106.56">16623 9997 1310 0,'0'0'0'0,"-55"-19"55"16,11 6 1-16,7-1 46 15,7 5 0-15,14 2-42 16,4 2 1-16,12 5-36 16,0-12 0-16,17 3-10 15,10-1 0-15,15 8-4 0,15 4 1 16,17 10-1-16,12 7 1 15,17 2 0-15,18-1 1 16,20-2-3-16,20 1 0 16,29-2-2-16,33-3 0 15,29 0-1-15,32-9 1 16,30-10-1-16,26-7 1 16,24-4-2-16,24-8 0 15,19-6 4-15,29 5 1 16,21 0 14-16,17 6 0 15,22 9 10-15,-4 6 1 16,0 6 4-16,-17 2 0 16,-12-1 22-16,-27-6 0 15,-34-1 2-15,-28-1 0 16,-19-4-7-16,-36-3 0 0,-31-9 0 16,-45-5 0-16,-37 1-5 15,-36-7 1-15,-42-6-10 16,-23 0 1-16,-24 7-9 15,-21 0 1-15,-18 0-24 16,-16-4 1-16,-26 35-2237 16</inkml:trace>
  <inkml:trace contextRef="#ctx0" brushRef="#br0" timeOffset="71521.17">11375 11148 1377 0,'0'0'0'0,"51"-1"56"16,6-1 1-16,17 5 59 15,11 4 1-15,10 2-45 16,5-1 0-16,3-4-7 15,3-2 0-15,6-2-34 0,5 0 1 16,5 1 1-16,3-1 1 16,2-1 10-16,9-1 1 15,8-3-3-15,8 1 1 16,7 1-7-16,10-1 1 16,6-4-3-16,1-1 1 15,13 2-7-15,-2 2 0 16,10 0-5-16,6-2 1 15,0-2-4-15,-2-5 1 16,-3 4-3-16,-1-2 1 16,-1-4-1-16,2-1 0 15,-1 0-3-15,4-4 0 16,0 0-2-16,2 0 1 16,11-3-1-16,1 3 1 15,-2 2 1-15,-1 5 1 16,-4 6 0-16,-5-1 0 15,1 6 0-15,-2-4 1 0,-8 5-3 16,0 2 1-16,1 2-4 16,-4 1 0-16,3 1-3 15,-4-3 1-15,-1 3-1 16,0-1 0-16,-11 3-2 16,4-1 0-16,-1 2 0 15,-2 0 1-15,4 0-2 16,-5 1 1-16,-3 3-2 0,-4 2 1 15,-9 1 2 1,-7 2 0-16,-10 1 2 0,-6-5 0 16,-5-1 0-16,-17 1 1 15,-6 3-1-15,-9 3 1 16,-6 1 2-16,-3-7 1 16,-7-2 0-16,-6-3 1 15,-11-2 0-15,-8 2 1 16,-4 2-2-16,-8-1 0 15,-6 1-1-15,-10-2 0 16,-10 0-1-16,-4 0 0 16,-6-4-3-16,1 3 1 15,2 0-1-15,0 0 0 16,-6-3 0-16,-3 1 0 16,0 1-2-16,2 2 1 15,-9-7-2-15,11 8 1 16,-4-4-1-16,2-4 1 15,-1 3-2-15,-1 2 1 0,-7-5 0 16,11 6 0-16,-11-6-1 16,11 1 1-16,-4-1 1 15,0 2 0-15,0-2-1 16,0 0 0-16,0 0-2 16,0 0 1-16,0 0 0 15,4 0 0-15,4 0-1 16,1 0 0-16,-3 0 0 15,-3 0 0-15,-1-3-2 16,0-3 0-16,-2 1-1 0,0 2 0 16,0-1-3-16,-7 4 1 15,11-7-20-15,-3 7 1 16,-8 0-2460-16</inkml:trace>
  <inkml:trace contextRef="#ctx0" brushRef="#br0" timeOffset="73224.5">27614 10892 1422 0,'0'0'0'15,"56"12"55"-15,2 2 1 16,13 5 63-16,12 5 0 16,9 4-25-16,10 3 1 15,12 0-22-15,5-5 1 16,8-8-23-16,8-6 0 16,10-4-11-16,5 1 0 15,11-2-15-15,-1-4 1 16,-1-6-10-16,0-2 1 15,-1-2-12-15,-31-21 0 16,-127 28-1793-16</inkml:trace>
  <inkml:trace contextRef="#ctx0" brushRef="#br0" timeOffset="74172.83">3965 12628 1276 0,'23'-2'0'16,"46"-3"46"-16,21-4 0 15,9-5 84-15,17 1 0 16,16 1-34-16,22-2 0 15,13-4-36-15,8-1 1 16,-2 2-21-16,-6-2 0 16,-1 2 8-16,-3 1 0 15,13 2-10-15,-5 2 0 16,-2-2 3-16,-6-1 1 16,-19-6-10-16,-6 2 0 0,-1 2-4 15,-6-1 1-15,0-1-5 16,-6 2 1-16,-11 0 1 15,-1 5 0-15,0 3-3 16,-5 2 0-16,-18 9-5 16,-18 5 1-16,-14 5-6 15,-12 5 1-15,-5 6-3 16,-13 4 1-16,-2 8-11 0,-12-1 0 16,-14-34-1976-16</inkml:trace>
  <inkml:trace contextRef="#ctx0" brushRef="#br0" timeOffset="78049.67">17602 12413 996 0,'0'0'0'0,"0"0"22"0,25-7 1 16,-6 7 27-16,6-3 1 15,3-6-2-15,4-5 0 16,6-1-11-16,8 1 1 16,4 0-20-16,8 0 0 15,5 2-8-15,6-2 1 16,2 7 1-16,-6-1 0 15,6 1 15-15,10 2 1 16,5-2 11-16,2 2 1 16,-3-4 5-16,5-1 1 15,7 4-5-15,7 1 0 16,0-2-7-16,5-1 0 16,10 1-8-16,-3 1 1 15,0 1-5-15,6 0 1 16,9 2-6-16,1-1 0 15,-1-5-3-15,-1 4 0 16,6 2-2-16,0-1 0 0,10 4 0 16,-1-3 0-16,-4 3 0 15,0 3 1-15,7 4-2 16,2 0 1-16,-4 0-2 16,-1 0 1-16,0-2 0 15,1-3 1-15,6 1 0 16,7 3 0-16,-1-1 3 15,1 2 0-15,-5 0 0 0,1-2 0 16,9-3-2 0,0-2 1-16,3 0-2 0,5 1 0 15,-3-2-2-15,9-5 1 16,-5 3 0-16,-2 3 0 16,5 2-1-16,6-1 0 15,1 1-1-15,6 0 1 16,2 0-1-16,4-1 0 15,7 3 1-15,4-4 0 16,4 0 3-16,0 0 0 16,-4 5 1-16,2 2 0 15,7 2 2-15,-3 3 1 16,-4-4-1-16,-5 4 1 16,0-3 1-16,-4-2 1 15,-6-2 5-15,2-1 1 16,3-1 2-16,-1 2 1 15,6-3-4-15,-2 2 0 16,0-3-3-16,-3-1 1 0,-9 0-5 16,-4-1 0-16,-9-5-1 15,-13-1 0-15,-6 2-5 16,-15-2 1-16,-11 2-2 16,-15 0 0-16,-17 1-1 15,-9-1 0-15,-14-2-1 16,-9 0 1-16,-11 2-1 15,-8 0 0-15,-11 2-2 16,-10 3 0-16,-10 0-2 16,-4 0 0-16,-3 0-2 0,-10 0 0 15,7 0-3-15,-23 5 0 16,-21 12-1-16,-14-7 0 16,51-10-2218-16</inkml:trace>
  <inkml:trace contextRef="#ctx0" brushRef="#br0" timeOffset="80514.34">3284 13722 1164 0,'0'0'0'0,"32"-19"28"15,3 1 0-15,11 1 30 16,12 1 1-16,18 3-8 16,2 0 0-16,8 3-27 0,1 1 0 15,8 1-9-15,4-1 0 16,12 0-5-16,4 3 1 15,6 0-2-15,5 3 0 16,-5 1 6-16,12 2 1 16,9 5 2-16,0 4 0 15,-7 0 0-15,10 1 1 16,8-1-1-16,4-2 1 16,11-2-2-16,3-2 1 15,2 1 1-15,3-1 1 16,8 1-6-16,-3-4 1 15,8-6-4-15,-2 3 0 16,2 0 3-16,8 3 1 16,6 1 2-16,-3 4 0 15,-1 6-2-15,4 1 1 0,1-2 4 16,3 1 0-16,-10 1-1 16,11-2 1-16,9-5 0 15,-5-3 1-15,-4 7 1 16,-3-4 0-16,7-9-2 15,1 1 0-15,6 0-1 16,3-3 1-16,7-4-4 16,-1 0 0-16,-4 1-3 15,3 0 1-15,6 1-2 16,-2 1 0-16,0-4-1 16,4 4 0-16,-1 1-3 0,-8 2 1 15,0 4-1-15,-5 2 0 16,-3-2-2-16,8-4 1 15,-2 1-2-15,4-6 1 16,4 2-1-16,-1 2 1 16,-5 0-2-16,0-2 1 15,0 0 0-15,0 0 0 16,3 0 0-16,-3 2 1 16,-2 0 1-16,-4 1 0 15,-1 3 0-15,3-3 1 16,-3 2 0-16,1-3 0 15,-3 2 0-15,2-1 0 16,0 1 1-16,-4-1 1 16,2 1-1-16,0-1 1 15,0 1 4-15,0 0 0 0,0 3-1 16,1-6 1-16,1-2 0 16,0 1 1-16,7-2-2 15,1 2 0-15,8-1-1 16,10-5 0-16,0 0-2 15,4-3 1-15,5-3-1 16,0 2 0-16,3 3-1 16,1-2 1-16,-1-1-3 15,1 1 1-15,0 4-1 16,-1 4 1-16,4-1-1 16,2 4 1-16,5 3-1 0,-2 2 1 15,3 7-2-15,-3-4 0 16,2 1-1-16,-5-2 1 15,-2 1-1-15,-7 1 1 16,2 1-2-16,-4-2 1 16,-3 6 0-16,-11-2 0 15,-11 1 0-15,-8 3 1 16,-16-1-1-16,-11 1 1 16,-8 1 0-16,-24-2 0 15,-17-3-1-15,-14 0 1 16,-11 2-2-16,-21-4 1 15,-16-4 0-15,-12 1 0 16,-11 2 0-16,-14 1 1 16,-14 2-6-16,-14-2 0 15,-16-5 0-15,0 0 0 16,0 0-2133-16</inkml:trace>
  <inkml:trace contextRef="#ctx0" brushRef="#br0" timeOffset="81717.17">2616 15113 1332 0,'17'-9'0'16,"21"-8"40"-16,11 0 0 15,13 3 28-15,3 2 0 16,14-2-12-16,13 4 1 0,21 1-35 15,12 5 1 1,7 3-11-16,17 1 0 0,9-6-4 16,31 1 0-16,23-2 0 15,24-1 1-15,25-4-4 16,20 3 1-16,17 2 0 16,14 4 0-16,7 1 0 15,25 4 0-15,32 3 0 0,12 0 0 16,18 2 5-16,-1 2 0 15,12 1 6-15,11-1 0 16,15-3 10-16,12 0 0 16,20-3 6-16,8 4 1 15,11 3 0-15,-2-4 0 16,-5-1-6-16,-1-2 1 16,3 1 2-16,12 4 1 15,0 8 0-15,-5-2 0 16,-4-6-3-16,-21-4 0 15,-25-4 16-15,-26 3 1 16,-23 1 4-16,-27 1 1 16,-17 2-4-16,-34-5 0 15,-40-2-3-15,-34 3 1 16,-30 2-6-16,-30-1 1 16,-29-2-4-16,-33-2 0 15,-21 0-8-15,-19 1 1 16,-12-2-22-16,-2-1 0 0,-1 0-5 15,-2-20 0-15,-66 22-2176 16</inkml:trace>
</inkml:ink>
</file>

<file path=ppt/ink/ink4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1T15:13:22.543"/>
    </inkml:context>
    <inkml:brush xml:id="br0">
      <inkml:brushProperty name="width" value="0.05292" units="cm"/>
      <inkml:brushProperty name="height" value="0.05292" units="cm"/>
      <inkml:brushProperty name="color" value="#FF0000"/>
    </inkml:brush>
  </inkml:definitions>
  <inkml:trace contextRef="#ctx0" brushRef="#br0">2011 2127 638 0,'0'0'0'0,"21"15"9"15,-2-2 0-15,8-5 12 16,5-3 1-16,8-1 7 16,10-4 1-16,4-9 9 15,4 1 1-15,-3-3-7 16,-4 6 1-16,7 0-1 16,10 5 1-16,9 2-16 15,8 1 1-15,-2-3 4 16,5 3 0-16,2-3 0 15,7 2 0-15,7 2-2 16,4-4 0-16,4 3 5 16,1 1 1-16,13 1 4 0,6 7 1 15,2-3 6-15,-2 3 1 16,-5-4 1-16,7 1 0 16,6 3-6-16,4-3 0 15,-3-2-6-15,4 1 0 16,-2 4-2-16,10 0 0 15,15 9-2-15,3-7 1 16,-3-4 2-16,-4-1 0 16,-4 3-4-16,-1-3 1 15,8 0-3-15,13-1 1 16,7 4-1-16,6 0 1 16,2 1-2-16,6-5 0 15,8 1-2-15,-1-2 1 16,3-7 1-16,12 2 0 15,-3 1-1-15,6-3 0 0,1 3-1 16,3 3 0-16,-10-3-1 16,-3 1 1-16,-5 1-1 15,-2-2 0-15,-4 6 1 16,-1-4 1-16,-4 2 3 16,-2 2 1-16,-14 3 3 15,-5-7 0-15,-7-2 0 16,-11-3 0-16,-8 4 2 15,-15-1 1-15,-17-6-5 16,-9-1 1-16,-9-1 1 16,-7-2 1-16,-7 2-4 0,-11 2 1 15,-15-3-3-15,-6 0 0 16,-12 0-2-16,-4 6 0 16,-7 0-1-16,-5 0 0 15,-10 0-3-15,-3 0 1 16,-4 0-1-16,-6 0 0 15,-7 0-4-15,0 0 1 16,7-8-3-16,-2 1 0 16,4-5-5-16,10-2 1 15,17-7-5-15,10-3 1 16,-46 24-2032-16</inkml:trace>
  <inkml:trace contextRef="#ctx0" brushRef="#br0" timeOffset="1436.79">14928 3818 940 0,'0'0'0'15,"46"10"22"-15,0 2 0 16,13 4 14-16,12-1 0 16,15 3-3-16,8-6 1 15,7-7-2-15,8-2 1 16,20-6-15-16,15 3 1 16,15 7-6-16,19-5 0 15,27-2 8-15,22-2 0 16,26-5 3-16,16 2 1 15,17-4 0-15,23 0 1 16,15-3-1-16,27 0 1 16,20 3 10-16,17-1 0 0,19 1 5 15,13 4 0-15,16 2 4 16,5-1 1-16,0 3 1 16,7 1 0-16,9-4-6 15,17-3 0-15,11 2-7 16,-5 2 1-16,-6 1 1 15,-10-5 0-15,-14 2 1 16,-28 1 0-16,-41 8 1 16,-34 1 0-16,-42-5-5 15,-36 3 0-15,-31 6-1 16,-43 0 1-16,-36-1-11 0,-37 1 0 16,-43-2-7-16,-31-2 1 15,-25-1-11-15,-53-8 1 16,30 4-1786-16</inkml:trace>
  <inkml:trace contextRef="#ctx0" brushRef="#br0" timeOffset="2346.9">2522 5470 1265 0,'0'0'0'16,"0"0"33"-16,36 11 0 15,-1-3-8-15,11 6 0 16,12-2-12-16,9-1 1 16,7-10-11-16,14-2 1 15,25-6-2-15,11-2 1 16,19 0-1-16,10-3 0 16,23 4 0-16,29-3 1 0,19 6 1 15,16 2 1-15,14 6 1 16,16 2 1-16,14 7 0 15,14-1 0-15,0-6 0 16,28-2 1-16,16-3 6 16,20 0 1-16,3-10-3 15,11 0 0-15,26-2 7 16,4 1 0-16,5 3 15 16,-9 2 1-16,-12 6-6 0,-13 0 1 15,-10 4 13-15,-7 4 1 16,-4 8 2-16,-29 3 0 15,-40-3-6-15,-22-1 1 16,-31 3 0-16,-19-3 0 16,-26 2-1-16,-25-1 0 15,-30-7-3-15,-19-4 0 16,-13 2-8-16,-15-7 0 16,-19 1 3-16,-13 3 1 15,-14-8-4-15,-8-1 0 16,-3-3-2-16,0-4 1 15,2-4-20-15,5 2 1 16,4-1-8-16,6-3 1 16,-47 18-1841-16</inkml:trace>
  <inkml:trace contextRef="#ctx0" brushRef="#br0" timeOffset="6648.51">17268 15504 1668 0,'-5'28'0'0,"-4"43"62"0,1 20 1 16,8 20 40-16,0 5 0 15,0 0-36-15,-4 7 0 16,-1 8-40-16,-1 4 0 16,-8 2-15-16,2 0 0 0,1-9-7 15,3-14 1 1,4-20-5-16,9-20 1 0,-5-74-1671 16</inkml:trace>
  <inkml:trace contextRef="#ctx0" brushRef="#br0" timeOffset="6948.66">17214 15097 1500 0,'0'0'0'15,"-7"-19"17"-15,5 7 0 16,2 12 32-16,18 7 0 15,13 19-22-15,10 21 0 16,14 24-6-16,15 22 1 16,17 25 4-16,1 17 1 15,0 22-3-15,2 18 0 16,5 0-2-16,-12-14 1 16,-12-17-1-16,-17-27 1 15,-10-27-5-15,-7-10 1 16,-5-1-2-16,-5-8 0 15,-4-17-6-15,-8-21 0 16,-15-33-1521-16</inkml:trace>
  <inkml:trace contextRef="#ctx0" brushRef="#br0" timeOffset="7314.26">18344 14237 1646 0,'-7'18'0'0,"-8"18"16"0,-5 14 1 16,-3 19 25-16,-2 16 1 15,1 24 23-15,-4 16 1 16,-4 12-23-16,-3 6 0 15,-11 4-3-15,-2 14 0 16,2 12-6-16,7-1 0 16,15 2-4-16,15-11 0 15,18-19-6-15,14-16 1 16,17-7-7-16,6-21 1 16,2-22-11-16,3-12 0 15,2-16-5-15,7-21 0 16,9-25-4-16,6-28 0 15,-75 24-1737-15</inkml:trace>
  <inkml:trace contextRef="#ctx0" brushRef="#br0" timeOffset="7697.57">19175 15490 1433 0,'0'0'0'0,"16"-12"2"16,-2 3 0-16,-14 9 21 15,0 20 1-15,-19 25 54 16,-2 13 0-16,-2 5-2 15,-2 6 0-15,2 5 39 16,2 6 0-16,0 3-21 16,1 0 0-16,4-7-28 15,4-7 0-15,7-10-19 16,7-9 0-16,8-17-17 0,8-19 1 16,8-21-11-16,4-19 0 15,4-22-9-15,6-21 1 16,10-27-5-16,4-18 0 15,1-14-3-15,-5-12 0 16,-10-14-3-16,-8-12 1 16,-15 5-2-16,-13 19 0 15,-13 29 0-15,-8 32 0 16,-8 34 0-16,-3 28 0 16,-1 26 0-16,6 21 0 15,13 20-1-15,17 13 0 16,16 5-7-16,17-4 0 15,-40-62-1918-15</inkml:trace>
  <inkml:trace contextRef="#ctx0" brushRef="#br0" timeOffset="8480.57">20525 14706 1791 0,'0'0'0'0,"0"7"2"0,7 17 1 15,14 25 18-15,9 22 1 16,9 17 24-16,-1 9 0 15,1 14-2-15,-2 10 1 16,-1 9 8-16,-10 0 1 16,-5-11-8-16,-5-10 0 15,-11-19-12-15,-1-21 1 16,-8-26-8-16,-1-15 1 16,-4-14-8-16,-8-21 1 15,-13-24-3-15,-9-19 1 16,-5-26-4-16,-2-21 0 15,0-23-10-15,2-10 1 16,-4-15-4-16,9 1 0 16,13-3-2-16,12 4 0 15,16 18-1-15,12 20 1 0,12 16-2 16,20 17 0 0,25 13-5-16,12 15 1 0,10 15 1 15,2 13 1-15,-1 16 2 16,-3 11 0-16,-4 4 1 15,-15 11 1-15,-22 11 0 16,-24 16 0-16,-21 18 0 16,-19 9 0-16,-19 0 0 15,-17-3 0-15,-11-4 0 16,1-9 1-16,0-12 0 16,10-14 0-16,13-12 0 0,14-12 0 15,9-9-1-15,7-15 1 16,9-20-1-16,16-11 0 15,19-9-1-15,26-1 1 16,31 5-4-16,10 6 0 16,12 10-6-16,4 15 0 15,9 17-4-15,-15 20 1 16,-18 20-2-16,-24 18 0 16,-19 18 6-16,-25 7 1 15,-26 7 3-15,-20 3 1 16,-15-3 2-16,-6-2 0 15,-3-2 2-15,-2-10 0 16,-1-21 0-16,14-14 1 16,13-20-5-16,13-32 1 15,5 9-1736-15</inkml:trace>
  <inkml:trace contextRef="#ctx0" brushRef="#br0" timeOffset="8846.41">22057 14933 1579 0,'0'0'0'0,"2"19"10"16,0 2 1-16,-6 12 33 16,-8 10 0-16,-9 14 81 15,-2 7 1-15,5 2-40 16,8 0 1-16,1-4-10 16,9-5 0-16,3-7-21 15,8-12 1-15,3-15-15 0,9-13 0 16,12-10-11-16,4-14 0 15,2-19-6-15,-1-10 0 16,-1-10-4-16,0-10 0 16,0-6-4-16,-4-9 0 15,-5-5-6-15,-14 0 0 16,-9 0-6-16,-14 3 1 16,-9 4-3-16,-7 9 0 15,2 10-2-15,3 15 0 16,8 21-1-16,4 14 0 15,6 7-3-15,2 18 0 16,7 6-11-16,9 2 0 16,-18-26-1980-16</inkml:trace>
  <inkml:trace contextRef="#ctx0" brushRef="#br0" timeOffset="9147.4">22677 14720 1579 0,'1'9'0'0,"5"15"14"16,2 19 0-16,5 16 32 15,-4 9 1-15,-4 9 86 16,-2-4 1-16,-3-9-37 16,-3-14 1-16,-2-17-27 15,-1-12 1-15,1-9-5 16,-6-14 0-16,-8-11-10 16,1-19 0-16,10-19-13 15,6-19 1-15,7-13-9 16,6-8 1-16,12-5-12 0,12 6 1 15,13 4-7-15,11 10 1 16,14 17-8-16,-3 17 0 16,-6 16-7-16,-1 19 0 15,-4 13-5-15,-3 13 0 16,0 12-9-16,-1 7 0 16,-55-38-2107-16</inkml:trace>
  <inkml:trace contextRef="#ctx0" brushRef="#br0" timeOffset="9596.7">23816 13483 1859 0,'0'0'0'15,"16"-4"3"-15,3 11 1 16,8 19-4-16,1 30 1 0,2 40 33 15,-5 29 0-15,-9 22 5 16,3 26 1-16,2 26 2 16,2-10 0-16,2-7 0 15,-2-27 1-15,1-32-28 16,-2-24 1-16,-3-18-4 16,-5-15 0-16,-7-19-1 15,-2-14 1-15,-3-18-2 16,-2-15 0-16,-19-24 0 0,-2-14 0 15,-6-21-1-15,-10-14 1 16,-11-13 0-16,-17-4 1 16,-12 7-1-16,-6 19 0 15,5 31-6-15,9 29 1 16,2 30 0-16,9 23 1 16,3 20 3-16,13 16 1 15,17 10 3-15,20 4 1 16,21-11 3-16,14-14 0 15,16-11-1-15,7-17 0 16,10-16-7-16,10-29 0 16,-73-1-1893-16</inkml:trace>
  <inkml:trace contextRef="#ctx0" brushRef="#br0" timeOffset="9997.28">24428 14829 1668 0,'7'4'0'0,"14"3"22"15,11 3 0-15,2-1 27 16,4-6 1-16,6-6-4 16,4-4 0-16,2-7-9 15,2-12 0-15,-2-10 7 16,-6-11 1-16,-7-12-5 15,-7-5 1-15,-4-5-6 16,-8 1 1-16,-9 1-22 0,-13 6 1 16,-12 8-8-16,-19 14 0 15,-14 19-4-15,-13 25 1 16,-12 28-2-16,0 24 0 16,5 22-1-16,9 18 0 15,9 19 0-15,12 5 1 16,14 4 4-16,15-6 0 15,13-16 4-15,15-17 1 16,12-24 4-16,16-20 0 16,16-27 1-16,12-23 1 15,19-30-16-15,-3-26 0 16,-90 64-1783-16</inkml:trace>
  <inkml:trace contextRef="#ctx0" brushRef="#br0" timeOffset="10281.68">25483 14582 1590 0,'-2'27'0'0,"-3"43"39"16,1 20 1-16,1 17 55 15,-1 0 1-15,-3-6-28 16,0-13 0-16,5-21-26 16,2-20 1-16,0-26-11 15,9-32 1-15,16-32-7 16,8-24 1-16,8-23-2 15,7-9 0-15,10-15-1 16,7-4 0-16,11 2 5 0,9 12 0 16,10 28 1-16,-2 23 1 15,-13 20-12-15,-13 21 1 16,-13 18-3-16,-13 7 1 16,-41-13-1886-16</inkml:trace>
  <inkml:trace contextRef="#ctx0" brushRef="#br0" timeOffset="10813">20415 17589 2007 0,'316'-138'155'0,"9"0"1"16,50-20-59-16,34-6 1 15,17-6-26-15,11 4 1 16,2 8 4-16,-7 10 0 15,-7 14-30-15,-19 10 0 16,-23 11-12-16,-25 16 1 16,-11 13 6-16,-29 0 0 15,-25-4 1-15,-29 7 1 16,-18 3-5-16,-29 9 1 16,-27 10-12-16,-26 9 1 15,-26 5-19-15,-22 10 0 16,-24 9-10-16,-30 11 0 15,-62 15-2478-15</inkml:trace>
  <inkml:trace contextRef="#ctx0" brushRef="#br0" timeOffset="11232.21">21133 18192 1960 0,'245'-137'64'0,"2"7"1"16,55-19-38-16,49-10 1 16,49-7 4-16,24 3 0 15,6 6 31-15,-10 8 0 16,-9 4 15-16,-14 13 1 16,-18 11-13-16,-19 12 1 15,-23 10-4-15,-39 20 0 16,-39 16-9-16,-26 15 1 0,-21 3-11 15,-25 2 0-15,-29 1-8 16,-17 1 0-16,-8-3-20 16,-19-6 1-16,-114 50-2306 15</inkml:trace>
  <inkml:trace contextRef="#ctx0" brushRef="#br0" timeOffset="40536.76">15088 7424 537 0,'0'0'0'0,"-16"-7"7"0,4-1 1 16,0-1-14-16,1-3 0 16,-1-4-27-16,1 1 1 15,11 15-325-15</inkml:trace>
  <inkml:trace contextRef="#ctx0" brushRef="#br0" timeOffset="41864.3">26467 7024 1366 0,'18'9'0'16,"15"7"35"-16,11 1 1 16,8-3 42-16,2-4 1 15,4-5-11-15,9-5 0 16,16-5-14-16,7-7 1 16,13 0-19-16,11 0 1 15,13 3 0-15,16 6 0 16,11 3 1-16,18 7 0 15,24 10 10-15,19 7 1 16,18 2-1-16,0 7 1 16,-4 0-7-16,-8-4 1 15,-221-29-1799-15</inkml:trace>
  <inkml:trace contextRef="#ctx0" brushRef="#br0" timeOffset="53198.51">2958 8490 1455 0,'0'0'0'15,"42"-9"41"-15,-1 6 0 16,8 6 32-16,4 6 1 15,-3 3-7-15,-8 0 1 0,2-3-29 16,-3 3 1 0,1-3-20-16,11-1 1 0,5-1-5 15,11-7 1-15,7 0 4 16,5-3 1-16,5-6 2 16,4-3 1-16,14 3 8 15,9-1 0-15,-3-4 7 16,6 2 0-16,7 5-5 15,6 7 0-15,-2 2-1 16,0 0 0-16,7 1-4 0,2 1 0 16,11-1 6-16,4-3 0 15,-4-3 2-15,1-8 0 16,11 1 4-16,10-2 0 16,0-6-6-16,2-1 0 15,-3-1-5-15,-2 2 0 16,-8 6 0-16,5 5 0 15,3 6-3-15,-2 1 1 16,3 1-3-16,-1 6 1 16,-2 5-6-16,5 0 0 15,4 1-4-15,4 0 0 16,8 3-3-16,3-4 0 16,8-3-2-16,11-1 0 15,6-4-1-15,4-1 0 16,7 2-3-16,-7 1 1 15,4 1-1-15,-5 1 0 0,1 4 1 16,-8-8 1-16,-3-4-1 16,-5 2 0-16,-12 4 0 15,-6-4 0-15,-6-2 1 16,-17 2 1-16,-3 3 2 16,-18-3 1-16,-3 1 4 15,-19 1 1-15,-8-8-5 16,-14-1 1-16,-10 0-11 15,-16-18 1-15,-69 23-2486 16</inkml:trace>
  <inkml:trace contextRef="#ctx0" brushRef="#br0" timeOffset="58722.98">20230 9084 1187 0,'0'0'0'0,"41"-19"47"15,-1 1 0-15,4 3 48 16,6 4 0-16,6 8-26 16,13 3 0-16,19 3-22 15,4 6 0-15,7-4-9 16,12 6 0-16,17-1-16 15,15 6 0-15,13-3 6 16,18 6 1-16,20 2 0 0,14-9 1 16,4-3 3-16,9-6 1 15,-3-11 2-15,-3-3 1 16,-5-1 4-16,-14 2 1 16,-12 3-4-16,-17 4 0 15,-22 1-5-15,-25 2 0 16,-29 0-9-16,-18 3 1 15,-22 4-12-15,-16 4 0 16,-17-3-10-16,-13-1 0 16,-5-7-1792-16</inkml:trace>
  <inkml:trace contextRef="#ctx0" brushRef="#br0" timeOffset="59602.11">10096 9399 1500 0,'0'0'0'0,"48"-18"28"0,10 10 1 16,22 8 39-16,6 3 0 15,9 2-22-15,4-5 0 16,11 4-24-16,11-2 1 16,1-4-7-16,10-5 0 15,13 3-4-15,15-2 1 16,17-5 2-16,8 2 0 15,0 1 14-15,6 1 0 16,6 2 8-16,-3 0 1 16,0 5 2-16,-3 5 1 15,-17 3 3-15,-6 3 1 16,-9-1-5-16,-23-1 0 16,-24-2-7-16,-22 1 1 15,-5 1-4-15,-13 1 0 16,-15 1-6-16,-18-4 1 15,-20-6 1-15,-7-1 1 0,-12 0-4 16,0 0 0 0,0 0-5-16,0 0 1 0,0 0-1978 15</inkml:trace>
  <inkml:trace contextRef="#ctx0" brushRef="#br0" timeOffset="66947.42">23943 10286 1108 0,'0'0'0'16,"0"0"27"-16,0 0 1 15,0 0 40-15,0 0 1 16,0 0-3-16,0 0 1 16,0 0-18-16,0 0 0 15,0 0-21-15,21 7 1 16,-10-10-5-16,1-1 0 15,6 3-2-15,1-6 1 16,8-2 2-16,3 4 0 16,7-2 0-16,3 4 0 0,6 4-3 15,3 3 1-15,6 1-3 16,2-2 1-16,-1-4-3 16,-1-1 1-16,1-2 8 15,4 8 0-15,4-1 0 16,4 3 0-16,3-3 2 15,1-5 0-15,2 1-1 16,8-5 0-16,9 6 6 16,6-1 1-16,4-1-1 15,6 2 0-15,8-4 5 16,0 3 1-16,-2-1-3 0,3 2 1 16,4 3-6-16,0 1 1 15,-5-9-7-15,8 3 1 16,13 2-2-16,7 0 0 15,1-3-3-15,6-6 0 16,2-5 2-16,1 2 1 16,4 3-1-16,4 2 1 15,-2 2-1-15,-6 2 1 16,-1 1-6-16,-2 0 1 16,-2 2-2-16,-7 2 1 15,-7 0-2-15,-7-2 0 16,-7-5-3-16,-9 1 1 15,-1 1-2-15,-5-3 0 16,-1-2 0-16,-7-3 1 16,-10 1-1-16,-8 3 1 15,-8 4-2-15,-11 1 1 0,-11-7 0 16,-10 2 1-16,-13 7-2 16,-6 4 0-16,-6-4-3 15,-5 0 1-15,-9 0-4 16,-2 17 1-16,-14 7-7 15,-16 1 0-15,32-25-2328 16</inkml:trace>
  <inkml:trace contextRef="#ctx0" brushRef="#br0" timeOffset="69676">3433 11391 1220 0,'0'0'0'15,"28"-4"28"-15,11-1 0 0,6 1 32 16,7 1 1-16,-3 3-13 15,-3 0 1-15,-6 0-24 16,-1-2 1-16,2-1-12 16,5 3 0-16,7 0 0 15,1 2 1-15,10 1-1 16,5 2 1-16,-8 6-4 16,3-6 1-16,5 0 4 0,12-2 0 15,12-3 2-15,2 0 0 16,-5 2 0-16,7-2 0 15,15-2 0-15,-3 1 0 16,-7 1-1-16,2 0 1 16,9 0-3-16,0 1 0 15,-9 1 0-15,0 0 0 16,9 1 2-16,-4-3 0 16,-5-5 0-16,4 0 0 15,5-2 2-15,0-2 0 16,0 4 1-16,0 3 1 15,8-3 5-15,-2 4 1 16,-12-1-3-16,2 2 0 16,8 2-5-16,-8 1 1 15,-6 0-4-15,1 1 1 16,5 1-4-16,-1 0 1 16,-8 2-3-16,2 0 1 0,3 0-5 15,2 0 1-15,-3 0-1 16,0-2 0-16,2-5 0 15,2-3 0-15,5 3-1 16,-1 3 0-16,-2-3 1 16,1 0 1-16,2 5-2 15,0 2 1-15,-4-5-1 16,2 1 1-16,9 3-2 16,0-3 1-16,-5-3-1 15,-2 0 1-15,7 2 2 0,-2-1 1 16,3-2 1-16,1-1 1 15,-4 2-1-15,8-2 1 16,1-1 1-16,0-2 0 16,-6 3-1-16,1 0 1 15,5-5-2-15,4 2 1 16,-10 0-1-16,3 1 0 16,10-2-2-16,-4 0 0 15,-3-2-1-15,4-1 1 16,-6 2-2-16,4 2 1 15,5 1 0-15,-7 4 1 16,0-3 0-16,0 3 0 16,7 0 1-16,-4 0 1 15,-3 0-2-15,-1 3 0 16,6 1 0-16,-9 1 0 16,-3 0-2-16,-3 2 1 15,5 0-2-15,-3 0 1 0,1 0-1 16,0 0 1-16,0-2-2 15,4-3 1-15,5 1 0 16,-2 1 0-16,-6-1-1 16,1-1 0-16,5 5 0 15,0-2 1-15,-9 2-1 16,2-4 0-16,7 6 0 16,-3 0 1-16,-4-6-1 15,1 1 0-15,6 1 0 16,-3-3 1-16,-3-1-1 0,-1 1 0 15,2 1-1-15,0 1 1 16,5-2 0-16,0-4 0 16,-2-2 1-16,2-1 1 15,9 5 1-15,0-1 1 16,-13-8 1-16,2 0 1 16,8 4-1-16,-1 0 1 15,-5-2-1-15,0-2 1 16,0 2-1-16,3 2 1 15,3-3 0-15,-3 1 1 16,1 1 0-16,8-2 1 16,6 1 1-16,-4 0 0 15,-5 2-1-15,0 0 0 16,3 1-1-16,-2-1 1 16,1-2-3-16,0 2 0 15,-1 1-2-15,3 1 0 0,6 1 0 16,6-1 0-16,-4-3-2 15,2 1 1-15,-4 5-2 16,2-1 1-16,8-3-1 16,4 1 0-16,-1 1 0 15,-6-3 0-15,-1 0-2 16,1-1 0-16,1 3 0 16,3-2 0-16,3-2 0 15,1 2 0-15,-2 3 0 16,1-2 0-16,10-4 0 15,-3-1 0-15,13 2 0 0,0-2 0 16,-2-1-1-16,-2 3 1 16,-1 0-1-16,-7 0 1 15,3 0-1-15,2 0 1 16,1 1 0-16,4 4 0 16,2 2 1-16,-2 0 0 15,4-4 0-15,3-1 1 16,-5 2 0-16,2-1 1 15,1 1-1-15,1 3 0 16,5 2-1-16,-2-1 1 16,-4 3-1-16,2-4 0 15,2 1-1-15,-3 3 0 16,1-1-1-16,-2 1 1 16,-1-4-1-16,-4 0 0 15,-3 0 0-15,-8 0 1 16,-4 0-1-16,-8 0 1 0,-14-5 0 15,-5 3 0-15,-9 2 1 16,-11-2 0-16,-14-1 0 16,-3 3 0-16,-9 0-1 15,-14 3 1-15,-14-1-1 16,-16-2 1-16,-15 0-2 16,-9 0 0-16,-10 0-1 15,-12 0 0-15,7 0-8 16,-16 3 1-16,9-3-2384 15</inkml:trace>
  <inkml:trace contextRef="#ctx0" brushRef="#br0" timeOffset="108680.87">3235 12187 1388 0,'0'0'0'16,"12"-25"57"-16,2 8 1 15,4 5 39-15,5 3 1 16,9 2-39-16,8 4 1 16,10 3-36-16,-1 3 0 15,11 4-8-15,4 2 0 16,3 0-7-16,1-1 1 15,3 1-4-15,7-2 1 16,12-4-2-16,5 1 0 16,0-3 0-16,13 1 1 15,13 5 0-15,6-3 1 16,0 4-1-16,7-3 0 16,11 2 0-16,3 2 1 0,16-2 1 15,-7 2 0-15,-7-1 1 16,7 1 1-16,5-4 9 15,8 0 0-15,1 6 0 16,12-3 1-16,-5 4-3 16,2-5 1-16,6-1 5 15,-1-3 1-15,9-1 0 16,9-2 0-16,-6 0-2 16,4 3 0-16,6-6 0 15,-3-2 1-15,11 1 0 16,6-1 0-16,10-5-5 0,0-4 1 15,0-2-1-15,2 1 0 16,-5 4 3-16,13 1 1 16,-1 1-2-16,0 4 0 15,-2 0 1-15,-2 5 0 16,-3 5 1-16,-7 0 0 16,0 4 0-16,-4 3 1 15,-5 3-4-15,-4 6 0 16,8 3 1-16,-1-3 0 15,-8 0-2-15,5-4 1 16,4-6-1-16,1 3 0 16,-5-1-1-16,1 3 0 15,7 1 0-15,-9 1 0 16,-4-1-3-16,0-3 1 16,-8-2-2-16,-1-2 0 15,-7 4 0-15,2 0 1 0,-4-2-1 16,-6-3 1-16,-8 1 0 15,-7 0 0-15,-14-3 1 16,-2 2 0-16,-4 0-2 16,-8 1 1-16,-4 0 2 15,-2-3 0-15,1-5 4 16,-10-4 0-16,8-5 2 16,-2-1 0-16,-8-6 1 15,-4 2 0-15,-4 0-2 16,-5-4 1-16,-3-3-3 0,3 2 1 15,3-1-6-15,0 1 1 16,-5 0 1-16,0 1 0 16,-5 2 0-16,-4 2 0 15,-16 0-2-15,-5 2 0 16,-2-1 0-16,-2 3 1 16,-4 1-2-16,-10 0 0 15,-9 0-2-15,-8-5 1 16,-4-4-3-16,-10 1 0 15,-6 3-1-15,0 3 1 16,-2 0-1-16,-1 1 0 16,-4-3 0-16,-7 1 0 15,4 3-2-15,-7 2 1 16,-3 1 0-16,-1 1 0 16,1-1-3-16,-1 3 1 15,1-1-5-15,8 5 1 0,11 8-3 16,8-9 1-16,-35-2-2706 15</inkml:trace>
  <inkml:trace contextRef="#ctx0" brushRef="#br0" timeOffset="145396.51">27381 12399 1153 0,'0'0'0'0,"0"0"35"16,0 0 1-16,23-12 47 15,-7 9 0-15,14-2 3 16,5 3 1-16,0 4-27 15,2 3 0-15,6 4-24 16,6 1 1-16,7 2-3 16,13 4 0-16,14-1 7 15,12 4 0-15,4 0-4 0,12-5 1 16,14 2 4-16,13-1 0 16,16-1 6-16,11-4 1 15,10-4-7-15,7-5 0 16,-2 1-1-16,-6 3 0 15,1 2-4-15,-18 2 1 16,-18 0 6-16,-19 3 0 16,-16 2-5-16,-16 1 1 15,-19 1-21-15,-16 3 0 16,-14 1-10-16,-14-4 1 16,-25-16-1981-16</inkml:trace>
  <inkml:trace contextRef="#ctx0" brushRef="#br0" timeOffset="147329.98">11314 13294 1455 0,'0'0'0'15,"0"0"54"-15,17-5 1 16,-10 5 39-16,4-3 0 16,10-1-20-16,2 1 1 15,2-1-47-15,-2 1 0 16,-2-1-7-16,2 1 1 0,7-2-6 16,1 3 1-16,10 9-6 15,0 3 1-15,1 1-2 16,4-3 1-16,1-3 0 15,3-1 0-15,-8-6 1 16,2 2 0-16,6 5-1 16,1 0 1-16,5 1 0 15,4-1 1-15,7 2 4 16,-3 0 0-16,-6-4 0 0,-2 1 1 16,8-4 9-16,3 3 0 15,5 1 5-15,4-1 0 16,-4-1-4-16,1-2 0 15,3 0-2-15,5 3 1 16,7 4-2-16,0 0 1 16,-2-4-4-16,4 1 1 15,9 5-3-15,2 1 0 16,-2-1-2-16,-1 1 1 16,6-3-3-16,2 3 0 15,0 1-3-15,3-1 1 16,8 2 1-16,3-1 1 15,0-3 2-15,-2 1 0 16,16 0 1-16,4-4 1 16,-3-4-3-16,-1 3 0 15,6 1 0-15,6 0 0 16,6 1 1-16,-8 0 1 0,-2-2 1 16,0 1 0-16,5 2-1 15,1 0 0-15,0 0-1 16,-3 0 1-16,-13-2 1 15,4-2 0-15,7 3 3 16,-11-1 0-16,-14 0 1 16,-5-2 0-16,0 1-2 15,-5 3 0-15,-15-4 0 16,-12 4 1-16,-7 0-1 16,-3 0 1-16,-11 2-2 0,-11-6 0 15,-13-1-2-15,-8-2 1 16,-3 0-2-16,-6 2 0 15,-7-1-3-15,1-2 1 16,2-6-1-16,-4 0 1 16,1 2-1-16,-3-6 0 15,2 1-2-15,-2-1 1 16,-1 3-4-16,-1 1 1 16,-7 7-3-16,6-7 0 15,-6 7-3-15,2-12 0 16,-2 12-5-16,-9-9 1 15,0 9-7-15,2-5 1 16,7 5-2670-16</inkml:trace>
  <inkml:trace contextRef="#ctx0" brushRef="#br0" timeOffset="148880.4">21791 13569 1478 0,'0'0'0'0,"28"-1"52"16,8-5 1-16,13 1 35 15,11-2 0-15,12 4-31 16,11-2 1-16,7-11-34 16,12-1 1-16,11-1-12 15,5 3 0-15,8 1 0 16,11 2 1-16,13 0-1 16,23 5 1-16,23 7 14 15,16 5 0-15,13 2 9 16,12 5 0-16,10 4 3 0,17 3 0 15,10 1-3-15,13 3 1 16,6-2-8-16,5 5 0 16,0 0 25-16,7 1 1 15,4 1-10-15,-7-2 0 16,-4-4-5-16,-11-1 0 16,-8 0 3-16,-18-4 0 15,-19-6 4-15,-15-3 1 16,-13 4-7-16,-15 4 0 15,-19 1-1-15,-21-3 0 16,-18-7-7-16,-20 4 1 16,-13 4-17-16,-18-1 0 15,-18 2-17-15,-14-3 0 16,-58-13-2320-16</inkml:trace>
  <inkml:trace contextRef="#ctx0" brushRef="#br0" timeOffset="149982.7">3433 15187 1567 0,'0'0'0'16,"37"-8"44"-16,8 3 1 16,19 6 45-16,6 4 1 15,6 1-29-15,4 1 0 16,8 1-39-16,7 1 1 15,9 1-10-15,14-1 0 0,9 1-6 16,13-3 0-16,3-3-2 16,21-3 0-16,16 1-1 15,19-4 1-15,21-3 5 16,24-3 1-16,31-6 3 16,20-2 1-16,20 1 1 15,3-4 0-15,10-4 9 16,11 2 0-16,17 4 3 15,5-4 0-15,6 4 2 0,-2 7 0 16,2 8 7 0,2 5 0-16,-13 2 1 0,-12 1 0 15,-24-1-3-15,-7 2 1 16,-2 0-8-16,-13-2 1 16,-19-5-6-16,-8 0 1 15,-11-2-4-15,-13 0 1 16,-20 2-3-16,-12 0 0 15,-12 0-3-15,-14-1 0 16,-13-6-6-16,-12-2 0 16,-7-1-6-16,-12-21 0 15,-145 31-2113-15</inkml:trace>
</inkml:ink>
</file>

<file path=ppt/ink/ink4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1T15:17:18.723"/>
    </inkml:context>
    <inkml:brush xml:id="br0">
      <inkml:brushProperty name="width" value="0.05292" units="cm"/>
      <inkml:brushProperty name="height" value="0.05292" units="cm"/>
      <inkml:brushProperty name="color" value="#FF0000"/>
    </inkml:brush>
  </inkml:definitions>
  <inkml:trace contextRef="#ctx0" brushRef="#br0">13056 6599 1321 0,'0'0'0'0,"0"0"30"0,30 1 1 15,-1 6 32-15,1-2 0 16,-2 8-13-16,-5-5 0 16,-6 1-14-16,1 0 0 15,1 3-17-15,3 0 1 16,-3-2-1-16,7 1 1 15,10 4 0-15,10-1 1 16,6-2-2-16,8-2 0 16,4-1 6-16,5-4 0 15,1 2 3-15,6-2 0 16,7 2 2-16,7-1 0 16,5-3-2-16,13 0 1 15,5 3 3-15,8-6 0 16,1 0-5-16,5-4 0 15,14 4-2-15,9 0 1 16,11-5-4-16,1-7 1 0,-3 0-3 16,6-4 1-16,5 4 7 15,6 2 1-15,9-1-4 16,1 1 0-16,-1 0-3 16,-2-1 1-16,-1-4-1 15,1 2 1-15,3 7-1 16,-1 4 1-16,0 2-2 15,0 0 0-15,0 0 5 16,1 2 1-16,-1 4-1 0,5 3 0 16,-1 3-3-16,-4-8 1 15,1-4-3-15,-1 1 0 16,-2 6-4-16,-1-5 0 16,-6-2-3-16,2 4 1 15,9 8-5-15,9 0 1 16,2 0-2-16,5-7 1 15,5 2-1-15,2-2 0 16,3-5-2-16,4 0 0 16,3 4 0-16,-1-1 0 15,0-6 0-15,5 3 0 16,14 5-1-16,13 5 0 16,1-5 0-16,5-5 1 15,3-3-1-15,6 1 1 16,11 2-2-16,7 2 1 15,2 1-2-15,3 1 1 16,5-1 1-16,-4-1 0 0,-5-2 3 16,-6 4 1-16,0-1-2 15,-13-1 0-15,-10 5 7 16,-18-6 0-16,-19 1 1 16,-16 0 1-16,-22 1 1 15,-17 1 1-15,-17-1-1 16,-24-1 1-16,-15-4-1 15,-16 0 0-15,-15 4-3 16,-12 3 1-16,-15-5-3 0,-17 0 1 16,-11 0-3-16,-12 0 1 15,-1 0-3-15,-9 0 0 16,0 0-3-16,0 0 0 16,0 0-5-16,-9 4 0 15,-19 1-2-15,-14-5 0 16,42 0-2508-16</inkml:trace>
  <inkml:trace contextRef="#ctx0" brushRef="#br0" timeOffset="1134.55">2642 7831 1713 0,'0'0'0'15,"0"0"58"-15,20 12 0 0,15 7 44 16,6-5 0-16,-1-4-39 16,1 1 0-16,-1-8-40 15,6-3 0-15,7 0-10 16,19 3 1-16,20 3-5 0,7-3 0 16,5-3-2-16,9-5 0 15,17 1-3-15,19 1 0 16,15-4-1-16,19 0 1 15,18 4 0-15,20-6 1 16,13 0 2-16,15-3 1 16,7-2 3-16,10 1 1 15,-3 0 1-15,5 1 1 16,7 0 9-16,7 2 0 16,-1-1 4-16,-1 6 1 15,4 0-4-15,-3 3 1 16,-6 1 2-16,-4 2 1 15,8 6 0-15,-2-3 1 16,7 4-2-16,-5 1 1 16,-11 3-2-16,-12 0 1 0,-16-3-4 15,-22 3 0-15,-6 0 0 16,-18 0 0-16,-11 2 0 16,-12-2 0-16,-1-5 2 15,-10 2 1-15,-6 3 2 16,-10-2 0-16,-17-3 1 15,-12-3 1-15,-4 4-2 16,-12-4 1-16,-21-4-5 16,-10-2 0-16,-6 0-5 0,-16-5 1 15,-5 2-4-15,-15 0 0 16,-7 5-3-16,-6-3 0 16,-3-6-6-16,-3-5 0 15,-5-3-5-15,2-6 0 16,-4-4-2-16,14-6 0 15,-14 33-2436-15</inkml:trace>
  <inkml:trace contextRef="#ctx0" brushRef="#br0" timeOffset="62365.8">4683 9117 974 0,'0'0'0'0,"28"3"26"0,2 2 0 16,4-3 32-16,6 1 0 15,5 1 14-15,4-1 0 16,-3 1-12-16,3-2 1 16,-3-2-15-16,3-2 0 15,-3-2-9-15,7-4 1 16,14 1-16-16,6 2 0 15,9-4 9-15,0-1 0 16,-1-1 0-16,3 1 0 16,17 1 9-16,3 0 1 15,0-6 4-15,4 1 0 16,13 4-8-16,1 1 0 16,-9 0-5-16,5-1 1 15,4 0-5-15,3-1 1 16,-10 1-3-16,5 1 1 0,7-5-4 15,3-1 0-15,-6-4-2 16,1 5 0-16,5 2 2 16,3 3 1-16,3 0 2 15,-2 1 0-15,-13-4 0 16,1 1 0-16,7 6-3 16,0 0 0-16,-11 3-2 15,-2 6 0-15,11 6-2 16,0 0 0-16,-9-1-3 15,1 1 0-15,2 8-4 0,4-4 0 16,-3-4 0-16,-7-1 0 16,5 3-1-16,-2-4 0 15,-2-4-1-15,3 1 1 16,-1 2-2-16,7 2 1 16,-2-1 1-16,3-1 0 15,-5-2 1-15,6-5 0 16,7 4-1-16,-1-2 1 15,-8-4 0-15,2 4 1 16,9 5-3-16,0 1 0 16,-6-4-1-16,1-3 1 15,-1 3-3-15,6-1 1 16,9 1-2-16,-1 1 0 16,-4-5 0-16,-1 0 0 15,2 0-1-15,7-4 0 16,2 8-1-16,0-4 0 0,-5 0-1 15,3 0 1-15,2 5 0 16,7 2 0-16,2-2 0 16,-2-1 1-16,0-1-1 15,1 1 0-15,5 1 2 16,4-3 1-16,2 1-1 16,4 0 0-16,4 1-1 15,-3-1 1-15,5 3-1 16,-3-5 1-16,6 1 0 15,3-2 0-15,4 0 0 0,-2 2 0 16,14-2-1-16,3 0 1 16,8 0 0-16,5-2 0 15,12-1 0-15,6 3 0 16,1 0 0-16,15 0 1 16,4 0-1-16,12 1 1 15,8 5 0-15,12 4 0 16,4 2 0-16,2 4 0 15,-2-3-1-15,14 6 0 16,9-1-2-16,9-3 0 16,14-1-1-16,19-2 1 15,17-5-1-15,16-2 1 16,6-13 0-16,13-1 0 16,21-1-1-16,3-1 1 15,5 3 0-15,-3 1 1 16,-2-2-1-16,-10 6 0 15,-15 1 0-15,-22 2 0 16,-31 2 0-16,-27 1 0 0,-19-3 0 16,-31 2 0-16,-28 0-3 15,-32 3 0-15,-23 2-1 16,-26 3 0-16,-29 2-2 16,-21 4 1-16,-16 5-12 15,-13 3 0-15,-89-24-2323 16</inkml:trace>
  <inkml:trace contextRef="#ctx0" brushRef="#br0" timeOffset="104527.76">3487 13632 1265 0,'0'0'0'16,"-28"13"27"-16,-2 8 1 15,-5 10 26-15,-2 11 1 16,-9 3-16-16,-4 9 0 0,-4 4-21 16,-4 13 1-16,-1 12-8 15,-1 7 1-15,7 9-3 16,4 8 1-16,7 6-5 16,-2 1 0-16,0 4-1 15,10-2 0-15,4 1-2 16,12-4 0-16,13-2-1 15,14-1 0-15,14-1 0 16,12-3 0-16,6-9-1 16,10-9 1-16,16-7 0 0,18-3 0 15,24-3-1-15,13-8 0 16,13-4 1-16,14-3 0 16,22 1 0-16,19-3 1 15,13-6 1-15,19-1 0 16,22-1 3-16,22-7 0 15,13-12 3-15,15-5 0 16,4-7 2-16,23-5 0 16,13-4 0-16,10-4 0 15,17-6-1-15,13 1 1 16,23 5 13-16,9-1 0 16,5 0 1-16,9 5 1 15,1 2 21-15,3 2 0 16,4 0 2-16,8 2 0 15,14-1-6-15,12 3 1 16,5-5-5-16,8 1 0 16,3 0-9-16,2-2 0 15,-6-5-6-15,6-2 1 0,3-1-4 16,2-1 1-16,4 2-5 16,12-6 0-16,0-6-3 15,5-5 1-15,5-7-3 16,-1-2 1-16,-4-2-2 15,1-3 0-15,1-1-1 16,-2 1 0-16,4 3-1 16,-4-3 1-16,-5-1 1 15,-7 1 0-15,-9 1-1 0,-5 1 0 16,-6 0 0-16,-8 3 0 16,-16 2-2-16,-8-2 0 15,-8-5-1-15,-14 0 1 16,-16 2-2-16,-34 0 1 15,-29-5-2-15,-26-6 0 16,-20-3-1-16,-22-4 1 16,-15-3-1-16,-23-8 1 15,-26-10 0-15,-16-7 0 16,-13-8 0-16,-20-2 1 16,-12-1 1-16,-21-6 0 15,-23-6 0-15,-17 1 1 16,-11 2 1-16,-16 2 1 15,-16-1 1-15,-18 1 0 16,-20 2-2-16,-24 3 1 16,-23 3-3-16,-22 4 1 0,-24 1-2 15,-20 8 0-15,-31 8-1 16,-35 2 0-16,-30 3-1 16,-40 4 0-16,-29 5-2 15,-24 7 1-15,-20 4-1 16,-19 8 0-16,-3 3-1 15,-26 4 0-15,-20 3-1 16,-15 3 1-16,-1 4-1 16,-6 2 0-16,-7 4 0 15,-14 3 0-15,-7 3 0 16,-5 4 0-16,-5 2 0 0,-17 3 0 16,-3 3 0-16,-5 6 0 15,0 5 0-15,0-5 0 16,-4-2 0-16,2-4 0 15,4-2 0-15,5-3 0 16,8-3 0-16,4-4 0 16,10-4-1-16,4-5 1 15,7-2-1-15,4-6 0 16,5-7-1-16,11 0 1 16,3-6-1-16,4 1 0 15,4-2 0-15,-5 2 0 16,-4-7 0-16,1 4 0 15,6 1 1-15,1 2 0 16,2 2 0-16,-1 0 0 16,1 1 0-16,-5 2 1 15,-1-3-1-15,-2 0 1 0,-6 0-1 16,0 3 1-16,0-3-1 16,2 10 1-16,1 10-1 15,2 10 1-15,-5 11-1 16,-3 17 1-16,-2 20-1 15,-4 19 0-15,-2 22 0 16,11 12 0-16,411-107-2060 16</inkml:trace>
  <inkml:trace contextRef="#ctx0" brushRef="#br0" timeOffset="106856.9">3649 12325 1175 0,'18'4'0'15,"37"6"31"-15,22 2 0 16,19 4 35-16,8-1 1 16,12 1-16-16,9-2 0 15,11-4-25-15,5-1 1 0,7-9-13 16,15 1 1-16,15 3 2 15,9 3 0-15,12 7 4 16,4-1 0-16,19 1 3 16,16 2 1-16,2 1 0 15,18 0 1-15,5 1-3 16,8-3 0-16,13-1-5 16,4-2 1-16,-8-3-2 0,1-2 1 15,4-2 0-15,15 0 1 16,9 6-3-16,-2 4 0 15,-12-1 6-15,1 5 1 16,11 2 0-16,1 0 0 16,15 3-4-16,-2 0 1 15,-3 0-4-15,6-1 1 16,13-2-4-16,-5-4 1 16,-2-5-2-16,3 4 0 15,11 4-2-15,0-4 1 16,-4-9 0-16,13-2 1 15,23 0-3-15,0-8 1 16,-2-8-1-16,5 1 0 16,4 0-2-16,12-3 0 15,14-4 1-15,11 2 1 16,5 1 1-16,0 0 0 16,2-10 1-16,0-1 0 0,-1 1 0 15,5 2 0-15,8-6-4 16,11-1 1-16,-2 3 0 15,-7-2 1-15,-7-1-2 16,-4-4 0-16,-3 5 0 16,-20 2 0-16,-3-2 1 15,-5 2 1-15,-11 6 1 16,-18-6 0-16,-17-2 0 16,-18 4 0-16,-14 1 1 15,-28-1 1-15,-26 0 0 16,-22 1 1-16,-25 3 0 0,-17-3 1 15,-21-3-2-15,-25 2 1 16,-20 0-2-16,-20 1 1 16,-20 1-2-16,-23-4 1 15,-14 5-3-15,-20-7 1 16,-20-5-4-16,-25-3 1 16,-24-7-2-16,-22-2 1 15,-23 0-3-15,-21 3 1 16,-22 2-2-16,-18-1 1 15,-29-2-2-15,-30-4 1 16,-34 0-1-16,-28-7 0 16,-30 1 0-16,-22-1 0 15,-24 7 0-15,-22 4 0 16,-20-2-1-16,-9 4 1 16,-16 3 0-16,-8 0 0 15,-20 1-1-15,-9-3 1 0,-8-3 0 16,-11 3 0-16,-13 2 0 15,-6 5 0-15,-2-1 0 16,-8 3 0-16,-4-6-1 16,-15-1 1-16,2 0-1 15,2 2 1-15,1 3-1 16,-4-2 1-16,-8-5 0 16,0 4 0-16,4 3 0 15,0 4 0-15,1 3 0 16,4 3 0-16,4 4 0 0,-1 4 0 15,-1-4 0-15,0 5 0 16,0-3 0-16,5 10 0 16,2 10 0-16,1 9 1 15,-1 2 0-15,4 10 1 16,1 7-1-16,2 9 1 16,-5 9-1-16,6 10 1 15,10 13 0-15,13 4 0 16,22-1 0-16,16 4 0 15,15 13 0-15,15-4 0 16,19-3-1-16,32-5 1 16,44 3-1-16,31 0 1 15,36-5-1-15,32-11 1 16,28-13-2-16,37-7 1 16,33-2-1-16,29-4 1 15,19 2-1-15,20 11 0 16,20 10 0-16,22 4 0 0,19-3-1 15,25 1 1-15,23 7-4 16,21-2 1-16,28-2-14 16,32-8 1-16,28-13-19 15,38-12 0-15,25-13-16 16,36-9 0-16,32-7-1 16,23-4 0-16,17-5 4 15,11-22 1-15,-367 24-1626 16</inkml:trace>
  <inkml:trace contextRef="#ctx0" brushRef="#br0" timeOffset="114168.01">30307 3274 1086 0,'0'0'0'16,"0"0"21"-16,0 0 1 15,21 40 34-15,-7-11 1 0,1 4-12 16,-5 9 1-16,-1-1-16 16,0 4 1-16,0 6-14 15,-1-3 0-15,1 6 2 16,-3 8 1-16,-3 16-2 16,-3 14 1-16,-3 18-2 15,-1 10 1-15,2 10 1 16,4 8 1-16,3 4-2 15,4 14 1-15,7 17-1 16,5 5 0-16,4 11-3 0,5 1 1 16,5 0-1-16,2 9 0 15,2 11-4-15,-2-3 1 16,-2 11-2-16,-1 4 1 16,-1 3-2-16,-3 5 1 15,-5 12-1-15,-2 8 0 16,-2 7-1-16,-2 5 1 15,3 2-1-15,2 1 1 16,5 2-2-16,6 1 0 16,5 0 0-16,4 6 0 15,4 3-1-15,-4 10 0 16,-5-2-1-16,-7 3 0 16,-9 2-1-16,-6 8 0 15,-6 5 0-15,-6-2 1 16,-5-7 2-16,-2-1 0 15,2-1 2-15,0-5 1 0,0-5-1 16,-3-8 1-16,-4-13-1 16,-5-10 1-16,-6-5-1 15,-3-11 1-15,-2-6 2 16,0-18 0-16,-2-4 5 16,-5-2 0-16,-5-10 1 15,-7-6 0-15,-4-7 0 16,2-15 0-16,3-9 4 15,0-9 0-15,3-6-2 0,4-18 1 16,4-16-2 0,2-16 1-16,1-8 0 0,3-14 1 15,1-19 0-15,2-14 1 16,7-15 2-16,3-11 1 16,2-4 0-16,0-4 0 15,-3-8-3-15,-4-2 1 16,-3-3-5-16,-1 0 0 15,1 1-3-15,-2 1 1 16,-4 0-5-16,0 0 0 16,4 2-3-16,2 1 1 15,-8 2-4-15,3 1 1 16,4 1-2-16,-1 0 0 16,-9-2-2-16,-2-1 1 15,4-1-1-15,-4-1 0 16,-10-4 0-16,-7 2 0 15,-3 4 0-15,-2 3 0 0,-8 3 0 16,-8 1 0-16,-19-3 0 16,-9-1 1-16,-8-1 0 15,-11-3 0-15,-8 1-3 16,-13 1 1-16,-6 0-1 16,-17 2 0-16,-12 2-3 15,-15-4 0-15,-15-1-14 16,0 1 1-16,-7 2-19 15,-2 5 0-15,-6 9-3 16,-8 2 0-16,226-16-1792 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1:41.265"/>
    </inkml:context>
    <inkml:brush xml:id="br0">
      <inkml:brushProperty name="width" value="0.05292" units="cm"/>
      <inkml:brushProperty name="height" value="0.05292" units="cm"/>
      <inkml:brushProperty name="color" value="#FF0000"/>
    </inkml:brush>
  </inkml:definitions>
  <inkml:trace contextRef="#ctx0" brushRef="#br0">3094 4577 795 0,'-32'21'0'0,"-49"29"36"16,-30 28 0-16,-21 17 51 0,-4 7 1 15,-4 14-16 1,1 9 0-16,-6 8-21 0,1 14 1 16,3 6-34-16,19 9 0 15,14 10-3-15,10 11 1 16,11 6-2-16,10-2 0 16,13 1-1-16,15-3 1 15,17-1-2-15,20 1 1 16,15 4-2-16,24-4 1 15,15 5-3-15,16-8 0 16,18-7-1-16,16-4 1 16,24-1-4-16,20-6 1 15,14-7 1-15,21-1 0 16,23-5 3-16,26-6 0 16,20-17-2-16,32 2 1 15,30 7 8-15,6-9 0 16,15-7 3-16,30 5 1 0,35 6 1 15,14-8 1-15,23-8-2 16,9-3 0-16,9-1 1 16,12-6 0-16,0-20 0 15,7-8 1-15,13-5-3 16,15-7 1-16,21-6-2 16,17-3 1-16,13-3-2 15,1-2 0-15,6-7-1 16,29-5 0-16,19-7 2 15,9-9 0-15,0-12-1 0,11-9 1 16,19-11 3-16,7-6 0 16,11-7-1-16,3-10 0 15,-2-11-2-15,-15-3 1 16,-8-8-4-16,-20-8 1 16,-22-10-3-16,-23-8 0 15,-19-6-4-15,-41 2 1 16,-30 0 0-16,-40-16 0 15,-34-13 1-15,-46 1 0 16,-49 0 1-16,-42 0 0 16,-39-10-1-16,-59 2 0 15,-47-9 2-15,-39 0 1 16,-38-4-2-16,-34-11 1 16,-41-10 2-16,-37-8 0 15,-37-5-2-15,-35-2 1 16,-35-3-4-16,-40-2 0 15,-29 0-3-15,-33 0 1 0,-29-5-3 16,-36 1 1-16,-32 7-2 16,-20 13 1-16,-25 17-3 15,-18 0 0-15,-17-1-1 16,-24 5 0-16,-22 4-1 16,-14 6 0-16,-4 5-1 15,-5-2 1-15,-17 2-1 16,-12 1 0-16,3 10 0 15,-2-1 0-15,-5 4 0 0,-2 3 0 16,3 2 0-16,-2 5 0 16,-1-5 0-16,0-1 1 15,-2 3-1-15,2 1 1 16,2 4 0-16,-1 5 0 16,1-1 0-16,-2 9 0 15,3 20 0-15,-8 17 0 16,-10 10 0-16,-16 20 0 15,-21 30-1-15,-20 32 0 16,-11 47 0-16,1 46 0 16,-4 47-2-16,26 39 1 15,31 37-5-15,61-26 1 16,527-237-1888-16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1:50.799"/>
    </inkml:context>
    <inkml:brush xml:id="br0">
      <inkml:brushProperty name="width" value="0.05292" units="cm"/>
      <inkml:brushProperty name="height" value="0.05292" units="cm"/>
      <inkml:brushProperty name="color" value="#FF0000"/>
    </inkml:brush>
  </inkml:definitions>
  <inkml:trace contextRef="#ctx0" brushRef="#br0">12241 8073 1187 0,'0'0'0'16,"-58"-38"31"-16,-9 3 1 16,-10-3 27-16,-17 0 1 15,-10-3-13-15,-14-1 1 16,-9 1-20-16,-13 4 0 16,-17-3-7-16,-19 8 1 0,-13 6-6 15,-10 5 1-15,-6 4-5 16,-15-2 1-16,-6-4-2 15,-8 1 0-15,-6 3-2 16,-16 5 1-16,-2 8-1 16,-4-2 0-16,-5-4 0 15,-26 3 0-15,-10 4-1 16,-18 14 1-16,-12 16-1 16,-15 8 1-16,-10 7-2 15,7 14 0-15,21 13 3 0,9 8 0 16,20 3 3-16,15-1 0 15,28 0 3-15,20-3 1 16,30-1 2-16,9-2 0 16,19 7-4-16,14-1 0 15,13-2-4-15,29-11 0 16,39 0-1-16,31-7 0 16,27 2-7-16,31 0 0 15,24-4-3-15,39-1 1 16,41-4-2-16,27-9 0 15,24-6-8-15,35 8 0 16,35 7-11-16,24 4 1 16,24 1-10-16,21-3 1 15,18-10-1-15,22-7 0 16,22-11-2-16,25-9 1 16,20-9 11-16,13-15 1 0,14-12 11 15,16-13 0-15,11-11 7 16,-11-9 0-16,-2-7 2 15,-15 2 1-15,-17-3 5 16,-26-4 0-16,-17-5 10 16,-13-6 0-16,-7-10 10 15,-34 1 1-15,-29-4 5 16,-36-2 1-16,-35-15-6 16,-41 3 1-16,-36 5 0 15,-40 0 0-15,-40-4-2 16,-40 4 0-16,-41 0 6 0,-41 1 1 15,-44-1 2-15,-56-1 0 16,-59 1-5-16,-63 9 1 16,-54 10-6-16,-66 15 1 15,-57 20-5-15,-57 27 0 16,-43 39-17-16,-37 38 1 16,-23 36-7-16,-42 42 0 15,663-137-1752-15</inkml:trace>
  <inkml:trace contextRef="#ctx0" brushRef="#br0" timeOffset="3598.37">3852 9207 1366 0,'0'0'0'15,"0"0"35"-15,0 0 1 16,0 0 33-16,0 0 1 16,-3 38-27-16,6 3 1 15,-3 8-29-15,-3 9 1 16,-2 20-6-16,-1 12 1 15,-1 14-5-15,5 5 0 16,-5 2-2-16,6 0 1 16,6-1-1-16,4-2 0 15,5-17-1-15,9-4 0 16,8-9-1-16,8-7 1 16,7-11-1-16,9-8 1 15,8-10-2-15,-1-9 1 16,2-6-1-16,1-6 0 15,16-2-1-15,7-1 1 16,-1-3-1-16,8 1 1 0,0 3-1 16,7-4 0-16,8 6 0 15,8 2 0-15,12-1 0 16,5 1 0-16,9 1 0 16,11 0 1-16,11-7 0 15,11 1 0-15,8-5 0 16,9 1 0-16,5-7 0 15,8 2 1-15,9-4 0 16,7 2 0-16,15 5 0 16,7 2 1-16,13-2-1 0,6 4 0 15,8-4 4-15,14 5 0 16,12 4 2-16,7 1 1 16,7-1 3-16,4-2 1 15,5-3 1-15,19-4 0 16,20-7-1-16,7-3 1 15,19-4-2-15,2-5 0 16,6 2-3-16,4-2 1 16,10 5-2-16,13-1 1 15,4 1 4-15,4 7 1 16,0 4 0-16,5-2 0 16,5 0 1-16,7-2 1 15,14 0-2-15,4-1 0 16,4 1 0-16,6 3 0 15,8 5-1-15,6-1 0 16,8 2-2-16,10-1 1 16,-5 1-2-16,-7-2 1 15,-4 6-1-15,-3-3 0 0,2-1-1 16,-4 2 1-16,0 8-1 16,5-2 0-16,10 3-2 15,0-3 0-15,16-1 0 16,-5-4 0-16,-6-5-1 15,-15-3 0-15,-16-9-1 16,-11-7 0-16,-19-7 1 16,-17-7 1-16,-18-3-1 15,-24-12 1-15,-20-7-1 0,-20-6 0 16,-22-5 2-16,-28-6 1 16,-31-8 1-16,-38-6 1 15,-26-13 1-15,-33-3 1 16,-31 7 0-16,-30 0 1 15,-27-3-2-15,-24-8 1 16,-22-4-2-16,-20 1 1 16,-20-2-2-16,-23 4 1 15,-25-2-1-15,-30 5 0 16,-36 9-1-16,-35 5 1 16,-38 4-4-16,-39 3 0 15,-31-2-3-15,-29 9 0 16,-28 7-2-16,-23 4 1 15,-17 2-1-15,-17 3 0 16,-15 6 0-16,-9 6 0 16,-8 1-1-16,-10-8 1 0,1-4-1 15,-8 6 1-15,-7-1-1 16,-14 6 0-16,-20 0 0 16,-1 3 0-16,-5 7 0 15,-4 0 0-15,-6-2 0 16,-1 2 0-16,0 2-1 15,-19 0 1-15,-1 3-1 16,3-5 1-16,4-2-2 16,-8 2 1-16,-2 0 0 15,-4 4 0-15,-3 5 0 16,2 5 1-16,10 3-1 0,-3 5 1 16,0 1-1-16,5-2 1 15,0 1-1-15,4 6 1 16,3 8-1-16,0 6 1 15,2 6-1-15,1 6 1 16,8 2-1-16,7 11 1 16,8 6-1-16,1 0 1 15,0-6-1-15,13 6 1 16,4 1-1-16,8 2 1 16,2 8-1-16,7 4 1 15,4 5-1-15,9-6 1 16,6-11-1-16,20-3 0 15,10-4 0-15,6-1 0 16,11 3 0-16,0 7 0 16,8 5 0-16,25 7 0 15,26 7-5-15,24-4 1 0,17-3-5 16,33-19 1-16,234-45-1853 16</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2:12.001"/>
    </inkml:context>
    <inkml:brush xml:id="br0">
      <inkml:brushProperty name="width" value="0.05292" units="cm"/>
      <inkml:brushProperty name="height" value="0.05292" units="cm"/>
      <inkml:brushProperty name="color" value="#FF0000"/>
    </inkml:brush>
  </inkml:definitions>
  <inkml:trace contextRef="#ctx0" brushRef="#br0">2145 4664 1041 0,'0'0'0'16,"0"0"19"-16,-30 9 1 15,16-6 29-15,-4 11 0 16,-5 14-4-16,0 13 0 16,9 25-23-16,-2 13 1 0,2 15-9 15,0 22 1-15,2 24-5 16,1 17 1-16,2 25-4 16,-5 19 1-16,2 10-5 15,-8 12 1-15,-1 6-2 16,-7 18 1-16,5 21-2 15,-7 11 1-15,-2 19-2 16,4 17 0-16,7 7 0 0,7 6 0 16,9 15 0-16,10 3 0 15,4 5 0-15,8 1 0 16,15 9 1-16,9-6 0 16,1-10 4-16,-1-8 0 15,3-6 5-15,0-27 1 16,2-22 2-16,17-15 1 15,18-22 1-15,13-18 1 16,1-21-1-16,14-17 1 16,22-16-2-16,1-19 0 15,4-19 0-15,12-12 0 16,14-6 2-16,15-13 1 16,12-10 4-16,19-8 0 15,14-6 1-15,30-8 1 16,27-6-2-16,30-7 0 15,42-9-1-15,30-7 0 16,19-8-2-16,22-2 1 0,24-2 0 16,9-7 1-16,14-6-4 15,20-4 1-15,12-6-1 16,14 3 1-16,26 2-1 16,15 1 0-16,14-3-2 15,26-3 0-15,12-1-2 16,1 0 1-16,1 2-2 15,9-1 0-15,22 1 4 16,-1 3 1-16,2 2 14 16,4-2 1-16,1-1 5 15,-5 4 0-15,-5 9 0 0,-6 2 0 16,-1 2-1-16,-11 1 0 16,-18 3-4-16,-4 0 0 15,-6 5-8-15,-16-1 0 16,-23-1-1-16,-13-6 1 15,-9 1-3-15,-24-3 1 16,-33-3-2-16,-18-10 0 16,-20-14-3-16,-31-12 0 15,-17-10-3-15,-24-9 1 16,-12-9-1-16,-12-14 1 16,-17-15-2-16,-2-14 1 15,-10-11 0-15,-6-4 0 16,-5-11 0-16,-11 0 1 15,-22-4-3-15,-15 2 0 16,-10 4-4-16,-8-4 0 16,-18-6-3-16,-8-1 1 0,-10-3-3 15,-24 3 1 1,-16-5-3-16,-16-3 1 0,-12-2-1 16,-11-7 0-16,-8-5 0 15,-8-18 0-15,-5-10 0 16,-7-6 0-16,-5-1 0 15,-6-2 0-15,-5-4 0 16,-11 1 1-16,-10-6-1 16,-10-4 1-16,-13-5 0 15,-14-15 1-15,-15-15 0 16,-13-7 1-16,-13-8 1 0,-12-18 1 16,-12-7-1-16,-11-13 1 15,-7-6 0-15,-14-14 0 16,-15 0 0-16,-9-4 1 15,-17-5-2-15,-21 1 0 16,-21 19-1-16,-18 13 0 16,-19 15-1-16,-14 6 0 15,-20 7-1-15,-19 11 1 16,-15 12-1-16,-21 6 0 16,-11 17-1-16,-12 4 1 15,-15 7-1-15,-10 11 0 16,-13 14 0-16,-13 11 0 15,-4 17 0-15,-20 4 0 16,-13-1-1-16,-4 19 1 16,-10 19-2-16,-1 3 0 15,-8 2-5-15,-6 9 1 0,-11 13-4 16,-2 14 1-16,-5 6-6 16,-3 6 0-16,4 1-4 15,-4 3 1-15,-4 10 1 16,-2 2 1-16,-3-2 1 15,-4 11 1-15,-7 8 1 16,-7 6 0-16,-7 3 0 16,-4 12 0-16,-10 9 1 15,-6 12 0-15,-3 12 2 0,-5 5 1 16,-5 0 0-16,-5 11 1 16,-2 4 1-16,1 10 0 15,7 5 1-15,-1-3 1 16,-12-9 0-16,6 1 1 15,8 6 0-15,4-6 0 16,11 5 1-16,4-12 0 16,1-8 0-16,-1-9 1 15,-4-9-1-15,0-1 1 16,3 1 0-16,6-3 0 16,2 2 0-16,7 5 0 15,6-4 0-15,3 2 1 16,10-2-1-16,21-1 1 15,6-4 0-15,12 0 0 16,10 1-1-16,25-1 0 16,16 0 0-16,18 3 1 15,30 6-1-15,38-14 0 16,288-26-1862-16</inkml:trace>
  <inkml:trace contextRef="#ctx0" brushRef="#br0" timeOffset="22346.86">4168 8291 851 0,'23'0'0'0,"42"-3"36"0,23 3 0 16,9 0 40-1,2 3 1-15,0 2-13 0,9 4 0 16,10 3-30-16,0 5 1 16,-2 8-11-16,3 2 0 15,15-4-9-15,1-1 1 16,-2-1-3-16,6 0 0 15,4-7-4-15,2 5 1 16,10-2-3-16,7-1 0 16,-3-6 0-16,-2 0 0 15,0 1 1-15,7-1 0 16,3 0 2-16,5 3 0 16,7 0 3-16,1 1 1 15,-3-5 4-15,-1-2 1 16,1-4 4-16,4 3 1 15,13-5 0-15,9 1 1 16,3-4 0-16,4 1 0 16,6 1-1-16,4 0 1 0,2 0-3 15,8-7 0-15,1 3-2 16,3 2 0-16,6-3-4 16,7 2 1-16,2-1-3 15,0 1 0-15,3-1-2 16,2 3 0-16,3-5-3 15,4 3 1-15,7 0 0 16,6-6 0-16,3-2 0 16,3 3 0-16,11 3-1 0,14-2 1 15,9 2-1-15,2-1 0 16,-2-2-2-16,11 1 1 16,17-2-1-16,-2 0 0 15,6 1 0-15,-2 4 0 16,12 4 0-16,-3-3 1 15,-2 3-2-15,2 3 0 16,12-3 0-16,5 6 1 16,3 0 2-16,4-2 1 15,-1 1-1-15,8-3 1 16,13 0 3-16,11-2 0 16,10 5 3-16,3-2 0 15,3-1 0-15,4 0 1 16,10-2-3-16,-8 1 1 15,-1 3 2-15,1-1 0 16,6 1 2-16,-8-2 0 0,-8-2-1 16,-11 0 1-1,-6 3-1-15,-15-3 0 0,-13 2 1 16,-27 5 1-16,-22 0 0 16,-26 3 1-16,-25 2 1 15,-30 4 0-15,-33 4-6 16,-29 1 1-16,-17 0-4 15,-33 0 1-15,-35-2-4 16,-25-9 1-16,-73-10-1943 16</inkml:trace>
  <inkml:trace contextRef="#ctx0" brushRef="#br0" timeOffset="23796.58">3122 9977 649 0,'27'0'0'15,"45"-2"20"-15,20-2 1 16,10-4 31-16,5 3 1 16,12-1 2-16,8 1 0 15,12 2-22-15,6 1 0 16,3-1-8-16,5 1 1 15,10 2-5-15,9 2 1 16,14 1-5-16,8-3 0 16,5 2-3-16,13-2 1 15,-1 0-3-15,12 0 1 16,8 0-4-16,10-2 1 0,8-1-2 16,14-3 1-16,8 3 1 15,17-2 0-15,5 1 1 16,5 1 0-16,11-6 5 15,1 4 1-15,-3 3 2 16,9 2 0-16,22 4 0 16,6-1 0-16,-3-3 4 15,8 0 0-15,14 0 0 16,20 0 1-16,7 0 0 16,5-3 0-16,0-6-3 0,14 2 1 15,15 5-2 1,6 2 0-16,2-5-2 0,9 3 1 15,9 6 1-15,19-1 0 16,20-3-2-16,6 2 1 16,6 5 1-16,18-2 0 15,3 2-3-15,9 2 0 16,10-1-1-16,6 3 1 16,9-1-3-16,12-1 1 15,2-2-3-15,1 1 1 16,4 1-2-16,0 3 0 15,-2 0-2-15,-3 0 0 16,-5 1 1-16,-6-1 0 16,-7 0 2-16,-18 5 1 15,-20 4 3-15,-31 0 0 16,-21 3-2-16,-24 2 1 16,-38 10-5-16,-33-3 0 0,-43-7-4 15,-56-14 0-15,-268-12-1519 16</inkml:trace>
  <inkml:trace contextRef="#ctx0" brushRef="#br0" timeOffset="31407.88">4417 6296 817 0,'24'-2'0'15,"47"-5"19"-15,21 2 0 16,7 1 36-16,13 3 1 16,19-1 2-16,22 2 0 15,24 3-16-15,20 4 0 16,13 6-12-16,23-3 1 15,16-3-6-15,17-7 0 16,20 0-6-16,33 0 1 16,34-4-3-16,12 1 1 15,20 1-2-15,6 4 1 16,25 8-1-16,-1 11 1 16,10 10-12-16,-10 9 1 15,-415-40-1077-15</inkml:trace>
  <inkml:trace contextRef="#ctx0" brushRef="#br0" timeOffset="45279.61">22557 10996 929 0,'0'0'0'0,"35"-14"34"16,-5 2 1-16,3-2 34 0,3 2 1 15,1 2-5-15,9-1 1 16,15 1-29-16,6 0 1 15,14-1-13-15,9 1 1 16,18-1-7-16,12 3 0 16,21 3-2-16,16-2 0 15,25 0 3-15,29 1 1 16,20 3 3-16,22 3 0 16,11 2 0-16,20 3 1 15,11 4 2-15,12 3 1 16,-4-11 10-16,4 5 0 15,-5 4 14-15,-1-3 1 16,10-5 6-16,-6-4 1 16,-3-3 7-16,-8 1 0 0,-1 4-5 15,-11 2 0-15,-15 0-27 16,-22 5 1-16,-20 3-15 16,-29-6 0-16,-196-4-1769 15</inkml:trace>
  <inkml:trace contextRef="#ctx0" brushRef="#br0" timeOffset="47012.96">4034 12258 1019 0,'30'1'0'16,"48"10"25"-16,31-1 1 15,25 4 22-15,7 3 1 16,9-1-5-16,11 1 0 16,11-5-17-16,14 0 1 15,11 0-11-15,11-1 0 16,4-1-5-16,5 2 0 16,0-3-3-16,10 0 0 15,3 1-1-15,1 0 0 16,2-3-2-16,10 0 1 15,11-2 0-15,-2-3 1 16,11 2 1-16,4-3 1 16,13-2-1-16,0-3 1 15,-1-1 6-15,-4-2 1 16,-5-2 4-16,7-3 1 0,7 0-3 16,5 3 0-16,-3 6 4 15,2 0 0-15,-8-6 0 16,1-1 1-16,-1-1 2 15,16-1 0-15,6-2-5 16,3-1 0-16,2 1 0 16,-2 2 1-16,-3 1-2 15,6 1 0-15,10 1-2 16,-4 2 1-16,-11 0 1 16,4 2 0-16,4 3 1 15,-3 1 0-15,-4 1 3 0,-4 1 1 16,-2 1 4-16,0 2 1 15,5-4-2-15,-1 1 1 16,3 1-7-16,-7 0 1 16,-9-4-1-16,-6-1 1 15,-6-3-5-15,10 6 0 16,6 2-3-16,1-2 0 16,-4-5-2-16,-1-2 0 15,-2-2 0-15,-1 1 1 16,-5-4-2-16,-3 3 0 15,-11 2 6-15,-10-2 1 16,-13-1 4-16,-10-2 0 16,-13 0 1-16,-4 0 0 15,-4 0 1-15,2-1 0 16,-1-2-1-16,-4 3 1 16,7 0 2-16,-4 1 0 15,-5 1-1-15,0 1 0 0,0 4-1 16,4 2 1-16,0-1-4 15,-1 4 1-15,-4 4-5 16,-8-1 1-16,-8 2-4 16,-6-1 1-16,-3-3-2 15,-6-2 1-15,0-4-2 16,-6 1 0-16,3-8-3 16,3 0 0-16,-1-4-1 15,-4-1 1-15,-6 0-2 0,-11-2 1 16,-15-2-2-16,-12 0 0 15,-16 2-1-15,-12 3 0 16,-4 4-5-16,-6 5 0 16,-14 6-3-16,-16 1 0 15,-22-2-9-15,-14-7 0 16,-23 9-2226-16</inkml:trace>
  <inkml:trace contextRef="#ctx0" brushRef="#br0" timeOffset="48432.98">4526 13419 459 0,'28'1'0'16,"54"5"4"-16,34 1 1 0,32 3 8 15,11 4 1-15,17 3 4 16,9 2 1-16,9 0-4 16,22 2 1-16,15 0-3 15,12-2 0-15,11-7-2 16,12-3 1-16,10-6-2 16,13-1 1-16,18-1 2 15,14 1 1-15,7-4-5 16,11 1 0-16,8-1 2 15,6-1 1-15,0-1 21 0,8-3 1 16,27 7 25-16,0 2 1 16,0 0 1-16,-3 1 1 15,7 1-1-15,11-3 0 16,24-1-13-16,2 2 0 16,1 1-8-16,8-1 1 15,-3-2-10-15,12 0 0 16,10 2-1-16,1-4 0 15,3-1-2-15,8-2 0 16,14 1-9-16,4-6 0 16,7-2 3-16,19 1 0 15,7-1 3-15,-3 3 0 16,-5-6-3-16,8 1 1 16,6 0 7-16,6 4 1 15,5 1 0-15,-6 2 1 0,-9 0 6 16,0 6 0-16,-5 4-5 15,-4 7 1-15,-2 4 5 16,-22 5 1-16,-21 4-1 16,-38-6 1-16,-24-1-7 15,-18 1 1-15,-25-3-6 16,-19 5 0-16,-25 2-3 16,-12 1 1-16,-19 6-12 15,-10 1 0-15,-11 1-6 16,-17-32 1-16,-250 2-1740 15</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3:15.314"/>
    </inkml:context>
    <inkml:brush xml:id="br0">
      <inkml:brushProperty name="width" value="0.05292" units="cm"/>
      <inkml:brushProperty name="height" value="0.05292" units="cm"/>
      <inkml:brushProperty name="color" value="#FF0000"/>
    </inkml:brush>
  </inkml:definitions>
  <inkml:trace contextRef="#ctx0" brushRef="#br0">7227 8057 1209 0,'0'0'0'16,"0"0"35"-16,26-12 1 15,-17 12 32-15,0 2 1 16,8 3-18-16,6-1 1 16,14 6-30-16,4 2 0 15,3 4-9-15,11-1 1 16,12 8-5-16,5-1 0 15,6-1-2-15,6-4 0 16,8-3-2-16,7-2 1 16,14-1-2-16,5-3 1 15,12-2-3-15,10-3 1 16,6-1-1-16,15 0 0 16,15 3 0-16,11-2 0 0,14-1 0 15,4 0 0-15,12-6 1 16,7 1 0-16,17-1-1 15,10-1 1-15,15-4 0 16,9-3 1-16,20 0 1 16,7 0 0-16,1 0 2 15,14 3 0-15,-1-3 4 16,12 4 0-16,22-1 3 16,2-1 1-16,8-1 2 0,2 1 1 15,20-1 2-15,12 3 0 16,8 4-1-16,13-4 1 15,13-1 3-15,11 2 0 16,9 4 1-16,7-3 0 16,15-1-3-16,-1 2 1 15,7-3-2-15,6 4 0 16,4 4-2-16,5 5 1 16,8 2-4-16,2 2 1 15,-2 7-1-15,-5 1 1 16,-4 0 8-16,-8 2 0 15,-13 4 3-15,-24-1 1 16,-17-3 4-16,-10 0 1 16,-12-1-3-16,-25 1 1 15,-23 3-5-15,-26-3 0 0,-17-5-1 16,-27-2 0 0,-22 0-6-16,-26 4 1 0,-23-4-8 15,-26 0 0-15,-24-5-12 16,-31 0 0-16,-136-7-1903 15</inkml:trace>
  <inkml:trace contextRef="#ctx0" brushRef="#br0" timeOffset="1050.74">3572 9454 1164 0,'16'-2'0'16,"31"-1"42"-16,10-2 1 15,13-4 34-15,17 0 0 16,22 2-23-16,16 2 1 16,17-9-29-16,15 4 0 15,19 1-8-15,32 1 0 16,25 1-6-16,12 5 0 16,16-1-3-16,11 3 0 0,12-6-2 15,9 3 0-15,5-2-2 16,19 3 1-16,17 2 1 15,4-2 1-15,6-1 6 16,16 3 1-16,24 0 1 16,19-4 1-16,-5 1 2 15,3 1 1-15,4 6 3 16,20 1 1-16,4 0 2 16,10 5 1-16,8 4 2 15,16-2 0-15,12-3-4 0,10 0 1 16,20 1-4-1,4-5 1-15,6-10-3 0,15 2 0 16,15 3-2-16,10 0 1 16,1 0-2-16,17 0 1 15,4-9 3-15,1-1 1 16,3-4 2-16,10-4 1 16,17 3 0-16,-1-2 0 15,0 1-3-15,-13-3 1 16,-6 2-2-16,-13 4 0 15,-15 8-2-15,-18 10 0 16,-27 15-12-16,-33 5 1 16,-26 12-6-16,-41-4 1 15,-415-33-1830-15</inkml:trace>
  <inkml:trace contextRef="#ctx0" brushRef="#br0" timeOffset="13939.33">3388 8959 951 0,'0'0'0'0,"-45"-2"30"16,-10 1 0-16,-9-3 36 15,-6 9 0-15,1 7-10 16,2 16 1-16,4 10-27 16,8 12 1-16,-3 18-12 15,-1 17 0-15,-4 20-4 16,3 16 0-16,4 20-6 0,8 14 0 15,4 17-2-15,8 11 0 16,5 14-2-16,-1 16 0 16,0 9-5-16,4 8 0 15,-7 10-6-15,-6 10 0 16,1 4-11-16,-4 6 1 16,1 10-4-16,11 5 0 15,11 2 12-15,12 0 1 16,18-4 5-16,14 6 0 15,25 10 2-15,12 0 0 16,12-7 7-16,-1-12 1 16,-8-12 15-16,9-18 1 15,15-6 12-15,-1-15 1 16,-1-14 0-16,5-22 1 16,5-12-5-16,11-17 1 15,16-15-10-15,17-9 1 16,11-13 0-16,16-11 1 0,7-11-1 15,10-5 0-15,22-2-1 16,10 1 1-16,11-10-3 16,22-6 0-16,10-11-4 15,8-3 0-15,9-2-1 16,15-8 0-16,11-11-1 16,26-9 1-16,15-1-3 15,20-6 0-15,8-10 2 16,18-6 1-16,2-6-1 15,12-2 1-15,11-3-3 0,21 0 0 16,5 5-3-16,7-2 0 16,7-5-1-16,17 0 0 15,2-2-1-15,6-1 1 16,11 0-4-16,5-3 0 16,9 0 4-16,12-5 0 15,1-8 3-15,7-3 1 16,0-7 7-16,15-3 1 15,9 0 6-15,12-8 1 16,-3-5-1-16,5-2 1 16,17-3-4-16,-3-7 0 15,-10-7-3-15,5-1 0 16,5-6-5-16,-9-4 1 16,-9-6-4-16,-3 0 1 15,2-6 3-15,-15-1 1 0,-20-2 1 16,-12-3 0-16,-6-4 1 15,-21-1 1-15,-13-10 6 16,-12-2 0-16,-18-1 1 16,-12-5 1-16,-23-3-2 15,-13-9 1-15,-6-9-2 16,-24-3 0-16,-18-7 4 16,-19 2 0-16,-24 6-2 15,-28 1 0-15,-31 7-2 16,-22-1 1-16,-32 6-7 15,-26 10 1-15,-29 7-5 0,-25 4 0 16,-18-3-5-16,-26 3 1 16,-22 3-4-16,-27-4 0 15,-27-1-5-15,-27-4 1 16,-29-3-3-16,-33-5 1 16,-31-4-2-16,-32-1 0 15,-29-6-1-15,-27 4 1 16,-28 3-1-16,-20-9 0 15,-17 1-1-15,-28-7 1 16,-34 3-2-16,-22 0 1 16,-22-2-3-16,-22 2 1 15,-32 7-2-15,-24 4 0 16,-11 11-1-16,-15 4 1 16,-28 0-1-16,-10 2 0 15,-11 5-1-15,-16-2 1 16,-4-3-1-16,-10 0 0 15,-14 3-3-15,-7-8 0 0,-5-9-2 16,-26 1 0-16,-9 1 2 16,-12 3 0-16,-15-5 0 15,-14 9 1-15,-24 3 0 16,-8-4 0-16,-12-4 2 16,-9 10 0-16,-13 18 0 15,-15 10 0-15,-24 13 1 16,-15 39 0-16,-16 42 1 15,-11 49 0-15,-5 46-11 16,7 44 0-16,12 45-19 0,22 31 0 16,19 19-35-16,78-34 0 15,691-208-1953-15</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04T15:53:38.597"/>
    </inkml:context>
    <inkml:brush xml:id="br0">
      <inkml:brushProperty name="width" value="0.05292" units="cm"/>
      <inkml:brushProperty name="height" value="0.05292" units="cm"/>
      <inkml:brushProperty name="color" value="#FF0000"/>
    </inkml:brush>
  </inkml:definitions>
  <inkml:trace contextRef="#ctx0" brushRef="#br0">2685 4321 1007 0,'0'0'0'15,"-6"23"25"-15,-2 8 1 16,-7 12 40-16,-2 9 0 15,-6-2 2-15,0 11 1 16,-9 13-28-16,2 14 0 16,-3 27-14-16,1 13 1 15,-7 17-8-15,-3 7 1 16,-13 13-5-16,-10 6 0 16,0 14-5-16,-2 7 1 15,3 7 0-15,2 4 0 16,2 3-1-16,-3 0 0 15,-4-4-3-15,3-4 1 16,6-6-2-16,12 0 0 16,11 2 0-16,7-11 0 0,5-3-1 15,5-10 1-15,6-10-3 16,10-16 1-16,7-5-1 16,13-18 0-16,14-16-1 15,14-8 0-15,21-3-1 16,10-10 0-16,13-14-1 15,14-8 1-15,18-5-1 16,8-8 0-16,3-10 0 16,15-2 1-16,23-4 1 15,11-4 0-15,6-1 4 0,6-6 1 16,6-1 4 0,6 0 0-16,4-2 0 0,2-5 1 15,14-4 0-15,3-1 1 16,11-4-2-16,8-3 1 15,5-4-2-15,4-10 1 16,4-4 0-16,14-1 1 16,11-1 0-16,9 1 0 15,6-4 3-15,3 6 0 16,-6-4-6-16,0 5 1 16,12-3 0-16,6 1 1 15,10 4 0-15,20 0 1 16,-2 3-2-16,4 4 0 15,-1 5 3-15,1 2 0 16,6 1-1-16,1 1 1 16,-6-1 1-16,14-1 1 15,15-2 0-15,5 0 0 0,1 3-2 16,4-6 0-16,0-1-1 16,9 1 0-16,18 1-2 15,3-3 1-15,8 2-3 16,8 3 0-16,6 0-2 15,6-4 0-15,14 1-2 16,6-3 1-16,7-2-2 16,-2-3 1-16,5 1-1 15,5 0 1-15,6-2-1 16,0-2 0-16,2-4 0 16,6 1 1-16,-3 1 2 0,-8 4 1 15,-5-3 3-15,-2 1 0 16,3 2 2-16,-13-4 0 15,6-5-1-15,-4 1 1 16,-5-1-1-16,-9-5 0 16,-5 2-2-16,-13 0 1 15,-10-6-1-15,-18-3 0 16,-24 4-1-16,-20 1 1 16,-19-1 0-16,-25 4 1 15,-13-4 1-15,-22 0 0 16,-14-8-1-16,-20-8 0 15,-10-10 0-15,-26-2 0 16,-16-4-3-16,-27-10 1 16,-25-12-1-16,-19-10 0 15,-18-11 3-15,-20-15 0 16,-20-16 3-16,-16-16 0 0,-13-19 1 16,-10-13 1-16,-6-16 0 15,-6-4 0-15,-3-8 4 16,-3-2 0-16,-3-3-1 15,-6 2 1-15,-5 1 1 16,-7 9 0-16,-7 10-3 16,-5 12 0-16,-4 18-1 15,-9 18 0-15,-10 23-3 16,-9 9 1-16,-2 9-12 16,-7 15 1-16,-2 15-5 0,-3 13 1 15,1 17-4-15,-3 14 1 16,-7 17-13-16,-5 7 0 15,-2 5-13-15,-9 7 0 16,-11 11-7-16,-8 1 0 16,-13 4 0-16,-14 3 0 15,-16-3 4-15,-22 3 1 16,-15 0 5-16,-23-6 0 16,-19-1 8-16,-16-5 0 15,-15-7 5-15,-21-5 0 16,-15-1 3-16,-17-8 1 15,-24-3 0-15,-14-5 1 16,-16 1 3-16,-17-3 1 16,-28 2 2-16,-17-1 1 15,-19-2 1-15,-17-5 0 16,-22-4 0-16,-10 1 0 16,-5 2 1-16,-18 2 1 15,3 3 1-15,-3 4 1 0,-5-2 0 16,-8-4 1-16,-8-4 0 15,-2-3 1-15,3 1 0 16,-13 6 0-16,-5 3 0 16,7 6 1-16,6 2 0 15,0 3 0-15,0 6-1 16,-3-1 0-16,5 8 0 16,3 1 0-16,3 5-1 15,-3 2 0-15,-3-1 0 0,11-1 1 16,17-5-2-16,-4 2 1 15,-8-2-1-15,-9 4 0 16,-3 3-2-16,1-3 1 16,11-6-1-16,-4 2 0 15,-5 6-1-15,5-2 1 16,10-4-1-16,11-2 0 16,16 9-1-16,13 2 1 15,9 10-1-15,13-3 1 16,10 3-1-16,17 13 1 15,10 13-1-15,13 29 1 16,18 39-1-16,19 7 1 16,374-125-1957-16</inkml:trace>
  <inkml:trace contextRef="#ctx0" brushRef="#br0" timeOffset="30490.89">3732 10864 817 0,'0'0'0'0,"32"-1"23"16,3-3 1-16,15 4 33 16,4 0 1-16,14 0 5 15,7 0 0-15,7 4-29 16,4-4 1-16,13 7-14 16,10 5 1-16,7 3-8 15,17 4 1-15,11-1-3 16,15-1 0-16,21-5 0 15,14-3 0-15,9 1-1 0,14-3 0 16,18-2-1-16,10 0 1 16,14 2-1-16,13 2 0 15,3-6-2-15,14 3 0 16,11-1-1-16,19 2 1 16,11-4-1-16,14 1 1 15,18 1 1-15,6-5 0 16,8-5 9-16,21 0 0 15,12 5 5-15,13-2 1 16,15-2 3-16,9-4 1 16,8-10 5-16,20 1 0 15,13 0-3-15,10-1 0 16,17 1-7-16,20 2 0 16,15 1-3-16,8-5 1 15,6-2-3-15,24 2 1 16,13-4 8-16,7 1 0 15,8 6 5-15,-1-3 0 16,-2 2-2-16,9 0 0 0,2-1 7 16,-4 6 0-16,2 5-12 15,-7 4 0-15,-6 1 4 16,-19 7 0-16,-28 11 0 16,-28 6 1-16,-32 13-12 15,-48 8 1-15,-40 6-8 16,-52 8 1-16,-45 7-9 15,-49-10 1-15,-267-54-1726 16</inkml:trace>
  <inkml:trace contextRef="#ctx0" brushRef="#br0" timeOffset="32083.65">2425 11546 1119 0,'0'0'0'16,"0"0"31"-16,14-26 0 15,-8 16 37-15,3-2 0 16,5-5-20-16,7 1 0 15,5 6-27-15,8 4 0 16,6 10-6-16,13 8 0 16,7 12-3-16,7 6 0 15,0-1-5-15,6 2 1 16,13 0-8-16,9-3 1 16,4-7-2-16,9-4 1 15,6-1-5-15,6-2 1 16,7-2-14-16,13-2 1 15,15 2-10-15,12-3 0 16,5-4 12-16,7-3 0 0,1 1 4 16,11 4 0-16,3-3 3 15,11 1 0-15,10 0 6 16,2-2 1-16,12 1 1 16,2-1 1-16,12-1 6 15,-3 0 0-15,9 3 6 16,0 4 1-16,3-4 2 15,0 2 0-15,6-7 3 16,-4 0 0-16,-2 8 1 16,0 1 1-16,-1 7-2 15,-1-3 1-15,-6 3 8 16,1-2 0-16,-5 5 5 0,7 2 0 16,1-6 0-16,5 6 1 15,9 5-4-15,5-2 1 16,-1-6-3-16,2-3 1 15,6-1-3-15,1 0 1 16,-2 0-4-16,2-6 0 16,-1 3-3-16,3 2 1 15,5 0-4-15,0 0 0 16,-10 1-3-16,3 0 0 16,4-5-2-16,-1-1 1 15,8-2 1-15,16-1 1 16,10 2 4-16,-2 0 0 15,3-6 0-15,1-2 0 16,17-5-3-16,2 3 1 0,3-2-3 16,-1 1 1-16,0-3-1 15,5 2 0-15,8 5-2 16,6 0 1-16,11 2 0 16,16 0 1-16,-1-6-1 15,6 1 1-15,7-1 0 16,13 1 1-16,14-4-2 15,1 0 0-15,5 0-1 16,4-2 0-16,11-3-1 16,3-2 0-16,15-3-1 0,3 2 0 15,4 1-2-15,-9 7 0 16,-15-2 2-16,-11 9 1 16,-11 4-6-16,-16 8 0 15,-6 10 1-15,-13-4 0 16,-385-18-1908-16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4/11/2023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385EB992-266B-4101-B703-67A4CC6D916B}" type="datetime1">
              <a:rPr lang="en-US" smtClean="0"/>
              <a:t>4/11/2023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4596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A3434E76-AEF6-4CD8-BEA0-9912AB230C72}" type="datetime1">
              <a:rPr lang="en-US" smtClean="0"/>
              <a:t>4/11/2023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61916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0A6980A3-5E65-46B0-A84A-927F43CA11C6}" type="datetime1">
              <a:rPr lang="en-US" smtClean="0"/>
              <a:t>4/11/2023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8780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p:txBody>
          <a:bodyPr/>
          <a:lstStyle>
            <a:lvl1pPr>
              <a:defRPr>
                <a:latin typeface="Atkinson Hyperlegible" pitchFamily="50" charset="0"/>
              </a:defRPr>
            </a:lvl1pPr>
            <a:lvl2pPr>
              <a:defRPr sz="2800">
                <a:latin typeface="Atkinson Hyperlegible" pitchFamily="50" charset="0"/>
              </a:defRPr>
            </a:lvl2pPr>
            <a:lvl3pPr>
              <a:defRPr sz="2400">
                <a:latin typeface="Atkinson Hyperlegible" pitchFamily="50" charset="0"/>
              </a:defRPr>
            </a:lvl3pPr>
            <a:lvl4pPr>
              <a:defRPr>
                <a:latin typeface="Atkinson Hyperlegible" pitchFamily="50" charset="0"/>
              </a:defRPr>
            </a:lvl4pPr>
            <a:lvl5pPr>
              <a:defRPr>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179EE5A7-4C4E-4FD1-ADF4-4DF205766CCA}" type="datetime1">
              <a:rPr lang="en-US" smtClean="0"/>
              <a:t>4/11/2023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83523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F79F20B1-051A-47D9-8B41-0947F5BA96EA}" type="datetime1">
              <a:rPr lang="en-US" smtClean="0"/>
              <a:t>4/11/2023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27697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01BFCCD3-8E62-45B0-9EC4-5AD8A31D1936}" type="datetime1">
              <a:rPr lang="en-US" smtClean="0"/>
              <a:t>4/11/2023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09819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839788" y="365125"/>
            <a:ext cx="105156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CE91771C-74EE-4331-84D2-A001D65DC845}" type="datetime1">
              <a:rPr lang="en-US" smtClean="0"/>
              <a:t>4/11/2023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87815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D9FE0E3A-8CA6-4469-AF0D-3B11B2C9826F}" type="datetime1">
              <a:rPr lang="en-US" smtClean="0"/>
              <a:t>4/11/2023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75082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1C1EB79D-EC42-4052-971F-0639D60A3EF4}" type="datetime1">
              <a:rPr lang="en-US" smtClean="0"/>
              <a:t>4/11/2023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76896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B0E5F0A-54CC-4B46-BCAA-99123045BB6B}" type="datetime1">
              <a:rPr lang="en-US" smtClean="0"/>
              <a:t>4/11/2023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9006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080AD669-114B-4C06-9C35-055E94F49E7F}" type="datetime1">
              <a:rPr lang="en-US" smtClean="0"/>
              <a:t>4/11/2023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42802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E23AF-2A43-4C29-9828-15A7F2342B19}" type="datetime1">
              <a:rPr lang="en-US" smtClean="0"/>
              <a:t>4/11/2023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2768106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customXml" Target="../ink/ink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customXml" Target="../ink/ink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customXml" Target="../ink/ink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customXml" Target="../ink/ink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customXml" Target="../ink/ink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customXml" Target="../ink/ink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customXml" Target="../ink/ink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customXml" Target="../ink/ink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customXml" Target="../ink/ink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customXml" Target="../ink/ink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customXml" Target="../ink/ink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customXml" Target="../ink/ink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1EF242-6304-4605-805E-0D1B11D44AA3}"/>
              </a:ext>
            </a:extLst>
          </p:cNvPr>
          <p:cNvSpPr>
            <a:spLocks noGrp="1"/>
          </p:cNvSpPr>
          <p:nvPr>
            <p:ph type="ctrTitle"/>
          </p:nvPr>
        </p:nvSpPr>
        <p:spPr/>
        <p:txBody>
          <a:bodyPr/>
          <a:lstStyle/>
          <a:p>
            <a:r>
              <a:rPr lang="en-US" dirty="0"/>
              <a:t>Chapter 26</a:t>
            </a:r>
          </a:p>
        </p:txBody>
      </p:sp>
      <p:sp>
        <p:nvSpPr>
          <p:cNvPr id="5" name="Subtitle 4">
            <a:extLst>
              <a:ext uri="{FF2B5EF4-FFF2-40B4-BE49-F238E27FC236}">
                <a16:creationId xmlns:a16="http://schemas.microsoft.com/office/drawing/2014/main" id="{AE287336-F65A-4CCB-8576-7CCB85C7BDD7}"/>
              </a:ext>
            </a:extLst>
          </p:cNvPr>
          <p:cNvSpPr>
            <a:spLocks noGrp="1"/>
          </p:cNvSpPr>
          <p:nvPr>
            <p:ph type="subTitle" idx="1"/>
          </p:nvPr>
        </p:nvSpPr>
        <p:spPr/>
        <p:txBody>
          <a:bodyPr/>
          <a:lstStyle/>
          <a:p>
            <a:r>
              <a:rPr lang="en-US" dirty="0"/>
              <a:t>PROFILING AND TRAVEL BANS</a:t>
            </a:r>
          </a:p>
        </p:txBody>
      </p:sp>
      <p:sp>
        <p:nvSpPr>
          <p:cNvPr id="2" name="Slide Number Placeholder 1">
            <a:extLst>
              <a:ext uri="{FF2B5EF4-FFF2-40B4-BE49-F238E27FC236}">
                <a16:creationId xmlns:a16="http://schemas.microsoft.com/office/drawing/2014/main" id="{AAFEC14F-A26F-B27F-681B-589582F256FF}"/>
              </a:ext>
            </a:extLst>
          </p:cNvPr>
          <p:cNvSpPr>
            <a:spLocks noGrp="1"/>
          </p:cNvSpPr>
          <p:nvPr>
            <p:ph type="sldNum" sz="quarter" idx="12"/>
          </p:nvPr>
        </p:nvSpPr>
        <p:spPr/>
        <p:txBody>
          <a:bodyPr/>
          <a:lstStyle/>
          <a:p>
            <a:fld id="{8CDD72CE-15D5-43BE-841F-78925906E125}" type="slidenum">
              <a:rPr lang="en-US" smtClean="0"/>
              <a:t>1</a:t>
            </a:fld>
            <a:endParaRPr lang="en-US"/>
          </a:p>
        </p:txBody>
      </p:sp>
    </p:spTree>
    <p:extLst>
      <p:ext uri="{BB962C8B-B14F-4D97-AF65-F5344CB8AC3E}">
        <p14:creationId xmlns:p14="http://schemas.microsoft.com/office/powerpoint/2010/main" val="104564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FA73-D282-47F7-A642-4014A1D7F895}"/>
              </a:ext>
            </a:extLst>
          </p:cNvPr>
          <p:cNvSpPr>
            <a:spLocks noGrp="1"/>
          </p:cNvSpPr>
          <p:nvPr>
            <p:ph type="title"/>
          </p:nvPr>
        </p:nvSpPr>
        <p:spPr/>
        <p:txBody>
          <a:bodyPr/>
          <a:lstStyle/>
          <a:p>
            <a:pPr lvl="0"/>
            <a:r>
              <a:rPr lang="en-US" dirty="0"/>
              <a:t>What part of the defendant’s evidence did the court find most troubling?</a:t>
            </a:r>
          </a:p>
        </p:txBody>
      </p:sp>
      <p:sp>
        <p:nvSpPr>
          <p:cNvPr id="3" name="Content Placeholder 2">
            <a:extLst>
              <a:ext uri="{FF2B5EF4-FFF2-40B4-BE49-F238E27FC236}">
                <a16:creationId xmlns:a16="http://schemas.microsoft.com/office/drawing/2014/main" id="{48A6C342-22F7-4382-9D99-BA0479916D2D}"/>
              </a:ext>
            </a:extLst>
          </p:cNvPr>
          <p:cNvSpPr>
            <a:spLocks noGrp="1"/>
          </p:cNvSpPr>
          <p:nvPr>
            <p:ph idx="1"/>
          </p:nvPr>
        </p:nvSpPr>
        <p:spPr/>
        <p:txBody>
          <a:bodyPr>
            <a:normAutofit/>
          </a:bodyPr>
          <a:lstStyle/>
          <a:p>
            <a:pPr lvl="0"/>
            <a:r>
              <a:rPr lang="en-US" dirty="0">
                <a:highlight>
                  <a:srgbClr val="FFFF00"/>
                </a:highlight>
              </a:rPr>
              <a:t>Most troubling, the heavy reliance which the Government places on the plaintiffs’ speaking ‘‘loudly’’ to each other over the heads of other passengers and otherwise drawing attention to themselves is counterintuitive: </a:t>
            </a:r>
          </a:p>
          <a:p>
            <a:pPr lvl="0"/>
            <a:r>
              <a:rPr lang="en-US" dirty="0"/>
              <a:t>it simply makes no sense that if </a:t>
            </a:r>
            <a:r>
              <a:rPr lang="en-US" dirty="0" err="1"/>
              <a:t>Elmasry</a:t>
            </a:r>
            <a:r>
              <a:rPr lang="en-US" dirty="0"/>
              <a:t> were a terrorist on a surveillance mission, he would speak ‘‘loudly’’ across the aisle to his companion before takeoff, seek out and converse with the flight attendant, relocate to a seat ‘‘between two large men,’’ or volunteer to one of those ‘‘large men’’ that he was from Egypt.</a:t>
            </a:r>
          </a:p>
        </p:txBody>
      </p:sp>
      <p:sp>
        <p:nvSpPr>
          <p:cNvPr id="4" name="Slide Number Placeholder 3">
            <a:extLst>
              <a:ext uri="{FF2B5EF4-FFF2-40B4-BE49-F238E27FC236}">
                <a16:creationId xmlns:a16="http://schemas.microsoft.com/office/drawing/2014/main" id="{3145B4B3-5771-4E54-93EB-CE458CAFF628}"/>
              </a:ext>
            </a:extLst>
          </p:cNvPr>
          <p:cNvSpPr>
            <a:spLocks noGrp="1"/>
          </p:cNvSpPr>
          <p:nvPr>
            <p:ph type="sldNum" sz="quarter" idx="12"/>
          </p:nvPr>
        </p:nvSpPr>
        <p:spPr/>
        <p:txBody>
          <a:bodyPr/>
          <a:lstStyle/>
          <a:p>
            <a:pPr>
              <a:defRPr/>
            </a:pPr>
            <a:fld id="{3C495D01-7757-47F5-B80B-4FA462DFD55F}" type="slidenum">
              <a:rPr lang="en-US" altLang="en-US" smtClean="0"/>
              <a:pPr>
                <a:defRPr/>
              </a:pPr>
              <a:t>10</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EB6F362D-DFC6-CCBF-009C-7EE3678C6002}"/>
                  </a:ext>
                </a:extLst>
              </p14:cNvPr>
              <p14:cNvContentPartPr/>
              <p14:nvPr/>
            </p14:nvContentPartPr>
            <p14:xfrm>
              <a:off x="551160" y="1548720"/>
              <a:ext cx="11050560" cy="2853000"/>
            </p14:xfrm>
          </p:contentPart>
        </mc:Choice>
        <mc:Fallback xmlns="">
          <p:pic>
            <p:nvPicPr>
              <p:cNvPr id="5" name="Ink 4">
                <a:extLst>
                  <a:ext uri="{FF2B5EF4-FFF2-40B4-BE49-F238E27FC236}">
                    <a16:creationId xmlns:a16="http://schemas.microsoft.com/office/drawing/2014/main" id="{EB6F362D-DFC6-CCBF-009C-7EE3678C6002}"/>
                  </a:ext>
                </a:extLst>
              </p:cNvPr>
              <p:cNvPicPr/>
              <p:nvPr/>
            </p:nvPicPr>
            <p:blipFill>
              <a:blip r:embed="rId3"/>
              <a:stretch>
                <a:fillRect/>
              </a:stretch>
            </p:blipFill>
            <p:spPr>
              <a:xfrm>
                <a:off x="541800" y="1539360"/>
                <a:ext cx="11069280" cy="2871720"/>
              </a:xfrm>
              <a:prstGeom prst="rect">
                <a:avLst/>
              </a:prstGeom>
            </p:spPr>
          </p:pic>
        </mc:Fallback>
      </mc:AlternateContent>
    </p:spTree>
    <p:extLst>
      <p:ext uri="{BB962C8B-B14F-4D97-AF65-F5344CB8AC3E}">
        <p14:creationId xmlns:p14="http://schemas.microsoft.com/office/powerpoint/2010/main" val="2691087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B9050-8898-4C8A-8A79-80B8E1CA3BC0}"/>
              </a:ext>
            </a:extLst>
          </p:cNvPr>
          <p:cNvSpPr>
            <a:spLocks noGrp="1"/>
          </p:cNvSpPr>
          <p:nvPr>
            <p:ph type="title"/>
          </p:nvPr>
        </p:nvSpPr>
        <p:spPr/>
        <p:txBody>
          <a:bodyPr/>
          <a:lstStyle/>
          <a:p>
            <a:pPr lvl="0"/>
            <a:r>
              <a:rPr lang="en-US" dirty="0"/>
              <a:t>Was being nervous in the circumstances suspicious?</a:t>
            </a:r>
          </a:p>
        </p:txBody>
      </p:sp>
      <p:sp>
        <p:nvSpPr>
          <p:cNvPr id="3" name="Content Placeholder 2">
            <a:extLst>
              <a:ext uri="{FF2B5EF4-FFF2-40B4-BE49-F238E27FC236}">
                <a16:creationId xmlns:a16="http://schemas.microsoft.com/office/drawing/2014/main" id="{D2F0A8B4-728D-414E-A963-E24D6667AC05}"/>
              </a:ext>
            </a:extLst>
          </p:cNvPr>
          <p:cNvSpPr>
            <a:spLocks noGrp="1"/>
          </p:cNvSpPr>
          <p:nvPr>
            <p:ph idx="1"/>
          </p:nvPr>
        </p:nvSpPr>
        <p:spPr/>
        <p:txBody>
          <a:bodyPr/>
          <a:lstStyle/>
          <a:p>
            <a:pPr lvl="0"/>
            <a:r>
              <a:rPr lang="en-US" dirty="0"/>
              <a:t>Reliance on Farag’s nervousness and raised voice is also problematic. See, e.g., </a:t>
            </a:r>
            <a:r>
              <a:rPr lang="en-US" i="1" dirty="0"/>
              <a:t>United States v. Ten Thousand Seven Hundred Dollars and No Cents in U.S. Currency</a:t>
            </a:r>
            <a:r>
              <a:rPr lang="en-US" dirty="0"/>
              <a:t>, 258 F.3d 215, 226-27 (3d Cir. 2001)</a:t>
            </a:r>
          </a:p>
          <a:p>
            <a:pPr lvl="0"/>
            <a:r>
              <a:rPr lang="en-US" dirty="0"/>
              <a:t> (“[C]</a:t>
            </a:r>
            <a:r>
              <a:rPr lang="en-US" dirty="0" err="1"/>
              <a:t>laimants</a:t>
            </a:r>
            <a:r>
              <a:rPr lang="en-US" dirty="0"/>
              <a:t>’ apparent nervousness is of minimal probative value, given that many, if not most, individuals can become nervous or agitated when detained by police officers.” (citation omitted)).</a:t>
            </a:r>
          </a:p>
          <a:p>
            <a:pPr lvl="0"/>
            <a:r>
              <a:rPr lang="en-US" dirty="0">
                <a:highlight>
                  <a:srgbClr val="FFFF00"/>
                </a:highlight>
              </a:rPr>
              <a:t>Moreover, Farag’s “nervous” response to an unlawful show of force could not retroactively justify plaintiffs’ arrests.</a:t>
            </a:r>
          </a:p>
        </p:txBody>
      </p:sp>
      <p:sp>
        <p:nvSpPr>
          <p:cNvPr id="4" name="Slide Number Placeholder 3">
            <a:extLst>
              <a:ext uri="{FF2B5EF4-FFF2-40B4-BE49-F238E27FC236}">
                <a16:creationId xmlns:a16="http://schemas.microsoft.com/office/drawing/2014/main" id="{41681164-0375-45A9-B658-4851E5A96699}"/>
              </a:ext>
            </a:extLst>
          </p:cNvPr>
          <p:cNvSpPr>
            <a:spLocks noGrp="1"/>
          </p:cNvSpPr>
          <p:nvPr>
            <p:ph type="sldNum" sz="quarter" idx="12"/>
          </p:nvPr>
        </p:nvSpPr>
        <p:spPr/>
        <p:txBody>
          <a:bodyPr/>
          <a:lstStyle/>
          <a:p>
            <a:pPr>
              <a:defRPr/>
            </a:pPr>
            <a:fld id="{3C495D01-7757-47F5-B80B-4FA462DFD55F}" type="slidenum">
              <a:rPr lang="en-US" altLang="en-US" smtClean="0"/>
              <a:pPr>
                <a:defRPr/>
              </a:pPr>
              <a:t>11</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D3BFCDE-69EF-C842-586C-442B8884A6FE}"/>
                  </a:ext>
                </a:extLst>
              </p14:cNvPr>
              <p14:cNvContentPartPr/>
              <p14:nvPr/>
            </p14:nvContentPartPr>
            <p14:xfrm>
              <a:off x="717480" y="3761640"/>
              <a:ext cx="10333800" cy="1992600"/>
            </p14:xfrm>
          </p:contentPart>
        </mc:Choice>
        <mc:Fallback xmlns="">
          <p:pic>
            <p:nvPicPr>
              <p:cNvPr id="5" name="Ink 4">
                <a:extLst>
                  <a:ext uri="{FF2B5EF4-FFF2-40B4-BE49-F238E27FC236}">
                    <a16:creationId xmlns:a16="http://schemas.microsoft.com/office/drawing/2014/main" id="{1D3BFCDE-69EF-C842-586C-442B8884A6FE}"/>
                  </a:ext>
                </a:extLst>
              </p:cNvPr>
              <p:cNvPicPr/>
              <p:nvPr/>
            </p:nvPicPr>
            <p:blipFill>
              <a:blip r:embed="rId3"/>
              <a:stretch>
                <a:fillRect/>
              </a:stretch>
            </p:blipFill>
            <p:spPr>
              <a:xfrm>
                <a:off x="708120" y="3752280"/>
                <a:ext cx="10352520" cy="2011320"/>
              </a:xfrm>
              <a:prstGeom prst="rect">
                <a:avLst/>
              </a:prstGeom>
            </p:spPr>
          </p:pic>
        </mc:Fallback>
      </mc:AlternateContent>
    </p:spTree>
    <p:extLst>
      <p:ext uri="{BB962C8B-B14F-4D97-AF65-F5344CB8AC3E}">
        <p14:creationId xmlns:p14="http://schemas.microsoft.com/office/powerpoint/2010/main" val="3440299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508B-6A3B-4341-8DCE-527F13733330}"/>
              </a:ext>
            </a:extLst>
          </p:cNvPr>
          <p:cNvSpPr>
            <a:spLocks noGrp="1"/>
          </p:cNvSpPr>
          <p:nvPr>
            <p:ph type="title"/>
          </p:nvPr>
        </p:nvSpPr>
        <p:spPr/>
        <p:txBody>
          <a:bodyPr/>
          <a:lstStyle/>
          <a:p>
            <a:pPr lvl="0"/>
            <a:r>
              <a:rPr lang="en-US" dirty="0"/>
              <a:t>Can ethnicity serve as a probable cause factor?</a:t>
            </a:r>
          </a:p>
        </p:txBody>
      </p:sp>
      <p:sp>
        <p:nvSpPr>
          <p:cNvPr id="3" name="Content Placeholder 2">
            <a:extLst>
              <a:ext uri="{FF2B5EF4-FFF2-40B4-BE49-F238E27FC236}">
                <a16:creationId xmlns:a16="http://schemas.microsoft.com/office/drawing/2014/main" id="{DA746427-6D9B-4B1F-A6B5-31DB829969DC}"/>
              </a:ext>
            </a:extLst>
          </p:cNvPr>
          <p:cNvSpPr>
            <a:spLocks noGrp="1"/>
          </p:cNvSpPr>
          <p:nvPr>
            <p:ph idx="1"/>
          </p:nvPr>
        </p:nvSpPr>
        <p:spPr/>
        <p:txBody>
          <a:bodyPr/>
          <a:lstStyle/>
          <a:p>
            <a:pPr lvl="0"/>
            <a:r>
              <a:rPr lang="en-US" dirty="0"/>
              <a:t>Does the 4th Amendment ban racial profiling?</a:t>
            </a:r>
          </a:p>
          <a:p>
            <a:pPr lvl="1"/>
            <a:r>
              <a:rPr lang="en-US" dirty="0"/>
              <a:t>no</a:t>
            </a:r>
          </a:p>
          <a:p>
            <a:pPr lvl="0"/>
            <a:r>
              <a:rPr lang="en-US" dirty="0"/>
              <a:t>What does?</a:t>
            </a:r>
          </a:p>
          <a:p>
            <a:pPr lvl="1"/>
            <a:r>
              <a:rPr lang="en-US" dirty="0"/>
              <a:t>Equal protection clause</a:t>
            </a:r>
          </a:p>
        </p:txBody>
      </p:sp>
      <p:sp>
        <p:nvSpPr>
          <p:cNvPr id="5" name="Slide Number Placeholder 4">
            <a:extLst>
              <a:ext uri="{FF2B5EF4-FFF2-40B4-BE49-F238E27FC236}">
                <a16:creationId xmlns:a16="http://schemas.microsoft.com/office/drawing/2014/main" id="{0229C7BD-75C8-E380-EC83-D50FE1D5BAE8}"/>
              </a:ext>
            </a:extLst>
          </p:cNvPr>
          <p:cNvSpPr>
            <a:spLocks noGrp="1"/>
          </p:cNvSpPr>
          <p:nvPr>
            <p:ph type="sldNum" sz="quarter" idx="12"/>
          </p:nvPr>
        </p:nvSpPr>
        <p:spPr/>
        <p:txBody>
          <a:bodyPr/>
          <a:lstStyle/>
          <a:p>
            <a:fld id="{8CDD72CE-15D5-43BE-841F-78925906E125}" type="slidenum">
              <a:rPr lang="en-US" smtClean="0"/>
              <a:t>12</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B5DF003-38E8-DAFC-C775-15087AD8161A}"/>
                  </a:ext>
                </a:extLst>
              </p14:cNvPr>
              <p14:cNvContentPartPr/>
              <p14:nvPr/>
            </p14:nvContentPartPr>
            <p14:xfrm>
              <a:off x="433080" y="1434240"/>
              <a:ext cx="8074440" cy="2524680"/>
            </p14:xfrm>
          </p:contentPart>
        </mc:Choice>
        <mc:Fallback xmlns="">
          <p:pic>
            <p:nvPicPr>
              <p:cNvPr id="4" name="Ink 3">
                <a:extLst>
                  <a:ext uri="{FF2B5EF4-FFF2-40B4-BE49-F238E27FC236}">
                    <a16:creationId xmlns:a16="http://schemas.microsoft.com/office/drawing/2014/main" id="{0B5DF003-38E8-DAFC-C775-15087AD8161A}"/>
                  </a:ext>
                </a:extLst>
              </p:cNvPr>
              <p:cNvPicPr/>
              <p:nvPr/>
            </p:nvPicPr>
            <p:blipFill>
              <a:blip r:embed="rId3"/>
              <a:stretch>
                <a:fillRect/>
              </a:stretch>
            </p:blipFill>
            <p:spPr>
              <a:xfrm>
                <a:off x="423720" y="1424880"/>
                <a:ext cx="8093160" cy="2543400"/>
              </a:xfrm>
              <a:prstGeom prst="rect">
                <a:avLst/>
              </a:prstGeom>
            </p:spPr>
          </p:pic>
        </mc:Fallback>
      </mc:AlternateContent>
    </p:spTree>
    <p:extLst>
      <p:ext uri="{BB962C8B-B14F-4D97-AF65-F5344CB8AC3E}">
        <p14:creationId xmlns:p14="http://schemas.microsoft.com/office/powerpoint/2010/main" val="363043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7C913-5BCA-4028-9D77-512975999530}"/>
              </a:ext>
            </a:extLst>
          </p:cNvPr>
          <p:cNvSpPr>
            <a:spLocks noGrp="1"/>
          </p:cNvSpPr>
          <p:nvPr>
            <p:ph type="title"/>
          </p:nvPr>
        </p:nvSpPr>
        <p:spPr/>
        <p:txBody>
          <a:bodyPr/>
          <a:lstStyle/>
          <a:p>
            <a:pPr lvl="0"/>
            <a:r>
              <a:rPr lang="en-US" dirty="0"/>
              <a:t>What did the court uphold in </a:t>
            </a:r>
            <a:r>
              <a:rPr lang="en-US" i="1" dirty="0"/>
              <a:t>Rajah v. Mukasey</a:t>
            </a:r>
            <a:r>
              <a:rPr lang="en-US" dirty="0"/>
              <a:t>?</a:t>
            </a:r>
          </a:p>
        </p:txBody>
      </p:sp>
      <p:sp>
        <p:nvSpPr>
          <p:cNvPr id="3" name="Content Placeholder 2">
            <a:extLst>
              <a:ext uri="{FF2B5EF4-FFF2-40B4-BE49-F238E27FC236}">
                <a16:creationId xmlns:a16="http://schemas.microsoft.com/office/drawing/2014/main" id="{17543E8D-6249-4F93-8773-40363CE1D415}"/>
              </a:ext>
            </a:extLst>
          </p:cNvPr>
          <p:cNvSpPr>
            <a:spLocks noGrp="1"/>
          </p:cNvSpPr>
          <p:nvPr>
            <p:ph idx="1"/>
          </p:nvPr>
        </p:nvSpPr>
        <p:spPr/>
        <p:txBody>
          <a:bodyPr>
            <a:normAutofit fontScale="92500" lnSpcReduction="20000"/>
          </a:bodyPr>
          <a:lstStyle/>
          <a:p>
            <a:pPr lvl="0"/>
            <a:r>
              <a:rPr lang="en-US" dirty="0"/>
              <a:t>This was a government program </a:t>
            </a:r>
            <a:r>
              <a:rPr lang="en-US" dirty="0">
                <a:highlight>
                  <a:srgbClr val="FFFF00"/>
                </a:highlight>
              </a:rPr>
              <a:t>‘‘that singled out male immigrants from two dozen predominantly Arab and Muslim countries for accelerated deportation after the Sept. 11, 2001, terrorist attacks</a:t>
            </a:r>
          </a:p>
          <a:p>
            <a:pPr lvl="1"/>
            <a:r>
              <a:rPr lang="en-US" dirty="0"/>
              <a:t>They claimed that they had been impermissibly selected on the basis of their national origin.</a:t>
            </a:r>
          </a:p>
          <a:p>
            <a:pPr lvl="0"/>
            <a:r>
              <a:rPr lang="en-US" dirty="0"/>
              <a:t>The Court dismissed their claims, finding:</a:t>
            </a:r>
          </a:p>
          <a:p>
            <a:pPr lvl="1"/>
            <a:r>
              <a:rPr lang="en-US" dirty="0"/>
              <a:t>“The Executive should not have to disclose its ‘real’ reasons for deeming nationals of a particular country a special threat—or indeed for simply wishing to antagonize a particular foreign country by focusing on that country’s nationals—and even if it did disclose them a court would be ill equipped to determine their authenticity and utterly unable to assess their adequacy’’</a:t>
            </a:r>
          </a:p>
          <a:p>
            <a:r>
              <a:rPr lang="en-US" dirty="0"/>
              <a:t>But this was an immigration case, not a criminal arrest.</a:t>
            </a:r>
          </a:p>
        </p:txBody>
      </p:sp>
      <p:sp>
        <p:nvSpPr>
          <p:cNvPr id="4" name="Slide Number Placeholder 3">
            <a:extLst>
              <a:ext uri="{FF2B5EF4-FFF2-40B4-BE49-F238E27FC236}">
                <a16:creationId xmlns:a16="http://schemas.microsoft.com/office/drawing/2014/main" id="{1E686AF3-BB9C-4EBE-ADEE-55D470F3311C}"/>
              </a:ext>
            </a:extLst>
          </p:cNvPr>
          <p:cNvSpPr>
            <a:spLocks noGrp="1"/>
          </p:cNvSpPr>
          <p:nvPr>
            <p:ph type="sldNum" sz="quarter" idx="12"/>
          </p:nvPr>
        </p:nvSpPr>
        <p:spPr/>
        <p:txBody>
          <a:bodyPr/>
          <a:lstStyle/>
          <a:p>
            <a:pPr>
              <a:defRPr/>
            </a:pPr>
            <a:fld id="{3C495D01-7757-47F5-B80B-4FA462DFD55F}" type="slidenum">
              <a:rPr lang="en-US" altLang="en-US" smtClean="0"/>
              <a:pPr>
                <a:defRPr/>
              </a:pPr>
              <a:t>13</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CBAAAF5-66D5-B978-55DF-A2B071FA5849}"/>
                  </a:ext>
                </a:extLst>
              </p14:cNvPr>
              <p14:cNvContentPartPr/>
              <p14:nvPr/>
            </p14:nvContentPartPr>
            <p14:xfrm>
              <a:off x="395640" y="1584360"/>
              <a:ext cx="11178360" cy="4649040"/>
            </p14:xfrm>
          </p:contentPart>
        </mc:Choice>
        <mc:Fallback xmlns="">
          <p:pic>
            <p:nvPicPr>
              <p:cNvPr id="5" name="Ink 4">
                <a:extLst>
                  <a:ext uri="{FF2B5EF4-FFF2-40B4-BE49-F238E27FC236}">
                    <a16:creationId xmlns:a16="http://schemas.microsoft.com/office/drawing/2014/main" id="{4CBAAAF5-66D5-B978-55DF-A2B071FA5849}"/>
                  </a:ext>
                </a:extLst>
              </p:cNvPr>
              <p:cNvPicPr/>
              <p:nvPr/>
            </p:nvPicPr>
            <p:blipFill>
              <a:blip r:embed="rId3"/>
              <a:stretch>
                <a:fillRect/>
              </a:stretch>
            </p:blipFill>
            <p:spPr>
              <a:xfrm>
                <a:off x="386280" y="1575000"/>
                <a:ext cx="11197080" cy="4667760"/>
              </a:xfrm>
              <a:prstGeom prst="rect">
                <a:avLst/>
              </a:prstGeom>
            </p:spPr>
          </p:pic>
        </mc:Fallback>
      </mc:AlternateContent>
    </p:spTree>
    <p:extLst>
      <p:ext uri="{BB962C8B-B14F-4D97-AF65-F5344CB8AC3E}">
        <p14:creationId xmlns:p14="http://schemas.microsoft.com/office/powerpoint/2010/main" val="3757887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097A-23C0-42B5-9A02-7EA2DFF196C0}"/>
              </a:ext>
            </a:extLst>
          </p:cNvPr>
          <p:cNvSpPr>
            <a:spLocks noGrp="1"/>
          </p:cNvSpPr>
          <p:nvPr>
            <p:ph type="title"/>
          </p:nvPr>
        </p:nvSpPr>
        <p:spPr/>
        <p:txBody>
          <a:bodyPr>
            <a:normAutofit/>
          </a:bodyPr>
          <a:lstStyle/>
          <a:p>
            <a:pPr lvl="0"/>
            <a:r>
              <a:rPr lang="en-US" dirty="0"/>
              <a:t>What is the general rule for analyzing a factor used in the probable cause analysis?</a:t>
            </a:r>
          </a:p>
        </p:txBody>
      </p:sp>
      <p:sp>
        <p:nvSpPr>
          <p:cNvPr id="3" name="Content Placeholder 2">
            <a:extLst>
              <a:ext uri="{FF2B5EF4-FFF2-40B4-BE49-F238E27FC236}">
                <a16:creationId xmlns:a16="http://schemas.microsoft.com/office/drawing/2014/main" id="{888B60C1-C519-426B-964B-454DE300FE90}"/>
              </a:ext>
            </a:extLst>
          </p:cNvPr>
          <p:cNvSpPr>
            <a:spLocks noGrp="1"/>
          </p:cNvSpPr>
          <p:nvPr>
            <p:ph idx="1"/>
          </p:nvPr>
        </p:nvSpPr>
        <p:spPr/>
        <p:txBody>
          <a:bodyPr/>
          <a:lstStyle/>
          <a:p>
            <a:pPr lvl="0"/>
            <a:r>
              <a:rPr lang="en-US" sz="3600" b="1" dirty="0">
                <a:latin typeface="+mj-lt"/>
                <a:ea typeface="+mj-ea"/>
                <a:cs typeface="+mj-cs"/>
              </a:rPr>
              <a:t>Although the Fourth Amendment does not single out race as a matter of special concern, it does impose a general requirement that </a:t>
            </a:r>
            <a:r>
              <a:rPr lang="en-US" sz="3600" b="1" dirty="0">
                <a:highlight>
                  <a:srgbClr val="FFFF00"/>
                </a:highlight>
                <a:latin typeface="+mj-lt"/>
                <a:ea typeface="+mj-ea"/>
                <a:cs typeface="+mj-cs"/>
              </a:rPr>
              <a:t>any factor considered in a decision to detain must contribute to ‘‘a particularized and objective basis for suspecting the particular person stopped of criminal activity.’’</a:t>
            </a:r>
          </a:p>
        </p:txBody>
      </p:sp>
      <p:sp>
        <p:nvSpPr>
          <p:cNvPr id="4" name="Slide Number Placeholder 3">
            <a:extLst>
              <a:ext uri="{FF2B5EF4-FFF2-40B4-BE49-F238E27FC236}">
                <a16:creationId xmlns:a16="http://schemas.microsoft.com/office/drawing/2014/main" id="{5401A314-D25C-448C-BC18-F5A677756002}"/>
              </a:ext>
            </a:extLst>
          </p:cNvPr>
          <p:cNvSpPr>
            <a:spLocks noGrp="1"/>
          </p:cNvSpPr>
          <p:nvPr>
            <p:ph type="sldNum" sz="quarter" idx="12"/>
          </p:nvPr>
        </p:nvSpPr>
        <p:spPr/>
        <p:txBody>
          <a:bodyPr/>
          <a:lstStyle/>
          <a:p>
            <a:pPr>
              <a:defRPr/>
            </a:pPr>
            <a:fld id="{3C495D01-7757-47F5-B80B-4FA462DFD55F}" type="slidenum">
              <a:rPr lang="en-US" altLang="en-US" smtClean="0"/>
              <a:pPr>
                <a:defRPr/>
              </a:pPr>
              <a:t>14</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F234BB2-8AD6-6B94-05C7-13B72F2DE814}"/>
                  </a:ext>
                </a:extLst>
              </p14:cNvPr>
              <p14:cNvContentPartPr/>
              <p14:nvPr/>
            </p14:nvContentPartPr>
            <p14:xfrm>
              <a:off x="1262520" y="3277440"/>
              <a:ext cx="9924480" cy="1761840"/>
            </p14:xfrm>
          </p:contentPart>
        </mc:Choice>
        <mc:Fallback xmlns="">
          <p:pic>
            <p:nvPicPr>
              <p:cNvPr id="5" name="Ink 4">
                <a:extLst>
                  <a:ext uri="{FF2B5EF4-FFF2-40B4-BE49-F238E27FC236}">
                    <a16:creationId xmlns:a16="http://schemas.microsoft.com/office/drawing/2014/main" id="{CF234BB2-8AD6-6B94-05C7-13B72F2DE814}"/>
                  </a:ext>
                </a:extLst>
              </p:cNvPr>
              <p:cNvPicPr/>
              <p:nvPr/>
            </p:nvPicPr>
            <p:blipFill>
              <a:blip r:embed="rId3"/>
              <a:stretch>
                <a:fillRect/>
              </a:stretch>
            </p:blipFill>
            <p:spPr>
              <a:xfrm>
                <a:off x="1253160" y="3268080"/>
                <a:ext cx="9943200" cy="1780560"/>
              </a:xfrm>
              <a:prstGeom prst="rect">
                <a:avLst/>
              </a:prstGeom>
            </p:spPr>
          </p:pic>
        </mc:Fallback>
      </mc:AlternateContent>
    </p:spTree>
    <p:extLst>
      <p:ext uri="{BB962C8B-B14F-4D97-AF65-F5344CB8AC3E}">
        <p14:creationId xmlns:p14="http://schemas.microsoft.com/office/powerpoint/2010/main" val="20821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EFAF-B457-4079-AA44-E072887FFF5A}"/>
              </a:ext>
            </a:extLst>
          </p:cNvPr>
          <p:cNvSpPr>
            <a:spLocks noGrp="1"/>
          </p:cNvSpPr>
          <p:nvPr>
            <p:ph type="title"/>
          </p:nvPr>
        </p:nvSpPr>
        <p:spPr/>
        <p:txBody>
          <a:bodyPr/>
          <a:lstStyle/>
          <a:p>
            <a:pPr lvl="0"/>
            <a:r>
              <a:rPr lang="en-US" dirty="0"/>
              <a:t>When is race clearly allowed?</a:t>
            </a:r>
          </a:p>
        </p:txBody>
      </p:sp>
      <p:sp>
        <p:nvSpPr>
          <p:cNvPr id="3" name="Content Placeholder 2">
            <a:extLst>
              <a:ext uri="{FF2B5EF4-FFF2-40B4-BE49-F238E27FC236}">
                <a16:creationId xmlns:a16="http://schemas.microsoft.com/office/drawing/2014/main" id="{53683B74-1C66-4F4C-B0D5-AE9EDB42C0E8}"/>
              </a:ext>
            </a:extLst>
          </p:cNvPr>
          <p:cNvSpPr>
            <a:spLocks noGrp="1"/>
          </p:cNvSpPr>
          <p:nvPr>
            <p:ph idx="1"/>
          </p:nvPr>
        </p:nvSpPr>
        <p:spPr>
          <a:xfrm>
            <a:off x="838200" y="1489753"/>
            <a:ext cx="10515600" cy="4687210"/>
          </a:xfrm>
        </p:spPr>
        <p:txBody>
          <a:bodyPr>
            <a:normAutofit/>
          </a:bodyPr>
          <a:lstStyle/>
          <a:p>
            <a:pPr lvl="0"/>
            <a:r>
              <a:rPr lang="en-US" dirty="0"/>
              <a:t>Perhaps the least controversial use of race in the context of the Fourth Amendment is its use as an </a:t>
            </a:r>
            <a:r>
              <a:rPr lang="en-US" dirty="0">
                <a:highlight>
                  <a:srgbClr val="FFFF00"/>
                </a:highlight>
              </a:rPr>
              <a:t>identifying factor</a:t>
            </a:r>
            <a:r>
              <a:rPr lang="en-US" dirty="0"/>
              <a:t>.</a:t>
            </a:r>
          </a:p>
          <a:p>
            <a:pPr lvl="1"/>
            <a:r>
              <a:rPr lang="en-US" dirty="0">
                <a:highlight>
                  <a:srgbClr val="FFFF00"/>
                </a:highlight>
              </a:rPr>
              <a:t>What about being black in the wrong neighborhood?</a:t>
            </a:r>
          </a:p>
          <a:p>
            <a:pPr lvl="1"/>
            <a:r>
              <a:rPr lang="en-US" dirty="0"/>
              <a:t>Driving while black?</a:t>
            </a:r>
          </a:p>
          <a:p>
            <a:pPr lvl="0"/>
            <a:r>
              <a:rPr lang="en-US" dirty="0"/>
              <a:t>What else will be necessary in these cases?</a:t>
            </a:r>
          </a:p>
          <a:p>
            <a:pPr lvl="1"/>
            <a:r>
              <a:rPr lang="en-US" dirty="0"/>
              <a:t>[</a:t>
            </a:r>
            <a:r>
              <a:rPr lang="en-US" dirty="0">
                <a:highlight>
                  <a:srgbClr val="FFFF00"/>
                </a:highlight>
              </a:rPr>
              <a:t>T]he officer made clear . . . that while racial incongruity ‘did factor in,’ he considered other circumstances more important in his decision to make an investigatory stop.’’).</a:t>
            </a:r>
          </a:p>
          <a:p>
            <a:pPr lvl="0"/>
            <a:r>
              <a:rPr lang="en-US" dirty="0"/>
              <a:t>What about looking Mexican near the border?</a:t>
            </a:r>
          </a:p>
          <a:p>
            <a:pPr lvl="1"/>
            <a:r>
              <a:rPr lang="en-US" dirty="0"/>
              <a:t>OK (but this is the border search exception)</a:t>
            </a:r>
          </a:p>
        </p:txBody>
      </p:sp>
      <p:sp>
        <p:nvSpPr>
          <p:cNvPr id="4" name="Slide Number Placeholder 3">
            <a:extLst>
              <a:ext uri="{FF2B5EF4-FFF2-40B4-BE49-F238E27FC236}">
                <a16:creationId xmlns:a16="http://schemas.microsoft.com/office/drawing/2014/main" id="{E36E746A-0B8C-41FE-8649-D12FE1AB509F}"/>
              </a:ext>
            </a:extLst>
          </p:cNvPr>
          <p:cNvSpPr>
            <a:spLocks noGrp="1"/>
          </p:cNvSpPr>
          <p:nvPr>
            <p:ph type="sldNum" sz="quarter" idx="12"/>
          </p:nvPr>
        </p:nvSpPr>
        <p:spPr/>
        <p:txBody>
          <a:bodyPr/>
          <a:lstStyle/>
          <a:p>
            <a:pPr>
              <a:defRPr/>
            </a:pPr>
            <a:fld id="{3C495D01-7757-47F5-B80B-4FA462DFD55F}" type="slidenum">
              <a:rPr lang="en-US" altLang="en-US" smtClean="0"/>
              <a:pPr>
                <a:defRPr/>
              </a:pPr>
              <a:t>15</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707E8F15-95C6-6317-4F62-B7ECE7D7619B}"/>
                  </a:ext>
                </a:extLst>
              </p14:cNvPr>
              <p14:cNvContentPartPr/>
              <p14:nvPr/>
            </p14:nvContentPartPr>
            <p14:xfrm>
              <a:off x="831240" y="1618560"/>
              <a:ext cx="10965600" cy="4864680"/>
            </p14:xfrm>
          </p:contentPart>
        </mc:Choice>
        <mc:Fallback xmlns="">
          <p:pic>
            <p:nvPicPr>
              <p:cNvPr id="5" name="Ink 4">
                <a:extLst>
                  <a:ext uri="{FF2B5EF4-FFF2-40B4-BE49-F238E27FC236}">
                    <a16:creationId xmlns:a16="http://schemas.microsoft.com/office/drawing/2014/main" id="{707E8F15-95C6-6317-4F62-B7ECE7D7619B}"/>
                  </a:ext>
                </a:extLst>
              </p:cNvPr>
              <p:cNvPicPr/>
              <p:nvPr/>
            </p:nvPicPr>
            <p:blipFill>
              <a:blip r:embed="rId3"/>
              <a:stretch>
                <a:fillRect/>
              </a:stretch>
            </p:blipFill>
            <p:spPr>
              <a:xfrm>
                <a:off x="821880" y="1609200"/>
                <a:ext cx="10984320" cy="4883400"/>
              </a:xfrm>
              <a:prstGeom prst="rect">
                <a:avLst/>
              </a:prstGeom>
            </p:spPr>
          </p:pic>
        </mc:Fallback>
      </mc:AlternateContent>
    </p:spTree>
    <p:extLst>
      <p:ext uri="{BB962C8B-B14F-4D97-AF65-F5344CB8AC3E}">
        <p14:creationId xmlns:p14="http://schemas.microsoft.com/office/powerpoint/2010/main" val="345926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373F8-A1D0-4427-9940-B2BF5C83856F}"/>
              </a:ext>
            </a:extLst>
          </p:cNvPr>
          <p:cNvSpPr>
            <a:spLocks noGrp="1"/>
          </p:cNvSpPr>
          <p:nvPr>
            <p:ph type="title"/>
          </p:nvPr>
        </p:nvSpPr>
        <p:spPr/>
        <p:txBody>
          <a:bodyPr/>
          <a:lstStyle/>
          <a:p>
            <a:pPr lvl="0"/>
            <a:r>
              <a:rPr lang="en-US" dirty="0"/>
              <a:t>What about Statistical Correlations between Race and Crime?</a:t>
            </a:r>
          </a:p>
        </p:txBody>
      </p:sp>
      <p:sp>
        <p:nvSpPr>
          <p:cNvPr id="3" name="Content Placeholder 2">
            <a:extLst>
              <a:ext uri="{FF2B5EF4-FFF2-40B4-BE49-F238E27FC236}">
                <a16:creationId xmlns:a16="http://schemas.microsoft.com/office/drawing/2014/main" id="{A00840CF-8C94-4654-9A3F-13F987C617CD}"/>
              </a:ext>
            </a:extLst>
          </p:cNvPr>
          <p:cNvSpPr>
            <a:spLocks noGrp="1"/>
          </p:cNvSpPr>
          <p:nvPr>
            <p:ph idx="1"/>
          </p:nvPr>
        </p:nvSpPr>
        <p:spPr/>
        <p:txBody>
          <a:bodyPr>
            <a:normAutofit lnSpcReduction="10000"/>
          </a:bodyPr>
          <a:lstStyle/>
          <a:p>
            <a:pPr lvl="0"/>
            <a:r>
              <a:rPr lang="en-US" dirty="0"/>
              <a:t>Reasonable suspicion requires particularized suspicion, and in an area in which a large number of people share a specific characteristic, that characteristic casts too wide a net to play any part in a particularized reasonable suspicion determination.</a:t>
            </a:r>
          </a:p>
          <a:p>
            <a:r>
              <a:rPr lang="en-US" dirty="0">
                <a:highlight>
                  <a:srgbClr val="FFFF00"/>
                </a:highlight>
              </a:rPr>
              <a:t>What if the assumption is buried in an algorithm?</a:t>
            </a:r>
          </a:p>
          <a:p>
            <a:pPr lvl="1"/>
            <a:r>
              <a:rPr lang="en-US" dirty="0"/>
              <a:t>This is a major issue as police departments use proprietary computer programs to focus resources and courts use them to make bail and sentencing decisions. </a:t>
            </a:r>
          </a:p>
          <a:p>
            <a:pPr lvl="1"/>
            <a:r>
              <a:rPr lang="en-US" dirty="0"/>
              <a:t>You cannot cross examine the program for bias.</a:t>
            </a:r>
          </a:p>
          <a:p>
            <a:r>
              <a:rPr lang="en-US" dirty="0"/>
              <a:t>“Weapons of Math Destruction” – excellent, accessible book on algorithmic bias.</a:t>
            </a:r>
          </a:p>
        </p:txBody>
      </p:sp>
      <p:sp>
        <p:nvSpPr>
          <p:cNvPr id="4" name="Slide Number Placeholder 3">
            <a:extLst>
              <a:ext uri="{FF2B5EF4-FFF2-40B4-BE49-F238E27FC236}">
                <a16:creationId xmlns:a16="http://schemas.microsoft.com/office/drawing/2014/main" id="{5515F90F-C6D9-4FAA-8636-7541DFB6C24C}"/>
              </a:ext>
            </a:extLst>
          </p:cNvPr>
          <p:cNvSpPr>
            <a:spLocks noGrp="1"/>
          </p:cNvSpPr>
          <p:nvPr>
            <p:ph type="sldNum" sz="quarter" idx="12"/>
          </p:nvPr>
        </p:nvSpPr>
        <p:spPr/>
        <p:txBody>
          <a:bodyPr/>
          <a:lstStyle/>
          <a:p>
            <a:pPr>
              <a:defRPr/>
            </a:pPr>
            <a:fld id="{3C495D01-7757-47F5-B80B-4FA462DFD55F}" type="slidenum">
              <a:rPr lang="en-US" altLang="en-US" smtClean="0"/>
              <a:pPr>
                <a:defRPr/>
              </a:pPr>
              <a:t>16</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AD7E2708-B20D-14A7-F08E-3394BA446880}"/>
                  </a:ext>
                </a:extLst>
              </p14:cNvPr>
              <p14:cNvContentPartPr/>
              <p14:nvPr/>
            </p14:nvContentPartPr>
            <p14:xfrm>
              <a:off x="552960" y="840960"/>
              <a:ext cx="10564920" cy="5665320"/>
            </p14:xfrm>
          </p:contentPart>
        </mc:Choice>
        <mc:Fallback xmlns="">
          <p:pic>
            <p:nvPicPr>
              <p:cNvPr id="5" name="Ink 4">
                <a:extLst>
                  <a:ext uri="{FF2B5EF4-FFF2-40B4-BE49-F238E27FC236}">
                    <a16:creationId xmlns:a16="http://schemas.microsoft.com/office/drawing/2014/main" id="{AD7E2708-B20D-14A7-F08E-3394BA446880}"/>
                  </a:ext>
                </a:extLst>
              </p:cNvPr>
              <p:cNvPicPr/>
              <p:nvPr/>
            </p:nvPicPr>
            <p:blipFill>
              <a:blip r:embed="rId3"/>
              <a:stretch>
                <a:fillRect/>
              </a:stretch>
            </p:blipFill>
            <p:spPr>
              <a:xfrm>
                <a:off x="543600" y="831600"/>
                <a:ext cx="10583640" cy="5684040"/>
              </a:xfrm>
              <a:prstGeom prst="rect">
                <a:avLst/>
              </a:prstGeom>
            </p:spPr>
          </p:pic>
        </mc:Fallback>
      </mc:AlternateContent>
    </p:spTree>
    <p:extLst>
      <p:ext uri="{BB962C8B-B14F-4D97-AF65-F5344CB8AC3E}">
        <p14:creationId xmlns:p14="http://schemas.microsoft.com/office/powerpoint/2010/main" val="97326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177E-815D-4700-9D02-103F61F9BCD2}"/>
              </a:ext>
            </a:extLst>
          </p:cNvPr>
          <p:cNvSpPr>
            <a:spLocks noGrp="1"/>
          </p:cNvSpPr>
          <p:nvPr>
            <p:ph type="title"/>
          </p:nvPr>
        </p:nvSpPr>
        <p:spPr/>
        <p:txBody>
          <a:bodyPr/>
          <a:lstStyle/>
          <a:p>
            <a:pPr lvl="0"/>
            <a:r>
              <a:rPr lang="en-US" dirty="0"/>
              <a:t>Did the court accept the special sensitivity caused by 9/11?</a:t>
            </a:r>
          </a:p>
        </p:txBody>
      </p:sp>
      <p:sp>
        <p:nvSpPr>
          <p:cNvPr id="3" name="Content Placeholder 2">
            <a:extLst>
              <a:ext uri="{FF2B5EF4-FFF2-40B4-BE49-F238E27FC236}">
                <a16:creationId xmlns:a16="http://schemas.microsoft.com/office/drawing/2014/main" id="{2870B809-8CC6-45EC-8EDF-4C4794A28251}"/>
              </a:ext>
            </a:extLst>
          </p:cNvPr>
          <p:cNvSpPr>
            <a:spLocks noGrp="1"/>
          </p:cNvSpPr>
          <p:nvPr>
            <p:ph idx="1"/>
          </p:nvPr>
        </p:nvSpPr>
        <p:spPr/>
        <p:txBody>
          <a:bodyPr>
            <a:normAutofit/>
          </a:bodyPr>
          <a:lstStyle/>
          <a:p>
            <a:pPr lvl="0"/>
            <a:r>
              <a:rPr lang="en-US" sz="3600" b="1" dirty="0">
                <a:latin typeface="+mj-lt"/>
                <a:ea typeface="+mj-ea"/>
                <a:cs typeface="+mj-cs"/>
              </a:rPr>
              <a:t>This justifiable apprehension must be assuaged by ensuring that security is strictly enforced, and by the passage of time without, hopefully, other episodic affronts to our country; </a:t>
            </a:r>
            <a:r>
              <a:rPr lang="en-US" sz="3600" b="1" dirty="0">
                <a:highlight>
                  <a:srgbClr val="FFFF00"/>
                </a:highlight>
                <a:latin typeface="+mj-lt"/>
                <a:ea typeface="+mj-ea"/>
                <a:cs typeface="+mj-cs"/>
              </a:rPr>
              <a:t>but fear cannot be a factor to allow for the evisceration of the bedrock principle of our Constitution that no one can be arrested without probable cause that a crime has been committed...</a:t>
            </a:r>
          </a:p>
        </p:txBody>
      </p:sp>
      <p:sp>
        <p:nvSpPr>
          <p:cNvPr id="4" name="Slide Number Placeholder 3">
            <a:extLst>
              <a:ext uri="{FF2B5EF4-FFF2-40B4-BE49-F238E27FC236}">
                <a16:creationId xmlns:a16="http://schemas.microsoft.com/office/drawing/2014/main" id="{32466B71-7A3C-45D7-8386-AAB8F87B6780}"/>
              </a:ext>
            </a:extLst>
          </p:cNvPr>
          <p:cNvSpPr>
            <a:spLocks noGrp="1"/>
          </p:cNvSpPr>
          <p:nvPr>
            <p:ph type="sldNum" sz="quarter" idx="12"/>
          </p:nvPr>
        </p:nvSpPr>
        <p:spPr/>
        <p:txBody>
          <a:bodyPr/>
          <a:lstStyle/>
          <a:p>
            <a:pPr>
              <a:defRPr/>
            </a:pPr>
            <a:fld id="{3C495D01-7757-47F5-B80B-4FA462DFD55F}" type="slidenum">
              <a:rPr lang="en-US" altLang="en-US" smtClean="0"/>
              <a:pPr>
                <a:defRPr/>
              </a:pPr>
              <a:t>17</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DF491B81-0546-ABEE-7FDA-A177E5F9873E}"/>
                  </a:ext>
                </a:extLst>
              </p14:cNvPr>
              <p14:cNvContentPartPr/>
              <p14:nvPr/>
            </p14:nvContentPartPr>
            <p14:xfrm>
              <a:off x="1235880" y="3726000"/>
              <a:ext cx="9188640" cy="1830960"/>
            </p14:xfrm>
          </p:contentPart>
        </mc:Choice>
        <mc:Fallback xmlns="">
          <p:pic>
            <p:nvPicPr>
              <p:cNvPr id="5" name="Ink 4">
                <a:extLst>
                  <a:ext uri="{FF2B5EF4-FFF2-40B4-BE49-F238E27FC236}">
                    <a16:creationId xmlns:a16="http://schemas.microsoft.com/office/drawing/2014/main" id="{DF491B81-0546-ABEE-7FDA-A177E5F9873E}"/>
                  </a:ext>
                </a:extLst>
              </p:cNvPr>
              <p:cNvPicPr/>
              <p:nvPr/>
            </p:nvPicPr>
            <p:blipFill>
              <a:blip r:embed="rId3"/>
              <a:stretch>
                <a:fillRect/>
              </a:stretch>
            </p:blipFill>
            <p:spPr>
              <a:xfrm>
                <a:off x="1226520" y="3716640"/>
                <a:ext cx="9207360" cy="1849680"/>
              </a:xfrm>
              <a:prstGeom prst="rect">
                <a:avLst/>
              </a:prstGeom>
            </p:spPr>
          </p:pic>
        </mc:Fallback>
      </mc:AlternateContent>
    </p:spTree>
    <p:extLst>
      <p:ext uri="{BB962C8B-B14F-4D97-AF65-F5344CB8AC3E}">
        <p14:creationId xmlns:p14="http://schemas.microsoft.com/office/powerpoint/2010/main" val="2115452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A05E-C56D-40B6-8D0F-FC9CEC124F49}"/>
              </a:ext>
            </a:extLst>
          </p:cNvPr>
          <p:cNvSpPr>
            <a:spLocks noGrp="1"/>
          </p:cNvSpPr>
          <p:nvPr>
            <p:ph type="title"/>
          </p:nvPr>
        </p:nvSpPr>
        <p:spPr/>
        <p:txBody>
          <a:bodyPr/>
          <a:lstStyle/>
          <a:p>
            <a:pPr lvl="0"/>
            <a:r>
              <a:rPr lang="en-US" dirty="0"/>
              <a:t>Did the court grant summary judgment on the qualified immunity claim?</a:t>
            </a:r>
          </a:p>
        </p:txBody>
      </p:sp>
      <p:sp>
        <p:nvSpPr>
          <p:cNvPr id="3" name="Content Placeholder 2">
            <a:extLst>
              <a:ext uri="{FF2B5EF4-FFF2-40B4-BE49-F238E27FC236}">
                <a16:creationId xmlns:a16="http://schemas.microsoft.com/office/drawing/2014/main" id="{68C656FD-C65C-4412-936B-6BDA59387F7E}"/>
              </a:ext>
            </a:extLst>
          </p:cNvPr>
          <p:cNvSpPr>
            <a:spLocks noGrp="1"/>
          </p:cNvSpPr>
          <p:nvPr>
            <p:ph idx="1"/>
          </p:nvPr>
        </p:nvSpPr>
        <p:spPr/>
        <p:txBody>
          <a:bodyPr/>
          <a:lstStyle/>
          <a:p>
            <a:pPr lvl="0"/>
            <a:r>
              <a:rPr lang="en-US" sz="3600" b="1" dirty="0">
                <a:latin typeface="+mj-lt"/>
                <a:ea typeface="+mj-ea"/>
                <a:cs typeface="+mj-cs"/>
              </a:rPr>
              <a:t>The Court </a:t>
            </a:r>
            <a:r>
              <a:rPr lang="en-US" sz="3600" b="1" dirty="0">
                <a:highlight>
                  <a:srgbClr val="FFFF00"/>
                </a:highlight>
                <a:latin typeface="+mj-lt"/>
                <a:ea typeface="+mj-ea"/>
                <a:cs typeface="+mj-cs"/>
              </a:rPr>
              <a:t>denies summary judgment </a:t>
            </a:r>
            <a:r>
              <a:rPr lang="en-US" sz="3600" b="1" dirty="0">
                <a:latin typeface="+mj-lt"/>
                <a:ea typeface="+mj-ea"/>
                <a:cs typeface="+mj-cs"/>
              </a:rPr>
              <a:t>with respect to plaintiffs’ </a:t>
            </a:r>
            <a:r>
              <a:rPr lang="en-US" sz="3600" b="1" i="1" dirty="0">
                <a:latin typeface="+mj-lt"/>
                <a:ea typeface="+mj-ea"/>
                <a:cs typeface="+mj-cs"/>
              </a:rPr>
              <a:t>Bivens</a:t>
            </a:r>
            <a:r>
              <a:rPr lang="en-US" sz="3600" b="1" dirty="0">
                <a:latin typeface="+mj-lt"/>
                <a:ea typeface="+mj-ea"/>
                <a:cs typeface="+mj-cs"/>
              </a:rPr>
              <a:t> claims against Smith and Plunkett, plaintiffs’ FTCA claims against the United States, and Smith and Plunkett’s qualified immunity defense.</a:t>
            </a:r>
          </a:p>
          <a:p>
            <a:endParaRPr lang="en-US" dirty="0"/>
          </a:p>
        </p:txBody>
      </p:sp>
      <p:sp>
        <p:nvSpPr>
          <p:cNvPr id="4" name="Slide Number Placeholder 3">
            <a:extLst>
              <a:ext uri="{FF2B5EF4-FFF2-40B4-BE49-F238E27FC236}">
                <a16:creationId xmlns:a16="http://schemas.microsoft.com/office/drawing/2014/main" id="{3D432E47-B389-4D93-A8A2-858DD14B5A32}"/>
              </a:ext>
            </a:extLst>
          </p:cNvPr>
          <p:cNvSpPr>
            <a:spLocks noGrp="1"/>
          </p:cNvSpPr>
          <p:nvPr>
            <p:ph type="sldNum" sz="quarter" idx="12"/>
          </p:nvPr>
        </p:nvSpPr>
        <p:spPr/>
        <p:txBody>
          <a:bodyPr/>
          <a:lstStyle/>
          <a:p>
            <a:pPr>
              <a:defRPr/>
            </a:pPr>
            <a:fld id="{3C495D01-7757-47F5-B80B-4FA462DFD55F}" type="slidenum">
              <a:rPr lang="en-US" altLang="en-US" smtClean="0"/>
              <a:pPr>
                <a:defRPr/>
              </a:pPr>
              <a:t>18</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2835DC7A-35C4-15CD-7AF9-116B96F15B28}"/>
                  </a:ext>
                </a:extLst>
              </p14:cNvPr>
              <p14:cNvContentPartPr/>
              <p14:nvPr/>
            </p14:nvContentPartPr>
            <p14:xfrm>
              <a:off x="1434600" y="1447200"/>
              <a:ext cx="8603280" cy="2565360"/>
            </p14:xfrm>
          </p:contentPart>
        </mc:Choice>
        <mc:Fallback xmlns="">
          <p:pic>
            <p:nvPicPr>
              <p:cNvPr id="5" name="Ink 4">
                <a:extLst>
                  <a:ext uri="{FF2B5EF4-FFF2-40B4-BE49-F238E27FC236}">
                    <a16:creationId xmlns:a16="http://schemas.microsoft.com/office/drawing/2014/main" id="{2835DC7A-35C4-15CD-7AF9-116B96F15B28}"/>
                  </a:ext>
                </a:extLst>
              </p:cNvPr>
              <p:cNvPicPr/>
              <p:nvPr/>
            </p:nvPicPr>
            <p:blipFill>
              <a:blip r:embed="rId3"/>
              <a:stretch>
                <a:fillRect/>
              </a:stretch>
            </p:blipFill>
            <p:spPr>
              <a:xfrm>
                <a:off x="1425240" y="1437840"/>
                <a:ext cx="8622000" cy="2584080"/>
              </a:xfrm>
              <a:prstGeom prst="rect">
                <a:avLst/>
              </a:prstGeom>
            </p:spPr>
          </p:pic>
        </mc:Fallback>
      </mc:AlternateContent>
    </p:spTree>
    <p:extLst>
      <p:ext uri="{BB962C8B-B14F-4D97-AF65-F5344CB8AC3E}">
        <p14:creationId xmlns:p14="http://schemas.microsoft.com/office/powerpoint/2010/main" val="1029867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3BDC-6845-40E7-91B8-A41E4EE23DA0}"/>
              </a:ext>
            </a:extLst>
          </p:cNvPr>
          <p:cNvSpPr>
            <a:spLocks noGrp="1"/>
          </p:cNvSpPr>
          <p:nvPr>
            <p:ph type="title"/>
          </p:nvPr>
        </p:nvSpPr>
        <p:spPr>
          <a:xfrm>
            <a:off x="768421" y="365126"/>
            <a:ext cx="10655157" cy="1032160"/>
          </a:xfrm>
        </p:spPr>
        <p:txBody>
          <a:bodyPr>
            <a:normAutofit fontScale="90000"/>
          </a:bodyPr>
          <a:lstStyle/>
          <a:p>
            <a:r>
              <a:rPr lang="en-US" sz="3600" b="1" dirty="0">
                <a:latin typeface="+mj-lt"/>
              </a:rPr>
              <a:t>DOJ Guidance for activities </a:t>
            </a:r>
            <a:r>
              <a:rPr lang="en-US" sz="3600" b="1" dirty="0">
                <a:highlight>
                  <a:srgbClr val="FFFF00"/>
                </a:highlight>
                <a:latin typeface="+mj-lt"/>
              </a:rPr>
              <a:t>other than </a:t>
            </a:r>
            <a:r>
              <a:rPr lang="en-US" sz="3600" b="1" dirty="0">
                <a:latin typeface="+mj-lt"/>
              </a:rPr>
              <a:t>routine law enforcement</a:t>
            </a:r>
            <a:br>
              <a:rPr lang="en-US" sz="3600" b="1" dirty="0">
                <a:latin typeface="+mj-lt"/>
              </a:rPr>
            </a:br>
            <a:r>
              <a:rPr lang="en-US" sz="3600" b="1" dirty="0">
                <a:latin typeface="+mj-lt"/>
              </a:rPr>
              <a:t>[Prevention, not punishment]</a:t>
            </a:r>
            <a:endParaRPr lang="en-US" dirty="0"/>
          </a:p>
        </p:txBody>
      </p:sp>
      <p:sp>
        <p:nvSpPr>
          <p:cNvPr id="3" name="Content Placeholder 2">
            <a:extLst>
              <a:ext uri="{FF2B5EF4-FFF2-40B4-BE49-F238E27FC236}">
                <a16:creationId xmlns:a16="http://schemas.microsoft.com/office/drawing/2014/main" id="{226AD513-4529-4A1B-BA7B-963B5E5F5DE3}"/>
              </a:ext>
            </a:extLst>
          </p:cNvPr>
          <p:cNvSpPr>
            <a:spLocks noGrp="1"/>
          </p:cNvSpPr>
          <p:nvPr>
            <p:ph idx="1"/>
          </p:nvPr>
        </p:nvSpPr>
        <p:spPr>
          <a:xfrm>
            <a:off x="405517" y="1397286"/>
            <a:ext cx="11367383" cy="5308314"/>
          </a:xfrm>
        </p:spPr>
        <p:txBody>
          <a:bodyPr>
            <a:normAutofit fontScale="77500" lnSpcReduction="20000"/>
          </a:bodyPr>
          <a:lstStyle/>
          <a:p>
            <a:pPr lvl="0"/>
            <a:r>
              <a:rPr lang="en-US" sz="3600" b="1" dirty="0">
                <a:latin typeface="+mj-lt"/>
                <a:ea typeface="+mj-ea"/>
                <a:cs typeface="+mj-cs"/>
              </a:rPr>
              <a:t>In conducting all activities other than routine or spontaneous law enforcement activities, Federal law enforcement </a:t>
            </a:r>
            <a:r>
              <a:rPr lang="en-US" sz="3600" b="1" dirty="0">
                <a:highlight>
                  <a:srgbClr val="FFFF00"/>
                </a:highlight>
                <a:latin typeface="+mj-lt"/>
                <a:ea typeface="+mj-ea"/>
                <a:cs typeface="+mj-cs"/>
              </a:rPr>
              <a:t>officers may consider race, ethnicity, gender, national origin, religion, sexual orientation, or gender identity only to the extent that there is trustworthy information, relevant to the locality or time frame, that links persons possessing a particular listed characteristic to an identified criminal incident</a:t>
            </a:r>
            <a:r>
              <a:rPr lang="en-US" sz="3600" b="1" dirty="0">
                <a:latin typeface="+mj-lt"/>
                <a:ea typeface="+mj-ea"/>
                <a:cs typeface="+mj-cs"/>
              </a:rPr>
              <a:t>, scheme, or organization, a threat to national or homeland security, a violation of Federal immigration law, or an authorized intelligence activity. </a:t>
            </a:r>
          </a:p>
          <a:p>
            <a:pPr lvl="0"/>
            <a:r>
              <a:rPr lang="en-US" sz="3600" b="1" dirty="0">
                <a:latin typeface="+mj-lt"/>
                <a:ea typeface="+mj-ea"/>
                <a:cs typeface="+mj-cs"/>
              </a:rPr>
              <a:t>In order to rely on a listed characteristic</a:t>
            </a:r>
            <a:r>
              <a:rPr lang="en-US" sz="3600" b="1" dirty="0">
                <a:highlight>
                  <a:srgbClr val="FFFF00"/>
                </a:highlight>
                <a:latin typeface="+mj-lt"/>
                <a:ea typeface="+mj-ea"/>
                <a:cs typeface="+mj-cs"/>
              </a:rPr>
              <a:t>, law enforcement officers must also reasonably believe that the law enforcement, security, or intelligence activity to be undertaken is merited under the totality of the circumstances, such as any temporal exigency and the nature of any potential harm to be averted. </a:t>
            </a:r>
            <a:r>
              <a:rPr lang="en-US" sz="3600" b="1" dirty="0">
                <a:latin typeface="+mj-lt"/>
                <a:ea typeface="+mj-ea"/>
                <a:cs typeface="+mj-cs"/>
              </a:rPr>
              <a:t>This standard applies even where the use of a listed characteristic might otherwise be lawful. [DOJ Guidance, supra, at 4.]</a:t>
            </a:r>
          </a:p>
          <a:p>
            <a:endParaRPr lang="en-US" dirty="0"/>
          </a:p>
        </p:txBody>
      </p:sp>
      <p:sp>
        <p:nvSpPr>
          <p:cNvPr id="4" name="Slide Number Placeholder 3">
            <a:extLst>
              <a:ext uri="{FF2B5EF4-FFF2-40B4-BE49-F238E27FC236}">
                <a16:creationId xmlns:a16="http://schemas.microsoft.com/office/drawing/2014/main" id="{3C876CA4-D178-4A41-84E7-519E69BD3D8C}"/>
              </a:ext>
            </a:extLst>
          </p:cNvPr>
          <p:cNvSpPr>
            <a:spLocks noGrp="1"/>
          </p:cNvSpPr>
          <p:nvPr>
            <p:ph type="sldNum" sz="quarter" idx="12"/>
          </p:nvPr>
        </p:nvSpPr>
        <p:spPr/>
        <p:txBody>
          <a:bodyPr/>
          <a:lstStyle/>
          <a:p>
            <a:pPr>
              <a:defRPr/>
            </a:pPr>
            <a:fld id="{3C495D01-7757-47F5-B80B-4FA462DFD55F}" type="slidenum">
              <a:rPr lang="en-US" altLang="en-US" smtClean="0"/>
              <a:pPr>
                <a:defRPr/>
              </a:pPr>
              <a:t>19</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E3B2979A-0744-A605-31F2-80BA919A3FEA}"/>
                  </a:ext>
                </a:extLst>
              </p14:cNvPr>
              <p14:cNvContentPartPr/>
              <p14:nvPr/>
            </p14:nvContentPartPr>
            <p14:xfrm>
              <a:off x="260280" y="132840"/>
              <a:ext cx="11485800" cy="6724800"/>
            </p14:xfrm>
          </p:contentPart>
        </mc:Choice>
        <mc:Fallback xmlns="">
          <p:pic>
            <p:nvPicPr>
              <p:cNvPr id="5" name="Ink 4">
                <a:extLst>
                  <a:ext uri="{FF2B5EF4-FFF2-40B4-BE49-F238E27FC236}">
                    <a16:creationId xmlns:a16="http://schemas.microsoft.com/office/drawing/2014/main" id="{E3B2979A-0744-A605-31F2-80BA919A3FEA}"/>
                  </a:ext>
                </a:extLst>
              </p:cNvPr>
              <p:cNvPicPr/>
              <p:nvPr/>
            </p:nvPicPr>
            <p:blipFill>
              <a:blip r:embed="rId3"/>
              <a:stretch>
                <a:fillRect/>
              </a:stretch>
            </p:blipFill>
            <p:spPr>
              <a:xfrm>
                <a:off x="250920" y="123480"/>
                <a:ext cx="11504520" cy="6743520"/>
              </a:xfrm>
              <a:prstGeom prst="rect">
                <a:avLst/>
              </a:prstGeom>
            </p:spPr>
          </p:pic>
        </mc:Fallback>
      </mc:AlternateContent>
    </p:spTree>
    <p:extLst>
      <p:ext uri="{BB962C8B-B14F-4D97-AF65-F5344CB8AC3E}">
        <p14:creationId xmlns:p14="http://schemas.microsoft.com/office/powerpoint/2010/main" val="348700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9DD8-46D0-4327-87A0-A41441AA5340}"/>
              </a:ext>
            </a:extLst>
          </p:cNvPr>
          <p:cNvSpPr>
            <a:spLocks noGrp="1"/>
          </p:cNvSpPr>
          <p:nvPr>
            <p:ph type="title"/>
          </p:nvPr>
        </p:nvSpPr>
        <p:spPr/>
        <p:txBody>
          <a:bodyPr/>
          <a:lstStyle/>
          <a:p>
            <a:r>
              <a:rPr lang="en-US" dirty="0"/>
              <a:t>Profiling</a:t>
            </a:r>
          </a:p>
        </p:txBody>
      </p:sp>
      <p:sp>
        <p:nvSpPr>
          <p:cNvPr id="3" name="Content Placeholder 2">
            <a:extLst>
              <a:ext uri="{FF2B5EF4-FFF2-40B4-BE49-F238E27FC236}">
                <a16:creationId xmlns:a16="http://schemas.microsoft.com/office/drawing/2014/main" id="{3462D4A8-A395-4C64-AD7F-FA4AD69370A6}"/>
              </a:ext>
            </a:extLst>
          </p:cNvPr>
          <p:cNvSpPr>
            <a:spLocks noGrp="1"/>
          </p:cNvSpPr>
          <p:nvPr>
            <p:ph idx="1"/>
          </p:nvPr>
        </p:nvSpPr>
        <p:spPr>
          <a:xfrm>
            <a:off x="838200" y="1825625"/>
            <a:ext cx="11242780" cy="4151281"/>
          </a:xfrm>
        </p:spPr>
        <p:txBody>
          <a:bodyPr>
            <a:normAutofit fontScale="92500" lnSpcReduction="10000"/>
          </a:bodyPr>
          <a:lstStyle/>
          <a:p>
            <a:r>
              <a:rPr lang="en-US" dirty="0"/>
              <a:t>This is using general characteristics of a class of persons as a basis for making individualized decisions.</a:t>
            </a:r>
          </a:p>
          <a:p>
            <a:r>
              <a:rPr lang="en-US" dirty="0"/>
              <a:t>Profiling is controversial and potentially unconstitutional when the characteristics include race, ethnicity, religion, and other suspect categories.</a:t>
            </a:r>
          </a:p>
          <a:p>
            <a:pPr lvl="1"/>
            <a:r>
              <a:rPr lang="en-US" dirty="0"/>
              <a:t>Suspect characteristics can only be used in specific circumstances.</a:t>
            </a:r>
          </a:p>
          <a:p>
            <a:r>
              <a:rPr lang="en-US" dirty="0"/>
              <a:t>The legality of profiling also depends on the legal standards for the use.</a:t>
            </a:r>
          </a:p>
          <a:p>
            <a:pPr lvl="1"/>
            <a:r>
              <a:rPr lang="en-US" dirty="0"/>
              <a:t>Border searches require no special suspicion, thus there is no need to give reasons.</a:t>
            </a:r>
          </a:p>
          <a:p>
            <a:pPr lvl="1"/>
            <a:r>
              <a:rPr lang="en-US" dirty="0"/>
              <a:t>Arrests require a high standard of knowledge, which profiling generally cannot meet.</a:t>
            </a:r>
          </a:p>
          <a:p>
            <a:pPr lvl="1"/>
            <a:r>
              <a:rPr lang="en-US" dirty="0"/>
              <a:t>Non-border immigration stops are between these.</a:t>
            </a:r>
          </a:p>
        </p:txBody>
      </p:sp>
      <p:sp>
        <p:nvSpPr>
          <p:cNvPr id="4" name="Slide Number Placeholder 3">
            <a:extLst>
              <a:ext uri="{FF2B5EF4-FFF2-40B4-BE49-F238E27FC236}">
                <a16:creationId xmlns:a16="http://schemas.microsoft.com/office/drawing/2014/main" id="{6F5A31C5-A69D-8298-6195-94F69F86F50D}"/>
              </a:ext>
            </a:extLst>
          </p:cNvPr>
          <p:cNvSpPr>
            <a:spLocks noGrp="1"/>
          </p:cNvSpPr>
          <p:nvPr>
            <p:ph type="sldNum" sz="quarter" idx="12"/>
          </p:nvPr>
        </p:nvSpPr>
        <p:spPr/>
        <p:txBody>
          <a:bodyPr/>
          <a:lstStyle/>
          <a:p>
            <a:fld id="{8CDD72CE-15D5-43BE-841F-78925906E125}" type="slidenum">
              <a:rPr lang="en-US" smtClean="0"/>
              <a:t>2</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0B6CE70-A81B-2D61-5FE0-230CC4110FD3}"/>
                  </a:ext>
                </a:extLst>
              </p14:cNvPr>
              <p14:cNvContentPartPr/>
              <p14:nvPr/>
            </p14:nvContentPartPr>
            <p14:xfrm>
              <a:off x="720720" y="377640"/>
              <a:ext cx="10546560" cy="5445360"/>
            </p14:xfrm>
          </p:contentPart>
        </mc:Choice>
        <mc:Fallback xmlns="">
          <p:pic>
            <p:nvPicPr>
              <p:cNvPr id="5" name="Ink 4">
                <a:extLst>
                  <a:ext uri="{FF2B5EF4-FFF2-40B4-BE49-F238E27FC236}">
                    <a16:creationId xmlns:a16="http://schemas.microsoft.com/office/drawing/2014/main" id="{50B6CE70-A81B-2D61-5FE0-230CC4110FD3}"/>
                  </a:ext>
                </a:extLst>
              </p:cNvPr>
              <p:cNvPicPr/>
              <p:nvPr/>
            </p:nvPicPr>
            <p:blipFill>
              <a:blip r:embed="rId3"/>
              <a:stretch>
                <a:fillRect/>
              </a:stretch>
            </p:blipFill>
            <p:spPr>
              <a:xfrm>
                <a:off x="711360" y="368280"/>
                <a:ext cx="10565280" cy="5464080"/>
              </a:xfrm>
              <a:prstGeom prst="rect">
                <a:avLst/>
              </a:prstGeom>
            </p:spPr>
          </p:pic>
        </mc:Fallback>
      </mc:AlternateContent>
    </p:spTree>
    <p:extLst>
      <p:ext uri="{BB962C8B-B14F-4D97-AF65-F5344CB8AC3E}">
        <p14:creationId xmlns:p14="http://schemas.microsoft.com/office/powerpoint/2010/main" val="1718163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46B2F-70B0-4896-A1D2-054CE0BA8E62}"/>
              </a:ext>
            </a:extLst>
          </p:cNvPr>
          <p:cNvSpPr>
            <a:spLocks noGrp="1"/>
          </p:cNvSpPr>
          <p:nvPr>
            <p:ph type="title"/>
          </p:nvPr>
        </p:nvSpPr>
        <p:spPr/>
        <p:txBody>
          <a:bodyPr/>
          <a:lstStyle/>
          <a:p>
            <a:r>
              <a:rPr lang="en-US" dirty="0"/>
              <a:t>Examples of Allowable Conduct</a:t>
            </a:r>
          </a:p>
        </p:txBody>
      </p:sp>
      <p:sp>
        <p:nvSpPr>
          <p:cNvPr id="3" name="Content Placeholder 2">
            <a:extLst>
              <a:ext uri="{FF2B5EF4-FFF2-40B4-BE49-F238E27FC236}">
                <a16:creationId xmlns:a16="http://schemas.microsoft.com/office/drawing/2014/main" id="{A90374DE-3DFB-4196-BCA1-A2CEAB6799CE}"/>
              </a:ext>
            </a:extLst>
          </p:cNvPr>
          <p:cNvSpPr>
            <a:spLocks noGrp="1"/>
          </p:cNvSpPr>
          <p:nvPr>
            <p:ph idx="1"/>
          </p:nvPr>
        </p:nvSpPr>
        <p:spPr>
          <a:xfrm>
            <a:off x="478972" y="1447138"/>
            <a:ext cx="10481717" cy="4953662"/>
          </a:xfrm>
        </p:spPr>
        <p:txBody>
          <a:bodyPr>
            <a:normAutofit fontScale="92500" lnSpcReduction="20000"/>
          </a:bodyPr>
          <a:lstStyle/>
          <a:p>
            <a:r>
              <a:rPr lang="en-US" b="1" dirty="0"/>
              <a:t>Example: </a:t>
            </a:r>
            <a:r>
              <a:rPr lang="en-US" dirty="0">
                <a:highlight>
                  <a:srgbClr val="FFFF00"/>
                </a:highlight>
              </a:rPr>
              <a:t>A terrorist organization that is made up of members of a particular ethnicity </a:t>
            </a:r>
            <a:r>
              <a:rPr lang="en-US" dirty="0"/>
              <a:t>sets off a bomb in a foreign country. There is no specific information that the organization is currently a threat to the United States. To gain intelligence on the evolving threat posed by the organization, and to gain insight into its intentions regarding the U.S. homeland and U.S. interests, </a:t>
            </a:r>
            <a:r>
              <a:rPr lang="en-US" dirty="0">
                <a:highlight>
                  <a:srgbClr val="FFFF00"/>
                </a:highlight>
              </a:rPr>
              <a:t>the FBI may properly consider ethnicity when developing sources with information that could assist the FBI in mitigating any potential threat from the organization</a:t>
            </a:r>
            <a:r>
              <a:rPr lang="en-US" dirty="0"/>
              <a:t>. : : : </a:t>
            </a:r>
          </a:p>
          <a:p>
            <a:r>
              <a:rPr lang="en-US" b="1" dirty="0"/>
              <a:t>Example</a:t>
            </a:r>
            <a:r>
              <a:rPr lang="en-US" dirty="0"/>
              <a:t>. The FBI receives reliable information that </a:t>
            </a:r>
            <a:r>
              <a:rPr lang="en-US" dirty="0">
                <a:highlight>
                  <a:srgbClr val="FFFF00"/>
                </a:highlight>
              </a:rPr>
              <a:t>persons affiliated with a foreign ethnic insurgent group </a:t>
            </a:r>
            <a:r>
              <a:rPr lang="en-US" dirty="0"/>
              <a:t>intend to use suicide bombers to assassinate that country’s president and his entire entourage during an official visit to the United States. </a:t>
            </a:r>
            <a:r>
              <a:rPr lang="en-US" dirty="0">
                <a:highlight>
                  <a:srgbClr val="FFFF00"/>
                </a:highlight>
              </a:rPr>
              <a:t>Agents may appropriately focus investigative attention on identifying members of that ethnic insurgent group</a:t>
            </a:r>
            <a:r>
              <a:rPr lang="en-US" dirty="0"/>
              <a:t> who may be present and active in the United States and who, based on other available information, might be involved in planning some such attack during the state visit.</a:t>
            </a:r>
          </a:p>
        </p:txBody>
      </p:sp>
      <p:sp>
        <p:nvSpPr>
          <p:cNvPr id="5" name="Slide Number Placeholder 4">
            <a:extLst>
              <a:ext uri="{FF2B5EF4-FFF2-40B4-BE49-F238E27FC236}">
                <a16:creationId xmlns:a16="http://schemas.microsoft.com/office/drawing/2014/main" id="{E7047B43-C49E-2934-6A5D-02778D3297F4}"/>
              </a:ext>
            </a:extLst>
          </p:cNvPr>
          <p:cNvSpPr>
            <a:spLocks noGrp="1"/>
          </p:cNvSpPr>
          <p:nvPr>
            <p:ph type="sldNum" sz="quarter" idx="12"/>
          </p:nvPr>
        </p:nvSpPr>
        <p:spPr/>
        <p:txBody>
          <a:bodyPr/>
          <a:lstStyle/>
          <a:p>
            <a:fld id="{8CDD72CE-15D5-43BE-841F-78925906E125}" type="slidenum">
              <a:rPr lang="en-US" smtClean="0"/>
              <a:t>20</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3624F4D-90FE-1A9B-74DD-4CA19F5663C1}"/>
                  </a:ext>
                </a:extLst>
              </p14:cNvPr>
              <p14:cNvContentPartPr/>
              <p14:nvPr/>
            </p14:nvContentPartPr>
            <p14:xfrm>
              <a:off x="810360" y="2091960"/>
              <a:ext cx="10164600" cy="2394000"/>
            </p14:xfrm>
          </p:contentPart>
        </mc:Choice>
        <mc:Fallback xmlns="">
          <p:pic>
            <p:nvPicPr>
              <p:cNvPr id="4" name="Ink 3">
                <a:extLst>
                  <a:ext uri="{FF2B5EF4-FFF2-40B4-BE49-F238E27FC236}">
                    <a16:creationId xmlns:a16="http://schemas.microsoft.com/office/drawing/2014/main" id="{03624F4D-90FE-1A9B-74DD-4CA19F5663C1}"/>
                  </a:ext>
                </a:extLst>
              </p:cNvPr>
              <p:cNvPicPr/>
              <p:nvPr/>
            </p:nvPicPr>
            <p:blipFill>
              <a:blip r:embed="rId3"/>
              <a:stretch>
                <a:fillRect/>
              </a:stretch>
            </p:blipFill>
            <p:spPr>
              <a:xfrm>
                <a:off x="801000" y="2082600"/>
                <a:ext cx="10183320" cy="2412720"/>
              </a:xfrm>
              <a:prstGeom prst="rect">
                <a:avLst/>
              </a:prstGeom>
            </p:spPr>
          </p:pic>
        </mc:Fallback>
      </mc:AlternateContent>
    </p:spTree>
    <p:extLst>
      <p:ext uri="{BB962C8B-B14F-4D97-AF65-F5344CB8AC3E}">
        <p14:creationId xmlns:p14="http://schemas.microsoft.com/office/powerpoint/2010/main" val="3528347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10836-68BB-4E63-A61A-285A2E30B483}"/>
              </a:ext>
            </a:extLst>
          </p:cNvPr>
          <p:cNvSpPr>
            <a:spLocks noGrp="1"/>
          </p:cNvSpPr>
          <p:nvPr>
            <p:ph type="title"/>
          </p:nvPr>
        </p:nvSpPr>
        <p:spPr/>
        <p:txBody>
          <a:bodyPr/>
          <a:lstStyle/>
          <a:p>
            <a:r>
              <a:rPr lang="en-US" dirty="0"/>
              <a:t>Profiling at the border</a:t>
            </a:r>
          </a:p>
        </p:txBody>
      </p:sp>
      <p:sp>
        <p:nvSpPr>
          <p:cNvPr id="3" name="Content Placeholder 2">
            <a:extLst>
              <a:ext uri="{FF2B5EF4-FFF2-40B4-BE49-F238E27FC236}">
                <a16:creationId xmlns:a16="http://schemas.microsoft.com/office/drawing/2014/main" id="{45BAEB00-4469-422C-87ED-520DF6122A80}"/>
              </a:ext>
            </a:extLst>
          </p:cNvPr>
          <p:cNvSpPr>
            <a:spLocks noGrp="1"/>
          </p:cNvSpPr>
          <p:nvPr>
            <p:ph idx="1"/>
          </p:nvPr>
        </p:nvSpPr>
        <p:spPr>
          <a:xfrm>
            <a:off x="838200" y="1311965"/>
            <a:ext cx="10066020" cy="4864998"/>
          </a:xfrm>
        </p:spPr>
        <p:txBody>
          <a:bodyPr>
            <a:normAutofit lnSpcReduction="10000"/>
          </a:bodyPr>
          <a:lstStyle/>
          <a:p>
            <a:pPr lvl="0"/>
            <a:r>
              <a:rPr lang="en-US" sz="3600" b="1" dirty="0">
                <a:latin typeface="+mj-lt"/>
                <a:ea typeface="+mj-ea"/>
                <a:cs typeface="+mj-cs"/>
              </a:rPr>
              <a:t>[T]he Department of Homeland Security resisted efforts to limit the factors it can consider when looking for illegal immigrants. </a:t>
            </a:r>
            <a:r>
              <a:rPr lang="en-US" sz="3600" b="1" dirty="0">
                <a:highlight>
                  <a:srgbClr val="FFFF00"/>
                </a:highlight>
                <a:latin typeface="+mj-lt"/>
                <a:ea typeface="+mj-ea"/>
                <a:cs typeface="+mj-cs"/>
              </a:rPr>
              <a:t>Department officials argued that it was impractical to ignore ethnicity when it came to border enforcement.</a:t>
            </a:r>
          </a:p>
          <a:p>
            <a:pPr lvl="0"/>
            <a:r>
              <a:rPr lang="en-US" sz="3600" b="1" dirty="0">
                <a:latin typeface="+mj-lt"/>
                <a:ea typeface="+mj-ea"/>
                <a:cs typeface="+mj-cs"/>
              </a:rPr>
              <a:t>‘‘The immigration investigators have said</a:t>
            </a:r>
            <a:r>
              <a:rPr lang="en-US" sz="3600" b="1" dirty="0">
                <a:highlight>
                  <a:srgbClr val="FFFF00"/>
                </a:highlight>
                <a:latin typeface="+mj-lt"/>
                <a:ea typeface="+mj-ea"/>
                <a:cs typeface="+mj-cs"/>
              </a:rPr>
              <a:t>, ‘We can’t do our job without taking ethnicity into account. We are very dependent on that,’’’ </a:t>
            </a:r>
            <a:r>
              <a:rPr lang="en-US" sz="3600" b="1" dirty="0">
                <a:latin typeface="+mj-lt"/>
                <a:ea typeface="+mj-ea"/>
                <a:cs typeface="+mj-cs"/>
              </a:rPr>
              <a:t>said one official briefed on the new rules. ‘‘They want to have the least amount of restrictions holding them back.’’</a:t>
            </a:r>
          </a:p>
        </p:txBody>
      </p:sp>
      <p:sp>
        <p:nvSpPr>
          <p:cNvPr id="4" name="Slide Number Placeholder 3">
            <a:extLst>
              <a:ext uri="{FF2B5EF4-FFF2-40B4-BE49-F238E27FC236}">
                <a16:creationId xmlns:a16="http://schemas.microsoft.com/office/drawing/2014/main" id="{EFAAEF24-4AE3-457A-B50A-DCB2014597A9}"/>
              </a:ext>
            </a:extLst>
          </p:cNvPr>
          <p:cNvSpPr>
            <a:spLocks noGrp="1"/>
          </p:cNvSpPr>
          <p:nvPr>
            <p:ph type="sldNum" sz="quarter" idx="12"/>
          </p:nvPr>
        </p:nvSpPr>
        <p:spPr/>
        <p:txBody>
          <a:bodyPr/>
          <a:lstStyle/>
          <a:p>
            <a:pPr>
              <a:defRPr/>
            </a:pPr>
            <a:fld id="{3C495D01-7757-47F5-B80B-4FA462DFD55F}" type="slidenum">
              <a:rPr lang="en-US" altLang="en-US" smtClean="0"/>
              <a:pPr>
                <a:defRPr/>
              </a:pPr>
              <a:t>21</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9DFDBD0-6C96-7CD6-F98A-9FAFFABA65CA}"/>
                  </a:ext>
                </a:extLst>
              </p14:cNvPr>
              <p14:cNvContentPartPr/>
              <p14:nvPr/>
            </p14:nvContentPartPr>
            <p14:xfrm>
              <a:off x="222840" y="342000"/>
              <a:ext cx="10430280" cy="4795560"/>
            </p14:xfrm>
          </p:contentPart>
        </mc:Choice>
        <mc:Fallback xmlns="">
          <p:pic>
            <p:nvPicPr>
              <p:cNvPr id="5" name="Ink 4">
                <a:extLst>
                  <a:ext uri="{FF2B5EF4-FFF2-40B4-BE49-F238E27FC236}">
                    <a16:creationId xmlns:a16="http://schemas.microsoft.com/office/drawing/2014/main" id="{49DFDBD0-6C96-7CD6-F98A-9FAFFABA65CA}"/>
                  </a:ext>
                </a:extLst>
              </p:cNvPr>
              <p:cNvPicPr/>
              <p:nvPr/>
            </p:nvPicPr>
            <p:blipFill>
              <a:blip r:embed="rId3"/>
              <a:stretch>
                <a:fillRect/>
              </a:stretch>
            </p:blipFill>
            <p:spPr>
              <a:xfrm>
                <a:off x="213480" y="332640"/>
                <a:ext cx="10449000" cy="4814280"/>
              </a:xfrm>
              <a:prstGeom prst="rect">
                <a:avLst/>
              </a:prstGeom>
            </p:spPr>
          </p:pic>
        </mc:Fallback>
      </mc:AlternateContent>
    </p:spTree>
    <p:extLst>
      <p:ext uri="{BB962C8B-B14F-4D97-AF65-F5344CB8AC3E}">
        <p14:creationId xmlns:p14="http://schemas.microsoft.com/office/powerpoint/2010/main" val="1003932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D1C1A-236A-472C-8DDB-29C348685C30}"/>
              </a:ext>
            </a:extLst>
          </p:cNvPr>
          <p:cNvSpPr>
            <a:spLocks noGrp="1"/>
          </p:cNvSpPr>
          <p:nvPr>
            <p:ph type="title"/>
          </p:nvPr>
        </p:nvSpPr>
        <p:spPr/>
        <p:txBody>
          <a:bodyPr/>
          <a:lstStyle/>
          <a:p>
            <a:r>
              <a:rPr lang="en-US" dirty="0"/>
              <a:t>Problems of Applying Racial and Ethnic Classifications in Screening.</a:t>
            </a:r>
          </a:p>
        </p:txBody>
      </p:sp>
      <p:sp>
        <p:nvSpPr>
          <p:cNvPr id="3" name="Content Placeholder 2">
            <a:extLst>
              <a:ext uri="{FF2B5EF4-FFF2-40B4-BE49-F238E27FC236}">
                <a16:creationId xmlns:a16="http://schemas.microsoft.com/office/drawing/2014/main" id="{78B6E85D-9589-4056-B85B-286E485FC7FC}"/>
              </a:ext>
            </a:extLst>
          </p:cNvPr>
          <p:cNvSpPr>
            <a:spLocks noGrp="1"/>
          </p:cNvSpPr>
          <p:nvPr>
            <p:ph idx="1"/>
          </p:nvPr>
        </p:nvSpPr>
        <p:spPr>
          <a:xfrm>
            <a:off x="838200" y="1825625"/>
            <a:ext cx="9331518" cy="4630834"/>
          </a:xfrm>
        </p:spPr>
        <p:txBody>
          <a:bodyPr/>
          <a:lstStyle/>
          <a:p>
            <a:pPr lvl="0"/>
            <a:r>
              <a:rPr lang="en-US" sz="3600" b="1" dirty="0">
                <a:latin typeface="+mj-lt"/>
                <a:ea typeface="+mj-ea"/>
                <a:cs typeface="+mj-cs"/>
              </a:rPr>
              <a:t>What if the description is ‘‘Middle Eastern male,’’ ‘‘Arab ethnicity,’’ or ‘‘Muslim male’’?</a:t>
            </a:r>
          </a:p>
          <a:p>
            <a:pPr lvl="0"/>
            <a:r>
              <a:rPr lang="en-US" sz="3600" b="1" dirty="0">
                <a:latin typeface="+mj-lt"/>
                <a:ea typeface="+mj-ea"/>
                <a:cs typeface="+mj-cs"/>
              </a:rPr>
              <a:t>How is this going to work as the basis for random screening on the NYC subway?</a:t>
            </a:r>
          </a:p>
          <a:p>
            <a:pPr lvl="0"/>
            <a:r>
              <a:rPr lang="en-US" sz="3600" b="1" dirty="0">
                <a:latin typeface="+mj-lt"/>
                <a:ea typeface="+mj-ea"/>
                <a:cs typeface="+mj-cs"/>
              </a:rPr>
              <a:t>Can law enforcement officers even recognize ethic groups based on their looks?</a:t>
            </a:r>
          </a:p>
          <a:p>
            <a:pPr lvl="0"/>
            <a:r>
              <a:rPr lang="en-US" sz="3600" b="1" dirty="0">
                <a:latin typeface="+mj-lt"/>
                <a:ea typeface="+mj-ea"/>
                <a:cs typeface="+mj-cs"/>
              </a:rPr>
              <a:t>The danger of the blond, blue-eyed terrorist.</a:t>
            </a:r>
          </a:p>
        </p:txBody>
      </p:sp>
      <p:sp>
        <p:nvSpPr>
          <p:cNvPr id="4" name="Slide Number Placeholder 3">
            <a:extLst>
              <a:ext uri="{FF2B5EF4-FFF2-40B4-BE49-F238E27FC236}">
                <a16:creationId xmlns:a16="http://schemas.microsoft.com/office/drawing/2014/main" id="{878BCA71-BA87-4683-ABEE-EBBF6A3C684F}"/>
              </a:ext>
            </a:extLst>
          </p:cNvPr>
          <p:cNvSpPr>
            <a:spLocks noGrp="1"/>
          </p:cNvSpPr>
          <p:nvPr>
            <p:ph type="sldNum" sz="quarter" idx="12"/>
          </p:nvPr>
        </p:nvSpPr>
        <p:spPr/>
        <p:txBody>
          <a:bodyPr/>
          <a:lstStyle/>
          <a:p>
            <a:pPr>
              <a:defRPr/>
            </a:pPr>
            <a:fld id="{3C495D01-7757-47F5-B80B-4FA462DFD55F}" type="slidenum">
              <a:rPr lang="en-US" altLang="en-US" smtClean="0"/>
              <a:pPr>
                <a:defRPr/>
              </a:pPr>
              <a:t>22</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6318280-68B9-78B1-D31C-BBFDD9130BCB}"/>
                  </a:ext>
                </a:extLst>
              </p14:cNvPr>
              <p14:cNvContentPartPr/>
              <p14:nvPr/>
            </p14:nvContentPartPr>
            <p14:xfrm>
              <a:off x="342360" y="1419120"/>
              <a:ext cx="10325880" cy="4976280"/>
            </p14:xfrm>
          </p:contentPart>
        </mc:Choice>
        <mc:Fallback xmlns="">
          <p:pic>
            <p:nvPicPr>
              <p:cNvPr id="5" name="Ink 4">
                <a:extLst>
                  <a:ext uri="{FF2B5EF4-FFF2-40B4-BE49-F238E27FC236}">
                    <a16:creationId xmlns:a16="http://schemas.microsoft.com/office/drawing/2014/main" id="{B6318280-68B9-78B1-D31C-BBFDD9130BCB}"/>
                  </a:ext>
                </a:extLst>
              </p:cNvPr>
              <p:cNvPicPr/>
              <p:nvPr/>
            </p:nvPicPr>
            <p:blipFill>
              <a:blip r:embed="rId3"/>
              <a:stretch>
                <a:fillRect/>
              </a:stretch>
            </p:blipFill>
            <p:spPr>
              <a:xfrm>
                <a:off x="333000" y="1409760"/>
                <a:ext cx="10344600" cy="4995000"/>
              </a:xfrm>
              <a:prstGeom prst="rect">
                <a:avLst/>
              </a:prstGeom>
            </p:spPr>
          </p:pic>
        </mc:Fallback>
      </mc:AlternateContent>
    </p:spTree>
    <p:extLst>
      <p:ext uri="{BB962C8B-B14F-4D97-AF65-F5344CB8AC3E}">
        <p14:creationId xmlns:p14="http://schemas.microsoft.com/office/powerpoint/2010/main" val="2844446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18EC-ADCB-4286-BEC6-FB6FC4F9ECC8}"/>
              </a:ext>
            </a:extLst>
          </p:cNvPr>
          <p:cNvSpPr>
            <a:spLocks noGrp="1"/>
          </p:cNvSpPr>
          <p:nvPr>
            <p:ph type="title"/>
          </p:nvPr>
        </p:nvSpPr>
        <p:spPr/>
        <p:txBody>
          <a:bodyPr/>
          <a:lstStyle/>
          <a:p>
            <a:pPr lvl="0"/>
            <a:r>
              <a:rPr lang="en-US" dirty="0"/>
              <a:t>The Role of Hunches in Screening</a:t>
            </a:r>
          </a:p>
        </p:txBody>
      </p:sp>
      <p:sp>
        <p:nvSpPr>
          <p:cNvPr id="3" name="Content Placeholder 2">
            <a:extLst>
              <a:ext uri="{FF2B5EF4-FFF2-40B4-BE49-F238E27FC236}">
                <a16:creationId xmlns:a16="http://schemas.microsoft.com/office/drawing/2014/main" id="{2BFC395B-9DC8-4661-A89E-6B3AE4008532}"/>
              </a:ext>
            </a:extLst>
          </p:cNvPr>
          <p:cNvSpPr>
            <a:spLocks noGrp="1"/>
          </p:cNvSpPr>
          <p:nvPr>
            <p:ph idx="1"/>
          </p:nvPr>
        </p:nvSpPr>
        <p:spPr>
          <a:xfrm>
            <a:off x="575353" y="1561672"/>
            <a:ext cx="10325885" cy="4615291"/>
          </a:xfrm>
        </p:spPr>
        <p:txBody>
          <a:bodyPr>
            <a:normAutofit fontScale="92500" lnSpcReduction="10000"/>
          </a:bodyPr>
          <a:lstStyle/>
          <a:p>
            <a:pPr lvl="0"/>
            <a:r>
              <a:rPr lang="en-US" sz="3600" b="1" dirty="0">
                <a:highlight>
                  <a:srgbClr val="FFFF00"/>
                </a:highlight>
                <a:latin typeface="+mj-lt"/>
                <a:ea typeface="+mj-ea"/>
                <a:cs typeface="+mj-cs"/>
              </a:rPr>
              <a:t>To insist that an experienced bomb-dog handler or baggage screener ignore any hunches while mindlessly sticking to random passenger screening is, at best, a waste of limited resources. </a:t>
            </a:r>
            <a:r>
              <a:rPr lang="en-US" sz="3600" b="1" dirty="0">
                <a:latin typeface="+mj-lt"/>
                <a:ea typeface="+mj-ea"/>
                <a:cs typeface="+mj-cs"/>
              </a:rPr>
              <a:t>Sky marshals, Transportation Security Administration screeners, and others on the front lines of counterterrorism should be afforded sufficient discretion to draw upon their common sense and experience regarding people who exhibit nonbehavioral risk factors. </a:t>
            </a:r>
          </a:p>
          <a:p>
            <a:pPr lvl="0"/>
            <a:r>
              <a:rPr lang="en-US" sz="3600" b="1" dirty="0">
                <a:highlight>
                  <a:srgbClr val="FFFF00"/>
                </a:highlight>
                <a:latin typeface="+mj-lt"/>
                <a:ea typeface="+mj-ea"/>
                <a:cs typeface="+mj-cs"/>
              </a:rPr>
              <a:t>What does this look like from the point of view of the folks being targeted?</a:t>
            </a:r>
          </a:p>
        </p:txBody>
      </p:sp>
      <p:sp>
        <p:nvSpPr>
          <p:cNvPr id="4" name="Slide Number Placeholder 3">
            <a:extLst>
              <a:ext uri="{FF2B5EF4-FFF2-40B4-BE49-F238E27FC236}">
                <a16:creationId xmlns:a16="http://schemas.microsoft.com/office/drawing/2014/main" id="{934C6FBA-5CC6-4996-85AA-A8DC670492EA}"/>
              </a:ext>
            </a:extLst>
          </p:cNvPr>
          <p:cNvSpPr>
            <a:spLocks noGrp="1"/>
          </p:cNvSpPr>
          <p:nvPr>
            <p:ph type="sldNum" sz="quarter" idx="12"/>
          </p:nvPr>
        </p:nvSpPr>
        <p:spPr/>
        <p:txBody>
          <a:bodyPr/>
          <a:lstStyle/>
          <a:p>
            <a:pPr>
              <a:defRPr/>
            </a:pPr>
            <a:fld id="{3C495D01-7757-47F5-B80B-4FA462DFD55F}" type="slidenum">
              <a:rPr lang="en-US" altLang="en-US" smtClean="0"/>
              <a:pPr>
                <a:defRPr/>
              </a:pPr>
              <a:t>23</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D75FC16-F3EF-1E31-6521-957FF216E2BB}"/>
                  </a:ext>
                </a:extLst>
              </p14:cNvPr>
              <p14:cNvContentPartPr/>
              <p14:nvPr/>
            </p14:nvContentPartPr>
            <p14:xfrm>
              <a:off x="676800" y="980640"/>
              <a:ext cx="11004480" cy="5703840"/>
            </p14:xfrm>
          </p:contentPart>
        </mc:Choice>
        <mc:Fallback xmlns="">
          <p:pic>
            <p:nvPicPr>
              <p:cNvPr id="5" name="Ink 4">
                <a:extLst>
                  <a:ext uri="{FF2B5EF4-FFF2-40B4-BE49-F238E27FC236}">
                    <a16:creationId xmlns:a16="http://schemas.microsoft.com/office/drawing/2014/main" id="{6D75FC16-F3EF-1E31-6521-957FF216E2BB}"/>
                  </a:ext>
                </a:extLst>
              </p:cNvPr>
              <p:cNvPicPr/>
              <p:nvPr/>
            </p:nvPicPr>
            <p:blipFill>
              <a:blip r:embed="rId3"/>
              <a:stretch>
                <a:fillRect/>
              </a:stretch>
            </p:blipFill>
            <p:spPr>
              <a:xfrm>
                <a:off x="667440" y="971280"/>
                <a:ext cx="11023200" cy="5722560"/>
              </a:xfrm>
              <a:prstGeom prst="rect">
                <a:avLst/>
              </a:prstGeom>
            </p:spPr>
          </p:pic>
        </mc:Fallback>
      </mc:AlternateContent>
    </p:spTree>
    <p:extLst>
      <p:ext uri="{BB962C8B-B14F-4D97-AF65-F5344CB8AC3E}">
        <p14:creationId xmlns:p14="http://schemas.microsoft.com/office/powerpoint/2010/main" val="1041728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C676-DD27-4C49-80D3-F3495DF73729}"/>
              </a:ext>
            </a:extLst>
          </p:cNvPr>
          <p:cNvSpPr>
            <a:spLocks noGrp="1"/>
          </p:cNvSpPr>
          <p:nvPr>
            <p:ph type="title"/>
          </p:nvPr>
        </p:nvSpPr>
        <p:spPr/>
        <p:txBody>
          <a:bodyPr/>
          <a:lstStyle/>
          <a:p>
            <a:pPr lvl="0"/>
            <a:r>
              <a:rPr lang="en-US" dirty="0"/>
              <a:t>Evaluating Hunches</a:t>
            </a:r>
          </a:p>
        </p:txBody>
      </p:sp>
      <p:sp>
        <p:nvSpPr>
          <p:cNvPr id="3" name="Content Placeholder 2">
            <a:extLst>
              <a:ext uri="{FF2B5EF4-FFF2-40B4-BE49-F238E27FC236}">
                <a16:creationId xmlns:a16="http://schemas.microsoft.com/office/drawing/2014/main" id="{5A9A251B-8E66-4AEF-8A1F-40317165FF79}"/>
              </a:ext>
            </a:extLst>
          </p:cNvPr>
          <p:cNvSpPr>
            <a:spLocks noGrp="1"/>
          </p:cNvSpPr>
          <p:nvPr>
            <p:ph idx="1"/>
          </p:nvPr>
        </p:nvSpPr>
        <p:spPr/>
        <p:txBody>
          <a:bodyPr>
            <a:normAutofit/>
          </a:bodyPr>
          <a:lstStyle/>
          <a:p>
            <a:pPr lvl="0"/>
            <a:r>
              <a:rPr lang="en-US" sz="3600" b="1" dirty="0">
                <a:latin typeface="+mj-lt"/>
                <a:ea typeface="+mj-ea"/>
                <a:cs typeface="+mj-cs"/>
              </a:rPr>
              <a:t>What are the research problems with showing that profiling for terrorism works?</a:t>
            </a:r>
          </a:p>
          <a:p>
            <a:pPr lvl="1"/>
            <a:r>
              <a:rPr lang="en-US" sz="3600" b="1" dirty="0">
                <a:latin typeface="+mj-lt"/>
                <a:ea typeface="+mj-ea"/>
                <a:cs typeface="+mj-cs"/>
              </a:rPr>
              <a:t>How do you test the alternative?</a:t>
            </a:r>
          </a:p>
          <a:p>
            <a:r>
              <a:rPr lang="en-US" sz="3600" b="1" dirty="0">
                <a:latin typeface="+mj-lt"/>
                <a:ea typeface="+mj-ea"/>
                <a:cs typeface="+mj-cs"/>
              </a:rPr>
              <a:t>What is the </a:t>
            </a:r>
            <a:r>
              <a:rPr lang="en-US" sz="3600" b="1" i="1" dirty="0">
                <a:latin typeface="+mj-lt"/>
                <a:ea typeface="+mj-ea"/>
                <a:cs typeface="+mj-cs"/>
              </a:rPr>
              <a:t>Matthews</a:t>
            </a:r>
            <a:r>
              <a:rPr lang="en-US" sz="3600" b="1" dirty="0">
                <a:latin typeface="+mj-lt"/>
                <a:ea typeface="+mj-ea"/>
                <a:cs typeface="+mj-cs"/>
              </a:rPr>
              <a:t> analysis?</a:t>
            </a:r>
          </a:p>
          <a:p>
            <a:pPr lvl="1"/>
            <a:r>
              <a:rPr lang="en-US" sz="3600" b="1" dirty="0">
                <a:latin typeface="+mj-lt"/>
                <a:ea typeface="+mj-ea"/>
                <a:cs typeface="+mj-cs"/>
              </a:rPr>
              <a:t>What is the harm to profiled individuals versus the benefit to society?</a:t>
            </a:r>
          </a:p>
          <a:p>
            <a:endParaRPr lang="en-US" sz="3600" b="1" dirty="0">
              <a:latin typeface="+mj-lt"/>
              <a:ea typeface="+mj-ea"/>
              <a:cs typeface="+mj-cs"/>
            </a:endParaRPr>
          </a:p>
        </p:txBody>
      </p:sp>
      <p:sp>
        <p:nvSpPr>
          <p:cNvPr id="4" name="Slide Number Placeholder 3">
            <a:extLst>
              <a:ext uri="{FF2B5EF4-FFF2-40B4-BE49-F238E27FC236}">
                <a16:creationId xmlns:a16="http://schemas.microsoft.com/office/drawing/2014/main" id="{51799F5E-900E-4CA0-878A-4A8B81C61CFC}"/>
              </a:ext>
            </a:extLst>
          </p:cNvPr>
          <p:cNvSpPr>
            <a:spLocks noGrp="1"/>
          </p:cNvSpPr>
          <p:nvPr>
            <p:ph type="sldNum" sz="quarter" idx="12"/>
          </p:nvPr>
        </p:nvSpPr>
        <p:spPr/>
        <p:txBody>
          <a:bodyPr/>
          <a:lstStyle/>
          <a:p>
            <a:pPr>
              <a:defRPr/>
            </a:pPr>
            <a:fld id="{3C495D01-7757-47F5-B80B-4FA462DFD55F}" type="slidenum">
              <a:rPr lang="en-US" altLang="en-US" smtClean="0"/>
              <a:pPr>
                <a:defRPr/>
              </a:pPr>
              <a:t>24</a:t>
            </a:fld>
            <a:endParaRPr lang="en-US" altLang="en-US"/>
          </a:p>
        </p:txBody>
      </p:sp>
    </p:spTree>
    <p:extLst>
      <p:ext uri="{BB962C8B-B14F-4D97-AF65-F5344CB8AC3E}">
        <p14:creationId xmlns:p14="http://schemas.microsoft.com/office/powerpoint/2010/main" val="3297383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681D2-5B25-4638-9D0F-4A804EB2688E}"/>
              </a:ext>
            </a:extLst>
          </p:cNvPr>
          <p:cNvSpPr>
            <a:spLocks noGrp="1"/>
          </p:cNvSpPr>
          <p:nvPr>
            <p:ph type="ctrTitle"/>
          </p:nvPr>
        </p:nvSpPr>
        <p:spPr/>
        <p:txBody>
          <a:bodyPr/>
          <a:lstStyle/>
          <a:p>
            <a:pPr algn="l" eaLnBrk="0" fontAlgn="base" hangingPunct="0">
              <a:lnSpc>
                <a:spcPct val="100000"/>
              </a:lnSpc>
              <a:spcAft>
                <a:spcPct val="0"/>
              </a:spcAft>
              <a:defRPr/>
            </a:pPr>
            <a:r>
              <a:rPr lang="en-US" dirty="0"/>
              <a:t>National Origin and Religious Profiling</a:t>
            </a:r>
          </a:p>
        </p:txBody>
      </p:sp>
      <p:sp>
        <p:nvSpPr>
          <p:cNvPr id="3" name="Content Placeholder 2">
            <a:extLst>
              <a:ext uri="{FF2B5EF4-FFF2-40B4-BE49-F238E27FC236}">
                <a16:creationId xmlns:a16="http://schemas.microsoft.com/office/drawing/2014/main" id="{317D977F-73A9-4CE9-8AD9-CF9C0255A3E4}"/>
              </a:ext>
            </a:extLst>
          </p:cNvPr>
          <p:cNvSpPr>
            <a:spLocks noGrp="1"/>
          </p:cNvSpPr>
          <p:nvPr>
            <p:ph type="subTitle" idx="1"/>
          </p:nvPr>
        </p:nvSpPr>
        <p:spPr/>
        <p:txBody>
          <a:bodyPr/>
          <a:lstStyle/>
          <a:p>
            <a:pPr algn="l" eaLnBrk="0" fontAlgn="base" hangingPunct="0">
              <a:lnSpc>
                <a:spcPct val="100000"/>
              </a:lnSpc>
              <a:spcBef>
                <a:spcPct val="0"/>
              </a:spcBef>
              <a:spcAft>
                <a:spcPct val="0"/>
              </a:spcAft>
              <a:defRPr/>
            </a:pPr>
            <a:r>
              <a:rPr lang="en-US" i="1" dirty="0"/>
              <a:t>Hassan v. City of New York</a:t>
            </a:r>
          </a:p>
          <a:p>
            <a:endParaRPr lang="en-US" dirty="0"/>
          </a:p>
        </p:txBody>
      </p:sp>
      <p:sp>
        <p:nvSpPr>
          <p:cNvPr id="4" name="Slide Number Placeholder 3">
            <a:extLst>
              <a:ext uri="{FF2B5EF4-FFF2-40B4-BE49-F238E27FC236}">
                <a16:creationId xmlns:a16="http://schemas.microsoft.com/office/drawing/2014/main" id="{0FAFEE44-81E2-40BC-9A48-590C2CF05984}"/>
              </a:ext>
            </a:extLst>
          </p:cNvPr>
          <p:cNvSpPr>
            <a:spLocks noGrp="1"/>
          </p:cNvSpPr>
          <p:nvPr>
            <p:ph type="sldNum" sz="quarter" idx="12"/>
          </p:nvPr>
        </p:nvSpPr>
        <p:spPr/>
        <p:txBody>
          <a:bodyPr/>
          <a:lstStyle/>
          <a:p>
            <a:pPr>
              <a:defRPr/>
            </a:pPr>
            <a:fld id="{3C495D01-7757-47F5-B80B-4FA462DFD55F}" type="slidenum">
              <a:rPr lang="en-US" altLang="en-US" smtClean="0"/>
              <a:pPr>
                <a:defRPr/>
              </a:pPr>
              <a:t>25</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CA9AAEB-38EA-1D4B-CFA1-C8C3AE676A70}"/>
                  </a:ext>
                </a:extLst>
              </p14:cNvPr>
              <p14:cNvContentPartPr/>
              <p14:nvPr/>
            </p14:nvContentPartPr>
            <p14:xfrm>
              <a:off x="1113840" y="3613320"/>
              <a:ext cx="8420400" cy="1191600"/>
            </p14:xfrm>
          </p:contentPart>
        </mc:Choice>
        <mc:Fallback xmlns="">
          <p:pic>
            <p:nvPicPr>
              <p:cNvPr id="5" name="Ink 4">
                <a:extLst>
                  <a:ext uri="{FF2B5EF4-FFF2-40B4-BE49-F238E27FC236}">
                    <a16:creationId xmlns:a16="http://schemas.microsoft.com/office/drawing/2014/main" id="{3CA9AAEB-38EA-1D4B-CFA1-C8C3AE676A70}"/>
                  </a:ext>
                </a:extLst>
              </p:cNvPr>
              <p:cNvPicPr/>
              <p:nvPr/>
            </p:nvPicPr>
            <p:blipFill>
              <a:blip r:embed="rId3"/>
              <a:stretch>
                <a:fillRect/>
              </a:stretch>
            </p:blipFill>
            <p:spPr>
              <a:xfrm>
                <a:off x="1104480" y="3603960"/>
                <a:ext cx="8439120" cy="1210320"/>
              </a:xfrm>
              <a:prstGeom prst="rect">
                <a:avLst/>
              </a:prstGeom>
            </p:spPr>
          </p:pic>
        </mc:Fallback>
      </mc:AlternateContent>
    </p:spTree>
    <p:extLst>
      <p:ext uri="{BB962C8B-B14F-4D97-AF65-F5344CB8AC3E}">
        <p14:creationId xmlns:p14="http://schemas.microsoft.com/office/powerpoint/2010/main" val="1000245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6B7EA-D0B5-4DEE-BD9F-CCEAFE42E80F}"/>
              </a:ext>
            </a:extLst>
          </p:cNvPr>
          <p:cNvSpPr>
            <a:spLocks noGrp="1"/>
          </p:cNvSpPr>
          <p:nvPr>
            <p:ph type="title"/>
          </p:nvPr>
        </p:nvSpPr>
        <p:spPr>
          <a:xfrm>
            <a:off x="838200" y="365126"/>
            <a:ext cx="10515600" cy="967704"/>
          </a:xfrm>
        </p:spPr>
        <p:txBody>
          <a:bodyPr/>
          <a:lstStyle/>
          <a:p>
            <a:r>
              <a:rPr lang="en-US" dirty="0"/>
              <a:t>What was the Program?</a:t>
            </a:r>
          </a:p>
        </p:txBody>
      </p:sp>
      <p:sp>
        <p:nvSpPr>
          <p:cNvPr id="3" name="Content Placeholder 2">
            <a:extLst>
              <a:ext uri="{FF2B5EF4-FFF2-40B4-BE49-F238E27FC236}">
                <a16:creationId xmlns:a16="http://schemas.microsoft.com/office/drawing/2014/main" id="{61396D7D-6646-4892-A0D7-12C69A5BE90E}"/>
              </a:ext>
            </a:extLst>
          </p:cNvPr>
          <p:cNvSpPr>
            <a:spLocks noGrp="1"/>
          </p:cNvSpPr>
          <p:nvPr>
            <p:ph idx="1"/>
          </p:nvPr>
        </p:nvSpPr>
        <p:spPr>
          <a:xfrm>
            <a:off x="493160" y="1463040"/>
            <a:ext cx="10983074" cy="4763099"/>
          </a:xfrm>
        </p:spPr>
        <p:txBody>
          <a:bodyPr>
            <a:normAutofit fontScale="92500" lnSpcReduction="10000"/>
          </a:bodyPr>
          <a:lstStyle/>
          <a:p>
            <a:pPr lvl="0"/>
            <a:r>
              <a:rPr lang="en-US" dirty="0"/>
              <a:t>Following the 9/11 attacks, the New York Police Department launched a surveillance program allegedly directed at Muslims and Muslim communities in and around New York City. </a:t>
            </a:r>
            <a:r>
              <a:rPr lang="en-US" dirty="0">
                <a:highlight>
                  <a:srgbClr val="FFFF00"/>
                </a:highlight>
              </a:rPr>
              <a:t>It involved taking pictures and making video recordings of Muslims and mosques, collecting license plate numbers of congregants at area mosques, using undercover officers (sometimes called ‘‘mosque crawlers or rakers’’) in mosques, organizations, businesses, and neighborhoods believed to be heavily Muslim, and other surveillance techniques.</a:t>
            </a:r>
            <a:r>
              <a:rPr lang="en-US" dirty="0"/>
              <a:t> </a:t>
            </a:r>
          </a:p>
          <a:p>
            <a:pPr lvl="0"/>
            <a:r>
              <a:rPr lang="en-US" dirty="0"/>
              <a:t>The program generated a series of intelligence reports focusing on the Muslim community in Newark, mapping the location of mosques and Muslim businesses, identifying them as “locations of concern,” compiling pictures and license plate numbers of mosque congregants, and listing names of persons affiliated with Muslim student organizations. Authorities eventually publicized and defended parts of the program.</a:t>
            </a:r>
          </a:p>
        </p:txBody>
      </p:sp>
      <p:sp>
        <p:nvSpPr>
          <p:cNvPr id="4" name="Slide Number Placeholder 3">
            <a:extLst>
              <a:ext uri="{FF2B5EF4-FFF2-40B4-BE49-F238E27FC236}">
                <a16:creationId xmlns:a16="http://schemas.microsoft.com/office/drawing/2014/main" id="{BB9ADBFF-93CB-43BB-980E-AA92592D3A89}"/>
              </a:ext>
            </a:extLst>
          </p:cNvPr>
          <p:cNvSpPr>
            <a:spLocks noGrp="1"/>
          </p:cNvSpPr>
          <p:nvPr>
            <p:ph type="sldNum" sz="quarter" idx="12"/>
          </p:nvPr>
        </p:nvSpPr>
        <p:spPr/>
        <p:txBody>
          <a:bodyPr/>
          <a:lstStyle/>
          <a:p>
            <a:pPr>
              <a:defRPr/>
            </a:pPr>
            <a:fld id="{3C495D01-7757-47F5-B80B-4FA462DFD55F}" type="slidenum">
              <a:rPr lang="en-US" altLang="en-US" smtClean="0"/>
              <a:pPr>
                <a:defRPr/>
              </a:pPr>
              <a:t>26</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026E5A8-8EDD-22E2-283E-DBDAAC90BC1A}"/>
                  </a:ext>
                </a:extLst>
              </p14:cNvPr>
              <p14:cNvContentPartPr/>
              <p14:nvPr/>
            </p14:nvContentPartPr>
            <p14:xfrm>
              <a:off x="564480" y="2104560"/>
              <a:ext cx="11074320" cy="4070520"/>
            </p14:xfrm>
          </p:contentPart>
        </mc:Choice>
        <mc:Fallback xmlns="">
          <p:pic>
            <p:nvPicPr>
              <p:cNvPr id="5" name="Ink 4">
                <a:extLst>
                  <a:ext uri="{FF2B5EF4-FFF2-40B4-BE49-F238E27FC236}">
                    <a16:creationId xmlns:a16="http://schemas.microsoft.com/office/drawing/2014/main" id="{C026E5A8-8EDD-22E2-283E-DBDAAC90BC1A}"/>
                  </a:ext>
                </a:extLst>
              </p:cNvPr>
              <p:cNvPicPr/>
              <p:nvPr/>
            </p:nvPicPr>
            <p:blipFill>
              <a:blip r:embed="rId3"/>
              <a:stretch>
                <a:fillRect/>
              </a:stretch>
            </p:blipFill>
            <p:spPr>
              <a:xfrm>
                <a:off x="555120" y="2095200"/>
                <a:ext cx="11093040" cy="4089240"/>
              </a:xfrm>
              <a:prstGeom prst="rect">
                <a:avLst/>
              </a:prstGeom>
            </p:spPr>
          </p:pic>
        </mc:Fallback>
      </mc:AlternateContent>
    </p:spTree>
    <p:extLst>
      <p:ext uri="{BB962C8B-B14F-4D97-AF65-F5344CB8AC3E}">
        <p14:creationId xmlns:p14="http://schemas.microsoft.com/office/powerpoint/2010/main" val="2734367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B6B1-C51F-4091-B5E2-80CA8A24FE46}"/>
              </a:ext>
            </a:extLst>
          </p:cNvPr>
          <p:cNvSpPr>
            <a:spLocks noGrp="1"/>
          </p:cNvSpPr>
          <p:nvPr>
            <p:ph type="title"/>
          </p:nvPr>
        </p:nvSpPr>
        <p:spPr/>
        <p:txBody>
          <a:bodyPr/>
          <a:lstStyle/>
          <a:p>
            <a:r>
              <a:rPr lang="en-US" dirty="0"/>
              <a:t>What are the problems with this program?</a:t>
            </a:r>
          </a:p>
        </p:txBody>
      </p:sp>
      <p:sp>
        <p:nvSpPr>
          <p:cNvPr id="3" name="Content Placeholder 2">
            <a:extLst>
              <a:ext uri="{FF2B5EF4-FFF2-40B4-BE49-F238E27FC236}">
                <a16:creationId xmlns:a16="http://schemas.microsoft.com/office/drawing/2014/main" id="{9EC829FC-1B2B-49C2-9876-D46F523BD53E}"/>
              </a:ext>
            </a:extLst>
          </p:cNvPr>
          <p:cNvSpPr>
            <a:spLocks noGrp="1"/>
          </p:cNvSpPr>
          <p:nvPr>
            <p:ph idx="1"/>
          </p:nvPr>
        </p:nvSpPr>
        <p:spPr>
          <a:xfrm>
            <a:off x="838200" y="1701579"/>
            <a:ext cx="10094843" cy="4475384"/>
          </a:xfrm>
        </p:spPr>
        <p:txBody>
          <a:bodyPr>
            <a:normAutofit fontScale="85000" lnSpcReduction="10000"/>
          </a:bodyPr>
          <a:lstStyle/>
          <a:p>
            <a:pPr lvl="0"/>
            <a:r>
              <a:rPr lang="en-US" sz="3600" b="1" dirty="0">
                <a:latin typeface="+mj-lt"/>
                <a:ea typeface="+mj-ea"/>
                <a:cs typeface="+mj-cs"/>
              </a:rPr>
              <a:t>What is the 1</a:t>
            </a:r>
            <a:r>
              <a:rPr lang="en-US" sz="3600" b="1" baseline="30000" dirty="0">
                <a:latin typeface="+mj-lt"/>
                <a:ea typeface="+mj-ea"/>
                <a:cs typeface="+mj-cs"/>
              </a:rPr>
              <a:t>st</a:t>
            </a:r>
            <a:r>
              <a:rPr lang="en-US" sz="3600" b="1" dirty="0">
                <a:latin typeface="+mj-lt"/>
                <a:ea typeface="+mj-ea"/>
                <a:cs typeface="+mj-cs"/>
              </a:rPr>
              <a:t> amendment problem?</a:t>
            </a:r>
          </a:p>
          <a:p>
            <a:pPr lvl="0"/>
            <a:r>
              <a:rPr lang="en-US" sz="3600" b="1" dirty="0">
                <a:latin typeface="+mj-lt"/>
                <a:ea typeface="+mj-ea"/>
                <a:cs typeface="+mj-cs"/>
              </a:rPr>
              <a:t>What was the empirical problem, i.e., was this finding terrorists or criminals?</a:t>
            </a:r>
          </a:p>
          <a:p>
            <a:pPr lvl="1"/>
            <a:r>
              <a:rPr lang="en-US" sz="3600" b="1" dirty="0">
                <a:latin typeface="+mj-lt"/>
                <a:ea typeface="+mj-ea"/>
                <a:cs typeface="+mj-cs"/>
              </a:rPr>
              <a:t>Finally, because Plaintiffs allege that all of these persons and entities were surveilled without any reasonable suspicion of wrongdoing (as noted above, they assert that, </a:t>
            </a:r>
            <a:r>
              <a:rPr lang="en-US" sz="3600" b="1" dirty="0">
                <a:highlight>
                  <a:srgbClr val="FFFF00"/>
                </a:highlight>
                <a:latin typeface="+mj-lt"/>
                <a:ea typeface="+mj-ea"/>
                <a:cs typeface="+mj-cs"/>
              </a:rPr>
              <a:t>‘‘[i]n all its years of operation, the Program has never generated a single [criminal] lead,’’</a:t>
            </a:r>
            <a:r>
              <a:rPr lang="en-US" sz="3600" b="1" dirty="0">
                <a:latin typeface="+mj-lt"/>
                <a:ea typeface="+mj-ea"/>
                <a:cs typeface="+mj-cs"/>
              </a:rPr>
              <a:t> id. {2), </a:t>
            </a:r>
            <a:r>
              <a:rPr lang="en-US" sz="3600" b="1" dirty="0">
                <a:highlight>
                  <a:srgbClr val="FFFF00"/>
                </a:highlight>
                <a:latin typeface="+mj-lt"/>
                <a:ea typeface="+mj-ea"/>
                <a:cs typeface="+mj-cs"/>
              </a:rPr>
              <a:t>this case can be easily contrasted with others where the law-enforcement investigation at issue was almost certainly explained by a reasonable suspicion of wrongdoing.</a:t>
            </a:r>
          </a:p>
          <a:p>
            <a:endParaRPr lang="en-US" dirty="0"/>
          </a:p>
        </p:txBody>
      </p:sp>
      <p:sp>
        <p:nvSpPr>
          <p:cNvPr id="4" name="Slide Number Placeholder 3">
            <a:extLst>
              <a:ext uri="{FF2B5EF4-FFF2-40B4-BE49-F238E27FC236}">
                <a16:creationId xmlns:a16="http://schemas.microsoft.com/office/drawing/2014/main" id="{3DA1F366-C8D3-47AD-AB0E-F62418B76A32}"/>
              </a:ext>
            </a:extLst>
          </p:cNvPr>
          <p:cNvSpPr>
            <a:spLocks noGrp="1"/>
          </p:cNvSpPr>
          <p:nvPr>
            <p:ph type="sldNum" sz="quarter" idx="12"/>
          </p:nvPr>
        </p:nvSpPr>
        <p:spPr/>
        <p:txBody>
          <a:bodyPr/>
          <a:lstStyle/>
          <a:p>
            <a:pPr>
              <a:defRPr/>
            </a:pPr>
            <a:fld id="{3C495D01-7757-47F5-B80B-4FA462DFD55F}" type="slidenum">
              <a:rPr lang="en-US" altLang="en-US" smtClean="0"/>
              <a:pPr>
                <a:defRPr/>
              </a:pPr>
              <a:t>27</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E4569A9C-94F3-C232-DB98-8ED56422B87F}"/>
                  </a:ext>
                </a:extLst>
              </p14:cNvPr>
              <p14:cNvContentPartPr/>
              <p14:nvPr/>
            </p14:nvContentPartPr>
            <p14:xfrm>
              <a:off x="704160" y="2646000"/>
              <a:ext cx="10904040" cy="3700080"/>
            </p14:xfrm>
          </p:contentPart>
        </mc:Choice>
        <mc:Fallback xmlns="">
          <p:pic>
            <p:nvPicPr>
              <p:cNvPr id="5" name="Ink 4">
                <a:extLst>
                  <a:ext uri="{FF2B5EF4-FFF2-40B4-BE49-F238E27FC236}">
                    <a16:creationId xmlns:a16="http://schemas.microsoft.com/office/drawing/2014/main" id="{E4569A9C-94F3-C232-DB98-8ED56422B87F}"/>
                  </a:ext>
                </a:extLst>
              </p:cNvPr>
              <p:cNvPicPr/>
              <p:nvPr/>
            </p:nvPicPr>
            <p:blipFill>
              <a:blip r:embed="rId3"/>
              <a:stretch>
                <a:fillRect/>
              </a:stretch>
            </p:blipFill>
            <p:spPr>
              <a:xfrm>
                <a:off x="694800" y="2636640"/>
                <a:ext cx="10922760" cy="3718800"/>
              </a:xfrm>
              <a:prstGeom prst="rect">
                <a:avLst/>
              </a:prstGeom>
            </p:spPr>
          </p:pic>
        </mc:Fallback>
      </mc:AlternateContent>
    </p:spTree>
    <p:extLst>
      <p:ext uri="{BB962C8B-B14F-4D97-AF65-F5344CB8AC3E}">
        <p14:creationId xmlns:p14="http://schemas.microsoft.com/office/powerpoint/2010/main" val="2775090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701DB-9EAC-4CA9-8C42-A1F8DD864206}"/>
              </a:ext>
            </a:extLst>
          </p:cNvPr>
          <p:cNvSpPr>
            <a:spLocks noGrp="1"/>
          </p:cNvSpPr>
          <p:nvPr>
            <p:ph type="title"/>
          </p:nvPr>
        </p:nvSpPr>
        <p:spPr/>
        <p:txBody>
          <a:bodyPr>
            <a:normAutofit/>
          </a:bodyPr>
          <a:lstStyle/>
          <a:p>
            <a:r>
              <a:rPr lang="en-US" i="1" dirty="0"/>
              <a:t>Trump v. Hawaii</a:t>
            </a:r>
            <a:r>
              <a:rPr lang="en-US" dirty="0"/>
              <a:t>, 138 S. Ct. 2392 (2018)</a:t>
            </a:r>
          </a:p>
        </p:txBody>
      </p:sp>
      <p:sp>
        <p:nvSpPr>
          <p:cNvPr id="3" name="Content Placeholder 2">
            <a:extLst>
              <a:ext uri="{FF2B5EF4-FFF2-40B4-BE49-F238E27FC236}">
                <a16:creationId xmlns:a16="http://schemas.microsoft.com/office/drawing/2014/main" id="{AB8E402C-BD07-482C-8E8B-5197B495CD03}"/>
              </a:ext>
            </a:extLst>
          </p:cNvPr>
          <p:cNvSpPr>
            <a:spLocks noGrp="1"/>
          </p:cNvSpPr>
          <p:nvPr>
            <p:ph idx="1"/>
          </p:nvPr>
        </p:nvSpPr>
        <p:spPr>
          <a:xfrm>
            <a:off x="838200" y="1690688"/>
            <a:ext cx="10968990" cy="4924651"/>
          </a:xfrm>
        </p:spPr>
        <p:txBody>
          <a:bodyPr>
            <a:normAutofit/>
          </a:bodyPr>
          <a:lstStyle/>
          <a:p>
            <a:r>
              <a:rPr lang="en-US" dirty="0"/>
              <a:t>This is the 3</a:t>
            </a:r>
            <a:r>
              <a:rPr lang="en-US" baseline="30000" dirty="0"/>
              <a:t>rd</a:t>
            </a:r>
            <a:r>
              <a:rPr lang="en-US" dirty="0"/>
              <a:t> revision of the travel ban, with earlier versions having had judicial review problems because they were clearly Muslin bans.</a:t>
            </a:r>
          </a:p>
          <a:p>
            <a:r>
              <a:rPr lang="en-US" dirty="0"/>
              <a:t>This was then revised to include non-Muslin countries and non-religious criteria. The final version, without the rhetoric and history, would not have been very controversial.</a:t>
            </a:r>
          </a:p>
        </p:txBody>
      </p:sp>
      <p:sp>
        <p:nvSpPr>
          <p:cNvPr id="5" name="Slide Number Placeholder 4">
            <a:extLst>
              <a:ext uri="{FF2B5EF4-FFF2-40B4-BE49-F238E27FC236}">
                <a16:creationId xmlns:a16="http://schemas.microsoft.com/office/drawing/2014/main" id="{AED7D0BC-8C0E-765D-FE63-C5669E9D39F7}"/>
              </a:ext>
            </a:extLst>
          </p:cNvPr>
          <p:cNvSpPr>
            <a:spLocks noGrp="1"/>
          </p:cNvSpPr>
          <p:nvPr>
            <p:ph type="sldNum" sz="quarter" idx="12"/>
          </p:nvPr>
        </p:nvSpPr>
        <p:spPr/>
        <p:txBody>
          <a:bodyPr/>
          <a:lstStyle/>
          <a:p>
            <a:fld id="{8CDD72CE-15D5-43BE-841F-78925906E125}" type="slidenum">
              <a:rPr lang="en-US" smtClean="0"/>
              <a:t>28</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70DA79F-0BB1-42C2-EAE4-1F62C96CC1D0}"/>
                  </a:ext>
                </a:extLst>
              </p14:cNvPr>
              <p14:cNvContentPartPr/>
              <p14:nvPr/>
            </p14:nvContentPartPr>
            <p14:xfrm>
              <a:off x="885240" y="1339560"/>
              <a:ext cx="10147680" cy="1189440"/>
            </p14:xfrm>
          </p:contentPart>
        </mc:Choice>
        <mc:Fallback xmlns="">
          <p:pic>
            <p:nvPicPr>
              <p:cNvPr id="4" name="Ink 3">
                <a:extLst>
                  <a:ext uri="{FF2B5EF4-FFF2-40B4-BE49-F238E27FC236}">
                    <a16:creationId xmlns:a16="http://schemas.microsoft.com/office/drawing/2014/main" id="{C70DA79F-0BB1-42C2-EAE4-1F62C96CC1D0}"/>
                  </a:ext>
                </a:extLst>
              </p:cNvPr>
              <p:cNvPicPr/>
              <p:nvPr/>
            </p:nvPicPr>
            <p:blipFill>
              <a:blip r:embed="rId3"/>
              <a:stretch>
                <a:fillRect/>
              </a:stretch>
            </p:blipFill>
            <p:spPr>
              <a:xfrm>
                <a:off x="875880" y="1330200"/>
                <a:ext cx="10166400" cy="1208160"/>
              </a:xfrm>
              <a:prstGeom prst="rect">
                <a:avLst/>
              </a:prstGeom>
            </p:spPr>
          </p:pic>
        </mc:Fallback>
      </mc:AlternateContent>
    </p:spTree>
    <p:extLst>
      <p:ext uri="{BB962C8B-B14F-4D97-AF65-F5344CB8AC3E}">
        <p14:creationId xmlns:p14="http://schemas.microsoft.com/office/powerpoint/2010/main" val="2253428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AB0E6-5CCD-442B-96AE-D4FA3B9A6A93}"/>
              </a:ext>
            </a:extLst>
          </p:cNvPr>
          <p:cNvSpPr>
            <a:spLocks noGrp="1"/>
          </p:cNvSpPr>
          <p:nvPr>
            <p:ph type="title"/>
          </p:nvPr>
        </p:nvSpPr>
        <p:spPr/>
        <p:txBody>
          <a:bodyPr/>
          <a:lstStyle/>
          <a:p>
            <a:r>
              <a:rPr lang="en-US" dirty="0"/>
              <a:t>The Purpose of the Ban</a:t>
            </a:r>
          </a:p>
        </p:txBody>
      </p:sp>
      <p:sp>
        <p:nvSpPr>
          <p:cNvPr id="3" name="Content Placeholder 2">
            <a:extLst>
              <a:ext uri="{FF2B5EF4-FFF2-40B4-BE49-F238E27FC236}">
                <a16:creationId xmlns:a16="http://schemas.microsoft.com/office/drawing/2014/main" id="{9A1F1BDB-EC2A-4473-B818-E1DA9E62ACB4}"/>
              </a:ext>
            </a:extLst>
          </p:cNvPr>
          <p:cNvSpPr>
            <a:spLocks noGrp="1"/>
          </p:cNvSpPr>
          <p:nvPr>
            <p:ph idx="1"/>
          </p:nvPr>
        </p:nvSpPr>
        <p:spPr/>
        <p:txBody>
          <a:bodyPr/>
          <a:lstStyle/>
          <a:p>
            <a:r>
              <a:rPr lang="en-US" dirty="0"/>
              <a:t>The Proclamation (as its title indicates) sought to improve vetting procedures by identifying ongoing deficiencies in the information needed to assess whether nationals of particular countries present “public safety threats.” §1(a). To further that purpose, </a:t>
            </a:r>
            <a:r>
              <a:rPr lang="en-US" dirty="0">
                <a:highlight>
                  <a:srgbClr val="FFFF00"/>
                </a:highlight>
              </a:rPr>
              <a:t>the Proclamation placed entry restrictions on the nationals of eight foreign states whose systems for managing and sharing information about their nationals the President deemed inadequate.</a:t>
            </a:r>
          </a:p>
          <a:p>
            <a:r>
              <a:rPr lang="en-US" dirty="0">
                <a:highlight>
                  <a:srgbClr val="FFFF00"/>
                </a:highlight>
              </a:rPr>
              <a:t>[No effective way to screen travelers from these countries]</a:t>
            </a:r>
            <a:endParaRPr lang="en-US" dirty="0"/>
          </a:p>
        </p:txBody>
      </p:sp>
      <p:sp>
        <p:nvSpPr>
          <p:cNvPr id="5" name="Slide Number Placeholder 4">
            <a:extLst>
              <a:ext uri="{FF2B5EF4-FFF2-40B4-BE49-F238E27FC236}">
                <a16:creationId xmlns:a16="http://schemas.microsoft.com/office/drawing/2014/main" id="{C264ADB9-747C-427F-BB61-87FAED49AB85}"/>
              </a:ext>
            </a:extLst>
          </p:cNvPr>
          <p:cNvSpPr>
            <a:spLocks noGrp="1"/>
          </p:cNvSpPr>
          <p:nvPr>
            <p:ph type="sldNum" sz="quarter" idx="12"/>
          </p:nvPr>
        </p:nvSpPr>
        <p:spPr/>
        <p:txBody>
          <a:bodyPr/>
          <a:lstStyle/>
          <a:p>
            <a:fld id="{8CDD72CE-15D5-43BE-841F-78925906E125}" type="slidenum">
              <a:rPr lang="en-US" smtClean="0"/>
              <a:t>29</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6C39297-3050-F158-4181-832FEE295241}"/>
                  </a:ext>
                </a:extLst>
              </p14:cNvPr>
              <p14:cNvContentPartPr/>
              <p14:nvPr/>
            </p14:nvContentPartPr>
            <p14:xfrm>
              <a:off x="635760" y="2613960"/>
              <a:ext cx="10690560" cy="2754360"/>
            </p14:xfrm>
          </p:contentPart>
        </mc:Choice>
        <mc:Fallback xmlns="">
          <p:pic>
            <p:nvPicPr>
              <p:cNvPr id="4" name="Ink 3">
                <a:extLst>
                  <a:ext uri="{FF2B5EF4-FFF2-40B4-BE49-F238E27FC236}">
                    <a16:creationId xmlns:a16="http://schemas.microsoft.com/office/drawing/2014/main" id="{56C39297-3050-F158-4181-832FEE295241}"/>
                  </a:ext>
                </a:extLst>
              </p:cNvPr>
              <p:cNvPicPr/>
              <p:nvPr/>
            </p:nvPicPr>
            <p:blipFill>
              <a:blip r:embed="rId3"/>
              <a:stretch>
                <a:fillRect/>
              </a:stretch>
            </p:blipFill>
            <p:spPr>
              <a:xfrm>
                <a:off x="626400" y="2604600"/>
                <a:ext cx="10709280" cy="2773080"/>
              </a:xfrm>
              <a:prstGeom prst="rect">
                <a:avLst/>
              </a:prstGeom>
            </p:spPr>
          </p:pic>
        </mc:Fallback>
      </mc:AlternateContent>
    </p:spTree>
    <p:extLst>
      <p:ext uri="{BB962C8B-B14F-4D97-AF65-F5344CB8AC3E}">
        <p14:creationId xmlns:p14="http://schemas.microsoft.com/office/powerpoint/2010/main" val="176438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C7B7-94FB-4F2D-9588-300D674D3EEE}"/>
              </a:ext>
            </a:extLst>
          </p:cNvPr>
          <p:cNvSpPr>
            <a:spLocks noGrp="1"/>
          </p:cNvSpPr>
          <p:nvPr>
            <p:ph type="ctrTitle"/>
          </p:nvPr>
        </p:nvSpPr>
        <p:spPr/>
        <p:txBody>
          <a:bodyPr/>
          <a:lstStyle/>
          <a:p>
            <a:r>
              <a:rPr lang="en-US" dirty="0"/>
              <a:t>Profiling for Arrests</a:t>
            </a:r>
          </a:p>
        </p:txBody>
      </p:sp>
      <p:sp>
        <p:nvSpPr>
          <p:cNvPr id="5" name="Subtitle 4">
            <a:extLst>
              <a:ext uri="{FF2B5EF4-FFF2-40B4-BE49-F238E27FC236}">
                <a16:creationId xmlns:a16="http://schemas.microsoft.com/office/drawing/2014/main" id="{D423DAAD-ED93-474A-B324-D62DA3FF0199}"/>
              </a:ext>
            </a:extLst>
          </p:cNvPr>
          <p:cNvSpPr>
            <a:spLocks noGrp="1"/>
          </p:cNvSpPr>
          <p:nvPr>
            <p:ph type="subTitle" idx="1"/>
          </p:nvPr>
        </p:nvSpPr>
        <p:spPr/>
        <p:txBody>
          <a:bodyPr/>
          <a:lstStyle/>
          <a:p>
            <a:r>
              <a:rPr lang="en-US" i="1" dirty="0"/>
              <a:t>Farag v. United States</a:t>
            </a:r>
            <a:r>
              <a:rPr lang="en-US" dirty="0"/>
              <a:t>, 587 F. Supp. 2d 436 (EDNY 2008)</a:t>
            </a:r>
          </a:p>
          <a:p>
            <a:endParaRPr lang="en-US" dirty="0"/>
          </a:p>
        </p:txBody>
      </p:sp>
      <p:sp>
        <p:nvSpPr>
          <p:cNvPr id="4" name="Slide Number Placeholder 3">
            <a:extLst>
              <a:ext uri="{FF2B5EF4-FFF2-40B4-BE49-F238E27FC236}">
                <a16:creationId xmlns:a16="http://schemas.microsoft.com/office/drawing/2014/main" id="{7C3C8C44-0517-45B0-B178-A8A5CAAEEF82}"/>
              </a:ext>
            </a:extLst>
          </p:cNvPr>
          <p:cNvSpPr>
            <a:spLocks noGrp="1"/>
          </p:cNvSpPr>
          <p:nvPr>
            <p:ph type="sldNum" sz="quarter" idx="12"/>
          </p:nvPr>
        </p:nvSpPr>
        <p:spPr/>
        <p:txBody>
          <a:bodyPr/>
          <a:lstStyle/>
          <a:p>
            <a:pPr>
              <a:defRPr/>
            </a:pPr>
            <a:fld id="{3C495D01-7757-47F5-B80B-4FA462DFD55F}" type="slidenum">
              <a:rPr lang="en-US" altLang="en-US" smtClean="0"/>
              <a:pPr>
                <a:defRPr/>
              </a:pPr>
              <a:t>3</a:t>
            </a:fld>
            <a:endParaRPr lang="en-US" alt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07A31754-1A33-ED51-B037-24AA0C1F0397}"/>
                  </a:ext>
                </a:extLst>
              </p14:cNvPr>
              <p14:cNvContentPartPr/>
              <p14:nvPr/>
            </p14:nvContentPartPr>
            <p14:xfrm>
              <a:off x="1999440" y="4197240"/>
              <a:ext cx="8409960" cy="948600"/>
            </p14:xfrm>
          </p:contentPart>
        </mc:Choice>
        <mc:Fallback xmlns="">
          <p:pic>
            <p:nvPicPr>
              <p:cNvPr id="3" name="Ink 2">
                <a:extLst>
                  <a:ext uri="{FF2B5EF4-FFF2-40B4-BE49-F238E27FC236}">
                    <a16:creationId xmlns:a16="http://schemas.microsoft.com/office/drawing/2014/main" id="{07A31754-1A33-ED51-B037-24AA0C1F0397}"/>
                  </a:ext>
                </a:extLst>
              </p:cNvPr>
              <p:cNvPicPr/>
              <p:nvPr/>
            </p:nvPicPr>
            <p:blipFill>
              <a:blip r:embed="rId3"/>
              <a:stretch>
                <a:fillRect/>
              </a:stretch>
            </p:blipFill>
            <p:spPr>
              <a:xfrm>
                <a:off x="1990080" y="4187880"/>
                <a:ext cx="8428680" cy="967320"/>
              </a:xfrm>
              <a:prstGeom prst="rect">
                <a:avLst/>
              </a:prstGeom>
            </p:spPr>
          </p:pic>
        </mc:Fallback>
      </mc:AlternateContent>
    </p:spTree>
    <p:extLst>
      <p:ext uri="{BB962C8B-B14F-4D97-AF65-F5344CB8AC3E}">
        <p14:creationId xmlns:p14="http://schemas.microsoft.com/office/powerpoint/2010/main" val="3454215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0D937-1863-4DE8-A0D4-6914B7432D87}"/>
              </a:ext>
            </a:extLst>
          </p:cNvPr>
          <p:cNvSpPr>
            <a:spLocks noGrp="1"/>
          </p:cNvSpPr>
          <p:nvPr>
            <p:ph type="title"/>
          </p:nvPr>
        </p:nvSpPr>
        <p:spPr/>
        <p:txBody>
          <a:bodyPr/>
          <a:lstStyle/>
          <a:p>
            <a:r>
              <a:rPr lang="en-US" dirty="0"/>
              <a:t>Is This a Complete Ban?</a:t>
            </a:r>
          </a:p>
        </p:txBody>
      </p:sp>
      <p:sp>
        <p:nvSpPr>
          <p:cNvPr id="3" name="Content Placeholder 2">
            <a:extLst>
              <a:ext uri="{FF2B5EF4-FFF2-40B4-BE49-F238E27FC236}">
                <a16:creationId xmlns:a16="http://schemas.microsoft.com/office/drawing/2014/main" id="{48CF8F39-C588-4785-B384-2D033BEF28F5}"/>
              </a:ext>
            </a:extLst>
          </p:cNvPr>
          <p:cNvSpPr>
            <a:spLocks noGrp="1"/>
          </p:cNvSpPr>
          <p:nvPr>
            <p:ph idx="1"/>
          </p:nvPr>
        </p:nvSpPr>
        <p:spPr>
          <a:xfrm>
            <a:off x="838200" y="1874520"/>
            <a:ext cx="9261021" cy="4302443"/>
          </a:xfrm>
        </p:spPr>
        <p:txBody>
          <a:bodyPr>
            <a:normAutofit/>
          </a:bodyPr>
          <a:lstStyle/>
          <a:p>
            <a:r>
              <a:rPr lang="en-US" dirty="0">
                <a:highlight>
                  <a:srgbClr val="FFFF00"/>
                </a:highlight>
              </a:rPr>
              <a:t>The Proclamation exempts lawful permanent residents and foreign nationals who have been granted asylum. </a:t>
            </a:r>
            <a:r>
              <a:rPr lang="en-US" dirty="0"/>
              <a:t>§3(b). </a:t>
            </a:r>
            <a:r>
              <a:rPr lang="en-US" dirty="0">
                <a:highlight>
                  <a:srgbClr val="FFFF00"/>
                </a:highlight>
              </a:rPr>
              <a:t>It also provides for case-by-case waivers when a foreign national demonstrates undue hardship, and that his entry is in the national interest and would not pose a threat to public safety. </a:t>
            </a:r>
            <a:r>
              <a:rPr lang="en-US" dirty="0"/>
              <a:t>§3(c)(i); see also §3(c)(iv) (listing examples of when a waiver might be appropriate, such as if the foreign national seeks to reside with a close family member, obtain urgent medical care, or pursue significant business obligations).</a:t>
            </a:r>
          </a:p>
          <a:p>
            <a:r>
              <a:rPr lang="en-US" dirty="0"/>
              <a:t>[This is key – not including US persons]</a:t>
            </a:r>
          </a:p>
        </p:txBody>
      </p:sp>
      <p:sp>
        <p:nvSpPr>
          <p:cNvPr id="5" name="Slide Number Placeholder 4">
            <a:extLst>
              <a:ext uri="{FF2B5EF4-FFF2-40B4-BE49-F238E27FC236}">
                <a16:creationId xmlns:a16="http://schemas.microsoft.com/office/drawing/2014/main" id="{5F483640-A863-CD77-A962-BBCA002FF366}"/>
              </a:ext>
            </a:extLst>
          </p:cNvPr>
          <p:cNvSpPr>
            <a:spLocks noGrp="1"/>
          </p:cNvSpPr>
          <p:nvPr>
            <p:ph type="sldNum" sz="quarter" idx="12"/>
          </p:nvPr>
        </p:nvSpPr>
        <p:spPr/>
        <p:txBody>
          <a:bodyPr/>
          <a:lstStyle/>
          <a:p>
            <a:fld id="{8CDD72CE-15D5-43BE-841F-78925906E125}" type="slidenum">
              <a:rPr lang="en-US" smtClean="0"/>
              <a:t>30</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63FC567-759D-5103-9259-D94A50590B15}"/>
                  </a:ext>
                </a:extLst>
              </p14:cNvPr>
              <p14:cNvContentPartPr/>
              <p14:nvPr/>
            </p14:nvContentPartPr>
            <p14:xfrm>
              <a:off x="928440" y="2176920"/>
              <a:ext cx="9282240" cy="4093200"/>
            </p14:xfrm>
          </p:contentPart>
        </mc:Choice>
        <mc:Fallback xmlns="">
          <p:pic>
            <p:nvPicPr>
              <p:cNvPr id="4" name="Ink 3">
                <a:extLst>
                  <a:ext uri="{FF2B5EF4-FFF2-40B4-BE49-F238E27FC236}">
                    <a16:creationId xmlns:a16="http://schemas.microsoft.com/office/drawing/2014/main" id="{363FC567-759D-5103-9259-D94A50590B15}"/>
                  </a:ext>
                </a:extLst>
              </p:cNvPr>
              <p:cNvPicPr/>
              <p:nvPr/>
            </p:nvPicPr>
            <p:blipFill>
              <a:blip r:embed="rId3"/>
              <a:stretch>
                <a:fillRect/>
              </a:stretch>
            </p:blipFill>
            <p:spPr>
              <a:xfrm>
                <a:off x="919080" y="2167560"/>
                <a:ext cx="9300960" cy="4111920"/>
              </a:xfrm>
              <a:prstGeom prst="rect">
                <a:avLst/>
              </a:prstGeom>
            </p:spPr>
          </p:pic>
        </mc:Fallback>
      </mc:AlternateContent>
    </p:spTree>
    <p:extLst>
      <p:ext uri="{BB962C8B-B14F-4D97-AF65-F5344CB8AC3E}">
        <p14:creationId xmlns:p14="http://schemas.microsoft.com/office/powerpoint/2010/main" val="2016055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65AA-4ACD-4058-9365-73CF5D75E534}"/>
              </a:ext>
            </a:extLst>
          </p:cNvPr>
          <p:cNvSpPr>
            <a:spLocks noGrp="1"/>
          </p:cNvSpPr>
          <p:nvPr>
            <p:ph type="title"/>
          </p:nvPr>
        </p:nvSpPr>
        <p:spPr/>
        <p:txBody>
          <a:bodyPr/>
          <a:lstStyle/>
          <a:p>
            <a:r>
              <a:rPr lang="en-US" dirty="0"/>
              <a:t>Who Holds the Power over Immigration?</a:t>
            </a:r>
          </a:p>
        </p:txBody>
      </p:sp>
      <p:sp>
        <p:nvSpPr>
          <p:cNvPr id="3" name="Content Placeholder 2">
            <a:extLst>
              <a:ext uri="{FF2B5EF4-FFF2-40B4-BE49-F238E27FC236}">
                <a16:creationId xmlns:a16="http://schemas.microsoft.com/office/drawing/2014/main" id="{8D801B3B-CA1D-4720-9CBD-3299318E84FE}"/>
              </a:ext>
            </a:extLst>
          </p:cNvPr>
          <p:cNvSpPr>
            <a:spLocks noGrp="1"/>
          </p:cNvSpPr>
          <p:nvPr>
            <p:ph idx="1"/>
          </p:nvPr>
        </p:nvSpPr>
        <p:spPr>
          <a:xfrm>
            <a:off x="838200" y="1825624"/>
            <a:ext cx="10245918" cy="4599029"/>
          </a:xfrm>
        </p:spPr>
        <p:txBody>
          <a:bodyPr>
            <a:normAutofit fontScale="92500" lnSpcReduction="20000"/>
          </a:bodyPr>
          <a:lstStyle/>
          <a:p>
            <a:r>
              <a:rPr lang="en-US" dirty="0">
                <a:highlight>
                  <a:srgbClr val="FFFF00"/>
                </a:highlight>
              </a:rPr>
              <a:t>Congress is given plenary authority over immigration.</a:t>
            </a:r>
          </a:p>
          <a:p>
            <a:r>
              <a:rPr lang="en-US" dirty="0"/>
              <a:t>Through time, Congress has used racial and ethnic (and, through racial and ethnic markers, religious) criteria for entry to the US.</a:t>
            </a:r>
          </a:p>
          <a:p>
            <a:pPr lvl="1"/>
            <a:r>
              <a:rPr lang="en-US" dirty="0"/>
              <a:t>Since the Constitution does not apply to non-US persons outside the US, this has not raised Constitutional questions.</a:t>
            </a:r>
          </a:p>
          <a:p>
            <a:pPr lvl="1"/>
            <a:r>
              <a:rPr lang="en-US" dirty="0"/>
              <a:t>The Court cared less about discrimination in the past when these statutes applied.</a:t>
            </a:r>
          </a:p>
          <a:p>
            <a:pPr lvl="1"/>
            <a:r>
              <a:rPr lang="en-US" dirty="0"/>
              <a:t>Wonder what the Court would do today if the issue were squarely presented to the Court?</a:t>
            </a:r>
          </a:p>
          <a:p>
            <a:r>
              <a:rPr lang="en-US" dirty="0">
                <a:highlight>
                  <a:srgbClr val="FFFF00"/>
                </a:highlight>
              </a:rPr>
              <a:t>Congress has delegated much of its power to the President by statute, without significant direction. </a:t>
            </a:r>
          </a:p>
          <a:p>
            <a:r>
              <a:rPr lang="en-US" dirty="0">
                <a:highlight>
                  <a:srgbClr val="FFFF00"/>
                </a:highlight>
              </a:rPr>
              <a:t>[Same issue with the Emergencies Act and other national security statutes]</a:t>
            </a:r>
          </a:p>
        </p:txBody>
      </p:sp>
      <p:sp>
        <p:nvSpPr>
          <p:cNvPr id="5" name="Slide Number Placeholder 4">
            <a:extLst>
              <a:ext uri="{FF2B5EF4-FFF2-40B4-BE49-F238E27FC236}">
                <a16:creationId xmlns:a16="http://schemas.microsoft.com/office/drawing/2014/main" id="{3370998A-B5EC-7BF9-4A59-4BB588EDD2CD}"/>
              </a:ext>
            </a:extLst>
          </p:cNvPr>
          <p:cNvSpPr>
            <a:spLocks noGrp="1"/>
          </p:cNvSpPr>
          <p:nvPr>
            <p:ph type="sldNum" sz="quarter" idx="12"/>
          </p:nvPr>
        </p:nvSpPr>
        <p:spPr/>
        <p:txBody>
          <a:bodyPr/>
          <a:lstStyle/>
          <a:p>
            <a:fld id="{8CDD72CE-15D5-43BE-841F-78925906E125}" type="slidenum">
              <a:rPr lang="en-US" smtClean="0"/>
              <a:t>31</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68E0953-FD25-F703-87A8-807A9F8ADD3A}"/>
                  </a:ext>
                </a:extLst>
              </p14:cNvPr>
              <p14:cNvContentPartPr/>
              <p14:nvPr/>
            </p14:nvContentPartPr>
            <p14:xfrm>
              <a:off x="671760" y="1404360"/>
              <a:ext cx="10259640" cy="3337560"/>
            </p14:xfrm>
          </p:contentPart>
        </mc:Choice>
        <mc:Fallback xmlns="">
          <p:pic>
            <p:nvPicPr>
              <p:cNvPr id="4" name="Ink 3">
                <a:extLst>
                  <a:ext uri="{FF2B5EF4-FFF2-40B4-BE49-F238E27FC236}">
                    <a16:creationId xmlns:a16="http://schemas.microsoft.com/office/drawing/2014/main" id="{768E0953-FD25-F703-87A8-807A9F8ADD3A}"/>
                  </a:ext>
                </a:extLst>
              </p:cNvPr>
              <p:cNvPicPr/>
              <p:nvPr/>
            </p:nvPicPr>
            <p:blipFill>
              <a:blip r:embed="rId3"/>
              <a:stretch>
                <a:fillRect/>
              </a:stretch>
            </p:blipFill>
            <p:spPr>
              <a:xfrm>
                <a:off x="662400" y="1395000"/>
                <a:ext cx="10278360" cy="3356280"/>
              </a:xfrm>
              <a:prstGeom prst="rect">
                <a:avLst/>
              </a:prstGeom>
            </p:spPr>
          </p:pic>
        </mc:Fallback>
      </mc:AlternateContent>
    </p:spTree>
    <p:extLst>
      <p:ext uri="{BB962C8B-B14F-4D97-AF65-F5344CB8AC3E}">
        <p14:creationId xmlns:p14="http://schemas.microsoft.com/office/powerpoint/2010/main" val="1810691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005BD-793A-4FD7-A674-CF996453A9DF}"/>
              </a:ext>
            </a:extLst>
          </p:cNvPr>
          <p:cNvSpPr>
            <a:spLocks noGrp="1"/>
          </p:cNvSpPr>
          <p:nvPr>
            <p:ph type="title"/>
          </p:nvPr>
        </p:nvSpPr>
        <p:spPr/>
        <p:txBody>
          <a:bodyPr/>
          <a:lstStyle/>
          <a:p>
            <a:r>
              <a:rPr lang="en-US" dirty="0"/>
              <a:t>The Delegation</a:t>
            </a:r>
          </a:p>
        </p:txBody>
      </p:sp>
      <p:sp>
        <p:nvSpPr>
          <p:cNvPr id="3" name="Content Placeholder 2">
            <a:extLst>
              <a:ext uri="{FF2B5EF4-FFF2-40B4-BE49-F238E27FC236}">
                <a16:creationId xmlns:a16="http://schemas.microsoft.com/office/drawing/2014/main" id="{2F4E51FB-064A-4BD0-8D23-BB8E81450107}"/>
              </a:ext>
            </a:extLst>
          </p:cNvPr>
          <p:cNvSpPr>
            <a:spLocks noGrp="1"/>
          </p:cNvSpPr>
          <p:nvPr>
            <p:ph idx="1"/>
          </p:nvPr>
        </p:nvSpPr>
        <p:spPr/>
        <p:txBody>
          <a:bodyPr>
            <a:normAutofit/>
          </a:bodyPr>
          <a:lstStyle/>
          <a:p>
            <a:r>
              <a:rPr lang="en-US" dirty="0"/>
              <a:t>By its terms, </a:t>
            </a:r>
            <a:r>
              <a:rPr lang="en-US" dirty="0">
                <a:highlight>
                  <a:srgbClr val="FFFF00"/>
                </a:highlight>
              </a:rPr>
              <a:t>§1182(f) exudes deference </a:t>
            </a:r>
            <a:r>
              <a:rPr lang="en-US" dirty="0"/>
              <a:t>to the President in every clause. It entrusts to the President the decisions whether and when to suspend entry (“[w]</a:t>
            </a:r>
            <a:r>
              <a:rPr lang="en-US" dirty="0" err="1"/>
              <a:t>henever</a:t>
            </a:r>
            <a:r>
              <a:rPr lang="en-US" dirty="0"/>
              <a:t> [he] finds that the entry” of aliens “would be detrimental” to the national interest); whose entry to suspend (“all aliens or any class of aliens”); for how long (“for such period as he shall deem necessary”); and on what conditions (“any restrictions he may deem to be appropriate”). </a:t>
            </a:r>
            <a:r>
              <a:rPr lang="en-US" dirty="0">
                <a:highlight>
                  <a:srgbClr val="FFFF00"/>
                </a:highlight>
              </a:rPr>
              <a:t>It is therefore unsurprising that we have previously observed that §1182(f) vests the President with “ample power” to impose entry restrictions in addition to those elsewhere enumerated in the INA.</a:t>
            </a:r>
          </a:p>
        </p:txBody>
      </p:sp>
      <p:sp>
        <p:nvSpPr>
          <p:cNvPr id="5" name="Slide Number Placeholder 4">
            <a:extLst>
              <a:ext uri="{FF2B5EF4-FFF2-40B4-BE49-F238E27FC236}">
                <a16:creationId xmlns:a16="http://schemas.microsoft.com/office/drawing/2014/main" id="{99BE4F5F-CB6D-D663-6C3D-C90684431EB2}"/>
              </a:ext>
            </a:extLst>
          </p:cNvPr>
          <p:cNvSpPr>
            <a:spLocks noGrp="1"/>
          </p:cNvSpPr>
          <p:nvPr>
            <p:ph type="sldNum" sz="quarter" idx="12"/>
          </p:nvPr>
        </p:nvSpPr>
        <p:spPr/>
        <p:txBody>
          <a:bodyPr/>
          <a:lstStyle/>
          <a:p>
            <a:fld id="{8CDD72CE-15D5-43BE-841F-78925906E125}" type="slidenum">
              <a:rPr lang="en-US" smtClean="0"/>
              <a:t>32</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91E293A-073F-2B60-2DFE-9F422AF38D21}"/>
                  </a:ext>
                </a:extLst>
              </p14:cNvPr>
              <p14:cNvContentPartPr/>
              <p14:nvPr/>
            </p14:nvContentPartPr>
            <p14:xfrm>
              <a:off x="1029240" y="3896280"/>
              <a:ext cx="11050200" cy="2230560"/>
            </p14:xfrm>
          </p:contentPart>
        </mc:Choice>
        <mc:Fallback xmlns="">
          <p:pic>
            <p:nvPicPr>
              <p:cNvPr id="4" name="Ink 3">
                <a:extLst>
                  <a:ext uri="{FF2B5EF4-FFF2-40B4-BE49-F238E27FC236}">
                    <a16:creationId xmlns:a16="http://schemas.microsoft.com/office/drawing/2014/main" id="{D91E293A-073F-2B60-2DFE-9F422AF38D21}"/>
                  </a:ext>
                </a:extLst>
              </p:cNvPr>
              <p:cNvPicPr/>
              <p:nvPr/>
            </p:nvPicPr>
            <p:blipFill>
              <a:blip r:embed="rId3"/>
              <a:stretch>
                <a:fillRect/>
              </a:stretch>
            </p:blipFill>
            <p:spPr>
              <a:xfrm>
                <a:off x="1019880" y="3886920"/>
                <a:ext cx="11068920" cy="2249280"/>
              </a:xfrm>
              <a:prstGeom prst="rect">
                <a:avLst/>
              </a:prstGeom>
            </p:spPr>
          </p:pic>
        </mc:Fallback>
      </mc:AlternateContent>
    </p:spTree>
    <p:extLst>
      <p:ext uri="{BB962C8B-B14F-4D97-AF65-F5344CB8AC3E}">
        <p14:creationId xmlns:p14="http://schemas.microsoft.com/office/powerpoint/2010/main" val="883769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236B9-C147-4908-8F48-4CE8AF0046FA}"/>
              </a:ext>
            </a:extLst>
          </p:cNvPr>
          <p:cNvSpPr>
            <a:spLocks noGrp="1"/>
          </p:cNvSpPr>
          <p:nvPr>
            <p:ph type="title"/>
          </p:nvPr>
        </p:nvSpPr>
        <p:spPr/>
        <p:txBody>
          <a:bodyPr/>
          <a:lstStyle/>
          <a:p>
            <a:r>
              <a:rPr lang="en-US" dirty="0"/>
              <a:t>What is the Statutory Test?</a:t>
            </a:r>
          </a:p>
        </p:txBody>
      </p:sp>
      <p:sp>
        <p:nvSpPr>
          <p:cNvPr id="3" name="Content Placeholder 2">
            <a:extLst>
              <a:ext uri="{FF2B5EF4-FFF2-40B4-BE49-F238E27FC236}">
                <a16:creationId xmlns:a16="http://schemas.microsoft.com/office/drawing/2014/main" id="{7DE9EC95-733E-465F-9651-4C069705B5CE}"/>
              </a:ext>
            </a:extLst>
          </p:cNvPr>
          <p:cNvSpPr>
            <a:spLocks noGrp="1"/>
          </p:cNvSpPr>
          <p:nvPr>
            <p:ph idx="1"/>
          </p:nvPr>
        </p:nvSpPr>
        <p:spPr>
          <a:xfrm>
            <a:off x="838200" y="1431235"/>
            <a:ext cx="10174357" cy="4745728"/>
          </a:xfrm>
        </p:spPr>
        <p:txBody>
          <a:bodyPr>
            <a:normAutofit/>
          </a:bodyPr>
          <a:lstStyle/>
          <a:p>
            <a:r>
              <a:rPr lang="en-US" dirty="0"/>
              <a:t>The sole prerequisite set forth in §1182(f) is that the </a:t>
            </a:r>
            <a:r>
              <a:rPr lang="en-US" dirty="0">
                <a:highlight>
                  <a:srgbClr val="FFFF00"/>
                </a:highlight>
              </a:rPr>
              <a:t>President “find[ ]” that the entry of the covered aliens “would be detrimental to the interests of the United States.” </a:t>
            </a:r>
          </a:p>
          <a:p>
            <a:r>
              <a:rPr lang="en-US" dirty="0"/>
              <a:t>[As with the National Emergencies Act, there is no definition of what the finding needs to include or limitations on it.]</a:t>
            </a:r>
          </a:p>
        </p:txBody>
      </p:sp>
      <p:sp>
        <p:nvSpPr>
          <p:cNvPr id="5" name="Slide Number Placeholder 4">
            <a:extLst>
              <a:ext uri="{FF2B5EF4-FFF2-40B4-BE49-F238E27FC236}">
                <a16:creationId xmlns:a16="http://schemas.microsoft.com/office/drawing/2014/main" id="{0B9BDB45-8391-0AFF-363C-E4462C728CB2}"/>
              </a:ext>
            </a:extLst>
          </p:cNvPr>
          <p:cNvSpPr>
            <a:spLocks noGrp="1"/>
          </p:cNvSpPr>
          <p:nvPr>
            <p:ph type="sldNum" sz="quarter" idx="12"/>
          </p:nvPr>
        </p:nvSpPr>
        <p:spPr/>
        <p:txBody>
          <a:bodyPr/>
          <a:lstStyle/>
          <a:p>
            <a:fld id="{8CDD72CE-15D5-43BE-841F-78925906E125}" type="slidenum">
              <a:rPr lang="en-US" smtClean="0"/>
              <a:t>33</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7F1C5B2-B66C-4761-8E76-D8D11DDBCFB1}"/>
                  </a:ext>
                </a:extLst>
              </p14:cNvPr>
              <p14:cNvContentPartPr/>
              <p14:nvPr/>
            </p14:nvContentPartPr>
            <p14:xfrm>
              <a:off x="1164600" y="1720800"/>
              <a:ext cx="9524160" cy="963000"/>
            </p14:xfrm>
          </p:contentPart>
        </mc:Choice>
        <mc:Fallback xmlns="">
          <p:pic>
            <p:nvPicPr>
              <p:cNvPr id="4" name="Ink 3">
                <a:extLst>
                  <a:ext uri="{FF2B5EF4-FFF2-40B4-BE49-F238E27FC236}">
                    <a16:creationId xmlns:a16="http://schemas.microsoft.com/office/drawing/2014/main" id="{47F1C5B2-B66C-4761-8E76-D8D11DDBCFB1}"/>
                  </a:ext>
                </a:extLst>
              </p:cNvPr>
              <p:cNvPicPr/>
              <p:nvPr/>
            </p:nvPicPr>
            <p:blipFill>
              <a:blip r:embed="rId3"/>
              <a:stretch>
                <a:fillRect/>
              </a:stretch>
            </p:blipFill>
            <p:spPr>
              <a:xfrm>
                <a:off x="1155240" y="1711440"/>
                <a:ext cx="9542880" cy="981720"/>
              </a:xfrm>
              <a:prstGeom prst="rect">
                <a:avLst/>
              </a:prstGeom>
            </p:spPr>
          </p:pic>
        </mc:Fallback>
      </mc:AlternateContent>
    </p:spTree>
    <p:extLst>
      <p:ext uri="{BB962C8B-B14F-4D97-AF65-F5344CB8AC3E}">
        <p14:creationId xmlns:p14="http://schemas.microsoft.com/office/powerpoint/2010/main" val="3281394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96A1-0598-42D3-B633-E3D07D5977C8}"/>
              </a:ext>
            </a:extLst>
          </p:cNvPr>
          <p:cNvSpPr>
            <a:spLocks noGrp="1"/>
          </p:cNvSpPr>
          <p:nvPr>
            <p:ph type="title"/>
          </p:nvPr>
        </p:nvSpPr>
        <p:spPr/>
        <p:txBody>
          <a:bodyPr/>
          <a:lstStyle/>
          <a:p>
            <a:r>
              <a:rPr lang="en-US" dirty="0"/>
              <a:t>Does the Proclamation</a:t>
            </a:r>
            <a:r>
              <a:rPr lang="en-US" baseline="0" dirty="0"/>
              <a:t> Meet the Test?</a:t>
            </a:r>
            <a:endParaRPr lang="en-US" dirty="0"/>
          </a:p>
        </p:txBody>
      </p:sp>
      <p:sp>
        <p:nvSpPr>
          <p:cNvPr id="3" name="Content Placeholder 2">
            <a:extLst>
              <a:ext uri="{FF2B5EF4-FFF2-40B4-BE49-F238E27FC236}">
                <a16:creationId xmlns:a16="http://schemas.microsoft.com/office/drawing/2014/main" id="{9E006E82-277C-4B97-B0DB-36F4ED5ECFBC}"/>
              </a:ext>
            </a:extLst>
          </p:cNvPr>
          <p:cNvSpPr>
            <a:spLocks noGrp="1"/>
          </p:cNvSpPr>
          <p:nvPr>
            <p:ph idx="1"/>
          </p:nvPr>
        </p:nvSpPr>
        <p:spPr>
          <a:xfrm>
            <a:off x="605790" y="1371600"/>
            <a:ext cx="11178540" cy="4805363"/>
          </a:xfrm>
        </p:spPr>
        <p:txBody>
          <a:bodyPr>
            <a:normAutofit fontScale="92500" lnSpcReduction="10000"/>
          </a:bodyPr>
          <a:lstStyle/>
          <a:p>
            <a:r>
              <a:rPr lang="en-US" dirty="0"/>
              <a:t>The President then issued a Proclamation setting forth extensive findings describing how deficiencies in the practices of select foreign governments—several of which are state sponsors of terrorism— deprive the Government of “sufficient information to assess the risks [those countries’ nationals] pose to the United States.” </a:t>
            </a:r>
          </a:p>
          <a:p>
            <a:r>
              <a:rPr lang="en-US" dirty="0"/>
              <a:t>Based on that review, the President found that it was in the national interest to restrict entry of aliens who could not be vetted with adequate information—both to protect national security and public safety, and to induce improvement by their home countries. </a:t>
            </a:r>
          </a:p>
          <a:p>
            <a:r>
              <a:rPr lang="en-US" dirty="0">
                <a:highlight>
                  <a:srgbClr val="FFFF00"/>
                </a:highlight>
              </a:rPr>
              <a:t>The Proclamation therefore “craft[ed] : : : country-specific restrictions that would be most likely to encourage cooperation given each country’s distinct circumstances,” while securing the Nation “until such time as improvements occur.”</a:t>
            </a:r>
          </a:p>
        </p:txBody>
      </p:sp>
      <p:sp>
        <p:nvSpPr>
          <p:cNvPr id="5" name="Slide Number Placeholder 4">
            <a:extLst>
              <a:ext uri="{FF2B5EF4-FFF2-40B4-BE49-F238E27FC236}">
                <a16:creationId xmlns:a16="http://schemas.microsoft.com/office/drawing/2014/main" id="{EA1B8AF8-E543-A67C-E7CD-842D69C6751D}"/>
              </a:ext>
            </a:extLst>
          </p:cNvPr>
          <p:cNvSpPr>
            <a:spLocks noGrp="1"/>
          </p:cNvSpPr>
          <p:nvPr>
            <p:ph type="sldNum" sz="quarter" idx="12"/>
          </p:nvPr>
        </p:nvSpPr>
        <p:spPr/>
        <p:txBody>
          <a:bodyPr/>
          <a:lstStyle/>
          <a:p>
            <a:fld id="{8CDD72CE-15D5-43BE-841F-78925906E125}" type="slidenum">
              <a:rPr lang="en-US" smtClean="0"/>
              <a:t>34</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D3ACBBC-2CAA-02C1-A2C4-15B3111DC61D}"/>
                  </a:ext>
                </a:extLst>
              </p14:cNvPr>
              <p14:cNvContentPartPr/>
              <p14:nvPr/>
            </p14:nvContentPartPr>
            <p14:xfrm>
              <a:off x="646920" y="3996720"/>
              <a:ext cx="11390040" cy="2358360"/>
            </p14:xfrm>
          </p:contentPart>
        </mc:Choice>
        <mc:Fallback xmlns="">
          <p:pic>
            <p:nvPicPr>
              <p:cNvPr id="4" name="Ink 3">
                <a:extLst>
                  <a:ext uri="{FF2B5EF4-FFF2-40B4-BE49-F238E27FC236}">
                    <a16:creationId xmlns:a16="http://schemas.microsoft.com/office/drawing/2014/main" id="{4D3ACBBC-2CAA-02C1-A2C4-15B3111DC61D}"/>
                  </a:ext>
                </a:extLst>
              </p:cNvPr>
              <p:cNvPicPr/>
              <p:nvPr/>
            </p:nvPicPr>
            <p:blipFill>
              <a:blip r:embed="rId3"/>
              <a:stretch>
                <a:fillRect/>
              </a:stretch>
            </p:blipFill>
            <p:spPr>
              <a:xfrm>
                <a:off x="637560" y="3987360"/>
                <a:ext cx="11408760" cy="2377080"/>
              </a:xfrm>
              <a:prstGeom prst="rect">
                <a:avLst/>
              </a:prstGeom>
            </p:spPr>
          </p:pic>
        </mc:Fallback>
      </mc:AlternateContent>
    </p:spTree>
    <p:extLst>
      <p:ext uri="{BB962C8B-B14F-4D97-AF65-F5344CB8AC3E}">
        <p14:creationId xmlns:p14="http://schemas.microsoft.com/office/powerpoint/2010/main" val="1373557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B8C0-5245-411F-AEA7-B0D4D51C68FE}"/>
              </a:ext>
            </a:extLst>
          </p:cNvPr>
          <p:cNvSpPr>
            <a:spLocks noGrp="1"/>
          </p:cNvSpPr>
          <p:nvPr>
            <p:ph type="title"/>
          </p:nvPr>
        </p:nvSpPr>
        <p:spPr/>
        <p:txBody>
          <a:bodyPr/>
          <a:lstStyle/>
          <a:p>
            <a:r>
              <a:rPr lang="en-US" dirty="0"/>
              <a:t>The Plaintiffs’ Record Challenge</a:t>
            </a:r>
          </a:p>
        </p:txBody>
      </p:sp>
      <p:sp>
        <p:nvSpPr>
          <p:cNvPr id="3" name="Content Placeholder 2">
            <a:extLst>
              <a:ext uri="{FF2B5EF4-FFF2-40B4-BE49-F238E27FC236}">
                <a16:creationId xmlns:a16="http://schemas.microsoft.com/office/drawing/2014/main" id="{B3511558-19E3-4C02-B46A-DCEFE23A7553}"/>
              </a:ext>
            </a:extLst>
          </p:cNvPr>
          <p:cNvSpPr>
            <a:spLocks noGrp="1"/>
          </p:cNvSpPr>
          <p:nvPr>
            <p:ph idx="1"/>
          </p:nvPr>
        </p:nvSpPr>
        <p:spPr/>
        <p:txBody>
          <a:bodyPr/>
          <a:lstStyle/>
          <a:p>
            <a:r>
              <a:rPr lang="en-US" dirty="0"/>
              <a:t>Plaintiffs challenge the adequacy of the record to support the findings. This was a good challenge to the first version, but the record has been fixed in the version before the Court.</a:t>
            </a:r>
          </a:p>
          <a:p>
            <a:endParaRPr lang="en-US" dirty="0"/>
          </a:p>
        </p:txBody>
      </p:sp>
      <p:sp>
        <p:nvSpPr>
          <p:cNvPr id="5" name="Slide Number Placeholder 4">
            <a:extLst>
              <a:ext uri="{FF2B5EF4-FFF2-40B4-BE49-F238E27FC236}">
                <a16:creationId xmlns:a16="http://schemas.microsoft.com/office/drawing/2014/main" id="{B8900F4F-DEA2-2C36-2FA4-EE20C0B100BB}"/>
              </a:ext>
            </a:extLst>
          </p:cNvPr>
          <p:cNvSpPr>
            <a:spLocks noGrp="1"/>
          </p:cNvSpPr>
          <p:nvPr>
            <p:ph type="sldNum" sz="quarter" idx="12"/>
          </p:nvPr>
        </p:nvSpPr>
        <p:spPr/>
        <p:txBody>
          <a:bodyPr/>
          <a:lstStyle/>
          <a:p>
            <a:fld id="{8CDD72CE-15D5-43BE-841F-78925906E125}" type="slidenum">
              <a:rPr lang="en-US" smtClean="0"/>
              <a:t>35</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DC52D0F-CD91-3312-910D-16686782FBF9}"/>
                  </a:ext>
                </a:extLst>
              </p14:cNvPr>
              <p14:cNvContentPartPr/>
              <p14:nvPr/>
            </p14:nvContentPartPr>
            <p14:xfrm>
              <a:off x="428040" y="1143360"/>
              <a:ext cx="11339640" cy="2939040"/>
            </p14:xfrm>
          </p:contentPart>
        </mc:Choice>
        <mc:Fallback xmlns="">
          <p:pic>
            <p:nvPicPr>
              <p:cNvPr id="4" name="Ink 3">
                <a:extLst>
                  <a:ext uri="{FF2B5EF4-FFF2-40B4-BE49-F238E27FC236}">
                    <a16:creationId xmlns:a16="http://schemas.microsoft.com/office/drawing/2014/main" id="{5DC52D0F-CD91-3312-910D-16686782FBF9}"/>
                  </a:ext>
                </a:extLst>
              </p:cNvPr>
              <p:cNvPicPr/>
              <p:nvPr/>
            </p:nvPicPr>
            <p:blipFill>
              <a:blip r:embed="rId3"/>
              <a:stretch>
                <a:fillRect/>
              </a:stretch>
            </p:blipFill>
            <p:spPr>
              <a:xfrm>
                <a:off x="418680" y="1134000"/>
                <a:ext cx="11358360" cy="2957760"/>
              </a:xfrm>
              <a:prstGeom prst="rect">
                <a:avLst/>
              </a:prstGeom>
            </p:spPr>
          </p:pic>
        </mc:Fallback>
      </mc:AlternateContent>
    </p:spTree>
    <p:extLst>
      <p:ext uri="{BB962C8B-B14F-4D97-AF65-F5344CB8AC3E}">
        <p14:creationId xmlns:p14="http://schemas.microsoft.com/office/powerpoint/2010/main" val="796691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F6AB0-E543-4203-95E4-BF6AA765FDEE}"/>
              </a:ext>
            </a:extLst>
          </p:cNvPr>
          <p:cNvSpPr>
            <a:spLocks noGrp="1"/>
          </p:cNvSpPr>
          <p:nvPr>
            <p:ph type="title"/>
          </p:nvPr>
        </p:nvSpPr>
        <p:spPr>
          <a:xfrm>
            <a:off x="838200" y="365125"/>
            <a:ext cx="10515600" cy="892175"/>
          </a:xfrm>
        </p:spPr>
        <p:txBody>
          <a:bodyPr/>
          <a:lstStyle/>
          <a:p>
            <a:r>
              <a:rPr lang="en-US" dirty="0"/>
              <a:t>Claimed Conflict with the Statute</a:t>
            </a:r>
          </a:p>
        </p:txBody>
      </p:sp>
      <p:sp>
        <p:nvSpPr>
          <p:cNvPr id="3" name="Content Placeholder 2">
            <a:extLst>
              <a:ext uri="{FF2B5EF4-FFF2-40B4-BE49-F238E27FC236}">
                <a16:creationId xmlns:a16="http://schemas.microsoft.com/office/drawing/2014/main" id="{2FDFC334-A6D5-41AB-9783-39CA031415C2}"/>
              </a:ext>
            </a:extLst>
          </p:cNvPr>
          <p:cNvSpPr>
            <a:spLocks noGrp="1"/>
          </p:cNvSpPr>
          <p:nvPr>
            <p:ph idx="1"/>
          </p:nvPr>
        </p:nvSpPr>
        <p:spPr>
          <a:xfrm>
            <a:off x="441298" y="1351722"/>
            <a:ext cx="11148722" cy="4825241"/>
          </a:xfrm>
        </p:spPr>
        <p:txBody>
          <a:bodyPr>
            <a:normAutofit lnSpcReduction="10000"/>
          </a:bodyPr>
          <a:lstStyle/>
          <a:p>
            <a:r>
              <a:rPr lang="en-US" dirty="0"/>
              <a:t>Plaintiffs’ structural argument starts with the premise that §1182(f) does not give the President authority to countermand Congress’s considered policy judgments. </a:t>
            </a:r>
          </a:p>
          <a:p>
            <a:pPr lvl="1"/>
            <a:r>
              <a:rPr lang="en-US" dirty="0"/>
              <a:t>First, Congress designed an individualized vetting system that places the burden on the alien to prove his 802 admissibility. </a:t>
            </a:r>
          </a:p>
          <a:p>
            <a:pPr lvl="1"/>
            <a:r>
              <a:rPr lang="en-US" dirty="0"/>
              <a:t>Second, instead of banning the entry of nationals from particular countries, Congress sought to encourage information sharing through a Visa Waiver Program offering fast-track admission for countries that cooperate with the United States.</a:t>
            </a:r>
          </a:p>
          <a:p>
            <a:r>
              <a:rPr lang="en-US" dirty="0">
                <a:highlight>
                  <a:srgbClr val="FFFF00"/>
                </a:highlight>
              </a:rPr>
              <a:t>These both depend on adequate information and a working consular system. </a:t>
            </a:r>
          </a:p>
          <a:p>
            <a:r>
              <a:rPr lang="en-US" dirty="0">
                <a:highlight>
                  <a:srgbClr val="FFFF00"/>
                </a:highlight>
              </a:rPr>
              <a:t>The ban does preserve some case-by-case inquiry.</a:t>
            </a:r>
          </a:p>
        </p:txBody>
      </p:sp>
      <p:sp>
        <p:nvSpPr>
          <p:cNvPr id="4" name="Slide Number Placeholder 3">
            <a:extLst>
              <a:ext uri="{FF2B5EF4-FFF2-40B4-BE49-F238E27FC236}">
                <a16:creationId xmlns:a16="http://schemas.microsoft.com/office/drawing/2014/main" id="{1A0902C4-9176-0978-02E1-0A334E24AB8A}"/>
              </a:ext>
            </a:extLst>
          </p:cNvPr>
          <p:cNvSpPr>
            <a:spLocks noGrp="1"/>
          </p:cNvSpPr>
          <p:nvPr>
            <p:ph type="sldNum" sz="quarter" idx="12"/>
          </p:nvPr>
        </p:nvSpPr>
        <p:spPr/>
        <p:txBody>
          <a:bodyPr/>
          <a:lstStyle/>
          <a:p>
            <a:fld id="{8CDD72CE-15D5-43BE-841F-78925906E125}" type="slidenum">
              <a:rPr lang="en-US" smtClean="0"/>
              <a:t>36</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AEA87F81-7938-AB22-C01F-5632E5BC7BF5}"/>
                  </a:ext>
                </a:extLst>
              </p14:cNvPr>
              <p14:cNvContentPartPr/>
              <p14:nvPr/>
            </p14:nvContentPartPr>
            <p14:xfrm>
              <a:off x="299880" y="49320"/>
              <a:ext cx="11211840" cy="6040800"/>
            </p14:xfrm>
          </p:contentPart>
        </mc:Choice>
        <mc:Fallback xmlns="">
          <p:pic>
            <p:nvPicPr>
              <p:cNvPr id="5" name="Ink 4">
                <a:extLst>
                  <a:ext uri="{FF2B5EF4-FFF2-40B4-BE49-F238E27FC236}">
                    <a16:creationId xmlns:a16="http://schemas.microsoft.com/office/drawing/2014/main" id="{AEA87F81-7938-AB22-C01F-5632E5BC7BF5}"/>
                  </a:ext>
                </a:extLst>
              </p:cNvPr>
              <p:cNvPicPr/>
              <p:nvPr/>
            </p:nvPicPr>
            <p:blipFill>
              <a:blip r:embed="rId3"/>
              <a:stretch>
                <a:fillRect/>
              </a:stretch>
            </p:blipFill>
            <p:spPr>
              <a:xfrm>
                <a:off x="290520" y="39960"/>
                <a:ext cx="11230560" cy="6059520"/>
              </a:xfrm>
              <a:prstGeom prst="rect">
                <a:avLst/>
              </a:prstGeom>
            </p:spPr>
          </p:pic>
        </mc:Fallback>
      </mc:AlternateContent>
    </p:spTree>
    <p:extLst>
      <p:ext uri="{BB962C8B-B14F-4D97-AF65-F5344CB8AC3E}">
        <p14:creationId xmlns:p14="http://schemas.microsoft.com/office/powerpoint/2010/main" val="228851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ECEA-F9A8-4F6A-BBBA-A8C7D8C811A0}"/>
              </a:ext>
            </a:extLst>
          </p:cNvPr>
          <p:cNvSpPr>
            <a:spLocks noGrp="1"/>
          </p:cNvSpPr>
          <p:nvPr>
            <p:ph type="title"/>
          </p:nvPr>
        </p:nvSpPr>
        <p:spPr/>
        <p:txBody>
          <a:bodyPr/>
          <a:lstStyle/>
          <a:p>
            <a:r>
              <a:rPr lang="en-US" dirty="0"/>
              <a:t>The Anti-Discrimination Clause in the Act</a:t>
            </a:r>
          </a:p>
        </p:txBody>
      </p:sp>
      <p:sp>
        <p:nvSpPr>
          <p:cNvPr id="3" name="Content Placeholder 2">
            <a:extLst>
              <a:ext uri="{FF2B5EF4-FFF2-40B4-BE49-F238E27FC236}">
                <a16:creationId xmlns:a16="http://schemas.microsoft.com/office/drawing/2014/main" id="{2767715F-4B9B-4543-91EB-4CD67E4480D5}"/>
              </a:ext>
            </a:extLst>
          </p:cNvPr>
          <p:cNvSpPr>
            <a:spLocks noGrp="1"/>
          </p:cNvSpPr>
          <p:nvPr>
            <p:ph idx="1"/>
          </p:nvPr>
        </p:nvSpPr>
        <p:spPr/>
        <p:txBody>
          <a:bodyPr>
            <a:normAutofit lnSpcReduction="10000"/>
          </a:bodyPr>
          <a:lstStyle/>
          <a:p>
            <a:r>
              <a:rPr lang="en-US" dirty="0"/>
              <a:t>Plaintiffs’ final statutory argument is that the President’s entry suspension </a:t>
            </a:r>
            <a:r>
              <a:rPr lang="en-US" dirty="0">
                <a:highlight>
                  <a:srgbClr val="FFFF00"/>
                </a:highlight>
              </a:rPr>
              <a:t>violates §1152(a)(1)(A) which provides that “no person shall . . . be discriminated against in the issuance of an immigrant visa because of the person’s race, sex, nationality, place of birth, or place of residence.” </a:t>
            </a:r>
          </a:p>
          <a:p>
            <a:r>
              <a:rPr lang="en-US" dirty="0"/>
              <a:t>W]e reject plaintiffs’ interpretation because it </a:t>
            </a:r>
            <a:r>
              <a:rPr lang="en-US" dirty="0">
                <a:highlight>
                  <a:srgbClr val="FFFF00"/>
                </a:highlight>
              </a:rPr>
              <a:t>ignores the basic distinction between admissibility determinations and visa issuance </a:t>
            </a:r>
            <a:r>
              <a:rPr lang="en-US" dirty="0"/>
              <a:t>that runs throughout the INA. Section 1182 defines the pool of individuals who are admissible to the United States. </a:t>
            </a:r>
          </a:p>
          <a:p>
            <a:r>
              <a:rPr lang="en-US" dirty="0"/>
              <a:t>[There are no constitutional rights in group admission decisions – foreign nationals on foreign soil.]</a:t>
            </a:r>
          </a:p>
        </p:txBody>
      </p:sp>
      <p:sp>
        <p:nvSpPr>
          <p:cNvPr id="5" name="Slide Number Placeholder 4">
            <a:extLst>
              <a:ext uri="{FF2B5EF4-FFF2-40B4-BE49-F238E27FC236}">
                <a16:creationId xmlns:a16="http://schemas.microsoft.com/office/drawing/2014/main" id="{4EEAB748-5642-4F3B-17B3-4B0A73521C67}"/>
              </a:ext>
            </a:extLst>
          </p:cNvPr>
          <p:cNvSpPr>
            <a:spLocks noGrp="1"/>
          </p:cNvSpPr>
          <p:nvPr>
            <p:ph type="sldNum" sz="quarter" idx="12"/>
          </p:nvPr>
        </p:nvSpPr>
        <p:spPr/>
        <p:txBody>
          <a:bodyPr/>
          <a:lstStyle/>
          <a:p>
            <a:fld id="{8CDD72CE-15D5-43BE-841F-78925906E125}" type="slidenum">
              <a:rPr lang="en-US" smtClean="0"/>
              <a:t>37</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AB4974A-3AE4-550C-5F31-8AFE17D6FD28}"/>
                  </a:ext>
                </a:extLst>
              </p14:cNvPr>
              <p14:cNvContentPartPr/>
              <p14:nvPr/>
            </p14:nvContentPartPr>
            <p14:xfrm>
              <a:off x="731520" y="1342080"/>
              <a:ext cx="10807560" cy="3675240"/>
            </p14:xfrm>
          </p:contentPart>
        </mc:Choice>
        <mc:Fallback xmlns="">
          <p:pic>
            <p:nvPicPr>
              <p:cNvPr id="4" name="Ink 3">
                <a:extLst>
                  <a:ext uri="{FF2B5EF4-FFF2-40B4-BE49-F238E27FC236}">
                    <a16:creationId xmlns:a16="http://schemas.microsoft.com/office/drawing/2014/main" id="{9AB4974A-3AE4-550C-5F31-8AFE17D6FD28}"/>
                  </a:ext>
                </a:extLst>
              </p:cNvPr>
              <p:cNvPicPr/>
              <p:nvPr/>
            </p:nvPicPr>
            <p:blipFill>
              <a:blip r:embed="rId3"/>
              <a:stretch>
                <a:fillRect/>
              </a:stretch>
            </p:blipFill>
            <p:spPr>
              <a:xfrm>
                <a:off x="722160" y="1332720"/>
                <a:ext cx="10826280" cy="3693960"/>
              </a:xfrm>
              <a:prstGeom prst="rect">
                <a:avLst/>
              </a:prstGeom>
            </p:spPr>
          </p:pic>
        </mc:Fallback>
      </mc:AlternateContent>
    </p:spTree>
    <p:extLst>
      <p:ext uri="{BB962C8B-B14F-4D97-AF65-F5344CB8AC3E}">
        <p14:creationId xmlns:p14="http://schemas.microsoft.com/office/powerpoint/2010/main" val="42124071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56CE0-31AB-4BD9-A2F7-B8D742EADAB4}"/>
              </a:ext>
            </a:extLst>
          </p:cNvPr>
          <p:cNvSpPr>
            <a:spLocks noGrp="1"/>
          </p:cNvSpPr>
          <p:nvPr>
            <p:ph type="title"/>
          </p:nvPr>
        </p:nvSpPr>
        <p:spPr/>
        <p:txBody>
          <a:bodyPr/>
          <a:lstStyle/>
          <a:p>
            <a:r>
              <a:rPr lang="en-US" dirty="0"/>
              <a:t>Group Admissibility v. Individual Visas</a:t>
            </a:r>
          </a:p>
        </p:txBody>
      </p:sp>
      <p:sp>
        <p:nvSpPr>
          <p:cNvPr id="3" name="Content Placeholder 2">
            <a:extLst>
              <a:ext uri="{FF2B5EF4-FFF2-40B4-BE49-F238E27FC236}">
                <a16:creationId xmlns:a16="http://schemas.microsoft.com/office/drawing/2014/main" id="{0C1EE8E0-0A01-4687-9A41-A8F86805A5A8}"/>
              </a:ext>
            </a:extLst>
          </p:cNvPr>
          <p:cNvSpPr>
            <a:spLocks noGrp="1"/>
          </p:cNvSpPr>
          <p:nvPr>
            <p:ph idx="1"/>
          </p:nvPr>
        </p:nvSpPr>
        <p:spPr>
          <a:xfrm>
            <a:off x="838200" y="1677725"/>
            <a:ext cx="10094843" cy="4785485"/>
          </a:xfrm>
        </p:spPr>
        <p:txBody>
          <a:bodyPr>
            <a:normAutofit lnSpcReduction="10000"/>
          </a:bodyPr>
          <a:lstStyle/>
          <a:p>
            <a:r>
              <a:rPr lang="en-US" dirty="0"/>
              <a:t>Sections 1182(f) and 1152(a)(1)(A) thus operate in different spheres:</a:t>
            </a:r>
          </a:p>
          <a:p>
            <a:r>
              <a:rPr lang="en-US" dirty="0"/>
              <a:t>Section 1182 defines the universe of aliens who are admissible into the United States (and therefore eligible to receive a visa). </a:t>
            </a:r>
          </a:p>
          <a:p>
            <a:r>
              <a:rPr lang="en-US" dirty="0">
                <a:highlight>
                  <a:srgbClr val="FFFF00"/>
                </a:highlight>
              </a:rPr>
              <a:t>Once §1182 sets the boundaries of admissibility into the United States, §1152(a)(1)(A) prohibits discrimination in the allocation of immigrant visas based on nationality and other traits. </a:t>
            </a:r>
          </a:p>
          <a:p>
            <a:r>
              <a:rPr lang="en-US" dirty="0"/>
              <a:t>The distinction between admissibility—to which §1152(a)(1)(A) does not apply—and visa issuance—to which it does—is apparent from </a:t>
            </a:r>
            <a:r>
              <a:rPr lang="en-US" dirty="0">
                <a:highlight>
                  <a:srgbClr val="FFFF00"/>
                </a:highlight>
              </a:rPr>
              <a:t>the text of the provision, which specifies only that its protections apply to the “issuance” of “immigrant visa[s],” without mentioning admissibility or entry. </a:t>
            </a:r>
          </a:p>
        </p:txBody>
      </p:sp>
      <p:sp>
        <p:nvSpPr>
          <p:cNvPr id="5" name="Slide Number Placeholder 4">
            <a:extLst>
              <a:ext uri="{FF2B5EF4-FFF2-40B4-BE49-F238E27FC236}">
                <a16:creationId xmlns:a16="http://schemas.microsoft.com/office/drawing/2014/main" id="{4A286076-A484-B4EF-5782-E00E7C8A9BF7}"/>
              </a:ext>
            </a:extLst>
          </p:cNvPr>
          <p:cNvSpPr>
            <a:spLocks noGrp="1"/>
          </p:cNvSpPr>
          <p:nvPr>
            <p:ph type="sldNum" sz="quarter" idx="12"/>
          </p:nvPr>
        </p:nvSpPr>
        <p:spPr/>
        <p:txBody>
          <a:bodyPr/>
          <a:lstStyle/>
          <a:p>
            <a:fld id="{8CDD72CE-15D5-43BE-841F-78925906E125}" type="slidenum">
              <a:rPr lang="en-US" smtClean="0"/>
              <a:t>38</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4FC39C9-66DD-D01D-05D2-B087233E0908}"/>
                  </a:ext>
                </a:extLst>
              </p14:cNvPr>
              <p14:cNvContentPartPr/>
              <p14:nvPr/>
            </p14:nvContentPartPr>
            <p14:xfrm>
              <a:off x="633240" y="295920"/>
              <a:ext cx="9606600" cy="1409040"/>
            </p14:xfrm>
          </p:contentPart>
        </mc:Choice>
        <mc:Fallback xmlns="">
          <p:pic>
            <p:nvPicPr>
              <p:cNvPr id="4" name="Ink 3">
                <a:extLst>
                  <a:ext uri="{FF2B5EF4-FFF2-40B4-BE49-F238E27FC236}">
                    <a16:creationId xmlns:a16="http://schemas.microsoft.com/office/drawing/2014/main" id="{64FC39C9-66DD-D01D-05D2-B087233E0908}"/>
                  </a:ext>
                </a:extLst>
              </p:cNvPr>
              <p:cNvPicPr/>
              <p:nvPr/>
            </p:nvPicPr>
            <p:blipFill>
              <a:blip r:embed="rId3"/>
              <a:stretch>
                <a:fillRect/>
              </a:stretch>
            </p:blipFill>
            <p:spPr>
              <a:xfrm>
                <a:off x="623880" y="286560"/>
                <a:ext cx="9625320" cy="1427760"/>
              </a:xfrm>
              <a:prstGeom prst="rect">
                <a:avLst/>
              </a:prstGeom>
            </p:spPr>
          </p:pic>
        </mc:Fallback>
      </mc:AlternateContent>
    </p:spTree>
    <p:extLst>
      <p:ext uri="{BB962C8B-B14F-4D97-AF65-F5344CB8AC3E}">
        <p14:creationId xmlns:p14="http://schemas.microsoft.com/office/powerpoint/2010/main" val="1435572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94EE5-39DA-42AE-96CE-F2FE62FFF2BC}"/>
              </a:ext>
            </a:extLst>
          </p:cNvPr>
          <p:cNvSpPr>
            <a:spLocks noGrp="1"/>
          </p:cNvSpPr>
          <p:nvPr>
            <p:ph type="title"/>
          </p:nvPr>
        </p:nvSpPr>
        <p:spPr/>
        <p:txBody>
          <a:bodyPr/>
          <a:lstStyle/>
          <a:p>
            <a:r>
              <a:rPr lang="en-US" dirty="0"/>
              <a:t>Extra-Record Evidence of a  “Religious Gerrymander”</a:t>
            </a:r>
          </a:p>
        </p:txBody>
      </p:sp>
      <p:sp>
        <p:nvSpPr>
          <p:cNvPr id="3" name="Content Placeholder 2">
            <a:extLst>
              <a:ext uri="{FF2B5EF4-FFF2-40B4-BE49-F238E27FC236}">
                <a16:creationId xmlns:a16="http://schemas.microsoft.com/office/drawing/2014/main" id="{F1BF50B0-D464-49A6-B4D2-20BEFCDE603A}"/>
              </a:ext>
            </a:extLst>
          </p:cNvPr>
          <p:cNvSpPr>
            <a:spLocks noGrp="1"/>
          </p:cNvSpPr>
          <p:nvPr>
            <p:ph idx="1"/>
          </p:nvPr>
        </p:nvSpPr>
        <p:spPr>
          <a:xfrm>
            <a:off x="838200" y="1825625"/>
            <a:ext cx="10746850" cy="4351338"/>
          </a:xfrm>
        </p:spPr>
        <p:txBody>
          <a:bodyPr>
            <a:normAutofit fontScale="92500" lnSpcReduction="10000"/>
          </a:bodyPr>
          <a:lstStyle/>
          <a:p>
            <a:r>
              <a:rPr lang="en-US" dirty="0">
                <a:highlight>
                  <a:srgbClr val="FFFF00"/>
                </a:highlight>
              </a:rPr>
              <a:t>At the heart of plaintiffs’ case is a series of statements by the President and his advisers casting doubt on the official objective of the Proclamation. For example, </a:t>
            </a:r>
            <a:r>
              <a:rPr lang="en-US" dirty="0"/>
              <a:t>while a candidate on the campaign trail, the President published a “Statement on Preventing Muslim Immigration” that called for a “total and complete shutdown of Muslims entering the United States until our country’s representatives can figure out what is going on.” That statement remained on his campaign website until May 2017. Then-candidate Trump also stated that “Islam hates us” and asserted that the United States was “having problems with Muslims coming into the country.” Shortly after being elected, when asked whether violence in Europe had affected his plans to “ban Muslim immigration,” the President replied, “You know my plans. All along, I’ve been proven to be right.”</a:t>
            </a:r>
          </a:p>
        </p:txBody>
      </p:sp>
      <p:sp>
        <p:nvSpPr>
          <p:cNvPr id="5" name="Slide Number Placeholder 4">
            <a:extLst>
              <a:ext uri="{FF2B5EF4-FFF2-40B4-BE49-F238E27FC236}">
                <a16:creationId xmlns:a16="http://schemas.microsoft.com/office/drawing/2014/main" id="{D0527E82-F92A-8ACF-1464-01FB4E9D14CB}"/>
              </a:ext>
            </a:extLst>
          </p:cNvPr>
          <p:cNvSpPr>
            <a:spLocks noGrp="1"/>
          </p:cNvSpPr>
          <p:nvPr>
            <p:ph type="sldNum" sz="quarter" idx="12"/>
          </p:nvPr>
        </p:nvSpPr>
        <p:spPr/>
        <p:txBody>
          <a:bodyPr/>
          <a:lstStyle/>
          <a:p>
            <a:fld id="{8CDD72CE-15D5-43BE-841F-78925906E125}" type="slidenum">
              <a:rPr lang="en-US" smtClean="0"/>
              <a:t>39</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7D75C82-76FD-1D47-2775-75920BE685F6}"/>
                  </a:ext>
                </a:extLst>
              </p14:cNvPr>
              <p14:cNvContentPartPr/>
              <p14:nvPr/>
            </p14:nvContentPartPr>
            <p14:xfrm>
              <a:off x="488160" y="153720"/>
              <a:ext cx="10950480" cy="5879160"/>
            </p14:xfrm>
          </p:contentPart>
        </mc:Choice>
        <mc:Fallback xmlns="">
          <p:pic>
            <p:nvPicPr>
              <p:cNvPr id="4" name="Ink 3">
                <a:extLst>
                  <a:ext uri="{FF2B5EF4-FFF2-40B4-BE49-F238E27FC236}">
                    <a16:creationId xmlns:a16="http://schemas.microsoft.com/office/drawing/2014/main" id="{B7D75C82-76FD-1D47-2775-75920BE685F6}"/>
                  </a:ext>
                </a:extLst>
              </p:cNvPr>
              <p:cNvPicPr/>
              <p:nvPr/>
            </p:nvPicPr>
            <p:blipFill>
              <a:blip r:embed="rId3"/>
              <a:stretch>
                <a:fillRect/>
              </a:stretch>
            </p:blipFill>
            <p:spPr>
              <a:xfrm>
                <a:off x="478800" y="144360"/>
                <a:ext cx="10969200" cy="5897880"/>
              </a:xfrm>
              <a:prstGeom prst="rect">
                <a:avLst/>
              </a:prstGeom>
            </p:spPr>
          </p:pic>
        </mc:Fallback>
      </mc:AlternateContent>
    </p:spTree>
    <p:extLst>
      <p:ext uri="{BB962C8B-B14F-4D97-AF65-F5344CB8AC3E}">
        <p14:creationId xmlns:p14="http://schemas.microsoft.com/office/powerpoint/2010/main" val="81027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39BC-CAC6-4721-B659-033D317AD9EB}"/>
              </a:ext>
            </a:extLst>
          </p:cNvPr>
          <p:cNvSpPr>
            <a:spLocks noGrp="1"/>
          </p:cNvSpPr>
          <p:nvPr>
            <p:ph type="title"/>
          </p:nvPr>
        </p:nvSpPr>
        <p:spPr/>
        <p:txBody>
          <a:bodyPr/>
          <a:lstStyle/>
          <a:p>
            <a:pPr lvl="0"/>
            <a:r>
              <a:rPr lang="en-US" dirty="0"/>
              <a:t>What happened to plaintiffs?</a:t>
            </a:r>
          </a:p>
        </p:txBody>
      </p:sp>
      <p:sp>
        <p:nvSpPr>
          <p:cNvPr id="3" name="Content Placeholder 2">
            <a:extLst>
              <a:ext uri="{FF2B5EF4-FFF2-40B4-BE49-F238E27FC236}">
                <a16:creationId xmlns:a16="http://schemas.microsoft.com/office/drawing/2014/main" id="{5F22D6A4-6DEA-4A3E-921F-0081C82E78A2}"/>
              </a:ext>
            </a:extLst>
          </p:cNvPr>
          <p:cNvSpPr>
            <a:spLocks noGrp="1"/>
          </p:cNvSpPr>
          <p:nvPr>
            <p:ph idx="1"/>
          </p:nvPr>
        </p:nvSpPr>
        <p:spPr/>
        <p:txBody>
          <a:bodyPr>
            <a:normAutofit/>
          </a:bodyPr>
          <a:lstStyle/>
          <a:p>
            <a:pPr lvl="0"/>
            <a:r>
              <a:rPr lang="en-US" dirty="0"/>
              <a:t>They claim that when they deplaned they were met by at least ten armed police officers in SWAT gear with shotguns and police dogs, ordered to raise their hands, frisked, handcuffed and taken to a police station, where they were placed in jail cells; they were not released until about four hours later, after having been interrogated at length during their imprisonment regarding suspected terrorist surveillance activity aboard the plane. The investigation yielded absolutely no evidence of wrongdoing.</a:t>
            </a:r>
          </a:p>
        </p:txBody>
      </p:sp>
      <p:sp>
        <p:nvSpPr>
          <p:cNvPr id="4" name="Slide Number Placeholder 3">
            <a:extLst>
              <a:ext uri="{FF2B5EF4-FFF2-40B4-BE49-F238E27FC236}">
                <a16:creationId xmlns:a16="http://schemas.microsoft.com/office/drawing/2014/main" id="{DF38A340-3018-4140-B1BF-DA1E69C08E60}"/>
              </a:ext>
            </a:extLst>
          </p:cNvPr>
          <p:cNvSpPr>
            <a:spLocks noGrp="1"/>
          </p:cNvSpPr>
          <p:nvPr>
            <p:ph type="sldNum" sz="quarter" idx="12"/>
          </p:nvPr>
        </p:nvSpPr>
        <p:spPr/>
        <p:txBody>
          <a:bodyPr/>
          <a:lstStyle/>
          <a:p>
            <a:pPr>
              <a:defRPr/>
            </a:pPr>
            <a:fld id="{3C495D01-7757-47F5-B80B-4FA462DFD55F}" type="slidenum">
              <a:rPr lang="en-US" altLang="en-US" smtClean="0"/>
              <a:pPr>
                <a:defRPr/>
              </a:pPr>
              <a:t>4</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5430D48-E92D-F1CB-11B7-4440A83617EB}"/>
                  </a:ext>
                </a:extLst>
              </p14:cNvPr>
              <p14:cNvContentPartPr/>
              <p14:nvPr/>
            </p14:nvContentPartPr>
            <p14:xfrm>
              <a:off x="1219680" y="3323880"/>
              <a:ext cx="10091160" cy="1771920"/>
            </p14:xfrm>
          </p:contentPart>
        </mc:Choice>
        <mc:Fallback xmlns="">
          <p:pic>
            <p:nvPicPr>
              <p:cNvPr id="5" name="Ink 4">
                <a:extLst>
                  <a:ext uri="{FF2B5EF4-FFF2-40B4-BE49-F238E27FC236}">
                    <a16:creationId xmlns:a16="http://schemas.microsoft.com/office/drawing/2014/main" id="{95430D48-E92D-F1CB-11B7-4440A83617EB}"/>
                  </a:ext>
                </a:extLst>
              </p:cNvPr>
              <p:cNvPicPr/>
              <p:nvPr/>
            </p:nvPicPr>
            <p:blipFill>
              <a:blip r:embed="rId3"/>
              <a:stretch>
                <a:fillRect/>
              </a:stretch>
            </p:blipFill>
            <p:spPr>
              <a:xfrm>
                <a:off x="1210320" y="3314520"/>
                <a:ext cx="10109880" cy="1790640"/>
              </a:xfrm>
              <a:prstGeom prst="rect">
                <a:avLst/>
              </a:prstGeom>
            </p:spPr>
          </p:pic>
        </mc:Fallback>
      </mc:AlternateContent>
    </p:spTree>
    <p:extLst>
      <p:ext uri="{BB962C8B-B14F-4D97-AF65-F5344CB8AC3E}">
        <p14:creationId xmlns:p14="http://schemas.microsoft.com/office/powerpoint/2010/main" val="260149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6523A-75B7-45DD-B089-D646297FDDB0}"/>
              </a:ext>
            </a:extLst>
          </p:cNvPr>
          <p:cNvSpPr>
            <a:spLocks noGrp="1"/>
          </p:cNvSpPr>
          <p:nvPr>
            <p:ph type="title"/>
          </p:nvPr>
        </p:nvSpPr>
        <p:spPr/>
        <p:txBody>
          <a:bodyPr/>
          <a:lstStyle/>
          <a:p>
            <a:r>
              <a:rPr lang="en-US" dirty="0"/>
              <a:t>Should the Court Go Behind the Record?</a:t>
            </a:r>
          </a:p>
        </p:txBody>
      </p:sp>
      <p:sp>
        <p:nvSpPr>
          <p:cNvPr id="3" name="Content Placeholder 2">
            <a:extLst>
              <a:ext uri="{FF2B5EF4-FFF2-40B4-BE49-F238E27FC236}">
                <a16:creationId xmlns:a16="http://schemas.microsoft.com/office/drawing/2014/main" id="{1F0E173C-86A3-421E-90BB-F696F472E980}"/>
              </a:ext>
            </a:extLst>
          </p:cNvPr>
          <p:cNvSpPr>
            <a:spLocks noGrp="1"/>
          </p:cNvSpPr>
          <p:nvPr>
            <p:ph idx="1"/>
          </p:nvPr>
        </p:nvSpPr>
        <p:spPr/>
        <p:txBody>
          <a:bodyPr>
            <a:normAutofit/>
          </a:bodyPr>
          <a:lstStyle/>
          <a:p>
            <a:r>
              <a:rPr lang="en-US" dirty="0"/>
              <a:t>What should be considered, once you go outside the record?</a:t>
            </a:r>
          </a:p>
          <a:p>
            <a:r>
              <a:rPr lang="en-US" dirty="0"/>
              <a:t>Could this be a problem for climate change regulations?</a:t>
            </a:r>
          </a:p>
          <a:p>
            <a:pPr lvl="1"/>
            <a:r>
              <a:rPr lang="en-US" dirty="0"/>
              <a:t>The War on Coal rhetoric</a:t>
            </a:r>
          </a:p>
          <a:p>
            <a:pPr lvl="1"/>
            <a:r>
              <a:rPr lang="en-US" dirty="0"/>
              <a:t>The general hatred of oil companies by environmental groups.</a:t>
            </a:r>
          </a:p>
          <a:p>
            <a:r>
              <a:rPr lang="en-US" dirty="0"/>
              <a:t>Going behind the record in a national security case – which normally has limited review – is troubling for administrative law cases, which are already subject to hard look review.</a:t>
            </a:r>
          </a:p>
        </p:txBody>
      </p:sp>
      <p:sp>
        <p:nvSpPr>
          <p:cNvPr id="5" name="Slide Number Placeholder 4">
            <a:extLst>
              <a:ext uri="{FF2B5EF4-FFF2-40B4-BE49-F238E27FC236}">
                <a16:creationId xmlns:a16="http://schemas.microsoft.com/office/drawing/2014/main" id="{0EF62DBF-3862-E3DD-1D22-1FB97A1D506E}"/>
              </a:ext>
            </a:extLst>
          </p:cNvPr>
          <p:cNvSpPr>
            <a:spLocks noGrp="1"/>
          </p:cNvSpPr>
          <p:nvPr>
            <p:ph type="sldNum" sz="quarter" idx="12"/>
          </p:nvPr>
        </p:nvSpPr>
        <p:spPr/>
        <p:txBody>
          <a:bodyPr/>
          <a:lstStyle/>
          <a:p>
            <a:fld id="{8CDD72CE-15D5-43BE-841F-78925906E125}" type="slidenum">
              <a:rPr lang="en-US" smtClean="0"/>
              <a:t>40</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6D55851-CDA7-F8B2-584C-FA167B4B90E5}"/>
                  </a:ext>
                </a:extLst>
              </p14:cNvPr>
              <p14:cNvContentPartPr/>
              <p14:nvPr/>
            </p14:nvContentPartPr>
            <p14:xfrm>
              <a:off x="541800" y="1383840"/>
              <a:ext cx="11028960" cy="4239000"/>
            </p14:xfrm>
          </p:contentPart>
        </mc:Choice>
        <mc:Fallback xmlns="">
          <p:pic>
            <p:nvPicPr>
              <p:cNvPr id="4" name="Ink 3">
                <a:extLst>
                  <a:ext uri="{FF2B5EF4-FFF2-40B4-BE49-F238E27FC236}">
                    <a16:creationId xmlns:a16="http://schemas.microsoft.com/office/drawing/2014/main" id="{56D55851-CDA7-F8B2-584C-FA167B4B90E5}"/>
                  </a:ext>
                </a:extLst>
              </p:cNvPr>
              <p:cNvPicPr/>
              <p:nvPr/>
            </p:nvPicPr>
            <p:blipFill>
              <a:blip r:embed="rId3"/>
              <a:stretch>
                <a:fillRect/>
              </a:stretch>
            </p:blipFill>
            <p:spPr>
              <a:xfrm>
                <a:off x="532440" y="1374480"/>
                <a:ext cx="11047680" cy="4257720"/>
              </a:xfrm>
              <a:prstGeom prst="rect">
                <a:avLst/>
              </a:prstGeom>
            </p:spPr>
          </p:pic>
        </mc:Fallback>
      </mc:AlternateContent>
    </p:spTree>
    <p:extLst>
      <p:ext uri="{BB962C8B-B14F-4D97-AF65-F5344CB8AC3E}">
        <p14:creationId xmlns:p14="http://schemas.microsoft.com/office/powerpoint/2010/main" val="3672006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1FFA4-5EE8-4956-945F-D1B94F1D8AD5}"/>
              </a:ext>
            </a:extLst>
          </p:cNvPr>
          <p:cNvSpPr>
            <a:spLocks noGrp="1"/>
          </p:cNvSpPr>
          <p:nvPr>
            <p:ph type="title"/>
          </p:nvPr>
        </p:nvSpPr>
        <p:spPr>
          <a:xfrm>
            <a:off x="594360" y="365125"/>
            <a:ext cx="11087100" cy="1040765"/>
          </a:xfrm>
        </p:spPr>
        <p:txBody>
          <a:bodyPr>
            <a:normAutofit fontScale="90000"/>
          </a:bodyPr>
          <a:lstStyle/>
          <a:p>
            <a:r>
              <a:rPr lang="en-US" dirty="0"/>
              <a:t>The Standard of Review in National Security Cases</a:t>
            </a:r>
          </a:p>
        </p:txBody>
      </p:sp>
      <p:sp>
        <p:nvSpPr>
          <p:cNvPr id="3" name="Content Placeholder 2">
            <a:extLst>
              <a:ext uri="{FF2B5EF4-FFF2-40B4-BE49-F238E27FC236}">
                <a16:creationId xmlns:a16="http://schemas.microsoft.com/office/drawing/2014/main" id="{C48339F3-60FB-4486-918E-93AAF305B5FE}"/>
              </a:ext>
            </a:extLst>
          </p:cNvPr>
          <p:cNvSpPr>
            <a:spLocks noGrp="1"/>
          </p:cNvSpPr>
          <p:nvPr>
            <p:ph idx="1"/>
          </p:nvPr>
        </p:nvSpPr>
        <p:spPr>
          <a:xfrm>
            <a:off x="838200" y="1825625"/>
            <a:ext cx="10341334" cy="4351338"/>
          </a:xfrm>
        </p:spPr>
        <p:txBody>
          <a:bodyPr>
            <a:normAutofit lnSpcReduction="10000"/>
          </a:bodyPr>
          <a:lstStyle/>
          <a:p>
            <a:r>
              <a:rPr lang="en-US" dirty="0"/>
              <a:t>The upshot of our cases in this context is clear: “Any rule of constitutional law that would inhibit the flexibility” of the President “to respond to changing world conditions should be adopted only with the greatest caution,” and our inquiry into matters of entry and national security is highly constrained. </a:t>
            </a:r>
            <a:r>
              <a:rPr lang="en-US" i="1" dirty="0">
                <a:highlight>
                  <a:srgbClr val="FFFF00"/>
                </a:highlight>
              </a:rPr>
              <a:t>Mathews</a:t>
            </a:r>
            <a:r>
              <a:rPr lang="en-US" dirty="0">
                <a:highlight>
                  <a:srgbClr val="FFFF00"/>
                </a:highlight>
              </a:rPr>
              <a:t>, 426 U.S., at 81-82</a:t>
            </a:r>
            <a:r>
              <a:rPr lang="en-US" dirty="0"/>
              <a:t>. </a:t>
            </a:r>
          </a:p>
          <a:p>
            <a:r>
              <a:rPr lang="en-US" dirty="0"/>
              <a:t>We need not define the precise contours of that inquiry in this case. A conventional application of Mandel, asking only whether the policy is facially legitimate and bona fide, would put an end to our review. </a:t>
            </a:r>
          </a:p>
          <a:p>
            <a:r>
              <a:rPr lang="en-US" dirty="0">
                <a:highlight>
                  <a:srgbClr val="FFFF00"/>
                </a:highlight>
              </a:rPr>
              <a:t>[The Court could have stopped here – in administrative law terms, the record fully justifies the ruling.]</a:t>
            </a:r>
          </a:p>
        </p:txBody>
      </p:sp>
      <p:sp>
        <p:nvSpPr>
          <p:cNvPr id="5" name="Slide Number Placeholder 4">
            <a:extLst>
              <a:ext uri="{FF2B5EF4-FFF2-40B4-BE49-F238E27FC236}">
                <a16:creationId xmlns:a16="http://schemas.microsoft.com/office/drawing/2014/main" id="{2FF5BDEC-37FE-AD74-6A61-A3A3E9072421}"/>
              </a:ext>
            </a:extLst>
          </p:cNvPr>
          <p:cNvSpPr>
            <a:spLocks noGrp="1"/>
          </p:cNvSpPr>
          <p:nvPr>
            <p:ph type="sldNum" sz="quarter" idx="12"/>
          </p:nvPr>
        </p:nvSpPr>
        <p:spPr/>
        <p:txBody>
          <a:bodyPr/>
          <a:lstStyle/>
          <a:p>
            <a:fld id="{8CDD72CE-15D5-43BE-841F-78925906E125}" type="slidenum">
              <a:rPr lang="en-US" smtClean="0"/>
              <a:t>41</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DF2A73F-3985-D45B-1403-CE1FB433E141}"/>
                  </a:ext>
                </a:extLst>
              </p14:cNvPr>
              <p14:cNvContentPartPr/>
              <p14:nvPr/>
            </p14:nvContentPartPr>
            <p14:xfrm>
              <a:off x="704160" y="1459080"/>
              <a:ext cx="10531800" cy="4683600"/>
            </p14:xfrm>
          </p:contentPart>
        </mc:Choice>
        <mc:Fallback xmlns="">
          <p:pic>
            <p:nvPicPr>
              <p:cNvPr id="4" name="Ink 3">
                <a:extLst>
                  <a:ext uri="{FF2B5EF4-FFF2-40B4-BE49-F238E27FC236}">
                    <a16:creationId xmlns:a16="http://schemas.microsoft.com/office/drawing/2014/main" id="{5DF2A73F-3985-D45B-1403-CE1FB433E141}"/>
                  </a:ext>
                </a:extLst>
              </p:cNvPr>
              <p:cNvPicPr/>
              <p:nvPr/>
            </p:nvPicPr>
            <p:blipFill>
              <a:blip r:embed="rId3"/>
              <a:stretch>
                <a:fillRect/>
              </a:stretch>
            </p:blipFill>
            <p:spPr>
              <a:xfrm>
                <a:off x="694800" y="1449720"/>
                <a:ext cx="10550520" cy="4702320"/>
              </a:xfrm>
              <a:prstGeom prst="rect">
                <a:avLst/>
              </a:prstGeom>
            </p:spPr>
          </p:pic>
        </mc:Fallback>
      </mc:AlternateContent>
    </p:spTree>
    <p:extLst>
      <p:ext uri="{BB962C8B-B14F-4D97-AF65-F5344CB8AC3E}">
        <p14:creationId xmlns:p14="http://schemas.microsoft.com/office/powerpoint/2010/main" val="848521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FAC32-C150-42E7-A326-9D99B6AD0843}"/>
              </a:ext>
            </a:extLst>
          </p:cNvPr>
          <p:cNvSpPr>
            <a:spLocks noGrp="1"/>
          </p:cNvSpPr>
          <p:nvPr>
            <p:ph type="title"/>
          </p:nvPr>
        </p:nvSpPr>
        <p:spPr/>
        <p:txBody>
          <a:bodyPr/>
          <a:lstStyle/>
          <a:p>
            <a:r>
              <a:rPr lang="en-US" dirty="0"/>
              <a:t>The Korematsu Problem</a:t>
            </a:r>
          </a:p>
        </p:txBody>
      </p:sp>
      <p:sp>
        <p:nvSpPr>
          <p:cNvPr id="3" name="Content Placeholder 2">
            <a:extLst>
              <a:ext uri="{FF2B5EF4-FFF2-40B4-BE49-F238E27FC236}">
                <a16:creationId xmlns:a16="http://schemas.microsoft.com/office/drawing/2014/main" id="{EA5E1F0B-1D8E-4DB1-ACCF-BE3ACF496976}"/>
              </a:ext>
            </a:extLst>
          </p:cNvPr>
          <p:cNvSpPr>
            <a:spLocks noGrp="1"/>
          </p:cNvSpPr>
          <p:nvPr>
            <p:ph idx="1"/>
          </p:nvPr>
        </p:nvSpPr>
        <p:spPr>
          <a:xfrm>
            <a:off x="838200" y="1825625"/>
            <a:ext cx="9951720" cy="4351338"/>
          </a:xfrm>
        </p:spPr>
        <p:txBody>
          <a:bodyPr>
            <a:normAutofit fontScale="92500" lnSpcReduction="10000"/>
          </a:bodyPr>
          <a:lstStyle/>
          <a:p>
            <a:r>
              <a:rPr lang="en-US" dirty="0"/>
              <a:t>Finally, the dissent invokes Korematsu v. United States, 323 U.S. 214 (1944). Whatever rhetorical advantage the dissent may see in doing so, Korematsu has nothing to do with this case. </a:t>
            </a:r>
            <a:r>
              <a:rPr lang="en-US" dirty="0">
                <a:highlight>
                  <a:srgbClr val="FFFF00"/>
                </a:highlight>
              </a:rPr>
              <a:t>The forcible relocation of U.S. citizens to concentration camps, solely and explicitly on the basis of race, is objectively unlawful and outside the scope of Presidential authority. </a:t>
            </a:r>
            <a:r>
              <a:rPr lang="en-US" dirty="0">
                <a:highlight>
                  <a:srgbClr val="00FF00"/>
                </a:highlight>
              </a:rPr>
              <a:t>But it is wholly inapt to liken that morally repugnant order to a facially neutral policy denying certain foreign nationals the privilege of admission. The entry suspension is an act that is well within executive authority and could have been taken by any other President</a:t>
            </a:r>
            <a:r>
              <a:rPr lang="en-US" dirty="0"/>
              <a:t>—</a:t>
            </a:r>
            <a:r>
              <a:rPr lang="en-US" dirty="0">
                <a:highlight>
                  <a:srgbClr val="FFFF00"/>
                </a:highlight>
              </a:rPr>
              <a:t>the only question is evaluating the actions of this particular President in promulgating an otherwise valid Proclamation.</a:t>
            </a:r>
          </a:p>
          <a:p>
            <a:r>
              <a:rPr lang="en-US" dirty="0">
                <a:highlight>
                  <a:srgbClr val="FFFF00"/>
                </a:highlight>
              </a:rPr>
              <a:t>Trump exceptionalism</a:t>
            </a:r>
          </a:p>
        </p:txBody>
      </p:sp>
      <p:sp>
        <p:nvSpPr>
          <p:cNvPr id="5" name="Slide Number Placeholder 4">
            <a:extLst>
              <a:ext uri="{FF2B5EF4-FFF2-40B4-BE49-F238E27FC236}">
                <a16:creationId xmlns:a16="http://schemas.microsoft.com/office/drawing/2014/main" id="{85FDCB25-E218-C8E8-62DE-DB1EFE378F6B}"/>
              </a:ext>
            </a:extLst>
          </p:cNvPr>
          <p:cNvSpPr>
            <a:spLocks noGrp="1"/>
          </p:cNvSpPr>
          <p:nvPr>
            <p:ph type="sldNum" sz="quarter" idx="12"/>
          </p:nvPr>
        </p:nvSpPr>
        <p:spPr/>
        <p:txBody>
          <a:bodyPr/>
          <a:lstStyle/>
          <a:p>
            <a:fld id="{8CDD72CE-15D5-43BE-841F-78925906E125}" type="slidenum">
              <a:rPr lang="en-US" smtClean="0"/>
              <a:t>42</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17321AD-D839-B1BD-2968-027FF72F3C8D}"/>
                  </a:ext>
                </a:extLst>
              </p14:cNvPr>
              <p14:cNvContentPartPr/>
              <p14:nvPr/>
            </p14:nvContentPartPr>
            <p14:xfrm>
              <a:off x="415440" y="1434240"/>
              <a:ext cx="11205360" cy="4815360"/>
            </p14:xfrm>
          </p:contentPart>
        </mc:Choice>
        <mc:Fallback xmlns="">
          <p:pic>
            <p:nvPicPr>
              <p:cNvPr id="4" name="Ink 3">
                <a:extLst>
                  <a:ext uri="{FF2B5EF4-FFF2-40B4-BE49-F238E27FC236}">
                    <a16:creationId xmlns:a16="http://schemas.microsoft.com/office/drawing/2014/main" id="{C17321AD-D839-B1BD-2968-027FF72F3C8D}"/>
                  </a:ext>
                </a:extLst>
              </p:cNvPr>
              <p:cNvPicPr/>
              <p:nvPr/>
            </p:nvPicPr>
            <p:blipFill>
              <a:blip r:embed="rId3"/>
              <a:stretch>
                <a:fillRect/>
              </a:stretch>
            </p:blipFill>
            <p:spPr>
              <a:xfrm>
                <a:off x="406080" y="1424880"/>
                <a:ext cx="11224080" cy="4834080"/>
              </a:xfrm>
              <a:prstGeom prst="rect">
                <a:avLst/>
              </a:prstGeom>
            </p:spPr>
          </p:pic>
        </mc:Fallback>
      </mc:AlternateContent>
    </p:spTree>
    <p:extLst>
      <p:ext uri="{BB962C8B-B14F-4D97-AF65-F5344CB8AC3E}">
        <p14:creationId xmlns:p14="http://schemas.microsoft.com/office/powerpoint/2010/main" val="1641941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BF78C-A141-4176-8362-7D3E89ABB60C}"/>
              </a:ext>
            </a:extLst>
          </p:cNvPr>
          <p:cNvSpPr>
            <a:spLocks noGrp="1"/>
          </p:cNvSpPr>
          <p:nvPr>
            <p:ph type="title"/>
          </p:nvPr>
        </p:nvSpPr>
        <p:spPr/>
        <p:txBody>
          <a:bodyPr/>
          <a:lstStyle/>
          <a:p>
            <a:r>
              <a:rPr lang="en-US" dirty="0"/>
              <a:t>Is the Court Overruling Korematsu?</a:t>
            </a:r>
          </a:p>
        </p:txBody>
      </p:sp>
      <p:sp>
        <p:nvSpPr>
          <p:cNvPr id="3" name="Content Placeholder 2">
            <a:extLst>
              <a:ext uri="{FF2B5EF4-FFF2-40B4-BE49-F238E27FC236}">
                <a16:creationId xmlns:a16="http://schemas.microsoft.com/office/drawing/2014/main" id="{E223489E-B8B9-4AC3-9E51-877CB5465194}"/>
              </a:ext>
            </a:extLst>
          </p:cNvPr>
          <p:cNvSpPr>
            <a:spLocks noGrp="1"/>
          </p:cNvSpPr>
          <p:nvPr>
            <p:ph idx="1"/>
          </p:nvPr>
        </p:nvSpPr>
        <p:spPr/>
        <p:txBody>
          <a:bodyPr/>
          <a:lstStyle/>
          <a:p>
            <a:r>
              <a:rPr lang="en-US" dirty="0"/>
              <a:t>The dissent’s reference to Korematsu, however, affords this Court the opportunity to make express what is already obvious: </a:t>
            </a:r>
            <a:r>
              <a:rPr lang="en-US" dirty="0">
                <a:highlight>
                  <a:srgbClr val="FFFF00"/>
                </a:highlight>
              </a:rPr>
              <a:t>Korematsu was gravely wrong the day it was decided, has been overruled in the court of history, and—to be clear—“has no place in law under the Constitution.” </a:t>
            </a:r>
            <a:r>
              <a:rPr lang="en-US" dirty="0"/>
              <a:t>323 U.S., at 248 (Jackson, J., dissenting).</a:t>
            </a:r>
          </a:p>
        </p:txBody>
      </p:sp>
      <p:sp>
        <p:nvSpPr>
          <p:cNvPr id="5" name="Slide Number Placeholder 4">
            <a:extLst>
              <a:ext uri="{FF2B5EF4-FFF2-40B4-BE49-F238E27FC236}">
                <a16:creationId xmlns:a16="http://schemas.microsoft.com/office/drawing/2014/main" id="{7FAA031A-9C15-8E71-29E9-0C81711638F8}"/>
              </a:ext>
            </a:extLst>
          </p:cNvPr>
          <p:cNvSpPr>
            <a:spLocks noGrp="1"/>
          </p:cNvSpPr>
          <p:nvPr>
            <p:ph type="sldNum" sz="quarter" idx="12"/>
          </p:nvPr>
        </p:nvSpPr>
        <p:spPr/>
        <p:txBody>
          <a:bodyPr/>
          <a:lstStyle/>
          <a:p>
            <a:fld id="{8CDD72CE-15D5-43BE-841F-78925906E125}" type="slidenum">
              <a:rPr lang="en-US" smtClean="0"/>
              <a:t>43</a:t>
            </a:fld>
            <a:endParaRPr lang="en-US"/>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1711F95-F6AF-6DC8-E78A-67054EB1A98B}"/>
                  </a:ext>
                </a:extLst>
              </p14:cNvPr>
              <p14:cNvContentPartPr/>
              <p14:nvPr/>
            </p14:nvContentPartPr>
            <p14:xfrm>
              <a:off x="1338480" y="2507040"/>
              <a:ext cx="9933840" cy="1352160"/>
            </p14:xfrm>
          </p:contentPart>
        </mc:Choice>
        <mc:Fallback>
          <p:pic>
            <p:nvPicPr>
              <p:cNvPr id="4" name="Ink 3">
                <a:extLst>
                  <a:ext uri="{FF2B5EF4-FFF2-40B4-BE49-F238E27FC236}">
                    <a16:creationId xmlns:a16="http://schemas.microsoft.com/office/drawing/2014/main" id="{41711F95-F6AF-6DC8-E78A-67054EB1A98B}"/>
                  </a:ext>
                </a:extLst>
              </p:cNvPr>
              <p:cNvPicPr/>
              <p:nvPr/>
            </p:nvPicPr>
            <p:blipFill>
              <a:blip r:embed="rId3"/>
              <a:stretch>
                <a:fillRect/>
              </a:stretch>
            </p:blipFill>
            <p:spPr>
              <a:xfrm>
                <a:off x="1329120" y="2497680"/>
                <a:ext cx="9952560" cy="1370880"/>
              </a:xfrm>
              <a:prstGeom prst="rect">
                <a:avLst/>
              </a:prstGeom>
            </p:spPr>
          </p:pic>
        </mc:Fallback>
      </mc:AlternateContent>
    </p:spTree>
    <p:extLst>
      <p:ext uri="{BB962C8B-B14F-4D97-AF65-F5344CB8AC3E}">
        <p14:creationId xmlns:p14="http://schemas.microsoft.com/office/powerpoint/2010/main" val="417763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2A0F7-457B-4CCA-ABCA-CEFEBD244C8C}"/>
              </a:ext>
            </a:extLst>
          </p:cNvPr>
          <p:cNvSpPr>
            <a:spLocks noGrp="1"/>
          </p:cNvSpPr>
          <p:nvPr>
            <p:ph type="ctrTitle"/>
          </p:nvPr>
        </p:nvSpPr>
        <p:spPr/>
        <p:txBody>
          <a:bodyPr/>
          <a:lstStyle/>
          <a:p>
            <a:r>
              <a:rPr lang="en-US" dirty="0"/>
              <a:t>Note 8. Religious Profiling at the border</a:t>
            </a:r>
          </a:p>
        </p:txBody>
      </p:sp>
      <p:sp>
        <p:nvSpPr>
          <p:cNvPr id="3" name="Content Placeholder 2">
            <a:extLst>
              <a:ext uri="{FF2B5EF4-FFF2-40B4-BE49-F238E27FC236}">
                <a16:creationId xmlns:a16="http://schemas.microsoft.com/office/drawing/2014/main" id="{EF5F0C6E-FB73-4508-9CF1-9DB787567255}"/>
              </a:ext>
            </a:extLst>
          </p:cNvPr>
          <p:cNvSpPr>
            <a:spLocks noGrp="1"/>
          </p:cNvSpPr>
          <p:nvPr>
            <p:ph type="subTitle" idx="1"/>
          </p:nvPr>
        </p:nvSpPr>
        <p:spPr/>
        <p:txBody>
          <a:bodyPr/>
          <a:lstStyle/>
          <a:p>
            <a:pPr lvl="0"/>
            <a:r>
              <a:rPr lang="en-US" i="1" dirty="0" err="1"/>
              <a:t>Tabbaa</a:t>
            </a:r>
            <a:r>
              <a:rPr lang="en-US" i="1" dirty="0"/>
              <a:t> v. Chertoff</a:t>
            </a:r>
            <a:r>
              <a:rPr lang="en-US" dirty="0"/>
              <a:t>, 509 F.3d 89 (2d Cir. 2007) </a:t>
            </a:r>
          </a:p>
        </p:txBody>
      </p:sp>
      <p:sp>
        <p:nvSpPr>
          <p:cNvPr id="4" name="Slide Number Placeholder 3">
            <a:extLst>
              <a:ext uri="{FF2B5EF4-FFF2-40B4-BE49-F238E27FC236}">
                <a16:creationId xmlns:a16="http://schemas.microsoft.com/office/drawing/2014/main" id="{33C82DAA-0A95-4EE3-AD73-1F048A3E2E9E}"/>
              </a:ext>
            </a:extLst>
          </p:cNvPr>
          <p:cNvSpPr>
            <a:spLocks noGrp="1"/>
          </p:cNvSpPr>
          <p:nvPr>
            <p:ph type="sldNum" sz="quarter" idx="12"/>
          </p:nvPr>
        </p:nvSpPr>
        <p:spPr/>
        <p:txBody>
          <a:bodyPr/>
          <a:lstStyle/>
          <a:p>
            <a:pPr>
              <a:defRPr/>
            </a:pPr>
            <a:fld id="{3C495D01-7757-47F5-B80B-4FA462DFD55F}" type="slidenum">
              <a:rPr lang="en-US" altLang="en-US" smtClean="0"/>
              <a:pPr>
                <a:defRPr/>
              </a:pPr>
              <a:t>44</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169C7AC9-DCDD-5D75-A889-DE78CAFAF128}"/>
                  </a:ext>
                </a:extLst>
              </p14:cNvPr>
              <p14:cNvContentPartPr/>
              <p14:nvPr/>
            </p14:nvContentPartPr>
            <p14:xfrm>
              <a:off x="1881000" y="4154760"/>
              <a:ext cx="4413600" cy="198000"/>
            </p14:xfrm>
          </p:contentPart>
        </mc:Choice>
        <mc:Fallback>
          <p:pic>
            <p:nvPicPr>
              <p:cNvPr id="5" name="Ink 4">
                <a:extLst>
                  <a:ext uri="{FF2B5EF4-FFF2-40B4-BE49-F238E27FC236}">
                    <a16:creationId xmlns:a16="http://schemas.microsoft.com/office/drawing/2014/main" id="{169C7AC9-DCDD-5D75-A889-DE78CAFAF128}"/>
                  </a:ext>
                </a:extLst>
              </p:cNvPr>
              <p:cNvPicPr/>
              <p:nvPr/>
            </p:nvPicPr>
            <p:blipFill>
              <a:blip r:embed="rId3"/>
              <a:stretch>
                <a:fillRect/>
              </a:stretch>
            </p:blipFill>
            <p:spPr>
              <a:xfrm>
                <a:off x="1871640" y="4145400"/>
                <a:ext cx="4432320" cy="216720"/>
              </a:xfrm>
              <a:prstGeom prst="rect">
                <a:avLst/>
              </a:prstGeom>
            </p:spPr>
          </p:pic>
        </mc:Fallback>
      </mc:AlternateContent>
    </p:spTree>
    <p:extLst>
      <p:ext uri="{BB962C8B-B14F-4D97-AF65-F5344CB8AC3E}">
        <p14:creationId xmlns:p14="http://schemas.microsoft.com/office/powerpoint/2010/main" val="1283530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14E-A6A5-4AB3-AE36-1C259AF2A9A7}"/>
              </a:ext>
            </a:extLst>
          </p:cNvPr>
          <p:cNvSpPr>
            <a:spLocks noGrp="1"/>
          </p:cNvSpPr>
          <p:nvPr>
            <p:ph type="title"/>
          </p:nvPr>
        </p:nvSpPr>
        <p:spPr/>
        <p:txBody>
          <a:bodyPr/>
          <a:lstStyle/>
          <a:p>
            <a:r>
              <a:rPr lang="en-US" dirty="0"/>
              <a:t>What triggered the stop?</a:t>
            </a:r>
          </a:p>
        </p:txBody>
      </p:sp>
      <p:sp>
        <p:nvSpPr>
          <p:cNvPr id="3" name="Content Placeholder 2">
            <a:extLst>
              <a:ext uri="{FF2B5EF4-FFF2-40B4-BE49-F238E27FC236}">
                <a16:creationId xmlns:a16="http://schemas.microsoft.com/office/drawing/2014/main" id="{7349DA36-F060-4BBB-9456-72F0AD5CE034}"/>
              </a:ext>
            </a:extLst>
          </p:cNvPr>
          <p:cNvSpPr>
            <a:spLocks noGrp="1"/>
          </p:cNvSpPr>
          <p:nvPr>
            <p:ph idx="1"/>
          </p:nvPr>
        </p:nvSpPr>
        <p:spPr/>
        <p:txBody>
          <a:bodyPr/>
          <a:lstStyle/>
          <a:p>
            <a:pPr marL="0" indent="0" eaLnBrk="0" fontAlgn="base" hangingPunct="0">
              <a:lnSpc>
                <a:spcPct val="100000"/>
              </a:lnSpc>
              <a:spcBef>
                <a:spcPct val="0"/>
              </a:spcBef>
              <a:spcAft>
                <a:spcPct val="0"/>
              </a:spcAft>
              <a:buNone/>
              <a:defRPr/>
            </a:pPr>
            <a:r>
              <a:rPr lang="en-US" dirty="0"/>
              <a:t>CBP had received classified information giving it reason to believe that terrorists or persons with terrorist ties would be attending a Muslim religious conference in Canada, which drew </a:t>
            </a:r>
            <a:r>
              <a:rPr lang="en-US" dirty="0">
                <a:highlight>
                  <a:srgbClr val="FFFF00"/>
                </a:highlight>
              </a:rPr>
              <a:t>13,000</a:t>
            </a:r>
            <a:r>
              <a:rPr lang="en-US" dirty="0"/>
              <a:t> individuals from across North America. </a:t>
            </a:r>
          </a:p>
        </p:txBody>
      </p:sp>
      <p:sp>
        <p:nvSpPr>
          <p:cNvPr id="4" name="Slide Number Placeholder 3">
            <a:extLst>
              <a:ext uri="{FF2B5EF4-FFF2-40B4-BE49-F238E27FC236}">
                <a16:creationId xmlns:a16="http://schemas.microsoft.com/office/drawing/2014/main" id="{FE5ADFDB-23FD-4AFF-9B4B-6042098F1AA8}"/>
              </a:ext>
            </a:extLst>
          </p:cNvPr>
          <p:cNvSpPr>
            <a:spLocks noGrp="1"/>
          </p:cNvSpPr>
          <p:nvPr>
            <p:ph type="sldNum" sz="quarter" idx="12"/>
          </p:nvPr>
        </p:nvSpPr>
        <p:spPr/>
        <p:txBody>
          <a:bodyPr/>
          <a:lstStyle/>
          <a:p>
            <a:pPr>
              <a:defRPr/>
            </a:pPr>
            <a:fld id="{3C495D01-7757-47F5-B80B-4FA462DFD55F}" type="slidenum">
              <a:rPr lang="en-US" altLang="en-US" smtClean="0"/>
              <a:pPr>
                <a:defRPr/>
              </a:pPr>
              <a:t>45</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A27EEE1-BDD6-D350-CA70-BD452568B935}"/>
                  </a:ext>
                </a:extLst>
              </p14:cNvPr>
              <p14:cNvContentPartPr/>
              <p14:nvPr/>
            </p14:nvContentPartPr>
            <p14:xfrm>
              <a:off x="828000" y="2505600"/>
              <a:ext cx="8870760" cy="801720"/>
            </p14:xfrm>
          </p:contentPart>
        </mc:Choice>
        <mc:Fallback>
          <p:pic>
            <p:nvPicPr>
              <p:cNvPr id="5" name="Ink 4">
                <a:extLst>
                  <a:ext uri="{FF2B5EF4-FFF2-40B4-BE49-F238E27FC236}">
                    <a16:creationId xmlns:a16="http://schemas.microsoft.com/office/drawing/2014/main" id="{BA27EEE1-BDD6-D350-CA70-BD452568B935}"/>
                  </a:ext>
                </a:extLst>
              </p:cNvPr>
              <p:cNvPicPr/>
              <p:nvPr/>
            </p:nvPicPr>
            <p:blipFill>
              <a:blip r:embed="rId3"/>
              <a:stretch>
                <a:fillRect/>
              </a:stretch>
            </p:blipFill>
            <p:spPr>
              <a:xfrm>
                <a:off x="818640" y="2496240"/>
                <a:ext cx="8889480" cy="820440"/>
              </a:xfrm>
              <a:prstGeom prst="rect">
                <a:avLst/>
              </a:prstGeom>
            </p:spPr>
          </p:pic>
        </mc:Fallback>
      </mc:AlternateContent>
    </p:spTree>
    <p:extLst>
      <p:ext uri="{BB962C8B-B14F-4D97-AF65-F5344CB8AC3E}">
        <p14:creationId xmlns:p14="http://schemas.microsoft.com/office/powerpoint/2010/main" val="1966974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7E66-8C0A-4135-B5C3-555A81FD40B0}"/>
              </a:ext>
            </a:extLst>
          </p:cNvPr>
          <p:cNvSpPr>
            <a:spLocks noGrp="1"/>
          </p:cNvSpPr>
          <p:nvPr>
            <p:ph type="title"/>
          </p:nvPr>
        </p:nvSpPr>
        <p:spPr/>
        <p:txBody>
          <a:bodyPr/>
          <a:lstStyle/>
          <a:p>
            <a:r>
              <a:rPr lang="en-US" dirty="0"/>
              <a:t>What did the Border Agents Do?</a:t>
            </a:r>
          </a:p>
        </p:txBody>
      </p:sp>
      <p:sp>
        <p:nvSpPr>
          <p:cNvPr id="3" name="Content Placeholder 2">
            <a:extLst>
              <a:ext uri="{FF2B5EF4-FFF2-40B4-BE49-F238E27FC236}">
                <a16:creationId xmlns:a16="http://schemas.microsoft.com/office/drawing/2014/main" id="{CB41B545-2032-4222-993F-18E760F40D5F}"/>
              </a:ext>
            </a:extLst>
          </p:cNvPr>
          <p:cNvSpPr>
            <a:spLocks noGrp="1"/>
          </p:cNvSpPr>
          <p:nvPr>
            <p:ph idx="1"/>
          </p:nvPr>
        </p:nvSpPr>
        <p:spPr/>
        <p:txBody>
          <a:bodyPr/>
          <a:lstStyle/>
          <a:p>
            <a:pPr marL="0" indent="0" eaLnBrk="0" fontAlgn="base" hangingPunct="0">
              <a:lnSpc>
                <a:spcPct val="100000"/>
              </a:lnSpc>
              <a:spcBef>
                <a:spcPct val="0"/>
              </a:spcBef>
              <a:spcAft>
                <a:spcPct val="0"/>
              </a:spcAft>
              <a:buNone/>
              <a:defRPr/>
            </a:pPr>
            <a:r>
              <a:rPr lang="en-US" dirty="0"/>
              <a:t>Without any particularized suspicion, CBP agents then stopped a group of </a:t>
            </a:r>
            <a:r>
              <a:rPr lang="en-US" dirty="0">
                <a:highlight>
                  <a:srgbClr val="FFFF00"/>
                </a:highlight>
              </a:rPr>
              <a:t>Muslim U.S. citizens </a:t>
            </a:r>
            <a:r>
              <a:rPr lang="en-US" dirty="0"/>
              <a:t>at the border on their return from the conference and </a:t>
            </a:r>
            <a:r>
              <a:rPr lang="en-US" dirty="0">
                <a:highlight>
                  <a:srgbClr val="FFFF00"/>
                </a:highlight>
              </a:rPr>
              <a:t>frisked, fingerprinted, photographed, questioned, and detained them for four to six hours</a:t>
            </a:r>
            <a:r>
              <a:rPr lang="en-US" dirty="0"/>
              <a:t>, without telling them why they had been pulled aside. </a:t>
            </a:r>
          </a:p>
        </p:txBody>
      </p:sp>
      <p:sp>
        <p:nvSpPr>
          <p:cNvPr id="4" name="Slide Number Placeholder 3">
            <a:extLst>
              <a:ext uri="{FF2B5EF4-FFF2-40B4-BE49-F238E27FC236}">
                <a16:creationId xmlns:a16="http://schemas.microsoft.com/office/drawing/2014/main" id="{2B0676BE-31C2-4341-B048-7B7790CEAE85}"/>
              </a:ext>
            </a:extLst>
          </p:cNvPr>
          <p:cNvSpPr>
            <a:spLocks noGrp="1"/>
          </p:cNvSpPr>
          <p:nvPr>
            <p:ph type="sldNum" sz="quarter" idx="12"/>
          </p:nvPr>
        </p:nvSpPr>
        <p:spPr/>
        <p:txBody>
          <a:bodyPr/>
          <a:lstStyle/>
          <a:p>
            <a:pPr>
              <a:defRPr/>
            </a:pPr>
            <a:fld id="{3C495D01-7757-47F5-B80B-4FA462DFD55F}" type="slidenum">
              <a:rPr lang="en-US" altLang="en-US" smtClean="0"/>
              <a:pPr>
                <a:defRPr/>
              </a:pPr>
              <a:t>46</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4F0876C-1128-905A-D1B2-BE6811844BF4}"/>
                  </a:ext>
                </a:extLst>
              </p14:cNvPr>
              <p14:cNvContentPartPr/>
              <p14:nvPr/>
            </p14:nvContentPartPr>
            <p14:xfrm>
              <a:off x="964440" y="2581200"/>
              <a:ext cx="9856800" cy="1073160"/>
            </p14:xfrm>
          </p:contentPart>
        </mc:Choice>
        <mc:Fallback>
          <p:pic>
            <p:nvPicPr>
              <p:cNvPr id="5" name="Ink 4">
                <a:extLst>
                  <a:ext uri="{FF2B5EF4-FFF2-40B4-BE49-F238E27FC236}">
                    <a16:creationId xmlns:a16="http://schemas.microsoft.com/office/drawing/2014/main" id="{24F0876C-1128-905A-D1B2-BE6811844BF4}"/>
                  </a:ext>
                </a:extLst>
              </p:cNvPr>
              <p:cNvPicPr/>
              <p:nvPr/>
            </p:nvPicPr>
            <p:blipFill>
              <a:blip r:embed="rId3"/>
              <a:stretch>
                <a:fillRect/>
              </a:stretch>
            </p:blipFill>
            <p:spPr>
              <a:xfrm>
                <a:off x="955080" y="2571840"/>
                <a:ext cx="9875520" cy="1091880"/>
              </a:xfrm>
              <a:prstGeom prst="rect">
                <a:avLst/>
              </a:prstGeom>
            </p:spPr>
          </p:pic>
        </mc:Fallback>
      </mc:AlternateContent>
    </p:spTree>
    <p:extLst>
      <p:ext uri="{BB962C8B-B14F-4D97-AF65-F5344CB8AC3E}">
        <p14:creationId xmlns:p14="http://schemas.microsoft.com/office/powerpoint/2010/main" val="41006506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60C70-7990-4D72-BF7B-F410AF47250B}"/>
              </a:ext>
            </a:extLst>
          </p:cNvPr>
          <p:cNvSpPr>
            <a:spLocks noGrp="1"/>
          </p:cNvSpPr>
          <p:nvPr>
            <p:ph type="title"/>
          </p:nvPr>
        </p:nvSpPr>
        <p:spPr/>
        <p:txBody>
          <a:bodyPr/>
          <a:lstStyle/>
          <a:p>
            <a:r>
              <a:rPr lang="en-US" dirty="0"/>
              <a:t>What happened at court?</a:t>
            </a:r>
          </a:p>
        </p:txBody>
      </p:sp>
      <p:sp>
        <p:nvSpPr>
          <p:cNvPr id="3" name="Content Placeholder 2">
            <a:extLst>
              <a:ext uri="{FF2B5EF4-FFF2-40B4-BE49-F238E27FC236}">
                <a16:creationId xmlns:a16="http://schemas.microsoft.com/office/drawing/2014/main" id="{B022A68A-7EB5-48DE-8185-A35CD7F6EA00}"/>
              </a:ext>
            </a:extLst>
          </p:cNvPr>
          <p:cNvSpPr>
            <a:spLocks noGrp="1"/>
          </p:cNvSpPr>
          <p:nvPr>
            <p:ph idx="1"/>
          </p:nvPr>
        </p:nvSpPr>
        <p:spPr/>
        <p:txBody>
          <a:bodyPr>
            <a:normAutofit/>
          </a:bodyPr>
          <a:lstStyle/>
          <a:p>
            <a:pPr marL="0" indent="0" eaLnBrk="0" fontAlgn="base" hangingPunct="0">
              <a:lnSpc>
                <a:spcPct val="100000"/>
              </a:lnSpc>
              <a:spcBef>
                <a:spcPct val="0"/>
              </a:spcBef>
              <a:spcAft>
                <a:spcPct val="0"/>
              </a:spcAft>
              <a:buNone/>
              <a:defRPr/>
            </a:pPr>
            <a:r>
              <a:rPr lang="en-US" dirty="0"/>
              <a:t>When these citizens challenged these actions in court, the court of appeals ultimately ruled that, as ‘‘routine’’ border searches, the actions did not violate the Fourth Amendment. </a:t>
            </a:r>
          </a:p>
          <a:p>
            <a:pPr marL="0" indent="0" eaLnBrk="0" fontAlgn="base" hangingPunct="0">
              <a:lnSpc>
                <a:spcPct val="100000"/>
              </a:lnSpc>
              <a:spcBef>
                <a:spcPct val="0"/>
              </a:spcBef>
              <a:spcAft>
                <a:spcPct val="0"/>
              </a:spcAft>
              <a:buNone/>
              <a:defRPr/>
            </a:pPr>
            <a:r>
              <a:rPr lang="en-US" dirty="0"/>
              <a:t>It also held that the </a:t>
            </a:r>
            <a:r>
              <a:rPr lang="en-US" dirty="0">
                <a:highlight>
                  <a:srgbClr val="FFFF00"/>
                </a:highlight>
              </a:rPr>
              <a:t>actions did not violate the plaintiffs’ First Amendment rights of association or religious freedom under a strict scrutiny test, because they served a compelling counterterrorism need, and, at the border, this need could not have been satisfied by any significantly less restrictive means.</a:t>
            </a:r>
          </a:p>
        </p:txBody>
      </p:sp>
      <p:sp>
        <p:nvSpPr>
          <p:cNvPr id="4" name="Slide Number Placeholder 3">
            <a:extLst>
              <a:ext uri="{FF2B5EF4-FFF2-40B4-BE49-F238E27FC236}">
                <a16:creationId xmlns:a16="http://schemas.microsoft.com/office/drawing/2014/main" id="{A3C30D6D-A43B-46C6-89C5-C3C5B8C03C20}"/>
              </a:ext>
            </a:extLst>
          </p:cNvPr>
          <p:cNvSpPr>
            <a:spLocks noGrp="1"/>
          </p:cNvSpPr>
          <p:nvPr>
            <p:ph type="sldNum" sz="quarter" idx="12"/>
          </p:nvPr>
        </p:nvSpPr>
        <p:spPr/>
        <p:txBody>
          <a:bodyPr/>
          <a:lstStyle/>
          <a:p>
            <a:pPr>
              <a:defRPr/>
            </a:pPr>
            <a:fld id="{3C495D01-7757-47F5-B80B-4FA462DFD55F}" type="slidenum">
              <a:rPr lang="en-US" altLang="en-US" smtClean="0"/>
              <a:pPr>
                <a:defRPr/>
              </a:pPr>
              <a:t>47</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440DACD-2C05-84EA-AB04-5159B5E4F12A}"/>
                  </a:ext>
                </a:extLst>
              </p14:cNvPr>
              <p14:cNvContentPartPr/>
              <p14:nvPr/>
            </p14:nvContentPartPr>
            <p14:xfrm>
              <a:off x="941760" y="2212200"/>
              <a:ext cx="10259280" cy="3234960"/>
            </p14:xfrm>
          </p:contentPart>
        </mc:Choice>
        <mc:Fallback>
          <p:pic>
            <p:nvPicPr>
              <p:cNvPr id="5" name="Ink 4">
                <a:extLst>
                  <a:ext uri="{FF2B5EF4-FFF2-40B4-BE49-F238E27FC236}">
                    <a16:creationId xmlns:a16="http://schemas.microsoft.com/office/drawing/2014/main" id="{F440DACD-2C05-84EA-AB04-5159B5E4F12A}"/>
                  </a:ext>
                </a:extLst>
              </p:cNvPr>
              <p:cNvPicPr/>
              <p:nvPr/>
            </p:nvPicPr>
            <p:blipFill>
              <a:blip r:embed="rId3"/>
              <a:stretch>
                <a:fillRect/>
              </a:stretch>
            </p:blipFill>
            <p:spPr>
              <a:xfrm>
                <a:off x="932400" y="2202840"/>
                <a:ext cx="10278000" cy="3253680"/>
              </a:xfrm>
              <a:prstGeom prst="rect">
                <a:avLst/>
              </a:prstGeom>
            </p:spPr>
          </p:pic>
        </mc:Fallback>
      </mc:AlternateContent>
    </p:spTree>
    <p:extLst>
      <p:ext uri="{BB962C8B-B14F-4D97-AF65-F5344CB8AC3E}">
        <p14:creationId xmlns:p14="http://schemas.microsoft.com/office/powerpoint/2010/main" val="343904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261E5-7443-421E-B598-D616BAE729E5}"/>
              </a:ext>
            </a:extLst>
          </p:cNvPr>
          <p:cNvSpPr>
            <a:spLocks noGrp="1"/>
          </p:cNvSpPr>
          <p:nvPr>
            <p:ph type="title"/>
          </p:nvPr>
        </p:nvSpPr>
        <p:spPr>
          <a:xfrm>
            <a:off x="478972" y="242661"/>
            <a:ext cx="9961091" cy="1740707"/>
          </a:xfrm>
        </p:spPr>
        <p:txBody>
          <a:bodyPr>
            <a:normAutofit fontScale="90000"/>
          </a:bodyPr>
          <a:lstStyle/>
          <a:p>
            <a:pPr lvl="0"/>
            <a:r>
              <a:rPr lang="en-US" dirty="0"/>
              <a:t>Tanvir v. </a:t>
            </a:r>
            <a:r>
              <a:rPr lang="en-US" dirty="0" err="1"/>
              <a:t>Tanzin</a:t>
            </a:r>
            <a:r>
              <a:rPr lang="en-US" dirty="0"/>
              <a:t>, 894 F.3d 449 (2d Cir. 2018), affirmed by </a:t>
            </a:r>
            <a:r>
              <a:rPr lang="it-IT" dirty="0"/>
              <a:t>Tanzin v. Tanvir, 141 S. Ct. 486, 208 L. Ed. 2d 295 (2020)</a:t>
            </a:r>
            <a:endParaRPr lang="en-US" dirty="0"/>
          </a:p>
        </p:txBody>
      </p:sp>
      <p:sp>
        <p:nvSpPr>
          <p:cNvPr id="3" name="Content Placeholder 2">
            <a:extLst>
              <a:ext uri="{FF2B5EF4-FFF2-40B4-BE49-F238E27FC236}">
                <a16:creationId xmlns:a16="http://schemas.microsoft.com/office/drawing/2014/main" id="{6C923D94-49F4-4405-B176-1B9AD1803B2C}"/>
              </a:ext>
            </a:extLst>
          </p:cNvPr>
          <p:cNvSpPr>
            <a:spLocks noGrp="1"/>
          </p:cNvSpPr>
          <p:nvPr>
            <p:ph idx="1"/>
          </p:nvPr>
        </p:nvSpPr>
        <p:spPr>
          <a:xfrm>
            <a:off x="838200" y="2162755"/>
            <a:ext cx="10404944" cy="4014208"/>
          </a:xfrm>
        </p:spPr>
        <p:txBody>
          <a:bodyPr>
            <a:normAutofit/>
          </a:bodyPr>
          <a:lstStyle/>
          <a:p>
            <a:r>
              <a:rPr lang="en-US" dirty="0"/>
              <a:t>Tanvir and his fellow Muslim plaintiffs had become either </a:t>
            </a:r>
            <a:r>
              <a:rPr lang="en-US" dirty="0">
                <a:highlight>
                  <a:srgbClr val="FFFF00"/>
                </a:highlight>
              </a:rPr>
              <a:t>citizens or permanent resident aliens </a:t>
            </a:r>
            <a:r>
              <a:rPr lang="en-US" dirty="0"/>
              <a:t>after immigrating to the United States. They had family in Pakistan (and possibly Afghanistan) whom they desired to visit from time to time. Alleging that the </a:t>
            </a:r>
            <a:r>
              <a:rPr lang="en-US" dirty="0">
                <a:highlight>
                  <a:srgbClr val="FFFF00"/>
                </a:highlight>
              </a:rPr>
              <a:t>FBI threatened to and did place them on the No Fly list unless they agreed to spy and inform on their Muslim communities abroa</a:t>
            </a:r>
            <a:r>
              <a:rPr lang="en-US" dirty="0"/>
              <a:t>d, they brought </a:t>
            </a:r>
            <a:r>
              <a:rPr lang="en-US" dirty="0">
                <a:highlight>
                  <a:srgbClr val="FFFF00"/>
                </a:highlight>
              </a:rPr>
              <a:t>claims for damages under the First Amendment and the Religious Freedom Restoration Act (RFRA). </a:t>
            </a:r>
          </a:p>
        </p:txBody>
      </p:sp>
      <p:sp>
        <p:nvSpPr>
          <p:cNvPr id="4" name="Slide Number Placeholder 3">
            <a:extLst>
              <a:ext uri="{FF2B5EF4-FFF2-40B4-BE49-F238E27FC236}">
                <a16:creationId xmlns:a16="http://schemas.microsoft.com/office/drawing/2014/main" id="{DA693C1C-92D7-424F-AF6F-3D4B423C4498}"/>
              </a:ext>
            </a:extLst>
          </p:cNvPr>
          <p:cNvSpPr>
            <a:spLocks noGrp="1"/>
          </p:cNvSpPr>
          <p:nvPr>
            <p:ph type="sldNum" sz="quarter" idx="12"/>
          </p:nvPr>
        </p:nvSpPr>
        <p:spPr/>
        <p:txBody>
          <a:bodyPr/>
          <a:lstStyle/>
          <a:p>
            <a:pPr>
              <a:defRPr/>
            </a:pPr>
            <a:fld id="{3C495D01-7757-47F5-B80B-4FA462DFD55F}" type="slidenum">
              <a:rPr lang="en-US" altLang="en-US" smtClean="0"/>
              <a:pPr>
                <a:defRPr/>
              </a:pPr>
              <a:t>48</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95B0952-5C53-1A4E-E8BA-47086675DD40}"/>
                  </a:ext>
                </a:extLst>
              </p14:cNvPr>
              <p14:cNvContentPartPr/>
              <p14:nvPr/>
            </p14:nvContentPartPr>
            <p14:xfrm>
              <a:off x="723960" y="765720"/>
              <a:ext cx="10229040" cy="5783760"/>
            </p14:xfrm>
          </p:contentPart>
        </mc:Choice>
        <mc:Fallback>
          <p:pic>
            <p:nvPicPr>
              <p:cNvPr id="5" name="Ink 4">
                <a:extLst>
                  <a:ext uri="{FF2B5EF4-FFF2-40B4-BE49-F238E27FC236}">
                    <a16:creationId xmlns:a16="http://schemas.microsoft.com/office/drawing/2014/main" id="{395B0952-5C53-1A4E-E8BA-47086675DD40}"/>
                  </a:ext>
                </a:extLst>
              </p:cNvPr>
              <p:cNvPicPr/>
              <p:nvPr/>
            </p:nvPicPr>
            <p:blipFill>
              <a:blip r:embed="rId3"/>
              <a:stretch>
                <a:fillRect/>
              </a:stretch>
            </p:blipFill>
            <p:spPr>
              <a:xfrm>
                <a:off x="714600" y="756360"/>
                <a:ext cx="10247760" cy="5802480"/>
              </a:xfrm>
              <a:prstGeom prst="rect">
                <a:avLst/>
              </a:prstGeom>
            </p:spPr>
          </p:pic>
        </mc:Fallback>
      </mc:AlternateContent>
    </p:spTree>
    <p:extLst>
      <p:ext uri="{BB962C8B-B14F-4D97-AF65-F5344CB8AC3E}">
        <p14:creationId xmlns:p14="http://schemas.microsoft.com/office/powerpoint/2010/main" val="35310774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3181-082B-4B1D-AB8C-8B161832A5E3}"/>
              </a:ext>
            </a:extLst>
          </p:cNvPr>
          <p:cNvSpPr>
            <a:spLocks noGrp="1"/>
          </p:cNvSpPr>
          <p:nvPr>
            <p:ph type="title"/>
          </p:nvPr>
        </p:nvSpPr>
        <p:spPr/>
        <p:txBody>
          <a:bodyPr/>
          <a:lstStyle/>
          <a:p>
            <a:r>
              <a:rPr lang="en-US" dirty="0"/>
              <a:t>The Court Ruling</a:t>
            </a:r>
          </a:p>
        </p:txBody>
      </p:sp>
      <p:sp>
        <p:nvSpPr>
          <p:cNvPr id="3" name="Content Placeholder 2">
            <a:extLst>
              <a:ext uri="{FF2B5EF4-FFF2-40B4-BE49-F238E27FC236}">
                <a16:creationId xmlns:a16="http://schemas.microsoft.com/office/drawing/2014/main" id="{EF29D762-C889-448C-9C4A-3CDA104D461D}"/>
              </a:ext>
            </a:extLst>
          </p:cNvPr>
          <p:cNvSpPr>
            <a:spLocks noGrp="1"/>
          </p:cNvSpPr>
          <p:nvPr>
            <p:ph idx="1"/>
          </p:nvPr>
        </p:nvSpPr>
        <p:spPr>
          <a:xfrm>
            <a:off x="764771" y="1596044"/>
            <a:ext cx="10374284" cy="4613925"/>
          </a:xfrm>
        </p:spPr>
        <p:txBody>
          <a:bodyPr>
            <a:normAutofit/>
          </a:bodyPr>
          <a:lstStyle/>
          <a:p>
            <a:r>
              <a:rPr lang="en-US" dirty="0"/>
              <a:t>The court of appeals held </a:t>
            </a:r>
            <a:r>
              <a:rPr lang="en-US" dirty="0">
                <a:highlight>
                  <a:srgbClr val="FFFF00"/>
                </a:highlight>
              </a:rPr>
              <a:t>“that RFRA permits a plaintiff to recover money damages against federal officers sued in their individual capacities for violations of RFRA’s substantive protections</a:t>
            </a:r>
            <a:r>
              <a:rPr lang="en-US" dirty="0"/>
              <a:t>.”  </a:t>
            </a:r>
          </a:p>
          <a:p>
            <a:pPr lvl="1"/>
            <a:r>
              <a:rPr lang="en-US" dirty="0"/>
              <a:t>Affirmed, 8-0, in an opinion by Justice Thomas on December 10, 2020. Justice Barrett took no part in the consideration or decision of this case.</a:t>
            </a:r>
          </a:p>
          <a:p>
            <a:pPr lvl="1"/>
            <a:r>
              <a:rPr lang="en-US" dirty="0"/>
              <a:t>There is no further history, so the case was likely settled.</a:t>
            </a:r>
          </a:p>
          <a:p>
            <a:r>
              <a:rPr lang="en-US" dirty="0"/>
              <a:t>This case creates a new path to challenge these actions. </a:t>
            </a:r>
          </a:p>
          <a:p>
            <a:r>
              <a:rPr lang="en-US" dirty="0">
                <a:highlight>
                  <a:srgbClr val="FFFF00"/>
                </a:highlight>
              </a:rPr>
              <a:t>Remember, this is not a border entry case but a US person in the US case.</a:t>
            </a:r>
          </a:p>
          <a:p>
            <a:endParaRPr lang="en-US" dirty="0"/>
          </a:p>
        </p:txBody>
      </p:sp>
      <p:sp>
        <p:nvSpPr>
          <p:cNvPr id="4" name="Slide Number Placeholder 3">
            <a:extLst>
              <a:ext uri="{FF2B5EF4-FFF2-40B4-BE49-F238E27FC236}">
                <a16:creationId xmlns:a16="http://schemas.microsoft.com/office/drawing/2014/main" id="{DBE0069A-0949-4073-99AA-8FCAF357266A}"/>
              </a:ext>
            </a:extLst>
          </p:cNvPr>
          <p:cNvSpPr>
            <a:spLocks noGrp="1"/>
          </p:cNvSpPr>
          <p:nvPr>
            <p:ph type="sldNum" sz="quarter" idx="12"/>
          </p:nvPr>
        </p:nvSpPr>
        <p:spPr/>
        <p:txBody>
          <a:bodyPr/>
          <a:lstStyle/>
          <a:p>
            <a:pPr>
              <a:defRPr/>
            </a:pPr>
            <a:fld id="{3C495D01-7757-47F5-B80B-4FA462DFD55F}" type="slidenum">
              <a:rPr lang="en-US" altLang="en-US" smtClean="0"/>
              <a:pPr>
                <a:defRPr/>
              </a:pPr>
              <a:t>49</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F52483E-0AAF-E75F-D8F0-041A084A3380}"/>
                  </a:ext>
                </a:extLst>
              </p14:cNvPr>
              <p14:cNvContentPartPr/>
              <p14:nvPr/>
            </p14:nvContentPartPr>
            <p14:xfrm>
              <a:off x="951120" y="1178640"/>
              <a:ext cx="10317240" cy="5097240"/>
            </p14:xfrm>
          </p:contentPart>
        </mc:Choice>
        <mc:Fallback>
          <p:pic>
            <p:nvPicPr>
              <p:cNvPr id="5" name="Ink 4">
                <a:extLst>
                  <a:ext uri="{FF2B5EF4-FFF2-40B4-BE49-F238E27FC236}">
                    <a16:creationId xmlns:a16="http://schemas.microsoft.com/office/drawing/2014/main" id="{2F52483E-0AAF-E75F-D8F0-041A084A3380}"/>
                  </a:ext>
                </a:extLst>
              </p:cNvPr>
              <p:cNvPicPr/>
              <p:nvPr/>
            </p:nvPicPr>
            <p:blipFill>
              <a:blip r:embed="rId3"/>
              <a:stretch>
                <a:fillRect/>
              </a:stretch>
            </p:blipFill>
            <p:spPr>
              <a:xfrm>
                <a:off x="941760" y="1169280"/>
                <a:ext cx="10335960" cy="5115960"/>
              </a:xfrm>
              <a:prstGeom prst="rect">
                <a:avLst/>
              </a:prstGeom>
            </p:spPr>
          </p:pic>
        </mc:Fallback>
      </mc:AlternateContent>
    </p:spTree>
    <p:extLst>
      <p:ext uri="{BB962C8B-B14F-4D97-AF65-F5344CB8AC3E}">
        <p14:creationId xmlns:p14="http://schemas.microsoft.com/office/powerpoint/2010/main" val="10615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E8F9A-8DA3-4723-A71C-BDA55752A120}"/>
              </a:ext>
            </a:extLst>
          </p:cNvPr>
          <p:cNvSpPr>
            <a:spLocks noGrp="1"/>
          </p:cNvSpPr>
          <p:nvPr>
            <p:ph type="title"/>
          </p:nvPr>
        </p:nvSpPr>
        <p:spPr/>
        <p:txBody>
          <a:bodyPr/>
          <a:lstStyle/>
          <a:p>
            <a:pPr lvl="0"/>
            <a:r>
              <a:rPr lang="en-US" dirty="0"/>
              <a:t>What was their ethnicity and citizenship?</a:t>
            </a:r>
          </a:p>
        </p:txBody>
      </p:sp>
      <p:sp>
        <p:nvSpPr>
          <p:cNvPr id="3" name="Content Placeholder 2">
            <a:extLst>
              <a:ext uri="{FF2B5EF4-FFF2-40B4-BE49-F238E27FC236}">
                <a16:creationId xmlns:a16="http://schemas.microsoft.com/office/drawing/2014/main" id="{A0BE9E04-5700-4A00-90AC-5C08D64DD60D}"/>
              </a:ext>
            </a:extLst>
          </p:cNvPr>
          <p:cNvSpPr>
            <a:spLocks noGrp="1"/>
          </p:cNvSpPr>
          <p:nvPr>
            <p:ph idx="1"/>
          </p:nvPr>
        </p:nvSpPr>
        <p:spPr/>
        <p:txBody>
          <a:bodyPr>
            <a:normAutofit/>
          </a:bodyPr>
          <a:lstStyle/>
          <a:p>
            <a:pPr lvl="0"/>
            <a:r>
              <a:rPr lang="en-US" dirty="0"/>
              <a:t>Both were born in Egypt, but Farag, 36, had moved to the United States in 1971 at age five and later became an American citizen. He was a retired New York City police officer, and was then employed by the United States Bureau of Prisons as a corrections officer. </a:t>
            </a:r>
            <a:r>
              <a:rPr lang="en-US" dirty="0" err="1"/>
              <a:t>Elmasry</a:t>
            </a:r>
            <a:r>
              <a:rPr lang="en-US" dirty="0"/>
              <a:t>, 37, was an Egyptian citizen; he was employed in Egypt by General Electric as an area sales manager for its Africa-East Mediterranean region and had a valid U.S. visa.</a:t>
            </a:r>
          </a:p>
        </p:txBody>
      </p:sp>
      <p:sp>
        <p:nvSpPr>
          <p:cNvPr id="4" name="Slide Number Placeholder 3">
            <a:extLst>
              <a:ext uri="{FF2B5EF4-FFF2-40B4-BE49-F238E27FC236}">
                <a16:creationId xmlns:a16="http://schemas.microsoft.com/office/drawing/2014/main" id="{1C239E8E-7D9C-402E-A1A5-17D046176208}"/>
              </a:ext>
            </a:extLst>
          </p:cNvPr>
          <p:cNvSpPr>
            <a:spLocks noGrp="1"/>
          </p:cNvSpPr>
          <p:nvPr>
            <p:ph type="sldNum" sz="quarter" idx="12"/>
          </p:nvPr>
        </p:nvSpPr>
        <p:spPr/>
        <p:txBody>
          <a:bodyPr/>
          <a:lstStyle/>
          <a:p>
            <a:pPr>
              <a:defRPr/>
            </a:pPr>
            <a:fld id="{3C495D01-7757-47F5-B80B-4FA462DFD55F}" type="slidenum">
              <a:rPr lang="en-US" altLang="en-US" smtClean="0"/>
              <a:pPr>
                <a:defRPr/>
              </a:pPr>
              <a:t>5</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87DA4AFB-F1AA-982A-026D-840A7C815BAD}"/>
                  </a:ext>
                </a:extLst>
              </p14:cNvPr>
              <p14:cNvContentPartPr/>
              <p14:nvPr/>
            </p14:nvContentPartPr>
            <p14:xfrm>
              <a:off x="1123920" y="3729240"/>
              <a:ext cx="9545040" cy="895680"/>
            </p14:xfrm>
          </p:contentPart>
        </mc:Choice>
        <mc:Fallback xmlns="">
          <p:pic>
            <p:nvPicPr>
              <p:cNvPr id="5" name="Ink 4">
                <a:extLst>
                  <a:ext uri="{FF2B5EF4-FFF2-40B4-BE49-F238E27FC236}">
                    <a16:creationId xmlns:a16="http://schemas.microsoft.com/office/drawing/2014/main" id="{87DA4AFB-F1AA-982A-026D-840A7C815BAD}"/>
                  </a:ext>
                </a:extLst>
              </p:cNvPr>
              <p:cNvPicPr/>
              <p:nvPr/>
            </p:nvPicPr>
            <p:blipFill>
              <a:blip r:embed="rId3"/>
              <a:stretch>
                <a:fillRect/>
              </a:stretch>
            </p:blipFill>
            <p:spPr>
              <a:xfrm>
                <a:off x="1114560" y="3719880"/>
                <a:ext cx="9563760" cy="914400"/>
              </a:xfrm>
              <a:prstGeom prst="rect">
                <a:avLst/>
              </a:prstGeom>
            </p:spPr>
          </p:pic>
        </mc:Fallback>
      </mc:AlternateContent>
    </p:spTree>
    <p:extLst>
      <p:ext uri="{BB962C8B-B14F-4D97-AF65-F5344CB8AC3E}">
        <p14:creationId xmlns:p14="http://schemas.microsoft.com/office/powerpoint/2010/main" val="2592267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CB40-2655-415B-B6AD-5A414519E8F4}"/>
              </a:ext>
            </a:extLst>
          </p:cNvPr>
          <p:cNvSpPr>
            <a:spLocks noGrp="1"/>
          </p:cNvSpPr>
          <p:nvPr>
            <p:ph type="title"/>
          </p:nvPr>
        </p:nvSpPr>
        <p:spPr/>
        <p:txBody>
          <a:bodyPr/>
          <a:lstStyle/>
          <a:p>
            <a:pPr lvl="0"/>
            <a:r>
              <a:rPr lang="en-US" dirty="0"/>
              <a:t>How did the court describe Farag?</a:t>
            </a:r>
          </a:p>
        </p:txBody>
      </p:sp>
      <p:sp>
        <p:nvSpPr>
          <p:cNvPr id="3" name="Content Placeholder 2">
            <a:extLst>
              <a:ext uri="{FF2B5EF4-FFF2-40B4-BE49-F238E27FC236}">
                <a16:creationId xmlns:a16="http://schemas.microsoft.com/office/drawing/2014/main" id="{997FB6F2-C515-4D96-864B-2370558E9BEB}"/>
              </a:ext>
            </a:extLst>
          </p:cNvPr>
          <p:cNvSpPr>
            <a:spLocks noGrp="1"/>
          </p:cNvSpPr>
          <p:nvPr>
            <p:ph idx="1"/>
          </p:nvPr>
        </p:nvSpPr>
        <p:spPr/>
        <p:txBody>
          <a:bodyPr/>
          <a:lstStyle/>
          <a:p>
            <a:pPr lvl="0"/>
            <a:r>
              <a:rPr lang="en-US" dirty="0"/>
              <a:t>As an Arab</a:t>
            </a:r>
          </a:p>
          <a:p>
            <a:pPr lvl="0"/>
            <a:r>
              <a:rPr lang="en-US" dirty="0"/>
              <a:t>Why is this troubling?</a:t>
            </a:r>
          </a:p>
          <a:p>
            <a:pPr lvl="0"/>
            <a:r>
              <a:rPr lang="en-US" dirty="0"/>
              <a:t>He had grown up in the US and was a citizen</a:t>
            </a:r>
          </a:p>
        </p:txBody>
      </p:sp>
      <p:sp>
        <p:nvSpPr>
          <p:cNvPr id="4" name="Slide Number Placeholder 3">
            <a:extLst>
              <a:ext uri="{FF2B5EF4-FFF2-40B4-BE49-F238E27FC236}">
                <a16:creationId xmlns:a16="http://schemas.microsoft.com/office/drawing/2014/main" id="{CB9FABA7-FEF2-48D1-9A5C-A49D1AAD89BC}"/>
              </a:ext>
            </a:extLst>
          </p:cNvPr>
          <p:cNvSpPr>
            <a:spLocks noGrp="1"/>
          </p:cNvSpPr>
          <p:nvPr>
            <p:ph type="sldNum" sz="quarter" idx="12"/>
          </p:nvPr>
        </p:nvSpPr>
        <p:spPr/>
        <p:txBody>
          <a:bodyPr/>
          <a:lstStyle/>
          <a:p>
            <a:pPr>
              <a:defRPr/>
            </a:pPr>
            <a:fld id="{3C495D01-7757-47F5-B80B-4FA462DFD55F}" type="slidenum">
              <a:rPr lang="en-US" altLang="en-US" smtClean="0"/>
              <a:pPr>
                <a:defRPr/>
              </a:pPr>
              <a:t>6</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A9A1AA48-AB31-5922-7D07-640D20EB9EEC}"/>
                  </a:ext>
                </a:extLst>
              </p14:cNvPr>
              <p14:cNvContentPartPr/>
              <p14:nvPr/>
            </p14:nvContentPartPr>
            <p14:xfrm>
              <a:off x="447840" y="1642320"/>
              <a:ext cx="8423640" cy="2470320"/>
            </p14:xfrm>
          </p:contentPart>
        </mc:Choice>
        <mc:Fallback xmlns="">
          <p:pic>
            <p:nvPicPr>
              <p:cNvPr id="5" name="Ink 4">
                <a:extLst>
                  <a:ext uri="{FF2B5EF4-FFF2-40B4-BE49-F238E27FC236}">
                    <a16:creationId xmlns:a16="http://schemas.microsoft.com/office/drawing/2014/main" id="{A9A1AA48-AB31-5922-7D07-640D20EB9EEC}"/>
                  </a:ext>
                </a:extLst>
              </p:cNvPr>
              <p:cNvPicPr/>
              <p:nvPr/>
            </p:nvPicPr>
            <p:blipFill>
              <a:blip r:embed="rId3"/>
              <a:stretch>
                <a:fillRect/>
              </a:stretch>
            </p:blipFill>
            <p:spPr>
              <a:xfrm>
                <a:off x="438480" y="1632960"/>
                <a:ext cx="8442360" cy="2489040"/>
              </a:xfrm>
              <a:prstGeom prst="rect">
                <a:avLst/>
              </a:prstGeom>
            </p:spPr>
          </p:pic>
        </mc:Fallback>
      </mc:AlternateContent>
    </p:spTree>
    <p:extLst>
      <p:ext uri="{BB962C8B-B14F-4D97-AF65-F5344CB8AC3E}">
        <p14:creationId xmlns:p14="http://schemas.microsoft.com/office/powerpoint/2010/main" val="1498057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FAA6B-9BFC-48B1-8A90-F7EFB530C95A}"/>
              </a:ext>
            </a:extLst>
          </p:cNvPr>
          <p:cNvSpPr>
            <a:spLocks noGrp="1"/>
          </p:cNvSpPr>
          <p:nvPr>
            <p:ph type="title"/>
          </p:nvPr>
        </p:nvSpPr>
        <p:spPr/>
        <p:txBody>
          <a:bodyPr/>
          <a:lstStyle/>
          <a:p>
            <a:pPr lvl="0"/>
            <a:r>
              <a:rPr lang="en-US" dirty="0"/>
              <a:t>What kind action did they bring?</a:t>
            </a:r>
          </a:p>
        </p:txBody>
      </p:sp>
      <p:sp>
        <p:nvSpPr>
          <p:cNvPr id="3" name="Content Placeholder 2">
            <a:extLst>
              <a:ext uri="{FF2B5EF4-FFF2-40B4-BE49-F238E27FC236}">
                <a16:creationId xmlns:a16="http://schemas.microsoft.com/office/drawing/2014/main" id="{83F5F1A8-5FB1-421E-B828-6E8EC437B553}"/>
              </a:ext>
            </a:extLst>
          </p:cNvPr>
          <p:cNvSpPr>
            <a:spLocks noGrp="1"/>
          </p:cNvSpPr>
          <p:nvPr>
            <p:ph idx="1"/>
          </p:nvPr>
        </p:nvSpPr>
        <p:spPr/>
        <p:txBody>
          <a:bodyPr>
            <a:normAutofit/>
          </a:bodyPr>
          <a:lstStyle/>
          <a:p>
            <a:pPr lvl="0"/>
            <a:r>
              <a:rPr lang="en-US" i="1" dirty="0"/>
              <a:t>Bivens</a:t>
            </a:r>
          </a:p>
          <a:p>
            <a:pPr lvl="0"/>
            <a:r>
              <a:rPr lang="en-US" dirty="0"/>
              <a:t>What do defendants claim as their defense?</a:t>
            </a:r>
          </a:p>
          <a:p>
            <a:pPr lvl="1"/>
            <a:r>
              <a:rPr lang="en-US" dirty="0"/>
              <a:t>Qualified immunity</a:t>
            </a:r>
          </a:p>
          <a:p>
            <a:pPr lvl="1"/>
            <a:r>
              <a:rPr lang="en-US" dirty="0">
                <a:highlight>
                  <a:srgbClr val="FFFF00"/>
                </a:highlight>
              </a:rPr>
              <a:t>Was it reasonable for them assume their actions were legal, even if they were not?</a:t>
            </a:r>
          </a:p>
          <a:p>
            <a:pPr lvl="0"/>
            <a:r>
              <a:rPr lang="en-US" dirty="0"/>
              <a:t>What suspicious conduct did the government point to?</a:t>
            </a:r>
          </a:p>
          <a:p>
            <a:endParaRPr lang="en-US" dirty="0"/>
          </a:p>
        </p:txBody>
      </p:sp>
      <p:sp>
        <p:nvSpPr>
          <p:cNvPr id="4" name="Slide Number Placeholder 3">
            <a:extLst>
              <a:ext uri="{FF2B5EF4-FFF2-40B4-BE49-F238E27FC236}">
                <a16:creationId xmlns:a16="http://schemas.microsoft.com/office/drawing/2014/main" id="{D7BECA83-6C24-428C-84D7-6ED641EC2B33}"/>
              </a:ext>
            </a:extLst>
          </p:cNvPr>
          <p:cNvSpPr>
            <a:spLocks noGrp="1"/>
          </p:cNvSpPr>
          <p:nvPr>
            <p:ph type="sldNum" sz="quarter" idx="12"/>
          </p:nvPr>
        </p:nvSpPr>
        <p:spPr/>
        <p:txBody>
          <a:bodyPr/>
          <a:lstStyle/>
          <a:p>
            <a:pPr>
              <a:defRPr/>
            </a:pPr>
            <a:fld id="{3C495D01-7757-47F5-B80B-4FA462DFD55F}" type="slidenum">
              <a:rPr lang="en-US" altLang="en-US" smtClean="0"/>
              <a:pPr>
                <a:defRPr/>
              </a:pPr>
              <a:t>7</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FDBD83EF-FCF0-88B9-41F4-E9BFF4A931E7}"/>
                  </a:ext>
                </a:extLst>
              </p14:cNvPr>
              <p14:cNvContentPartPr/>
              <p14:nvPr/>
            </p14:nvContentPartPr>
            <p14:xfrm>
              <a:off x="1198800" y="2544840"/>
              <a:ext cx="10455840" cy="1640880"/>
            </p14:xfrm>
          </p:contentPart>
        </mc:Choice>
        <mc:Fallback xmlns="">
          <p:pic>
            <p:nvPicPr>
              <p:cNvPr id="5" name="Ink 4">
                <a:extLst>
                  <a:ext uri="{FF2B5EF4-FFF2-40B4-BE49-F238E27FC236}">
                    <a16:creationId xmlns:a16="http://schemas.microsoft.com/office/drawing/2014/main" id="{FDBD83EF-FCF0-88B9-41F4-E9BFF4A931E7}"/>
                  </a:ext>
                </a:extLst>
              </p:cNvPr>
              <p:cNvPicPr/>
              <p:nvPr/>
            </p:nvPicPr>
            <p:blipFill>
              <a:blip r:embed="rId3"/>
              <a:stretch>
                <a:fillRect/>
              </a:stretch>
            </p:blipFill>
            <p:spPr>
              <a:xfrm>
                <a:off x="1189440" y="2535480"/>
                <a:ext cx="10474560" cy="1659600"/>
              </a:xfrm>
              <a:prstGeom prst="rect">
                <a:avLst/>
              </a:prstGeom>
            </p:spPr>
          </p:pic>
        </mc:Fallback>
      </mc:AlternateContent>
    </p:spTree>
    <p:extLst>
      <p:ext uri="{BB962C8B-B14F-4D97-AF65-F5344CB8AC3E}">
        <p14:creationId xmlns:p14="http://schemas.microsoft.com/office/powerpoint/2010/main" val="267326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9CA1-F153-445D-8DA0-C3D9A74A1300}"/>
              </a:ext>
            </a:extLst>
          </p:cNvPr>
          <p:cNvSpPr>
            <a:spLocks noGrp="1"/>
          </p:cNvSpPr>
          <p:nvPr>
            <p:ph type="title"/>
          </p:nvPr>
        </p:nvSpPr>
        <p:spPr/>
        <p:txBody>
          <a:bodyPr/>
          <a:lstStyle/>
          <a:p>
            <a:r>
              <a:rPr lang="en-US" dirty="0"/>
              <a:t>What suspicious things did defendants do when confront by the armed officers?</a:t>
            </a:r>
          </a:p>
        </p:txBody>
      </p:sp>
      <p:sp>
        <p:nvSpPr>
          <p:cNvPr id="3" name="Content Placeholder 2">
            <a:extLst>
              <a:ext uri="{FF2B5EF4-FFF2-40B4-BE49-F238E27FC236}">
                <a16:creationId xmlns:a16="http://schemas.microsoft.com/office/drawing/2014/main" id="{1C084E1C-237F-4823-8219-135646E9A1B5}"/>
              </a:ext>
            </a:extLst>
          </p:cNvPr>
          <p:cNvSpPr>
            <a:spLocks noGrp="1"/>
          </p:cNvSpPr>
          <p:nvPr>
            <p:ph idx="1"/>
          </p:nvPr>
        </p:nvSpPr>
        <p:spPr/>
        <p:txBody>
          <a:bodyPr>
            <a:normAutofit/>
          </a:bodyPr>
          <a:lstStyle/>
          <a:p>
            <a:pPr lvl="0"/>
            <a:r>
              <a:rPr lang="en-US" dirty="0"/>
              <a:t>—Farag told Smith that ‘‘after 9/11, when the CIA had c[o]me into the Federal Bureau of Prisons, my supervisors had asked me to translate documents, to translate tapes, [and] in fact I did translate tapes’’; </a:t>
            </a:r>
          </a:p>
          <a:p>
            <a:pPr lvl="0"/>
            <a:r>
              <a:rPr lang="en-US" dirty="0"/>
              <a:t>—Farag told Smith that ‘‘I had guns pointed at me as a police officer’’; </a:t>
            </a:r>
          </a:p>
          <a:p>
            <a:pPr lvl="0"/>
            <a:r>
              <a:rPr lang="en-US" dirty="0"/>
              <a:t>—While Farag was telling these things to Smith, Farag was ‘‘jittery’’ and ‘‘shaking’’ and ‘‘[his] speech was not calm.’’ He appeared ‘‘nervous’’ and seemed ‘‘jumpy and agitated,’’ and he raised his voice.</a:t>
            </a:r>
          </a:p>
          <a:p>
            <a:endParaRPr lang="en-US" dirty="0"/>
          </a:p>
        </p:txBody>
      </p:sp>
      <p:sp>
        <p:nvSpPr>
          <p:cNvPr id="4" name="Slide Number Placeholder 3">
            <a:extLst>
              <a:ext uri="{FF2B5EF4-FFF2-40B4-BE49-F238E27FC236}">
                <a16:creationId xmlns:a16="http://schemas.microsoft.com/office/drawing/2014/main" id="{F1DB3D6C-DF23-4017-B204-C77839FD50CE}"/>
              </a:ext>
            </a:extLst>
          </p:cNvPr>
          <p:cNvSpPr>
            <a:spLocks noGrp="1"/>
          </p:cNvSpPr>
          <p:nvPr>
            <p:ph type="sldNum" sz="quarter" idx="12"/>
          </p:nvPr>
        </p:nvSpPr>
        <p:spPr/>
        <p:txBody>
          <a:bodyPr/>
          <a:lstStyle/>
          <a:p>
            <a:pPr>
              <a:defRPr/>
            </a:pPr>
            <a:fld id="{3C495D01-7757-47F5-B80B-4FA462DFD55F}" type="slidenum">
              <a:rPr lang="en-US" altLang="en-US" smtClean="0"/>
              <a:pPr>
                <a:defRPr/>
              </a:pPr>
              <a:t>8</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0E1BF86F-D981-7A6C-35AD-6FE88A14ECF6}"/>
                  </a:ext>
                </a:extLst>
              </p14:cNvPr>
              <p14:cNvContentPartPr/>
              <p14:nvPr/>
            </p14:nvContentPartPr>
            <p14:xfrm>
              <a:off x="606960" y="1264680"/>
              <a:ext cx="11284920" cy="4293360"/>
            </p14:xfrm>
          </p:contentPart>
        </mc:Choice>
        <mc:Fallback xmlns="">
          <p:pic>
            <p:nvPicPr>
              <p:cNvPr id="5" name="Ink 4">
                <a:extLst>
                  <a:ext uri="{FF2B5EF4-FFF2-40B4-BE49-F238E27FC236}">
                    <a16:creationId xmlns:a16="http://schemas.microsoft.com/office/drawing/2014/main" id="{0E1BF86F-D981-7A6C-35AD-6FE88A14ECF6}"/>
                  </a:ext>
                </a:extLst>
              </p:cNvPr>
              <p:cNvPicPr/>
              <p:nvPr/>
            </p:nvPicPr>
            <p:blipFill>
              <a:blip r:embed="rId3"/>
              <a:stretch>
                <a:fillRect/>
              </a:stretch>
            </p:blipFill>
            <p:spPr>
              <a:xfrm>
                <a:off x="597600" y="1255320"/>
                <a:ext cx="11303640" cy="4312080"/>
              </a:xfrm>
              <a:prstGeom prst="rect">
                <a:avLst/>
              </a:prstGeom>
            </p:spPr>
          </p:pic>
        </mc:Fallback>
      </mc:AlternateContent>
    </p:spTree>
    <p:extLst>
      <p:ext uri="{BB962C8B-B14F-4D97-AF65-F5344CB8AC3E}">
        <p14:creationId xmlns:p14="http://schemas.microsoft.com/office/powerpoint/2010/main" val="110979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CC408-446A-4D76-96C2-8B9F588642F3}"/>
              </a:ext>
            </a:extLst>
          </p:cNvPr>
          <p:cNvSpPr>
            <a:spLocks noGrp="1"/>
          </p:cNvSpPr>
          <p:nvPr>
            <p:ph type="title"/>
          </p:nvPr>
        </p:nvSpPr>
        <p:spPr/>
        <p:txBody>
          <a:bodyPr/>
          <a:lstStyle/>
          <a:p>
            <a:r>
              <a:rPr lang="en-US" dirty="0"/>
              <a:t>What is the legal test for probable cause to arrest?</a:t>
            </a:r>
          </a:p>
        </p:txBody>
      </p:sp>
      <p:sp>
        <p:nvSpPr>
          <p:cNvPr id="3" name="Content Placeholder 2">
            <a:extLst>
              <a:ext uri="{FF2B5EF4-FFF2-40B4-BE49-F238E27FC236}">
                <a16:creationId xmlns:a16="http://schemas.microsoft.com/office/drawing/2014/main" id="{3671D516-C4CB-4355-88CA-E69EFBC75F6D}"/>
              </a:ext>
            </a:extLst>
          </p:cNvPr>
          <p:cNvSpPr>
            <a:spLocks noGrp="1"/>
          </p:cNvSpPr>
          <p:nvPr>
            <p:ph idx="1"/>
          </p:nvPr>
        </p:nvSpPr>
        <p:spPr/>
        <p:txBody>
          <a:bodyPr>
            <a:normAutofit/>
          </a:bodyPr>
          <a:lstStyle/>
          <a:p>
            <a:pPr lvl="0"/>
            <a:r>
              <a:rPr lang="en-US" dirty="0"/>
              <a:t>‘‘where the arresting officer has ‘knowledge or reasonably trustworthy information of facts and circumstances that are sufficient to warrant </a:t>
            </a:r>
            <a:r>
              <a:rPr lang="en-US" dirty="0">
                <a:highlight>
                  <a:srgbClr val="FFFF00"/>
                </a:highlight>
              </a:rPr>
              <a:t>a person of reasonable caution in the belief that the person to be arrested has committed or is committing a crime.’</a:t>
            </a:r>
            <a:r>
              <a:rPr lang="en-US" dirty="0"/>
              <a:t> ’’</a:t>
            </a:r>
          </a:p>
          <a:p>
            <a:pPr lvl="0"/>
            <a:r>
              <a:rPr lang="en-US" dirty="0"/>
              <a:t>Is this an objective or subjective standard, i.e., does the court access the officer’s state of mind?</a:t>
            </a:r>
          </a:p>
          <a:p>
            <a:pPr lvl="1"/>
            <a:r>
              <a:rPr lang="en-US" dirty="0"/>
              <a:t>Objective</a:t>
            </a:r>
          </a:p>
          <a:p>
            <a:pPr lvl="0"/>
            <a:r>
              <a:rPr lang="en-US" dirty="0"/>
              <a:t>Why does the court think the plaintiffs' actions were seen to be suspicious?</a:t>
            </a:r>
          </a:p>
          <a:p>
            <a:pPr lvl="1"/>
            <a:r>
              <a:rPr lang="en-US" dirty="0"/>
              <a:t>race</a:t>
            </a:r>
          </a:p>
        </p:txBody>
      </p:sp>
      <p:sp>
        <p:nvSpPr>
          <p:cNvPr id="4" name="Slide Number Placeholder 3">
            <a:extLst>
              <a:ext uri="{FF2B5EF4-FFF2-40B4-BE49-F238E27FC236}">
                <a16:creationId xmlns:a16="http://schemas.microsoft.com/office/drawing/2014/main" id="{E445F67A-55C5-499D-AE6D-5ABC466D11FA}"/>
              </a:ext>
            </a:extLst>
          </p:cNvPr>
          <p:cNvSpPr>
            <a:spLocks noGrp="1"/>
          </p:cNvSpPr>
          <p:nvPr>
            <p:ph type="sldNum" sz="quarter" idx="12"/>
          </p:nvPr>
        </p:nvSpPr>
        <p:spPr/>
        <p:txBody>
          <a:bodyPr/>
          <a:lstStyle/>
          <a:p>
            <a:pPr>
              <a:defRPr/>
            </a:pPr>
            <a:fld id="{3C495D01-7757-47F5-B80B-4FA462DFD55F}" type="slidenum">
              <a:rPr lang="en-US" altLang="en-US" smtClean="0"/>
              <a:pPr>
                <a:defRPr/>
              </a:pPr>
              <a:t>9</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DDE1800-1DAA-B36A-8F67-0409ECEBFF1B}"/>
                  </a:ext>
                </a:extLst>
              </p14:cNvPr>
              <p14:cNvContentPartPr/>
              <p14:nvPr/>
            </p14:nvContentPartPr>
            <p14:xfrm>
              <a:off x="751680" y="2894400"/>
              <a:ext cx="10862280" cy="3511800"/>
            </p14:xfrm>
          </p:contentPart>
        </mc:Choice>
        <mc:Fallback xmlns="">
          <p:pic>
            <p:nvPicPr>
              <p:cNvPr id="5" name="Ink 4">
                <a:extLst>
                  <a:ext uri="{FF2B5EF4-FFF2-40B4-BE49-F238E27FC236}">
                    <a16:creationId xmlns:a16="http://schemas.microsoft.com/office/drawing/2014/main" id="{1DDE1800-1DAA-B36A-8F67-0409ECEBFF1B}"/>
                  </a:ext>
                </a:extLst>
              </p:cNvPr>
              <p:cNvPicPr/>
              <p:nvPr/>
            </p:nvPicPr>
            <p:blipFill>
              <a:blip r:embed="rId3"/>
              <a:stretch>
                <a:fillRect/>
              </a:stretch>
            </p:blipFill>
            <p:spPr>
              <a:xfrm>
                <a:off x="742320" y="2885040"/>
                <a:ext cx="10881000" cy="3530520"/>
              </a:xfrm>
              <a:prstGeom prst="rect">
                <a:avLst/>
              </a:prstGeom>
            </p:spPr>
          </p:pic>
        </mc:Fallback>
      </mc:AlternateContent>
    </p:spTree>
    <p:extLst>
      <p:ext uri="{BB962C8B-B14F-4D97-AF65-F5344CB8AC3E}">
        <p14:creationId xmlns:p14="http://schemas.microsoft.com/office/powerpoint/2010/main" val="1776055994"/>
      </p:ext>
    </p:extLst>
  </p:cSld>
  <p:clrMapOvr>
    <a:masterClrMapping/>
  </p:clrMapOvr>
</p:sld>
</file>

<file path=ppt/theme/theme1.xml><?xml version="1.0" encoding="utf-8"?>
<a:theme xmlns:a="http://schemas.openxmlformats.org/drawingml/2006/main" name="no backgrou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 background.potx" id="{2DE79B32-0A3A-49C4-9AC8-9581A235BA55}" vid="{8289B10C-B606-4902-88B1-8AEF6C2E21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 background</Template>
  <TotalTime>1685</TotalTime>
  <Words>4616</Words>
  <Application>Microsoft Office PowerPoint</Application>
  <PresentationFormat>Widescreen</PresentationFormat>
  <Paragraphs>231</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Atkinson Hyperlegible</vt:lpstr>
      <vt:lpstr>Calibri</vt:lpstr>
      <vt:lpstr>Calibri Light</vt:lpstr>
      <vt:lpstr>no background</vt:lpstr>
      <vt:lpstr>Chapter 26</vt:lpstr>
      <vt:lpstr>Profiling</vt:lpstr>
      <vt:lpstr>Profiling for Arrests</vt:lpstr>
      <vt:lpstr>What happened to plaintiffs?</vt:lpstr>
      <vt:lpstr>What was their ethnicity and citizenship?</vt:lpstr>
      <vt:lpstr>How did the court describe Farag?</vt:lpstr>
      <vt:lpstr>What kind action did they bring?</vt:lpstr>
      <vt:lpstr>What suspicious things did defendants do when confront by the armed officers?</vt:lpstr>
      <vt:lpstr>What is the legal test for probable cause to arrest?</vt:lpstr>
      <vt:lpstr>What part of the defendant’s evidence did the court find most troubling?</vt:lpstr>
      <vt:lpstr>Was being nervous in the circumstances suspicious?</vt:lpstr>
      <vt:lpstr>Can ethnicity serve as a probable cause factor?</vt:lpstr>
      <vt:lpstr>What did the court uphold in Rajah v. Mukasey?</vt:lpstr>
      <vt:lpstr>What is the general rule for analyzing a factor used in the probable cause analysis?</vt:lpstr>
      <vt:lpstr>When is race clearly allowed?</vt:lpstr>
      <vt:lpstr>What about Statistical Correlations between Race and Crime?</vt:lpstr>
      <vt:lpstr>Did the court accept the special sensitivity caused by 9/11?</vt:lpstr>
      <vt:lpstr>Did the court grant summary judgment on the qualified immunity claim?</vt:lpstr>
      <vt:lpstr>DOJ Guidance for activities other than routine law enforcement [Prevention, not punishment]</vt:lpstr>
      <vt:lpstr>Examples of Allowable Conduct</vt:lpstr>
      <vt:lpstr>Profiling at the border</vt:lpstr>
      <vt:lpstr>Problems of Applying Racial and Ethnic Classifications in Screening.</vt:lpstr>
      <vt:lpstr>The Role of Hunches in Screening</vt:lpstr>
      <vt:lpstr>Evaluating Hunches</vt:lpstr>
      <vt:lpstr>National Origin and Religious Profiling</vt:lpstr>
      <vt:lpstr>What was the Program?</vt:lpstr>
      <vt:lpstr>What are the problems with this program?</vt:lpstr>
      <vt:lpstr>Trump v. Hawaii, 138 S. Ct. 2392 (2018)</vt:lpstr>
      <vt:lpstr>The Purpose of the Ban</vt:lpstr>
      <vt:lpstr>Is This a Complete Ban?</vt:lpstr>
      <vt:lpstr>Who Holds the Power over Immigration?</vt:lpstr>
      <vt:lpstr>The Delegation</vt:lpstr>
      <vt:lpstr>What is the Statutory Test?</vt:lpstr>
      <vt:lpstr>Does the Proclamation Meet the Test?</vt:lpstr>
      <vt:lpstr>The Plaintiffs’ Record Challenge</vt:lpstr>
      <vt:lpstr>Claimed Conflict with the Statute</vt:lpstr>
      <vt:lpstr>The Anti-Discrimination Clause in the Act</vt:lpstr>
      <vt:lpstr>Group Admissibility v. Individual Visas</vt:lpstr>
      <vt:lpstr>Extra-Record Evidence of a  “Religious Gerrymander”</vt:lpstr>
      <vt:lpstr>Should the Court Go Behind the Record?</vt:lpstr>
      <vt:lpstr>The Standard of Review in National Security Cases</vt:lpstr>
      <vt:lpstr>The Korematsu Problem</vt:lpstr>
      <vt:lpstr>Is the Court Overruling Korematsu?</vt:lpstr>
      <vt:lpstr>Note 8. Religious Profiling at the border</vt:lpstr>
      <vt:lpstr>What triggered the stop?</vt:lpstr>
      <vt:lpstr>What did the Border Agents Do?</vt:lpstr>
      <vt:lpstr>What happened at court?</vt:lpstr>
      <vt:lpstr>Tanvir v. Tanzin, 894 F.3d 449 (2d Cir. 2018), affirmed by Tanzin v. Tanvir, 141 S. Ct. 486, 208 L. Ed. 2d 295 (2020)</vt:lpstr>
      <vt:lpstr>The Court Ruling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Richards</cp:lastModifiedBy>
  <cp:revision>95</cp:revision>
  <dcterms:created xsi:type="dcterms:W3CDTF">2021-03-29T17:55:44Z</dcterms:created>
  <dcterms:modified xsi:type="dcterms:W3CDTF">2023-04-11T15:20:07Z</dcterms:modified>
</cp:coreProperties>
</file>