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ink/ink54.xml" ContentType="application/inkml+xml"/>
  <Override PartName="/ppt/ink/ink55.xml" ContentType="application/inkml+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9"/>
  </p:notesMasterIdLst>
  <p:sldIdLst>
    <p:sldId id="445" r:id="rId2"/>
    <p:sldId id="311" r:id="rId3"/>
    <p:sldId id="360" r:id="rId4"/>
    <p:sldId id="312" r:id="rId5"/>
    <p:sldId id="392" r:id="rId6"/>
    <p:sldId id="505" r:id="rId7"/>
    <p:sldId id="258" r:id="rId8"/>
    <p:sldId id="403" r:id="rId9"/>
    <p:sldId id="513" r:id="rId10"/>
    <p:sldId id="338" r:id="rId11"/>
    <p:sldId id="341" r:id="rId12"/>
    <p:sldId id="352" r:id="rId13"/>
    <p:sldId id="353" r:id="rId14"/>
    <p:sldId id="354" r:id="rId15"/>
    <p:sldId id="259" r:id="rId16"/>
    <p:sldId id="260" r:id="rId17"/>
    <p:sldId id="506" r:id="rId18"/>
    <p:sldId id="507" r:id="rId19"/>
    <p:sldId id="508" r:id="rId20"/>
    <p:sldId id="509" r:id="rId21"/>
    <p:sldId id="267" r:id="rId22"/>
    <p:sldId id="510" r:id="rId23"/>
    <p:sldId id="269" r:id="rId24"/>
    <p:sldId id="270" r:id="rId25"/>
    <p:sldId id="511" r:id="rId26"/>
    <p:sldId id="512" r:id="rId27"/>
    <p:sldId id="517" r:id="rId28"/>
    <p:sldId id="518" r:id="rId29"/>
    <p:sldId id="519" r:id="rId30"/>
    <p:sldId id="520" r:id="rId31"/>
    <p:sldId id="521" r:id="rId32"/>
    <p:sldId id="522" r:id="rId33"/>
    <p:sldId id="501" r:id="rId34"/>
    <p:sldId id="368" r:id="rId35"/>
    <p:sldId id="369" r:id="rId36"/>
    <p:sldId id="449" r:id="rId37"/>
    <p:sldId id="370" r:id="rId38"/>
    <p:sldId id="450" r:id="rId39"/>
    <p:sldId id="499" r:id="rId40"/>
    <p:sldId id="500" r:id="rId41"/>
    <p:sldId id="455" r:id="rId42"/>
    <p:sldId id="457" r:id="rId43"/>
    <p:sldId id="261" r:id="rId44"/>
    <p:sldId id="263" r:id="rId45"/>
    <p:sldId id="265" r:id="rId46"/>
    <p:sldId id="272" r:id="rId47"/>
    <p:sldId id="271" r:id="rId48"/>
    <p:sldId id="273" r:id="rId49"/>
    <p:sldId id="460" r:id="rId50"/>
    <p:sldId id="275" r:id="rId51"/>
    <p:sldId id="463" r:id="rId52"/>
    <p:sldId id="276" r:id="rId53"/>
    <p:sldId id="464" r:id="rId54"/>
    <p:sldId id="257" r:id="rId55"/>
    <p:sldId id="476" r:id="rId56"/>
    <p:sldId id="503" r:id="rId57"/>
    <p:sldId id="262" r:id="rId58"/>
    <p:sldId id="470" r:id="rId59"/>
    <p:sldId id="266" r:id="rId60"/>
    <p:sldId id="268" r:id="rId61"/>
    <p:sldId id="477" r:id="rId62"/>
    <p:sldId id="504" r:id="rId63"/>
    <p:sldId id="278" r:id="rId64"/>
    <p:sldId id="284" r:id="rId65"/>
    <p:sldId id="285" r:id="rId66"/>
    <p:sldId id="478" r:id="rId67"/>
    <p:sldId id="286" r:id="rId68"/>
    <p:sldId id="287" r:id="rId69"/>
    <p:sldId id="288" r:id="rId70"/>
    <p:sldId id="289" r:id="rId71"/>
    <p:sldId id="291" r:id="rId72"/>
    <p:sldId id="290" r:id="rId73"/>
    <p:sldId id="516" r:id="rId74"/>
    <p:sldId id="479" r:id="rId75"/>
    <p:sldId id="482" r:id="rId76"/>
    <p:sldId id="493" r:id="rId77"/>
    <p:sldId id="495" r:id="rId7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585" autoAdjust="0"/>
    <p:restoredTop sz="86420" autoAdjust="0"/>
  </p:normalViewPr>
  <p:slideViewPr>
    <p:cSldViewPr snapToGrid="0">
      <p:cViewPr varScale="1">
        <p:scale>
          <a:sx n="71" d="100"/>
          <a:sy n="71" d="100"/>
        </p:scale>
        <p:origin x="235" y="58"/>
      </p:cViewPr>
      <p:guideLst/>
    </p:cSldViewPr>
  </p:slideViewPr>
  <p:outlineViewPr>
    <p:cViewPr>
      <p:scale>
        <a:sx n="33" d="100"/>
        <a:sy n="33" d="100"/>
      </p:scale>
      <p:origin x="0" y="-25637"/>
    </p:cViewPr>
  </p:outlineViewPr>
  <p:notesTextViewPr>
    <p:cViewPr>
      <p:scale>
        <a:sx n="1" d="1"/>
        <a:sy n="1" d="1"/>
      </p:scale>
      <p:origin x="0" y="0"/>
    </p:cViewPr>
  </p:notesTextViewPr>
  <p:sorterViewPr>
    <p:cViewPr varScale="1">
      <p:scale>
        <a:sx n="1" d="1"/>
        <a:sy n="1" d="1"/>
      </p:scale>
      <p:origin x="0" y="-24288"/>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ink/ink1.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16T15:11:27.390"/>
    </inkml:context>
    <inkml:brush xml:id="br0">
      <inkml:brushProperty name="width" value="0.05292" units="cm"/>
      <inkml:brushProperty name="height" value="0.05292" units="cm"/>
      <inkml:brushProperty name="color" value="#FF0000"/>
    </inkml:brush>
  </inkml:definitions>
  <inkml:trace contextRef="#ctx0" brushRef="#br0">6193 6365 1175 0,'0'0'0'16,"-42"-21"28"-16,-8 0 1 0,-8 1 60 15,-14-10 0-15,-15-3-22 16,-8 2 1-16,2 9-32 16,-11 3 1-16,-15 8-17 15,-6 8 0-15,-2-1-3 16,-9 4 1-16,-7 7-2 0,-12 7 0 15,-7 7-4-15,3 7 0 16,6 5-2-16,-1-1 1 16,1 6-3-16,5 1 1 15,3 0-4-15,11 3 1 16,25 3-2-16,5 2 0 16,5 3 0-16,12 2 1 15,10-4-2-15,15 2 1 16,20 1-1-16,12 2 0 15,19 4 0-15,13 2 1 16,19 2-1-16,16 3 1 16,12 0 0-16,18-5 0 15,16-6-1-15,25-4 1 16,22-3-1-16,20-8 0 16,34-6-1-16,20-12 1 15,31-11 0-15,14-18 0 16,12-22 0-16,5-12 1 0,-8-14 0 15,-6-5 1-15,-16-13 13 16,-10-3 0-16,-18-10 11 16,-16 2 1-16,-20-1 12 15,-28-8 1-15,-31-7 4 16,-26-6 0-16,-29 3-3 16,-27-1 1-16,-25-8-2 15,-29 3 1-15,-32 11-15 16,-35 1 1-16,-46 4-10 0,-40 12 0 15,-50 17-15-15,-52 30 0 16,-61 27-5-16,-53 37 0 16,-35 43-1-16,-40 36 1 15,-34 47-17-15,-42 35 0 16,543-189-1794-16</inkml:trace>
  <inkml:trace contextRef="#ctx0" brushRef="#br0" timeOffset="10033.18">14273 7557 627 0,'0'0'0'0,"55"-8"29"16,-4 1 1-16,11 2 36 0,3-1 0 15,2-1-5-15,11-1 1 16,15 1-14-16,6 2 1 16,10-7-18-16,17 3 0 15,10 0-11-15,17-3 1 16,18 0-1-16,20-2 0 16,13-1 19-16,11-3 0 15,16 3 5-15,16 3 0 16,2 3-3-16,9-1 0 15,-6 3 3-15,-2 0 1 16,-3-9 11-16,2 4 1 16,0 7 3-16,3-7 1 15,-3-2-3-15,-4-2 1 16,-7 4-8-16,-3-3 0 0,-6 1-15 16,-12-7 1-16,-9-3-4 15,-10-2 1-15,-4-7-10 16,-18-3 1-16,-17-4-4 15,-22 0 0-15,-13 0-4 16,-20-1 0-16,-18-4-1 16,-22-5 0-16,-18 1 2 15,-15-1 0-15,-13-11 1 16,-14-1 1-16,-19 3 1 0,-15-1 0 16,-15 1-1-16,-10 0 0 15,-12 5 1-15,-16 1 1 16,-21-3-3-16,-14 4 1 15,-11 9-4-15,-14 5 1 16,-28-4-1-16,-20 4 0 16,-13 6-6-16,-6 4 1 15,0 2-3-15,-7 5 0 16,-2 6-3-16,-3 6 0 16,0 0-2-16,-7 6 0 15,-6 3-1-15,-10 5 0 16,-7 4-1-16,-2 6 0 15,-8 2 0-15,-9 8 0 16,-11 2-1-16,5 8 1 16,5 8-1-16,6 7 1 15,5 4 0-15,14 3 0 16,10 11 0-16,8-3 1 16,16 5 0-16,4-3 0 15,15 11-1-15,13-4 1 0,19 4-1 16,19-3 1-16,10-8-1 15,22 6 0-15,25-2-1 16,22-2 1-16,24-1-1 16,20-4 1-16,26-2-1 15,18-7 0-15,29 2 0 16,32-6 0-16,33-6 0 16,27-9 0-16,36-3-1 15,40-12 1-15,26-9-1 0,28-11 0 16,12-2-1-16,15-8 1 15,21-7 1-15,5-4 0 16,-5-5 1-16,-15 3 0 16,-6 3 3-16,-16 3 0 15,-7 4 6-15,-25 4 0 16,-16 2 1-16,-23 6 1 16,-11 4-1-16,-18-8 0 15,-186 4-2054-15</inkml:trace>
  <inkml:trace contextRef="#ctx0" brushRef="#br0" timeOffset="18149.12">13506 8741 1691 0,'0'0'0'15,"23"-38"68"-15,-5 2 0 16,-13-6 50-16,-10-1 0 15,-13 5-43-15,-17 0 0 0,-9 1-46 16,-7 4 1-16,-4 8-12 16,-9 4 0-16,-3 2-1 15,-5 1 1-15,-14-1-2 16,-4-1 1-16,0-1-1 16,-13 0 1-16,-10-1-3 15,-5-1 0-15,0 4 6 16,-9 0 1-16,-11-2 9 0,-8-5 0 15,-13 6 4 1,-3 4 1-16,-6 4-6 0,-6 7 1 16,-22 10-5-16,-1 0 0 15,-12 7-6-15,-6 4 1 16,-2 8-2-16,-9 5 0 16,4 4-4-16,5 9 1 15,0 15-4-15,6 5 0 16,-1 9-3-16,4-2 1 15,8 2-3-15,12 7 1 16,8 4-4-16,25 1 0 16,12 1-1-16,16-4 1 15,9-4-1-15,22 2 0 16,20 2-2-16,18-4 1 16,12-4-1-16,16 1 0 15,20-2 0-15,19 3 0 16,17 4 0-16,34-8 0 15,39-8-1-15,28-12 1 0,35-10-1 16,41-6 0-16,42-4-1 16,39-9 0-16,20-9-1 15,27-9 1-15,22-10-2 16,-9-10 1-16,3-16-3 16,-4-3 1-16,1-2 0 15,-15-7 0-15,-22-11 1 16,-17-6 1-16,-24 1 2 15,-14-1 0-15,-26-7 2 16,-27 3 1-16,-33 4 7 0,-39-2 0 16,-44-11 8-16,-34 6 1 15,-26 5 6-15,-24 2 1 16,-24-4 0-16,-23 2 1 16,-19 0 2-16,-10 5 0 15,-8 11 1-15,-2 6 0 16,-3 9-1-16,-3 7 0 15,-4 0-2-15,7 6 1 16,9 4-6-16,9 4 0 16,8 3-6-16,6 1 0 15,3 4-8-15,15 4 1 16,10 5-7-16,7 8 1 16,3 7-3-16,3-1 1 15,17-19-2481-15</inkml:trace>
  <inkml:trace contextRef="#ctx0" brushRef="#br0" timeOffset="19847.64">19842 9345 1411 0,'18'2'0'0,"33"3"38"0,19-2 0 16,19 6 40-16,8 0 0 16,8-1-18-16,10 4 1 15,16 6-30-15,11 1 1 16,15 3-8-16,16 3 0 15,20 1-12-15,15 1 1 16,21-1 16-16,21-5 1 16,12-6 10-16,22-4 1 15,19-4-2-15,7-2 0 16,10 0 8-16,1-3 1 16,5-4 7-16,-14-8 0 15,-7-4-3-15,-3-7 0 16,-4 0-5-16,-9-5 1 15,-15-5-8-15,-19-3 1 16,-22-3-7-16,-26-8 0 16,-27-8-4-16,-29-4 0 0,-20-2-3 15,-27-4 0-15,-26 6-2 16,-24 4 1-16,-17-8-4 16,-16-1 1-16,-17-4 0 15,-20 2 0-15,-21 2 0 16,-21 1 0-16,-23 2-7 15,-20 4 1-15,-19 0-5 16,-19 3 1-16,-32-4-4 16,-34-4 0-16,-24 4-2 0,-32 3 0 15,-21 1-2-15,-11 5 1 16,-16 7-2-16,-3 7 1 16,-2 7-3-16,-11 6 1 15,-10 4-1-15,-9 11 0 16,4 5 0-16,-9 9 0 15,-8-1-1-15,-4 16 1 16,-19 9-1-16,6 12 1 16,0 2-2-16,6 5 1 15,8 10-1-15,32 9 0 16,40 11-1-16,41-3 1 16,34-10-3-16,42 2 1 15,46 0-2-15,31 2 0 16,34-2-3-16,34-4 1 15,35-3-3-15,35 2 1 16,32-4-3-16,35 1 1 0,44-6-2 16,51-7 0-16,45-8 0 15,40-11 1-15,28-10 3 16,23-20 0-16,20-18 5 16,10-12 0-16,7-3 2 15,-8-2 0-15,-3-3 1 16,-18 1 0-16,-31 7 0 15,-25 4 1-15,-20 8-1 16,-31 5 0-16,-28 7 0 16,-33-6 0-16,-182 11-2226 15</inkml:trace>
  <inkml:trace contextRef="#ctx0" brushRef="#br0" timeOffset="22918.09">5569 10639 974 0,'0'0'0'0,"23"-19"40"16,3 6 0-16,6-6 37 15,1 5 0-15,11 0 9 0,6 0 0 16,8 0-16-16,2-5 0 15,2 2-39-15,10 3 0 16,9 2-8-16,11 0 0 16,12 0-8-16,4 0 1 15,1 3 2-15,4-1 0 16,7-1 6-16,7-1 0 16,5 2 9-16,2 1 0 15,2 0-2-15,12 1 1 16,11 2-3-16,3 0 0 15,6 0 4-15,-3-2 0 16,-1 1-9-16,-1 2 1 16,3 5 9-16,-2 0 1 15,7 3-4-15,5 2 0 16,0-5-5-16,1 0 1 16,-1 0 1-16,1 2 0 15,6-2-2-15,6-5 1 0,7-6-2 16,6 1 1-16,-2 5-4 15,-3-2 1-15,3 2-3 16,-3 1 1-16,-3 1-5 16,0-1 1-16,-3 3-3 15,-4 2 0-15,5 6 0 16,-3 0 0-16,5-2-2 16,-2-1 1-16,-3 1 2 15,5 4 0-15,5-2 0 16,-1 1 1-16,-3 4 0 0,-6 0 0 15,0-1-2-15,0-1 0 16,1 1-3-16,-5 1 0 16,-5 3-4-16,-2 1 0 15,2-2-2-15,4 1 1 16,1 4-1-16,6 2 0 16,-3 0 0-16,-4 0 1 15,-6-1 0-15,-5-2 0 16,-2-6 1-16,0 0 1 15,7 9 0-15,6-6 0 16,2-1 1-16,10-5 1 16,0 1 1-16,2 4 0 15,1-2 0-15,4-3 0 16,-2-6 1-16,3 1 0 16,6 1-1-16,-1-3 1 15,-1-4 0-15,2 2 1 16,-6 0-2-16,11 2 1 0,2 3 4 15,2 0 0-15,2-5 5 16,3 0 0-16,7 3-1 16,0 3 0-16,9-1-1 15,1 2 1-15,-1-5-4 16,-5 4 1-16,5 0-1 16,-6 1 0-16,-3-6-1 15,-1 4 1-15,-5 2 2 16,5 0 0-16,-1 0-1 0,0 0 1 15,-5 0-1-15,-9 0 0 16,1 0 2-16,-6-2 0 16,-4 0-1-16,-7-5 1 15,-15 2-4-15,-10 1 1 16,-11 3 3-16,-13-1 1 16,-2 0 3-16,-12-5 1 15,-9 2-2-15,-13 0 0 16,-4-1 0-16,-6 3 1 15,-7-4-5-15,-6 0 1 16,-8 0-2-16,-7-5 1 16,-11 1-3-16,-10 1 0 15,-9-3-1-15,-9 3 1 16,-11-1-2-16,-3 1 0 16,2-2-1-16,-2 0 0 15,-7 1-3-15,-4-1 0 0,2 2-1 16,-1 1 1-1,-3 0-1-15,-1-3 0 0,-9 5 0 16,11-7 0-16,-11 7 0 16,10-5 0-16,-10 5-1 15,9-4 0-15,-9 4-2 16,7-5 1-16,-7 5-4 16,5-10 1-16,-5 10-3 15,0 0 0-15,-12 1-10 16,-11 1 1-16,23-2-2908 15</inkml:trace>
  <inkml:trace contextRef="#ctx0" brushRef="#br0" timeOffset="24115.12">3704 12216 1455 0,'0'0'0'16,"0"0"47"-16,41-12 1 15,8 3 49-15,18 1 1 0,14-3-22 16,2-1 0-16,7 0-39 16,9 5 0-16,5 5-19 15,9 4 0-15,3 3 1 16,11 0 1-16,9 6 7 16,5 1 1-16,7-2-2 15,15 1 1-15,4-3 8 16,13 1 0-16,14 1 12 15,9 1 1-15,14-4-3 0,9 0 0 16,14 0-5-16,12-1 1 16,11 0-7-16,8-6 0 15,22-4-7-15,5-1 1 16,0 2 0-16,13-1 0 16,1 1-4-16,13 1 0 15,6 2-1-15,8 0 1 16,-2 0 2-16,1 0 0 15,12 0 7-15,-3 2 1 16,-8-1-6-16,-2 5 1 16,-4-5 9-16,-12 4 0 15,-17 1 8-15,-6 1 0 16,-21 1-2-16,-18 3 0 16,-32-1-1-16,-20 0 1 15,-17 3-6-15,-26-1 1 16,-16-2-7-16,-22-3 1 15,-26 0-7-15,-15 0 1 16,-13 1-4-16,-8-2 0 0,-15-5-5 16,-15 1 0-16,-13 0 1 15,-9 0 0-15,-3-2-1 16,-9 0 0-16,0 0-1 16,7 0 1-16,-7 0-3 15,0 0 0-15,0 0 0 16,-2-11 0-16,2-4-2 15,0-1 0-15,0-1-3 16,4-1 0-16,3-1-6 0,10-7 1 16,13-5-4-16,4-9 0 15,-34 40-2841-15</inkml:trace>
</inkml:ink>
</file>

<file path=ppt/ink/ink10.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16T15:29:52.826"/>
    </inkml:context>
    <inkml:brush xml:id="br0">
      <inkml:brushProperty name="width" value="0.05292" units="cm"/>
      <inkml:brushProperty name="height" value="0.05292" units="cm"/>
      <inkml:brushProperty name="color" value="#FF0000"/>
    </inkml:brush>
  </inkml:definitions>
  <inkml:trace contextRef="#ctx0" brushRef="#br0">15616 9516 1220 0,'77'-3'0'0,"123"-7"52"16,50-1 1-16,27-1 69 15,16 0 1-15,14-5-3 0,14 8 1 16,30 11-39-16,10 1 1 16,3-6-41-16,17 8 1 15,12 10-11-15,0 10 0 16,1 2-4-16,-13 8 0 15,-18 1 8-15,-19 6 0 16,-18-1 5-16,-33-4 0 16,-23-11 10-16,-32-2 1 15,-26-10-1-15,-29 0 1 16,-20-2-9-16,-29-7 1 16,-30-14-8-16,-27-3 0 15,-15-12-22-15,-11-6 1 16,-51 30-2062-16</inkml:trace>
  <inkml:trace contextRef="#ctx0" brushRef="#br0" timeOffset="1793.67">13176 10363 1556 0,'0'0'0'0,"23"-25"70"0,0 5 0 16,9-1 43-16,8-3 0 15,10 5-48-15,8 0 0 16,14 3-35-16,8 2 0 16,8 2-15-16,9 9 1 15,18 11-7-15,8 6 0 16,8 2-2-16,8-1 1 16,9-1-1-16,21-2 0 15,22 0 4-15,12-3 1 16,7-6 3-16,15 1 1 15,12-4-2-15,19 2 1 16,12-1 4-16,10 1 0 16,8 1 4-16,7-1 1 15,3 3 10-15,4 2 1 16,7 4 13-16,5 1 0 16,4 0 8-16,3-2 1 15,4-3-7-15,9 2 1 0,3-2-8 16,-5-2 0-1,-9-5-5-15,-11-5 0 0,-21 0 0 16,-5-2 0-16,-8-2-3 16,-14-3 1-16,-22 0-5 15,-12 1 0-15,-18 1-3 16,-16 0 1-16,-25-1-5 16,-17 4 0-16,-13-1-3 15,-19 3 1-15,-9-1-5 0,-16 5 0 16,-10 1-3-16,-13 5 1 15,-12 2-3-15,-16-4 1 16,-19 2-6-16,-12-1 0 16,-8 1-8-16,-21 11 1 15,16-16-2518-15</inkml:trace>
  <inkml:trace contextRef="#ctx0" brushRef="#br0" timeOffset="2893.48">3473 11595 1332 0,'0'0'0'0,"51"-11"60"16,2 3 1-16,7 4 27 15,7-1 1-15,2-7-9 16,12 5 1-16,16 10-25 16,4 6 1-16,6-2-24 15,11 7 1-15,18 10-17 16,12-1 1-16,11 1 4 16,18-2 1-16,6-4-6 15,13-3 1-15,10-1-4 16,8-2 1-16,6-10 22 15,20-2 0-15,12-2 10 0,15-3 0 16,8-5-1-16,10-4 0 16,3-4-2-16,15-1 1 15,24 0-6-15,10 2 1 16,7-4-7-16,12 4 0 16,9 5-4-16,5 0 1 15,3-2-1-15,4 0 1 16,13 4-5-16,7-2 0 15,10 1-1-15,17 4 1 16,-1 6-4-16,7-1 1 16,9 2 0-16,11 0 0 15,19 0 0-15,1 2 1 16,4-1-3-16,2 4 1 16,8-3-2-16,15 3 1 15,25 2 0-15,17 0 1 16,15 0-4-16,8 0 0 0,15 0-4 15,1 2 0-15,1 3-2 16,-8 5 0-16,-9 7 0 16,-15 4 1-16,-15 1-1 15,-42-1 0-15,-31 5 1 16,-43 5 0-16,-50 4 1 16,-39 4 0-16,-37 8-1 15,-34-4 0-15,-32-7-11 16,-23 2 0-16,-20 0-4 15,-14 6 0-15,-13 2-11 0,-28-4 1 16,-128-49-2424-16</inkml:trace>
  <inkml:trace contextRef="#ctx0" brushRef="#br0" timeOffset="4310.46">4112 12110 1119 0,'0'0'0'16,"44"-8"33"-16,2 3 1 15,12-1 41-15,9 5 1 16,19 1-15-16,8 0 1 0,10 1-28 16,14 6 1-1,23 7-14-15,16 3 0 0,28 4-7 16,22-3 0-16,15 1-4 16,21-2 0-16,15-5-1 15,14 0 0-15,8-3-1 16,25-4 1-16,18-3 0 15,19-2 1-15,0-2 1 16,25 0 0-16,16-1 3 16,24-2 1-16,17-4 2 15,18-1 0-15,19-4 2 0,6 0 1 16,24 2 9-16,10 3 0 16,14 2 11-16,9 5 0 15,-6 2 4-15,-3 7 1 16,-12 5-5-16,-2 1 1 15,-2 0-1-15,-2 3 1 16,-8 1-4-16,-2-1 0 16,0-2-6-16,-13-2 1 15,-24-5-3-15,-14 1 0 16,-15-2-5-16,-17 1 0 16,-25 1-3-16,-26-1 1 15,-27 4-5-15,-27-1 0 16,-30-1-1-16,-32 1 1 15,-29 4-1-15,-25 3 0 0,-26 0-2 16,-21 1 0-16,-21 2-5 16,-18 5 0-16,-18 1-8 15,-14 0 0-15,-65-26-1966 16</inkml:trace>
  <inkml:trace contextRef="#ctx0" brushRef="#br0" timeOffset="5477.38">3325 13708 1545 0,'0'0'0'15,"0"0"43"-15,0 0 1 16,0 0 48-16,0 0 0 15,41-11-37-15,3 3 1 16,10 4-35-16,19 6 1 16,17 5-8-16,19 2 1 15,13-1-4-15,17-1 1 16,29-7-5-16,31-3 1 16,30-4-3-16,32-4 1 15,20-6-1-15,13 1 1 16,8 1-2-16,14 5 1 15,28 3 5-15,8-2 1 16,13-7 7-16,2-1 1 16,7-4 10-16,-3 2 0 0,-10 5 9 15,-10-1 0-15,-7 8 2 16,-10 10 1-16,-13 8-7 16,3 10 1-16,-1 13-10 15,-13-18 1-15,-310-16-1872 16</inkml:trace>
</inkml:ink>
</file>

<file path=ppt/ink/ink11.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16T15:35:04.586"/>
    </inkml:context>
    <inkml:brush xml:id="br0">
      <inkml:brushProperty name="width" value="0.05292" units="cm"/>
      <inkml:brushProperty name="height" value="0.05292" units="cm"/>
      <inkml:brushProperty name="color" value="#FF0000"/>
    </inkml:brush>
  </inkml:definitions>
  <inkml:trace contextRef="#ctx0" brushRef="#br0">15279 7149 1825 0,'0'0'0'16,"-11"-21"83"-16,6 6 1 15,-4 4 33-15,2 4 0 16,0-5-45-16,3 4 0 15,4 8-49-15,4-7 0 16,7 14-10-16,15 8 0 16,16 15-6-16,15 8 1 15,12 3-7-15,17 1 0 16,20-1-1-16,21-1 0 16,18 2-2-16,22-3 0 15,29-4-4-15,33 5 0 16,23 6-2-16,24-1 1 15,16-8 1-15,21 1 1 0,8-5 0 16,17 3 0-16,27 6 3 16,6-1 0-16,3-8 3 15,14-4 0-15,0-1 9 16,5 2 1-16,8-4 7 16,17-2 0-16,7-17 12 15,2-6 0-15,1-6 5 16,-6-10 0-16,-9-10-1 15,-13-4 1-15,-14-4-4 16,-15-3 1-16,-13-6-4 0,-30-3 1 16,-16-7-5-16,-30-3 0 15,-24-4 7-15,-32-8 1 16,-36-3 6-16,-31-2 0 16,-23 4-2-16,-27-4 1 15,-28-8-5-15,-24-7 1 16,-22 4-4-16,-16-7 0 15,-19 0-2-15,-19 2 0 16,-18-5-4-16,-18-4 0 16,-21 2-5-16,-15 8 1 15,-21-6-8-15,-20-3 1 16,-25 5-2-16,-21 4 0 16,-16 9-4-16,-21 0 1 15,-20 1-3-15,-10 6 0 16,-20 3-1-16,-6 11 0 15,-15 5-2-15,-5 5 1 16,-12-3-1-16,-8 9 0 0,-1 8-1 16,-9 0 1-16,-11 0-1 15,1 9 1-15,-3 6-1 16,-3 8 1-16,-5 5-1 16,-7 5 0-16,2 5 0 15,-4 2 0-15,-9 5 0 16,-4 2 0-16,8 5 0 15,0 7 0-15,1 7-1 16,2 5 1-16,4 5-1 0,2 11 1 16,3 5-1-16,10 10 1 15,4 7-1-15,11 9 1 16,14 3-1-16,19 11 1 16,29 3-1-16,33-4 0 15,37 1 0-15,37-7 0 16,40-13 0-16,38-1 0 15,33-7 0-15,34-2 0 16,32-3-2-16,40-7 1 16,45 2-3-16,35-4 1 15,42-2-3-15,40 2 0 16,35-3-3-16,38-4 1 16,23-1 1-16,17-8 0 15,7 1 1-15,20-1 0 16,10 8-4-16,0 8 0 15,-8 10-14-15,-10-1 0 16,-361-66-2388-16</inkml:trace>
  <inkml:trace contextRef="#ctx0" brushRef="#br0" timeOffset="4551.07">3845 10536 1175 0,'0'0'0'0,"30"0"40"15,-2 5 0-15,13 0 48 16,5 4 1-16,7 1-19 15,2-1 1-15,-3 3-39 16,3 9 0-16,5 3-8 16,11 2 0-16,19 1-6 15,7-2 0-15,8-8-4 16,10-8 1-16,19-9-4 16,11 0 0-16,5-9-1 15,21-3 0-15,18-5-1 16,6-6 0-16,17-3 1 0,5-3 0 15,12 4 9-15,8 1 1 16,1 3 4-16,2-1 0 16,8 1 1-16,1 2 1 15,3 4 0-15,1 1 0 16,4-2-1-16,4 2 0 16,11 1-1-16,3 2 1 15,5-1-5-15,6 0 0 16,10 3-4-16,11-1 1 15,0-1-4-15,-3-1 1 16,6 0-4-16,4 5 0 16,9 7 2-16,-2-1 1 15,-5-5 2-15,14 6 1 16,1 11 2-16,1-4 0 16,-2-6 0-16,5 6 0 15,12-1 0-15,-3 2 0 16,-5 1-3-16,3-2 1 0,6 0-1 15,-6 0 0-15,-5 0-4 16,5-1 1-16,11 3-2 16,15-4 1-16,3 2-2 15,-1 2 1-15,2-4 2 16,6 5 1-16,3 8 0 16,3-4 1-16,1 3 0 15,-4 2 1-15,-6 0-2 16,5 3 0-16,-1 3-1 0,-2 4 0 15,-1 4-3-15,-5-5 1 16,-5-8-2-16,3 1 1 16,7 0-1-16,-9-4 0 15,-11-5-1-15,-1 1 0 16,-6-7 0-16,-12 0 0 16,-18-3 1-16,-16 2 0 15,-13-1 2-15,-33-1 0 16,-19 2 1-16,-31-3 1 15,-27 0 1-15,-29 0 0 16,-29 3-4-16,-23 0 0 16,-25 0-5-16,-18 2 1 15,-26 0-3-15,-16 0 1 16,-14-7-2145-16</inkml:trace>
  <inkml:trace contextRef="#ctx0" brushRef="#br0" timeOffset="5916.85">3443 11560 817 0,'0'0'0'16,"0"0"17"-16,35-7 0 15,9 7 35-15,8 0 1 16,9-2 7-16,-1-3 0 16,4-2-14-16,8 2 0 15,13 2-16-15,5 4 1 16,7 3-11-16,9-1 0 15,7-1-4-15,5-2 0 0,3-2 15 16,12 2 0-16,15 0 10 16,9-3 1-16,3-6 1 15,10 1 0-15,6-8-3 16,2 2 0-16,15 4-7 16,6-4 1-16,9-3 4 15,9-2 1-15,3 1-3 16,15 3 0-16,1-1 1 15,8 2 1-15,5 6-6 16,6 1 1-16,3 5-6 0,3 0 0 16,5 1-4-16,9-3 0 15,2 2-5-15,2 2 0 16,-2 0-3-16,17 0 0 16,20 0-3-16,4 0 1 15,-4 0 0-15,0 2 0 16,5 3-1-16,6 0 0 15,15 2 0-15,2 0 1 16,-3-3 0-16,10-1 1 16,11 2 4-16,19-1 0 15,18 5 2-15,2 1 1 16,10 0-2-16,18 2 1 16,5 2-1-16,6 2 0 15,-5-4-3-15,5 2 0 16,-6 1-1-16,4 1 1 15,10 1 3-15,-2 4 1 16,3 3 3-16,-3-1 1 0,-1 1 3 16,-4 0 0-16,-5 0 2 15,-3 1 0-15,-5-5-4 16,-23 1 1-16,-14 0-1 16,-20-4 0-16,-36 4-6 15,-22 0 1-15,-29 0-4 16,-39-1 0-16,-29 3-1 15,-34-1 1-15,-37 3-1 16,-37-5 1-16,-38-2-6 0,-25-5 0 16,-26-2-10-16,-36-8 0 15,19-3-2198-15</inkml:trace>
  <inkml:trace contextRef="#ctx0" brushRef="#br0" timeOffset="6666.76">4290 12311 1523 0,'14'-3'0'16,"23"-8"-51"-16,18 1 0 16,29 0-66-16,15 3 0 15,25 7 125-15,15 1 1 16,20 10 43-16,29 6 1 16,42 9 24-16,29 0 0 15,34 2-10-15,14-8 0 16,17-9-24-16,25-9 0 15,38-11-15-15,20-5 0 16,22-5-8-16,24-3 0 0,20-10 12 16,24 1 1-16,13 4 9 15,35-3 0-15,28 6 4 16,-3 0 0-16,-9 3-2 16,7 5 1-16,-11 9-5 15,-22 6 0-15,-38 1-10 16,-26 7 1-16,-21 5 5 15,-41 3 1-15,-31 4-3 16,-31 4 0-16,-22 8-6 16,-34 7 0-16,-27 5-21 15,-33-27 0-15,-231-16-1853 0</inkml:trace>
</inkml:ink>
</file>

<file path=ppt/ink/ink12.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16T15:36:51.220"/>
    </inkml:context>
    <inkml:brush xml:id="br0">
      <inkml:brushProperty name="width" value="0.05292" units="cm"/>
      <inkml:brushProperty name="height" value="0.05292" units="cm"/>
      <inkml:brushProperty name="color" value="#FF0000"/>
    </inkml:brush>
  </inkml:definitions>
  <inkml:trace contextRef="#ctx0" brushRef="#br0">15392 10631 1467 0,'0'0'0'15,"0"0"51"-15,-6-24 1 16,5 13 49-16,1 3 1 16,0-5-37-16,5 3 0 15,7-6-40-15,11 8 1 16,5-4-13-16,11 7 1 16,12 5-6-16,9 3 1 0,13 2-3 15,11 4 1-15,10-4-3 16,10 2 0-16,16-5 3 15,5-1 1-15,7 1-4 16,11-2 1-16,12-3 2 16,18-3 0-16,18 5 7 15,10 1 0-15,9 1 8 16,9-2 0-16,5-6 16 16,15 0 0-16,7 2 6 15,18-2 1-15,11-4-5 16,18 3 1-16,11 1-6 0,6 0 0 15,8 0-5-15,10 4 1 16,10-4-4-16,12 1 1 16,1 0-5-16,5 0 1 15,5 3 1-15,3-1 1 16,8 3-1-16,-2-6 0 16,3 2 0-16,1-2 0 15,-8 5-1-15,-6-5 1 16,-11 2 2-16,-8 1 0 15,-17 8 1-15,-10 1 1 16,-17-2 1-16,-29 1 0 16,-26 1-2-16,-25 2 1 15,-29 3-2-15,-24 1 0 16,-24-1-4-16,-19 1 0 16,-17 2-2-16,-14 1 0 0,-16-3-2 15,-15-4 0-15,-24-2-7 16,-14-2 0-16,-9 1-9 15,-12-4 0-15,-14-2-3 16,-26-12 0-16,40 14-2435 16</inkml:trace>
  <inkml:trace contextRef="#ctx0" brushRef="#br0" timeOffset="1533.29">3762 11780 1321 0,'0'0'0'15,"37"-19"33"-15,4 3 0 16,8-4 28-16,15 1 1 0,6 1-12 15,5 1 0-15,-5 5-28 16,2 0 1-16,10 0-7 16,4 5 0-16,9 5-5 15,6-2 0-15,-2 1 3 16,3 0 1-16,11-3 4 16,0-2 1-16,-4-4-1 15,7 1 1-15,11 4 1 16,9 0 1-16,-3 2 10 15,4-7 1-15,4-5 6 0,7 1 0 16,6 7 1-16,5 1 1 16,-6-1 3-16,-5 7 1 15,7 2-12-15,2 4 1 16,2-1-1-16,7 1 0 16,2 1-4-16,-6 0 0 15,-3 2-2-15,-1-2 0 16,8-6-4-16,5 1 1 15,14-6-1-15,1 5 0 16,-8 1-5-16,5-4 1 16,2-4 3-16,-5 1 0 15,-3 3 0-15,-1 1 1 16,1 3-2-16,8-4 0 16,3 1-2-16,8 1 1 15,7 4-4-15,2 1 1 16,5 1-3-16,0-1 0 0,-1-1-4 15,8-2 1-15,4 2-3 16,3 3 0-16,2-5-2 16,-1 0 0-16,8 2-1 15,-2 4 0-15,4-2-1 16,5-1 0-16,-2-1-1 16,-3 3 1-16,6 6 0 15,3 1 1-15,4-2 0 16,5 2 1-16,2 0-1 15,12 1 0-15,4-3-1 0,8 4 0 16,0-2-1-16,3 0 1 16,-2-9-1-16,1 3 0 15,3 1 0-15,10 1 1 16,12 3-2-16,-7-1 0 16,7 0 0-16,6-1 1 15,9-2 0-15,3 5 1 16,8 0-1-16,-2-3 0 15,-7-2 0-15,-1 1 1 16,5 3 1-16,-8-1 1 16,-10 1 1-16,-6 1 0 15,-12 3 1-15,-3 1 0 16,-11-2-1-16,-9-2 0 16,-18-5 0-16,-15 1 0 15,-27-4 1-15,-16-2 1 16,-17-4-1-16,-25 0 1 15,-23 0 2-15,-27-5 1 0,-15 2 1 16,-22 0 1-16,-13 2-2 16,-18-4 1-16,-17 5-12 15,-18-5 0-15,3 7-2341 16</inkml:trace>
  <inkml:trace contextRef="#ctx0" brushRef="#br0" timeOffset="2987.03">3605 12607 1254 0,'0'0'0'15,"18"-14"51"-15,0 2 1 16,-1 2 40-16,6-2 0 16,9-2-27-16,0 2 0 15,-6 3-39-15,8 2 1 16,13-2-11-16,13 3 0 16,7 6-4-16,11 3 1 15,7 0-6-15,10 3 1 16,9 1-4-16,9-4 1 15,9-5 5-15,13 1 0 16,14 2 3-16,9 5 1 16,17-3 17-16,3 4 0 0,2 2 6 15,0 3 1-15,5 2 2 16,9-1 0-16,9 1 11 16,5 0 0-16,0 0 10 15,9 0 0-15,9-4-6 16,9-1 1-16,-1-1-10 15,-3-4 0-15,4-8-6 16,-6 1 0-16,15-4-1 16,-8 2 0-16,-5-2-3 15,-11-2 0-15,-11 1 7 0,-12 2 1 16,-12 1-2-16,-17 2 0 16,-18 1 0-16,-20 2 0 15,-18 4-1-15,-17-1 0 16,-5 0-7-16,-13 1 1 15,-13 1-5-15,-11 0 1 16,-16 2-4-16,-14-5 1 16,-6-2-7-16,-8 2 1 15,-9-2-3-15,9 3 0 16,-9-3-3-16,0 0 0 16,0 0-5-16,0 0 1 15,-9 0-3-15,9 0 0 16,0 0-7-16,0 0 1 15,28-7-3-15,11-17 0 16,-39 24-2556-16</inkml:trace>
  <inkml:trace contextRef="#ctx0" brushRef="#br0" timeOffset="24416.74">20131 15201 1623 0,'0'0'0'16,"18"-43"71"-16,-8 8 0 16,-2 4 51-16,-7 0 1 15,-6-2-39-15,-6 0 0 0,-3 9-45 16,-5 5 0-16,-6 2-19 15,-5 3 1-15,2 5-8 16,-4 4 1-16,-5 2-1 16,-5 1 0-16,-6 2 6 15,-1 2 0-15,-9-2-1 16,-4-2 1-16,0-2-3 16,-3 1 1-16,-4-4 6 15,-3-3 0-15,-9-2-4 16,-4-2 0-16,-1-4 1 0,-6-1 1 15,-5-1 0-15,-4 1 1 16,-3 1-4-16,-3 3 0 16,-6 1-3-16,-4 0 0 15,-4 2 0-15,-6 1 0 16,-11-1-1-16,-1 2 1 16,-1 6 0-16,-6 4 0 15,-11 2-2-15,-5 0 1 16,-6 0-4-16,-3-1 1 15,-2 5-3-15,-1 1 0 16,-8 1-2-16,-2 3 1 16,-1-1-2-16,-2 2 0 15,0-2-1-15,-5-1 0 16,-6 0-1-16,1-2 1 16,3 0-1-16,0-2 0 15,2-5-2-15,-2 0 1 16,0 0-1-16,-1-2 0 0,1-5-1 15,-7 0 1-15,0 2-1 16,-2 0 0-16,-5-2 0 16,-2-2 0-16,2 1 0 15,-3-3 1-15,-6 3 0 16,3-1 0-16,-3 0 0 16,0 1 1-16,0-1-1 15,-8-1 1-15,-5-1-1 16,4 1 1-16,9-2-1 0,1-4 1 15,-5-1-1-15,4 3 0 16,0 5 0-16,-3 2 0 16,3 2 0-16,0 0 1 15,3 0-1-15,-4 1 1 16,4 4 1-16,-3 6 0 16,0 2-1-16,2 3 0 15,2-4 0-15,-1 1 1 16,8 3-1-16,1 1 1 15,2 3-1-15,0 4 0 16,9 2 0-16,9 3 0 16,2 0 0-16,1 4 0 15,-3 3 0-15,3 2 0 16,6 0 0-16,10 3 0 16,13 6 0-16,11 5 0 15,12 1 0-15,3 2 0 16,5 1-1-16,15 0 1 15,8 5-2-15,12 1 1 0,19 0-1 16,1 7 0-16,8 5-1 16,10 2 1-16,14 0-2 15,19-2 1-15,18 2-3 16,12 0 0-16,21 2-1 16,9-4 0-16,11-3-1 15,12-4 0-15,19-3-7 16,10-4 1-16,13 3-4 15,16 0 0-15,11 1 0 16,21 2 1-16,10-1-1 0,22-2 0 16,7-1 2-16,19-2 1 15,13 0 0-15,15 1 1 16,15-6 2-16,8-5 1 16,22-9 0-16,3-3 1 15,10-5-1-15,15-4 1 16,17-7 1-16,6-1 0 15,0-4 0-15,10-2 0 16,16-3 2-16,5 0 1 16,10 2 0-16,8-4 1 15,9-5 1-15,5 0 0 16,9 2 1-16,14 0 0 16,3-2 1-16,5 0 0 15,6 0 0-15,-2 0 0 16,-6 0 0-16,1 1 0 15,-2 1 1-15,-1 0 0 0,-1 0 0 16,-2-4 0-16,-3-2 0 16,-7-4 1-16,0-6-1 15,-6-7 0-15,-8-5 1 16,-12-5 1-16,-13-5 2 16,-29-4 0-16,-24-7 5 15,-20 0 1-15,-35-1 6 16,-34-1 0-16,-36-1 6 0,-31 2 0 15,-29 5-1 1,-33-4 0-16,-37-2 1 0,-25-6 0 16,-23-7 5-16,-26-6 1 15,-27-4 0-15,-30-5 1 16,-31-7-2-16,-22-5 1 16,-24-1-2-16,-29-12 0 15,-26-3-4-15,-14-4 1 16,-21-7-3-16,-7 3 0 15,-17 6-6-15,-13 7 0 16,-15 10-4-16,-11 15 0 16,-21 11-9-16,-20 17 0 15,-32 18-2-15,-7 3 0 16,372 26-2438-16</inkml:trace>
</inkml:ink>
</file>

<file path=ppt/ink/ink13.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16T15:38:35.377"/>
    </inkml:context>
    <inkml:brush xml:id="br0">
      <inkml:brushProperty name="width" value="0.05292" units="cm"/>
      <inkml:brushProperty name="height" value="0.05292" units="cm"/>
      <inkml:brushProperty name="color" value="#FF0000"/>
    </inkml:brush>
  </inkml:definitions>
  <inkml:trace contextRef="#ctx0" brushRef="#br0">4724 11313 2284 0,'72'38'0'16,"-72"-38"-1713"-16</inkml:trace>
</inkml:ink>
</file>

<file path=ppt/ink/ink14.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16T15:39:10.103"/>
    </inkml:context>
    <inkml:brush xml:id="br0">
      <inkml:brushProperty name="width" value="0.05292" units="cm"/>
      <inkml:brushProperty name="height" value="0.05292" units="cm"/>
      <inkml:brushProperty name="color" value="#FF0000"/>
    </inkml:brush>
  </inkml:definitions>
  <inkml:trace contextRef="#ctx0" brushRef="#br0">22714 11726 1780 0,'0'0'0'0,"0"-34"89"15,-6 1 0 1,-1-4 56-16,-3-1 0 0,-6 0-60 16,-5 2 1-16,-6 0-47 15,-8 3 1-15,-7 3-13 16,-8 3 1-16,-3 6-8 16,-5 5 0-16,0 6-6 15,-2-6 0-15,-11-1 1 16,-3-2 1-16,-7 5-4 15,-5 0 0-15,1 0 0 0,-9 1 1 16,-10-3 0-16,-1 2 0 16,-3 4 0-16,-3-1 1 15,-14-2 2-15,-1 2 1 16,-1 1 4-16,-1 1 0 16,-8-1 4-16,-2 1 0 15,-1 7-2-15,-2 2 0 16,-2 2-2-16,-11 3 1 15,-4-3-3-15,-8 1 1 16,0 1-4-16,2 3 0 16,5 7-3-16,-3 1 1 15,-4 3-2-15,2-3 0 16,-9 4-1-16,8 4 0 16,11 6-3-16,4 1 1 15,7 1-4-15,0 3 1 16,0 6-2-16,6 2 1 0,13-3-3 15,4 5 1-15,1-1-2 16,6 2 1-16,10 3-1 16,8 1 0-16,2 3-1 15,6 8 1-15,6 3-1 16,7 4 1-16,2 1-1 16,6-1 0-16,5 4 0 15,4 5 0-15,6 4 0 16,3-2 0-16,11-2 0 0,9-3 0 15,11-1 0 1,8 1 0-16,7-2 0 0,13-4 0 16,8-4-1-16,14-6 1 15,13-2-1-15,11-1 1 16,13-2-1-16,4 0 1 16,9 0-1-16,13-9 0 15,4 0-1-15,8-1 1 16,1-4-2-16,7-2 1 15,15-7-2-15,10 1 1 16,16-2-1-16,12-8 1 16,6-1 0-16,1 0 0 15,13-3-1-15,2-2 1 16,6-7 0-16,8-2 0 16,-2-2 1-16,3 1 0 15,4-9 1-15,2-1 0 16,8-2 0-16,-1-4 1 15,3-6-1-15,4-2 1 0,7-1 0 16,0-7 0-16,-6-6 0 16,8-6 0-16,-1-4 0 15,-4 0 0-15,-12-5 0 16,-6 2 1-16,-13-6 1 16,-10-1 0-16,-9-3 1 15,-18-2 0-15,-17-3 3 16,-13-1 0-16,-12-4 4 15,-18-1 0-15,-15 4 2 16,-15 2 0-16,-7-5 4 0,-6-6 0 16,-10-3 2-16,-16 0 1 15,-11-4-1-15,-15 2 0 16,-14 2 0-16,-7 3 0 16,-11-6-1-16,-9 1 0 15,-15 7 0-15,-11 2 0 16,-7 1-3-16,-12 1 1 15,-10-1-1-15,-9 6 1 16,-10 1-2-16,-10 6 0 16,-9 3-3-16,-11 5 0 15,-8 2-1-15,-8 4 1 16,-6 1-3-16,-9 5 1 16,-6 6-3-16,-12 5 0 15,-11 3-2-15,-10 9 0 16,-7 5-1-16,-4 7 0 15,-10 9-1-15,0 3 1 16,3 7-1-16,-2 2 1 0,-1 8-1 16,3 7 1-16,6 1-1 15,3 2 0-15,0 6 0 16,5 4 0-16,2-4 0 16,9 2 0-16,16 1-1 15,16-6 1-15,14-1-1 16,12-5 1-16,3-6-1 15,19-2 0-15,17-2-4 16,6 0 1-16,7 1-5 0,4-8 0 16,87-19-2644-16</inkml:trace>
  <inkml:trace contextRef="#ctx0" brushRef="#br0" timeOffset="35417.3">6602 7383 1007 0,'0'0'0'0,"0"0"28"0,32 0 0 16,9 0 49-16,4-2 1 15,1-3 9-15,4-1 0 16,-1 3-33-16,4 0 1 15,2-1-21-15,8 2 1 16,9 2-15-16,1 2 0 16,3 2 2-16,1-1 0 15,4-1-1-15,6 1 1 16,13 1 10-16,6-1 1 16,4-6 10-16,6-1 0 15,11-1 3-15,5 2 0 16,8-6 5-16,4 0 1 15,10-6-2-15,-1 6 1 16,4 0-5-16,-2 6 0 16,6-6-3-16,-8 1 1 0,1-1-12 15,-1 0 1-15,6 6-4 16,9-1 0-16,-1-3-3 16,4-1 1-16,11-3-4 15,-6 4 0-15,-6-1-5 16,-1 1 1-16,0 2 2 15,-5 0 1-15,4 5-2 16,-6 0 0-16,-8-2 1 16,-4 0 0-16,1 2 3 15,3 0 1-15,3 9-3 0,3-4 1 16,-3 2 2-16,-3-7 0 16,-6 0 0-16,2 0 0 15,12 3-3-15,-7 2 1 16,1-1-3-16,-3-2 1 15,0-1-3-15,11 1 1 16,4 2-3-16,7-4 0 16,10 0-3-16,2 0 1 15,2 0-2-15,-1-4 0 16,8 1-2-16,10-3 1 16,4-2-1-16,2-1 0 15,-6 2-1-15,6 2 1 16,5-7-1-16,0 0 0 15,-4 0-1-15,6 7 1 16,5 1 3-16,0-1 0 0,4 1-1 16,5-3 1-1,8 7-1-15,6 4 0 0,2-8 1 16,-2 3 0-16,-2 1-1 16,-3 0 0-16,-11 1 1 15,-7 3 0-15,-6-1 1 16,-6-1 0-16,-4-2-1 15,-12 0 0-15,-16 2 1 16,-14-2 0-16,-13 0 4 16,-10-2 1-16,-18 0 0 15,-17-5 0-15,-16 2-1 0,-11 2 1 16,-14-1-1-16,-9-1 0 16,-9-2-2-16,-8 2 0 15,-16 3-2-15,-6 2 0 16,-5 0-2-16,-3 0 1 15,-2 0-2-15,-2 0 1 16,-7 0-5-16,0 0 0 16,7 0-6-16,-11 7 1 15,-8 12-4-15,-9 2 1 16,21-21-2747-16</inkml:trace>
  <inkml:trace contextRef="#ctx0" brushRef="#br0" timeOffset="36635.18">3325 8497 1075 0,'0'0'0'0,"0"0"31"15,23-16 0-15,7 10 49 16,3-3 0-16,8 4 13 0,12 1 1 16,14-1-42-16,7-2 0 15,5 2-22-15,10 5 1 16,18 2-4-16,1-1 1 15,6-2-8-15,12 1 0 16,9 7-4-16,8-4 0 16,7-3-4-16,13 0 0 15,-1 2 3-15,11 1 1 16,1 2 2-16,8-1 0 16,8-1 4-16,12-3 1 15,11-3-2-15,7-2 1 16,12-7 10-16,2-4 1 15,11 2 0-15,16-1 1 16,9-6-1-16,11 0 1 16,12 0-4-16,1 4 1 15,13 1-3-15,0-1 0 0,-4 5-2 16,8 0 0-16,10 3-6 16,0 2 1-16,3 2 0 15,15-4 0-15,17 3 0 16,-3 0 1-16,-2 3-4 15,5-4 0-15,22 0-1 16,3 4 0-16,3-1-1 16,3-5 1-16,-8 1-1 15,7 4 1-15,11 1-1 16,16 1 0-16,3-1 0 0,4-1 0 16,7-1 2-16,3 2 1 15,11-4-1-15,2 1 0 16,0 6-3-16,8 0 1 15,-1 0-1-15,-14 0 1 16,-13 0-1-16,-21 4 0 16,-7-4 0-16,-12 3 1 15,-13 3 1-15,-27-6 1 16,-22 0-1-16,-25 0 1 16,-21 1 1-16,-26-1 1 15,-32 0-2-15,-28-1 1 16,-25-6-5-16,-25 1 0 15,-12 3-5-15,-21 0 0 16,-18-3-5-16,-21 1 1 16,-21 5-3-16,-20 0 0 15,-26 0-2290-15</inkml:trace>
  <inkml:trace contextRef="#ctx0" brushRef="#br0" timeOffset="37518.68">3157 9278 1444 0,'23'0'0'16,"46"-4"82"-16,33-3 0 16,29-2 92-16,14-1 0 0,13 0-44 15,13-1 0-15,6-1-66 16,12 5 1-16,1 11-19 15,6-1 0-15,7 8-13 16,-2 8 1-16,-2 3-13 16,4 9 0-16,10 11-9 15,8-9 1-15,-221-33-1942 16</inkml:trace>
  <inkml:trace contextRef="#ctx0" brushRef="#br0" timeOffset="41282.65">18036 9345 1220 0,'0'0'0'0,"58"-2"52"16,2-1 1-16,10-6 54 16,10 6 0-16,13-2 8 0,8 1 1 15,5-1-40 1,12 1 1-16,12 4-34 0,17 2 0 16,13 7-13-16,17 1 0 15,13-1 7-15,22-2 1 16,14-2-4-16,10-2 1 15,15 3 8-15,15-3 1 16,6-3 5-16,6 2 0 16,11 1 0-16,6 1 0 15,-4-4 7-15,5 0 1 16,4 0 20-16,-9 0 0 16,-10-5-11-16,-24 1 0 15,-10 1-12-15,-16-1 1 16,-21-1-11-16,-25-2 1 15,-22-2-7-15,-33 1 1 16,-31-4-7-16,-23 6 1 16,-16 3-14-16,-16 3 1 0,-19 0-16 15,-25-9 1-15,0 9-2468 16</inkml:trace>
  <inkml:trace contextRef="#ctx0" brushRef="#br0" timeOffset="42165.57">3270 10397 1455 0,'0'0'0'16,"50"7"47"-16,8 4 1 15,11 1 40-15,15 1 0 16,8 1-27-16,10 0 0 16,8 0-35-16,13 3 0 15,15 1-6-15,15-1 0 16,29 2-5-16,21-7 1 15,19-7 3-15,13-1 0 16,17-8 4-16,9-1 0 16,21-5-2-16,14-4 1 15,11-2 16-15,-7 2 1 0,-3 6 22 16,-13 1 1-16,-8 0 15 16,-9 2 1-16,-4 0 7 15,-13-1 0-15,-15 1-7 16,-22-2 1-16,-19 0-12 15,-17 0 0-15,-19 0-13 16,-22 2 0-16,-25 0-17 16,-16 2 1-16,-13 1-14 15,-5 4 0-15,-1 5-17 16,-12-7 1-16,-64 0-2378 0</inkml:trace>
  <inkml:trace contextRef="#ctx0" brushRef="#br0" timeOffset="44865.85">12698 10434 1108 0,'23'3'0'16,"41"9"27"-16,29 2 1 15,29 2 25-15,24-3 0 16,25-2 1-16,18-3 1 15,19 1-18-15,27-4 0 16,15 6-15-16,20-4 1 16,18-2-8-16,26 0 1 15,24-5 17-15,13 0 1 16,18 0 6-16,16-7 1 16,26-2-3-16,22 1 1 15,30 1 11-15,18 5 1 16,22 6-2-16,5 6 0 0,-2 4-7 15,-9 5 1-15,4 8 20 16,-19 6 0-16,-25 4-4 16,-30 1 1-16,-20 0-9 15,-31-5 0-15,-30-6-8 16,-38-1 1-16,-26-1 0 16,-43-6 1-16,-37-6-6 15,-46-4 0-15,-38-4 0 16,-32-3 0-16,-29-5-9 15,-17-3 1-15,-13 3-19 16,-13 3 1-16,-14 0-2115 0</inkml:trace>
  <inkml:trace contextRef="#ctx0" brushRef="#br0" timeOffset="45816.45">3953 11794 1175 0,'21'1'0'0,"51"5"31"16,24 4 0-16,13 4 35 16,16 1 1-16,16-6-16 15,30 0 0-15,23 3-25 16,18 2 1-16,19-2-11 16,14 0 1-16,11 4-2 15,25 1 0-15,26 0-4 16,3-1 0-16,11-4 6 15,9-3 0-15,14-3 7 16,21-4 0-16,0 0 15 0,20 1 1 16,11 3 12-16,3-1 0 15,3 0 3-15,2-7 1 16,12-5 4-16,-5 0 1 16,-5 0-7-16,5-1 1 15,5-4-11-15,4 0 1 16,0 3-12-16,-9 2 1 15,-9 2-8-15,-14 1 1 16,-17 8-5-16,-29 1 1 16,-12-2-6-16,-27 1 1 15,-24 1-4-15,-20 5 1 16,-12 8-3-16,-21 3 1 16,-9 1-11-16,-18-8 0 15,-199-14-1925-15</inkml:trace>
</inkml:ink>
</file>

<file path=ppt/ink/ink15.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16T15:40:16.936"/>
    </inkml:context>
    <inkml:brush xml:id="br0">
      <inkml:brushProperty name="width" value="0.05292" units="cm"/>
      <inkml:brushProperty name="height" value="0.05292" units="cm"/>
      <inkml:brushProperty name="color" value="#FF0000"/>
    </inkml:brush>
  </inkml:definitions>
  <inkml:trace contextRef="#ctx0" brushRef="#br0">6581 2023 1713 0,'-23'-9'0'0,"-32"-11"58"0,-26-8 0 0,-28-2 64 15,-16 1 1-15,-16-2-47 16,-8 5 0-16,-9 5-46 0,-19 6 0 15,-11 9-10-15,-19 10 0 16,-3 17-5-16,-10 5 1 16,-1 1-5-16,-4 8 0 15,-7 1-3-15,12 9 1 16,-2 9-4-16,10 8 1 16,9 13-2-16,13 6 0 15,10-1-3-15,21 6 1 16,25 9-2-16,19 7 1 15,17-1-1-15,22 1 0 16,25 10 0-16,24 4 0 16,22 4 0-16,28 11 0 15,31 6-1-15,24 3 1 16,17-12-2-16,36 4 1 16,35-8-2-16,28-4 1 15,28-10-2-15,34-14 1 0,15-22-1 16,19-20 0-16,8-18 1 15,-6-27 0-15,3-34 1 16,8-21 0-16,17-20 2 16,-8-17 0-16,-10-11 2 15,-26-16 1-15,-20-11 7 16,-28-16 0-16,-17-7 15 16,-34-5 0-16,-29 1 8 15,-25-13 1-15,-17-7 10 0,-37-2 0 16,-34 1 10-16,-33 4 0 15,-27-4-2-15,-31 13 0 16,-27 19-12-16,-39 9 1 16,-36 3-7-16,-35 18 0 15,-29 26-12-15,-21 27 1 16,-24 28-13-16,-10 26 0 16,-10 24-7-16,10 32 1 15,11 29-5-15,19 18 0 16,247-103-2284-16</inkml:trace>
  <inkml:trace contextRef="#ctx0" brushRef="#br0" timeOffset="1466.84">13277 3468 1131 0,'0'0'0'0,"0"0"21"15,0 0 0-15,-21-16 52 16,21 16 1-16,0 0-5 15,0 0 0-15,21-10-32 16,5 7 1-16,20 6-22 0,12 6 1 16,15 8-3-16,8 0 1 15,9 2-2-15,17-1 1 16,26-3 0-16,11-3 0 16,27-3-1-16,32 0 0 15,28-1 2-15,27-1 1 16,12-5 3-16,24-4 1 15,17-1-3-15,19-1 1 16,22-4 3-16,24-1 1 16,24 0 16-16,17 2 1 15,8-6 12-15,19 0 0 16,15 5 12-16,5 1 0 16,10 2-6-16,4 1 0 15,2 8-8-15,-7 1 1 16,-2 0-5-16,-11 5 1 0,-8 3-4 15,-15 4 0-15,-17 0-1 16,-32 2 0-16,-28-5-4 16,-30-2 1-16,-23 0-3 15,-38-3 0-15,-30-9 5 16,-29 0 0-16,-18 0 0 16,-25 0 0-16,-22-9-6 15,-25 2 0-15,-16 2 2 16,-14-7 0-16,-9-2-2 15,-12-5 1-15,-18 2-5 0,-14 0 1 16,-10 1-6-16,-10 0 1 16,-3 3-12-16,-3 1 0 15,-8-1-10-15,-3 1 1 16,-5 0-5-16,0-5 1 16,5 17-2449-16</inkml:trace>
  <inkml:trace contextRef="#ctx0" brushRef="#br0" timeOffset="25500.15">6847 5965 1310 0,'0'0'0'0,"0"0"38"0,18-5 1 16,-4 5 39-16,0 0 1 15,-1 4-11-15,4 1 1 16,10 0-40-16,6 5 1 16,11-1-12-16,15 0 0 15,6 3-6-15,14 0 1 16,4-7 0-16,14-2 1 15,12-3 0-15,8-3 0 16,-2-2 5-16,12 1 0 16,12 1 4-16,9 1 1 15,2-1 17-15,12-4 0 16,6 2 5-16,6 1 0 16,3 8 2-16,10-1 0 15,5 1-3-15,-1 1 1 16,-1-2-10-16,-1 6 1 15,5 3 3-15,-4-2 1 16,3 1 2-16,-3-3 1 0,-1 4-2 16,5 1 0-16,-7 0-1 15,2 6 1-15,1 4-5 16,8-2 1-16,-3-2-6 16,12-2 1-16,-1-1-4 15,11-3 0-15,2-4-2 16,1-2 0-16,10 2-2 15,-5-6 1-15,6-3-1 16,4-3 0-16,0-6-3 16,10 0 0-16,4 2 3 0,8 6 0 15,8-3-1-15,15 1 1 16,1-2-1-16,3-2 1 16,3 3-3-16,-1 3 0 15,-2-3-4-15,0 1 0 16,19 6-1-16,-1 1 0 15,5 1-1-15,-4-2 1 16,-5-3-3-16,4 4 0 16,5 1 0-16,1 3 1 15,-1 5-1-15,-5-5 1 16,-13-8-2-16,-3 4 0 16,-6-1 2-16,-11 2 1 15,-15-1-2-15,-11 1 0 16,-12 2 0-16,-19-4 1 15,-18-3-1-15,-14 2 1 16,-16 5 0-16,-20-3 0 0,-15-3-2 16,-14 3 1-16,-11-1-2 15,-11-3 1-15,-13 0-2 16,-10 0 0-16,-6 5-3 16,-6-1 1-16,-10-4-1 15,-8 0 0-15,-12 0-2 16,-6 0 1-16,-1-4-1 15,-4 4 1-15,-4 0-2 16,-1-3 1-16,4-2-2 16,-2-2 1-16,-5 5 0 0,1-5 0 15,6-2 0-15,-5 1 1 16,-4 1-1-16,-7 7 1 16,14-10-1-16,-10 6 0 15,-4 4-1-15,10-12 1 16,-10 12-1-16,5-9 1 15,-5 9 0-15,8-7 0 16,-8 7 0-16,7-12 1 16,-7 12 0-16,7-10 0 15,-7 10-1-15,1-11 1 16,3 6-1-16,-4 5 1 16,5-8-1-16,-5 8 0 15,4-9-1-15,-4 9 0 16,3-7-1-16,-3 7 1 15,7-5 0-15,-7 5 0 16,7-16-1-16,-5 8 1 0,0 2-1 16,-2 6 0-16,5-12-1 15,-5 5 1-15,2 2-1 16,0-2 0-16,0 2-1 16,-1-4 0-16,-1 3-2 15,-7 0 0-15,-17-2-30 16,-8-3 0-16,32 11-2911 15</inkml:trace>
  <inkml:trace contextRef="#ctx0" brushRef="#br0" timeOffset="27233.18">16835 6798 1030 0,'0'0'0'16,"0"0"24"-16,21 0 0 16,-11 0 45-16,8 1 0 0,14 1 33 15,5 0 0-15,9-2-5 16,8 0 1-16,13 0-48 15,9 0 0-15,9 0-13 16,14 7 1-16,19 1-10 16,12 6 1-16,17 2 10 15,19 1 1-15,28 2-1 16,17 2 1-16,26 0 3 0,15 3 1 16,18-3 9-16,15-4 1 15,14-1 0-15,7-3 1 16,12 3-3-16,-6 0 0 15,-8-3 26-15,-10 0 1 16,-19-1-1-16,-19-4 1 16,-14 4-3-16,-27 2 1 15,-28 9-15-15,-28-6 1 16,-25-8-15-16,-27 3 1 16,-29 5-25-16,-23-1 0 15,-55-16-2386-15</inkml:trace>
  <inkml:trace contextRef="#ctx0" brushRef="#br0" timeOffset="28700.29">3320 8263 1265 0,'17'0'0'0,"38"-3"33"0,26 3 0 16,20 3 34-16,3 1 1 15,0-11 12-15,3-2 0 16,6-3-21-16,5 0 1 16,8 0-32-16,4 2 0 15,2 1 15-15,17 5 1 16,9 4-3-16,-1 0 0 16,-7 2-3-16,0-2 0 15,2 0 7-15,-2 2 1 16,7 3-15-16,5 0 1 15,-3-1 1-15,0-1 1 16,6-3 2-16,7 0 0 16,9-3-2-16,4-2 0 15,6 1-3-15,1-3 0 16,9-1-6-16,2-1 1 16,4 0-1-16,1 1 0 0,-9-1 1 15,4-1 1-15,-4 1-2 16,4 0 1-16,3 4-1 15,2 2 1-15,1-4 4 16,6 0 0-16,-2 0 1 16,4 2 0-16,-3 1-5 15,6-1 1-15,4 3-2 16,0 1 1-16,-3-6-4 16,-1 1 1-16,6 3-5 15,0-1 0-15,-1 1-1 16,10 1 0-16,5-5-3 0,5 2 0 15,0-2-2-15,9 6 1 16,4 2-2-16,1 1 0 16,0 0-1-16,-1-4 1 15,10-1-3-15,2 3 0 16,-7 0-2-16,7 3 1 16,5 2 1-16,5-1 0 15,-3 1 0-15,5 2 0 16,2 1 3-16,2-6 0 15,-2-4 1-15,9 2 1 16,10 4-3-16,-5 1 1 16,-3 0 0-16,-7-1 1 15,-10-4 0-15,-4 3 1 16,-8 2-2-16,-5 2 1 16,-7 4 0-16,-5-1 1 15,-6-8 0-15,-17 0 1 0,-9-1-2 16,-16 3 0-16,-11-4 1 15,-13 0 0-15,-17 0-1 16,-15 0 0-16,-11-9-1 16,-18 6 0-16,-15 3 1 15,-13-4 0-15,-12-1 1 16,-12-2 0-16,-17 2-3 16,-12 5 0-16,-10 0-1 15,-5-4 1-15,-8 1-3 16,-2 1 1-16,-1 2-1 0,-9 0 1 15,9-7-2-15,-9 7 0 16,9-8-3-16,-9 8 0 16,2-16-3-16,-6 6 1 15,-1-2-4-15,-9-16 0 16,14 28-2729-16</inkml:trace>
  <inkml:trace contextRef="#ctx0" brushRef="#br0" timeOffset="30201.69">3655 8973 1007 0,'17'0'0'15,"38"0"18"-15,21 3 1 16,14 6 14-16,10-4 1 0,8-6 21 16,5 1 0-16,10 0 24 15,8 0 1-15,5-4-33 16,8-1 1-16,17 10-2 16,6 2 0-16,10 3 1 15,-1 1 0-15,-5-3-11 16,6 1 1-16,4-4 0 15,5 2 1-15,11-3-3 0,11-3 0 16,8 3-1-16,6-2 0 16,7-1-4-16,11-1 0 15,3-3-2-15,15 3 0 16,8 0-7-16,9 0 1 16,6 0 2-16,8-4 0 15,-5 1 0-15,7 1 0 16,2 2 2-16,14 0 0 15,9 0 2-15,-6 0 1 16,2-3 4-16,9-1 0 16,22 8 0-16,4-4 0 15,-1-9 3-15,17 0 0 16,9 6-10-16,20-1 0 16,6-1-1-16,3-5 1 15,-4 0-4-15,0 3 0 16,10 5 4-16,-1 4 1 15,-4 5 4-15,-7 1 1 0,2 4-3 16,-4-3 1-16,-6 0-2 16,-21-2 1-16,0 1-5 15,-5-3 0-15,1 2-1 16,-11-2 1-16,-18-10-1 16,-12 2 1-16,-7-1-5 15,-17 4 0-15,-22-1-3 16,-20-3 0-16,-18 1-3 15,-22-2 1-15,-23 1-3 16,-21 4 1-16,-21 0-2 0,-16 2 1 16,-12 5-11-16,-14 5 0 15,-15 2-11-15,-19-2 0 16,-74-12-2356-16</inkml:trace>
  <inkml:trace contextRef="#ctx0" brushRef="#br0" timeOffset="31465.71">3339 9572 1366 0,'0'0'0'16,"0"0"38"-16,41-23 1 16,-1 16 33-16,13 4 1 15,11 6-15-15,3-3 1 16,5 0-31-16,11-3 0 15,7 6-13-15,12 4 0 16,13 4-6-16,15 1 0 16,18 0 0-16,8 0 0 15,24 2-1-15,8 0 1 16,-1-2 4-16,11 2 0 16,1-2 3-16,16 2 1 15,11 1 7-15,23 2 0 16,19 2 4-16,14-5 0 15,16-3 7-15,2-3 1 16,5-4-1-16,22 1 0 0,24-5-7 16,16-3 1-16,12-6 0 15,5 2 1-15,4 0-3 16,13 0 1-16,6-2 0 16,22-6 1-16,5-2 3 15,8-4 1-15,10 0 3 16,17-3 0-16,9 3 5 15,-3 0 0-15,3 9-6 16,-4-2 0-16,1 7-4 16,-11 0 0-16,-6 7 11 15,-17 7 1-15,-17 0-1 0,-17 7 0 16,-28 7-6-16,-17-2 0 16,-24 3-5-16,-27-1 1 15,-22-5-1-15,-28-1 0 16,-24-1-3-16,-31-10 0 15,-24-8-4-15,-24 1 0 16,-24-1-3-16,-24-1 1 16,-29-4-5-16,-16-3 0 15,-14-3-9-15,-14-4 0 16,-14-2-7-16,-5-7 1 16,-18 28-2472-16</inkml:trace>
  <inkml:trace contextRef="#ctx0" brushRef="#br0" timeOffset="42134.25">18683 12104 1791 0,'0'0'0'15,"0"0"52"-15,0 0 1 0,0 0 86 16,0 0 1-16,0 0-48 15,0 0 0-15,0 0-52 16,0 0 1-16,0 0-14 16,16 46 0-16,-14 8-5 15,-4 8 0-15,-7 9-7 16,-5-2 0-16,2-5-3 16,-2-5 1-16,1-9-2 15,3-1 0-15,1-2 6 0,0 3 1 16,-10 0 2-16,-1-3 0 15,-3-7-1-15,0-8 1 16,4-9-1-16,1-4 0 16,-5-2-3-16,0 1 0 15,-1-6-1-15,-1-4 1 16,0-2-3-16,1-3 1 16,-5-1-2-16,3-2 0 15,0 0 1-15,-3 0 0 16,-6-2-2-16,-11-5 1 15,-3 2 2-15,-1 1 0 16,-4-1-1-16,-4-2 1 16,-1 2-2-16,-8-4 0 15,-2 3-1-15,-3-3 0 16,-7-7-3-16,-4-3 1 16,-5 0-2-16,-4 2 0 15,-3 1-2-15,-6-1 1 16,-10-5-1-16,-7 1 1 0,-9 0-2 15,-4 2 1-15,-3 3 1 16,-12 1 0-16,-8-3 0 16,-8 1 1-16,-9 5 0 15,-4 2 0-15,-1 1-2 16,-9 0 0-16,-2 4-1 16,-7-3 0-16,-7 4-1 15,0-1 1-15,-2-4-2 16,-5-1 0-16,5-2-1 15,-9-2 1-15,-8 2-1 0,1-4 0 16,2 2-1-16,2 2 1 16,-6 0-1-16,3 2 1 15,-3-1-1-15,1-1 1 16,3-2 0-16,-6 1 0 16,3-3 0-16,-4 2 0 15,0 5 0-15,0 1 0 16,-2-8 0-16,4 2 0 15,0 2-1-15,-2 2 1 16,-7 3-1-16,-1 4 1 16,-2-4-1-16,-1 3 1 15,6 6-1-15,-2 3 1 16,2 2 0-16,-8 0 0 16,3 5 0-16,-1 0 0 15,2 4-1-15,6-4 1 16,1-4-1-16,2 5 1 0,-4 0-1 15,3 1 0-15,8 0 0 16,1 0 0-16,3 5 0 16,-2-3 0-16,5 3 0 15,0 1 0-15,9 3 0 16,3 3 1-16,4 2-1 16,13 3 1-16,10 5-1 15,-1 9 1-15,1 7-1 16,7 0 1-16,-2-5-1 15,17-1 1-15,14 5-1 16,12 2 1-16,7 4-1 0,17 2 1 16,16 5-1-16,4 4 0 15,6 6-1-15,8 7 1 16,9 6-1-16,13 6 0 16,8 13-1-16,8 1 0 15,17 4-2-15,6 5 1 16,13-2-3-16,12 4 0 15,16-1-2-15,18-4 0 16,17-4-2-16,10-5 0 16,7-2-2-16,21-3 0 15,20-6 0-15,15-1 1 16,12-6-2-16,16-4 1 16,10-3 0-16,13-3 1 15,12-3 0-15,16-5 0 0,4-10 2 16,20-1 1-1,14-6 0-15,7-5 0 0,7-1 1 16,9-8 1-16,3-11 2 16,19-11 0-16,19 3 0 15,-7-3 1-15,-1 1 1 16,6-6 0-16,20-5 0 16,-1-1 1-16,-5-3 0 15,15 3 1-15,14 1 0 16,7-1 0-16,-6-6 0 15,3 0 0-15,5-1 0 16,3 1 1-16,4 5 0 0,-6 3 1 16,-12-1 0-16,-3 3 0 15,-1 1 0-15,5 1 0 16,7 4 1-16,-7 0 0 16,-17 0 0-16,7 2 1 15,13-1-1-15,1-1 0 16,-6-4 0-16,-3 3 0 15,3 0 0-15,-1-1 1 16,6-3 0-16,1-2 0 16,-12 0 0-16,2-4 1 15,5-4 0-15,-3-3 1 16,-1-1-2-16,-5-2 1 16,-8-2 0-16,-1-3 0 15,6-1 2-15,-5-7 0 16,-13-5 1-16,7-8 1 15,2-5 0-15,-14-7 0 0,-9-9 0 16,-7-3 0-16,-2-5-2 16,-12-4 1-16,-13-9-1 15,-22-6 1-15,-15-14 2 16,-17-2 0-16,-19 3 2 16,-20-6 0-16,-14-7-1 15,-18-2 1-15,-21 0 0 16,-19 0 1-16,-9-2-2 15,-16-5 1-15,-14-3 2 16,-15 1 1-16,-15-3 2 0,-10-2 0 16,-13-3-2-16,-13-1 1 15,-11-3-1-15,-12 2 1 16,-10 4-3-16,-12 1 1 16,-12 5-2-16,-10 1 0 15,-17 4-1-15,-7 6 0 16,-9 3-4-16,-5 7 0 15,-5 9-2-15,-6-4 1 16,-2 4-2-16,-12 5 1 16,-5 5-3-16,-4 5 1 15,-1 7-2-15,-6 9 1 16,-7-2-2-16,-5 8 1 16,-3 6-1-16,-12 6 0 15,-6 7 0-15,-2 4 0 16,-9 7-1-16,-7 7 1 15,0-1-1-15,-3 6 0 16,0 0-1-16,-1 4 0 0,-1 2-1 16,-2-1 0-16,-4-4 0 15,1-1 0-15,3-3 0 16,3 2 0-16,-3-1-1 16,-1 1 1-16,-1-4 0 15,-3 4 1-15,-1 4 0 16,-6 6 0-16,-11 6 0 15,-7 4 1-15,-12 7-1 16,-6 14 1-16,-3 13 0 16,-16 16 0-16,0 18 0 15,-12 17 0-15,0 11-1 0,1 13 1 16,9 9-2-16,8 4 0 16,9 5-8-16,15-1 1 15,22 4-17-15,13-29 0 16,189-111-2490-16</inkml:trace>
</inkml:ink>
</file>

<file path=ppt/ink/ink16.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16T15:41:54.636"/>
    </inkml:context>
    <inkml:brush xml:id="br0">
      <inkml:brushProperty name="width" value="0.05292" units="cm"/>
      <inkml:brushProperty name="height" value="0.05292" units="cm"/>
      <inkml:brushProperty name="color" value="#FF0000"/>
    </inkml:brush>
  </inkml:definitions>
  <inkml:trace contextRef="#ctx0" brushRef="#br0">2877 5209 940 0,'-4'21'0'15,"-4"41"18"-15,-3 16 0 16,-1 8 22-16,3-2 0 15,4 2 2-15,1-3 1 16,4 7-11-16,4-3 1 16,10-4-17-16,5 7 1 15,11 14-6-15,11 6 1 16,17-2-1-16,14-1 1 16,20 0 0-16,21-6 0 15,21-8 1-15,21-6 0 16,28-8-1-16,17-1 0 0,20 0-1 15,31-7 0-15,24-5-1 16,21-9 1-16,8-7-3 16,20-2 0-16,29-4 0 15,21-5 0-15,14-9-1 16,23-6 1-16,5-1-2 16,23-4 1-16,13-11 9 15,15 4 1-15,27 0 10 16,11 1 0-16,12-5 9 0,14-3 1 15,-4-5 3-15,13 7 0 16,19 2 0-16,0-4 1 16,2-1-4-16,7-8 1 15,5-1-6-15,-12-12 0 16,-11-16-6-16,-12-4 1 16,-5-8-5-16,-25-5 1 15,-28 0-5-15,-43-2 0 16,-43-1-3-16,-33 2 0 15,-34 3 8-15,-45-4 0 16,-49-5 11-16,-41-4 1 16,-46 2 6-16,-31-3 1 15,-30 2-3-15,-29-3 1 16,-28-8 3-16,-30-7 0 16,-29-15-1-16,-35-4 0 15,-32 0-5-15,-36-8 1 16,-41-6-8-16,-40-5 0 0,-36-3-8 15,-34 3 1-15,-22-4-6 16,-20 2 1-16,-11 9-9 16,-24-1 1-16,-26-6-6 15,-16 8 1-15,-21 1-3 16,-12 3 0-16,-19 2-1 16,-18 7 1-16,-9 14 3 15,-22 10 1-15,-33 3 0 16,-21 11 1-16,-16 7 2 15,-35 17 0-15,-22 18 2 16,-31 20 0-16,-11 22 0 0,-17 24 0 16,-13 26-7-16,-32 43 0 15,-17 41-4-15,9 29 1 16,744-190-2160-16</inkml:trace>
  <inkml:trace contextRef="#ctx0" brushRef="#br0" timeOffset="2750.25">21537 7521 1444 0,'-32'-9'0'15,"-49"-15"61"-15,-37-10 1 16,-21-10 72-16,-17-6 1 15,-11-7-36-15,-11 3 0 16,-4 2-51-16,-17-1 1 16,-24-1-21-16,-15 9 0 15,-10 12-8-15,-15 4 1 16,-11 1-5-16,-8 2 0 16,-2 2-5-16,-14 3 0 15,-18 0-3-15,-8 4 1 16,-6 3-3-16,-12 4 1 15,-7 1-2-15,-8 6 1 16,1-1-1-16,-6 1 1 0,-17-2-1 16,0-2 1-16,12 5 0 15,2-7 0-15,-6 2 0 16,-3-5 1-16,-5 4-1 16,4-1 1-16,4-3-1 15,6 0 0-15,0-6 0 16,-6 1 0-16,1-5-2 15,3 4 0-15,7 6-1 16,-1 4 1-16,-10 1-2 16,1 5 0-16,8-2-1 15,11 4 1-15,7 0-1 0,6 6 0 16,-1 6-1-16,14 7 1 16,13 5-1-16,2 5 1 15,12 8-1-15,-6 10 0 16,-6 6 0-16,10 16 0 15,9 16 0-15,18 12 0 16,3 7 0-16,12 15 0 16,6 22 0-16,21-1 0 15,23 5 0-15,22 4 0 16,17 7 0-16,28 5 0 16,23 10 0-16,16 0 0 15,15-6 0-15,18 1 0 16,25-5 0-16,21-4 0 15,27-5-2-15,21-3 1 16,27 0-2-16,12-9 0 16,14-5-1-16,24-10 0 0,28-1-2 15,17-9 1-15,10-8-2 16,16-5 0-16,15-2-2 16,19-6 0-16,15-8-2 15,13-4 0-15,17-4-2 16,7-2 1-16,15-2 3 15,6-8 1-15,4-12 1 16,23-1 0-16,23-3 1 16,10 1 1-16,8-8 2 0,20-3 0 15,26-4 0-15,11-5 1 16,3-7 0-16,12-1 1 16,1-4 0-16,3 0 1 15,-1-7 0-15,4 2 0 16,5 2 0-16,2 3 0 15,7 7 0-15,16-2 0 16,5 0 0-16,5 2 1 16,8-5 0-16,3-2 0 15,0 2 0-15,7-6 0 16,3-5 0-16,13-10 1 16,0-8 0-16,9-9 0 15,14-9 2-15,12-4 0 16,7-4 1-16,6-10 0 15,12-11 0-15,-4-6 1 16,6-3 0-16,-22-3 0 16,-17-8 0-16,-23-1 1 0,-23-3 0 15,-21-10 0-15,-26-9-1 16,-35-3 0-16,-25 1 3 16,-47-12 0-16,-38-18 3 15,-44 2 1-15,-43-7 0 16,-42-2 1-16,-48-8 1 15,-35-4 0-15,-35-9-2 16,-32-6 1-16,-33-7 0 16,-32-8 0-16,-36-6-3 15,-36-7 0-15,-43 3-3 0,-41-1 1 16,-38-7-3-16,-53-1 1 16,-53 5-2-16,-65 6 1 15,-66 17-4-15,-68 21 1 16,-71 32-3-16,-71 25 1 15,-70 30-1-15,-72 50 0 16,-54 48 0-16,-71 59 0 16,-68 54-2-16,-36 74 1 15,-49 83-9-15,-18 35 1 16,1137-341-1914-16</inkml:trace>
  <inkml:trace contextRef="#ctx0" brushRef="#br0" timeOffset="8588.52">16221 13488 851 0,'0'0'0'16,"51"10"12"-16,-3-3 1 15,6-2 15-15,4-1 0 16,6-2 36-16,8-2 0 15,9-2-6-15,0-2 1 16,6-2-22-16,12 0 1 16,19 5 1-16,9-3 0 15,2-1-1-15,8 0 1 0,11 0 9 16,15-2 0-16,11-4 0 16,15 1 1-16,9 0 11 15,4-1 0-15,10 1 3 16,0 1 0-16,10 0-8 15,9 1 1-15,9-3-7 16,2 1 0-16,6 1-8 16,-2-1 1-16,-5 1 8 15,8 4 0-15,0 3 6 16,3 2 1-16,-3 6 15 0,-3 1 1 16,-4 1 0-16,-6 3 0 15,-8 1-12-15,-11 3 0 16,-16 1-6-16,-9-2 1 15,-6-2-15-15,-15 0 0 16,-18-2-1-16,-17 1 0 16,-13-8-4-16,-11-1 1 15,-14 0-6-15,-2-1 0 16,-14 3-5-16,-9-4 0 16,-13 0-4-16,-13 0 1 15,-11 0-5-15,-13 0 0 16,-4 0-10-16,-7 0 0 15,-3 2-6-15,-7 4 1 16,-7 7-3-16,-11-1 1 16,16-12-2497-16</inkml:trace>
  <inkml:trace contextRef="#ctx0" brushRef="#br0" timeOffset="10232.33">4323 14355 1030 0,'36'0'0'0,"54"0"26"16,15 0 0-16,6 0 34 15,8 2 1-15,6-1-4 16,2 3 1-16,-5-4 6 15,-4 2 1-15,4 3-41 16,8 2 0-16,1 1-8 16,4 3 1-16,-4 3 9 15,10 1 1-15,7-1 0 16,6 2 1-16,-4-1 5 16,-2-3 0-16,5-5 0 15,6-2 1-15,7-1-4 0,1 5 1 16,-3 8 2-16,-3-2 1 15,-6 3-9-15,2-3 0 16,5-3 7-16,1 2 0 16,4 5-3-16,1-3 1 15,-9-4 0-15,1-2 1 16,-1 1 0-16,5 1 0 16,3 2 0-16,8 0 1 15,1-2-6-15,-1-4 1 16,-2-1-2-16,3-2 1 15,-1-8-6-15,7 1 0 16,-1-1-6-16,3 1 0 16,1 2-2-16,0 0 0 15,2 0-3-15,2 2 0 16,-6 0-1-16,2-1 1 16,-1 4-1-16,8-3 0 0,6 2-2 15,3-1 1-15,-2 1 0 16,2-3 0-16,-1-4-2 15,4-1 1-15,3 1 0 16,1-1 0-16,3-4-1 16,5-1 0-16,6 2 0 15,0-1 0-15,-1-8-1 16,4 0 1-16,1 1 0 16,10-2 0-16,13-4 0 0,3 0 1 15,4 2-2-15,-4-4 1 16,8-4 0-16,3 1 0 15,1 3-1-15,-3 4 1 16,4 4 2-16,-8 1 0 16,-3-3 2-16,-3 3 1 15,3 5 1-15,0 0 0 16,3-1 3-16,-1 1 1 16,0 6 4-16,0-2 1 15,1 3 1-15,-3 2 1 16,-11 3-4-16,-3 1 1 15,-9-4-1-15,-8 2 0 16,-8 5-3-16,-16 1 0 16,-15-1-2-16,-13 0 0 15,-11 0-2-15,-17 0 1 16,-16 2 4-16,-17-3 0 16,-10 3 2-16,-12-4 1 0,-19 1-3 15,-16-1 0-15,-18 3-4 16,-10 1 1-16,-7 0-8 15,-11 6 1-15,-11 11-6 16,-12 4 1-16,-12 3-4 16,-21-18 1-16,49-15-2310 15</inkml:trace>
  <inkml:trace contextRef="#ctx0" brushRef="#br0" timeOffset="11361.8">2882 15738 1332 0,'0'0'0'0,"0"0"49"16,0 0 1-16,0 0 44 15,23 14 1-15,4-9-30 16,10-4 1-16,12 3-29 16,9-1 1-16,9 1-18 15,11-2 0-15,3-8 1 16,11-1 1-16,24 1-1 16,15-1 1-16,8-4-2 15,6-4 0-15,1-4 6 16,20-4 0-16,14-5-7 0,-4 4 0 15,1 3 11-15,-10 2 0 16,-13 0 27-16,-1 6 1 16,-5 4 0-16,-7 2 1 15,-10 2-7-15,-9 0 0 16,-13-1-8-16,-7-1 0 16,-7-1 11-16,-3 1 1 15,2 0-8-15,-13 0 0 16,-9 0-7-16,-14-2 1 15,-12-1-10-15,-9 1 0 16,-10 8-1-16,-13 1 0 16,-2 0-1-16,-3 0 1 15,-9 0-3-15,0 0 1 16,0 0-5-16,0 0 0 16,0 0 0-16,-9-5 0 15,-3 1-1-15,-2 1 1 16,1 1-3-16,6-3 1 0,-2-1-3 15,2-2 1-15,2-1-4 16,5 9 1-16,-5-8-5 16,5 8 0-16,0 0-6 15,-5-9 1-15,5 9-2554 16</inkml:trace>
</inkml:ink>
</file>

<file path=ppt/ink/ink17.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16T15:42:55.303"/>
    </inkml:context>
    <inkml:brush xml:id="br0">
      <inkml:brushProperty name="width" value="0.05292" units="cm"/>
      <inkml:brushProperty name="height" value="0.05292" units="cm"/>
      <inkml:brushProperty name="color" value="#FF0000"/>
    </inkml:brush>
  </inkml:definitions>
  <inkml:trace contextRef="#ctx0" brushRef="#br0">1603 4664 1579 0,'0'0'0'0,"-8"21"55"0,-5 12 1 15,3 24 25-15,-6 19 0 16,0 14-26-16,-5 5 1 15,1 5-33-15,-6 2 0 16,-1 2-10-16,-4 10 1 16,2 2-5-16,-1 12 1 15,2 1-3-15,2 18 0 16,-2 15-2-16,1 17 1 16,1 9-1-16,-1 9 1 15,4 15 0-15,0 2 0 16,-3 15-1-16,-1 4 0 15,3 8 0-15,-3 1 1 16,1-7 1-16,-2-3 0 16,-8-2 0-16,5-6 1 0,4-10-1 15,4-4 1-15,5-16 0 16,1-4 0-16,6-8 1 16,2-13 1-16,4-4-2 15,-2-10 0-15,5 1-1 16,8-2 1-16,2-14-1 15,10-6 1-15,10-13-2 16,8-5 1-16,6-4-2 16,7-10 1-16,8-5-2 15,12-7 1-15,12-9-2 16,17-4 1-16,12-10-1 0,15-5 0 16,20-1-1-16,8-11 1 15,9-7-1-15,8-6 0 16,13-6 0-16,11-5 0 15,14-4-1-15,9-1 0 16,18-2 0-16,8 0 0 16,11-5 0-16,16 0 0 15,16-2-1-15,7-7 1 16,0-1-1-16,14-4 1 16,22-4 0-16,6-1 0 15,-1 2 0-15,19-1 0 16,12 1 0-16,0 1 0 15,-4 2 0-15,6 2 0 16,13 3-1-16,8 0 1 16,10 0 0-16,3 4 0 15,-3 3-1-15,13-7 1 0,13 0 0 16,-1-5 0-16,7-1 1 16,3-3 1-16,2-1-1 15,6 0 1-15,4 1 1 16,6 1 1-16,-1-1 1 15,-7 3 1-15,0 2 0 16,3 3 0-16,0-4-1 16,-1 0 1-16,-3 0 1 15,3 0 0-15,3 0 0 0,-4 0 0 16,6 0-1-16,-7 0 0 16,0 0 4-16,-1 0 0 15,1 0 3-15,0 5 1 16,1 5 3-16,-5 3 0 15,-5 0 2-15,-1 6 1 16,-7 7-4-16,1-1 1 16,2-1-1-16,-13-5 0 15,-5-7 1-15,-5-2 1 16,-6-1-1-16,-6-4 0 16,-5-5-1-16,-8-2 1 15,-5-3-1-15,-20-5 0 16,-10-11 2-16,-5-3 0 15,-10-6 3-15,-19-2 1 16,-17-8 0-16,-16-7 1 16,-20-7-3-16,-14-10 1 0,-16 0-2 15,-12-8 0-15,-23-6-2 16,-14-7 1-16,-19-7-3 16,-18-5 0-16,-16-10-1 15,-14-9 1-15,-15-3-1 16,-13-15 1-16,-14-14-1 15,-13-17 1-15,-16-13-3 16,-14-11 1-16,-13-10 2 16,-15-14 0-16,-15-22 0 15,-6-11 0-15,-5-8 2 16,-8-2 1-16,-6-4-1 0,-8-4 0 16,-10 0-3-16,-7 7 1 15,-8 6-3-15,-15 3 1 16,-20 9-7-16,-13 13 1 15,-10 11-3-15,-22 9 1 16,-24 16-4-16,-18 8 1 16,-19 13-3-16,-13 20 0 15,-19 10-3-15,-11 18 1 16,-20 5-5-16,-12 9 0 16,-15 13-9-16,-4 8 0 15,-6 10-7-15,-16 1 1 16,-16 10-2-16,-8 2 0 15,-13 6-1-15,-7 4 0 16,-11 8 3-16,-6 3 0 16,-8 6 4-16,-19-1 0 15,-9 3 6-15,-9 1 1 16,-6 5 2-16,-15 7 1 0,-5 4 3 16,-6 8 0-16,-6 1 1 15,-10 4 0-15,-6 4 1 16,-23 4 0-16,-8 4 0 15,3 5 1-15,-4 0 1 16,1 3 1-16,1-4 0 16,-2-3 0-16,-2-4 1 15,4-2 0-15,3-4 1 16,4-3 0-16,5-8 1 16,-4-7 0-16,-3-7 1 15,-9-3 0-15,-17-8 0 0,-4 4 1 16,-16 4 0-16,-9 0 1 15,-10-1 0-15,-1 18 0 16,-4 14 0-16,-8 22 0 16,-12 14 0-16,-23 35 1 15,-9 37 0-15,-3 36 0 16,-9 30-2-16,30 36 0 16,44 23-4-16,44 28 0 15,51 19-1-15,64-22 0 16,416-260-2371-16</inkml:trace>
</inkml:ink>
</file>

<file path=ppt/ink/ink18.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16T15:43:26.885"/>
    </inkml:context>
    <inkml:brush xml:id="br0">
      <inkml:brushProperty name="width" value="0.05292" units="cm"/>
      <inkml:brushProperty name="height" value="0.05292" units="cm"/>
      <inkml:brushProperty name="color" value="#FF0000"/>
    </inkml:brush>
  </inkml:definitions>
  <inkml:trace contextRef="#ctx0" brushRef="#br0">18157 11181 1971 0,'0'0'0'0,"-17"-17"73"16,-3-4 1-16,-6-10 44 15,-15-2 1-15,-15-5-50 16,-6 0 0-16,-5 5-46 16,-9 4 1-16,-1 4-11 15,-13 8 1-15,-14 8-5 16,-4 6 0-16,-1 6-5 15,-9 3 1-15,-8-1-4 0,-8 2 0 16,-7 1-1-16,-7 4 0 16,-7-5-3-16,-11 2 0 15,-12 3-3-15,-11 2 1 16,-14-5-1-16,-8 6 0 16,-6 1 2-16,-14 3 0 15,-9-4 0-15,-6 1 1 16,-4 1-1-16,-11-1 1 15,-11-4 2-15,-12-3 0 16,-3-1 1-16,-1 1 0 16,1 0 0-16,-11-4 0 15,-9-5 2-15,0 0 0 16,-4 2 1-16,4-2 0 16,8-4 2-16,-8-3 1 15,-5-7 0-15,1-3 0 16,8-5-1-16,1-3 1 0,4-1 0 15,5-1 0-15,2-3 0 16,-2 1 0-16,0 3-1 16,4 2 1-16,9-4-1 15,1 4 1-15,2-2-1 16,4 3 0-16,-1 1 0 16,13-1 0-16,0-1-1 15,7-4 1-15,7 6 0 16,11 6 0-16,10 1-1 15,14 6 0-15,6 2 0 16,12 9 1-16,7 6-1 0,11 8 0 16,5 10-1-16,12 7 1 15,11-4-2-15,22 8 0 16,21 4-1-16,15 6 1 16,17 7-2-16,10 8 0 15,5 7 0-15,17 5 0 16,20 3-1-16,19 6 1 15,20 5-1-15,15 2 0 16,17 5-1-16,13-1 0 16,17 2-3-16,11 1 1 15,27 7-3-15,22 0 0 16,19-4-6-16,15-1 1 16,13-2-3-16,16-5 1 15,12-7 0-15,20-8 1 16,19-7-3-16,12-5 0 15,15 1 3-15,8-12 1 0,7-9 5 16,25-9 0-16,27-8 4 16,8-6 0-16,6-6 2 15,12-6 0-15,10-3 1 16,6-2 0-16,16-5 0 16,1 0 0-16,11-1 0 15,-5-5 0-15,0-2 0 16,3-1 0-16,0 4 0 15,7-7 0-15,6-4 0 0,5-1 0 16,3 0 0-16,3-8 1 16,11-7-1-16,-8-8 1 15,0-9-1-15,-11-1 0 16,-12-2 0-16,-23 2 0 16,-4-7 0-16,-21-4 0 15,-19-3 0-15,-23-5 0 16,-11-7 1-16,-17-7 1 15,-36-4 4-15,-31-1 1 16,-27-14 6-16,-35 3 0 16,-36 4 5-16,-31 0 0 15,-30-7 2-15,-41 1 1 16,-35 6-1-16,-35-3 0 16,-41-6 3-16,-48-2 1 15,-52 9-3-15,-60 7 1 16,-54 14-2-16,-54 12 0 15,-45 23-2-15,-49 25 1 16,-49 30-4-16,-38 33 1 0,-38 27-12 16,-38 37 0-16,-40 43-4 15,-10 31 0-15,651-185-2166 16</inkml:trace>
  <inkml:trace contextRef="#ctx0" brushRef="#br0" timeOffset="10817.46">3424 8423 1108 0,'0'0'0'0,"-23"-2"36"0,2 2 0 15,1 7 25-15,-10 8 0 16,-12 17-10-16,-11 7 1 16,-2 10-30-16,6 13 1 15,0 16-8-15,8 15 1 16,9 22-7-16,9 6 1 16,14 9-5-16,4 6 1 15,7-6-2-15,5 5 0 16,7-3 0-16,4-10 0 15,1-9-2-15,8-4 1 16,1 3-2-16,11-3 1 16,6-10-1-16,8-4 1 15,-1-5-2-15,9-7 1 16,8-17-1-16,12-7 0 16,14-7 0-16,10-7 0 15,-3-7 0-15,12-3 0 0,13-4 0 16,11 0 0-16,3 2 1 15,9 3 0-15,2 2 1 16,7 2 1-16,3-5 3 16,5 1 0-16,15 0 1 15,7-3 1-15,0-5-1 16,15-2 0-16,8-4 1 16,5 1 0-16,17-2 2 15,5-4 0-15,0-2-1 16,10-9 1-16,5-12 1 0,2-6 0 15,10-5 1-15,15-4 1 16,13-3 0-16,17-4 1 16,13-1-2-16,6-1 1 15,14-6-2-15,9 2 1 16,12 1-2-16,23-4 1 16,9-1-1-16,9 5 0 15,13 9-4-15,6 3 1 16,6 2-3-16,1 2 0 15,-3 3-2-15,1 2 1 16,7 0-2-16,1 0 0 16,13 1-1-16,3 1 1 15,1 0-1-15,2-2 0 16,7-2 0-16,-2-4 0 16,2-9 0-16,1-6 0 15,8-2 0-15,-2-5 0 16,-2-3 0-16,-8-5 0 0,-12-6 0 15,-8-3 0-15,-10 3 0 16,-15-3 0-16,-14 0-1 16,-31-5 1-16,-19-4-3 15,-34 2 1-15,-41 2-5 16,-39 8 0-16,-40 9-2 16,-43 9 1-16,-39-1 3 15,-31 3 1-15,-31-3 4 16,-27-8 0-16,-24-5 2 15,-24-3 1-15,-30-1 6 0,-30 0 0 16,-34 4 6-16,-29 5 0 16,-40 2 6-16,-45-4 1 15,-39-3-2-15,-37-2 1 16,-23 5-6-16,-27 1 1 16,-29 2-3-16,-10 6 1 15,-19 0-4-15,-6 5 0 16,-12 4-1-16,-11 1 0 15,-8 2-1-15,-16-1 1 16,-5-6-1-16,-7 0 0 16,-2-4 0-16,-10 1 0 15,-20-4 3-15,-8 4 0 16,-8 3 7-16,4 0 1 16,9-3 5-16,8 3 0 15,4 2 3-15,-5 3 1 0,-9 7-6 16,-9 1 1-16,-9 1-5 15,1 6 0-15,-10 7-4 16,-21 2 1-16,-8 1-3 16,-6 3 1-16,-8 7-2 15,-13 6 0-15,-15 5-1 16,-7 4 1-16,-21 4 0 16,8 16 1-16,5 11-3 15,7 27 0-15,14 22-2 16,11 38 1-16,11 38-2 15,6 20 0-15,579-198-1865 16</inkml:trace>
  <inkml:trace contextRef="#ctx0" brushRef="#br0" timeOffset="17435.43">13028 7396 1579 0,'-18'-7'0'0,"-33"-12"55"0,-23-8 1 16,-16-15 49-16,-14-3 0 15,-18-12-22-15,-10-5 1 16,-9-7-46-16,-12 6 0 15,-8 18-13-15,-8 11 1 16,-20 8-13-16,-14 7 0 16,-14-2-3-16,-12 0 1 15,-13-3-2-15,-5 0 0 16,-10 1-2-16,-6 4 0 16,-10 5-1-16,-13-1 0 15,-3 3 1-15,-8 3 0 16,-6 0-1-16,-15-3 0 15,-15-3 0-15,8 6 1 0,10 7-2 16,-1 4 1-16,-16 1-1 16,4 11 1-16,11 14 0 15,1 14 0-15,9 9-1 16,0 17 0-16,6 13-1 16,6 16 1-16,11 17-2 15,18 8 1-15,3 13-1 16,16 6 0-16,7 7-1 15,23 0 1-15,23-7-1 0,26-1 1 16,38-12-2-16,35-12 1 16,22-9-1-16,33-12 0 15,27-8 0-15,35-6 0 16,27-7-1-16,20 1 0 16,12-9-1-16,32-8 1 15,35 0-2-15,34-10 0 16,35 2-3-16,26-7 1 15,27-3-3-15,24-5 0 16,27 5 0-16,13-16 1 16,5-12 0-16,17-8 0 15,23 1 1-15,9-5 1 16,7-12 0-16,11-9 0 16,5-3 1-16,12-6 1 15,-3-6 1-15,2-2 0 16,1-7 0-16,6-5 1 15,-1-4 0-15,1 0 0 0,1-3 0 16,-15-14 0-16,-11-15 0 16,-30-8 0-16,-39-6 1 15,-28-7 1-15,-20-13 3 16,-38 1 1-16,-29-4 4 16,-41 2 0-16,-37 1 2 15,-34 4 1-15,-48 0 1 16,-34 2 0-16,-40-2 5 15,-42 2 0-15,-50-2 12 0,-51-2 0 16,-48 8-9 0,-43 8 1-16,-45 13-10 0,-44 13 0 15,-44 12-8-15,-33 16 1 16,-29 18-6-16,-30 27 0 16,-16 29-2-16,-36 34 0 15,-43 32-8-15,-11 47 1 16,-20 51-11-16,-15 49 1 15,614-239-1883-15</inkml:trace>
</inkml:ink>
</file>

<file path=ppt/ink/ink19.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16T15:45:00.781"/>
    </inkml:context>
    <inkml:brush xml:id="br0">
      <inkml:brushProperty name="width" value="0.05292" units="cm"/>
      <inkml:brushProperty name="height" value="0.05292" units="cm"/>
      <inkml:brushProperty name="color" value="#FF0000"/>
    </inkml:brush>
  </inkml:definitions>
  <inkml:trace contextRef="#ctx0" brushRef="#br0">10070 3880 1175 0,'0'0'0'0,"34"3"25"0,1-1 1 15,14-2 27-15,4-2 1 16,7-1 12-16,-2-6 1 15,1 2-22-15,-1-1 0 16,11-1-13-16,12 6 0 16,14 6-11-16,5 0 1 15,-1 6-1-15,12 0 0 16,22-1-4-16,8 1 0 16,10-2 1-16,17-5 0 15,17 1 0-15,15 4 0 16,11 2 3-16,11 3 1 15,11 0 5-15,12 5 1 16,8 1 2-16,10 6 0 16,1 0 1-16,4-3 1 15,7-4-3-15,13 0 0 0,10 3 1 16,23-3 0-16,12-2 0 16,8-1 1-16,10-7-6 15,10-5 1-15,10-4 4 16,20-7 0-16,17 3-2 15,-1-8 1-15,-3-2-2 16,7-1 0-16,-1-4-6 16,-5-3 0-16,-6-4-4 15,-2-1 0-15,-2 3-1 16,-7-2 0-16,-11 2 4 0,-20-5 0 16,-10 2 3-16,-12-4 1 15,-8 3 0-15,-20 1 1 16,-22-1-3-16,-25 6 1 15,-28 0-5-15,-25-4 0 16,-29-5-3-16,-30-1 1 16,-26-3-3-16,-25 3 0 15,-25 6-4-15,-15-5 1 16,-19 0 6-16,-13-5 0 16,-23-3 2-16,-18-2 1 15,-19-1 2-15,-16-4 0 16,-16-6-3-16,-13 4 0 15,-15-4-5-15,-14 1 1 16,-11-4-3-16,-14 3 1 16,-20-3-4-16,-15-5 1 15,-22-9-1-15,-15 5 0 16,-11 0 0-16,-12 7 0 0,-4 7-2 16,-21 6 1-16,-6 4-3 15,-8 0 1-15,-7-6-1 16,-14 3 1-16,-9 4-1 15,-14-1 1-15,1 9-1 16,-8 4 0-16,3-4 0 16,-1 3 1-16,-10-1 0 15,6 2 0-15,4 3-1 16,-4-2 1-16,-4 2-1 0,4 2 0 16,9 0 0-16,0 0 1 15,5-6-1-15,0 1 0 16,4-4-1-16,12 9 1 15,-1-1-1-15,3 3 1 16,0 1-2-16,8 0 1 16,3 6-1-16,3 6 0 15,14 0 0-15,3 3 1 16,1 6 0-16,4 6 0 16,3 7 0-16,6 4 0 15,10 7-1-15,3 5 0 16,1 10-1-16,5 9 0 15,1 11-1-15,5-2 1 16,7-3-1-16,13 4 0 16,14 12 0-16,5 4 0 15,14 4 0-15,20 2 0 16,12 4-1-16,10 1 1 0,8 5-2 16,15 0 1-16,13 5-1 15,10 1 1-15,9-1-1 16,15 3 1-16,11-2-1 15,15-7 0-15,14-2-2 16,14-4 1-16,18-5-1 16,14-4 0-16,13-8-1 15,14-10 0-15,13-8 0 16,18-12 1-16,23-6-1 0,14-4 0 16,21-6-1-16,5-4 1 15,15-7 0-15,0-9 0 16,3 0 2-16,-4-4 0 15,1-1-1-15,-2-4 1 16,-8-3 2-16,-4-3 1 16,-18 1 0-16,-11-2 1 15,-3 1 1-15,-13 4 1 16,-16-4 2-16,-4-3 0 16,-14 3 3-16,-13-1 0 15,-2 2 2-15,-10 2 0 16,-22-3 2-16,-7 1 0 15,-2-2 1-15,-3 1 0 16,-2 4 1-16,-7-1 0 16,-3 4 0-16,-4 1 1 15,0-9-2-15,-2 6 1 16,0 3-4-16,2 7 1 0,-7-5-9 16,7 5 1-16,0 0-2514 15</inkml:trace>
  <inkml:trace contextRef="#ctx0" brushRef="#br0" timeOffset="37474.15">12635 7454 1343 0,'0'0'0'15,"24"8"34"-15,-1 1 1 16,2-6 37-16,-2-3 0 15,5-7-11-15,4-3 1 16,0-6-24-16,7 1 0 16,6 6-20-16,14 6 1 15,4 11-10-15,4 6 1 16,7 0-3-16,7-2 1 16,13-7 7-16,12-1 0 15,14-1 7-15,15-3 1 16,28 4 2-16,17 1 0 15,35-2 12-15,21 3 0 0,18 2 2 16,13 8 0-16,9-1-2 16,8 4 0-16,7 0-5 15,-1-1 1-15,-5-1 11 16,-4-1 0-16,3-4 16 16,0 0 1-16,11 2-10 15,-6 5 1-15,-5-7-5 16,-9 0 1-16,-10-9 0 15,-6 3 0-15,2-6-4 16,-16 0 0-16,-10 0-8 0,-22 1 0 16,-12 1-5-16,-23-4 0 15,-17-5-3-15,-24 1 0 16,-11-7-4-16,-26 1 0 16,-22 0-1-16,-16 0 1 15,-13 3-1-15,-12 4 0 16,-11-2 3-16,-4 2 0 15,-12-4-3-15,-1-3 0 16,-2 4-4-16,-5 4 0 16,-2 4-6-16,2-8 1 15,-2 8-12-15,-16-7 0 16,16 7-2501-16</inkml:trace>
  <inkml:trace contextRef="#ctx0" brushRef="#br0" timeOffset="39455.11">2856 7239 1153 0,'0'0'0'15,"-46"-21"29"-15,0-1 1 0,2 4 43 16,7 6 0-16,5 7 4 16,11 2 0-16,10 1-28 15,-1 4 1-15,12-2-21 16,0 24 0-16,14 9-12 15,18 8 0-15,21-4-2 16,10-1 1-16,18-7 0 16,18-8 1-16,32-12-1 15,19-8 0-15,26-6-2 0,22-7 1 16,24-3 1-16,9 1 1 16,16 0-1-16,7 4 1 15,2 1-3-15,3 2 1 16,7 2 19-16,-5 1 0 15,2 3 32-15,-7 2 1 16,-11 6 1-16,-16-5 0 16,-17-2-11-16,-21 0 0 15,-15-2-11-15,-14 2 0 16,-14 0-7-16,-21-5 1 16,-23-2-10-16,-17-2 0 15,-11 1-3-15,-13-1 0 16,-13 2-2-16,-17-1 1 15,-12 2-8-15,-12 3 0 16,0-6-5-16,0 6 0 16,5-1-5-16,18 1 0 0,-32 3-2099 15</inkml:trace>
  <inkml:trace contextRef="#ctx0" brushRef="#br0" timeOffset="49498.12">3339 10205 1377 0,'0'0'0'0,"0"0"45"15,32-10 1-15,15 1 29 16,8-3 0-16,3 3-12 15,2-3 0-15,-2 4-22 16,1 1 1-16,-5 7-23 0,5 7 1 16,9 1-1-1,8 6 1-15,5 5 0 0,6-2 0 16,-1-6 5-16,8-3 1 16,12-2 2-16,6-3 1 15,5-3 1-15,5 0 1 16,13 0-8-16,1 0 1 15,12 5 1-15,1 2 1 16,0-7 13-16,8 4 0 16,11 3 4-16,3-1 1 15,2 0-1-15,3-5 1 16,4 5-2-16,2-3 1 16,1 6-5-16,3-4 0 15,4 2-6-15,8 1 1 16,1-2-1-16,0 2 0 15,-1 3-1-15,1-1 1 16,4 0-6-16,0-1 0 0,1-9 2 16,3 2 0-16,1 1-4 15,0 1 0-15,9-1-1 16,-5-8 1-16,5 0-5 16,3 0 0-16,11 5-3 15,-1-2 0-15,-3-2-1 16,2 4 1-16,-8 0-3 15,3 0 0-15,2 6 0 0,7-3 1 16,1-3-2 0,6 2 1-16,3 1 0 0,-3-1 0 15,0-4 0-15,4-3 1 16,4-4 0-16,5-1 0 16,8-2 1-16,7-2 0 15,10 0-2-15,-1 4 1 16,2 0-2-16,-2-3 0 15,5-6 1-15,-5 2 0 16,2-2 0-16,-2 5 1 16,1-3-4-16,5 5 1 15,8 3-1-15,-11 2 0 16,-12 5 0-16,-7-1 1 16,-10-4 1-16,-11 2 0 15,-15 1 1-15,-9 1 0 16,-5 0-1-16,-18 1 0 15,-22-3 1-15,-18-1 0 0,-15-4 0 16,-13-2 1-16,-2 3-2 16,-11-3 1-16,-15 0-2 15,0-2 1-15,-7-1-2 16,-4 2 1-16,-5-2-1 16,-7 1 0-16,-9-2-2 15,-6 1 0-15,-6-2-1 16,-6 1 1-16,3 2-2 15,-6-1 1-15,0 4-1 16,-4 1 1-16,-3-2-2 16,-1-2 1-16,-1-2-1 0,-3 1 1 15,-2 1-2-15,-4-2 1 16,4-1-1-16,4 1 0 16,3 3-1-16,0 0 1 15,-4-2-1-15,1 3 0 16,-4 0-1-16,-4 1 1 15,-3 4-1-15,-2-1 0 16,1 1-1-16,-5 2 0 16,-3-2 0-16,-1 0 0 15,2 0 0-15,1 2 0 16,-2 1 0-16,-5-3 0 16,2 2-1-16,-2 0 1 15,-2 1-1-15,-7 4 1 16,7-8-1-16,-7 8 1 15,7-7-1-15,-7 7 1 16,0 0-1-16,0 0 0 0,7-7 0 16,-7 7 0-1,0 0 0-15,0 0 0 0,0-9-3 16,0 9 1-16,-14-5-20 16,3 3 0-16,11 2-2808 15</inkml:trace>
  <inkml:trace contextRef="#ctx0" brushRef="#br0" timeOffset="52738.16">11841 10418 1567 0,'0'0'0'0,"0"0"41"16,0 0 1-16,0 0 54 15,0 0 1-15,0 0-21 0,-5-17 1 16,-4-9-35-16,-3-7 1 15,3-4-23-15,3-4 0 16,6-4 0-16,4-2 0 16,-2 4-2-16,-2 1 0 15,-6-1-4-15,-4-2 1 16,1 0 2-16,0-7 0 16,-8-7 0-16,-1-3 0 15,-5-4 6-15,0 4 0 16,-3 0 6-16,-4 8 1 15,-2 9 7-15,-2 0 0 16,-1 5-1-16,-2 7 1 16,-4 6-5-16,-4 3 0 15,0 3-3-15,-9 5 0 16,-8 4-5-16,2-4 1 0,-3-1-4 16,1 2 1-16,-2 1-5 15,-4 2 0-15,-19-4-5 16,-3 4 1-16,-9 3-2 15,-10 4 0-15,-7 2-1 16,-3-1 0-16,-2-1 1 16,-8-2 0-16,-9 0 1 15,-6 2 0-15,-13-2-1 16,0 0 1-16,3-2-1 16,-4-3 0-16,-6-3-3 15,-8 1 1-15,-7-5-1 0,-3 2 0 16,2-1 0-16,0 1 0 15,-2-2-2-15,-6 2 1 16,-6-1-1-16,-2 4 1 16,2 2-2-16,1 2 1 15,-1-6-2-15,0 3 1 16,-1-1-1-16,1 3 0 16,3 4-1-16,-1 2 0 15,7-3-1-15,3-3 1 16,2 6-1-16,4 5 1 15,-4 5-2-15,7 2 1 16,2 2-2-16,5 3 1 16,11 3-1-16,7 3 0 15,12 3 0-15,0 3 0 16,-7 5 0-16,16 1 0 16,18 6 0-16,5 5 0 0,1 4-1 15,8 6 1-15,14 1-1 16,9 3 1-16,12 2-2 15,7-2 1-15,3 1-2 16,8-1 1-16,10 6-2 16,11-2 0-16,12 1-1 15,18 2 0-15,9 1-2 16,17-3 0-16,14-4-1 16,17-10 0-16,22-7 0 15,16-5 0-15,18-10 0 16,10-1 0-16,13-4-2 0,8-4 1 15,6 5-1-15,-2-1 1 16,-7 1-2-16,1 6 0 16,3 5 0-16,-4 4 1 15,-9 1-12-15,-2-6 1 16,-139-30-2125-16</inkml:trace>
  <inkml:trace contextRef="#ctx0" brushRef="#br0" timeOffset="145688.57">11737 9475 1399 0,'0'0'0'15,"0"0"44"-15,-14-16 0 16,7 13 68-16,-4-1 0 15,-12-1-19-15,6-2 0 16,2 2-43-16,8 2 0 16,7 3-13-16,-8 0 1 15,1 6-14-15,3 10 0 16,0 13-8-16,8 6 0 16,0 1-7-16,1 1 1 15,0 6-3-15,0 0 0 0,-1 2-2 16,-1 2 0-16,3 1 1 15,-1 4 1-15,-1 0 1 16,-4-10 0-16,0-8 5 16,0-2 1-16,-4-12 3 15,2 1 0-15,-5 0 0 16,2-4 1-16,0-6 2 16,5-11 0-16,-13 7 3 15,4-9 1-15,1-2 0 16,-3-1 0-16,2-2 0 0,0 2 1 15,1-5-1-15,-1-1 0 16,-4-1-5-16,3 0 1 16,-4-2-2-16,0 7 1 15,1-1-2-15,-1-1 0 16,0 5-1-16,2 4 1 16,-2-3 4-16,1 1 0 15,3 1 1-15,-4 1 0 16,1 0-2-16,-1 1 1 15,2 1-2-15,-8 1 1 16,-15 6-4-16,-5-2 1 16,-10 2-3-16,-1-1 0 15,-2-4-2-15,-2 3 0 16,1 0 0-16,-4 0 1 16,-13-2 2-16,-1 0 0 15,-6 2 1-15,0-2 0 16,-1-3-2-16,0 0 0 0,-6 1-1 15,-8-1 0-15,1 5-4 16,-3-4 1-16,-4 6-1 16,-2-4 0-16,-10 2-1 15,2-5 1-15,-4 1-2 16,-5 2 0-16,-4-1 0 16,-3-1 0-16,-6 4-2 15,1-2 1-15,1-5-1 16,-2 0 0-16,-12 2-1 15,2 1 0-15,-3 1-1 0,4-1 1 16,1 1-2-16,-2-2 1 16,-7-6 0-16,7 2 0 15,5 4 0-15,2-4 0 16,-7-5-1-16,1 2 1 16,-1-2-1-16,2 2 1 15,8 0-1-15,1 2 1 16,-11-1-1-16,5 1 1 15,11 1-1-15,-2-2 1 16,-7-1 0-16,7 2 0 16,5 3-1-16,-2 0 1 15,3 2-2-15,1-1 0 16,2-1 0-16,1 2 0 16,8 1-1-16,5 1 1 15,0-1-1-15,5-4 0 16,4-10 0-16,5-3 0 15,12-1 0-15,2-1 0 16,7-6 0-16,-3 3 0 0,2 3 0 16,4 2 0-16,5 0 0 15,6 1 0-15,5 0 0 16,-1-4 0-16,-7 5 0 16,-4-4 0-16,4 1 0 15,4 1 0-15,4-2 0 16,8 3 1-16,1-6-1 15,2-2 1-15,6-3 0 0,-2-2 0 16,-2-2-1-16,-2 2 1 16,5 2-1-16,3 3 1 15,1 5-1-15,3-4 0 16,2-8 0-16,4 0 0 16,7-5 0-16,2 1 0 15,6-1 0-15,6-5 0 16,0-2 0-16,4 3 0 15,1 3 0-15,4 1 0 16,0-7-1-16,1 6 1 16,6 9-1-16,2 5 1 15,5-1-2-15,9 3 1 16,8 8-3-16,3 5 1 16,6 1-7-16,0 3 1 15,10 1-5-15,8 0 0 16,19 0 0-16,6 0 0 0,1-2 0 15,8 0 1-15,10 2 1 16,2 0 1-16,0 0 0 16,5 0 1-16,9 5 0 15,3 2 0-15,1 5 2 16,5 1 0-16,12 4 0 16,7-2 1-16,11-2 0 15,7-3 1-15,1 0 1 16,8-1 0-16,3-4-1 15,9-1 1-15,18-8 0 0,5 2 1 16,3-1 0 0,15 0 0-16,0-6 1 0,5 0 0 15,-1 6 0-15,5-2 1 16,1-2-1-16,2 1 1 16,-4 3 0-16,1 0 1 15,-3 1-1-15,-8 4 0 16,-10 3 0-16,-10 2 1 15,-7 1-1-15,-3 4 1 16,0 1-1-16,-7-1 0 16,-11-4 0-16,-7 4 0 15,-8 4-1-15,-22-4 1 16,-27-5 1-16,-17 3 0 16,-17-1 1-16,-17 3 0 15,-24-7 1-15,-19 1 1 16,-13-3 3-16,-14-3 1 0,-4 16 1 15,-10-4 1-15,-9 3-1 16,-8 3 0-16,31-18-2263 16</inkml:trace>
</inkml:ink>
</file>

<file path=ppt/ink/ink2.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16T15:13:52.871"/>
    </inkml:context>
    <inkml:brush xml:id="br0">
      <inkml:brushProperty name="width" value="0.05292" units="cm"/>
      <inkml:brushProperty name="height" value="0.05292" units="cm"/>
      <inkml:brushProperty name="color" value="#FF0000"/>
    </inkml:brush>
  </inkml:definitions>
  <inkml:trace contextRef="#ctx0" brushRef="#br0">4295 13227 1366 0,'0'0'0'0,"19"8"48"16,3-1 1-16,4 7 36 15,2-2 0-15,9 2-22 16,7 2 0-16,2-1-33 15,4-3 0-15,3-5-14 16,-2-2 0-16,11 1-5 16,6-1 0-16,10 0-3 15,3-2 0-15,-5-4-2 16,0 1 0-16,5 1-1 0,5 1 0 16,10 3-1-16,2-3 0 15,-1-4 3-15,6-3 1 16,10 7 3-16,-4 1 1 15,-7-3 5-15,-3 4 1 16,7 4 0-16,-4-1 1 16,-12 2-1-16,-7 1 0 15,2 6-1-15,-4 0 1 16,9 3-1-16,-11 0 0 16,-5-2-1-16,-5 0 1 15,3 2-3-15,4-3 1 16,2-2-2-16,-1 1 0 15,-6 6-3-15,1-5 0 16,1-1-9-16,1-1 0 16,7-5-2-16,-9-9 1 0,-72 0-1683 15</inkml:trace>
  <inkml:trace contextRef="#ctx0" brushRef="#br0" timeOffset="1834.89">4450 14658 1422 0,'0'0'0'0,"0"0"45"15,25 7 1-15,-14-4 38 16,1 2 1-16,16 2-18 0,7 0 1 16,6 0-43-16,0 2 1 15,4 3-10-15,5 2 0 16,13 0-7-16,13 1 0 15,7 3-3-15,2-3 1 16,-2-1-2-16,10-2 0 16,16-3 2-16,4-2 1 15,-2-2 0-15,2 2 0 16,23-2 1-16,9 0 1 16,8-5 1-16,10-2 1 15,4-3 0-15,10-3 1 16,2-3 5-16,12-1 0 15,-1 0 6-15,12 0 1 16,6 1 3-16,0 1 1 16,9 1-4-16,3 2 0 15,11 2-3-15,-5 2 1 16,0-1-3-16,3 1 0 0,6-1-4 16,-2 1 1-16,-1 1-1 15,14 2 0-15,2-3 1 16,8-2 1-16,2-1-1 15,17-2 1-15,11-6-1 16,6-3 0-16,1-2 0 16,16-4 0-16,10-3-3 15,11 2 1-15,10 1-4 16,3 1 0-16,2-2-1 16,10 1 0-16,10 2 1 15,21 1 0-15,13 1-3 0,5-4 1 16,14-1-1-16,3-2 1 15,8-2 2-15,-2 2 1 16,-6-5 0-16,3-3 1 16,-4-6 3-16,1-5 0 15,-1-4 0-15,-7 1 1 16,-9-4-1-16,-7 0 1 16,-9-3-3-16,-18-4 1 15,-26-4 3-15,-21-6 1 16,-18-5-1-16,-18-1 0 15,-15 4 0-15,-23-1 0 16,-20-4-3-16,-31 1 1 16,-25 6-3-16,-31 1 1 15,-23 8-4-15,-31 3 0 16,-28 3 1-16,-21 2 0 0,-22-1 0 16,-26-1 1-16,-28-1-3 15,-31 1 1-15,-29 7-1 16,-25-3 0-16,-23 5-2 15,-28 2 1-15,-33 1-3 16,-22 1 0-16,-22-4-1 16,-18 1 1-16,-20-1-3 15,-15 6 0-15,-15 4-1 16,-15-3 0-16,-9 2-1 16,-16-4 1-16,-11 3-1 0,-8 3 0 15,-3-4 0-15,-2-4 0 16,-1-3 0-16,-2-3 0 15,-4 1 0-15,-1 4 0 16,-7 3 0-16,2 4 0 16,-6-2 0-16,-3 5 0 15,-7 5 0-15,-3 0 0 16,-6-5 0-16,0 7 0 16,-3 7 0-16,1 4 0 15,3 1 0-15,-5 0 0 16,3-3 0-16,1 7 0 15,9 8 0-15,-4 4 0 16,-1 1 0-16,5 2 0 16,5 4 0-16,1 3 0 15,-3 2 0-15,6 5 0 16,5 3 0-16,4 8 1 16,10-1-1-16,0 4 1 15,11 0-1-15,16 0 0 0,8 8 0 16,10 9 0-16,3 8 0 15,6 9 0-15,12 13 0 16,15 1 0-16,10-1-1 16,11 8 0-16,27 5-2 15,19-3 1-15,29-3-3 16,33-2 0-16,29 1-3 16,24 2 1-16,23 8-3 15,26-6 1-15,25-7-5 0,32 1 1 16,28 6-4-16,23-3 1 15,27 0-3-15,24 1 0 16,16 4-2-16,23 1 0 16,18 2-4-16,22-1 0 15,18-3 5-15,18 6 0 16,5 4 5-16,13-11 0 16,10-13 7-16,9-9 0 15,12-11 3-15,9-8 1 16,20-4 2-16,8-7 1 15,14-4 0-15,-10-27 1 16,-293-7-2095-16</inkml:trace>
</inkml:ink>
</file>

<file path=ppt/ink/ink20.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16T15:53:13.771"/>
    </inkml:context>
    <inkml:brush xml:id="br0">
      <inkml:brushProperty name="width" value="0.05292" units="cm"/>
      <inkml:brushProperty name="height" value="0.05292" units="cm"/>
      <inkml:brushProperty name="color" value="#FF0000"/>
    </inkml:brush>
  </inkml:definitions>
  <inkml:trace contextRef="#ctx0" brushRef="#br0">2445 4107 1478 0,'0'0'0'16,"26"12"42"-16,6-2 0 16,14 9 29-16,9-2 1 15,12-1-2-15,14-4 1 16,9-3-28-16,17 3 1 16,34 2-26-16,18 5 1 0,33 3-11 15,31 3 0 1,16-5 6-16,31 1 0 0,23 0-2 15,25 0 1-15,29-2-1 16,9-2 0-16,1-1-1 16,-4-8 0-16,3-3 13 15,-16 2 1-15,-12-2 12 16,-19-1 0-16,-18-8 10 16,-28-4 0-16,-37-4 2 15,-31-6 0-15,-23-6 0 16,-30-5 1-16,-27-8-5 15,-30-1 1-15,-36-7 7 16,-26-12 0-16,-32-10-6 0,-37-15 1 16,-35-13-10-16,-32-3 0 15,-35-10-3-15,-42 8 1 16,-50-2-11-16,-30 15 1 16,-33 13-7-16,-36 8 1 15,-32 7-5-15,-31 11 1 16,-33 11-6-16,-22 24 0 15,-14 16-3-15,-7 26 0 16,-6 18-2-16,19 26 1 16,24 22-4-16,35 21 1 15,53 16-4-15,29 16 1 16,29 22-15-16,50-37 1 16,245-133-2296-16</inkml:trace>
  <inkml:trace contextRef="#ctx0" brushRef="#br0" timeOffset="930.83">15420 3034 1556 0,'-34'-4'0'16,"-57"-4"61"-16,-40-13 1 15,-26-12 85-15,-25-3 1 16,-17-3-42-16,-16 7 0 0,-7 7-60 16,-22 8 1-16,-26 2-11 15,-10 6 0-15,-18 5-9 16,-6-1 1-16,-24-3-8 16,2 4 1-16,2 8-1 15,6 9 1-15,16 3 0 16,13 5 1-16,26 8 0 15,29 13 0-15,22 11-2 16,18 13 1-16,14 12-4 0,18 5 0 16,12 7-1-16,28 10 1 15,30 11-7-15,31 5 1 16,24 0-7-16,37 7 1 16,31 2-2-16,47 1 0 15,49-7-3-15,53-6 0 16,42-6-1-16,57-17 1 15,60-10-3-15,43-23 1 16,26-23-3-16,22-15 0 16,11-15-1-16,11-16 1 15,8-21 1-15,-8-9 0 16,-6-11 1-16,-12-13 0 16,-20-12 1-16,-27-5 0 15,-26-7 2-15,-33-17 0 16,-44-18 1-16,-49 2 0 15,-45 2 2-15,-56-2 1 16,-51-8 7-16,-47-9 0 0,-50-2 1 16,-54 3 0-16,-62 6 3 15,-69 1 1-15,-77 13 2 16,-75 27 0-16,-82 35-2 16,-68 45 0-16,-64 54-15 15,-68 56 1-15,-50 51-3 16,-26 57 1-16,-3 54-8 15,31 11 1-15,681-271-2105 16</inkml:trace>
  <inkml:trace contextRef="#ctx0" brushRef="#br0" timeOffset="1997.98">23176 3117 1702 0,'0'0'0'0,"9"-40"69"0,-4 2 0 16,-7-12 66-16,-12-4 1 15,-16-15-19-15,-18-6 1 16,-19-15-72-16,-23 7 0 16,-26 12-13-16,-25 18 0 15,-44 11-10-15,-39 6 1 16,-30 15-14-16,-18 7 1 15,-24 7-6-15,-13 11 0 16,-7 13-3-16,-26 13 1 16,-9 9-2-16,-16 12 0 15,-7 7 1-15,-12 15 0 16,-2 5 0-16,9-2 1 16,8-2 0-16,27 13 0 15,28 12 0-15,41-4 0 16,32-2 1-16,40-1 0 15,36-2-1-15,36-2 1 16,30-3-2-16,31-2 0 0,26-5 0 16,24 8 0-16,22 3-1 15,32 4 0-15,29 2-1 16,32 1 1-16,45 2-1 16,38-1 0-16,37-7 0 15,48-9 0-15,44-15 0 16,28-16 0-16,20-17 0 15,24-12 0-15,23-18 0 16,21-13 0-16,16-16 0 16,13-12 0-16,0-10 0 0,8-9 1 15,-5-11 0-15,-12-10 0 16,-11-15 0-16,-19 4 1 16,-20 3-1-16,-35-9 1 15,-30-7 3-15,-35-2 0 16,-37 5 2-16,-41 4 1 15,-42-4 2-15,-43 8 0 16,-36-3 0-16,-31 6 1 16,-33 3 2-16,-24 2 1 15,-28 3 0-15,-32 3 1 16,-38 6 0-16,-44 7 0 16,-49 8-3-16,-60 3 0 15,-52 11-5-15,-57 18 1 16,-45 12-2-16,-38 20 0 15,-29 13-2-15,-26 15 1 16,-16 9-3-16,12 14 1 16,17 7-2-16,31 12 0 0,37 17-1 15,49-5 0-15,41-5 0 16,42-19 0-16,279-66-2148 16</inkml:trace>
  <inkml:trace contextRef="#ctx0" brushRef="#br0" timeOffset="24414.76">23133 3352 1108 0,'0'0'0'0,"0"0"20"0,0 0 0 16,0 0 28-16,0 0 1 15,0 0 14-15,-5-29 0 16,0-2-8-16,0 1 0 16,-1 9-21-16,3 4 1 15,1 1-7-15,-3 3 0 16,-9 2-5-16,-8 3 0 15,-9-1-1-15,-5 4 1 16,-6-2-3-16,-2 5 0 16,0 2-5-16,-2 0 0 15,0 0-6-15,0 0 1 16,-3 2-3-16,-6-2 0 16,-3 0-1-16,-6-2 1 15,-1-5-1-15,0-7 1 16,-4 2-2-16,2-9 1 15,-5-1 0-15,-1 1 0 0,-1 0 0 16,0 1 0-16,0-1 0 16,-3 0 1-16,-12 0-2 15,-1 4 1-15,-5-2 0 16,-2 2 0-16,0-1 1 16,-3-1 0-16,-4-3 3 15,1 3 1-15,-1 2 1 16,-2-1 1-16,-7-1-1 15,1 2 0-15,4 5-1 16,-1-2 1-16,-11 4-2 0,-2 4 1 16,0-1-3-16,-5 6 1 15,-3 1-1-15,-11 0 0 16,-2 5-2-16,-2-2 1 16,9 3-2-16,-3 0 1 15,0 3-2-15,6 3 1 16,6 2-2-16,11 5 1 15,3 2 0-15,5 3 0 16,8 6-1-16,-2-1 1 16,-6 4-2-16,6 5 0 15,10 5 0-15,5 7 0 16,-2 4-1-16,2 0 1 16,8-1-1-16,8 4 1 15,9-1-1-15,6 6 0 16,1 2 0-16,6 4 0 15,0-3 0-15,4-2 0 16,10-3 0-16,9-4 1 0,10 4-1 16,7-1 1-16,9 2-1 15,5-4 1-15,13 2-1 16,8-2 0-16,8-4 0 16,5-3 1-16,3 1-1 15,2 2 1-15,2 8-1 16,7-2 1-16,5-6 0 15,11-4 0-15,16-4 0 16,10-2 1-16,2-1 0 16,14-6 1-16,23-7 0 0,16-1 1 15,14-7-1-15,21-6 0 16,18-6 0-16,18-9 1 16,17-9 1-16,12-6 0 15,8-9 1-15,5-2 0 16,5-6 1-16,7-2 1 15,2-11 9-15,-9 0 0 16,-5-9 5-16,-13-5 0 16,-8-10 4-16,-20-2 1 15,-17 2 2-15,-13-9 0 16,-19-1-7-16,-14-3 1 16,-20-1-1-16,-23 0 0 15,-20 0-3-15,-24 2 1 16,-17-2-4-16,-15-4 0 15,-12 4-1-15,-15 5 1 16,-17 4-1-16,-15 3 0 0,-20-2-3 16,-18 11 1-1,-20 5-2-15,-15 6 1 0,-21 6 0 16,-23 7 0-16,-28 11-5 16,-19 4 1-16,-20 8-3 15,-7 3 1-15,-7 3-2 16,11 5 1-16,12 4-2 15,9 7 0-15,12 7-1 16,10 2 1-16,10-4-2 16,12 2 0-16,16 5 0 0,14 1 0 15,15-2-1-15,13 6 0 16,13 2-3-16,6 5 0 16,6-5-19-16,7 4 1 15,14 2-44-15,2 8 0 16,35-40-1916-16</inkml:trace>
  <inkml:trace contextRef="#ctx0" brushRef="#br0" timeOffset="50548.57">2228 2821 1007 0,'0'0'0'0,"0"0"18"0,26 15 1 15,-26-15 30-15,9 9 1 16,-9-9 13-16,2 12 0 15,-2 0-21-15,-2 6 1 16,2 13-17-16,0 7 0 16,2 3-7-16,7 4 1 15,8 9-5-15,1 0 1 16,-4 8-3-16,0 9 0 16,2 10-2-16,2 6 1 15,-8 17-2-15,3 6 1 0,-3-2-3 16,-1 2 0-16,0-1 4 15,0-6 1-15,-1-15 3 16,1-3 0-16,-3-14-2 16,2-6 1-16,1-11 4 15,0-18 1-15,0-13 1 16,8-8 0-16,12-6 6 16,2-9 0-16,7-5 0 15,2-4 0-15,8-3 4 16,-2-4 1-16,3-13 6 0,2 5 0 15,2 12 1-15,5 3 1 16,15 2-9-16,17 5 1 16,15 11-13-16,21 7 0 15,24 6-2-15,21 6 0 16,17-2-7-16,6-2 1 16,6-12-6-16,3-8 0 15,8-3-4-15,3 6 1 16,-6 9-2-16,-5-11 0 15,-203-5-1668-15</inkml:trace>
  <inkml:trace contextRef="#ctx0" brushRef="#br0" timeOffset="63891.57">4219 7495 1187 0,'0'0'0'16,"0"0"26"-16,27 5 0 16,-13 2 31-16,3-3 1 15,15-3-8-15,3-2 1 16,8-6-7-16,4 0 0 15,13 5-25-15,4-1 0 16,-2-3-6-16,6 3 0 0,14-2 3 16,4 3 1-16,13 0-1 15,0 2 0-15,1-3 0 16,8 3 0-16,10 0-4 16,4 0 1-16,-1-4 0 15,5-1 0-15,6 0 11 16,12 3 0-16,19 1 6 15,3 1 1-15,-2 0 4 16,3 0 1-16,4 1-7 0,4 6 1 16,7-2-5-16,6 4 0 15,3-2-1-15,12 5 0 16,1 0-3-16,4 2 1 16,8-2-5-16,6 0 0 15,11 4-1-15,3 1 1 16,7-5-5-16,10 0 1 15,4-3-2-15,15-2 0 16,14 0-3-16,13 0 1 16,7-7 2-16,13 3 0 15,2-3-1-15,9 2 1 16,23-2 4-16,1 2 1 16,-5 3 2-16,-1 7 1 15,-2 0 1-15,-3 5 1 16,0 2 1-16,-12 2 0 15,-10 2 14-15,-17 1 1 16,-20-3 15-16,-20-1 1 0,-15 0-1 16,-14-3 0-16,-18-2-4 15,-23-1 0-15,-16-2-10 16,-18 0 0-16,-24-3 0 16,-12-2 0-16,-13-2-3 15,-21-3 1-15,-15-2-8 16,-11-2 1-16,-8-1-3 15,-10 1 1-15,-12 2-2 16,-10-2 0-16,-2 1-3 0,-5-3 0 16,-8 4-2-16,-4 0 0 15,-5 0-6-15,0 0 1 16,9-9-9-16,-9 9 1 16,0 0-7-16,-10-8 1 15,10 8-2514-15</inkml:trace>
  <inkml:trace contextRef="#ctx0" brushRef="#br0" timeOffset="66865.17">3895 8635 1198 0,'0'0'0'16,"47"-8"26"-16,4 3 1 16,11 5 28-16,2 0 0 15,-1 0-9-15,1 0 0 16,3 3-2-16,5-1 0 0,14-2-18 16,4-2 0-16,0-1 4 15,7-3 0-15,16 6 0 16,4 2 1-16,-4-2-3 15,8 0 1-15,12 0-5 16,9 0 1-16,7-3-4 16,9-2 1-16,1-4 4 15,7 4 1-15,12 1-1 16,14 1 0-16,2 3 2 16,6-4 1-16,4 1-2 15,3 1 0-15,4 2-1 0,-1 0 0 16,9-3 2-16,9-1 0 15,3 4-2-15,1 4 1 16,-1-4-1-16,4 3 0 16,8 1-4-16,1-3 1 15,-4-4 5-15,-6 1 0 16,-3-1 13-16,-1-3 0 16,-4 3 4-16,-13 3 0 15,-7 0-1-15,-12-3 1 16,-15-1-6-16,-14-1 1 15,-20 0-7-15,-18 1 1 16,-5 1-5-16,-15-2 1 16,-17-4 0-16,-9 2 0 15,-12-2-8-15,0 1 1 16,-6 1-1-16,-6-2 1 16,-17 0-1-16,-4 1 1 0,-8-1 0 15,-9 2 0-15,3-1-2 16,-8-5 0-16,3 1-4 15,-4 4 1-15,1-1-4 16,-7 0 1-16,-7 9-6 16,10-8 1-16,-10 8-7 15,15-4 1-15,-10 1-4 16,4-6 0-16,-9 9-2424 16</inkml:trace>
  <inkml:trace contextRef="#ctx0" brushRef="#br0" timeOffset="72713.75">3826 9454 795 0,'0'0'0'0,"0"0"16"16,18 2 0-16,-1 1 12 0,3 6 1 15,1 3 7-15,3 0 1 16,6-1 5-16,2-1 0 15,3-1-18-15,2-1 0 16,1 1 2-16,2-2 0 16,4-4-4-16,2 2 1 15,7-3-5-15,7 2 0 16,12-3 11-16,4 1 0 16,2 3 1-16,6 2 1 15,3-3-2-15,3 1 0 16,14 0-1-16,-5 2 0 15,5-4 12-15,2 1 1 16,13-4 0-16,8-2 0 16,0-3 0-16,4-4 0 15,8-1 0-15,15 3 0 16,13 0-4-16,10 0 1 16,3 0 6-16,-4 4 1 0,0-1-2 15,-3 4 0-15,2 5-7 16,5 4 0-16,5 2 7 15,-3 2 1-15,6 3-2 16,-2 0 0-16,-1 1-4 16,0-3 0-16,-9 1-8 15,4 1 0-15,-3-11-5 16,-4 2 0-16,-2-2 4 16,0-1 0-16,-4-10 1 0,-10 1 0 15,-12-3-7-15,-9 1 0 16,-6 0 0-16,-11-5 0 15,-15 3 0-15,-11 0 0 16,-1 2 10-16,-7-1 1 16,-20-1 3-16,-7 4 0 15,-14 3-4-15,-7 0 0 16,-5-1-3-16,-6 3 1 16,-8 0-6-16,0 3 0 15,-4-3-3-15,-5 0 0 16,-9 0-3-16,0 0 1 15,5 0-2-15,-5 0 0 16,0 0-1-16,0 0 1 16,9 0-3-16,-9 0 0 15,0 0 0-15,0 0 0 16,5-3 0-16,-5 3 0 16,0 0-2-16,0 0 1 15,3-9-2-15,-3 9 0 0,0-8-3 16,0 8 1-16,0 0-2 15,0 0 1-15,-8-7-2 16,8 7 0-16,0 0-2 16,0 0 1-16,0-5-3 15,0 5 1-15,0 0-1 16,0 0 0-16,3-9-2 16,-3 9 1-16,14-12-1 15,-5 0 0-15,5 3-1 0,0-3 0 16,8-9-2-16,0 0 0 15,1 2-16-15,-1 5 1 16,9-5-31-16,1-1 1 16,-32 20-2410-16</inkml:trace>
  <inkml:trace contextRef="#ctx0" brushRef="#br0" timeOffset="79448.36">3782 10371 929 0,'0'0'0'15,"0"0"19"-15,30-7 1 16,-16 14 22-16,9 4 0 15,3 2-2-15,10 5 0 16,1 3 0-16,0-4 0 16,1 0-20-16,-1 2 0 15,9-2 7-15,0 3 1 16,4-3 1-16,2-3 0 16,8-4 1-16,11 0 0 0,12 3 1 15,-2 0 1-15,0 1 2 16,0-2 1-16,13-3-4 15,1-2 0-15,4-2-5 16,-4-1 0-16,9-3-4 16,6-2 1-16,6-3-3 15,6-5 0-15,1-3 8 16,4 0 0-16,2 4 2 16,1-1 0-16,12 5-4 15,-3 4 0-15,-9-3-3 0,3 6 0 16,-3 3-5-16,6 2 1 15,9 3 0-15,-6-1 0 16,0-3 1-16,3 2 0 16,7 3-1-16,3 0 1 15,2 0-2-15,4 0 1 16,-1-3-4-16,2-4 1 16,5 2-3-16,7 2 1 15,9 3-2-15,5-7 0 16,6-2 0-16,3-3 1 15,12-1 2-15,-1 1 0 16,7 5 0-16,13-5 1 16,13 0-2-16,2 2 0 15,0 1-1-15,7 0 0 16,-2 1 2-16,1-1 0 16,0 3 0-16,10-6 1 15,7-4 1-15,12 1 1 0,0-1 11 16,8 4 1-16,4 2 1 15,2 0 1-15,-8-1 1 16,-1-2 0-16,-1-5 3 16,-4 0 0-16,-5 6-2 15,2 0 1-15,-6 0-2 16,-7 1 1-16,-12 1-4 16,-12 1 0-16,-18 1 6 15,-9-2 1-15,-19-2-3 16,-13 1 1-16,-15 5-7 0,-20-1 1 15,-21-2-2 1,-15 1 0-16,-13-1-2 0,-14-1 1 16,-16-4-2-16,-13 0 1 15,-10 1-3-15,-6-3 0 16,1 4 0-16,-4-2 1 16,-7-1-5-16,-6 1 0 15,1 2-1-15,-2-1 0 16,-2-3-3-16,-3 1 1 15,-1-3-1-15,-1 1 1 16,0 2-2-16,-9 3 0 16,9-5 0-16,-9 5 1 15,12-13-4-15,-5 7 1 16,-7 6-1-16,5-13 0 16,-3 7-3-16,3-1 1 15,-1-2-3-15,5-3 0 0,5-4-4 16,0 1 1-16,7 1-3 15,7-2 0-15,8-8-15 16,-5-7 0-16,-31 31-2679 16</inkml:trace>
  <inkml:trace contextRef="#ctx0" brushRef="#br0" timeOffset="81914.84">4055 11432 884 0,'0'0'0'16,"41"-21"15"-16,-13 4 1 16,4 1 20-16,-6 4 0 15,6 0 6-15,0 4 1 16,-1 4-13-16,5 2 1 16,4-1-9-16,11-1 0 15,11 3-5-15,2-1 1 16,1 0-6-16,2 1 1 15,9 2 7-15,7 3 1 16,14 1 1-16,3 0 0 16,-6-1 9-16,10-4 0 15,14 0-1-15,5 0 0 0,3 0-2 16,4 0 1-16,15 0 3 16,12-4 0-16,19-1 0 15,9-4 0-15,11 2 0 16,-2 4 1-16,4 3 8 15,-9 3 0-15,1 3 0 16,1-1 0-16,-1 0-3 16,2 4 1-16,-1 3 3 15,-2-4 0-15,1 4-4 0,-5-6 0 16,-5 1-5-16,-18-6 0 16,-17 6 5-16,-13-2 0 15,2 2-6-15,-21-7 1 16,-17 2-6-16,-6 2 0 15,-13-1 19-15,-5 0 0 16,-10 1 5-16,-16-2 0 16,-14-2 0-16,-4 0 0 15,2 3-7-15,-4-8 0 16,3-4-6-16,-3 2 1 16,-8-1-9-16,1 1 0 15,1 2-6-15,1-4 1 16,-4 2-4-16,-8 2 1 15,0-2 2-15,0 2 0 16,-4-4 2-16,4 2 0 16,-4 2 0-16,-5 5 0 15,13-12-3-15,-13 12 0 16,8-7-2-16,-8 7 0 0,9-7-2 16,-9 7 0-16,0 0-3 15,7-5 0-15,-7 5-3 16,0 0 1-16,7-7-2 15,-7 7 0-15,0 0-3 16,0 0 1-16,6-2-3 16,-6 2 0-16,8 4-1 15,-8-4 0-15,6 3-2 0,-6-3 1 16,0 0-1-16,0 0 0 16,9 7-2-16,-9-7 0 15,-6 7-2-15,-8-4 0 16,14-3-2547-16</inkml:trace>
  <inkml:trace contextRef="#ctx0" brushRef="#br0" timeOffset="83965.24">4323 12332 1131 0,'0'0'0'16,"30"7"34"-16,-1-2 0 16,15-1 42-16,5-1 1 15,6 2-23-15,5 7 1 16,-7 4-29-16,1 3 0 0,1 2-6 16,12-2 1-16,14-2-9 15,2-3 0-15,2-4 0 16,5-1 0-16,14-2-1 15,3 0 0-15,6 3 4 16,5-3 0-16,9 3 10 16,4 1 0-16,-4 3 3 15,3-2 1-15,12 5-4 16,9 0 1-16,-1 2-3 16,-9-5 0-16,2-3 10 0,5-1 0 15,15-1 0-15,13-2 1 16,2-2-1-16,7-2 1 15,4 1-1-15,-7-1 0 16,-4-1-1-16,4 0 1 16,3 3-6-16,4-5 0 15,-3 0-4-15,12-4 1 16,0 4-6-16,6-1 1 16,1-3-4-16,5 2 0 15,7 4-1-15,8 2 1 16,10-3-2-16,-4-1 0 15,9 4 0-15,9-2 1 16,6-1-2-16,14-2 0 16,23-1-1-16,10-7 0 15,7-1-2-15,10-4 0 16,11-2-1-16,3-1 1 0,15-4 0 16,6-5 1-16,3 0 2 15,-1-1 1-15,0-1 7 16,9 2 0-16,7 2 2 15,-6-4 1-15,-14-1 1 16,3-1 0-16,10 6-5 16,-7 3 1-16,-17-3-2 15,-5 5 0-15,3 0-5 16,-23 7 1-16,-15 2 5 16,-13 3 1-16,-13 5 3 15,-14 2 0-15,-16 2 6 0,-19 3 1 16,-19-3-4-16,-19-1 0 15,-20-1-1-15,-11 0 1 16,-13 2-4-16,-18-5 1 16,-15-6-3-16,-14 0 0 15,-11 1-4-15,-12-1 1 16,-10 4-1-16,-13 1 0 16,-10-4 0-16,-13 1 0 15,-11 0-3-15,-2 2 1 16,-8-1-2-16,-7 6 1 15,3-8-2-15,-3 8 0 16,-2-9-5-16,2 9 0 16,0 0-5-16,0-12 1 15,0 12-2490-15</inkml:trace>
  <inkml:trace contextRef="#ctx0" brushRef="#br0" timeOffset="141032.88">5154 13549 1881 0,'0'0'70'0,"0"0"1"16,-10-30 41-16,-6-1 1 0,-7-4-46 0,-11-1 1 15,-15 1-43-15,-15 4 1 16,-12 4-11-16,-5 9 0 15,-3 11-3-15,-8 7 0 16,-16 7-4-16,1 9 1 16,3 6-4-16,-6 6 1 15,-11 1-3-15,2 4 1 16,1 4-2-16,-2 1 0 16,-1 0-2-16,6 5 0 15,7 0-1-15,8 6 1 16,-3 1-5-16,12 2 1 15,10 0-6-15,10-2 1 16,16 4-3-16,6 1 0 16,3 6-2-16,11 4 0 15,3 1 1-15,13 3 0 0,10 1 1 16,9 4 1-16,9 9 2 16,5 7 0-16,5 2 0 15,8-4 1-15,4-3 1 16,10 1 0-16,3 6 0 15,11-2 0-15,12-5 2 16,10-2 1-16,10-7 0 16,3 2 1-16,5-2-1 15,7-3 0-15,11-7 3 16,9-4 1-16,5-5 0 0,12-2 0 16,6 1 4-16,19-6 1 15,11-9 7-15,15-1 0 16,13-5 5-16,5-2 1 15,9-4 3-15,9-1 0 16,0-7-3-16,8-4 0 16,4-3-1-16,11-2 0 15,0 0-3-15,5-2 1 16,3-4-2-16,13-1 0 16,14-5-2-16,5-2 0 15,4-1-1-15,2-3 1 16,6-4 0-16,12-4 1 15,2-1-3-15,6-4 0 16,0-4-2-16,9 1 1 16,5 1-1-16,-1 0 0 15,-4-2-1-15,3 1 0 0,0 3 0 16,3 3 0-16,6 4 0 16,-4 2 0-16,5 1 0 15,1 1 1-15,-6 1 0 16,1 3 0-16,5 2 0 15,-2-1 0-15,2-4-1 16,-2 2 0-16,7 3-1 16,-3 0 0-16,-9 4-1 15,3 2 0-15,11 1 0 16,-5 0 1-16,-11-2-1 0,9 3 0 16,6 2 0-16,2-1 1 15,1-9-1-15,7 2 0 16,7 4-1-16,0-2 1 15,-7-2-1-15,-2-4 0 16,-2-4 0-16,0 1 0 16,6 3 3-16,-2-3 0 15,-8-1 1-15,1 1 0 16,0 0 2-16,-6-2 0 16,-4-5 0-16,2 2 0 15,5 2-2-15,-1-2 1 16,0-2 2-16,-1 0 1 15,-10-2-3-15,4-1 1 16,4 0-2-16,2 1 0 16,1-1-1-16,-10-2 0 15,-8-2 0-15,-6-1 0 16,-11-4-3-16,-7-4 0 0,-7 1-2 16,-16-6 1-16,-13 2-2 15,-8-6 1-15,-11-15-1 16,-19 0 0-16,-18 2 0 15,-17 0 0-15,-17-8 0 16,-20-2 0-16,-18-1-1 16,-11 1 1-16,-10-11-1 15,-11 1 1-15,-10-1 0 16,-13 0 0-16,-16 0-1 0,-12-4 1 16,-16-1 0-16,-14-2 0 15,-16-5-1-15,-12 2 1 16,-13 4-1-16,-17 6 0 15,-16 2-1-15,-14 4 1 16,-11 1-1-16,-7 5 0 16,-3 2-9-16,-9 6 1 15,-11 4-8-15,-12 4 1 16,-11 5-7-16,-8 6 1 16,-22 4-5-16,-14-2 0 15,-16 2 3-15,-10 6 1 16,-13 3 2-16,-10 0 0 15,-3 4 4-15,-14 1 0 16,-2-4 5-16,-10-1 0 16,-11 2 2-16,-5 3 0 15,1 6 1-15,-7-2 0 16,-11 3 2-16,-9 1 0 0,-7 8 1 16,-5 3 1-16,-5 2 2 15,-9 4 0-15,-6 5 1 16,-6 1 0-16,-17 1 1 15,-3-1 0-15,-5 11 0 16,-2-7 1-16,3-5 0 16,3 2 1-16,-5 3-1 15,-1 0 1-15,-8-9-1 16,1 2 1-16,8 2 0 16,5-2 0-16,-1-3 0 0,12-4 0 15,3-1 0-15,1-1 0 16,2 2 0-16,2-3 0 15,-1-7 0-15,8-2 1 16,-2 0 0-16,5 0 1 16,0-2 0-16,6 1 0 15,1-4 1-15,-1 5 1 16,-1 5-1-16,6 0 0 16,0-1 1-16,-4 1 0 15,-3 0-1-15,4 2 1 16,2 0-1-16,7 0 0 15,0 0-1-15,3-1 1 16,0-6-1-16,3 2 0 16,2 1 0-16,-5 2 0 15,-2 4 0-15,-4 0 0 16,-3 0-1-16,-2 1 1 16,9 4-1-16,-4 2 1 0,0 3 0 15,-4-5 0-15,-10 0-1 16,7-1 1-16,11 0-1 15,5-3 1-15,4-3-1 16,0-3 1-16,-4-4-1 16,4 0 1-16,3 3-1 15,4 3 0-15,1 1 0 16,-3 5 1-16,2 0-1 16,0 0 1-16,1 2 1 15,10-2 0-15,8-5 3 16,5 0 0-16,8-1 5 0,8-5 1 15,13-2 6-15,3 1 0 16,4 3 5-16,10 1 1 16,15-1 1-16,10 3 0 15,12-3-3-15,4 8 1 16,9 4-5-16,6 8 1 16,-1 3-15-16,0 9 1 15,2 10-5-15,19 8 0 16,136-46-2184-16</inkml:trace>
  <inkml:trace contextRef="#ctx0" brushRef="#br0" timeOffset="172330.76">24056 8601 1635 0,'0'0'0'0,"16"-24"59"15,-6 3 1-15,-3 4 55 16,-5-2 1-16,-4-11 1 16,-10-6 0-16,-11 1-33 15,-14-1 1-15,-14 6-29 16,-18 10 0-16,-23 8-25 15,-13 20 0-15,-19 20-11 16,-5 17 1-16,-5 14-4 0,6 6 0 16,4 22-1-1,20 3 0-15,23 5-10 0,24 6 0 16,22-8-4-16,21-1 1 16,23-14-3-16,21-6 1 15,25-8-1-15,13-15 0 16,12-15-1-16,6-15 1 15,11-17-2-15,5-17 1 16,8-17-1-16,1-16 0 16,2-21 0-16,0-11 1 15,-2-12 1-15,-11-10 0 16,-8-17 1-16,-11 3 0 16,-1-7 4-16,-15 12 1 15,-19 23 4-15,-13 14 1 16,-13 29 2-16,-8 17 1 15,-10 14-1-15,-9 28 0 16,-13 34-1-16,-6 30 0 0,-2 23-3 16,1 22 0-16,6 22-1 15,-5 19 1-15,-10 25-1 16,1 5 0-16,0-7 1 16,3-11 1-16,7-13-1 15,2-14 1-15,6-14 4 16,6-28 1-16,9-27 2 15,9-20 1-15,8-27 0 16,13-42 0-16,-28 9-2250 16</inkml:trace>
  <inkml:trace contextRef="#ctx0" brushRef="#br0" timeOffset="172730.43">25582 8478 2284 0,'-4'7'0'16,"-5"14"69"-16,-8 13 1 15,-8 15 137-15,-10 1 1 16,-15 7-64-16,-15 5 0 16,-18 8-122-16,-5 1 1 15,3-4-7-15,11-3 0 16,21-9-14-16,20-8 0 15,20-17-5-15,21-10 1 16,25-6-25-16,23-10 0 0,24-13-27 16,10-3 1-16,14 3 3 15,0 9 1-15,0 11 25 16,-11 23 1-16,-15 25 15 16,-27 24 1-16,-26 23 7 15,-34 20 0-15,-33 16 5 16,-29 12 0-16,-24-2 11 15,-14-19 0-15,-4-34 11 16,9-30 0-16,14-36-16 16,16-33 0-16,19-38-10 0,20-40 0 15,35 78-2251-15</inkml:trace>
  <inkml:trace contextRef="#ctx0" brushRef="#br0" timeOffset="173798.3">25321 8573 2318 0,'24'0'0'16,"43"0"45"-16,30-5 1 16,23-16 38-16,11-6 0 15,6-3-6-15,10-6 1 16,1-9 0-16,0-2 1 15,-3 2-17-15,-15 4 0 16,-20 2-9-16,-15 7 1 16,-10-5-30-16,-13 1 1 0,-14 3-12 15,-16 4 1-15,-20 11-6 16,-24-2 1-16,-21-1-5 16,-28 9 1-16,-30 5-2 15,-15 15 0-15,-9 17-1 16,-3 11 1-16,-3 11-2 15,10 6 0-15,24 3-1 16,22 3 0-16,29-6 0 16,20-8 0-16,27-12-1 15,22-12 0-15,24-13 0 16,16-11 0-16,14-11 0 0,3-14 0 16,-3-1 0-16,-3-9 0 15,-6-2 0-15,-14-3 0 16,-21-4 0-16,-18 4 0 15,-15-2 0-15,-26-5 1 16,-24-6 0-16,-19 3 1 16,-15 6 0-16,-3 9 1 15,6 14 0-15,6 12 0 16,13 6-1-16,10 8 1 16,20 2-3-16,12-4 0 15,14 13-1-15,19-2 1 16,25-3-4-16,22-8 1 15,19-3-4-15,17-2 0 16,15-7-3-16,6-7 1 16,13-4-2-16,9-1 0 0,5-5 0 15,-5 1 0-15,-8 2 4 16,-10-4 1-16,-14 3 2 16,-12-1 0-16,-20 14 2 15,-17 6 0-15,-25 1 1 16,-21 10 0-16,-22 9 0 15,-26 9 1-15,-28 17 0 16,-12 7 0-16,-10 5 0 16,-1 6 0-16,2 6 0 15,3-3 1-15,-1 7 0 0,-1-6 0 16,8-1 0-16,7-2 0 16,8-3 0-16,9-1 0 15,11-1 0-15,9 0 1 16,6-7-1-16,3 0 1 15,1-3-1-15,4-1 0 16,3 1 1-16,6-4 0 16,5-7-1-16,3-2 1 15,4-3-1-15,3-1 1 16,10-10 0-16,4-6 0 16,6-6 0-16,4-6 0 15,-1-9 0-15,0-9 1 16,1-10 0-16,-3-11 1 15,-1-8-1-15,-5-5 0 16,-9-2 3-16,-13 3 0 16,-14 9 0-16,-17 12 1 15,-16 16 1-15,-16 17 1 0,-16 21 0 16,-11 20 0-16,-12 27 0 16,-7 27 0-16,0 31-2 15,-5 26 1-15,-6 46-4 16,19-18 0-16,82-180-2494 15</inkml:trace>
  <inkml:trace contextRef="#ctx0" brushRef="#br0" timeOffset="177980.75">25876 11354 1299 0,'0'0'0'16,"2"-22"34"-16,3 3 1 16,2 0 35-16,0-4 1 15,0-15 2-15,-1-2 0 16,1 2-20-16,0-7 1 15,0-8-16-15,-4-1 1 16,-4 0-9-16,-6 4 1 0,-4 5-4 16,-5-3 1-16,-7 6 8 15,-10 4 1-15,-15 2-2 16,-14 6 0-16,-13 9-6 16,-10 18 0-16,-3 19-4 15,-4 13 0-15,-2 11-6 16,8 12 0-16,15 8-4 15,22 3 1-15,24-1-1 16,20 0 0-16,17-3-4 0,18-7 1 16,16-11-5-16,11-4 1 15,6-11-3-15,6-7 1 16,3-9-4-16,8-8 0 16,10-12-1-16,0-13 0 15,0-13 1-15,0-9 0 16,-6-12 0-16,1-7 1 15,-2-6 1-15,-14 1 1 16,-20 12 2-16,-12 14 0 16,-16 19 5-16,-14 18 0 15,-9 15 4-15,-13 29 0 16,-19 30 8-16,-10 27 0 16,-21 29-4-16,-1 13 0 15,5 14-3-15,10-3 0 16,10-6 1-16,13-17 1 15,10-14 1-15,9-20 0 16,8-28-3-16,6-18 0 0,7-25-3 16,20-30 1-16,28-33-10 15,19-32 1-15,-79 75-2047 16</inkml:trace>
  <inkml:trace contextRef="#ctx0" brushRef="#br0" timeOffset="178399.3">27698 10273 1926 0,'-10'0'0'15,"-17"0"8"-15,-13 1 1 16,-15 1 5-16,-7 0 1 16,-3 0 6-16,2 6 1 15,6 13 37-15,6 17 0 16,3 16 2-16,1 13 1 15,1 13-10-15,7 1 1 16,14-3-14-16,20-11 1 16,23-8-18-16,15-17 0 15,18-14-8-15,16-15 1 16,18-13-8-16,9-20 0 16,6-13-3-16,4-16 0 15,2-13 1-15,-5-9 0 16,-6-9-1-16,-11-4 0 15,-15-8 1-15,-18-7 1 16,-15-1 0-16,-26 3 1 16,-22 9 0-16,-27 18 0 0,-24 20-1 15,-26 23 0-15,-22 21 0 16,-3 22 0-16,1 22-6 16,9 11 1-16,10 18-2 15,20 4 1-15,74-71-1962 16</inkml:trace>
  <inkml:trace contextRef="#ctx0" brushRef="#br0" timeOffset="178814.17">27628 11010 1971 0,'-7'17'0'16,"-14"28"13"-16,-4 16 0 15,0 3 10-15,0 7 1 16,1 3 83-16,-1 4 0 16,0 2-42-16,2-1 0 15,4-6-11-15,8-7 1 16,11-14-14-16,13-13 0 16,13-13-19-16,17-19 1 15,18-21-10-15,15-20 1 16,16-22-11-16,3-15 0 15,13-24-3-15,-4-10 0 16,-7-10-2-16,-9-7 1 16,-10-10-4-16,-25 7 0 0,-25 15-1 15,-26 9 1-15,-31 13 2 16,-22 22 0-16,-26 27 1 16,-19 26 0-16,-13 24 2 15,5 18 0-15,17 14-5 16,24 6 1-16,22-1-10 15,22-13 0-15,19-35-1926 16</inkml:trace>
  <inkml:trace contextRef="#ctx0" brushRef="#br0" timeOffset="179764.28">29097 9888 1982 0,'-9'2'0'15,"-7"0"4"-15,-7 7 0 16,-5 8 3-16,-9 4 1 16,-9 3 39-16,-5-9 1 15,0 3-16-15,0-3 0 16,7 6-5-16,10-4 0 15,15-6-2-15,12-1 0 16,10-1-6-16,17-4 1 16,22-7-7-16,15-10 1 15,8-9-4-15,12-12 0 0,13-6-4 16,11-5 1-16,14-8-2 16,1-6 0-16,4-15 1 15,-4 5 0-15,-8 8 4 16,-15 10 1-16,-22 13 3 15,-23 15 1-15,-24 10 1 16,-22 24 0-16,-21 17-2 16,-17 13 1-16,-13 15-1 15,-6 0 1-15,-1 9-7 0,1 7 0 16,4 4-2-16,5 10 1 16,6 15-3-16,4 9 0 15,6 8-1-15,2 11 1 16,-2 7 0-16,-3 10 0 15,-1 2 3-15,-3-9 0 16,-2-16 2-16,2-6 1 16,2-4 1-16,3-13 1 15,4-13 9-15,5-14 0 16,5-13 7-16,6-16 0 16,7-14-3-16,8-8 1 15,10-6-3-15,13-9 1 16,16-18-8-16,10-12 1 15,11-15-17-15,4-1 1 16,0-12-4-16,7 0 1 16,9 1-18-16,-2 4 0 15,-7 4-10-15,-14 8 0 0,-23 14 9 16,-14 9 1-16,-10 6 10 16,-17 13 0-16,-15 15 7 15,-17 11 1-15,-13 4 2 16,-6 6 0-16,2 6 3 15,8 2 0-15,9-1 14 16,13-3 0-16,13-1 4 16,17-3 0-16,19-12-2 15,18-11 0-15,20-9-3 16,10-19 1-16,7-16-4 16,6-13 1-16,10-12-7 0,-2-6 0 15,-9-11-3-15,-10-5 1 16,-16-1 0-16,-21 1 0 15,-23 14 0-15,-25 12 1 16,-23 8 1-16,-30 18 0 16,-36 17-5-16,-19 22 0 15,-13 23-3-15,1 17 1 16,7 16-6-16,9-7 0 16,113-71-2188-16</inkml:trace>
</inkml:ink>
</file>

<file path=ppt/ink/ink21.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16T15:57:17.491"/>
    </inkml:context>
    <inkml:brush xml:id="br0">
      <inkml:brushProperty name="width" value="0.05292" units="cm"/>
      <inkml:brushProperty name="height" value="0.05292" units="cm"/>
      <inkml:brushProperty name="color" value="#FF0000"/>
    </inkml:brush>
  </inkml:definitions>
  <inkml:trace contextRef="#ctx0" brushRef="#br0">15905 6393 1747 0,'0'0'0'16,"58"-7"52"-16,4 2 1 16,24 5 52-16,4-4 0 15,4-5 4-15,12 1 0 16,15-3-45-16,19 6 0 16,15 2-23-16,30 10 0 15,23 7 0-15,22 5 0 16,13-2-4-16,7 0 0 15,-1-6-3-15,5-3 0 16,5-6 8-16,-5-2 1 16,2-2 2-16,-7 2 0 15,-4 0 5-15,-12 0 0 16,-11 0 3-16,-17 0 1 16,-16 5-10-16,-18-1 1 0,-14-4 0 15,-23 3 1-15,-11-1-9 16,-17 2 0-16,-18-8-3 15,-10 2 1-15,-9-1-5 16,-11-2 1-16,-16 1-1 16,-10 1 1-16,-4-2-3 15,-8-2 0-15,-6 1-4 16,-2 3 0-16,0-4-5 0,2 2 0 16,-7 0-1-1,1 1 0-15,-8 4-4 0,10-8 1 16,-10 8-2-16,9-4 0 15,-9 4-3-15,0 0 0 16,7-7-3-16,-7 7 1 16,11 12-5-16,-4-1 0 15,-7-11-2865-15</inkml:trace>
  <inkml:trace contextRef="#ctx0" brushRef="#br0" timeOffset="9543.99">8179 8980 2049 0,'0'0'0'16,"5"-43"94"-16,-1 1 0 16,-4-5 56-16,-12-10 0 15,-13 0-62-15,-10-7 1 16,-11-5-52-16,-4-6 1 15,-4 10-19-15,-13 4 1 16,-14 14-5-16,-15 11 0 0,-17 19-5 16,-21 8 1-16,-12 6-5 15,-20 6 1-15,-7 2-3 16,-19 4 0-16,-16 7-3 16,-23 4 1-16,-7 5-2 15,-16 4 1-15,-27 7-1 16,-15 14 1-16,-7 8-1 15,-19 16 0-15,-2 9 0 16,-9 16 0-16,12 8 0 16,22 9 0-16,28 0 0 0,27 0 0 15,24-2 0-15,29-7 0 16,33-3 0-16,31-3 0 16,28-6-1-16,18-9 1 15,19-10-4-15,28-5 1 16,31 7-4-16,24-7 0 15,25-5-5-15,40-9 1 16,41-2-3-16,36-4 0 16,34-5-1-16,38-2 0 15,24-3 1-15,37-1 1 16,22-7 0-16,10-5 1 16,16-13 1-16,0-11 0 15,21-10 2-15,-7-18 1 16,-2-14 6-16,10-14 0 15,8-14 2-15,-18-10 0 16,-21-14 2-16,-9-8 0 0,-10-15 5 16,-28 2 0-16,-36 1 5 15,-39-1 1-15,-33 2 3 16,-35-2 1-16,-31 14 9 16,-34 0 1-16,-38-7 8 15,-35 9 1-15,-39 16 2 16,-47 1 1-16,-48 2-2 15,-55 13 0-15,-56 20-8 16,-47 31 1-16,-45 24-12 16,-13 35 0-16,5 27-8 15,34 16 1-15,40 5-11 0,42 7 1 16,31 14-6-16,31-33 0 16,160-83-2369-16</inkml:trace>
</inkml:ink>
</file>

<file path=ppt/ink/ink22.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16T15:57:56.089"/>
    </inkml:context>
    <inkml:brush xml:id="br0">
      <inkml:brushProperty name="width" value="0.05292" units="cm"/>
      <inkml:brushProperty name="height" value="0.05292" units="cm"/>
      <inkml:brushProperty name="color" value="#FF0000"/>
    </inkml:brush>
  </inkml:definitions>
  <inkml:trace contextRef="#ctx0" brushRef="#br0">10724 8677 1388 0,'0'0'0'16,"0"0"43"-1,0 0 1-15,0 0 29 0,6-17 0 16,-6 17-19-16,0-11 1 15,2 4-20-15,5-5 0 16,-2 4-17-16,0-1 1 16,-5 9-3-16,9-9 1 15,5 11 3-15,11 5 0 16,12 2 3-16,-2-1 1 16,2-4-2-16,4-3 0 15,5-2-2-15,8-3 1 16,13 1-4-16,9-1 0 15,5-1 8-15,6-3 0 16,-4-1 3-16,8-2 0 16,13 6 14-16,6 0 0 15,-3-2 3-15,8 2 1 0,12 2-2 16,7 1 1-16,7 0-2 16,11-3 0-16,12-4-2 15,16-3 0-15,5 3-1 16,11-1 1-16,8 3-1 15,10 4 1-15,-2-1-4 16,-4 4 0-16,0 0-5 16,3 4 0-16,6 4-6 15,-5 1 1-15,-9 3-2 0,0 0 0 16,-4 2-3-16,-8-2 0 16,-11-3-2-16,-1-2 0 15,-4-2-2-15,-9 2 1 16,-4 2-2-16,-12-3 1 15,-12 1 3-15,-10 0 1 16,-11-7 0-16,-18 4 1 16,-4-4 5-16,-14 3 0 15,-12 2-1-15,-11-3 1 16,-14-4 1-16,-12-5 0 16,-16 6-1-16,0 1 0 15,-1 1-4-15,1-1 0 16,-7 0-5-16,-9 0 0 15,9-1-2-15,-9 1 1 16,9-7-4-16,-9 7 1 16,5-5-2-16,-5 5 0 0,0 0 0 15,0 0 1-15,4-9-2 16,-4 9 0-16,0 0-3 16,0 0 1-16,0-9-2 15,0 9 1-15,0 0-2 16,-2-8 0-16,2 8-3 15,-5-12 1-15,5 12-4 16,-11-4 0-16,11 4-2832 16</inkml:trace>
  <inkml:trace contextRef="#ctx0" brushRef="#br0" timeOffset="57712.02">13555 13805 2161 0,'0'0'0'15,"-12"-28"72"-15,-14 7 0 16,-20 4 33-16,-18-2 1 16,-22 0-43-16,-16 3 1 15,-17 1-40-15,-15 4 1 16,-10 3-11-16,-17 4 0 15,-28 6-3-15,-13 5 1 16,-21 5-2-16,-15 5 0 16,-19 1-1-16,-15 2 1 15,-10 1-1-15,-9 2 0 16,-2-1-2-16,-2-3 1 0,-11-8-2 16,-10-5 0-16,-9-6-1 15,1-5 0-15,6-2 7 16,-12-10 0-16,-3-11 8 15,5-1 0-15,10-4 3 16,-6 2 1-16,-11 0-2 16,1 0 1-16,13 8-3 15,-9 11 1-15,-8 12-4 0,-1 7 0 16,6 19-3-16,-2 3 0 16,-4 11-4-16,6 10 1 15,11 13-4-15,12-1 0 16,15 11-3-16,15 3 0 15,15 3-1-15,29 1 0 16,30 0-1-16,24-6 0 16,20-3-1-16,26 2 1 15,32 4-2-15,23 1 1 16,23-3-1-16,29-3 0 16,26 10-2-16,29 6 1 15,32 7-4-15,25-1 0 16,30 6 0-16,46 6 1 15,58 4-7-15,35-1 1 16,18-10-5-16,42 0 1 16,36-1-6-16,31-8 0 15,18-10-5-15,33-11 0 16,29-12-1-16,21-7 1 0,24-8 6 16,11-13 1-16,23-13 1 15,14-20 0-15,22-20 4 16,16-16 1-16,-4-17 7 15,10-19 1-15,6-16 4 16,-11-6 0-16,-13-11 3 16,-19-5 0-16,-19-6 5 15,-27-6 1-15,-33-2 5 16,-51 0 1-16,-45-2 1 0,-50 7 0 16,-45 7 0-16,-51 2 1 15,-62-2-3-15,-52 2 1 16,-48 5 1-16,-50-7 1 15,-49-11 1-15,-53-9 1 16,-54-6-1-16,-64-7 0 16,-65 0-2-16,-66 0 0 15,-65 4-3-15,-74 15 1 16,-65 19-4-16,-62 32 1 16,-63 27-7-16,-69 50 1 15,-68 56-5-15,-69 36 0 16,860-90-2382-16</inkml:trace>
</inkml:ink>
</file>

<file path=ppt/ink/ink23.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16T15:59:33.145"/>
    </inkml:context>
    <inkml:brush xml:id="br0">
      <inkml:brushProperty name="width" value="0.05292" units="cm"/>
      <inkml:brushProperty name="height" value="0.05292" units="cm"/>
      <inkml:brushProperty name="color" value="#FF0000"/>
    </inkml:brush>
  </inkml:definitions>
  <inkml:trace contextRef="#ctx0" brushRef="#br0">21692 6178 1153 0,'0'0'0'16,"51"5"27"-16,4 0 0 16,10 2 30-16,11-7 1 15,14 0 15-15,11-8 1 16,10-4 14-16,18-4 1 15,19-1-56-15,26-1 1 16,33 3 22-16,19 6 1 16,22-3 11-16,17 7 0 15,21 7-11-15,-1 1 1 0,5 1-7 16,-6-4 0-16,-2 0 2 16,-9-4 0-16,-1-5 4 15,-9 1 1-15,-6-4 6 16,-19 3 0-16,-24 2-7 15,-18 2 1-15,-22 5-9 16,-24 0 1-16,-25 0-12 16,-26 5 1-16,-21 2-23 15,-22 2 0-15,-56-9-2155 16</inkml:trace>
  <inkml:trace contextRef="#ctx0" brushRef="#br0" timeOffset="855">3418 7107 1343 0,'32'-3'0'0,"63"-9"50"16,32-5 1-16,22-11 81 15,13 2 0-15,20-2 20 16,3 6 0-16,0-3-41 0,-5 1 1 16,-4 3-74-16,-13 8 0 15,-14 6 2-15,-14 7 0 16,-23 0 1-16,-16 8 0 15,-15 4 1-15,-9 8 1 16,-12 5-21-16,-25 8 1 16,-26 9-14-16,-21-4 0 15,12-38-1975-15</inkml:trace>
  <inkml:trace contextRef="#ctx0" brushRef="#br0" timeOffset="2757.03">8886 7149 1108 0,'38'3'0'16,"62"6"27"-16,25-4 1 16,6 2 44-16,10 2 1 15,4-4 22-15,12 2 0 16,7 2-24-16,21-6 1 16,16-1-21-16,16-4 1 15,10-1-12-15,17-6 1 16,8 0-2-16,14-3 1 0,11 4-2 15,11-1 1-15,5 2-6 16,-8-2 0-16,-4 1 18 16,-8-1 1-16,-1 2 6 15,-13 2 0-15,-8-4 0 16,-17 2 0-16,-17-5 3 16,-17 4 1-16,-15 1-11 15,-21 0 1-15,-18 0-9 16,-19 0 1-16,-17 2-9 0,-17-4 0 15,-12 2-5-15,-7-3 1 16,-7-2-4-16,-7-1 1 16,-12 1-9-16,-11 0 0 15,-16 4-9-15,-7 1 0 16,-3 5-7-16,-2 2 0 16,-9 0-2212-16</inkml:trace>
  <inkml:trace contextRef="#ctx0" brushRef="#br0" timeOffset="4574.14">3014 8383 1623 0,'0'0'0'0,"0"0"48"16,0 0 1-16,0 0 32 16,0 0 1-16,25 24-30 0,-11-12 1 15,4 2-34-15,10 2 1 16,13-9-9-16,3 3 1 16,12 2-5-16,15 0 1 15,15-3-3-15,18-1 0 16,23-1 1-16,18-5 0 15,17 0 0-15,18 0 0 16,28-4 6-16,16-2 1 16,21-4 3-16,13-4 1 15,5-9 0-15,12-7 1 16,18-6 11-16,0-3 1 16,5-1 10-16,-5 5 1 15,-4 11-5-15,-14 3 0 16,-18 3 5-16,-15 4 0 15,-13 5 17-15,-17 2 0 16,-13-7-1-16,-10 3 1 0,-12 0-8 16,-15 1 1-16,-18-4-8 15,-4 0 0-15,-11 3-5 16,-15 0 0-16,-13 1-9 16,-11 1 0-16,0 2-2 15,-7 3 0-15,-13 2-7 16,-10 2 1-16,-10 3-5 15,-6 7 1-15,-7 5-5 16,-11-1 0-16,-26-16-2405 16</inkml:trace>
  <inkml:trace contextRef="#ctx0" brushRef="#br0" timeOffset="60357.95">10202 11058 2027 0,'96'-5'0'0,"154"-7"176"16,64-9 1-16,14-8 17 15,7-1 0-15,2-3-93 16,-14 2 1-16,-16 0-51 15,-14 0 1-15,-18-4-27 0,-18 3 1 16,-31-7-7-16,-23 3 0 16,-23-5-5-16,-28 1 1 15,-27 2-5-15,-26 0 1 16,-27 1-3-16,-19-8 0 16,-21-5 1-16,-24-7 0 15,-23-5 3-15,-22-2 0 16,-27-11-1-16,-17 1 1 15,-21 3 1-15,-25 3 0 16,-29-1-1-16,-36-3 0 16,-25-5-3-16,-23 5 1 15,-21 9-3-15,-19 10 1 16,-22 6-4-16,-12 9 1 16,-10 7-2-16,-13 7 0 15,-16 10-3-15,0 2 1 16,-3 12-1-16,-2 3 0 0,-7 1 0 15,-11 4 0-15,2 9 0 16,9 8 0-16,12 11-1 16,9 6 1-16,12 4-1 15,20 8 1-15,21 7-1 16,13 6 0-16,20 6-1 16,20 1 1-16,24 2-1 15,29-1 1-15,26-1-1 16,31-5 0-16,31-3 0 0,24-12 0 15,33-1 0-15,19 4 0 16,24 6-1-16,29-1 1 16,35 4-1-16,28 0 0 15,27-4 0-15,28 0 0 16,44 6-1-16,35 1 1 16,34 5-1-16,26 8 1 15,23-4-1-15,8-1 0 16,10 8 0-16,14-7 1 15,8-12 2-15,10-21 0 16,7-24 0-16,15-27 1 16,13-26-2-16,26-26 1 15,11-26-1-15,-434 84-2487 16</inkml:trace>
  <inkml:trace contextRef="#ctx0" brushRef="#br0" timeOffset="-210089.05">10167 14679 1478 0,'0'0'0'16,"0"0"45"-16,-28-30 1 16,15 16 41-16,3 0 0 15,-2-1-27-15,-3-4 1 16,1-5-30-16,2 1 1 16,5 8-16-16,3 2 1 0,6 3-2 15,2 1 0-15,5 3-3 16,5 0 1-16,16 3-2 15,10 5 0-15,10 6-4 16,13 3 1-16,18-1-2 16,14 0 0-16,10 1-3 15,16-3 1-15,19-2 2 16,13-3 0-16,23-1 3 16,18 0 0-16,15 1 5 15,11 0 1-15,13 1 10 16,14-1 1-16,2-1 3 0,13-2 1 15,8 0 1-15,16 0 1 16,14-2-6-16,7-5 1 16,10-1 1-16,10-3 0 15,10-1-2-15,10-3 1 16,2-8-4-16,2 1 0 16,2 1 2-16,-5 0 1 15,-15-8-8-15,-7-1 1 16,-1 4-2-16,-18 4 0 15,-18 1-1-15,-32-3 1 16,-20-5-1-16,-27-4 0 16,-25-2 0-16,-26 0 0 15,-27 3 2-15,-24-3 0 16,-27-7 2-16,-23 3 0 16,-19-5 11-16,-23-4 1 0,-25-9 4 15,-23-2 0-15,-24-5-4 16,-20 0 1-16,-23-2-6 15,-21 2 1-15,-18 2-5 16,-27 1 0-16,-28-3-5 16,-18 2 0-16,-19 3-7 15,-18 2 1-15,-19 3-5 16,-8 4 0-16,-23 5-3 16,-9 7 0-16,-10 10-1 15,-11-1 0-15,-15 5-2 16,-11 5 1-16,-1 12-1 0,-8 8 1 15,-16 8-1-15,-11 7 0 16,-3 4 0-16,-3 13 0 16,0 5 0-16,-5 16 0 15,4 10 0-15,2 17 0 16,-2 15-2-16,-5 25 1 16,0 24-6-16,-4 30 0 15,-8 31-8-15,8 19 1 16,406-225-2363-16</inkml:trace>
  <inkml:trace contextRef="#ctx0" brushRef="#br0" timeOffset="-145224.3">2909 14362 1019 0,'0'0'0'0,"-4"-26"46"0,-5 7 0 15,4 7 51-15,0 3 1 16,-4 1-8-16,-9 1 1 16,-5 5-39-16,-7 7 1 15,-3 11-17-15,-2 10 0 16,6 12-11-16,3 14 0 16,3 8-6-16,5 15 0 15,1 4-4-15,3 2 0 16,1 1-6-16,-1 10 1 15,0 8-3-15,2 5 0 16,1 8-3-16,-1 8 1 16,6 9-2-16,6 1 1 15,9-3-2-15,11-5 1 16,10-7-2-16,12-7 1 16,20-10 0-16,6-9 0 15,5-4-1-15,11-6 1 16,17-7-1-16,8-6 0 0,11 1 0 15,13-1 0-15,15 1-1 16,23-4 1-16,11-9 0 16,8-1 0-16,16-4 0 15,11-3 0-15,18-4 0 16,8-3 1-16,10-6-1 16,6-1 1-16,2-5-1 15,14-4 1-15,9-5 0 16,14-1 0-16,18 2 1 15,1-2 1-15,3-8 2 16,6 2 0-16,25 4 2 0,2 1 0 16,-11 0 2-16,11 2 0 15,10 2 2-15,15 5 0 16,6 0-1-16,-1 0 1 16,-7-2 0-16,8-1 1 15,17-1-2-15,13-1 1 16,8-2 0-16,3-5 1 15,9-2-2-15,1 0 1 16,5 5-1-16,1-1 0 16,15-4-1-16,-1 0 0 15,4 0-1-15,1 2 1 16,6-3-1-16,3-5 0 16,1 0-2-16,2-1 1 15,4 0 0-15,8-2 1 16,6-4-1-16,2-3 1 0,15-1-1 15,-7-5 1-15,-4-6-2 16,-11-3 0 0,-7-7 3-16,-7-2 0 0,-2-4 1 15,-15-3 1-15,-6-5 1 16,-4-1 0-16,-1-4 5 16,-9-4 0-16,-7-3 4 15,-16-7 1-15,-13-6 1 16,-22-1 0-16,-13 2-2 15,-19-2 0-15,-23 2-4 16,-15-2 0-16,-28-3-3 0,-18 3 0 16,-28 4-1-16,-20-2 1 15,-20-5-2-15,-29 3 0 16,-31-1-2-16,-28-1 1 16,-28 4-2-16,-23 0 1 15,-20 2-1-15,-20-4 0 16,-22-3 1-16,-23-2 0 15,-23 0-1-15,-24 0 1 16,-27 2-1-16,-28 1 0 16,-30-3-2-16,-35-2 0 15,-31-1 0-15,-25 1 0 16,-24 2-2-16,-10 9 1 16,-20 3-4-16,-26-3 0 15,-16 1-2-15,-18 1 1 16,-8-1-2-16,-20 1 1 15,-11 4-1-15,-19 4 0 16,-12 2 0-16,-3 5 0 0,-10 0-1 16,-23-2 0-16,-13-3-2 15,-2 2 1-15,-4-1-1 16,-18 10 1-16,-5 2-1 16,-7 3 1-16,-14 1 0 15,-7 2 0-15,-5-1 0 16,-11 1 0-16,0 4-1 15,-1 1 1-15,-8 3 0 16,-7 6 1-16,-2 8-1 16,1-5 1-16,5-6 0 0,-1 2 1 15,-9 8-1-15,-3 1 1 16,-8 6-1-16,-3 6 1 16,-1 8-1-16,-7-1 1 15,-7-1-1-15,-3 5 1 16,6 6-1-16,2 1 1 15,-5 3-1-15,-3 7 1 16,-4 11-1-16,10 13 1 16,13 16 0-16,17 16 0 15,24 18-3-15,33 15 0 16,28 10-23-16,19 17 1 16,34 12-57-16,16 7 1 15,425-166-1799-15</inkml:trace>
</inkml:ink>
</file>

<file path=ppt/ink/ink24.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16T16:15:53.384"/>
    </inkml:context>
    <inkml:brush xml:id="br0">
      <inkml:brushProperty name="width" value="0.05292" units="cm"/>
      <inkml:brushProperty name="height" value="0.05292" units="cm"/>
      <inkml:brushProperty name="color" value="#FF0000"/>
    </inkml:brush>
  </inkml:definitions>
  <inkml:trace contextRef="#ctx0" brushRef="#br0">22109 1802 1724 0,'0'0'0'0,"0"0"58"16,21 20 1-16,-21-4 49 15,-18-1 1-15,-17 6-37 16,-16 0 1-16,-11-4-42 15,-2 4 0-15,-10 12-15 16,-9 15 1-16,-15 18-6 0,-8 5 0 16,-2 7-2-16,-3-4 1 15,-4-8-3-15,11-4 0 16,23-6-2-16,20-13 0 16,23-14-3-16,17-8 0 15,9-9-2-15,23-12 1 16,24-12-1-16,28-3 0 15,22-6 0-15,12 0 0 16,5 0-2-16,9 4 1 16,9 5-1-16,-7 9 0 15,-14 9-2-15,-16 15 0 16,-14 12-1-16,-16 14 0 16,-18 19 3-16,-16 8 0 15,-15 0 1-15,-9 4 1 16,-10 0 0-16,1-7 0 15,-3-12 0-15,4-7 0 16,8-14 0-16,5-10 0 0,5-15 0 16,17-14 1-16,20-24-1 15,16-19 0-15,-58 44-1755 16</inkml:trace>
  <inkml:trace contextRef="#ctx0" brushRef="#br0" timeOffset="350.98">22952 1519 1803 0,'7'9'0'15,"14"7"0"-15,-3 6 0 16,-8 11-1-16,-10 15 0 15,-12 18 2-15,-4 12 1 16,-9 2-1-16,2 6 1 16,4 16 1-16,3 2 1 15,5 0 1-15,6 0 1 16,5-2 5-16,4-12 0 16,3-2 2-16,2-10 0 15,-1-21 1-15,-1-12 1 16,2-10-2-16,-2-8 1 15,-3-14-5-15,-4-13 0 16,9-7-4-16,-6-14 1 16,-3 21-1475-16</inkml:trace>
  <inkml:trace contextRef="#ctx0" brushRef="#br0" timeOffset="921.48">22389 2134 1500 0,'12'0'0'0,"20"0"17"0,10-4 0 16,4 1 22-16,-3 3 0 16,-10 0 2-16,1 0 1 15,5 0-12-15,6 0 1 16,5 0-3-16,6-4 1 15,13-1-2-15,2-3 1 16,-6-1-1-16,-2-7 0 16,-1 1 1-16,2 1 1 15,1-2-7-15,-5 8 0 16,-9 8-3-16,-16 0 1 16,-12 0-4-16,-7 12 1 15,-5 9-4-15,-11 8 1 16,-15 11-2-16,-2 7 0 15,-1 6-3-15,2 1 1 16,6-4-3-16,4-5 0 16,17-9-1-16,8-6 0 0,6-6-2 15,3-7 1-15,8-13-1 16,-3-8 0-16,8-4-1 16,-1-13 0-16,1-7 1 15,-1-3 1-15,-1-5 1 16,-3-2 1-16,-8-11 0 15,-12 1 0-15,-16 1 3 16,-16 2 1-16,-21 0 1 16,-9 7 1-16,-9 8-2 15,0 15 1-15,10 6-1 16,13 6 0-16,12 3-7 0,12 3 0 16,8-3-5-16,-7 5 1 15,7-5-8-15,17 7 0 16,-17-7-1741-16</inkml:trace>
  <inkml:trace contextRef="#ctx0" brushRef="#br0" timeOffset="1449.73">24303 2106 1735 0,'7'9'0'16,"21"12"0"-16,0 11 1 16,-8 1 0-16,-4 0 1 0,-2 0 23 15,-4 5 0-15,3 11 5 16,-3 9 1-16,-1 12 5 16,-4-1 1-16,-1 2-2 15,-4-18 0-15,-2-23-4 16,-3-6 0-16,-4-3-6 15,-5-4 1-15,-2-5-9 16,-5-12 1-16,-9-14-6 16,-5-18 1-16,-4-20-6 15,2-12 1-15,1-14-4 0,8-9 1 16,11-15-3-16,11-5 1 16,15 0-2-16,12 3 1 15,15 8-1-15,9 10 0 16,10 8-1-16,3 7 0 15,2 17 0-15,6 13 0 16,1 5 0-16,0 11 0 16,-4 20-1-16,-13 14 1 15,-15 8-2-15,-12 14 1 16,-18 11-3-16,-9 8 1 16,-10 7-2-16,-9 2 1 15,-7-5-2-15,4-9 1 16,10-16-6-16,7-8 1 15,8-9-13-15,15-12 1 16,-14 0-1556-16</inkml:trace>
  <inkml:trace contextRef="#ctx0" brushRef="#br0" timeOffset="1932.98">25335 1677 1321 0,'5'12'0'15,"11"24"3"-15,3 15 1 0,-1 6 15 16,-4 2 0-16,-5-6 28 16,0 1 0-16,-2 3-1 15,-2 5 0-15,0 1-5 16,-5-6 0-16,-5-4 4 0,-6-8 1 16,-4-12-3-16,-8-7 0 15,-6-5 1-15,-4-6 1 16,1-9-2-16,-5-12 0 15,-5-9-8-15,1-15 1 16,8-11-8-16,8-16 1 16,6-11-5-16,8-13 0 15,9-11-6-15,6-1 1 16,5-2-4-16,6 3 0 16,8 14-2-16,9 9 0 15,9 10-5-15,5 9 0 16,5 8-3-16,3 2 0 15,1 8-1-15,3 6 0 16,1 17-3-16,-5 11 1 16,-10 10-2-16,-10 9 1 15,-15 18-1-15,-15 5 0 16,-18 8 0-16,-13 3 0 16,-15 2-1-16,-6 0 1 0,1-3-3 15,-1-4 0 1,4-8-18-16,12-10 0 0,32-32-1662 15</inkml:trace>
  <inkml:trace contextRef="#ctx0" brushRef="#br0" timeOffset="2416.03">25813 1739 1579 0,'12'0'0'15,"22"-8"25"-15,8-1 0 16,11-3-12-16,0 0 1 16,-7 3-4-16,-2-3 0 15,0-4 9-15,0-1 1 16,0 0 6-16,2-4 0 16,-6 0 5-16,1-3 1 15,1-4 2-15,1-1 0 16,-4-1-4-16,-4-6 1 15,-3 1-6-15,-11-1 1 16,-16 0-2-16,-12 1 1 16,-11 2-6-16,-13 6 1 15,-15 2-2-15,-7 12 0 16,0 9-7-16,3 16 1 16,6 12-9-16,6 15 1 0,2 18-4 15,8 5 1-15,3 4-1 16,11-4 0-16,14-8-1 15,14-6 1-15,15-6 0 16,6-8 0-16,12-3 0 16,12-13 0-16,8-15 0 15,5-10 0-15,4-10-1 16,-4-11 1-16,-5-6-2 16,-3-8 1-16,3-15-17 0,2-5 0 15,-69 62-1575-15</inkml:trace>
  <inkml:trace contextRef="#ctx0" brushRef="#br0" timeOffset="2865.91">27444 926 1230 0,'0'12'3'0,"-1"47"1"16,-5 5-9-16,-4 7 1 15,-6 3 3-15,-2 6 0 16,1 17 8-16,-3 10 0 15,1-3 32-15,1-4 1 16,-1-10 19-16,6-12 0 16,6-16-1-16,4-13 1 15,3-15-9-15,0-6 0 16,-2-16-5-16,2-3 1 16,0-9-7-16,0 0 0 0,0-30-3 15,-2-6 0-15,-3-18-5 16,-9-6 0-16,-7-11-3 15,-13 0 1-15,-8 9 0 16,-15 17 0-16,-15 12-2 16,-6 21 1-16,4 20-11 15,6 29 0-15,1 22-5 16,12 13 1-16,5 8-6 16,10 6 1-16,12-8-3 15,15-7 1-15,20-5-1 0,18-9 1 16,16-12 2-16,8-10 0 15,4-15 2-15,9-4 0 16,7-7-3-16,-2-9 0 16,-4-6-4-16,-10-6 0 15,-53 12-1713-15</inkml:trace>
  <inkml:trace contextRef="#ctx0" brushRef="#br0" timeOffset="3516.4">23303 3516 1220 0,'7'-3'0'0,"10"-9"23"16,5-4 0-16,-3-1 56 16,-3 0 0-16,0 5-7 15,-6 3 0-15,-1 6 16 16,4 11 0-16,9 16-20 0,5 21 1 15,-6 38-2-15,0 21 0 16,0 19-12-16,-10 2 0 16,-2-9-18-16,-2-6 1 15,0-18-9-15,0-10 0 16,2-13-5-16,-7-16 0 16,-1-15-4-16,1-17 1 15,2-14-5-15,4-19 1 16,10-31 1-16,3-21 0 15,6-26-3-15,6-18 1 16,6-16-3-16,12-4 1 16,14-4-2-16,6 13 0 15,0 24-1-15,-1 25 0 16,4 29-4-16,-2 36 0 16,-4 38-4-16,-12 22 1 15,-12 19-3-15,-9 8 0 16,-5 1-1-16,-9-5 1 0,1-4-1 15,-5-8 0-15,-3-9 0 16,-5-5 0-16,-3-9 0 16,-5-13 1-16,1-17-1 15,-2-6 0-15,0-7 0 16,-3-17 0-16,3 17-1909 16</inkml:trace>
  <inkml:trace contextRef="#ctx0" brushRef="#br0" timeOffset="3949.37">24765 4079 1287 0,'9'7'0'15,"14"5"23"-15,7 2 1 16,1-11 23-16,3-6 1 16,3-11-12-16,2-2 0 15,3-4 46-15,6-5 0 16,6-1-17-16,5-10 0 15,4-5-13-15,-3-10 1 16,-5-1 6-16,-4-1 1 16,-9-4-8-16,-6 1 1 15,-12 3-19-15,-13 1 1 16,-22 5-8-16,-12 9 1 16,-17 5-8-16,-15 14 1 15,-14 17-12-15,-8 20 0 16,-8 15-7-16,7 17 1 0,15 12-3 15,15 12 0-15,17 4 0 16,11 4 0-16,15-3-1 16,8-10 1-16,13-15-1 15,11-12 1-15,13-13-1 16,10-8 0-16,8-13 0 16,2-4 0-16,2-16-3 15,-6-12 1-15,-3-18-1 16,0-5 1-16,2-13-4 0,-3-3 1 15,-52 63-1704-15</inkml:trace>
  <inkml:trace contextRef="#ctx0" brushRef="#br0" timeOffset="4699.92">25855 3508 1657 0,'2'17'0'15,"3"28"-2"-15,6 14 1 16,6 15-2-16,3-1 0 16,-4 1 10-16,-4-9 0 15,-5-8 20-15,0-18 0 16,-2-13 28-16,-3-10 0 16,0-7 4-16,-2-9 1 15,9-25-8-15,0-13 1 0,1-19-7 16,6-17 1-1,5-16-5-15,9-11 1 0,9-18 1 16,5 3 1-16,2 17-9 16,-2 9 1-16,-2 19-8 15,-3 14 0-15,-7 21-12 16,-9 15 1-16,-7 16-14 16,0 10 0-16,5 14-5 15,0 2 0-15,-5-9-15 16,1-3 1-16,8 3-36 15,-2 5 0-15,-5 7-30 0,1 6 1 16,6 6 10-16,-2 8 0 16,-4 4 17-16,2 2 0 15,2 2 24-15,-2 2 1 16,-3-1 11-16,-2-11 1 16,2-16 12-16,4-7 1 15,12-2 5-15,8-8 0 16,11-13 15-16,5-4 0 15,6-6 19-15,-1-14 0 16,-1-17 16-16,0-8 1 16,1-6 6-16,6-7 1 15,2-5-6-15,-9-7 1 16,-13-12-13-16,-12 0 0 16,-11 4-11-16,-13 9 1 15,-17 12-12-15,-17 20 1 16,-20 15-10-16,-18 27 0 15,-21 31-8-15,-1 18 0 0,2 23-2 16,1 18 0-16,7 17-1 16,10 7 0-16,15-8 0 15,21-2 0-15,25-4 0 16,21-9 0-16,23-7 0 16,18-10 0-16,14-17 0 15,19-14 1-15,22-14 1 16,8-18 1-16,4-16-1 15,-9-10 0-15,-120 18-1895 16</inkml:trace>
  <inkml:trace contextRef="#ctx0" brushRef="#br0" timeOffset="5050.49">24336 5780 1971 0,'-7'7'0'15,"-12"5"15"-15,5-3 0 16,14-9 18-16,33-24 1 16,29-21 39-16,35-14 1 15,32-12-30-15,35-19 0 16,42-24-6-16,32-15 0 15,23 0-7-15,16-6 0 16,18-2-8-16,8 4 0 0,6 13-5 16,-21 6 0-16,-26-5-2 15,-36 11 1-15,-34 8-3 16,-29 1 0-16,-26 4-2 16,-29 2 1-16,-31 6-7 15,-27 2 1-15,-29 4-7 16,-30-5 1-16,9 86-1969 15</inkml:trace>
  <inkml:trace contextRef="#ctx0" brushRef="#br0" timeOffset="5432.95">23232 3452 1623 0,'0'0'89'0,"57"-22"0"16,61-20 119-16,56-23 1 15,59-34-65-15,53-15 0 0,37-11-69 16,19 2 0-16,18 6-16 16,0 6 0-16,-6 12-13 15,-24 13 1-15,-32 6-11 16,-39 7 0-16,-29 6-11 16,-27 6 1-16,-23 11-15 15,-25 5 1-15,-26 7-7 16,-24-7 1-16,-105 45-2274 15</inkml:trace>
</inkml:ink>
</file>

<file path=ppt/ink/ink25.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21T14:54:34.298"/>
    </inkml:context>
    <inkml:brush xml:id="br0">
      <inkml:brushProperty name="width" value="0.05292" units="cm"/>
      <inkml:brushProperty name="height" value="0.05292" units="cm"/>
      <inkml:brushProperty name="color" value="#FF0000"/>
    </inkml:brush>
  </inkml:definitions>
  <inkml:trace contextRef="#ctx0" brushRef="#br0">7497 3394 1198 0,'0'0'0'16,"40"-47"26"-16,-3 2 1 15,-9-12 43-15,-10-6 1 16,-20-2 10-16,-14-1 0 16,-12 7-34-16,-16 5 0 0,-7 9-26 15,-18 6 0-15,-12 9-3 16,-13 4 0-16,-13 2 0 15,-17 0 0-15,-15 3 10 16,-11 0 1-16,-16 4 5 16,-24 5 0-16,-18 0 7 15,-18 3 0-15,-16 2-6 0,-8 7 1 16,-20 4-8 0,0 8 1-16,-3 9 0 0,-10 3 0 15,3 5-2-15,5 4 0 16,-2 2 1-16,2 10 1 15,3 12 0-15,16 21 1 16,13 20-5-16,21 10 1 16,19-1-4-16,30 9 1 15,25 8-3-15,22 5 0 16,26-3-4-16,22 2 1 16,20 2-7-16,26 5 1 15,32-4-5-15,27-3 1 16,29-3-3-16,34-6 0 15,35 1-2-15,34-8 0 16,30-13-1-16,37-9 0 16,31-14-1-16,27-12 1 15,20-14-1-15,25-12 0 0,23-17 0 16,9-14 0 0,-3-24 0-16,-2-11 0 0,10-14 0 15,-5-15 0-15,-17-10 1 16,-10-18 0-16,-19-7 4 15,-25-10 0-15,-28-16 7 16,-32-4 1-16,-27-13 2 16,-45 1 1-16,-41 3 5 15,-40 3 0-15,-33 0 2 16,-33 3 0-16,-34-3-2 16,-44-3 0-16,-48-6 8 15,-56 5 1-15,-55 4 1 0,-57 21 0 16,-61 17-5-16,-71 36 1 15,-56 40-6-15,-62 65 0 16,-63 70-13-16,-62 61 0 16,658-182-2238-16</inkml:trace>
  <inkml:trace contextRef="#ctx0" brushRef="#br0" timeOffset="5862.01">16854 5382 951 0,'-5'21'0'15,"-9"41"18"-15,-6 19 0 0,3 23 37 16,-6 4 0-16,-6-1 15 16,-4 12 1-1,-11 6-11-15,1 10 0 0,-2 5-26 16,2 9 0-16,1 14 4 15,5 8 1-15,5 11-1 16,7 8 1-16,6 12-3 16,5 1 0-16,-4 3-2 15,-3 10 1-15,-5 9-7 0,-4 2 0 16,-6 17-4-16,-11 3 0 16,-6 13-6-16,-4 17 1 15,1 8-4-15,-1 3 1 16,-1 6-3-16,-5-3 0 15,-11 1-2-15,7 6 0 16,3 6 1-16,8 1 0 16,8-4 2-16,8-7 1 15,8-3 0-15,5-6 1 16,4-8-4-16,15-8 1 16,8-13-4-16,8-23 1 15,15-20-2-15,11-17 1 16,13-11-2-16,12-17 0 15,18-11-2-15,13-11 1 16,5-5-2-16,18-11 1 16,18-9-1-16,5-8 0 15,12-8-1-15,7-9 0 0,13-15-1 16,15-7 1-16,11-8-1 16,14-12 1-16,15-16-1 15,8-10 1-15,12-6 0 16,16-3 1-16,9-5-1 15,16-2 0-15,13-3 0 16,-3-2 0-16,-8-2 0 16,3-2 1-16,15 1 2 15,4 1 0-15,13-2 2 16,-3 1 1-16,1-2 3 0,16-4 0 16,9-2 4-1,-5 3 0-15,-9 1 0 0,3-4 1 16,11-4 0-16,-5 1 0 15,-15 3-3-15,8 1 1 16,7 1-2-16,-2 4 0 16,-9 3-2-16,-6 0 1 15,1 2-2-15,-12-2 1 16,-10-5 0-16,-20-2 1 16,-17-4-2-16,-8-8 1 15,-16-9-3-15,-7-5 1 16,-6-1 1-16,-13-12 0 15,-6-15-1-15,-11-8 1 16,-13-9-1-16,-13-8 0 16,-14-16 0-16,-9-14 0 15,-5-18-2-15,5-29 0 0,2-24-2 16,5-27 0-16,-1-26 0 16,5-23 0-16,8-24-1 15,4-14 0-15,9-21-1 16,-3-5 1-16,-8-1-4 15,-9-11 1-15,-10-9-1 16,-7 0 0-16,-5 2-2 16,-15 2 0-16,-12 0-2 15,-10 9 0-15,-6 9-1 16,-17 3 1-16,-24 0-1 0,-13 13 1 16,-7 4-1-1,-10 8 1-15,-6 10 0 0,-9 9 0 16,-4 11 1-16,-3 16 1 15,-2 15 1-15,0 8 1 16,0 10 0-16,2 3 0 16,1 5 0-16,4 0 0 15,4 3 1-15,3 4 1 16,2 11 0-16,-2 15 0 16,-4 7 1-16,-4 17 0 15,-8 17 1-15,-5 13 0 16,-7 17 1-16,-13 13 0 15,-10-1-1-15,-14 13 1 16,-14 14-1-16,-18 6 0 16,-18 2-3-16,-13 6 0 15,-19 8-1-15,-17-1 0 16,-19 4-1-16,-21 5 0 0,-22 2-2 16,-24 2 0-16,-25 3-1 15,-23-2 1-15,-7 2-1 16,-23 5 0-16,-16 6 0 15,-12 3 0-15,-22 3 0 16,-6-3 0-16,-11 3-1 16,-9 6 0-16,5-1 1 15,-4 3 0-15,-12 1-3 16,-8 0 0-16,-9-4-1 0,2-3 1 16,3-1-1-1,-2-1 0-15,-6-3-1 0,1 3 1 16,2 1 0-16,2-5 0 15,3-2 0-15,0 13 0 16,6 7 1-16,-4 11 0 16,-4 1 2-16,-8 11 1 15,1 6 2-15,-10 18 0 16,-11 19 1-16,-1 19 0 16,-2 28 1-16,-1 26 0 15,-1 23 0-15,16 24 0 16,25 23 0-16,20 27 0 15,29 24-1-15,14 1 1 16,344-266-1821-16</inkml:trace>
</inkml:ink>
</file>

<file path=ppt/ink/ink26.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21T14:57:01.951"/>
    </inkml:context>
    <inkml:brush xml:id="br0">
      <inkml:brushProperty name="width" value="0.05292" units="cm"/>
      <inkml:brushProperty name="height" value="0.05292" units="cm"/>
      <inkml:brushProperty name="color" value="#FF0000"/>
    </inkml:brush>
  </inkml:definitions>
  <inkml:trace contextRef="#ctx0" brushRef="#br0">21553 3811 1366 0,'0'0'0'16,"0"0"35"-16,-28 15 1 15,21-13 51-15,7-2 0 16,0 0 12-16,10 0 1 16,17-2-46-16,13-1 0 15,17 3-26-15,12 0 1 16,17 3-3-16,16-1 0 0,25 5-4 16,21-4 0-16,20-3-3 15,26 2 1-15,32 2-2 16,14-8 0-16,8-1 6 15,8-2 0-15,-7-3 3 16,1-2 1-16,-6-4 10 16,-11 7 0-16,-18-3 5 15,-21 4 1-15,-20 1-5 0,-24 5 1 16,-23-2 13 0,-21-1 1-16,-19 5 4 0,-15-3 1 15,-14-4 2-15,-10-2 1 16,-13 1-10-16,-10-5 1 15,-8 5-6-15,-1-1 0 16,2-6-7-16,0 1 0 16,-10-2-12-16,-1 4 0 15,-1 3-14-15,-6 9 1 16,0 0-2417-16</inkml:trace>
  <inkml:trace contextRef="#ctx0" brushRef="#br0" timeOffset="4293.16">2349 4967 1030 0,'0'0'0'16,"0"0"13"-16,-14 20 1 15,9-4 25-15,-7 5 1 16,-2 12 6-16,-4 3 0 15,0 6-20-15,1 11 0 16,3 10-15-16,1 14 1 16,3 6-1-16,4 7 0 15,3 2-2-15,6 10 1 16,3 2-3-16,4-2 1 16,11 2-1-16,6 0 1 15,1 7-2-15,4-8 0 16,12-7 0-16,2-3 0 15,12-1-1-15,14-6 0 0,18-11-1 16,2-8 1-16,2-3-1 16,10-7 1-16,14 2-2 15,7-5 0-15,2-4-1 16,4-1 1-16,10-6-1 16,12 0 0-16,1-1 2 15,4-4 1-15,8-2 3 16,2-1 0-16,-1-3 6 15,17 5 0-15,10-1 4 16,10-3 0-16,4-9 2 0,8-3 1 16,-3-4-2-16,16-3 1 15,2-5-1-15,4-2 0 16,3-4-1-16,11 1 0 16,5-3-1-16,3-1 0 15,6-1-1-15,16-1 1 16,0 2-3-16,3-2 1 15,5-1 6-15,3-2 0 16,2-4-1-16,21 2 0 16,11-2-1-16,6-3 1 15,9-9-2-15,8 1 1 16,10 1-4-16,4 0 1 16,1-9-3-16,8 2 1 15,4 7-4-15,2 2 0 16,8-4 1-16,4 0 0 15,4 2-3-15,3 2 1 0,14-4-1 16,2 0 0-16,11 0 0 16,1 1 0-16,4-5 3 15,3 5 0-15,8 8 5 16,1-1 1-16,11 0 0 16,0 1 0-16,-1-1 0 15,-4 1 1-15,-6 0-1 16,-3 0 0-16,0 3 2 15,-4 1 0-15,-4-10-1 16,-3 3 1-16,-10-4-1 0,-6 2 0 16,-10-1-3-16,-13-3 0 15,-14-3-2-15,-19-2 1 16,-14 4-3-16,-22-1 1 16,-33-1-2-16,-32 0 1 15,-28 3-1-15,-26-8 0 16,-32-1-1-16,-27-3 1 15,-28 0-1-15,-28 1 0 16,-25-5-1-16,-21-4 1 16,-24-1 1-16,-27 1 0 15,-30-4 0-15,-31 0 0 16,-36 0-4-16,-28 0 1 16,-34-2-5-16,-47-7 0 15,-41-5-2-15,-30 2 0 16,-27 4-1-16,-15 3 0 15,-11 5-4-15,-20-7 1 0,-11-4-3 16,-19-6 1 0,-3-2-3-16,-8 2 1 0,-13-6 0 15,0-1 1-15,0 0 3 16,-4-11 0-16,-5-10 2 16,-3-2 1-16,-8-1 0 15,-1 1 0-15,0-1 1 16,-6 1 0-16,-6 0 0 15,-6 6 0-15,-5 8 0 16,-11-9 1-16,-10-8 0 16,-22 12 1-16,-3 9 0 0,-1 1 1 15,-8 6 0-15,-5 4 1 16,-6-1-1-16,-8 5 1 16,-16 6 0-16,2 4 0 15,5 11 0-15,-4 9 1 16,-7 1-1-16,-8 14 0 15,0 7 0-15,-17 14 0 16,-8 14-1-16,-7 14 0 16,0 25-1-16,-9 30 1 15,-18 35-2-15,9 27 1 16,6 30-1-16,33 29 0 16,33 24-1-16,23 28 0 15,22 16-14-15,54-13 0 16,443-266-1909-16</inkml:trace>
  <inkml:trace contextRef="#ctx0" brushRef="#br0" timeOffset="15644.5">4598 8663 1052 0,'41'-7'0'16,"67"-10"20"-16,36-6 0 15,20-3 26-15,22 1 1 16,16-1 7-16,22-2 0 15,18-2-10-15,24 1 0 16,25 5-23-16,13-2 1 16,3 2-5-16,17 1 0 15,8 6 12-15,14 1 1 16,1-3 12-16,15-2 1 16,28-1 15-16,6-1 0 15,7-1-3-15,8-2 1 16,21 4 12-16,-4 4 0 15,-3 12-7-15,1 6 1 16,-1 10-14-16,-2 7 1 0,-12 7-5 16,-5 9 1-16,-13 12-9 15,-9 7 0-15,-10 4 3 16,-17-6 1-16,-22-12-4 16,-7-7 1-16,-7-2-5 15,-9-6 0-15,-5-9 0 16,-14-7 0-16,-21-9-4 15,-15-7 1-15,-17-3-9 16,-14-3 0-16,-25-1-2 16,-19 2 0-16,-18 6-7 0,-22 1 0 15,-18 1-11-15,-20 15 0 16,-104-9-2086-16</inkml:trace>
</inkml:ink>
</file>

<file path=ppt/ink/ink27.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21T14:59:24.977"/>
    </inkml:context>
    <inkml:brush xml:id="br0">
      <inkml:brushProperty name="width" value="0.05292" units="cm"/>
      <inkml:brushProperty name="height" value="0.05292" units="cm"/>
      <inkml:brushProperty name="color" value="#FF0000"/>
    </inkml:brush>
  </inkml:definitions>
  <inkml:trace contextRef="#ctx0" brushRef="#br0">23844 3797 1579 0,'0'0'0'0,"55"-11"55"15,-6-2 1-15,8-8 54 16,6 0 0-16,13 6-21 0,16 2 1 16,15 10-43-16,13 13 0 15,23 11-15-15,25 17 0 16,35 12-13-16,31 14 0 15,27 7-2-15,18-5 0 16,17-12-2-16,11-4 1 16,11-2 5-16,-6-6 1 15,-3-16 3-15,-4-7 1 16,-4-10 0-16,-1-13 0 16,-3-8 5-16,-13-9 0 15,-20-8-2-15,-26-13 0 16,-24-6 13-16,-26-14 0 15,-22-22 3-15,-25-6 1 16,-22-1-6-16,-24-4 1 16,-21-23-4-16,-21 0 1 0,-20 4-6 15,-19-9 0 1,-17-7-1-16,-22-5 1 0,-24-5-6 16,-29-5 0-16,-24 8-8 15,-27-7 0-15,-21-8-7 16,-30 7 1-16,-28 1-5 15,-21 11 0-15,-15 7-3 16,-17 13 0-16,-14 14-3 16,-5 13 0-16,-4 11-1 15,-11 22 0-15,-6 23 0 16,-3 27 0-16,1 15-2 0,-6 33 1 16,-1 35-3-16,-11 25 1 15,-7 20-11-15,17 15 1 16,20 18-10-16,35-6 0 15,41-3-3-15,48-13 1 16,52-4-4-16,41 1 0 16,40 6 1-16,40 1 0 15,38-4-1-15,39 5 0 16,40-1 4-16,29-9 0 16,-152-131-2115-16</inkml:trace>
  <inkml:trace contextRef="#ctx0" brushRef="#br0" timeOffset="42900.44">7909 11659 1590 0,'0'0'0'16,"0"0"64"-16,-7-21 0 15,7 21 52-15,-16-7 1 16,0-3-21-16,-5-2 1 16,-2-4-49-16,-3 2 1 15,-6 7-19-15,-5-1 1 16,-12 4-9-16,-1-3 1 16,-3 2-8-16,-1-2 1 15,-1 0-2-15,-3 0 0 16,-2 0 0-16,-11-1 0 0,-6-6-3 15,-4 2 0-15,3-2 1 16,-7 2 0-16,-10 1-1 16,-5-2 0-16,-5 0-3 15,-2 1 1-15,-10 0 1 16,-1 4 0-16,-3 1-1 16,-6 5 1-16,-9 4 0 15,-4 6 1-15,5 6 1 16,4 7 0-16,-8 5 1 15,-1 0 0-15,8 7-1 16,2 6 1-16,4 3 0 0,8 6 0 16,3 4-3-16,10 2 1 15,13 0-3-15,11 6 0 16,12 1-3-16,11 1 0 16,8-1-1-16,15-4 0 15,7 3-3-15,10 1 1 16,13 6-2-16,14-1 1 15,14-2-1-15,10 2 1 16,11 0-1-16,11 0 0 16,12-2 0-16,18 1 0 15,10-2 0-15,11-8 0 16,10-7-1-16,11-15 1 16,16-5-1-16,10-5 0 15,24-6 0-15,13-9 0 16,8-6 0-16,7-10 1 0,1-11-1 15,-1-7 1-15,-3-4 0 16,-13-13 0-16,-7-13 0 16,-11-4 0-16,-7-2 0 15,-7-4 0-15,-4-5 1 16,-19-10 0-16,-21-11 5 16,-17-2 0-16,-14-1 7 15,-20 3 0-15,-30-1 2 16,-23-4 1-16,-23-5 1 0,-25 5 0 15,-25 5 2-15,-27 11 0 16,-40 5 3-16,-35 14 1 16,-38 15 3-16,-40 24 0 15,-31 27-3-15,-28 34 1 16,-31 35-7-16,-10 30 0 16,-7 27-5-16,9 17 1 15,19 18-13-15,16 4 1 16,307-169-2311-16</inkml:trace>
  <inkml:trace contextRef="#ctx0" brushRef="#br0" timeOffset="116436.11">3207 14720 1041 0,'0'0'0'15,"0"0"26"-15,0 0 1 16,17-19 42-16,-17 19 0 16,11-14-6-16,-6 6 0 15,4-1-15-15,3 0 0 16,6 4-23-16,0 2 1 16,-2 1-5-16,5 4 1 0,5 6-3 15,6 3 0-15,1-3-2 16,6 1 1-16,2 0-1 15,8-1 0-15,2 1-3 16,2 0 1-16,-3-1 8 16,1 4 1-16,2 0 2 15,5 1 1-15,5-1 0 16,1 0 0-16,5-2 7 16,3 1 1-16,-1 1-7 0,1-2 1 15,6-5 3-15,8 0 1 16,-1 2-1-16,5 0 1 15,-2-1-4-15,5-5 0 16,11-1 4-16,0 2 0 16,-10 1 0-16,6 3 0 15,10-1-4-15,-3 0 1 16,-8 2-5-16,2 2 1 16,10 1-4-16,2 4 0 15,-9 1-5-15,3 1 1 16,6 1 0-16,0-1 1 15,-3-2-3-15,2-4 0 16,5 2-1-16,1-5 1 16,-3-3-1-16,6-4 1 15,10 0-1-15,-1 0 1 16,-4-4-2-16,2-1 0 16,7-4-2-16,-8 1 1 15,3 1-4-15,1 0 1 0,1-2-1 16,11-3 0-16,5 2-2 15,4-1 0-15,-1-1-2 16,-1-2 1-16,7-1 0 16,-2-1 0-16,6 4-1 15,-2 0 0-15,3 2 1 16,-3-1 0-16,-1 1 1 16,8-1 0-16,2 3 0 15,6-1 0-15,5-1 0 16,1 1 1-16,1 4-1 0,-1 3 1 15,-5-1-2-15,1 3 1 16,-3 3-2-16,7 2 1 16,5 2 0-16,0 2 1 15,4 0 0-15,7 3 0 16,-2 0 0-16,-4 3 0 16,4 3-1-16,-1 2 0 15,-6 1-1-15,0 0 1 16,0 0-3-16,1-2 1 15,6-2-2-15,0 0 1 16,2-1 0-16,4-1 0 16,1-1-1-16,7-7 1 15,0 0-1-15,7-3 1 16,7-4 0-16,-3-6 0 16,0-4 1-16,-8-4 1 15,6-3 0-15,0-2 1 16,-5-4-1-16,-4-1 0 0,-9 0 0 15,-4-2 1-15,-17-3-2 16,-9-4 1-16,-1 0 1 16,-15 0 0-16,-8-3 2 15,-15-1 0-15,-6-3 0 16,-13 1 0-16,-11-3 0 16,-10-3 1-16,-12-3-1 15,-8-1 1-15,-10 4-2 16,-14-2 0-16,-12-3-1 0,-11 2 0 15,-9 3 0-15,-11 0 0 16,-11 2 0-16,-12-6 0 16,-12 4 0-16,-12 2 0 15,-9 3-1-15,-15-1 1 16,-12-3-2-16,-6 6 1 16,-8 5-2-16,-12 2 0 15,-13-3-2-15,-8-1 1 16,0 2-1-16,-13 4 1 15,-8-1-1-15,-13 3 0 16,-15 2 0-16,-4 3 0 16,-10-1 0-16,-4 1 0 15,-2 1 0-15,-5 0 0 16,-2 0-1-16,-7 2 1 16,0 0 0-16,-12 0 0 15,1 0 0-15,-3 0 0 0,2-3 0 16,-7-1 1-16,1 1 0 15,3 3 1-15,-17-2 0 16,5 0 0-16,-1 0 0 16,2 2 0-16,-7 0 1 15,-3 2 1-15,-1 0-2 16,-1-2 1-16,-8-2-1 16,2 2 0-16,2 2-1 15,0-1 1-15,1 3 0 16,-10 1 0-16,-2 4 0 0,-1 3 1 15,1 7-1-15,0-2 0 16,5-2 0-16,-1 4 0 16,3 6-1-16,1 1 1 15,6 5-1-15,-3 2 0 16,6 5 0-16,3 1 1 16,3 6-1-16,-3 2 1 15,3 5-2-15,-4 5 1 16,6 10-1-16,4 3 1 15,-3 0-2-15,8 3 1 16,3 3-1-16,9 4 1 16,6-4-1-16,6 5 0 15,16 7 0-15,4 1 0 16,5-5 0-16,25-1 0 16,12 4 0-16,13 1 0 15,11-3 0-15,19-2 0 16,19-5 0-16,14 0 0 0,8-4 0 15,15-3 0-15,21-2 0 16,22-3 0-16,18 1 0 16,24-4 0-16,24-12 0 15,34-7 0-15,31-12 0 16,24-4 0-16,28-12 0 16,35-4 0-16,15-4 0 15,14 4 0-15,-3 7-1 16,6 6 0-16,-1 4-1 15,13 13 1-15,2 11-2 0,-5-15 1 16,-258-19-2464-16</inkml:trace>
</inkml:ink>
</file>

<file path=ppt/ink/ink28.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21T15:02:57.410"/>
    </inkml:context>
    <inkml:brush xml:id="br0">
      <inkml:brushProperty name="width" value="0.05292" units="cm"/>
      <inkml:brushProperty name="height" value="0.05292" units="cm"/>
      <inkml:brushProperty name="color" value="#FF0000"/>
    </inkml:brush>
  </inkml:definitions>
  <inkml:trace contextRef="#ctx0" brushRef="#br0">1983 6434 940 0,'0'0'0'0,"0"0"24"16,19-21 1-1,-10 18 54-15,-4-2 1 0,4-2 7 16,3-2 1-16,-3-3-21 15,2 3 1-15,1 6-25 16,2-2 1-16,13 5-12 16,-4-4 1-16,-1 4-2 15,1 4 0-15,4-2-1 16,5 1 0-16,3-3 3 16,2 0 1-16,3 0-4 0,5 0 1 15,0-3-5-15,10 1 0 16,9 2 6-16,11 2 1 15,7 1-3-15,4 0 0 16,4-3-5-16,9 0 1 16,14 0 4-16,8 2 0 15,12 0-5-15,6 0 1 16,11-2-4-16,21-2 1 16,14 0-5-16,13 2 0 15,10 2-3-15,14-4 0 16,13-3 1-16,8-4 1 15,9 4-1-15,17 2 1 16,15-1-3-16,12-1 0 16,13-4 0-16,6 2 1 15,1-5 2-15,10-1 0 16,11 6 2-16,13-2 0 16,6-3-3-16,11 0 1 0,19-2-1 15,13 3 1-15,10 1-1 16,18 3 0-16,10 0-2 15,9-1 0-15,10-10-2 16,13 3 1-16,10 3-2 16,5 1 0-16,8-1 2 15,5 3 1-15,18 1 2 16,0 1 1-16,-1-2-2 0,-10-3 0 16,-3 0 0-16,-5-4 1 15,-8 3-3-15,-8 0 1 16,-11-2-1-16,-24 1 1 15,-20-2 2-15,-21-1 0 16,-30-2 0-16,-28 2 1 16,-40-9 4-16,-36 2 0 15,-33-6 3-15,-34 3 1 16,-36 1-3-16,-35-11 1 16,-28-4-2-16,-26-4 0 15,-30-2 0-15,-20-1 1 16,-23-13-4-16,-22-3 0 15,-27-5-5-15,-25-2 0 16,-34-4-2-16,-25 6 1 16,-33 0-6-16,-40-2 0 15,-32-7-2-15,-42 4 1 16,-28 3-1-16,-27 0 1 16,-23 5-3-16,-24 5 0 0,-17 11-1 15,-13-3 1 1,-11-1-1-16,-13-3 0 0,-3 7-1 15,-10 5 1-15,-15 0-1 16,-1 7 0-16,0 1 0 16,-6-1 0-16,-3-3-1 15,-4-1 1-15,2 2-1 16,-3-5 1-16,-4-5-1 16,8 5 1-16,5 7-1 15,-8 10 1-15,-5 11 0 16,-7 8 0-16,-13 9 0 0,-17 21 0 15,-24 15 0-15,-17 20 0 16,-23 25 0-16,-8 14 0 16,-9 13 0-16,10 23 0 15,17 30 0-15,16 21 0 16,22 12 0-16,39 12 0 16,44 10 0-16,43 5 0 15,34 11 0-15,45 4 0 16,38 15 0-16,36-4 0 15,30 1-5-15,24-23 1 16,198-225-2435-16</inkml:trace>
  <inkml:trace contextRef="#ctx0" brushRef="#br0" timeOffset="3087.52">3397 6488 1220 0,'0'0'0'0,"0"0"46"16,0 0 0-16,0 0 75 16,-17-19 1-16,-1 7-24 15,2 1 1-15,-5 1-46 16,-2 8 1-16,-12 6-20 16,-2 6 0-16,-4 11-10 15,-5 12 0-15,2 7-6 16,-2 6 0-16,0 6-6 15,2 2 1-15,0-2-5 0,7 3 0 16,2 0-2-16,3 6 0 16,0 5-3-16,4 0 1 15,2 5-2-15,8-2 1 16,4-7-1-16,5 0 0 16,9 6-1-16,4 6 1 15,10 11-2-15,3-5 1 16,3-2-1-16,3-1 1 15,7 6-1-15,2-5 1 16,1-7-1-16,8-1 0 16,6-8 0-16,13-7 1 15,13 1-1-15,8-6 1 16,5-4-1-16,13-4 1 16,8-6 0-16,6-8 1 15,11-11 1-15,10-1 1 16,7 5 3-16,16-1 0 15,9-2 4-15,10-6 0 16,11 0 4-16,14-3 0 0,4-2 3 16,12-2 1-16,12-4-1 15,6-1 1-15,8 0-3 16,-1-1 0-16,14-4-3 16,1 1 1-16,1 1 0 15,-1-3 0-15,4 3 0 16,6-2 0-16,13-2-1 15,4-2 0-15,7 1-2 16,14 1 1-16,7-2 0 0,1-3 1 16,-1 3 0-16,11 1 0 15,21 4-1-15,-6-3 0 16,-3 2-1-16,2 0 1 16,9 1-2-16,5-1 1 15,5-2-3-15,6 2 0 16,12 2 1-16,0-3 1 15,10-1-1-15,4-1 0 16,6-4 0-16,-1 0 0 16,6 6 1-16,15 3 1 15,4-1-1-15,4 1 0 16,3 1-1-16,7-1 1 16,2 3-1-16,3-5 1 15,1 1-1-15,12-4 0 16,1 1-2-16,8 3 0 15,1 2-1-15,9-6 0 0,9-4-1 16,6 0 0-16,4-8-1 16,1 7 0-16,12-5-1 15,-4 3 1-15,-5-3-1 16,-7 3 1-16,-3-2 0 16,0-4 0-16,-6-3 1 15,-12-6 0-15,-7-3 1 16,-8-3 1-16,-6-2 0 15,-21-7 0-15,-24-7 2 16,-27 5 0-16,-24-3 0 16,-26-2 1-16,-26 0-1 0,-34-3 0 15,-34-7 1-15,-27-4 1 16,-22-5-3-16,-26 0 1 16,-25-2-1-16,-29 7 1 15,-24-1-2-15,-21-6 0 16,-21 2-2-16,-25 4 1 15,-28 1-3-15,-27 2 1 16,-28 2-2-16,-26-1 0 16,-28 5-2-16,-31-5 0 15,-26 6-1-15,-39-2 1 16,-31 7-4-16,-31 7 0 16,-19 4-4-16,-22 3 1 15,-17 0-4-15,-18 1 1 16,-8 1-2-16,-18 1 0 15,-10 8-2-15,-11-1 1 16,-18 7 2-16,-4 1 0 0,-7 2 2 16,-9 1 1-16,-19 1 1 15,-5 4 1-15,-3 0-1 16,-14 7 1-16,-16 1 0 16,-20 4 1-16,-5 0 0 15,-5 7 1-15,-8 2 0 16,-6 3 1-16,-18 0 1 15,-2 2 0-15,1-2 0 16,-8 9 1-16,-7 0 0 16,-5 6 0-16,-4 3 0 0,-3 3 1 15,-2 0-1-15,-5 0 1 16,-14 8 0-16,1 1 0 16,6 3 0-16,-4-2 0 15,3 2 0-15,3 7 0 16,-11 1 0-16,1 6 0 15,-1 2 0-15,0 5 0 16,5 8 0-16,4 9 0 16,-2 4 0-16,14 13 0 15,11 11 0-15,15 13 0 16,25 25 0-16,36 3 0 16,28 8-2-16,42-3 0 15,30 6-9-15,40-11 1 16,371-152-2027-16</inkml:trace>
  <inkml:trace contextRef="#ctx0" brushRef="#br0" timeOffset="41785.4">2946 13618 1455 0,'0'0'0'0,"-29"-7"51"16,-1-4 0-16,-3 3 49 16,-8 3 1-16,1 3-41 15,-4 2 1-15,-2 2-35 16,2 6 1-16,3 11-11 16,4 11 0-16,5 8-6 15,6 9 1-15,7 6-5 0,1 3 1 16,0-3-2-16,6 3 0 15,7-1-3-15,-4 7 0 16,-4 11-1-16,3 8 1 16,-4 4-1-16,1 12 0 15,-1 12 0-15,0 7 1 16,5-2 0-16,6 7 0 16,1 6 0-16,4-1 0 15,3 2 0-15,7-2 0 16,6 1 0-16,2-8 0 15,15-12 0-15,5-1 1 16,15-7-2-16,9-6 1 16,15-12 0-16,7-8 0 15,4-11 0-15,6-3 0 16,20-3-1-16,2-6 0 16,0-5 0-16,9-4 0 15,13-4 0-15,17-1 0 16,10-1-1-16,4-1 1 0,2 1-1 15,12 5 0-15,4 1 0 16,10 2 0-16,10-6 0 16,2-4 0-16,1-4 0 15,10 2 0-15,4 0 0 16,3 1 0-16,8-3 0 16,15-1 0-16,4-2 0 15,6 1 0-15,14 4 0 0,-1 2 0 16,-7-2 0-16,5-3 0 15,-1-2 0-15,8 0 0 16,19 0 0-16,7-5 0 16,10-7 0-16,-5-2 0 15,1-5 0-15,9 0 1 16,19 1 1-16,-1-3 0 16,-11-6 2-16,5 2 1 15,15 5 2-15,-2-3 0 16,-8-3 0-16,8 4 1 15,10 1 0-15,-3 0 0 16,-5-3 0-16,-1-2 0 16,18-4 0-16,4-1 0 15,-1 0 3-15,-2-2 0 16,-5 0 2-16,4 0 0 16,6-2 1-16,-1-1 0 15,1 0 0-15,-6-4 1 16,3-5-2-16,5-2 1 0,11-2-2 15,4-8 0-15,4-8 2 16,-2-1 1-16,6 5-2 16,0-1 0-16,4-4 2 15,0-2 1-15,6-3 2 16,0-1 0-16,1-4 0 16,-5-1 0-16,-1-4 0 15,-6 0 0-15,-9-1-3 16,0 1 0-16,4-2-2 15,-7-11 1-15,-6-10-4 0,-6-3 0 16,-6 1-1-16,-7-3 0 16,0-3-2-16,-9-6 0 15,-10-5 0-15,-16 4 0 16,-11-1-1-16,-17 4 0 16,-17-3-1-16,-27 3 0 15,-29 7-1-15,-28 1 0 16,-28 5 0-16,-29-1 1 15,-25 0 1-15,-26 0 0 16,-24 4 1-16,-18 3 1 16,-14 3-1-16,-14-1 0 15,-16-2-1-15,-16 3 0 16,-14 11-1-16,-16 9 0 16,-17 3-4-16,-19 5 1 15,-20 5-1-15,-18 8 0 16,-21 8-1-16,-16 7 0 0,-23 5-1 15,-25 5 0-15,-22 2-2 16,-13 5 1-16,-14 4-2 16,-5 5 0-16,-15 1-1 15,-4 3 0-15,-17-1 0 16,-3-2 1-16,-2-4-1 16,-10-1 0-16,1-1 1 15,-1-4 0-15,-1-3 0 16,-6-2 1-16,-10 0 2 15,-4 1 1-15,1-2 1 0,-4-4 0 16,-11 1 3-16,-8 1 1 16,0-1 3-16,-1 2 0 15,-6 2 3-15,-14-3 0 16,-5-6 3-16,-1 1 1 16,6 3-2-16,-3-4 1 15,-9 2-2-15,-8-2 1 16,1-5 1-16,0 1 1 15,-8 0-2-15,4 0 1 16,4-5 0-16,-6 3 0 16,-6 3-2-16,-6 0 1 15,0-4-2-15,-7 6 1 16,-4-1-3-16,-1 3 0 16,-2 1-2-16,8 1 0 15,10 5-2-15,5-6 1 16,1 0-2-16,5 0 1 15,-1-5-2-15,0 1 0 0,2 3-2 16,7-4 1-16,8-2-1 16,3 5 0-16,10-1 0 15,-3 3 0-15,-6 0-1 16,2 2 1-16,12 1-1 16,2 1 1-16,2 1-1 15,6 0 1-15,6 1-1 16,5-3 1-16,12 4-1 15,6 0 1-15,5 0-1 16,3 4 0-16,-5-4 0 0,12 0 1 16,10-6 0-16,10 0 0 15,11-1 0-15,-2-2 1 16,3-3 0-16,4 3 1 16,11 4 1-16,9 5 1 15,6 3 0-15,5 6 0 16,18 7 0-16,7 10 0 15,7 6-1-15,15 12 0 16,9 8-2-16,9 5 1 16,22 5-3-16,1 0 0 15,153-62-2292-15</inkml:trace>
</inkml:ink>
</file>

<file path=ppt/ink/ink29.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21T15:05:17.793"/>
    </inkml:context>
    <inkml:brush xml:id="br0">
      <inkml:brushProperty name="width" value="0.05292" units="cm"/>
      <inkml:brushProperty name="height" value="0.05292" units="cm"/>
      <inkml:brushProperty name="color" value="#FF0000"/>
    </inkml:brush>
  </inkml:definitions>
  <inkml:trace contextRef="#ctx0" brushRef="#br0">27501 10466 1489 0,'0'0'0'16,"-6"-20"77"-16,1 1 0 0,0 5 43 15,3-7 0-15,7-8-29 16,2-1 1-16,2 8-56 15,7 4 0-15,9 1-10 16,5 8 0-16,5 2-11 16,7 4 1-16,10 5-6 0,9 3 1 15,15 0-5-15,12-1 1 16,15-10-2-16,11-1 0 16,12-1-2-16,4-1 0 15,11-3-1-15,-1-4 0 16,-3 1 0-16,-5 1 0 15,1-3 2-15,-12 5 0 16,-13 0 3-16,-9 5 1 16,-7 5 5-16,-10 7 1 15,-7 7 3-15,-10 12 0 16,-9 9 1-16,-8 9 0 16,-9 8 0-16,-9 14 0 15,-2 12-3-15,-2 11 1 16,3 13-5-16,-3 13 1 15,-3 8-4-15,-2 12 1 16,0 11-2-16,-1 20 0 16,-3 18-2-16,-3 12 1 0,-3 1-1 15,0-1 1-15,-3 1-2 16,1-11 1-16,2-8 1 16,-1-15 0-16,1-3 3 15,-2-4 0-15,0-2 5 16,-4-8 1-16,-3-13 1 15,-1-11 1-15,-1-4 0 16,-5-7 0-16,-5-5 0 0,-5-2 0 16,0-2-1-16,-7 0 1 15,-6-4-3-15,-4-5 1 16,-3 1-2-16,-2-7 0 16,-2-9-4-16,-1-10 1 15,-3-11-4-15,1-10 1 16,-4-9-1-16,-7-8 0 15,-7-7-1-15,-7-4 0 16,-7-3 0-16,-9-4 0 16,-15 1 0-16,-14-1 1 15,-18-1 5-15,-20 6 1 16,-25 8 3-16,-35 6 1 16,-22 8 3-16,-21 6 0 15,-20 5 0-15,-18 8 0 16,-23 6-7-16,-18 11 1 15,-6 8-7-15,-20 2 1 16,-8-3-7-16,5-14 1 16,361-66-2284-16</inkml:trace>
  <inkml:trace contextRef="#ctx0" brushRef="#br0" timeOffset="13484.4">13697 15167 1119 0,'0'0'0'15,"31"-9"39"-15,5 2 1 16,4 4 51-16,10 3 0 16,4 5-24-16,3-2 0 15,1-3-24-15,0 0 0 16,0 0-10-16,9 2 1 15,6 1-17-15,8 3 0 16,9-6-2-16,1 3 1 16,5 2-1-16,6 0 0 15,11 2-1-15,2 2 1 16,5 3 4-16,1 0 1 0,10-7 8 16,5 4 1-16,10 5 2 15,11-2 0-15,-4-3-5 16,4-1 1-16,4 3 4 15,7-1 0-15,4 1-7 16,10-1 0-16,3-1-1 16,4 1 1-16,1-1-1 15,8-1 0-15,1 3-5 16,10-4 1-16,0-4-1 0,7-1 0 16,11 3-3-16,6 4 0 15,2 1-2-15,3 0 0 16,12 1-3-16,6 1 0 15,0 2-1-15,3 5 0 16,-1 2-2-16,8 1 0 16,0 1 0-16,4-1 0 15,3 4-1-15,6-2 0 16,2-5 0-16,4 0 0 16,13-1 0-16,2-8 0 15,4-5 0-15,3-5 1 16,8-3-2-16,1-8 1 15,-4-6 0-15,9-2 0 16,13 0-1-16,-4-5 0 16,-11-7 1-16,-9-1 1 15,-5 1 0-15,-15 2 0 16,-6 3 0-16,-18-7 0 0,-21-7 2 16,-28 6 0-16,-25-5 0 15,-22 0 0-15,-24-6 0 16,-26-2 0-16,-26-1-2 15,-24-3 1-15,-17-9 0 16,-21-4 1-16,-20-2-1 16,-21-2 1-16,-19 4-4 15,-18 0 0-15,-15-3 0 16,-17 1 0-16,-17 4-3 16,-15 3 0-16,-8-2-1 0,-18 3 0 15,-17-3-1-15,-18-1 1 16,-21 1-1-16,-18 2 0 15,-13 9 0-15,-17 0 1 16,-8 5-1-16,-19 0 1 16,-8 5 0-16,-18 2 0 15,-10 2 0-15,-9-2 0 16,3 1 0-16,-5 4 0 16,-9 1-1-16,-13 0 1 15,-12 3-1-15,1 5 1 16,-8 0-1-16,-3-2 1 15,-7 1-1-15,-6 1 1 16,-4 2-1-16,-6 4 1 16,5 4-1-16,-5 2 1 15,-7 2 0-15,-5 1 0 16,-18 1 0-16,0 1 0 16,0 0-1-16,0 7 1 0,8 2-1 15,3 3 1-15,1 0-1 16,4 7 0-16,5 5 0 15,-3 2 0-15,5-1 0 16,4 1 0-16,11 3 0 16,15 4 0-16,2 4 0 15,7 6 1-15,3 6-1 16,11 11 1-16,14 11-1 16,16 2 1-16,8 1-1 15,5 1 0-15,2 6 0 16,24 1 0-16,14 1 0 0,28 2 0 15,19 1 0-15,23-1 0 16,31-5-2-16,22-7 0 16,21-4-8-16,22-7 1 15,24-8-4-15,25-4 0 16,21-3-2-16,32 0 0 16,26-4-8-16,31-5 1 15,29-6-4-15,22-10 0 16,36-8 4-16,36-2 1 15,37-10 3-15,30-2 0 16,26-3 3-16,12 1 1 16,12 4 4-16,4 2 1 15,8 1 3-15,3 2 1 16,2 0 4-16,-4 0 0 16,4 0 1-16,-11 2 0 0,-12 3 1 15,-16 5 0-15,-3 7 2 16,-12 3 1-16,-2-1-4 15,-8-4 0-15,-266-15-1777 16</inkml:trace>
</inkml:ink>
</file>

<file path=ppt/ink/ink3.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16T15:14:28.338"/>
    </inkml:context>
    <inkml:brush xml:id="br0">
      <inkml:brushProperty name="width" value="0.05292" units="cm"/>
      <inkml:brushProperty name="height" value="0.05292" units="cm"/>
      <inkml:brushProperty name="color" value="#FF0000"/>
    </inkml:brush>
  </inkml:definitions>
  <inkml:trace contextRef="#ctx0" brushRef="#br0">11940 13645 1321 0,'9'45'0'15,"14"80"64"-15,3 20 0 16,-1 3 66-16,-2-10 1 16,-2-5-19-16,-9-13 0 15,-12-15-44-15,-7-15 0 16,-11-15-29-16,-6-13 1 16,-6-14-4-16,-4-16 0 15,-5-19-9-15,-6-16 1 16,-10-18 0-16,-3-24 0 15,-15-28-2-15,5-17 1 16,2-25-4-16,3-19 0 16,-2-27-5-16,-8-24 1 15,-6-17-6-15,7-11 1 16,13-7-4-16,19-3 0 0,20 1-3 16,24 16 1-16,24 13-4 15,27 9 1-15,29 20-2 16,17 6 1-16,10 20-3 15,18 25 0-15,16 32-1 16,10 38 0-16,9 36-3 16,-11 31 1-16,-22 26-5 15,-18 33 0-15,-23 37-2 16,-36 25 1-16,-43 30-3 0,-41 15 1 16,-37 13 4-16,-20-4 0 15,-1-7 4-15,2-26 0 16,5-33 1-16,26-39 1 15,29-41-1-15,29-32 0 16,-3-21-1853-16</inkml:trace>
  <inkml:trace contextRef="#ctx0" brushRef="#br0" timeOffset="499.84">13326 12270 1836 0,'0'0'0'16,"0"7"20"-16,-5 13 0 16,-4 24 56-16,0 9 1 15,2 10 32-15,2 9 0 16,0 18-43-16,-1 11 1 0,6 13-13 16,2 2 0-16,7 1-12 15,3-1 0-15,6-10-11 16,5-14 1-16,9-23-10 15,5-21 1-15,16-20-5 16,1-18 0-16,4-22-2 16,-3-26 1-16,0-29-4 15,-1-21 1-15,5-18-4 16,-1-17 1-16,-5-12-3 16,-11-2 0-16,-12 6 1 0,-9 17 0 15,-5 18 1-15,-7 24 1 16,-7 32 0-16,-4 19 1 15,-7 16-1-15,-3 28 1 16,-2 28-1-16,8 24 0 16,12 20-3-16,8 9 1 15,7 8-6-15,7 1 1 16,4-11-3-16,0 0 0 16,-2-3-1-16,-2-16 0 15,0-18 0-15,-1-21 0 16,1-17-1-16,5-20 1 15,8-26-2-15,-9-33 0 16,-32 52-2204-16</inkml:trace>
  <inkml:trace contextRef="#ctx0" brushRef="#br0" timeOffset="1033.71">14513 11278 1758 0,'-3'-7'0'0,"-3"-19"26"16,-11-2 0-16,-13-4 27 16,0 6 1-16,3 10 5 15,3 13 1-15,1 11-18 16,7 29 1-16,12 32-7 16,8 31 0-16,19 35-4 0,10 28 0 15,15 31-8 1,10 19 0-16,6 5-5 0,4-28 0 15,-1-33-6-15,-1-23 1 16,-5-22-3-16,-9-22 0 16,-12-17 4-16,-8-20 1 15,-14-21 8-15,-10-17 1 16,-8-15 9-16,-5-14 0 16,-13-36 4-16,-4-28 0 15,-5-31-1-15,8-21 0 16,5-17-8-16,19 0 1 15,21 16-10-15,15 17 0 16,10 25-8-16,13 29 0 16,8 32-8-16,13 28 0 15,1 26-4-15,-5 26 0 16,-12 24-2-16,-14 14 1 16,-11 9-2-16,-18-1 0 15,-17-8-2-15,-14-7 1 0,-13-5-2 16,-10-7 1-16,-7-7-1 15,-4-14 0-15,7-25-4 16,7-34 1-16,4-38-15 16,11-38 1-16,10 85-2013 15</inkml:trace>
  <inkml:trace contextRef="#ctx0" brushRef="#br0" timeOffset="1299.91">15870 9965 1836 0,'3'6'0'16,"6"19"36"-16,9 21 0 16,5 32 46-16,5 23 1 15,2 20-22-15,2 24 1 16,3 28-22-16,4 23 1 16,8 5-1-16,-4-6 0 15,2-1-3-15,-6-7 0 16,-7-5-1-16,-14-13 0 15,-8-24 1-15,-1-20 0 16,3-14-8-16,-1-25 1 16,7-20-10-16,-1-21 0 15,-4-22-4-15,1-35 0 16,-14 12-2047-16</inkml:trace>
  <inkml:trace contextRef="#ctx0" brushRef="#br0" timeOffset="1472.54">16637 11539 1971 0,'4'14'0'0,"4"21"43"16,5 15 1-16,-1 5 42 15,0 6 1-15,-3-7 56 16,-2-8 0-16,-5-6-77 16,2-7 1-16,4-5-17 15,6 1 1-15,9 4-16 0,4-14 0 16,-27-19-2151-16</inkml:trace>
  <inkml:trace contextRef="#ctx0" brushRef="#br0" timeOffset="1900.01">18226 10982 2105 0,'0'0'0'16,"-9"21"39"-16,-5-4 0 15,-9 7 44-15,-12 6 1 16,-16 8 15-16,-16 5 0 16,-11 2-42-16,-1 14 0 15,0 14-13-15,-1 10 0 16,-1 12-7-16,7 9 0 0,16 0-9 15,17-6 1-15,24-8-8 16,27-14 1-16,38-10-7 16,15-21 0-16,20-19-4 15,14-21 0-15,18-20-2 16,1-22 1-16,-3-13 0 16,0-24 0-16,9-32 1 15,-1-24 1-15,-2-31-4 16,-10-25 0-16,2-24-5 15,-16-29 0-15,-21-24-3 0,-15-8 0 16,-15-13-20-16,-14 5 1 16,-30 279-2247-16</inkml:trace>
  <inkml:trace contextRef="#ctx0" brushRef="#br0" timeOffset="2066.54">18942 8279 1657 0,'-17'-3'0'15,"-38"-3"11"-15,-3 12 1 16,0 13 46-16,8 20 1 15,20 25 20-15,16 19 0 16,16 25-15-16,12 16 0 16,13 17 16-16,11 16 0 15,17 11-4-15,12 1 1 16,5-2-26-16,-8 0 1 16,-64-167-1927-16</inkml:trace>
  <inkml:trace contextRef="#ctx0" brushRef="#br0" timeOffset="2450.52">14709 13865 1903 0,'0'0'0'15,"39"35"77"-15,7 10 0 16,23 26 56-16,6 29 1 16,7 35-54-16,16 47 0 15,29 51-44-15,4 29 0 16,-15 8-11-16,-10-16 1 15,-11-24-5-15,-15-38 0 16,-20-51-4-16,-14-48 0 16,-8-44-9-16,-6-37 0 15,0-37-6-15,-7-51 0 16,-10-57-2-16,-6-61 0 16,-14-79-12-16,-4-49 1 15,9 322-1999-15</inkml:trace>
  <inkml:trace contextRef="#ctx0" brushRef="#br0" timeOffset="2666.73">16013 12834 1679 0,'0'0'0'0,"14"0"9"16,12 21 0-16,16 31-3 15,11 36 0-15,14 45 71 16,11 40 1-16,12 43 61 16,16 34 1-16,23 23-26 15,-8 0 0-15,-4-3-8 16,-20-41 1-16,-20-42-29 15,-20-44 1-15,-20-39-39 0,-14-31 1 16,-11-28-25-16,-21-16 1 16,-21-15-11-16,-21-31 0 15,51 17-2157-15</inkml:trace>
  <inkml:trace contextRef="#ctx0" brushRef="#br0" timeOffset="3133.78">15363 14885 1982 0,'0'0'0'16,"-1"13"38"-16,2-2 0 15,8-6 15-15,18-8 1 16,22-10 14-16,23-7 1 16,18-5-11-16,16-2 0 15,14-6-4-15,11 7 0 16,19 9-14-16,3 4 0 15,9 0-6-15,6-8 0 16,-15-7-5-16,-3-12 1 0,-1-13-8 16,-24-10 0-16,-23-4 2 15,-12-9 0-15,-11-9-5 16,-15-5 1-16,-15-3 0 16,-24-8 0-16,-21-13-7 15,-27 3 0-15,-29 4-3 16,-11 17 0-16,-2 26 0 15,-4 31 0-15,0 42-7 16,6 41 1-16,1 43-3 0,20 35 1 16,22 33-2-16,27 31 1 15,25 13 0-15,17-13 1 16,8-30-2-16,17-35 1 16,21-36 1-16,4-40 1 15,10-39 2-15,-10-31 1 16,-11-28-6-16,-8-36 0 15,-17-37-6-15,-14-37 1 16,-49 157-2238-16</inkml:trace>
  <inkml:trace contextRef="#ctx0" brushRef="#br0" timeOffset="3517.51">18247 12737 1915 0,'23'15'0'16,"50"29"19"-16,17 13 0 15,0 7 18-15,-2 3 0 16,-4 10 12-16,-8 6 0 0,-12 8 19 16,-22 1 0-16,-19-2-12 15,-19-3 1-15,-17-10-2 16,-11-4 1-16,-15-9-13 16,-4-14 0-16,-8-19-14 15,-2-17 0-15,-5-21-8 16,-5-15 1-16,-17-18-8 15,6-5 1-15,16 2-6 16,17 12 0-16,22 20-5 16,15 32 0-16,22 38-2 0,16 21 0 15,22 15-1-15,8 12 1 16,8 11-2-16,4-18 1 16,12-15 0-16,5-26 1 15,6-32 0-15,-7-35 1 16,-7-39-1-16,-8-36 0 15,-6-35-2-15,-10-41 0 16,-9-49-9-16,-15-49 1 16,-37 257-2040-16</inkml:trace>
  <inkml:trace contextRef="#ctx0" brushRef="#br0" timeOffset="3766.95">19175 10645 1691 0,'0'0'0'16,"-10"0"30"-16,-1 15 1 15,-1 23 29-15,3 33 0 16,0 38 37-16,9 25 1 0,5 18-42 16,11 24 1-1,16 23 22-15,17 16 0 0,20 6-11 16,4-4 1-16,-5-6-10 16,-4-10 0-16,-6-16-5 15,-3-21 1-15,1-15-15 16,-5-19 1-16,-5-18-5 15,-5-18 1-15,-6-25-24 16,-7-22 0-16,-7-28-13 16,-10-40 0-16,-11 21-2162 15</inkml:trace>
  <inkml:trace contextRef="#ctx0" brushRef="#br0" timeOffset="4516.67">20384 9965 1747 0,'8'6'0'16,"15"3"33"-16,5 33 1 15,6 39 66-15,-1 37 1 16,5 53-22-16,9 44 0 16,10 42-43-16,1 15 0 15,4 0 5-15,-11-16 0 16,-7-14-4-16,-11-24 0 15,-12-19-5-15,-8-38 0 16,-13-36-15-16,-7-35 1 16,-4-26-9-16,-6-26 0 0,-12-29-4 15,-15-32 0-15,-23-31-3 16,-10-30 1-16,-15-31-1 16,-9-21 1-16,-13-30 0 15,4-2 0-15,12 12 2 16,20 37 0-16,30 42 3 15,20 24 0-15,10 25 2 16,20 16 1-16,19 10 3 16,22 14 0-16,26 14-1 15,12 11 1-15,14 1 0 16,7 0 0-16,11 2 0 0,2-18 1 16,-8-12-2-16,-4-16 1 15,-8-13 5-15,-5-18 1 16,-5-15 6-16,-13-22 1 15,-14-18 0-15,-14-20 0 16,-7-27-3-16,-12-25 0 16,-6-39-3-16,-6-16 1 15,-6-13-9-15,-4 14 1 16,-1 17-4-16,2 23 0 16,4 20-3-16,1 34 0 15,-2 37-4-15,0 30 1 16,-7 27-2-16,0 30 1 15,9 13-2-15,2 42 1 16,5 38-1-16,5 35 0 16,12 46-1-16,8 54 0 15,13 52 0-15,-1 15 0 0,-3-1 0 16,-6-12 0-16,-5-23-1 16,-4-15 1-16,-5-3-4 15,-5-14 0-15,-4-8-1 16,-5-11 1-16,-6-18-2 15,1-30 1-15,3-31-3 16,-3-35 1-16,-1-28-6 16,-3-20 1-16,-7-46-2220 15</inkml:trace>
  <inkml:trace contextRef="#ctx0" brushRef="#br0" timeOffset="5628.75">20061 14644 2228 0,'-4'-21'0'16,"-6"-36"101"-16,-1 2 0 0,4 17 94 0,0 12 1 16,0 14-113-16,-2 31 1 15,-2 46-56-15,8 39 1 16,10 43-10-16,7 35 1 15,9 40-6-15,2 20 1 16,5 0-11-16,1-13 0 16,1-27-4-16,-2-25 0 15,-2-18-1-15,-1-28 1 16,-8-25-4-16,-5-30 1 16,-3-24-3-16,-11-23 1 15,-9-18-2-15,-19-29 1 16,-27-37 2-16,-17-30 0 15,-16-32 2-15,-16-15 1 16,-25-25 0-16,-3-1 1 16,3 4 0-16,19 28 0 15,24 32 0-15,28 30 0 16,26 26 0-16,16 17 1 0,14 11-1 16,36 10 1-16,44 10-1 15,33-8 0-15,30-16 0 16,26-20 0-16,43-30 0 15,25-23 0-15,5-15-1 16,-4-21 1-16,-14-22-1 16,-17-18 0-16,-22-22-1 15,-6-23 0-15,-15-15-21 16,-5-19 0-16,-3-25-38 0,-26-4 0 16,-22-5-16-16,-18 29 0 15,-12 29 11-15,-14 41 1 16,-16 46 11-16,-18 48 0 15,-19 45 40-15,-29 34 1 16,-32 32 12-16,-26 36 1 16,-21 50 5-16,-28 40 0 15,-26 45 36-15,-15 21 0 16,-5 19 32-16,16-9 0 16,23-12-5-16,14-19 1 15,14-19-30-15,27-26 1 16,33-29-20-16,21-34 0 15,22-28-7-15,26-20 0 16,32-19-5-16,29-19 1 16,29-19-4-16,16-8 1 15,16-7-3-15,6 11 0 16,-6 22-3-16,-15 22 0 0,-22 24-1 16,-20 21 1-16,-24 17 0 15,-24 14 0-15,-20 9 1 16,-17-4 0-16,-10-13 2 15,-2-25 0-15,4-33-2 16,5-36 1-16,0 0-2288 16</inkml:trace>
  <inkml:trace contextRef="#ctx0" brushRef="#br0" timeOffset="6050.24">23001 13343 2071 0,'12'3'0'15,"24"7"69"-15,11 15 0 16,5 18 46-16,0 12 1 16,3 11-51-16,-7 17 0 15,-1 19-25-15,-6 7 1 16,-8 12-5-16,-13 6 0 16,-18 1-17-16,-13-9 0 15,-10-18-7-15,-6-13 0 16,3-19-5-16,1-17 0 15,2-26-3-15,-4-21 0 16,-9-19-1-16,-3-22 0 16,-3-28-1-16,-10-16 0 15,-8-8 0-15,-4-7 0 16,-3-2 0-16,2 12 1 16,13 30-2-16,6 24 1 0,9 32 0 15,7 41 0-15,7 34 0 16,12 30 0-16,12 23-1 15,15 3 1-15,17-6 2 16,18-17 0-16,23-22 1 16,9-30 0-16,3-33-3 15,9-34 0-15,10-40-2 16,-6-39 0-16,-101 89-2147 16</inkml:trace>
  <inkml:trace contextRef="#ctx0" brushRef="#br0" timeOffset="6849.42">24303 11821 2004 0,'12'-41'0'16,"27"-66"20"-16,-5-18 1 15,-15 9 27-15,-10 4 0 16,-9 3 128-16,-11 1 0 16,-8-6-82-16,-11 0 0 15,-9 1-12-15,-7 1 0 16,-7 3-22-16,2 2 1 15,5 8-24-15,4 18 1 16,8 17-13-16,-3 25 1 16,4 34-21-16,10 49 1 15,12 46-6-15,13 50 0 16,14 69-5-16,10 84 1 16,11 60-7-16,13 31 0 15,12 7-2-15,10-14 1 0,7-26 4 16,-8-34 1-16,-11-35 5 15,-14-53 0-15,-9-58 2 16,-11-39 0-16,-8-34 1 16,-9-30 0-16,-8-29-1 15,-9-23 1-15,-15-19-1 16,-16-27 0-16,-19-25-1 16,-17-25 0-16,-20-24-9 15,-2 0 1-15,4 4-13 0,5 12 1 16,8 19-7-16,18 15 0 15,24 23-1-15,15 12 1 16,12 7 17-16,23 6 1 16,27 0 7-16,16 0 0 15,14-2 1-15,14-4 1 16,15-2 1-16,14-2 0 16,6 1 1-16,7-3 0 15,5-2 3-15,-3-5 0 16,-14-8 3-16,-9-5 0 15,-7-1 3-15,-8-6 0 16,-24-4 0-16,-17-1 0 16,-22 3-3-16,-19 2 0 15,-18 4-3-15,-19 3 1 16,-19 1-2-16,-7 13 1 16,-11 14-3-16,3 20 1 0,6 28-2 15,10 17 1-15,11 18-1 16,13 14 0-16,15 18-1 15,12 13 0-15,17 7-4 16,11 3 1-16,8-9-4 16,11-8 1-16,10-18-9 15,8-25 1-15,8-30-9 16,-3-38 1-16,-10-42 2 16,-10-36 1-16,-9-41-5 15,-5-40 1-15,-2-54-27 0,-7-59 0 16,-30 272-1919-16</inkml:trace>
  <inkml:trace contextRef="#ctx0" brushRef="#br0" timeOffset="7733.2">25476 10434 1511 0,'-2'-47'0'15,"0"-73"10"-15,-1 10 0 16,-1 35 17-16,3 30 0 16,-1 21 98-16,2 24 0 15,-7 17-7-15,1 35 0 16,-1 43-8-16,4 30 1 15,3 43-19-15,-4 55 0 16,-5 45-20-16,-3 35 1 16,0 17-25-16,-6 2 1 15,-5-5-28-15,2-28 1 16,5-38-13-16,2-54 1 16,-2-53-10-16,2-39 0 15,3-32-12-15,3-28 0 16,4-29-20-16,1-41 0 15,-1-44-9-15,2-28 0 0,2-33 4 16,6-8 1-16,8-4 12 16,14 12 0-16,16 14 9 15,11 23 1-15,8 34 12 16,2 19 0-16,-3 23 3 16,-11 20 1-16,-12 18 11 15,-5 12 1-15,-4 0 18 16,-9 10 0-16,-2 4 4 0,-3-4 0 15,0-5-3-15,-5-7 0 16,-3-12-6-16,3-5 0 16,3-2-11-16,5-5 1 15,10-8-11-15,8-13 0 16,12-17-5-16,9-16 0 16,13-19-2-16,3-8 0 15,5-6-17-15,-1-1 1 16,-4-2-25-16,-5 1 0 15,-9 6-2-15,-5 2 1 16,-10 6 11-16,-2 6 0 16,-6 8 11-16,-6 11 0 15,-6 12 12-15,-4 10 0 16,-3 13 8-16,-2 13 1 16,2 16 1-16,-6 10 0 0,-7 7 4 15,-3 7 0-15,-2 14 5 16,-2 10 1-16,-1 14 2 15,3 7 0-15,3 0-5 16,9 2 0-16,11-9-3 16,14-14 0-16,15-24-5 15,11-35 0-15,13-39-22 16,12-30 0-16,16-22-53 16,4-18 0-16,-4-8-13 15,-5 6 0-15,-6 15 26 16,-12 23 1-16,-15 31 33 15,-19 40 1-15,-13 49 34 16,-18 52 1-16,-15 64 75 0,-17 75 0 16,-17 69 50-16,-22 58 1 15,-19 34 3-15,-16-13 0 16,-14-19-34-16,-14-41 0 16,-13-51-46-16,-10-35 0 15,-12-38-21-15,-20-14 1 16,-23-8-25-16,-17-27 1 15,213-163-2363-15</inkml:trace>
  <inkml:trace contextRef="#ctx0" brushRef="#br0" timeOffset="8083.19">21973 17506 1982 0,'-58'44'0'15,"-98"72"13"-15,8-13 1 0,41-33 7 16,38-27 1-16,37-24 30 16,21-21 1-16,24-22 10 15,31-26 0-15,39-33 7 16,28-23 1-16,37-38-12 16,50-34 0-16,52-29-11 15,32-25 0-15,32-12-14 16,30-6 1-16,35 1-11 15,17-3 1-15,-3-1 0 16,0 7 1-16,-5 4-2 16,-23 20 1-16,-33 23 7 0,-37 19 0 15,-52 25-7-15,-54 18 0 16,-59 19-12-16,-56 20 1 16,-51 22-12-16,-63 17 0 15,40 59-2253-15</inkml:trace>
  <inkml:trace contextRef="#ctx0" brushRef="#br0" timeOffset="8452.62">16651 16378 2307 0,'11'-2'0'0,"17"-3"1"16,30-14 1-16,43-19-1 16,34-23 0-16,49-30 47 15,58-37 1-15,54-26 21 16,30-30 0-16,16-20 1 15,20-19 0-15,24-20 3 16,15-13 0-16,-1-5-17 0,-10 0 1 16,-21 5-13-16,-34 18 0 15,-34 27-15-15,-48 26 0 16,-45 19-10-16,-55 24 0 16,-52 21-16-16,-57 19 0 15,-44 102-2368-15</inkml:trace>
  <inkml:trace contextRef="#ctx0" brushRef="#br0" timeOffset="8866.86">12220 14968 2027 0,'20'-19'0'0,"27"-30"78"16,40-25 0-16,52-28-8 15,55-32 1-15,64-30 23 16,63-28 0-16,61-21-39 15,31-3 0-15,30-8-4 16,15-1 1-16,17-3-7 16,-6-2 0-16,11-2-2 0,-7 5 0 15,-11 9 5-15,-16 12 0 16,-12 16-1-16,-34 26 1 16,-15 22-10-16,-39 24 1 15,-32 23-6-15,-37 24 0 16,-25 24-12-16,-53-8 1 15,-199 55-2481-15</inkml:trace>
</inkml:ink>
</file>

<file path=ppt/ink/ink30.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21T15:06:03.181"/>
    </inkml:context>
    <inkml:brush xml:id="br0">
      <inkml:brushProperty name="width" value="0.05292" units="cm"/>
      <inkml:brushProperty name="height" value="0.05292" units="cm"/>
      <inkml:brushProperty name="color" value="#FF0000"/>
    </inkml:brush>
  </inkml:definitions>
  <inkml:trace contextRef="#ctx0" brushRef="#br0">2291 4657 1119 0,'0'0'0'0,"27"-9"21"0,-4 4 0 16,0 2 24-16,0-3 1 16,12 3-6-16,0-6 1 15,6 2-14-15,5 2 1 16,12 7-15-16,5 5 1 15,4 5-3-15,6 0 0 16,-5 5-2-16,8-1 1 16,11-2-3-16,3 1 1 15,8-6-2-15,12 0 0 16,11-6-1-16,6-3 0 16,-1 0 11-16,1-3 0 15,5-2 10-15,7 1 1 16,1-1 4-16,-8 1 0 15,-2 1-3-15,5 3 0 16,6-5 30-16,2-2 0 16,-8-2 16-16,6-3 0 0,8 3-8 15,1 1 1-15,-2-4-8 16,-9-4 0-16,-7 2-13 16,-1-5 1-16,-4 7-4 15,-18 2 0-15,-15-6-8 16,-13-1 0-16,-12 5-5 15,-15 0 1-15,-10-4-19 16,-14 4 1-16,-10 10-8 16,-17-10 0-16,-3 12-1922 15</inkml:trace>
  <inkml:trace contextRef="#ctx0" brushRef="#br0" timeOffset="38683.76">1974 5898 1388 0,'0'0'0'0,"0"0"43"16,-27 26 1-16,6 5 37 15,-2 7 1-15,0-2-28 16,-5 11 1-16,-2 10-31 16,-2 14 0-16,4 21-11 15,5 15 0-15,2 23-5 16,10 3 1-16,4-8-2 0,6 1 1 15,2 2-1-15,8-5 1 16,9-9-1-16,12-3 1 16,10 0-4-16,8-11 0 15,8-3-3-15,8-2 1 16,8 0-2-16,15-3 1 16,17-11-1-16,9-4 1 15,3-5-1-15,20-1 0 16,17-2 0-16,18-6 0 15,15-6 0-15,9-4 0 16,12 1 0-16,5 0 0 16,1-1 0-16,7 3 0 15,11 4 0-15,1-3 0 16,15-1 0-16,-4-4 0 16,2-6 0-16,2-1 0 15,11-8 0-15,10-3 0 16,10-1 0-16,-1 0 0 0,6 4 0 15,-7-8 1-15,3-5-1 16,3-7 1-16,16 1 0 16,8 1 0-16,9-5 0 15,-2-2 0-15,-3-5 0 16,8-4 0-16,-1 8 0 16,15-3 0-16,-1-1 0 15,-3 2 0-15,-1 1 0 16,-3 1 0-16,-6-1 0 0,1-1 0 15,-3-1-1 1,3-3 1-16,9 4-1 0,0-2 1 16,-3-4-1-16,5 3 1 15,8-1 0-15,3 2 0 16,-1-4 0-16,9 1 0 16,11-4 0-16,4 1 0 15,8 3 0-15,-2-2 0 16,2-2 0-16,11-2 1 15,12-3 0-15,13-2 0 16,22-2 0-16,6-3 0 16,10 0 1-16,9-7 0 15,16-4-1-15,2 3 1 16,5-5-1-16,0-1 1 16,3-1 0-16,-1-6 0 15,0-2 1-15,-9-5 1 16,-2-8 1-16,-2-6 1 0,-3 1 3 15,-12-6 0-15,-15-10 2 16,-24-8 1-16,-25-9-1 16,-32-1 0-16,-26 1 1 15,-33-8 0-15,-31-6-1 16,-40-6 0-16,-43 3 2 16,-36-5 1-16,-38-8 2 15,-37 7 0-15,-35 7-2 16,-35-5 1-16,-37-7-3 0,-39 1 1 15,-39 6-2-15,-46 0 0 16,-44-13-7-16,-44 10 1 16,-37 9-5-16,-35 3 1 15,-27 2-2-15,-31 3 0 16,-27 5-1-16,-26 6 1 16,-26 8-2-16,-11-1 0 15,-20-2-2-15,-12 2 0 16,-14 8-2-16,-16-6 1 15,-4 6 0-15,-5 1 0 16,-11-3 0-16,-17 3 1 16,-5 7 1-16,-10 2 1 15,-10 7-1-15,-3-1 0 16,-1 0 0-16,-8-5 1 16,-19-1-1-16,-3 3 1 15,-6 6 0-15,-3 10 1 16,-6 5 0-16,-18 7 1 0,-17 14 0 15,-15 5 0-15,-19 10 0 16,-13 11 0-16,-1 14 0 16,-7 17 0-16,2 17 0 15,1 16 0-15,-2 21-1 16,11 25 1-16,8 34-5 16,4 36 0-16,9 39-3 15,25 3 1-15,672-236-1615 16</inkml:trace>
  <inkml:trace contextRef="#ctx0" brushRef="#br0" timeOffset="72477.87">2685 14300 1523 0,'0'0'0'0,"-32"-2"48"16,0 4 1-16,-1 10 28 16,-3 10 1-16,1 9-24 15,2 20 0-15,3 16-34 16,1 21 1-16,-6 20-11 0,3 16 1 15,6 32-4 1,-1 20 0-16,-1 25-3 0,5 9 1 16,9-10-2-16,11-13 1 15,6-14-2-15,15-8 0 16,6-4-1-16,15-7 1 16,11-2-1-16,13-14 0 15,20-15-1-15,21-17 1 16,27-16-1-16,31-11 1 15,27-13-1-15,33-12 1 16,32-16-1-16,37-3 1 16,26-6-1-16,12 4 0 15,11 7-1-15,25-1 0 16,14-2-9-16,27-11 0 16,14-14-13-16,19-10 0 15,16-11-10-15,7-7 0 0,20-6 1 16,12-2 1-16,19-2 9 15,25-2 0-15,18 0 10 16,5 2 1-16,19 4 9 16,11 5 1-16,12 4 4 15,14 3 1-15,15 0 16 16,19-2 0-16,3-1 13 16,9-4 0-16,6-7 9 15,8-6 0-15,4-4-3 16,2-2 1-16,8-6-1 15,-5-1 1-15,-8-2-7 0,-17-4 1 16,-8-8 1-16,-29-2 0 16,-10-5-7-16,-25 0 1 15,-28 0-5-15,-42-3 0 16,-22-4 4-16,-35-4 1 16,-39 1-5-16,-40-7 1 15,-34-8-1-15,-43 3 1 16,-42 8-1-16,-42 2 0 15,-40 1 2-15,-35 4 1 16,-31 6-4-16,-35 4 1 16,-28 7-5-16,-28 4 0 15,-27-3-3-15,-39-4 0 16,-38-9-9-16,-39-2 0 16,-46-4-4-16,-48-10 0 15,-44-13-2-15,-47-12 0 16,-45-11 1-16,-34-13 0 0,-36-11 2 15,-36-11 1-15,-34-8 4 16,-45-5 1-16,-49 2 6 16,-60 0 1-16,-67 11 1 15,-39 22 0-15,-58 25 4 16,-27 27 1-16,-40 25-2 16,-19 37 0-16,-22 39-4 15,-39 44 1-15,-11 39-14 16,-17 39 1-16,-32 33-8 15,-1 23 0-15,7 18-31 0,-2 4 1 16,1009-222-2121-16</inkml:trace>
  <inkml:trace contextRef="#ctx0" brushRef="#br0" timeOffset="72543.53">5082 15772 1366 0,'-321'92'0'16,"-415"116"1"-16,-24-13 1 16,760-195-1029-16</inkml:trace>
</inkml:ink>
</file>

<file path=ppt/ink/ink31.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21T15:09:14.893"/>
    </inkml:context>
    <inkml:brush xml:id="br0">
      <inkml:brushProperty name="width" value="0.05292" units="cm"/>
      <inkml:brushProperty name="height" value="0.05292" units="cm"/>
      <inkml:brushProperty name="color" value="#FF0000"/>
    </inkml:brush>
  </inkml:definitions>
  <inkml:trace contextRef="#ctx0" brushRef="#br0">17037 7232 1075 0,'0'0'0'0,"0"0"28"15,0 0 1-15,0 0 31 16,0 0 0-16,-12 28 2 16,-2-8 0-16,-7 10-21 15,-2 3 0-15,-2 8-12 16,2 11 1-16,2 12-8 16,0 5 1-16,-4 6-6 15,-1-1 1-15,3 4-2 0,0 0 0 16,0 2-1-16,0-1 1 15,2-4-3-15,-2 1 1 16,5 0-2-16,4 5 1 16,2-3-2-16,7-7 0 15,5-5-3-15,8-9 1 16,10-3-1-16,5-4 1 16,9-5-1-16,8-7 0 15,6 2-2-15,12-6 1 16,15-3-2-16,8-5 1 15,9-5-3-15,5-4 1 16,11-1-2-16,10-7 1 16,11-2-1-16,11 1 0 15,8-3 0-15,15 2 0 16,10-3 0-16,10-6 0 16,5-3 0-16,8 0 0 15,5 1 1-15,13-4 0 0,-4-1 2 16,7-1 1-16,13-4 7 15,-3 2 0-15,5 0 4 16,1-4 0-16,5-1 3 16,6-4 1-16,1-9 1 15,-6 1 0-15,-3 1-2 16,-3-1 1-16,-7 1-4 16,-7-1 0-16,-16-4-3 15,-5 0 1-15,-7 0-3 0,-13 4 1 16,-3-4-4-16,-20 0 1 15,-18-3 0-15,-14 1 1 16,-13-1 0-16,-18-1 1 16,-11 3-3-16,-15-3 1 15,-15-1 0-15,-12-1 1 16,-12-3 0-16,-15 0 1 16,-18-8 1-16,-10-2 0 15,-9 2-1-15,-8 2 0 16,-12 1 1-16,-17-1 0 15,-19 1 6-15,-12-3 1 16,-9 1 9-16,-11 1 0 16,-12-2 3-16,-12-1 0 15,-18-2-2-15,-9 3 0 16,-12 1-7-16,-13 8 0 16,-3 2-5-16,-12 0 1 15,-7 1-5-15,-15-4 1 0,-10 2 1 16,-13 6 1-16,-11 1 1 15,-14 5 1-15,-22 4 1 16,-10 10 0-16,-19 5-1 16,-18 15 1-16,-33 9-4 15,-20 18 1-15,-21 14-3 16,-16 24 0-16,-15 17-5 16,-16 28 0-16,-5 33-2 15,-5 34 0-15,-14 47-4 0,-11 42 1 16,-21 38-3-16,1 6 0 15,521-316-2186-15</inkml:trace>
  <inkml:trace contextRef="#ctx0" brushRef="#br0" timeOffset="66418.99">19491 6908 1108 0,'0'0'0'16,"0"0"48"-16,0 0 1 15,0 0 70-15,0 0 1 16,-7-19-8-16,3 7 0 16,-4-2-42-16,-3-3 0 15,6 7-26-15,3 5 0 16,2 5-8-16,2-13 0 0,-2 13-9 16,16-12 1-16,3 4-6 15,14-4 1-15,8-1-5 16,15 1 0-16,29 7 5 15,19-5 1-15,23-4 2 16,25-2 0-16,30 8 0 16,35-1 0-16,30-5 0 15,12-1 0-15,12-10-1 16,5 5 1-16,2 2 9 16,-11-1 1-16,-5-2 2 0,-13 1 0 15,-20 2 1-15,-13-1 1 16,-12 6 0-16,-13 4 0 15,-6 5-9-15,-10 8 1 16,-8 8-11-16,-5 10 0 16,-1 6-13-16,-25-7 0 15,-136-21-2097-15</inkml:trace>
  <inkml:trace contextRef="#ctx0" brushRef="#br0" timeOffset="71335.28">4625 10087 1556 0,'-23'11'0'16,"-35"15"51"-16,-18 12 0 16,-2 10 29-16,-3 9 1 15,0 2-18-15,-5 12 0 16,-4 12-35-16,5 11 1 15,16 10-12-15,6 15 0 0,13 14-6 16,13 7 1-16,14-5-5 16,15 0 0-16,18 2-2 15,17-4 1-15,18-5-2 16,19-5 0-16,29-7-1 16,20 0 1-16,20 0-1 15,24-2 0-15,22-6-2 16,30-1 1-16,22 0-1 15,21-5 1-15,23 0-1 16,14-3 0-16,9-2 0 16,23 2 0-16,15-1 0 15,23-9 0-15,8-12 0 0,30-9 0 16,20-13 0-16,23-6 1 16,14-4 0-16,19 0 1 15,10-2-1-15,14-2 0 16,34 3 0-16,4-3 1 15,3-1 0-15,7 2 0 16,1-1 1-16,22-1 0 16,2-7-1-16,2-5 1 15,-1-6 1-15,9-6 1 16,13-9-1-16,12-6 0 16,18-4 0-16,22-9 0 15,6-9 2-15,-3-7 0 16,-3-5-1-16,-10-1 0 15,-10-1-1-15,-10-5 1 16,-6-5 2-16,-20-1 0 16,-23-5 5-16,-40-6 0 15,-29-8 4-15,-40-3 0 0,-28 1 3 16,-50-8 0-16,-40 2-1 16,-41-8 1-16,-37-12 0 15,-44-4 1-15,-48 9 3 16,-37-4 0-16,-40-10-2 15,-32-2 0-15,-27 3-4 16,-27-6 1-16,-29-7-2 16,-32-4 0-16,-29-5-3 15,-35-5 1-15,-29-14-1 0,-34 1 1 16,-24 0-4-16,-32 5 0 16,-23 4-3-16,-27-3 1 15,-26 5-2-15,-15 9 0 16,-28 7-2-16,-10 3 1 15,-10 0-3-15,-13 6 1 16,-12 10-2-16,-28 1 1 16,-10 1-2-16,-4 5 1 15,-15 6-1-15,-5 11 0 16,-5 11-1-16,-9 1 1 16,-7-3-1-16,-14 1 1 15,-7 6-1-15,-1 3 1 16,-1 3-1-16,-3 8 1 15,1 6-1-15,-10-3 1 16,-4 2-1-16,0-1 1 0,2-4-1 16,7-4 1-16,2 3-1 15,-8 6 0-15,-11 3 0 16,-6 7 0-16,0 5 0 16,-16 9 1-16,7 5 0 15,-9 14 0-15,-8 7 0 16,-6 19 0-16,-7 15 0 15,-10 18 1-15,-15 17-1 16,-24 19 1-16,-11 14-2 16,6 21 1-16,7 22 0 15,13 23 0-15,26 26-2 16,10 23 0-16,10 26-6 0,29 14 0 16,536-271-2039-16</inkml:trace>
</inkml:ink>
</file>

<file path=ppt/ink/ink32.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21T15:10:57.465"/>
    </inkml:context>
    <inkml:brush xml:id="br0">
      <inkml:brushProperty name="width" value="0.05292" units="cm"/>
      <inkml:brushProperty name="height" value="0.05292" units="cm"/>
      <inkml:brushProperty name="color" value="#FF0000"/>
    </inkml:brush>
  </inkml:definitions>
  <inkml:trace contextRef="#ctx0" brushRef="#br0">5145 11024 974 0,'0'0'0'0,"48"-7"40"16,-2 2 0-16,21 1 45 16,5 1 1-16,6 1-9 0,-1 2 0 15,-6 2-19-15,1 1 1 16,16 1-15-1,6-1 1-15,-4-1-9 0,5-1 1 16,13 5-12-16,1-3 1 16,-1-5-4-16,1 1 0 15,4 1-3-15,-4 1 1 16,2 1 0-16,2 2 0 16,4 1 6-16,-4-3 0 15,-2 3 8-15,3 0 0 16,10-2-3-16,-8-1 1 15,-6 2 3-15,-3-3 0 16,8 3-9-16,1-6 0 16,1-8-1-16,-3-2 0 15,15-1 1-15,0 3 1 16,-9-2-2-16,2-2 1 0,8-2-4 16,-3 1 1-16,-5 3-2 15,-4 3 0-15,4 2-4 16,-4 2 0-16,-7 0-5 15,2 1 1-15,5 4-2 16,4-3 0-16,-1-1-2 16,-1 3 1-16,2-4 1 15,7 1 0-15,7 1 1 16,-6-1 0-16,-10 1-1 16,9 1 0-16,7 2 0 15,-6 0 0-15,-8 5-3 0,0 0 1 16,8-1-1-16,-1 3 0 15,-4 1-2-15,-7 1 1 16,4-4-2-16,0 0 1 16,1 2-1-16,1 0 1 15,-1 0 1-15,4 0 0 16,9 0 0-16,-2 2 1 16,-10-1-1-16,4 3 1 15,8-1 0-15,-5 0 0 16,-11 3-2-16,0 0 1 15,3 3-1-15,-1 1 1 16,-6-3-2-16,2 2 1 16,4-1-2-16,0 1 1 15,-6 1 1-15,2-8 0 16,4-1 2-16,2 5 0 16,-1-1 0-16,4-4 0 0,-7 1 0 15,3 0 1-15,10 1-1 16,-8-1 1-16,-5-4 1 15,2 0 0-15,5 5-2 16,-4-1 0-16,-3 0 0 16,0-1 0-16,3 1-2 15,3 0 1-15,-3 1 1 16,2-5 0-16,6 2-1 16,1-2 0-16,11-1 0 15,2-4 0-15,-4-4 0 0,2 3 0 16,3 1-1-16,2-2 0 15,4-3 0-15,-2 0 0 16,-4 1-1-16,2 1 0 16,2-1 0-16,9 1 1 15,2 1-1-15,-6-3 1 16,0 1-1-16,0 1 0 16,4-2 1-16,3 1 1 15,6 1 0-15,1-1 0 16,2-4 0-16,6-3 1 15,-1-1-2-15,1-2 0 16,1 0-1-16,9-5 1 16,3 2-1-16,9 2 1 15,4 1-2-15,-5 0 1 16,-2 0 0-16,-2 0 0 16,0-7 1-16,0 1 1 15,-2-6 0-15,4 7 0 0,3 1-1 16,-1 3 0-16,-3-4 0 15,-1 1 1-15,6 5-2 16,1-5 1-16,-9 4-1 16,6 2 1-16,3 2-1 15,0 0 0-15,3-1 1 16,-2 3 0-16,-3-3 2 16,0 1 0-16,-1-1 0 15,-1-1 1-15,-3-2 1 16,-5-1 0-16,-2-2 1 0,-2 1 1 15,-1 2 1-15,-3 2 0 16,-2 2 1-16,8-1 0 16,8 3 0-16,-6-5 1 15,-7-4-2-15,-15 2 1 16,-10 2-2-16,-2 3 0 16,-3 0-1-16,-14-1 0 15,-13 3-1-15,-12-1 0 16,-11 0-2-16,-8 1 0 15,-17-1-1-15,-13 4 1 16,-20 0-2-16,-14 3 1 16,-12-2-6-16,-8 4 0 15,-3 0-1-15,-7 0 0 16,-3 7-4-16,-4-14 1 16,7 7-2616-16</inkml:trace>
  <inkml:trace contextRef="#ctx0" brushRef="#br0" timeOffset="2235.13">4332 11989 1187 0,'0'0'0'0,"46"-7"26"16,2 6 0-16,6 2 31 0,4 1 1 16,2-2 0-16,-1 2 0 15,-5 1-29-15,10 3 0 16,17 4-13-16,9 2 1 15,0 0-4-15,9-1 0 16,5-5-1-16,5 0 1 16,4-3 6-16,3-3 0 15,8 2 9-15,1-2 1 16,2-2 11-16,4 2 1 16,10 0 1-16,3 5 0 15,-1 0-6-15,-2 1 0 16,8-1-2-16,4-2 0 15,9-3-7-15,6 0 1 0,-2 2-5 16,-6 0 1-16,-6-2-6 16,3 0 1-16,1 5-4 15,5-2 0-15,4 4-2 16,-1-1 0-16,-9-6-4 16,4 0 1-16,1 5 4 15,4-4 0-15,1 3-3 16,4-1 0-16,6 1 5 15,-6-2 0-15,0-6 0 16,-2 2 1-16,6 2-3 0,5 2 1 16,1 3 0-16,-1 2 0 15,6 4-2-15,-5-3 1 16,-6-1-4-16,-8 4 0 16,-3-1-1-16,-1 2 1 15,4 4-2-15,4-1 1 16,4 1-2-16,1-2 0 15,-4 1-1-15,-1-3 0 16,1-5 0-16,3-2 0 16,1-3-1-16,6 2 0 15,-2 3-1-15,-2-4 0 16,7-1 0-16,-5 1 1 16,-5 1-1-16,-6 1 0 15,2-2-1-15,-1-3 1 16,4 0-1-16,5 0 0 15,-1 0-1-15,5-3 1 0,2 1-1 16,-8 0 0-16,-6-1 0 16,-2 1 1-16,-3-3-1 15,5 3 1-15,5 2 0 16,1-1 0-16,6-6 0 16,-1-2 1-16,-7-1 0 15,1-1 1-15,-3 3-1 16,-2-1 0-16,-4 0-1 15,5-1 1-15,6-1 0 16,2 1 0-16,0-2-1 0,-1-2 1 16,1 0 3-16,6-1 1 15,-1-4 1-15,0 0 1 16,-2 0 2-16,6-2 0 16,9 0-2-16,-2 0 0 15,-1 2-1-15,3 2 1 16,-1 0-3-16,5-4 1 15,-1 5-2-15,-2 1 0 16,2 1-1-16,2 2 0 16,-6 3 0-16,5-3 0 15,-3-4-1-15,0 4 0 16,0 4-1-16,-3 2 1 16,0 0 0-16,0 2 0 15,1 2 1-15,1-3 1 16,-6 2-1-16,-1-1 1 15,-6 1-1-15,-2-1 1 16,3 3 0-16,-3 1 0 16,-1 0-1-16,1 0 1 0,1 0-2 15,-1 0 1-15,9 0 0 16,-3 0 0-16,2 0-1 16,-6 1 0-16,-4 1-1 15,-9 2 1-15,-5 1-2 16,1 0 0-16,-4 2 0 15,-2 1 0-15,-5-4-1 16,-14-2 1-16,-4 1-1 0,-8 1 1 16,-4-3-1-16,-11 1 0 15,-10 3 0-15,-4-5 0 16,-6 0 2-16,-12 2 0 16,-13 1 2-16,-17-1 0 15,-15-2 2-15,-12 0 1 16,-8 2 1-16,-3-2 1 15,-2 0 3-15,-3 0 1 16,-11 0-3-16,8 0 0 16,-8 0-1-16,0 0 1 15,2 7-3-15,-2-7 0 16,0 0-2297-16</inkml:trace>
</inkml:ink>
</file>

<file path=ppt/ink/ink33.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21T15:11:32.377"/>
    </inkml:context>
    <inkml:brush xml:id="br0">
      <inkml:brushProperty name="width" value="0.05292" units="cm"/>
      <inkml:brushProperty name="height" value="0.05292" units="cm"/>
      <inkml:brushProperty name="color" value="#FF0000"/>
    </inkml:brush>
  </inkml:definitions>
  <inkml:trace contextRef="#ctx0" brushRef="#br0">4928 6360 1366 0,'0'0'0'0,"0"0"42"16,0 0 0-16,0 0 71 16,0-19 0-16,-14 1-20 15,-14-6 1-15,-11 10-44 16,-3 6 0-16,-2 9-21 0,-9 12 1 15,-4 2-13-15,-4 6 0 16,-21-7 0-16,1 5 0 16,4 2 1-16,-1-1 0 15,2 3-6-15,-1 1 0 16,1 0 0-16,4 4 1 16,17 3-5-16,2 2 0 15,12 2-3-15,10-1 0 16,8 3-1-16,3 1 0 15,8 7-1-15,3 1 0 16,9 8-1-16,0 10 0 16,5 14-1-16,2 17 0 15,-5 18-1-15,2 9 1 16,-4 17-1-16,-6 8 0 16,-1 9 0-16,-3 5 0 15,-8 5 0-15,-5-2 0 16,-3 8-1-16,-6-8 1 0,-5-1-1 15,2-13 0-15,3-11 0 16,4-10 0-16,-4-2 1 16,6-10 0-16,-1-2 0 15,4-8 0-15,0-10 0 16,-3 0 1-16,3-9 2 16,2-7 0-16,1-1 4 15,3-6 0-15,-6-6 2 0,2-9 1 16,1-6 4-16,2-9 0 15,4-11-1-15,9-8 1 16,2-7 0-16,3-4 0 16,0-2-2-16,12 0 1 15,11 0-2-15,9-5 1 16,1-7-2-16,8 0 1 16,6 2-3-16,13 3 1 15,7 5-1-15,7 2 0 16,15 0-1-16,1 2 1 15,1 7-1-15,8 2 1 16,10 2-2-16,13 1 1 16,3 6 2-16,2 2 1 15,-1 4 3-15,1 2 0 16,10 0-1-16,1-6 1 16,-6-4-3-16,11 1 0 15,7 7-4-15,0-3 1 0,-150-35-1948 16</inkml:trace>
  <inkml:trace contextRef="#ctx0" brushRef="#br0" timeOffset="12215.98">4436 12737 1467 0,'-19'-4'0'0,"-34"-8"44"15,-7-2 1-15,2 2 46 16,-9 5 0-16,-14 9-33 16,-6 9 0-16,6 8-36 15,-4 13 1-15,-3 17-10 16,-5 15 1-16,1 12-6 16,7 12 0-16,18 14-4 15,7 6 1-15,2-3-3 16,12 1 1-16,7-7-3 15,16-4 0-15,13-12 0 0,19-4 0 16,14-6-2-16,14-11 0 16,12-6-3-16,14-8 1 15,19-3-3-15,13-7 0 16,12-10-1-16,12-4 1 16,11-10-3-16,1 0 1 15,1-4-1-15,7-1 1 16,11 0-1-16,13-1 1 15,11-3 2-15,-1 1 1 16,-5-6 0-16,1 0 0 16,4 0 1-16,7 1 0 15,5 1 2-15,5 2 1 16,1 2 0-16,6 5 1 16,1 3 0-16,-7 1 1 0,3 1 0 15,-6 1 0-15,-1 0 0 16,6-1 0-16,2-2 1 15,8 0 0-15,0 0 1 16,5-8 1-16,6 0 2 16,6 1 0-16,1-2 0 15,-1 0 0-15,2-3-1 16,1-2 1-16,2 0-1 16,5 3 1-16,-8 2-1 15,7 1 0-15,6-3-1 16,-6 2 1-16,-1-3-1 0,1 3 0 15,9 4-1 1,-2 1 1-16,4 1 0 0,4-1 0 16,8-1-1-16,6-4 0 15,1-2 0-15,0-3 1 16,-7-5 0-16,2 0 0 16,-5-2-1-16,3 3 1 15,-1 1 0-15,-1 1 1 16,-1 4 2-16,3 1 1 15,4 1 1-15,3 3 1 16,4-2 1-16,3 4 1 16,1-4-1-16,1-3 1 15,-4 1-1-15,3 1 1 16,-13-1-3-16,2 6 0 16,-4 5 0-16,2-1 0 15,3-1-1-15,-1 2 1 16,0 5-1-16,0 0 1 0,-2 0 0 15,1 0 0-15,3 0-2 16,1-1 1-16,-3-6 1 16,-4 0 0-16,0-3 1 15,2-2 1-15,-1 0 1 16,1 1 0-16,0 1 1 16,1-4 1-16,12-5 0 15,-1 0 1-15,8 2-1 16,-5-1 0-16,-1-1 0 15,-3-3 1-15,0-2-2 0,-3-2 0 16,5 0-1-16,-4 2 0 16,-4-4 3-16,0-3 0 15,6 2 0-15,-4-1 1 16,0 3-2-16,-9-5 1 16,-7-2-2-16,-10-4 0 15,1-2 1-15,-1 0 0 16,5 1-2-16,-4-5 1 15,-1-6-1-15,-4 0 0 16,-4 0-1-16,-3 3 0 16,-10-3-1-16,-11 0 1 15,-8-9-1-15,-9-3 0 16,-17 0-1-16,-14-2 1 16,-17-2 1-16,-18-2 0 15,-18 3 0-15,-17-8 0 0,-17 2-1 16,-16-2 1-1,-21-4-1-15,-20-5 1 0,-22-6-3 16,-17 0 1-16,-14 1-1 16,-18 3 1-16,-16 1-4 15,-16 0 0-15,-17 0-2 16,-16 3 0-16,-15 2-1 16,-27 0 0-16,-22 6-1 15,-21 4 1-15,-23 4-1 16,-15 4 0-16,-12 6 0 15,-15 2 0-15,-16-1 0 0,-3 6 0 16,-10 5-1-16,-13-1 1 16,-6-5-2-16,-3 4 1 15,-8 0-1-15,-5 2 0 16,-3-1 0-16,0-2 0 16,-2-2 0-16,-7-1 0 15,-7-1-1-15,-16 3 1 16,4-1 1-16,-1 2 1 15,-1 3 0-15,-5-6 0 16,-4 0 0-16,-6 3 1 16,-8 12 0-16,0 0 0 15,-5 7 1-15,-2-5 0 16,-8 3 0-16,1-3 1 16,-4-3-2-16,-1 4 1 15,-4 6-2-15,-4 2 1 16,2-1-1-16,-3 4 0 15,7 9 0-15,5 1 0 0,0 2 0 16,2 7 0-16,5 2 0 16,2 0 0-16,-4-2-1 15,0 2 0-15,4-1-2 16,5 6 0-16,4-1-1 16,12 1 1-16,12-2-4 15,-1-2 0-15,-6 3-3 16,11-5 1-16,9-4-2 15,3-1 0-15,9 1-2 16,5-4 1-16,2-1 0 0,16-1 0 16,0 2 7-16,14 4 1 15,6 3 3-15,1-4 0 16,-2 2 1-16,9 4 0 16,9 0 1-16,7 2 0 15,11 1 2-15,5 0 1 16,16-2 1-16,-2 6 0 15,2 5 1-15,7 7 0 16,7-2 0-16,10 3 1 16,13 4-3-16,5 6 1 15,9 4-2-15,9 0 1 16,14 3-4-16,17-5 0 16,154-53-1957-16</inkml:trace>
</inkml:ink>
</file>

<file path=ppt/ink/ink34.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21T15:12:38.276"/>
    </inkml:context>
    <inkml:brush xml:id="br0">
      <inkml:brushProperty name="width" value="0.05292" units="cm"/>
      <inkml:brushProperty name="height" value="0.05292" units="cm"/>
      <inkml:brushProperty name="color" value="#FF0000"/>
    </inkml:brush>
  </inkml:definitions>
  <inkml:trace contextRef="#ctx0" brushRef="#br0">7248 9572 1444 0,'0'0'0'0,"-35"-38"53"0,-6 5 1 16,-5-7 43-16,-12-3 1 15,0-6-22 1,-2-4 0-16,-13-6-45 0,-2 7 0 16,-12 14-12-16,2 14 0 15,3 11-6-15,-12 12 0 16,-15 9-4-16,-4 8 0 15,5 10-4-15,-1 3 1 16,-16 8-1-16,-2 1 1 16,0 7-3-16,-4 3 1 15,-17 6-2-15,-11 5 0 16,-8 6-1-16,4 10 1 16,1 11-1-16,3 3 0 15,11-3 0-15,3 1 0 16,3 8 0-16,9 2 0 15,20-2 0-15,6-7 0 16,3 2 0-16,17 0 0 0,11-2 0 16,22 1 0-16,8-3-1 15,11 1 0-15,15 3-1 16,13-5 1-16,16-11-2 16,12-8 1-16,11-6-3 15,14-4 1-15,16-6-2 16,12-2 0-16,10 1-2 15,12-1 0-15,2-8-2 16,12-7 0-16,6-5-1 16,15-2 1-16,13-2-1 0,11-3 1 15,20-8 1-15,10 1 1 16,6 2-1-16,6 1 1 16,12-1 1-16,2 4 0 15,6 6 3-15,9 4 0 16,10-1 1-16,2-1 1 15,6 3 0-15,1 0 0 16,7-1-1-16,6-6 0 16,3 0 0-16,10-1 0 15,5-8 0-15,4-1 0 16,4-2 0-16,23 0 0 16,10 0 1-16,3-3 1 15,1-4 0-15,12 0 0 16,15 2 0-16,4-3 0 15,1-6 0-15,7 0 0 16,30 1 0-16,7-6 0 0,0-2 0 16,5-1 1-16,14-1 1 15,7-1 1-15,4-3 2 16,9-1 1-16,3 4 2 16,7-2 0-16,11-3 4 15,0 1 1-15,3 4 1 16,-1 2 0-16,0-9 3 15,3 5 0-15,9 2 2 16,0 3 1-16,1 0 1 16,1 2 0-16,5 2-1 0,-2 0 0 15,-1 3-1 1,1 2 0-16,4 2-3 0,-7 3 0 16,-2 0-3-16,-13-1 1 15,-10-4-2-15,-9 3 0 16,-10 1-2-16,-11-9 1 15,-19-11-1-15,-20-6 0 16,-19-4 8-16,-20-7 1 16,-10-7 0-16,-25-5 0 15,-28-7 9-15,-19-9 1 16,-20-6 2-16,-26-2 0 16,-20-11-5-16,-26 2 1 15,-29 2-4-15,-24 0 1 16,-28-7-6-16,-25 5 1 15,-27 4-4-15,-29-4 0 16,-36-9-4-16,-37 4 0 16,-37-2-4-16,-35 4 0 15,-47 0-7-15,-44 3 1 0,-43 0-2 16,-37 2 1-16,-30-2-5 16,-25 0 0-16,-23 7-4 15,-24 2 0-15,-15 1-3 16,-22-1 0-16,-13-2-2 15,-18 5 1-15,-7 2 0 16,-17 9 1-16,-28 3 0 16,-8 5 1-16,-3-3-1 15,-9 10 0-15,-17 11 1 16,-9 0 0-16,-13 8 0 0,-10 5 1 16,-11 11 1-16,-4 5 1 15,-11 2 0-15,-3 6 0 16,6 6 2-16,-4 7 1 15,2 1 1-15,-3-4 1 16,7-6 1-16,1 0 0 16,4-2 0-16,7-4 0 15,12-12 2-15,-7-9 0 16,-3-11 0-16,-13 0 1 16,-3 5 5-16,-11 14 0 15,-8 14 9-15,-20 29 0 16,-18 34 5-16,-35 39 0 15,-12 50-2-15,-2 2 0 16,732-161-1965-16</inkml:trace>
  <inkml:trace contextRef="#ctx0" brushRef="#br0" timeOffset="54917.3">6512 15118 1635 0,'0'0'0'15,"-21"-15"67"-15,7 4 1 16,-4 6 47-16,-6 2 1 16,-17-1-51-16,-7 1 1 15,-6-3-39-15,-1-2 1 16,-3-4-14-16,3 1 0 15,2 3-5-15,-1 1 1 16,-5-2-2-16,-1-1 0 16,-12-6-1-16,0 1 1 15,-1 1-1-15,1 0 1 16,-4 0 0-16,-10 4 0 16,-4 1 0-16,-5 6 0 15,1 3 10-15,-1 3 1 0,-6 2 7 16,-3 6 1-16,6 4 0 15,-7 8 1-15,-2 3-3 16,-2 5 0-16,4 3-3 16,-2 6 0-16,-6 5-7 15,4 4 1-15,6 4-3 16,5 6 0-16,1 3-2 16,-2 6 0-16,5 6-3 15,11 1 1-15,11-4-2 16,1 5 0-16,3 3-2 0,4 1 1 15,6-4-3-15,9 2 1 16,8 2-2-16,13 1 0 16,7 0-1-16,7 2 1 15,8-1-2-15,8-4 1 16,7-1-1-16,12-2 0 16,11-4 0-16,10-4 0 15,14 1-1-15,4-2 1 16,4-8-2-16,3 0 1 15,11-5-3-15,8-1 0 16,20-3-4-16,3-6 1 16,1-3-2-16,11-2 1 15,5-2 0-15,15-5 0 16,21-1 1-16,4-1 1 16,7 2 1-16,7-1 0 15,6-1-1-15,7-3 1 16,11-2-1-16,3 0 1 0,1 2-1 15,14 4 0-15,7-1 1 16,2 1 0-16,4-3 0 16,17-2 1-16,2-6 0 15,11-6 1-15,3-4 0 16,11-4 0-16,-4-1 0 16,5-4 1-16,4-4-1 15,14 1 1-15,11 3 0 16,2 2 0-16,-5-1 0 0,1 4 0 15,2 1 0-15,7 1 1 16,7 5 0-16,-1 0 0 16,1-2 0-16,9 1 1 15,6-1 0-15,-1-1 0 16,-5-4 0-16,5-3 0 16,9-4 0-16,5-2 0 15,0-1 0-15,1-2 0 16,8 0 0-16,9 0 0 15,1-1 0-15,1-3 1 16,-4 1-1-16,8 1 1 16,10 4 0-16,-1-2 0 15,-1-5 0-15,5-2 1 16,0 0 0-16,6 2 0 16,10-2 0-16,3 2 0 15,2 0 0-15,-3 2 1 16,0-1-1-16,-4-1 1 15,0-5 0-15,4 0 0 0,-6-6 0 16,4 1 1-16,2 1 0 16,-4 0 1-16,-4-3 0 15,-2 0 0-15,-5-1-1 16,-6 1 1-16,-11-2 0 16,-16-3 0-16,-7-2-1 15,-20 1 1-15,-17-3 1 16,-19 1 0-16,-13 0-1 15,-14-4 1-15,-10-9-1 0,-6-7 1 16,-12-8 4-16,-9-8 0 16,-12-3 6-16,-20-3 0 15,-12-4 1-15,-18 0 0 16,-15 2 3-16,-22 5 0 16,-23 2 1-16,-19 5 1 15,-19 0 0-15,-16 1 0 16,-24 3 1-16,-22 4 0 15,-25 1-2-15,-26 3 0 16,-25 2-6-16,-21 5 1 16,-22 5-5-16,-18 4 1 15,-21 1-5-15,-32-1 0 16,-31 1-2-16,-28 2 1 16,-24 4-2-16,-20 1 0 15,-16 2 0-15,-16 0 1 16,-17 0-2-16,-4-1 1 15,-13-3-1-15,-4 1 1 16,-4-1-1-16,-18-1 0 0,-5-5-1 16,-9 0 1-16,-3-3-2 15,-6 1 1-15,-12 0-1 16,-3 0 1-16,-1-3-1 16,-4-1 1-16,-7 1-1 15,-2-8 1-15,-1-1 0 16,-14-2 0-16,-5-3-1 15,4 1 1-15,3 0-1 16,0 4 1-16,-11 3-1 0,3 4 1 16,4-2-1-16,-6 2 1 15,-5 3-1-15,8 2 0 16,6 0-1-16,-1 3 1 16,0 6-1-16,-1 5 0 15,1 3 0-15,7 5 1 16,8 3 0-16,3-1 0 15,-2 0 0-15,5 2 0 16,11 0 0-16,2 5 0 16,7 3-1-16,3 4 0 15,6 2 0-15,1 3 0 16,9 4-1-16,-1 1 1 16,-9 4-1-16,5 5 1 15,8 7-1-15,-2 9 1 16,1 6-2-16,-8 13 0 15,-7 15 0-15,-3 7 0 16,-7 4-1-16,4 18 1 0,5 17-9 16,6 11 1-16,6 16-12 15,-3 14 1-15,388-156-2239 16</inkml:trace>
</inkml:ink>
</file>

<file path=ppt/ink/ink35.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21T15:17:33.992"/>
    </inkml:context>
    <inkml:brush xml:id="br0">
      <inkml:brushProperty name="width" value="0.05292" units="cm"/>
      <inkml:brushProperty name="height" value="0.05292" units="cm"/>
      <inkml:brushProperty name="color" value="#FF0000"/>
    </inkml:brush>
  </inkml:definitions>
  <inkml:trace contextRef="#ctx0" brushRef="#br0">4978 9030 1007 0,'-20'-9'0'0,"-38"-10"33"16,-18-1 0-16,-1 2 56 16,-13 1 0-16,-20 5 7 15,-3 0 1-15,1 7-32 16,-1 5 1-16,-4 5-24 16,10 9 1-16,8 10-17 15,2 5 1-15,-7 4-6 16,1 7 1-16,12 1-3 15,6 4 0-15,4 9-2 0,0 0 1 16,3 5-1 0,8 3 0-16,10 7-6 0,10 9 0 15,13 2-1-15,5 3 0 16,15 7-1-16,8-4 0 16,14-8-3-16,16-9 0 15,17 2-3-15,16 0 1 16,24 0-1-16,10-9 0 15,7-8-2-15,9-7 1 16,18-6-1-16,14-3 1 16,12-5-2-16,14-7 1 15,6 2 0-15,14-4 0 16,15-3 0-16,6 0 1 16,14-7-1-16,5 5 1 15,7 3 0-15,6 2 0 16,5 1 1-16,9-1 1 15,8 0 1-15,6 0 1 16,16 2 0-16,1-5 1 16,8-7 1-16,-3-6 1 0,1-2-1 15,21-1 1-15,18 0 0 16,3-2 0-16,-2 1-2 16,16-2 0-16,11-4 0 15,9 2 0-15,3 0 3 16,10 0 0-16,10 2 2 15,3 5 0-15,-2-4 1 16,1 6 1-16,2 3-2 0,7 2 1 16,-1 1 2-16,12 3 0 15,4-1 0-15,4 2 1 16,-4 3 0-16,0 3 0 16,0-1 0-16,1 0 0 15,6-3 0-15,4-2 0 16,1-5-2-16,6-2 0 15,5-5-2-15,3 1 1 16,15-1 0-16,3-3 0 16,3-6 0-16,8-1 1 15,9-11-2-15,6-2 1 16,8-13-2-16,-1-8 1 16,8-9 0-16,-7-6 0 15,-8-5-1-15,-1-6 0 16,-2-2-2-16,-7-6 0 15,-11-11-1-15,-24-2 1 16,-16-5-2-16,-22 1 0 0,-24 1 0 16,-42 1 0-16,-39-4 0 15,-53 7 0-15,-53 8 0 16,-48 10 0-16,-49 2-4 16,-42 1 0-16,-41-12-3 15,-39 3 1-15,-39 2-1 16,-40 3 0-16,-42 3-3 15,-47-1 1-15,-55 6-8 16,-40 4 1-16,-40 7-10 0,-41 6 0 16,-33 1-7-16,-28 4 1 15,-34 3 3-15,-9 3 1 16,-16 4 1-16,-12 6 0 16,-16-5 5-16,-21 5 1 15,-10 13 8-15,-15 1 0 16,-19-2 3-16,-13-1 1 15,-8 9 2-15,-13 9 0 16,-24-1 0-16,-2-1 1 16,-6 0 1-16,-2-3 1 15,-3-4 4-15,-5-2 1 16,-2-7 2-16,-7 2 1 16,-8 4 1-16,-17-6 1 15,-1-8 1-15,0-14 0 16,1-7 0-16,-5 0 1 15,-6-2 0-15,-8 2 0 16,-4 1 2-16,-5 6 1 16,1 5-1-16,-12 13 1 0,-8 16-5 15,-7 32 1-15,-11 37-1 16,20 37 1-16,5 44-2 16,47 28 0-16,42 37-7 15,-571 186-5-15</inkml:trace>
  <inkml:trace contextRef="#ctx0" brushRef="#br0" timeOffset="61066.59">2729 10982 1310 0,'0'0'0'16,"0"0"48"-16,-32-21 0 15,18 16 35-15,-9 5 0 16,-12 5-25-16,-1 4 0 15,-1 5-21-15,0 5 0 16,-2 7-8-16,2 8 0 16,2 10-7-16,-2 6 0 15,-7 7 2-15,-7 12 0 16,-2 7-3-16,-5 9 1 16,3 3-6-16,0 6 0 0,10-4 1 15,-3 3 0-15,2 13 0 16,-5-4 0-16,2-2-3 15,-1 1 1-15,10-1-2 16,3-1 0-16,7 1-2 16,7-5 1-16,10-8-3 15,8-1 0-15,8-6-2 16,6-6 0-16,9-10 0 16,10-1 0-16,9-6-3 0,16-2 1 15,11 2 0 1,3-1 1-16,1-1-1 0,8-5 0 15,14-3-1-15,11-2 0 16,3-2-2-16,7-8 1 16,12-6-1-16,12 1 0 15,0 3 0-15,12-2 0 16,19-5 0-16,10-2 1 16,9-5 0-16,13 0 0 15,5-3-1-15,6-3 1 16,12-2 0-16,8-3 1 15,8-2-1-15,2-3 0 16,5-1 0-16,12-2 1 16,1 0-2-16,10 3 1 15,17 1-2-15,1-1 1 16,10-1-1-16,-2-2 0 16,-1 0 0-16,10 3 1 15,10 1 0-15,0-1 0 0,8-3 0 16,1 2 0-16,-9 3 0 15,18 0 0-15,3 4 0 16,6-4 0-16,0-1-1 16,1-4 1-16,11-2-1 15,-2-1 1-15,-3-1-1 16,3-3 1-16,11 4-1 16,14-1 0-16,3-3 0 15,-3 0 1-15,-5 2 0 0,-2-2 0 16,9 6 0-16,1-5 0 15,2-1 2-15,1 1 0 16,-10-1 0-16,6 3 1 16,6 2 1-16,7 1 1 15,-8-3 1-15,-2-1 1 16,-2-2 0-16,4 0 0 16,2-1 0-16,2-3 0 15,3 4 1-15,-6 2 1 16,-11-4-3-16,-1 2 1 15,2-3-1-15,1 5 1 16,-1 8-1-16,-5-1 0 16,-13-7 0-16,1 3 0 15,1 2-2-15,-10 0 1 16,-13-10 0-16,-5-1 0 16,4 1-2-16,-2 0 1 15,-8-3 2-15,-2-6 1 0,1-1-2 16,-7-6 0-16,-11-7 0 15,-5-2 1-15,-14-5-1 16,-5 1 1-16,-9-1-2 16,-9-3 1-16,-20-4-2 15,-13-3 1-15,-22-1 0 16,-13 0 1-16,-22 2 0 16,-18 2 0-16,-12-1 4 0,-21-4 1 15,-23-3 3 1,-17-1 1-16,-13 4 2 0,-11 2 1 15,-10 3-1-15,-11 2 1 16,-12 2-3-16,-14 0 0 16,-16-2-2-16,-12 0 0 15,-13 0-2-15,-12 0 0 16,-13-2-10-16,-13 6 1 16,-17 4-3-16,-13 8 0 15,-13-2 0-15,-11 1 0 16,-10-3-2-16,-9 1 1 15,-12 0-2-15,-9 0 1 16,-12-1-2-16,-13-4 1 16,-7-1-2-16,-15 2 1 15,-8 3 0-15,-7 0 0 16,-1 4-1-16,-5 1 1 16,-7 4 0-16,-12 3 0 15,-5-3 0-15,-8 1 1 0,-18-1 0 16,-9 7 0-16,-8-1 0 15,-9 6 1-15,-10 5 1 16,-6 2 0-16,-13-2 0 16,-14 2 1-16,0 0 0 15,-7 1 0-15,-9 3 0 16,-7-1 0-16,-5-1 0 16,-1 3 1-16,1 5 0 15,0-4 0-15,0-7 1 16,-9-3 0-16,-4 0 1 0,-5-3 0 15,-12 5 0-15,0 5 0 16,7-1 4-16,-4 3 0 16,-3 3 2-16,-4-3 1 15,-5 2 3-15,-4 0 1 16,-3 3 0-16,-5 0 1 16,-2 2 0-16,-2 0 1 15,0 0-4-15,0 0 0 16,-2 0-3-16,-7 0 1 15,8 0-3-15,1 0 0 16,11-2-2-16,6-5 1 16,3-5-1-16,-3 3 1 15,8 2-1-15,2 0 0 16,-2-5-2-16,1 0 0 16,6 1-1-16,2 4 0 15,4 0-1-15,14 5 0 16,11 1-1-16,10-3 1 0,-1-3 0 15,6 0 1-15,12 2-1 16,7-4 1-16,2-3 0 16,23-2 0-16,6 0 3 15,7 0 0-15,2-10 3 16,13-2 1-16,16-2 3 16,11-2 1-16,22-1 1 15,9 0 1-15,18-4 0 16,16 2 1-16,24-3-4 15,13 5 0-15,7 3-4 0,12 0 0 16,9 6-8-16,19 1 0 16,108 14-2391-16</inkml:trace>
</inkml:ink>
</file>

<file path=ppt/ink/ink36.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21T15:19:15.275"/>
    </inkml:context>
    <inkml:brush xml:id="br0">
      <inkml:brushProperty name="width" value="0.05292" units="cm"/>
      <inkml:brushProperty name="height" value="0.05292" units="cm"/>
      <inkml:brushProperty name="color" value="#FF0000"/>
    </inkml:brush>
  </inkml:definitions>
  <inkml:trace contextRef="#ctx0" brushRef="#br0">7031 9743 1556 0,'0'0'0'0,"0"0"54"0,-32-7 1 15,2 7 28-15,-7 4 1 16,-2 6-28-16,-1 11 1 16,-3 13-38-16,6 13 0 15,-1 19-10-15,9 8 1 16,6 25-5-16,6 8 0 15,8 2-2-15,0 5 0 16,0 6-2-16,0-1 1 16,-1-5-1-16,-2-1 1 15,-1-4 1-15,-1-3 0 16,0-10 1-16,-5-2 1 16,-3-6 6-16,-9-10 1 15,-6-9 10-15,-16-12 1 0,-11-20 5 16,-12-11 0-16,-1-12 11 15,-8-13 1-15,2-9 0 16,-7-13 1-16,-10-12 6 16,-6-7 1-16,5-5-10 15,-8 0 1-15,-11 7-3 16,-4 5 0-16,-6 6-8 16,-1 7 1-16,-4 7-5 15,-10 4 0-15,-14 7-6 16,6 6 1-16,1 6-6 0,6 6 1 15,1 6-6-15,-7 9 1 16,-6 6-3-16,8 2 0 16,19 6-2-16,9 0 0 15,1 0-1-15,8 2 0 16,14 5-2-16,9 2 0 16,0 5-1-16,11 8 1 15,12 7-1-15,14 6 0 16,12 0-1-16,18 4 0 15,13 5-4-15,10 1 1 16,5 0-5-16,14 3 0 16,17 1-5-16,8 4 0 15,16 4 0-15,7-5 1 16,9-7-2-16,1 0 1 16,6 2-3-16,14-5 1 15,7-6 1-15,14-7 0 16,9-10 3-16,9 0 1 15,12-3 3-15,15-4 1 0,4-7 1 16,18-1 1-16,4-6-1 16,11-2 1-16,2-6-1 15,3 1 1-15,5-1 1 16,7-4 0-16,2-10 1 16,10-4 1-16,9-5 0 15,12-5 1-15,6-8 0 16,4-8 1-16,4-7 0 15,11-3 0-15,6-3 0 0,4 3 0 16,8 3 0-16,11 1 0 16,-3 1 0-16,1 2 0 15,5-4 0-15,5 6 0 16,6 3 0-16,1-4 0 16,2 1 0-16,12 0 1 15,8 4 0-15,-1-1 0 16,-5-1 1-16,9 1 0 15,12 5 0-15,-3 4 0 16,-5 3 0-16,-1 2 0 16,1 2-1-16,13 3 1 15,4 2 0-15,-8-2 0 16,-12-2 0-16,12 1 0 16,8 1 0-16,0-7 0 15,2-3 0-15,2-2 0 16,6 0-1-16,10-2 1 0,5-3-1 15,-1-4 1-15,-6-3-1 16,-2 1 0 0,-7 5 0-16,5 0 0 0,9 3 0 15,-3-4 1-15,-4-5 1 16,-2-2 0-16,0 0-1 16,-3 0 0-16,0-1 2 15,0-3 0-15,-2-2 1 16,-8-3 1-16,-6-3 1 15,4 0 1-15,4 2 2 0,3 0 0 16,-8-4 1-16,-8 2 1 16,-6 4-1-1,-11-1 0-15,-15 2 3 0,-14 2 0 16,-11 0 1-16,-9-1 0 16,-14-1 0-16,-10-9 1 15,-6-3 2-15,-15-3 0 16,-8-5-1-16,-12-4 1 15,-21-6-3-15,-12 0 1 16,-19-3-3-16,-6-3 1 16,-11-6-3-16,-8-6 1 15,-15-3 0-15,-10-8 1 16,-13 2-2-16,-14 0 1 16,-13-12-3-16,-15-2 0 15,-15-6-1-15,-11-6 1 16,-14-5-1-16,-15 0 0 15,-14-5-3-15,-14-2 1 0,-14 0-2 16,-17-2 1-16,-17 4-1 16,-19 1 1-16,-21 3-1 15,-21 8 0-15,-25 3 0 16,-23 4 1-16,-17 12-2 16,-20 0 0-16,-16 7-3 15,-14 6 1-15,-16 5-1 16,-10 4 0-16,-11 4-1 15,-16 3 1-15,-21 4-1 16,-7 2 0-16,-7 4-1 16,-16 3 0-16,-9 4 0 0,-6 1 0 15,-3 0 0-15,-16 5 1 16,-8 6 0-16,-5 6 0 16,-6 2-1-16,-20 3 1 15,-9 0-1-15,-5 4 0 16,-3 1-1-16,-5 2 0 15,-7 4 0-15,-15-1 1 16,-2 3-2-16,-1 1 1 16,-4 0 0-16,-1 1 0 15,-4 1 0-15,-3 0 0 16,0 0 0-16,-4-2 1 16,-2 0 0-16,-1-2 0 15,-2-3 0-15,-16-7 0 16,-2-1 0-16,1 5 1 15,-1 3 0-15,-1 5 0 16,-3 5 0-16,-8 3 1 0,-14 5 0 16,-4 2 0-16,-5 6 0 15,-1 5 0-15,-5 3 0 16,-24 11 1-16,-7 14-1 16,7 12 0-16,4 8-2 15,0 12 1-15,3 10-11 16,12 14 0-16,23 20-17 15,11-12 1-15,515-118-2156 16</inkml:trace>
  <inkml:trace contextRef="#ctx0" brushRef="#br0" timeOffset="27799.89">5701 13928 1231 0,'0'0'0'15,"-41"-23"50"-15,1-1 0 16,-6-4 36-16,-5 2 0 16,-11-3-28-16,-7 3 1 15,-7-2-30-15,4 4 1 16,3 1-15-16,-7 6 1 15,-5 7-4-15,-9 4 0 16,4 3-3-16,-1 1 0 16,3-1-2-16,-8-2 0 15,-7-2 2-15,0 0 1 16,4 3 4-16,0 4 1 0,-13 6 3 16,-1 4 0-16,10 5 2 15,-8 8 1-15,-12 5 3 16,3 8 1-16,8 7-1 15,-1 4 1-15,-9 7-3 16,7 8 1-16,14 7-3 16,2 7 1-16,-4 2-5 15,0 4 1-15,13 6-5 16,6 4 1-16,15 8-4 16,3-1 1-16,2-8-3 15,7-2 0-15,11 1-3 0,7-1 1 16,14-5-3-16,15-5 1 15,12-4-2-15,15-3 1 16,14-1-1-16,6-5 0 16,6-2-1-16,10-5 0 15,6-6 0-15,15-8 0 16,17-3-1-16,9-2 1 16,0-2-1-16,7-2 0 15,22-1-1-15,6-1 0 16,11 1-1-16,7-4 1 15,7-8-1-15,10-3 1 16,6 3-2-16,14-6 1 16,11-1-1-16,7-2 0 15,8-4 0-15,8-5 1 16,12-5-1-16,1 0 1 16,13 2-1-16,4-2 1 0,13 0-1 15,12 2 1-15,2-1-1 16,-1 1 0-16,-3-4 0 15,3-3 1-15,10 2 1 16,17 1 0-16,10 2 0 16,3-2 0-16,-3 1 0 15,22-3 1-15,4 4-1 16,1 0 1-16,1 0 0 16,2 4 0-16,7-4-1 15,12 1 1-15,-1-2-1 0,-2 1 1 16,2-4-1-16,1 8 1 15,9-1-1-15,2 1 1 16,4-4 0-16,-3 3 1 16,-8 0-1-16,11 3 1 15,3-1 0-15,9 0 0 16,10 2 0-16,-4 0 0 16,-15 0 0-16,0 0 0 15,1 0 1-15,7 1 0 16,-1 3 2-16,0-1 0 15,2 0 1-15,-2-1 0 16,-7-2 2-16,-5 0 1 16,-11 0 0-16,5-4 0 15,6-4 0-15,2-3 1 16,-3-1 1-16,1-4 0 16,3-1-2-16,-1-9 1 15,-1-4-1-15,-1 1 1 0,-4-1-1 16,-8-1 1-16,-15-2-1 15,-5 2 1-15,0 0 1 16,-14-2 1-16,-16-9 2 16,-12 6 1-16,-4 3-1 15,-12-2 0-15,-22-1-1 16,-17-1 1-16,-28 3 6 16,-16-1 0-16,-23 2 2 15,-18 0 1-15,-19 2 1 0,-14 1 1 16,-14 2 0-16,-18 1 0 15,-21-3-2-15,-13-3 1 16,-13-3-3-16,-17 3 1 16,-18 5-4-16,-17-5 1 15,-16-12-5-15,-19-2 0 16,-21 2-3-16,-18 0 0 16,-19-7 1-16,-16-2 0 15,-14-1-2-15,-14-4 0 16,-17-9 1-16,-23-1 0 15,-17-4-2-15,-23-1 1 16,-17-4-1-16,-11-3 1 16,-9-6 1-16,-12 0 0 15,-12 8 0-15,-15-4 0 16,-10-6 3-16,-16 1 0 16,-7 3 1-16,-18 0 1 15,-10 0 0-15,-2 6 1 0,-3 2-2 16,-17-1 0-16,-12-7-3 15,-6 4 0-15,-10 5-1 16,-14 3 1-16,-3-1-1 16,-6-1 0-16,-6-1-2 15,-6 8 0-15,-19 1-1 16,-4 6 0-16,-4 7 0 16,1 1 0-16,-7 1-1 15,-3 3 0-15,-4 2-1 16,-2 6 0-16,-8 6 0 0,-3 0 1 15,-8 11-1-15,-4 8 0 16,-9 4-3-16,-7 10 0 16,-6 4-1-16,-3 7 1 15,6 3-1-15,-3 3 0 16,-6 4 0-16,-2-2 0 16,-4-6-1-16,0 6 1 15,1 5-1-15,-27 8 1 16,-25 4 0-16,-7 18 0 15,-4 21 0-15,-11 17 0 16,-26 22 0-16,-10 26 0 16,-3 32-3-16,-5 29 0 15,3 34-6-15,-20 13 1 16,667-253-2217-16</inkml:trace>
</inkml:ink>
</file>

<file path=ppt/ink/ink37.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21T15:23:27.227"/>
    </inkml:context>
    <inkml:brush xml:id="br0">
      <inkml:brushProperty name="width" value="0.05292" units="cm"/>
      <inkml:brushProperty name="height" value="0.05292" units="cm"/>
      <inkml:brushProperty name="color" value="#FF0000"/>
    </inkml:brush>
  </inkml:definitions>
  <inkml:trace contextRef="#ctx0" brushRef="#br0">15940 6481 1276 0,'0'0'0'0,"32"-12"42"0,0 0 1 16,8 1 62-16,10 1 1 15,-1 1-21-15,11 4 1 16,9 2-47-16,10-1 0 16,11 11-16-16,14 5 1 15,18 9-11-15,9 3 1 16,24 6-2-16,19-1 1 15,22-3-2-15,21-3 0 16,21-6 6-16,14-5 1 16,10-7 2-16,23 2 0 15,19-7 4-15,22-3 1 16,29-6-3-16,20-3 1 16,13-9 0-16,18 0 0 15,7 1 14-15,14-1 0 16,3 5 8-16,7 2 1 15,10 7-2-15,-1 0 1 16,9 7-2-16,-7 7 1 0,-5 0-6 16,-2 7 1-16,-4-2-6 15,-8 0 0-15,-11 2-7 16,-23-2 1-16,-16-1-4 16,-21-3 0-16,-30 1-1 15,-19 0 1-15,-30-6 2 16,-34-3 0-16,-37-3 0 15,-26-2 0-15,-25-2 0 16,-28 1 0-16,-29 3-5 16,-26-4 0-16,-21-2-8 0,-18 4 1 15,-15 0-9-15,-20 5 0 16,-32 2-5-16,-23-4 1 16,55 2-2256-16</inkml:trace>
  <inkml:trace contextRef="#ctx0" brushRef="#br0" timeOffset="913.18">3840 7521 1276 0,'0'0'0'0,"21"3"25"16,16 3 1-16,21 4 38 16,11-1 0-16,18-8-14 15,11-1 0-15,14-1-16 16,11-3 0-16,25 1-9 15,16 5 1-15,37 4-4 16,34 5 0-16,24 1-7 16,25-2 1-16,23-3 7 15,14-3 1-15,12-13 2 0,20-5 1 16,30-3 14-16,12 0 0 16,23 4 4-16,7 0 1 15,9 1 5-15,-9 3 0 16,-10 5 10-16,-15-3 1 15,-6 2-7-15,-15-3 0 16,-18 1 9-16,-25 5 0 16,-33 7 0-16,-30-1 0 15,-29 1 0-15,-26 3 0 16,-24 5-12-16,-22-1 1 16,-22 0-9-16,-31 2 0 15,-32 13-22-15,-25-6 0 16,-20-5-11-16,-16-23 1 15,-26 7-2263-15</inkml:trace>
  <inkml:trace contextRef="#ctx0" brushRef="#br0" timeOffset="6231.23">3464 9771 1500 0,'23'-5'0'16,"35"-11"43"-16,20 2 1 15,17 0 34-15,16 7 0 0,22-1-21 16,6 4 1 0,11-1-29-16,18 5 1 0,20 2-13 15,26 5 1-15,24 7-6 16,23 5 0-16,14 3 2 16,14-3 0-16,18-8 0 15,32 1 0-15,17 3 1 16,16 1 0-16,11-11 4 15,16 0 1-15,10-1 1 16,7 3 1-16,16 5 8 16,2 3 0-16,0 4 17 0,-5 5 0 15,-8 8 5-15,-2-3 1 16,-8 0-5-16,-23-1 1 16,-18 0-7-16,-23 0 1 15,-15-1 11-15,-25-6 1 16,-32-11-1-16,-28-3 1 15,-19 0-10-15,-22 2 1 16,-21-4-15-16,-22-5 0 16,-28-9-11-16,-8 2 1 15,-1 4-15-15,-17-16 1 16,-109 19-2265-16</inkml:trace>
  <inkml:trace contextRef="#ctx0" brushRef="#br0" timeOffset="23864.75">17150 13742 1758 0,'0'0'0'0,"-58"-27"73"16,-9 1 1-16,-11-5 50 15,-17-2 1-15,-12 0-44 16,-6 0 1-16,-5 2-39 15,-9 0 1-15,-13 1-17 16,-12 4 0-16,-1 5-7 0,-2 4 0 16,-13 2-4-1,-1-3 0-15,-9-2-3 16,-13-5 1-16,-3-8-4 0,-10-1 0 16,-3 3-1-16,-3 0 0 15,-7-1-1-15,-1 3 1 16,-10 3-1-16,1 0 1 15,-12-2-2-15,-4 1 0 16,-2 4 0-16,-4 1 0 16,-7 1-2-16,2 2 1 15,-7-2 0-15,-7 2 0 16,-7 3-1-16,2 1 0 16,-1 3-1-16,8-2 0 15,0 2 0-15,4 1 1 16,1 1 0-16,0 3 0 15,-3-2 0-15,-3 8 1 16,-2 1-1-16,-1 7 0 0,-5 3 0 16,3 7 1-16,0 9-3 15,6 7 1-15,-6 7-1 16,11 5 0-16,4 9-1 16,8 4 1-16,6 5-2 15,11 4 1-15,3 6-2 16,16 3 1-16,10 0-1 15,5 4 0-15,22 1 0 16,14 7 0-16,17 1 0 16,15-1 0-16,17 2 0 0,21 0 0 15,16 2-1-15,21-2 1 16,20-2-1-16,16 4 0 16,15 5-1-16,17-1 0 15,15-2-2-15,12-2 1 16,20 1-3-16,21 1 1 15,22-4-1-15,15-2 0 16,16 0-1-16,19 4 0 16,15 5 0-16,22 1 0 15,22 1 0-15,19 1 0 16,16-3-1-16,16-2 1 16,17-6 2-16,13-8 0 15,19-8 1-15,24-9 1 16,29-5 0-16,9-14 1 15,10-13 0-15,8-11 1 16,6-12 0-16,12-9 1 16,11-7-1-16,11-9 1 15,11-13 0-15,9-6 0 0,13-4 0 16,6-8 1-16,7-10 0 16,13-14 1-16,8-18 1 15,-9-6 0-15,-12-10 2 16,-26-13 1-16,-39-5 0 15,-20-7 1-15,-16-3 5 16,-34-4 0-16,-22 2 1 16,-41-3 1-16,-37-6 1 15,-34 1 0-15,-42-3-2 0,-36 3 1 16,-38-6-2-16,-40-2 1 16,-44-1 7-16,-43-4 1 15,-47-6-7-15,-53 1 0 16,-58 0-5-16,-69 2 1 15,-74 11-3-15,-78 20 0 16,-67 37-5-16,-75 39 1 16,-77 40-3-16,-91 60 1 15,-76 73-1-15,-78 96 0 16,-84 103-9-16,-69 104 0 16,1030-424-2172-16</inkml:trace>
</inkml:ink>
</file>

<file path=ppt/ink/ink38.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21T15:24:05.724"/>
    </inkml:context>
    <inkml:brush xml:id="br0">
      <inkml:brushProperty name="width" value="0.05292" units="cm"/>
      <inkml:brushProperty name="height" value="0.05292" units="cm"/>
      <inkml:brushProperty name="color" value="#FF0000"/>
    </inkml:brush>
  </inkml:definitions>
  <inkml:trace contextRef="#ctx0" brushRef="#br0">3000 5856 1108 0,'0'0'0'15,"41"-8"18"-15,-2 1 0 16,8 0 27-16,6 2 1 16,0-4 1-16,-5 2 0 15,1 2-19-15,8 1 0 16,6 11-14-16,18 5 0 0,11 9-3 15,12 2 1-15,9-1-4 16,12-5 1-16,13-1 3 16,15-2 0-16,18 1 17 15,13-2 1-15,12-5 25 16,1-3 1-16,-3-1 3 16,-14-4 1-16,-12 0-4 15,-13-7 0-15,-12-3-14 16,-13-3 1-16,-20-7-9 15,-15-1 1-15,-5-7 3 0,-21-6 1 16,-22-6-7-16,-19-14 1 16,-19-12-6-16,-18-3 0 15,-19-4-4-15,-19-4 1 16,-22-19-4-16,-12-2 0 16,-11 11 3-16,-16 1 1 15,-27 3-1-15,-31 5 1 16,-30 7-3-16,-37 19 1 15,-30 29-2-15,-35 37 0 16,-32 43-11-16,-31 39 1 16,-17 37-3-16,-3 29 0 15,2 31-3-15,28 16 0 16,35 11-4-16,31 1 1 16,285-221-1902-16</inkml:trace>
  <inkml:trace contextRef="#ctx0" brushRef="#br0" timeOffset="8335.45">2579 7563 1142 0,'0'0'0'0,"2"-19"32"16,5 3 0-16,-2 4 42 16,4-5 1-16,8-4-6 15,6 0 0-15,14 0-26 16,4 6 1-16,12 6-13 0,3 6 0 16,11 4-6-16,6 6 1 15,20 0-11-15,2 2 1 16,1-8-4-16,-1 1 1 15,-5-4-3-15,0 1 1 16,-4-3-8-16,-10-3 1 16,-12-3-4-16,-15-6 0 15,-49 16-1333-15</inkml:trace>
  <inkml:trace contextRef="#ctx0" brushRef="#br0" timeOffset="8651.46">3022 7149 1332 0,'31'3'0'0,"50"1"46"16,25-2 0-16,11-4 41 15,4-2 0-15,10-4-24 16,-1-4 1-16,3 3-15 16,-17 9 0-16,-12 9-7 15,-23 11 1-15,-31 13-11 16,-50 24 0-16,-55 30-3 16,-67 29 0-16,-93 53-19 0,-102 63 0 15,-86 52-5-15,-52 10 1 16,455-294-1552-16</inkml:trace>
  <inkml:trace contextRef="#ctx0" brushRef="#br0" timeOffset="19334.91">2150 8698 907 0,'0'0'0'15,"-26"-11"36"-15,6-1 0 16,3-3 43-16,4 1 0 16,5 2-10-16,2-4 1 0,6 2-31 15,9-1 1-15,19-3-12 16,16 8 1-16,25 8-12 16,12 2 0-16,4-3 0 15,15-6 0-15,22-8-1 16,0-11 1-16,-4-17-5 15,-5-5 1-15,7-7-9 16,-7-2 1-16,-13-3-1 16,-10 1 0-16,-90 61-1171 15</inkml:trace>
  <inkml:trace contextRef="#ctx0" brushRef="#br0" timeOffset="19634.03">3433 7743 1142 0,'0'0'0'15,"-23"17"19"-15,7-2 1 16,9-1 15-16,8 7 1 16,12 12-2-16,15 0 0 15,13-6-8-15,17-1 0 16,14 6 0-16,4-6 0 16,2-9 2-16,-3-2 0 15,12-2-1-15,-6-5 0 16,-9-1-6-16,-17-2 1 15,-20 0-3-15,-21 8 1 16,-14 11-2-16,-35 12 0 16,-43 18-3-16,-29 13 0 15,-29 32-2-15,-35 26 1 16,-28 18-3-16,-13 15 1 0,4 1-2 16,26-10 1-16,182-149-1326 15</inkml:trace>
  <inkml:trace contextRef="#ctx0" brushRef="#br0" timeOffset="22249.78">2277 9537 884 0,'0'0'0'16,"37"-24"27"-16,2 0 0 16,2-6 36-16,15-3 1 15,20-8 6-15,14-4 1 16,17-9-25-16,15-3 1 15,7 2-17-15,5 3 0 16,-2 2-3-16,8-2 0 16,8-2-2-16,-9-1 1 15,-12-8-14-15,-14 10 0 16,-14 4-7-16,-7 6 0 16,-92 43-1129-16</inkml:trace>
  <inkml:trace contextRef="#ctx0" brushRef="#br0" timeOffset="22484.48">4020 8762 1019 0,'0'12'0'0,"-5"14"5"16,-4 12 1-16,0 2 24 16,0-4 1-16,0 2 12 15,-3 2 1-15,-2 2-14 16,-13 3 1-16,-4 8-8 0,-10 9 0 15,-10 15-3-15,-16 0 0 16,-28 5 0-16,-4 6 1 16,7 9 0-16,-1-5 1 15,-11-9-4-15,8-5 0 16,96-78-1102-16</inkml:trace>
  <inkml:trace contextRef="#ctx0" brushRef="#br0" timeOffset="24300.64">2769 10543 671 0,'0'0'0'15,"-26"-21"15"-15,-6 0 1 16,-10-1 17-16,-2 1 0 16,3 0 13-16,4 4 0 15,12 5-12-15,9 5 0 16,-1 1-15-16,4 3 1 15,5 3-4-15,8 0 0 16,17 0 2-16,19 0 1 0,32 0-5 16,22-9 0-16,13-6 0 15,6-9 0-15,7-11 0 16,-1-8 1-16,-7-13-1 16,-8-8 1-16,-1 2 6 15,-13 7 1-15,-4 3-6 16,-12 5 1-16,-24 5-5 15,-11 3 1-15,-35 39-952 16</inkml:trace>
  <inkml:trace contextRef="#ctx0" brushRef="#br0" timeOffset="24634.26">3438 9688 683 0,'23'7'0'16,"31"5"12"-16,13 5 0 15,6 4-11-15,3 3 0 16,-8-8 2-16,-1 1 1 16,0-5 5-16,-3 2 0 15,-6 1-2-15,-12-2 1 16,-14-1 14-16,-9 3 1 15,-14 13 13-15,-18 12 1 16,-20 1-4-16,-20 16 1 16,-23 20 3-16,-22 9 1 15,-15 1-3-15,-13 15 0 0,-17 24-14 16,-20 12 0-16,-12 6-3 16,18-9 1-16,153-135-888 15</inkml:trace>
  <inkml:trace contextRef="#ctx0" brushRef="#br0" timeOffset="27033.84">2588 11733 1097 0,'0'0'0'0,"8"-24"38"15,-2 7 0-15,3 5 37 16,5-1 0-16,12 0-10 15,11-1 0-15,4 3-32 16,3 3 0-16,5 1-15 16,6-2 0-16,8 4 0 15,15 1 0-15,17 4-2 16,8 0 1-16,-6-6-14 16,8-12 1-16,14-8-4 15,-1-8 0-15,-5-10-2 0,0-1 0 16,-113 45-1219-16</inkml:trace>
  <inkml:trace contextRef="#ctx0" brushRef="#br0" timeOffset="27416.49">3754 10975 1007 0,'0'0'0'15,"8"7"-2"-15,1 0 0 16,5 2-3-16,13 1 0 0,13 0 4 16,20-4 1-16,25-6 4 15,10-9 0-15,9-1 14 16,13-1 0-1,10 1 16-15,-9 3 1 0,-14 5 0 16,-14 9 0-16,-12 10-4 16,-22 13 1-16,-31 13-4 15,-36 19 1-15,-47 23-5 16,-37 23 0-16,-41 30-3 0,-41 40 0 16,-32 32-6-1,-10 13 0-15,4 4-7 16,42-58 0-16,173-169-1082 0</inkml:trace>
  <inkml:trace contextRef="#ctx0" brushRef="#br0" timeOffset="51246.48">1050 12960 804 0,'3'30'19'0,"8"41"1"16,6 6-20-16,4-7 0 16,-21-70-633-16</inkml:trace>
  <inkml:trace contextRef="#ctx0" brushRef="#br0" timeOffset="68165.99">32755 15023 1539 0,'-15'-17'96'16,"-35"-32"0"-16,-12 3-25 16,-12 7 1-16,-12 12-45 15,-9 3 1-15,-9 8-14 16,-13 11 1-16,-15 6-11 16,-13 8 1-16,-21 5-4 15,-22 3 1-15,-19 1-3 0,-29-1 1 16,-20-2-5-16,-21-1 1 15,-8-2-7-15,-19-6 0 16,-8-8-2-16,-16-3 1 16,-11 0 1-16,-14-4 1 15,-5-7 1-15,-2-3 1 16,2-2 6-16,-17-3 0 16,-17-2 2-16,-7-3 0 15,-6-1 6-15,-13-1 0 16,-4 0 12-16,-8-5 1 15,-13-9 9-15,-21-4 1 16,-7-1 3-16,-2-2 1 16,-3 6-3-16,-2-3 0 15,0-3 1-15,-5 2 0 16,-9 5-3-16,0-9 1 16,-4-8-3-16,0 0 1 0,1-1 1 15,-3 3 1-15,-3-2 0 16,2-1 0-16,5-3-4 15,6 2 1-15,3 4-4 16,3 3 1-16,4 0-5 16,4 3 0-16,4 0-2 15,6-3 1-15,16-10-3 16,-3 4 0-16,-1 8-2 16,4 8 1-16,7 1-4 15,7 6 1-15,9 0-3 16,-2 9 1-16,2 7-2 0,6 5 0 15,20 8-1-15,11 10 0 16,10 6-1-16,6 10 0 16,7 8-1-16,18 6 0 15,4 4-1-15,17 7 1 16,5 7-3-16,19 13 1 16,17 15-1-16,1 8 0 15,5 10 0-15,16 13 0 16,9 6-1-16,11 13 0 15,17 6-1-15,18 11 0 16,10 14-2-16,13 12 0 16,9 8 0-16,10 3 0 15,19-8-6-15,19 0 1 16,27-5-7-16,16-3 1 16,11 5-2-16,16-5 0 0,12-2-1 15,20-2 0 1,14-4 4-16,20-7 1 0,22-8-3 15,11-9 1-15,22-1 3 16,19-7 0-16,27-11-1 16,13-1 1-16,13-5 0 15,19-2 1-15,29-6 2 16,22-6 0-16,24-4-1 16,25-6 0-16,21-8 2 15,18-12 0-15,16-12-3 16,24-8 0-16,18-13 0 0,20-8 1 15,4-9-2-15,28-5 0 16,25-3-3-16,15-4 1 16,12-2-2-16,14-3 1 15,25 0-1-15,19-4 0 16,29-3 2-16,1-4 0 16,-1-5 9-16,13 4 1 15,36 2 3-15,11 1 1 16,6 0 0-16,11 2 0 15,13 1 1-15,24 1 1 16,13 0 2-16,6-4 0 16,11-2 1-16,9-6 1 15,21-8 0-15,6-4 0 16,13-10 3-16,6-1 1 16,4-1 0-16,15-3 0 15,19-1-1-15,15-4 1 0,-7-1 1 16,-16-4 0-16,-13-7-1 15,-22 8 1-15,-43 2 4 16,-28 1 1-16,-32-1 0 16,-42-1 0-16,-53-3 2 15,-53-4 1-15,-44-6-3 16,-53-6 1-16,-47-5 1 16,-54-14 0-16,-49-11 4 15,-53 1 0-15,-49-4 6 16,-42-7 0-16,-40-9 2 0,-40-8 0 15,-40-4-2-15,-48-5 1 16,-51-3-4-16,-53-11 0 16,-57-7-8-16,-70-3 1 15,-71 9-6-15,-79 8 1 16,-74 19-7-16,-76 19 1 16,-74 25-5-16,-85 31 1 15,-49 29-3-15,-71 52 1 16,-67 48-8-16,-77 80 0 15,1028-154-2090-15</inkml:trace>
</inkml:ink>
</file>

<file path=ppt/ink/ink39.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21T15:25:29.275"/>
    </inkml:context>
    <inkml:brush xml:id="br0">
      <inkml:brushProperty name="width" value="0.05292" units="cm"/>
      <inkml:brushProperty name="height" value="0.05292" units="cm"/>
      <inkml:brushProperty name="color" value="#FF0000"/>
    </inkml:brush>
  </inkml:definitions>
  <inkml:trace contextRef="#ctx0" brushRef="#br0">24920 4247 1231 0,'0'0'0'16,"46"17"37"-16,0-1 0 15,10-2 91-15,11-11 1 16,15-3-29-16,13-3 1 16,19-10-14-16,13 5 1 15,20-1-38-15,17 4 0 16,30 1-8-16,11 1 1 0,8-6-3 16,-5-3 1-16,-3 0-8 15,-9-5 1-15,-15-7 1 16,-11-6 0-16,-17-3 12 15,-10-12 0-15,-14-5-9 16,-15-10 0-16,-18-6-5 16,-21-5 0-16,-15-9-1 15,-17-10 1-15,-17-8 1 16,-17-6 0-16,-18 0-1 16,-14-2 1-16,-10-1-9 0,-11 7 1 15,-11 6-4-15,-14 6 0 16,-16 7-7-16,-20 3 1 15,-22 12-5-15,-41 16 0 16,-42 17-3-16,-56 24 1 16,-62 33-4-16,-46 30 0 15,-53 38-3-15,-18 31 0 16,-6 34-1-16,43 11 0 16,61 10-1-16,75 4 1 15,75 3-1-15,77-3 0 16,79-9-1-16,50-16 1 15,-9-157-2219-15</inkml:trace>
  <inkml:trace contextRef="#ctx0" brushRef="#br0" timeOffset="3710.29">7768 10165 1131 0,'0'0'0'16,"0"0"31"-16,23-26 0 16,-5 13 30-16,1 0 1 15,2 5-11-15,-3 1 1 16,0 2-27-16,6 3 0 15,15 4-10-15,7 5 1 16,9 5-6-16,3 3 1 16,5 3-3-16,-1-5 0 15,2-6-1-15,1-3 0 16,16-3-1-16,7 1 0 16,0 0 0-16,6-4 0 15,1-8 0-15,7-1 0 16,4 5 2-16,2 0 0 15,-4-1 13-15,3 1 0 0,6 4 11 16,0 2 0-16,-9 0 5 16,4 0 1-16,1 2 5 15,1-1 1-15,-5-2-2 16,5-1 0-16,3 4-7 16,0-1 0-16,-8 1 8 15,7-2 1-15,2-3-15 16,-1 1 1-16,-2-5 0 15,2 2 0-15,4-4-7 0,1 2 0 16,-11 2-3-16,6-4 0 16,9-3-4-16,1 0 1 15,-4-2-1-15,2 4 0 16,1 1 1-16,3-3 1 16,2 3-5-16,-5-3 1 15,-4 4 3-15,0 2 1 16,2 5-1-16,-2 1 1 15,-5 0 1-15,4 1 1 16,10 1-2-16,-4 2 1 16,-8-4-1-16,5 1 0 15,9 1-3-15,-2 2 1 16,-9 1-3-16,3-5 1 16,10 0-3-16,-4 0 1 15,0 0-3-15,4-5 0 16,1 1-1-16,2 2 1 0,0 4 0 15,2 0 1 1,-9-4 1-16,3 2 0 0,6 4 0 16,3 1 0-16,-10-5-1 15,7 1 1-15,3 3-2 16,4-1 1-16,4 3-1 16,-4-3 1-16,-4-5-1 15,2 2 0-15,4 5-1 16,3-1 1-16,2-2-1 15,-2-2 1-15,-14 0-1 16,0 3 1-16,9 2-1 0,-7 2 0 16,-6-5 0-16,1 1 0 15,6 1 0-15,6-1 0 16,0-1 2-16,-2-4 0 16,-1-3-1-16,1 0 1 15,7 3-1-15,0-3 1 16,4 2-1-16,-4-1 0 15,-7-1 1-15,4 1 1 16,6 1-1-16,-3 1 0 16,-3 2-1-16,-4 0 1 15,-1 0 1-15,-3 0 0 16,10 0 1-16,-1 2 0 16,-3 1 1-16,-2-3 0 15,2 0-1-15,0-3 1 16,3 6-4-16,-3-3 1 15,-2 0-3-15,0-6 1 16,4 2-2-16,8 4 0 16,1 5 1-16,-1 0 0 0,-12-5-1 15,2 2 0-15,2 5 0 16,-1 2 1-16,1-2-1 16,-4 1 1-16,-1 4-2 15,-1 2 1-15,9 2 0 16,2-1 0-16,-5-1-1 15,-6-2 0-15,0 1-1 16,2-5 1-16,4 4-2 16,0 0 1-16,-2-3 0 0,-1 0 0 15,1-2-1-15,7 1 1 16,11-3-1-16,-4 1 0 16,-9-5 0-16,0 1 1 15,0 2-1-15,0-1 0 16,6-10 0-16,-1 2 0 15,-1-4-1-15,-2 4 1 16,3 0 0-16,4 0 0 16,0 3-1-16,2 0 1 15,2 2 0-15,4 0 0 16,5 0 0-16,1 2 0 16,-5 0 1-16,-4 1 1 15,4-3-1-15,-2 2 0 16,-5 3 1-16,-2 0 0 15,0-5 1-15,-9 0 1 16,-9 5-1-16,-12 2 0 0,-11 2 0 16,-10-4 0-16,-9 2 0 15,-5-2 1-15,-14-1-1 16,-17-4 1-16,-18 0 1 16,-13 0 1-16,-11 0-1 15,-5-4 1-15,-3 3 1 16,-4 1 0-16,-7 0-2 15,9 0 1-15,-9 0-2 16,0 0 0-16,0 0-2 16,7 0 1-16,-7 0-2 0,0 0 1 15,0 0-1-15,0 0 0 16,0 0-4-16,0 0 1 16,-11 0-5-16,1 0 0 15,10 0-2715-15</inkml:trace>
  <inkml:trace contextRef="#ctx0" brushRef="#br0" timeOffset="6400.19">3306 10672 1243 0,'0'0'0'16,"15"-7"34"-16,1-1 1 15,4-1 46-15,1 0 0 16,4 1-21-16,5 4 1 15,3 4-31-15,11 7 1 16,6 9-17-16,4 6 1 16,8 8-4-16,-2-6 1 15,3-8-2-15,4-1 0 16,15-1-3-16,-1-2 1 0,0-1-1 16,2-5 1-16,1-4-2 15,6-2 0-15,14 0 0 16,-3 0 0-16,1-2-1 15,2-4 0-15,15 0 0 16,-3 3 1-16,-12-2-2 16,9-1 1-16,9 5-1 15,1-3 0-15,-6-4-1 16,4-1 1-16,12 4 0 0,4-2 0 16,-1 2 5-16,0-1 1 15,-4-2 5-15,11 1 1 16,2-2 3-16,-1 6 0 15,-4-1 0-15,-5 1 1 16,1 1-4-16,9 2 1 16,-1 2-1-16,-4 1 1 15,-13 1-3-15,9-2 0 16,3-4 0-16,6 2 0 16,-1 0-2-16,4 0 1 15,-6-9-2-15,2 4 1 16,10 7-2-16,-1 1 1 15,-8-3-3-15,-6 0 1 16,-3 0 0-16,5 2 1 16,4 0-1-16,-2 3 0 15,-8-2 3-15,-1 2 0 0,2-1 3 16,9 1 1-16,-1 4 0 16,-2-1 0-16,-7-1 2 15,5 2 1-15,-1 0-3 16,2-1 1-16,-7 3-3 15,-1-3 0-15,1-1 0 16,1 4 0-16,3-1-2 16,0-1 1-16,-11-4-2 15,5 0 1-15,7 2-3 16,4 0 0-16,2 0-1 16,-4 0 1-16,-5-4-2 0,5-1 0 15,7 1-1-15,-3 1 1 16,-6-2-2-16,0-1 1 15,1 3-2-15,-1-3 1 16,6-1 0-16,-4 0 0 16,-11 4-1-16,-1-4 0 15,9 5-1-15,-1-1 1 16,-3-4-1-16,-3 1 0 16,1 3 0-16,4-2 1 15,7-4 0-15,-7-2 0 16,-2 3 2-16,1-3 0 15,5 4 0-15,1-2 1 16,-5-1 0-16,-4 3 0 16,-1 0-1-16,3 0 0 15,1 5 1-15,-2-1 1 0,-13-4 0 16,7 1 0-16,5 3 0 16,2-2 0-16,-2-4-1 15,-3 2 0-15,2 7 0 16,1-4 0-16,-2 2-3 15,-3-5 1-15,-3 0-1 16,-1 2 1-16,4 2 1 16,-3-1 0-16,-6 0 0 15,2 1 1-15,0-1-1 16,-2 3 0-16,-3-6 0 16,3 0 0-16,7 0-1 0,-1 0 1 15,-8 0-2-15,2 0 1 16,7 0-1-16,1 0 1 15,-6 0 1-15,1-6 0 16,5 3-2-16,-1 1 1 16,-5 0 1-16,0 2 0 15,0-5 2-15,1 2 0 16,5-1 1-16,-3 1 1 16,-1-1 1-16,1 3 1 15,4 1-1-15,0-4 0 16,-5 3-1-16,1-1 1 15,4 0-3-15,2 0 1 16,-4-3-2-16,2 2 0 16,2 1-2-16,-2 2 1 15,-2-5 0-15,-1 1 1 16,-2 1-3-16,-1 3 1 16,-1 0 2-16,-2 3 0 0,1 1 0 15,1 1 1-15,0-3-1 16,1-1 0-16,-1-1 0 15,-3 2 0-15,1 2 0 16,-2-1 0-16,2 2 0 16,4 0 0-16,7-1 0 15,-2-1 0-15,0 4 0 16,0 2 1-16,3 0-2 16,3-1 1-16,2 4-2 15,1-3 1-15,4 3-2 0,-3-5 1 16,6-2-1-16,-2 4 1 15,-7 3-1-15,0 0 0 16,11-3-1-16,-2-4 1 16,-6 2-1-16,3-2 0 15,3-1-2-15,7-4 1 16,7 5-1-16,8-2 1 16,1-3-1-16,-4-2 0 15,2-1-1-15,-3 0 1 16,0-4 0-16,-1 5 1 15,4-2-1-15,-2 3 1 16,-8-3 1-16,-2 3 1 16,-4 1 1-16,-9-2 0 15,-5-2 2-15,-7 3 0 16,-7 2 0-16,-9 3 1 0,-5-1 0 16,-5 1 0-16,-8-3 0 15,-3 3 0-15,-9-1 0 16,-9 3 0-16,-13-6 0 15,-10 0 0-15,-14-4 1 16,-10 2 1-16,-7 2-1 16,-6 0 1-16,-3 0 1 15,-9 0 0-15,9 0-1 16,-9 0 1-16,0 0-1 16,8-7 0-16,-6 1-1 15,-2 6 1-15,0-9-1 0,0 9 0 16,-3-5-2-16,3 5 1 15,-4-9-7-15,-3-1 0 16,-9-13-3-16,-8-10 0 16,24 33-2600-16</inkml:trace>
  <inkml:trace contextRef="#ctx0" brushRef="#br0" timeOffset="9324.37">3099 11721 940 0,'0'0'0'15,"0"0"22"-15,0 0 0 16,0 0 42-16,0 0 0 16,27 0-1-16,-10 5 0 15,6 4-30-15,0 3 1 16,9 0-8-16,0 4 0 15,5-4-7-15,7-7 1 16,5-3-5-16,6-2 1 16,17-4-3-16,4 1 0 15,5-6-3-15,0 2 0 16,-3 2-3-16,8-4 1 16,13 6 9-16,0-2 1 15,-4 1 10-15,4 4 0 0,7-3 6 16,0 1 0-16,-9-1 1 15,7 1 0-15,12 4-4 16,0-1 1-16,-6-2-4 16,8-3 1-16,13-1-3 15,-1-2 1-15,-8-7-4 16,8 2 0-16,10 0-5 16,4 2 1-16,6-2 0 15,0-1 1-15,-7 0-2 16,-2 4 1-16,7 0-2 15,8 6 1-15,6-6 1 16,-9 2 1-16,-5 2-6 0,-3 5 1 16,9 0-1-16,-5 3 0 15,8 6-1-15,-8 0 0 16,-21-4 2-16,10 2 0 16,7 2-2-16,-4 3 1 15,-7-4 0-15,-2 1 0 16,-1-2-1-16,-1 2 0 15,1 3-3-15,-10 0 0 16,-6 2 2-16,3 1 1 16,7-3 0-16,-3-3 1 15,-13 3 4-15,8 0 0 16,6 2 2-16,-1-2 1 16,-6-3-2-16,6-2 1 15,9-2-1-15,-4-2 0 16,-6 1-1-16,3 1 0 15,10 0-3-15,-2-1 1 0,2-4-3 16,0 0 1-16,-5 1-3 16,5 1 1-16,11-2-2 15,-1 0 1-15,-4 0-1 16,-4 0 0-16,10 0-2 16,7 4 0-16,8-4-1 15,1 3 1-15,1 2-1 16,-5-3 1-16,-2 1-1 15,4 4 1-15,8-1-2 16,-6 2 1-16,2-1-1 0,-4-2 1 16,-1-3-1-16,-4 0 1 15,9 1 2-15,2 6 1 16,0 3-2-16,0-3 1 16,-6-9 1-16,1 1 0 15,1 5-2-15,0-1 0 16,6 0 1-16,0 0 1 15,-4 6-1-15,-4-5 1 16,-6 1-3-16,-4 0 1 16,-1-1-1-16,3 0 1 15,3 3-1-15,-3 3 1 16,-7-7 1-16,-4 2 0 16,7-5 0-16,-3 2 0 15,-6 2 0-15,-3 3 0 16,-6-7-1-16,1 1 1 15,1 2-1-15,0 1 1 16,-3-1-2-16,0 0 0 0,2 2-1 16,-3-4 0-16,1 3 0 15,-2-3 0-15,-5-3 0 16,7 2 0-16,6 5 0 16,1-4 0-16,-5-1 2 15,1 0 0-15,13 1-1 16,-1-1 0-16,-1-4 0 15,-4-1 0-15,-3-1 1 0,5 2 1 16,8 2-1 0,-5 2 1-16,-1 0-2 0,-2 0 1 15,-5-1-1-15,5 1 1 16,4 0-1-16,-2 1 0 16,-9 2 0-16,3-5 1 15,8 0-2-15,-4 0 0 16,-2 2 0-16,-1-4 1 15,-2-1-1-15,1 1 1 16,8 4 0-16,0 1 0 16,-2-6 0-16,-6 0 0 15,6-1-1-15,2 2 0 16,-3 2-1-16,-4 0 0 16,-2 0 0-16,1 2 1 15,3 0-2-15,-1 0 1 16,-1-4-1-16,-8 0 0 15,-1 0-1-15,0 4 0 0,1 3 0 16,-3-3 1-16,-3-5 1 16,1 1 0-16,4 2 0 15,-6 2 0-15,-8-4 0 16,-2 0 1-16,5 4 0 16,-2 0 0-16,-3-1-1 15,-2 1 0-15,2 1 0 16,-2-3 1-16,-1 2-2 15,-3 0 1-15,1 3 0 16,-2 0 0-16,-7-1-1 16,-2-1 1-16,0-1-2 0,-6 1 1 15,-8 1-1-15,-3-1 0 16,-5-1 0-16,-2 0 1 16,-3 1 0-16,-1-1 0 15,-4-2 1-15,-6 0 0 16,-10 2-1-16,-7-2 1 15,-6 0-1-15,-5 1 0 16,-1 1 0-16,0 0 0 16,0 0 0-16,-1 1 1 15,-3-3 0-15,-5 2 0 16,-3 0-1-16,-4-2 1 16,-2-2-1-16,-1 0 0 15,-2 2 0-15,-2 0 1 16,-7 0-1-16,7 0 0 15,-7 0-1-15,0 0 1 16,7 0 0-16,-7 0 0 16,0 0-2-16,0 0 1 0,0 0-1 15,0 0 0-15,0 0-1 16,0 0 0-16,0 0-2 16,3-10 1-16,-3 10-2704 15</inkml:trace>
</inkml:ink>
</file>

<file path=ppt/ink/ink4.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16T15:20:17.070"/>
    </inkml:context>
    <inkml:brush xml:id="br0">
      <inkml:brushProperty name="width" value="0.05292" units="cm"/>
      <inkml:brushProperty name="height" value="0.05292" units="cm"/>
      <inkml:brushProperty name="color" value="#FF0000"/>
    </inkml:brush>
  </inkml:definitions>
  <inkml:trace contextRef="#ctx0" brushRef="#br0">30053 2800 1478 0,'0'0'0'0,"5"-17"56"16,-6-1 0-16,-8-6 44 15,-5-9 1-15,-7 0-44 16,-6-5 0-16,1 2-30 0,-6 3 1 16,-5 5-12-16,-11 11 1 15,-8 3-9-15,-8 2 0 16,-4 0-4-16,-5 3 1 15,1-1-1-15,-4 5 0 16,-2 1-2-16,-6 3 1 16,-4-3-2-16,-8 4 1 15,-6 4-1-15,-7 1 0 16,-8 7 5-16,-8 0 0 16,-7 9 6-16,-4 3 0 15,-7 9 9-15,-10 8 1 16,-4 6 4-16,-2 2 1 15,2 4 0-15,5 6 0 16,9 3-6-16,6 8 1 16,1-1-5-16,12 5 1 15,17 1-6-15,15-4 1 0,11-2-2 16,16-3 0-16,17-2-3 16,18 1 0-16,18 1-3 15,21-5 1-15,20-6-3 16,19-3 0-16,19-5-1 15,16 1 0-15,16-3-1 16,17 2 0-16,17-7 2 16,13-6 0-16,25 3 2 15,16-4 0-15,11-4 4 16,1-1 0-16,13-2 1 16,-3-2 0-16,3-7 0 0,-4-8 0 15,-5-6-1-15,-7-8 1 16,-13-7-1-16,-1-9 0 15,0-10 1-15,-6-7 1 16,-1-9-1-16,-15-1 0 16,-12-14 4-16,-15-4 1 15,-19-9 1-15,-20 1 0 16,-20-4 12-16,-19-2 0 16,-17-4-3-16,-23-5 1 15,-30-9 7-15,-23-6 1 16,-24-2-1-16,-26 3 1 15,-34-1-4-15,-35-4 1 16,-30 1-3-16,-28 12 1 16,-23 8-10-16,-29 18 1 15,-17 19-5-15,-35 14 1 16,-39 18-8-16,-39 18 1 0,-37 26-5 16,-46 35 0-16,-29 34-2 15,-56 47 0-15,-54 50-4 16,-26 35 0-16,645-227-2288 15</inkml:trace>
</inkml:ink>
</file>

<file path=ppt/ink/ink40.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21T15:26:56.775"/>
    </inkml:context>
    <inkml:brush xml:id="br0">
      <inkml:brushProperty name="width" value="0.05292" units="cm"/>
      <inkml:brushProperty name="height" value="0.05292" units="cm"/>
      <inkml:brushProperty name="color" value="#FF0000"/>
    </inkml:brush>
  </inkml:definitions>
  <inkml:trace contextRef="#ctx0" brushRef="#br0">2917 6853 873 0,'0'0'0'15,"-17"-7"19"-15,-4 0 0 16,1 2 46-16,3 2 0 16,3-1 15-16,-1 1 0 15,3-3-26-15,3-1 1 16,9 7-21-16,-5-8 1 16,5 8-8-16,0 0 0 15,0 0-9-15,14-4 0 0,13 11-4 16,6 5 1-16,2-3-5 15,1-4 1-15,9 2-3 16,17 0 0-16,7 0-2 16,7 0 0-16,-2-2-2 15,2-1 0-15,1-4 1 16,8 3 0-16,7 6 3 16,1-2 0-16,-6-2 13 15,3 0 1-15,14 2 14 0,0 5 0 16,-2-3 1-16,7-4 1 15,10 2-5-15,2-5 1 16,-4 1-4-16,4 0 0 16,10 1-5-16,1-4 0 15,-1 3-6-15,-1-1 1 16,6-2-2-16,0 4 0 16,3-1 5-16,1 2 1 15,-8-1 2-15,4-3 1 16,12 1 2-16,0 0 0 15,2 1-4-15,-9-3 1 16,2 0-2-16,2 0 1 16,8 0-3-16,-3 0 0 15,0 0-2-15,-5 4 0 16,-8 1-4-16,8 4 1 16,5 3-1-16,-2 3 0 0,-12-3-3 15,3 2 1-15,6 2-2 16,5-4 0-16,3 0-1 15,4-2 0-15,-7 3-1 16,-2 2 0-16,2 1 1 16,4 1 0-16,1-5-1 15,0-3 1-15,-5-1-1 16,3 1 0-16,-3 2 3 16,9-1 0-16,10 0-3 15,-5-1 1-15,4 0 2 0,-2-4 1 16,-4 3 0-16,0-1 0 15,8-7 1 1,10 4 0-16,3-2-2 0,2 1 1 16,-3 0-2-16,0-1 0 15,-2-4 2-15,-4 2 1 16,4 0 0-16,0 0 0 16,1 0 0-16,8 0 1 15,-4 4-2-15,1-2 0 16,8-2-2-16,1 3 1 15,-2 1 0-15,1-4 0 16,0 0-2-16,0 0 1 16,0 0-1-16,2 0 0 15,6-4-1-15,1 4 0 16,2 0-2-16,3 0 0 16,2 0 0-16,7 0 0 15,3 0-1-15,3 0 1 0,2 0-1 16,1 0 1-16,5 0-2 15,0 0 1-15,-1 0-1 16,10 0 1-16,3 0-1 16,9-3 1-16,-3-1-2 15,7 2 1-15,1-3 0 16,1 2 0-16,-6-1 1 16,-2 4 1-16,-6 0 1 15,-6 0 1-15,-7 0 3 16,-5 0 0-16,-16 4-1 15,-13-4 1-15,-6 0 0 0,-18-7 1 16,-15 2-2-16,-11-2 0 16,-8 3 1-16,-17 3 0 15,-20-6 4-15,-8 1 1 16,-3 6 0-16,-8-3 0 16,-9 0-1-16,-12-3 1 15,-14 1-1-15,-9-2 0 16,-15 2-2-16,-4 2 0 15,-1-1-2-15,-5 1 0 16,-5 1-3-16,0-3 0 16,0 3-1-16,-1 0 0 15,-1-5-1-15,-1 2 1 16,-6 5-1-16,5-12 1 16,0 3-2-16,2-3 0 15,-5-7-2-15,0 5 1 16,0 2-5-16,3 0 0 0,7-12-3 15,20-9 1-15,-32 33-2685 16</inkml:trace>
  <inkml:trace contextRef="#ctx0" brushRef="#br0" timeOffset="6768.54">3297 9077 862 0,'0'0'0'16,"0"0"56"-16,0 0 1 16,0 0 86-16,0 0 0 15,0 0-44-15,0 0 1 16,0 0-37-16,0 0 0 16,9-18-25-16,-9 18 0 15,14-15-10-15,0 3 1 16,3-2-11-16,6 2 1 15,4 0-6-15,5 3 0 16,1 2-4-16,8 5 1 16,6-1-3-16,4 1 0 15,8-3-3-15,2-4 0 16,-1-4-1-16,7 0 1 16,16 5-2-16,7-1 1 15,0 2-1-15,9 2 1 0,5-5-1 16,4 3 0-16,4 7-1 15,7 5 0-15,8-2 0 16,0 3 1-16,1 0-1 16,8 3 1-16,11 3 0 15,4 2 0-15,-6 2 0 16,0-3 0-16,1 0-1 16,7-1 1-16,13 0-1 15,0 0 1-15,2-3 0 16,-6-1 0-16,0 1 0 15,-1-2 0-15,5-2 0 0,5 2 0 16,5 2 0-16,-5 3 1 16,0-4 3-16,-3 4 0 15,-6 4 0-15,2 3 0 16,7 2 3-16,-3 1 1 16,8-1 1-16,1 0 1 15,-3-6-1-15,-3 3 0 16,-1 3-1-16,1-8 1 15,3 3-1-15,3-7 0 16,8 3 1-16,0-5 0 16,14-2 1-16,4-5 0 15,2 0 1-15,5-4 1 16,-6 1-4-16,8 1 1 16,0-1-3-16,10-2 1 15,-2 1 0-15,1-5 1 16,1 2-3-16,4 2 1 15,10-5-1-15,2-4 1 0,6-2 1 16,1 3 0-16,2 2 0 16,-2 1 0-16,2-6 4 15,5 2 1-15,-1-1-1 16,6 3 1-16,13 0 2 16,4 3 0-16,-1 2-2 15,0-2 1-15,-1-1-2 16,0 3 0-16,-6-2-2 15,4 4 1-15,-4 2-3 16,6-4 0-16,8 2 2 0,4-2 1 16,-5-7 1-16,2 2 0 15,1 0 4-15,-4-6 1 16,-1-1 0-16,11-1 0 16,10-3-4-16,4-1 0 15,1 3 0-15,-1-3 0 16,-4-6-2-16,9 6 1 15,10 3-2-15,2 9 0 16,-8 4-2-16,-4 8 0 16,-9 10-1-16,-5 6 1 15,-2 3 4-15,-16 0 0 16,-9 0 1-16,-12-2 0 16,2 4 5-16,-4 1 0 15,-3-3 0-15,-4-5 1 16,-3 0-2-16,-9-9 1 15,-6-3-3-15,-1-2 0 16,-9 2-3-16,-5 1 1 0,-3-8-2 16,0 2 0-16,-1-4 2 15,-4 1 0-15,1-6 1 16,-11 0 0-16,-16 4 0 16,-9-5 1-16,-10 0-3 15,-9 0 1-15,-3 3 0 16,-13 0 0-16,-14-2 2 15,-8-2 1-15,-6 0 4 16,-10-3 0-16,-8-1-1 16,-11 3 0-16,-10-1-1 0,-8 1 1 15,-5-3 0-15,-8 3 1 16,-9 1-4-16,-7-2 0 16,-7 2-1-16,-7 2 1 15,-4-3-3-15,-1 1 1 16,-2 2-3-16,0-6 1 15,-2-2-9-15,0 4 1 16,1 7-5-16,8 3 0 16,-16 6-2526-16</inkml:trace>
</inkml:ink>
</file>

<file path=ppt/ink/ink41.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21T15:28:45.625"/>
    </inkml:context>
    <inkml:brush xml:id="br0">
      <inkml:brushProperty name="width" value="0.05292" units="cm"/>
      <inkml:brushProperty name="height" value="0.05292" units="cm"/>
      <inkml:brushProperty name="color" value="#FF0000"/>
    </inkml:brush>
  </inkml:definitions>
  <inkml:trace contextRef="#ctx0" brushRef="#br0">23811 6102 996 0,'0'0'0'16,"0"0"27"-16,0 0 0 0,17-10 50 15,-11-1 0-15,-1 1 9 16,4-6 1-16,3 1-40 16,2 1 1-16,4 2-11 15,0 8 0-15,4 4-11 16,3 4 0-16,10 4-7 16,6-2 1-16,3 0-7 15,11-2 1-15,12 5-4 16,9-6 0-16,10 2-1 15,6-1 0-15,5 4 0 16,5 1 1-16,9-6-1 0,9 1 1 16,7 1 15-16,7-1 1 15,11-3 9-15,14 6 0 16,19-5 7-16,9 0 1 16,21-6 0-16,12 1 1 15,11-2-2-15,15 1 0 16,2-5-4-16,13 1 0 15,2-4-6-15,-2 1 1 16,-5 1-7-16,-4-6 1 16,-8 3-2-16,-13 2 0 15,-18 2-3-15,-15 1 0 16,-13 1-2-16,-17 2 0 16,-12-4-4-16,-21 2 1 15,-26 2-8-15,-30-4 0 0,-79 9-1881 16</inkml:trace>
  <inkml:trace contextRef="#ctx0" brushRef="#br0" timeOffset="1249.88">3064 7389 1119 0,'18'0'0'0,"34"-1"31"16,12-4 0-16,-4-2 41 16,2 0 1-16,-2 2 8 15,3 1 0-15,16 2-34 16,3-1 1-16,-5-1-14 16,1 3 0-16,8-1-10 15,4 2 1-15,4 3-5 16,1-3 1-16,-9-3-3 15,4-2 1-15,14 1-4 16,-1-1 1-16,-3-4-3 0,4-3 1 16,13 4-3-16,-4-1 1 15,-4 2 0-15,4-2 1 16,17-3 4-16,-3 4 0 16,-10-4 0-16,1-1 1 15,13 8-1-15,-8 2 1 16,-3-1-3-16,-2 3 0 15,13 1 0-15,-4 5 0 16,-2-3 4-16,-3 1 1 16,1 0 5-16,2 1 1 15,6 1 2-15,-4 0 1 16,0-1-1-16,5-1 0 16,20 1-1-16,-4-3 0 15,-2-2-6-15,-6 1 0 16,-4 0-2-16,-1 0 0 15,8 0 1-15,-7-4 0 16,-9-4-2-16,0 1 1 16,4 5-1-16,-10-2 0 0,-13-2-1 15,1 4 1-15,4 2-3 16,-5 0 0-16,-9 2-7 16,1 4 0-16,-1 8-6 15,0 2 0-15,-99-16-1940 16</inkml:trace>
</inkml:ink>
</file>

<file path=ppt/ink/ink42.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21T15:34:44.963"/>
    </inkml:context>
    <inkml:brush xml:id="br0">
      <inkml:brushProperty name="width" value="0.05292" units="cm"/>
      <inkml:brushProperty name="height" value="0.05292" units="cm"/>
      <inkml:brushProperty name="color" value="#FF0000"/>
    </inkml:brush>
  </inkml:definitions>
  <inkml:trace contextRef="#ctx0" brushRef="#br0">8156 10376 1187 0,'0'0'0'15,"41"-15"28"-15,-6-2 1 16,2-1 39-16,0-3 1 15,2-3 6-15,3 3 1 16,11 4-24-16,2 0 0 16,8 3-27-16,1 2 0 15,-2 2-4-15,-2 1 0 16,3 2 4-16,8 2 1 16,6 1 1-16,1 4 0 15,-6 0-3-15,-1-3 0 0,-2-2 3 16,6-1 0-16,14 5 4 15,-1 1 0-15,-11 3 3 16,5 1 1-16,7 1-1 16,3 0 1-16,2-3-4 15,-3-2 0-15,-1 0 0 16,4 5 0-16,6 4 0 16,-1-1 0-16,-12-1-3 15,6-3 1-15,8 4-5 0,1 3 1 16,-12-1-6-16,2 2 1 15,1 4-4-15,2-2 0 16,1-1 3-16,-1-2 1 16,-9-3 0-16,8 1 1 15,10 3 1-15,-4-5 0 16,-4-2 1-16,1-1 0 16,7 1-2-16,0-2 0 15,0 3-4-15,0-1 1 16,4 0-7-16,1 0 0 15,-2 0 0-15,-1-1 1 16,9-1 0-16,-4 1 0 16,0-2-3-16,2-2 1 15,14 0 2-15,-2 0 0 16,-5-2-1-16,4-2 1 16,8 1-1-16,-1 3 0 15,-15-4-3-15,7 4 1 0,4 4-1 16,0-1 1-16,-5 1-4 15,3-2 1-15,6-2 0 16,1 0 1-16,2 3 1 16,-3-3 0-16,-4 0 0 15,5 0 1-15,13 0-2 16,-1-3 0-16,-4-4 0 16,1 0 1-16,2 0-2 15,5 0 0-15,4 0 0 16,-1 0 0-16,-6-5-1 0,3 3 0 15,-2 1-1-15,1-1 1 16,3 5-2-16,5-1 1 16,0-2 0-16,-3 0 0 15,1-1-1-15,4 3 1 16,2 5-1-16,0-4 0 16,-2 1-1-16,0-6 1 15,3-1 0-15,4-1 0 16,4 3 0-16,-4 1 0 15,2 0 0-15,-6 0 1 16,-4 0-1-16,-1 2 0 16,2 0 0-16,-2 1 1 15,11 4-1-15,1-5 1 16,-1-4 1-16,0 2 0 16,-2 7 0-16,2 0 1 15,3 0-1-15,9 0 0 16,6 0 1-16,-1 0 1 0,-1 5-1 15,0-3 0-15,-1-5-1 16,3-1 0-16,3 1-1 16,8 6 0-16,3 4-2 15,-2 0 1-15,3-3-1 16,4-1 0-16,2 1 0 16,1-1 1-16,-3-1-1 15,1 1 0-15,3 1 0 16,3 1 0-16,7 0 0 0,-2 2 1 15,-2-4 1-15,-1 3 0 16,-6-3 2-16,-1-3 1 16,-8-3 3-16,-6 3 0 15,-6 5 2-15,-7-2 0 16,-1-4 1-16,-3-1 1 16,-3 2 0-16,-5 0 1 15,-12 0 0-15,-11 0 0 16,-8 0 0-16,-6 2 1 15,-5 3-3-15,-19-2 1 16,-13-3 0-16,-11 0 0 16,-8 2-1-16,-10 1 0 15,-6 3-3-15,-13-3 0 16,-11-3 0-16,-8 0 1 16,-7 2-1-16,-4-1 0 15,-2 3-2-15,-1-2 0 0,-4-2 0 16,-7 0 0-16,8 0-2 15,-8 0 1-15,8 0-3 16,-8 0 0-16,0 0-1 16,0 0 1-16,7-2-3 15,-7-7 1-15,-4-6-3 16,-8-22 1-16,12 37-2718 16</inkml:trace>
  <inkml:trace contextRef="#ctx0" brushRef="#br0" timeOffset="33236.75">19738 11870 2598 0,'0'0'0'15,"0"0"101"-15,0 0 1 16,0 0-11-16,0 0 1 16,0 0-90-16,-14 17 0 15,-11-13-26-15,-7-13 0 16,32 9-2181-16</inkml:trace>
</inkml:ink>
</file>

<file path=ppt/ink/ink43.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21T15:35:49.558"/>
    </inkml:context>
    <inkml:brush xml:id="br0">
      <inkml:brushProperty name="width" value="0.05292" units="cm"/>
      <inkml:brushProperty name="height" value="0.05292" units="cm"/>
      <inkml:brushProperty name="color" value="#FF0000"/>
    </inkml:brush>
  </inkml:definitions>
  <inkml:trace contextRef="#ctx0" brushRef="#br0">18577 6233 1097 0,'0'0'0'0,"20"-13"27"0,-6-3 0 16,-5-1 40-16,-2 5 1 15,-7-6 43-15,0-1 1 16,0-5-36-16,0 7 0 16,0 3-22-16,0 7 1 15,0 7-16-15,8-12 0 16,3 7-12-16,5-4 0 15,7 2-8-15,9 2 1 16,8 1-7-16,8-1 1 16,10 2-4-16,6-1 0 15,6 1-1-15,6 1 0 16,9-5-1-16,6 2 0 16,10 2-1-16,12 3 0 15,8 0 4-15,10 3 0 16,1 2 2-16,20 2 0 15,26 5-1-15,20 2 1 16,20-2 0-16,15 0 1 16,7-3-4-16,18-2 1 0,15-2-2 15,13 0 1-15,8 2-1 16,17 2 0-16,10 0 3 16,14 3 0-16,27 3 3 15,6 3 0-15,8-6-1 16,17 0 0-16,17-9-1 15,6 6 0-15,19 5 0 16,1 1 1-16,2 6-1 16,-1-4 1-16,-8 2 0 0,-11 2 0 15,-13 5 3-15,-17 4 0 16,-19-3 7-16,-27-6 0 16,-15 5 8-16,-35 2 1 15,-25-8 3-15,-29 1 1 16,-30-5-7-16,-32-4 0 15,-29-3-14-15,-25-6 1 16,-18-1-11-16,-25-7 0 16,-79 5-2038-16</inkml:trace>
  <inkml:trace contextRef="#ctx0" brushRef="#br0" timeOffset="1084.35">3619 7763 1243 0,'0'0'0'0,"-33"-33"37"16,7 6 1-16,8 9 29 16,7 1 0-16,2-4-8 15,2-3 0-15,6-5-25 0,15-2 1 16,14 5-14-16,20 1 0 16,20 10-9-16,14 8 1 15,22 5-1-15,12 6 0 16,25 1-5-16,13 2 1 15,26-2-2-15,22-2 0 16,17-8-1-16,16-5 0 16,17-8-1-16,11-2 0 15,24-5-1-15,17 0 0 16,20 4-1-16,11-3 0 16,11 3-1-16,16-3 1 15,13 6 2-15,22 1 1 16,18 1 5-16,19 4 0 15,8 4 6-15,12-1 0 16,24 2 2-16,14 2 0 16,12-4 2-16,26 2 0 0,15 2 4 15,-2-4 0-15,2 2 0 16,16 4 1-16,33 3-3 16,8-2 0-16,4-6-2 15,17 1 1-15,32 2 2 16,17-4 1-16,15 2-1 15,12 7 1-15,7 3 5 16,20 6 0-16,5 7-4 16,4 10 1-16,8 6-4 15,1 19 1-15,-1 14-1 0,-4 13 1 16,0 12 5-16,-25 5 0 16,-21 2 1-16,-21 4 1 15,-19 3-12-15,-23 3 1 16,-18 0-12-16,-28-41 0 15,-584-66-1932-15</inkml:trace>
  <inkml:trace contextRef="#ctx0" brushRef="#br0" timeOffset="23648.62">5159 13446 1164 0,'0'0'0'16,"-31"-15"30"-16,-6 1 1 16,-18-2 34-16,-7 6 0 15,-10 3-8-15,-2 2 1 16,3 1-20-16,-3 4 1 16,-5 4-16-16,-4 5 0 15,-4 4-8-15,3 10 1 16,-1 10-2-16,-1 5 1 15,-6 5-3-15,2 6 1 0,4 9-2 16,-4 10 1-16,0 5-2 16,-4-1 1-16,4 4-2 15,9 9 1-15,12 4-1 16,0 1 1-16,2 0-1 16,9 3 0-16,4 4-1 15,8 5 1-15,10 4-2 16,10-4 0-16,8-2 0 15,17 0 0-15,9-1-1 16,15-2 0-16,14-4-1 16,16-4 0-16,11-3-3 0,13-6 0 15,13-8 0-15,11-8 1 16,19-5-1-16,12-3 0 16,18 1-2-16,7-4 1 15,14-9-1-15,5-1 0 16,19 4 0-16,16-2 0 15,6-4 0-15,11-4 0 16,13-8 0-16,8 0 0 16,14-1 0-16,0 0 0 15,15-1 0-15,3 3 0 16,6-1 0-16,8-4 0 16,15-6 0-16,13-4 1 15,5-6-1-15,11-4 1 16,0-2-1-16,8-3 1 15,6-6 2-15,8 4 1 16,19 5 3-16,2-4 0 0,6-10 3 16,2 1 0-16,7-1 2 15,18 1 1-15,5 0 2 16,-1-4 1-16,6-5 0 16,6 1 0-16,3 5 0 15,3 0 1-15,-1 5-3 16,12-1 1-16,3-1-4 15,3-4 0-15,4-2 0 16,4 1 1-16,-1-3-3 0,3 3 0 16,0-6-1-16,1 0 1 15,-4 1-1-15,1 1 1 16,5 0-1-16,1 5 0 16,-8 2 0-16,-1-1 0 15,-1 3-1-15,-4 0 0 16,-6-1-2-16,-2 3 1 15,2-1-1-15,-11-1 1 16,-3-6-1-16,-7 0 0 16,-9 3 0-16,-16-6 0 15,-12-7-1-15,-9-2 1 16,-9 0 0-16,-5-5 0 16,-14-8 0-16,-14-6 0 15,-16-5 2-15,-24 2 0 16,-11-2 3-16,-18-3 1 15,-22-6 5-15,-22-1 0 16,-14 0-1-16,-25 1 1 0,-18-3-3 16,-19-5 1-16,-18-2 2 15,-22 3 0-15,-20 6 0 16,-20 1 0-16,-15-3 0 16,-18 2 1-16,-16 3-3 15,-19 2 0-15,-20-3-1 16,-20 4 0-16,-22 4-2 15,-23 7 0-15,-25 2-6 16,-21 3 0-16,-24 4-4 16,-31 0 1-16,-20 1-2 15,-27 2 0-15,-23 2 0 0,-23 3 0 16,-18 4-2-16,-22-2 1 16,-15-2-1-16,-10 1 1 15,-14 1-2-15,-10 1 1 16,-7 5 0-16,-24-3 1 15,-11-4 0-15,-15-1 1 16,-9 5 0-16,-4-1 0 16,-3 0 0-16,-9-4 0 15,-21-3 0-15,-11-2 1 16,-9 12 0-16,-6-3 1 16,-17 3-1-16,-12 6 1 15,-9 4 0-15,-6 5 0 16,-10 2 0-16,-3-1 1 15,-14-7-1-15,0 3 1 16,1-3-1-16,-3 2 1 16,2-4-2-16,-5 0 1 15,-3-2 0-15,-1-3 0 16,-7 4-1-16,0-1 0 0,0 4 0 16,-11 7 1-16,-12 3 0 15,-9 11 0-15,-12 10-1 16,-3 15 1-16,-3 15-2 15,-5 22 1-15,-3 22-1 16,-2 16 1-16,-7 12-2 16,3 23 1-16,4 17-6 15,5 22 0-15,6 20-9 0,7-2 1 16,624-201-1912-16</inkml:trace>
</inkml:ink>
</file>

<file path=ppt/ink/ink44.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21T15:36:37.108"/>
    </inkml:context>
    <inkml:brush xml:id="br0">
      <inkml:brushProperty name="width" value="0.05292" units="cm"/>
      <inkml:brushProperty name="height" value="0.05292" units="cm"/>
      <inkml:brushProperty name="color" value="#FF0000"/>
    </inkml:brush>
  </inkml:definitions>
  <inkml:trace contextRef="#ctx0" brushRef="#br0">3418 7424 951 0,'0'0'0'15,"-12"-19"42"-15,3 5 0 16,6 6 40-16,1 1 0 15,-2-5-12-15,3-4 1 16,-3 2-22-16,8 2 1 16,1 3-22-16,6 2 1 15,11-1-11-15,8 3 1 16,16 6-5-16,9 6 1 16,12 2-5-16,5 0 1 0,1-1-2 15,11-1 1-15,15-3-2 16,2-3 1-16,3-1-1 15,5-1 1-15,16-3-3 16,6 4 0-16,-1 0-2 16,8 0 1-16,14 0 3 15,10 0 1-15,11 0-4 16,12 0 0-16,-5-5 0 0,10 1 1 16,8-2 7-1,5 0 0-15,7 3 5 0,1-6 1 16,10 1 3-16,8-1 0 15,6 0 2-15,5 6 0 16,0-1-3-16,3 4 1 16,2-5 0-16,7 3 0 15,1 1-2-15,6 1 0 16,0-4-1-16,13 1 0 16,3 3-1-16,9 0 0 15,11 0-1-15,17-2 0 16,0-1 2-16,4 3 0 15,3 0-3-15,7 0 1 16,16 0-3-16,-1 0 0 16,-4 1 0-16,10 6 0 15,6-3 2-15,9 1 1 16,13-2 3-16,3 1 1 0,-8-2-1 16,10-2 0-16,11 3 1 15,8 0 1-15,1-3-2 16,16-3 0-16,1-2-1 15,3-2 0-15,3 2 3 16,7-4 1-16,8 2-2 16,1 4 0-16,2 1-2 15,10 2 1-15,-4 3 0 16,-5 3 1-16,-1-1-2 0,-1 3 1 16,-6 3-2-16,-9-3 1 15,-16-2-2-15,-9 2 1 16,-8 8-3-16,-18-1 0 15,-16-1-2-15,-28 2 0 16,-20-4-2-16,-26 2 1 16,-26 1 0-16,-31-2 1 15,-33-1-2-15,-26-4 0 16,-29-3-8-16,-30-1 0 16,-22-8-3-16,-31-9 0 15,-56 13-2143-15</inkml:trace>
  <inkml:trace contextRef="#ctx0" brushRef="#br0" timeOffset="916.18">3290 8883 1276 0,'21'-2'0'0,"37"-10"28"15,28 0 0-15,36 12 35 0,9-5 0 16,5-2 2-16,5-9 0 15,7-6-4-15,11-2 0 16,15-4-33-16,20 2 0 16,20 2 6-16,11-1 0 15,24 5 2-15,0 2 1 16,15-2-9-16,3-5 1 16,4 1-2-16,5-2 0 15,0 2-2-15,-2-5 1 16,-2 1 12-16,-6 2 1 15,-7 7 4-15,-8 5 1 16,-11 5 9-16,-20 1 1 16,-10 1-6-16,-18 3 1 15,-15 4-7-15,-28 4 0 16,-23-1-5-16,-17 1 1 16,-10 4-6-16,-9 1 0 15,-18-4-9-15,-17 2 1 0,-15 2-10 16,-8 3 1-16,-5 4-7 15,-4-18 1-15,-23 2-2074 16</inkml:trace>
  <inkml:trace contextRef="#ctx0" brushRef="#br0" timeOffset="6485.12">30729 8436 1545 0,'0'0'0'0,"-50"-24"53"0,1 0 1 16,-13-9 47-16,-12-5 1 15,-7 0-6-15,-14-4 0 16,-22 1-54-16,-15 8 0 15,-13 9-20-15,-15 12 1 16,-18 3-10-16,-15 11 1 16,-9 5-2-16,-17 5 0 15,-5 0-2-15,-18-2 1 16,-7-3 0-16,-17-2 1 0,-9 6-3 16,-18-3 1-16,-5 5-1 15,-19-3 0-15,-6 2-2 16,-9-2 0-16,-15-1-1 15,-4-4 0-15,-4 2-2 16,-5-3 1-16,0-4 0 16,-15-2 0-16,-12-3 0 15,1-2 0-15,0 0 0 16,-2 0 1-16,-4 0-1 0,2-2 0 16,1-3-1-16,-14-2 1 15,-4-5-1-15,7 0 1 16,4-1 0-16,3 1 0 15,3-2-1-15,-1-5 1 16,1-5-1-16,-3-4 0 16,-4-1 0-16,3-1 1 15,6 5-1-15,2 6 1 16,5-6-1-16,-2 6 0 16,-1 6 1-16,-1-1 0 15,2 5 1-15,17 6 1 16,0 3 1-16,-2 4 0 15,-8-1 0-15,0 4 1 16,-3 4 0-16,10 4 0 16,15 3-1-16,-6 2 1 15,-2 3-2-15,10 0 0 16,8 4-1-16,2 6 0 0,-4 2-1 16,2 10 0-16,10 7-1 15,8-2 0-15,-4-3 0 16,9 2 0-16,9 6-1 15,7-3 1-15,5 2-1 16,2 7 1-16,14 6-1 16,9 4 0-16,12 5-1 15,7-3 1-15,13 3-1 16,6 11 0-16,12 3 0 16,8 2 0-16,10-2-1 0,13 5 1 15,9 6-1-15,21 2 1 16,21 7-1-16,7-10 1 15,6-5-2-15,24 2 1 16,27 5-1-16,15-3 1 16,13-9-1-16,12-1 1 15,16-1-2-15,20 2 1 16,19-3-7-16,15-6 0 16,10-10-6-16,17-3 0 15,25-3-5-15,19-4 0 16,13 0-5-16,15-6 0 15,27-3 1-15,20-5 1 16,19-5 1-16,15-2 0 16,15-2 1-16,18-7 0 15,8-2 3-15,16 1 0 16,19-6 0-16,20 4 1 0,23-4 3 16,5-1 1-16,4-4 0 15,21-3 1-15,15-8 0 16,19-1 1-16,15-1 1 15,7-10 1-15,22-1-2 16,5 2 0-16,1-2 1 16,9-1 1-16,22 0 1 15,8-3 0-15,6-5 2 16,12-3 0-16,26 0 1 16,11 1 0-16,9 3 1 15,3-1 0-15,1 2 1 16,20 0 1-16,13 8 0 0,0-4 0 15,0-6 0-15,5 4 0 16,7-2 0-16,7 1 1 16,9 1 1-16,11 1 0 15,-8 1 2-15,3 3 0 16,-4 1 3-16,5-1 1 16,2 0 2-16,-2-2 0 15,-4 4 2-15,-6-4 0 16,-11-1 1-16,-14-10 1 15,-27-2-2-15,-19-5 1 16,-18-9 0-16,-22-1 0 16,-32-4-1-16,-27-6 0 15,-34-5 1-15,-38-6 0 16,-42-2 0-16,-38-5 1 0,-33-6 4 16,-38-5 0-16,-42-2 4 15,-41 0 1-15,-40 8 3 16,-35 1 1-16,-35-2-3 15,-35-4 0-15,-36-6-5 16,-42 6 1-16,-51 2-4 16,-49-8 0-16,-50-4-6 15,-53 3 0-15,-51 9-6 16,-39 7 0-16,-40 9-3 16,-45-4 1-16,-40-6-2 0,-37-1 0 15,-33 4-1-15,-36 6 1 16,-49 1-2-16,-37 8 1 15,-31 9-2-15,-36 21 1 16,-23 24-1-16,-34 33 0 16,-47 33-5-16,-22 41 1 15,-29 49-7-15,-8 45 1 16,-1 46-5-16,12 11 1 16,919-258-1943-16</inkml:trace>
  <inkml:trace contextRef="#ctx0" brushRef="#br0" timeOffset="11302.13">21608 13109 1377 0,'19'0'0'16,"37"-2"49"-16,24-3 0 15,17 0 56-15,12-4 1 16,18-5-24-16,16-10 0 16,18-5-36-16,19-2 1 15,21 1-12-15,12 6 0 16,20-2 7-16,21 0 0 16,16-2-4-16,17 4 0 15,25 2-11-15,20 1 1 16,12 0-2-16,19 5 0 15,18 8 6-15,13 1 1 16,1 2 5-16,9 0 1 16,10 5-5-16,15 5 0 15,3 0-4-15,-10-3 1 0,-17-6 0 16,-11-3 0-16,-12-1-3 16,-34-1 0-16,-27 4-2 15,-34 3 1-15,-31 0-11 16,-35 2 1-16,-36 0-5 15,-53-14 0-15,-132 14-2097 16</inkml:trace>
  <inkml:trace contextRef="#ctx0" brushRef="#br0" timeOffset="12750.05">2480 13680 1209 0,'0'0'0'15,"0"0"35"-15,18 9 1 16,10 3 45-16,9 2 0 16,7-2-13-16,0 0 1 0,7 3-27 15,4 8 1-15,3 6-21 16,6 4 1-16,6 4-8 15,13-1 1 1,16-3-6-16,8-4 1 0,1-5-2 16,7-1 1-16,10-4-2 15,11-3 1-15,3-3 8 16,2-2 0-16,4-4 3 16,12 0 0-16,7-2 2 15,12 0 1-15,18 2 3 16,4-4 0-16,-2-8-3 0,1 0 0 15,3 3 0-15,1 1 1 16,0 1-5-16,2 0 0 16,3 0-2-16,6-2 1 15,15-3-1-15,6-4 0 16,-5 4-3-16,3 1 1 16,1 3-2-16,12-1 0 15,1-8-2-15,7 1 0 16,6 2 3-16,-1 2 0 15,4 0 0-15,-1 3 1 16,4 2-2-16,4 5 1 16,6-2-2-16,6 1 0 15,4-6-1-15,2 2 0 16,-6 4 1-16,1-1 0 16,-2 2-1-16,6 2 0 15,20 4-3-15,-1-3 1 0,6-1 1 16,-6 0 0-16,-10 2-2 15,11-1 0-15,18-6 0 16,-2 2 0-16,-7-3-1 16,16 5 1-16,3-1-2 15,6 3 1-15,0 5 1 16,-4 2 0-16,7 1 0 16,-3 1 0-16,-6-5 3 15,4 4 0-15,0 4 0 0,2 3 0 16,-1 3 1-16,10 0 1 15,5 2 0-15,-2-1 1 16,3-1-2-16,8-3 0 16,12-1 1-16,5 4 0 15,9 0-1-15,9-2 0 16,3-5-3-16,15-1 1 16,3-1-1-16,0 4 0 15,2-1-1-15,-4-2 1 16,-3-6 0-16,-2 3 1 15,0 5-2-15,-7-5 0 16,-15-3 0-16,-13 0 0 16,-11 4 1-16,-28 3 1 15,-16 0 0-15,-25 0 1 16,-22-2-9-16,-29 1 1 16,-33-1-3-16,-31-7 0 15,-181-10-2153-15</inkml:trace>
  <inkml:trace contextRef="#ctx0" brushRef="#br0" timeOffset="13667.28">4711 16295 1175 0,'59'-5'0'16,"99"-11"69"-16,40-1 0 15,24 1 75-15,13 1 0 16,17-3-56-16,16-2 1 16,23-1-33-16,4 0 1 15,3 0-14-15,0 6 1 0,-5 4-18 16,-13 4 0-16,4 6 1 15,-18 1 0-15,-15 5 6 16,-18 0 0-16,-29-1-6 16,-20-3 1-16,-22-1 1 15,-21 2 1-15,-24 2-5 16,-26 1 0-16,-15 2 13 16,-16 1 0-16,-25-4-5 15,-13-1 1-15,-8-1-18 16,-14-2 1-16,0 0-7 15,-16-2 0-15,16 2-1893 16</inkml:trace>
</inkml:ink>
</file>

<file path=ppt/ink/ink45.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21T15:37:02.859"/>
    </inkml:context>
    <inkml:brush xml:id="br0">
      <inkml:brushProperty name="width" value="0.05292" units="cm"/>
      <inkml:brushProperty name="height" value="0.05292" units="cm"/>
      <inkml:brushProperty name="color" value="#FF0000"/>
    </inkml:brush>
  </inkml:definitions>
  <inkml:trace contextRef="#ctx0" brushRef="#br0">12270 4685 1668 0,'0'0'0'0,"0"0"58"0,0 0 1 16,-46-16 46-16,-12 13 1 16,-29-3-34-16,-20-6 0 15,-19-3-39-15,-10 1 1 16,-12 2-12-16,-10 0 1 16,-22 3-10-16,-16 2 0 15,-18 2 0-15,-11-7 0 16,-10-9-2-16,-3-3 0 0,-6-2-1 15,-10-4 0-15,-12-2-1 16,-18-1 1-16,-5 3-1 16,-4 6 1-16,-2 8-3 15,-10 4 1-15,-3 7 0 16,-12 5 1-16,-6 4-1 16,-7 9 1-16,-1 12-4 15,-1 13 0-15,-9 14-2 16,2 6 0-16,12 13-1 15,-3 11 0-15,8 13-2 0,17 9 1 16,15 7-1-16,18 4 0 16,26 1 0-16,18 4 0 15,14 3 0-15,32-7 0 16,31 3 0-16,29-6 0 16,35-10 0-16,30 3 0 15,25 1-1-15,26-8 1 16,18-7-2-16,35-2 1 15,30-2-2-15,28 5 1 16,25 2-1-16,27-5 1 16,31-3-2-16,32 0 1 15,26 4-1-15,27-8 0 16,21-12-1-16,20-10 1 16,15-14-3-16,25-11 1 15,32-7-1-15,19-4 0 16,9-13-1-16,5-7 1 15,13-7 3-15,1-13 0 0,6-13 1 16,-11-14 1-16,-12-13 1 16,-4-16 0-16,-10-10 1 15,-8-11 0-15,-17-3 3 16,-25-16 1-16,-24-12 6 16,-23-10 0-16,-20-6 16 15,-34-9 1-15,-24-10 10 16,-38-6 1-16,-42 6 2 15,-36 1 1-15,-36-2-3 0,-35 5 0 16,-31 5-5-16,-35-4 0 16,-32 1-7-16,-31-2 1 15,-42 7-2-15,-35 7 1 16,-41 15-7-16,-41 9 1 16,-45 6-4-16,-39 26 0 15,-36 22-4-15,-52 29 0 16,-57 26-2-16,-44 32 1 15,-40 33-5-15,-41 27 1 16,-37 28-2-16,-11 39 0 16,-21 42-1-16,-3 46 0 15,-13 56-2-15,8 47 1 16,8 45-2-16,2 62 1 16,21 62-2-16,651-512-2247 15</inkml:trace>
  <inkml:trace contextRef="#ctx0" brushRef="#br0" timeOffset="17666.43">15109 8931 1523 0,'0'0'0'0,"0"0"84"0,32 0 0 15,-19-5 70-15,2 3 1 16,7 2-37-16,2-1 1 16,8-3-63-16,7 4 1 15,1 7-19-15,3 4 0 16,4 4-12-16,8-1 1 15,3 2-8-15,9 1 1 16,14 2-5-16,11-2 1 16,0-5-5-16,10 0 0 15,15 1-1-15,1-6 0 16,5-2-1-16,11 0 0 16,6 2 1-16,4 1 1 15,12 5 2-15,1-5 1 16,-4 4-2-16,9 2 1 15,9 5 2-15,2 2 1 0,4 0 4 16,3 0 0-16,5 4 2 16,-2-2 0-16,1-6-4 15,1 1 1-15,12-1-1 16,6-2 0-16,5-2-3 16,4-1 0-16,-2 0 1 15,2 2 1-15,5 1 1 16,3-3 1-16,11 2-1 15,4 0 1-15,12 3-1 16,7 1 0-16,10-1-1 0,6 2 0 16,16-7 0-16,0 2 0 15,10 2-3-15,9-1 1 16,6-1-2-16,-1 0 0 16,7 0-3-16,3-1 0 15,-8 3-1-15,18-7 0 16,7-6-1-16,-2 1 1 15,-4 1-1-15,-1-3 0 16,4-4 0-16,-1-2 0 16,-12-4 0-16,-9-4 0 15,-8-4 0-15,-13 2 0 16,-11 2-1-16,-12-5 0 16,-14-2 0-16,-21 1 0 15,-27-2-2-15,-11-1 1 16,-21-3 0-16,-20-6 0 0,-19 1 0 15,-22-1 0-15,-19 3-1 16,-20-10 1-16,-14-1-1 16,-18-7 1-16,-19 0-1 15,-19-1 0-15,-20 1-1 16,-18 1 0-16,-17-2-1 16,-12 1 1-16,-10 0-4 15,-17-2 1-15,-19-7-1 16,-16 1 0-16,-15 2-1 15,-18 3 0-15,-15 1-2 16,-18 0 1-16,-17 1-2 0,-18-4 1 16,-12-4-3-16,-7 0 1 15,-5 1-1-15,-6 1 0 16,-2 5-1-16,-12 0 0 16,-3 7 0-16,-4 1 0 15,2-3 1-15,-9-1 0 16,-11-11-1-16,-1 1 1 15,7 1-2-15,-6 1 1 16,-1 1 1-16,-8 5 1 16,-8 0-1-16,-5 0 1 15,-17-1 0-15,-6 1 0 16,-11 3 0-16,-9 9 0 16,-9 0 0-16,-5 6 1 15,-7 1 0-15,-1 5 0 16,-1 9 1-16,-2-2 0 15,-4 2-1-15,-5 8 1 0,-11 4 0 16,2 4 0 0,-2 6 1-16,-5 9 0 0,1 7-1 15,0 11 1-15,2 9 0 16,-4 10 0-16,3 11 0 16,2-6 0-16,10-2 0 15,9 6 0-15,26 11 1 16,26 2 0-16,14 5 0 15,26 2 0-15,30-7 0 16,34-4 1-16,20 1-1 16,31-4 1-16,30-5 0 15,32-9 0-15,28-4 0 0,28-2 0 16,25-1 0-16,23 7 0 16,24 9-1-16,29-1 1 15,33-2-1-15,33-5 0 16,25 0-1-16,41 0 1 15,55 6-1-15,51-5 0 16,47-10-3-16,38-15 0 16,37-15-3-16,43-13 1 15,42-15-3-15,43-8 0 16,43-8 0-16,24-6 0 16,15-3 0-16,21 1 0 15,10 7 2-15,0 10 0 16,4 8-1-16,-7 8 0 15,-4 10-2-15,-35-29 1 16,-598 19-2267-16</inkml:trace>
  <inkml:trace contextRef="#ctx0" brushRef="#br0" timeOffset="36980.32">28183 13735 1713 0,'0'0'0'16,"0"0"58"-16,41-13 0 16,5 4 44-16,10-3 0 15,11-2-31-15,9 0 0 16,9 5-35-16,14 3 0 16,21 7-17-16,17 8 0 0,22 8-5 15,24 9 1-15,25 5-3 16,16 2 1-16,8 0-1 15,-10-3 1-15,-18-6 2 16,-18-3 0-16,-15-4 0 16,-18-5 1-16,-10-2-15 15,-14 1 1-15,-16-10-3 16,-25-7 1-16,-88 6-1821 16</inkml:trace>
  <inkml:trace contextRef="#ctx0" brushRef="#br0" timeOffset="38331.71">2522 14713 1243 0,'0'0'0'0,"27"-7"31"16,3 2 1-16,10 3 46 16,6 4 1-16,12 5-20 15,6 2 1-15,-1-2-28 16,1 1 1-16,12 6-13 16,10 5 0-16,9 2-7 15,10 0 1-15,6-2-4 16,3 0 0-16,8-4-3 0,12 3 0 15,7-1 2-15,4 2 1 16,-4-2 1-16,11 1 0 16,10-1 3-16,7 2 1 15,15-2-2-15,4 2 1 16,3-1-2-16,3 2 1 16,0-2 2-16,5-3 0 15,9-4 0-15,4-1 1 16,10-3 0-16,8-2 0 15,10-3 0-15,12-2 0 16,9-2-2-16,2-7 0 16,-1-8 2-16,8-2 0 15,11 4 0-15,12-5 1 16,19-5-1-16,0-3 1 16,-2 4 3-16,6-1 1 15,9 1 1-15,15 3 0 0,6 1-2 16,8-1 1-16,17-5 13 15,8-2 1-15,-1 1 3 16,10-1 0-16,1-2-8 16,12 1 1-16,15 3 0 15,-1 2 1-15,10 0-6 16,-4-1 0-16,6 1-4 16,2 2 1-16,-1 3-1 15,-2 5 1-15,-15 7-3 16,-8 7 0-16,-2 3 1 0,-4 6 0 15,-4 5 3-15,-8 1 0 16,-10 3-2-16,-20 1 1 16,-24 0-3-16,-10 0 1 15,-22-2 2-15,-17 2 1 16,-19 0 0-16,-23-2 0 16,-29-4-3-16,-22-5 1 15,-23-3-2-15,-16 1 0 16,-18 1-4-16,-19-6 1 15,-25-2-1-15,-14-1 0 16,-12 4-8-16,-6-1 1 16,-5 4-9-16,-8-5 1 15,-43 0-2353-15</inkml:trace>
  <inkml:trace contextRef="#ctx0" brushRef="#br0" timeOffset="47649.88">9534 14995 1175 0,'-28'-7'0'16,"-54"-13"37"-16,-16-5 0 16,-6-1 53-16,-15 0 0 15,-11 2 18-15,-13-2 1 16,-3-1-39-16,-8 1 1 16,-3 5-39-16,-5 5 1 15,-6 4 1-15,-13 4 1 16,-8-3-3-16,-2 1 0 15,-6-2-6-15,-2-6 0 16,-4-2 2-16,3-1 0 0,-2 0 1 16,-1-1 0-16,-4-3-4 15,-6 6 0-15,-4 11-1 16,0 2 1-16,-9 3 1 16,0 5 1-16,-3 6-2 15,3 11 1-15,1 11-1 16,-1 8 1-16,-2 5-4 15,2 13 1-15,11 6-5 16,12 11 0-16,8 8-3 16,11 2 1-16,2 5-3 0,8 2 0 15,10 5-5-15,21-3 0 16,34 2-2-16,13-6 1 16,12-5-2-16,20-2 0 15,18-1-1-15,15 6 0 16,22 3-3-16,21-1 0 15,22-9-1-15,15-2 0 16,14 6 0-16,19-4 0 16,16-6-1-16,15-7 1 15,18 1-3-15,28 2 0 16,26-1-2-16,21-4 0 16,16-7-3-16,18-2 0 15,13-4-4-15,22-5 1 16,17-2 1-16,17-5 0 15,16-2 0-15,8 1 1 0,16 0 1 16,4-2 0-16,10-3 3 16,18 2 0-1,16 3 2-15,9-5 0 0,19-7 0 16,7 0 0-16,4-2 2 16,7-2 1-16,8-3 0 15,18 0 0-15,9 2 0 16,1 0 1-16,4-2 3 15,4 0 0-15,7 0 4 16,14 0 1-16,3-2 4 16,4 1 0-16,-2-1 6 15,4-3 0-15,2-7 2 0,3 0 1 16,16-2 5-16,2-2 1 16,-1 1-1-16,-6-1 1 15,-9-1 1-15,3 1 0 16,4 6 1-16,-9 0 0 15,-12-2-2-15,-4 1 1 16,-6 1-5-16,-1 1 0 16,-5 1-3-16,0-1 1 15,3 0-5-15,-10-3 1 16,-6-5-4-16,-6-4 1 16,-4-3 1-16,-14-2 1 15,-6-1-3-15,-8-10 0 16,-13-6-1-16,-6-7 0 15,-10-5 0-15,-15-4 1 16,-11-3-2-16,-5-4 0 16,-6-3-3-16,-21-7 1 0,-28-4 0 15,-15-5 0-15,-24-5 0 16,-21-5 0-16,-32-2-1 16,-24 4 1-16,-25 1-3 15,-28 2 1-15,-34 4-2 16,-33 8 0-16,-27 5-2 15,-24 6 0-15,-25 1-2 16,-29 0 1-16,-38-3-2 16,-35 3 0-16,-40 1-1 15,-31 2 1-15,-42-1-1 16,-44-1 0-16,-33-3-2 0,-34 2 0 16,-22-1-3-16,-27-2 1 15,-33-9-5-15,-19 0 0 16,-9 2-3-16,-21-2 1 15,-14-3 0-15,-25-2 0 16,-12-2 0-16,-14 6 0 16,-23-1 2-16,-11 0 1 15,-8 1 1-15,-22 1 0 16,-16 11 1-16,-12 4 1 16,-16 4 0-16,-29 4 1 15,-19 3 1-15,-17 7 1 16,-18 9-1-16,-14 5 0 15,-22 0 0-15,-10-6 1 16,-8-7 0-16,-17-3 1 16,-13-2-1-16,-27-2 1 15,-14-3 0-15,-16-1 0 0,-14-2 0 16,-10 12 0-16,-4 12-1 16,-25 19 0-16,-12 19-3 15,-18 47 0-15,-23 47-15 16,-8 8 1-16,952-126-2278 15</inkml:trace>
</inkml:ink>
</file>

<file path=ppt/ink/ink46.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21T15:39:13.241"/>
    </inkml:context>
    <inkml:brush xml:id="br0">
      <inkml:brushProperty name="width" value="0.05292" units="cm"/>
      <inkml:brushProperty name="height" value="0.05292" units="cm"/>
      <inkml:brushProperty name="color" value="#FF0000"/>
    </inkml:brush>
  </inkml:definitions>
  <inkml:trace contextRef="#ctx0" brushRef="#br0">22001 9021 1803 0,'0'0'0'16,"0"0"77"-16,0 0 0 16,0 0 57-16,0 0 1 15,0 0-47-15,23 9 0 16,-2-7-52-16,11 5 0 15,1 5-15-15,8 2 1 16,8 5-6-16,13 1 0 16,14 3-5-16,14-1 0 15,10-4-3-15,22-6 1 16,19-9-1-16,16-1 0 16,16 0-2-16,21 3 0 0,20-3 0 15,17 1 1 1,17 1-2-16,10-4 1 0,6 5 0 15,1-2 1-15,3 1 0 16,0-4 0-16,11 0 5 16,5-4 0-16,12-1 4 15,2-5 0-15,6-1 5 16,-3-1 0-16,-13-3 1 16,6-3 1-16,8-6-2 15,3-2 1-15,0 2 0 0,-14-12 0 16,-12-2 0-16,-14-7 1 15,-17-6 0-15,-13-2 0 16,-15-4-2-16,-20-1 0 16,-19 3-4-16,-22 0 1 15,-27-1-2-15,-27-9 1 16,-26-5-1-16,-21-4 0 16,-23-7 0-16,-24-4 0 15,-29-12 0-15,-20 3 0 16,-22 4-2-16,-16 0 0 15,-20 4-2-15,-20-2 1 16,-23-2-2-16,-24-4 0 16,-24 8-5-16,-21 6 0 15,-17 2-3-15,-26 4 1 16,-22 3-2-16,-25 5 0 16,-15 12-1-16,-13 6 0 15,-7 10-1-15,-15 9 1 0,-6 4-1 16,-4 13 0-16,-6 10 0 15,-10 4 0-15,-3 3 0 16,1 6 0-16,2 1 0 16,4 10 0-16,6 10 0 15,-1 0 0-15,-2 6 0 16,11 7 0-16,14 9 0 16,16 1 0-16,24-3 0 15,18 7 0-15,23 10 0 16,32 1 0-16,33 6-1 0,28 5 1 15,31 2-1-15,31-5 1 16,21-3 0-16,25 2 0 16,23 6 0-16,19 4 0 15,24-4 0-15,22-2 0 16,21 2 0-16,24 1 0 16,20-5 0-16,22-6 0 15,29 1 0-15,35 1 1 16,29-8 0-16,21-5 0 15,20-8 1-15,14-7 0 16,15-7 1-16,3-6 0 16,1-4 0-16,-9-4 0 15,-17-2 0-15,-11-3 0 16,-19-2-2-16,-12 0 1 16,-17 1-2-16,-24-1 0 15,-173-19-2491-15</inkml:trace>
  <inkml:trace contextRef="#ctx0" brushRef="#br0" timeOffset="18858.34">26137 14968 1444 0,'0'0'0'0,"0"0"43"15,4-30 1-15,-4 16 40 16,-4-1 0-16,-1-4 10 16,-4-2 0-16,-5 2-39 15,0 5 0-15,3 4-27 16,4 3 1-16,7 7-3 15,0 0 1-15,-7-5 0 16,7 5 0-16,0 0-4 16,23 0 0-16,14 0 2 0,9 0 1 15,2-4-3-15,5-1 0 16,7 0 5-16,7 1 0 16,14 1 7-16,5 1 0 15,2-3 3-15,8 3 0 16,4 2 1-16,11 2 1 15,11 0 0-15,12 1 0 16,14 1-3-16,23 1 0 16,20 0 1-16,10 2 0 15,9 0 0-15,7-2 1 16,9-3 0-16,-4-2 0 16,-2-2-6-16,1-1 1 15,-4-1 2-15,-6 1 0 16,-4-3 1-16,-18 1 0 15,-15 3-2-15,-15 1 0 16,-14-3-1-16,-15 1 1 16,-15 1 4-16,-16-1 1 0,-17 3-12 15,-8-2 0-15,-15-2-9 16,-17 3 1-16,-17 1-20 16,-9-4 1-16,-16 4-2624 15</inkml:trace>
  <inkml:trace contextRef="#ctx0" brushRef="#br0" timeOffset="20436.48">4590 16006 1411 0,'0'0'0'0,"61"-2"47"15,-1 0 1-15,13 2 43 16,8 7 1-16,9 6-14 16,-6-1 0-16,-6 0-24 15,8 0 1-15,19 3-19 0,6 3 0 16,-2-1-17-16,4-1 0 16,19-3-1-16,13 0 1 15,15-3 2-15,4-1 1 16,7-2 0-16,2-2 0 15,2 0-1-15,14-3 0 16,5 3 1-16,2 0 0 16,12 4 0-16,3 1 1 15,1-1 5-15,14 3 0 16,0 3-1-16,8 3 0 16,1-1-1-16,13-5 1 15,6-8-4-15,8-6 0 16,7-5-5-16,15 0 1 15,11 4-4-15,3-3 1 16,-5-2-1-16,10 1 0 16,6 5-2-16,5-1 0 15,10-6-2-15,3 0 1 0,-3 4 0 16,17-2 1-16,15-1 2 16,6-1 0-16,6-3 0 15,6 0 1-15,2 3 0 16,7 2 0-16,7 0 0 15,1 2 0-15,2 2 4 16,1-4 1-16,-6-2-6 16,12 0 1-16,2 1-3 15,8 1 1-15,4 0 1 0,6 2 1 16,3 1 1-16,6 1 1 16,7 1-3-16,-2 0 1 15,-1-1 0-15,3 1 0 16,0 5 1-16,8 3 1 15,1-1 1-15,-9 5 1 16,-13 6-1-16,-19 3 0 16,-11 2-1-16,-10 3 1 15,-16 2 3-15,-25 1 0 16,-17 8 0-16,-19 1 1 16,-18-1 3-16,-34-4 0 15,-25-1-1-15,-28-4 1 16,-23-6 2-16,-17 1 0 15,-20-2-1-15,-21-5 0 16,-16-4-4-16,-16-1 1 16,-10-2-3-16,-11-2 0 15,-18-1-4-15,-15-3 0 16,-13-1 1-16,-9 0 1 0,-5 0-4 16,-7 0 1-16,7 0-3 15,-7 0 1-15,0 0-4 16,0-7 1-16,-3 0-3 15,-4 1 0-15,-2 0-4 16,-1 1 0-16,1-2-4 16,2 0 0-16,7 7-2826 15</inkml:trace>
</inkml:ink>
</file>

<file path=ppt/ink/ink47.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21T15:39:59.758"/>
    </inkml:context>
    <inkml:brush xml:id="br0">
      <inkml:brushProperty name="width" value="0.05292" units="cm"/>
      <inkml:brushProperty name="height" value="0.05292" units="cm"/>
      <inkml:brushProperty name="color" value="#FF0000"/>
    </inkml:brush>
  </inkml:definitions>
  <inkml:trace contextRef="#ctx0" brushRef="#br0">12023 7701 1433 0,'-23'-3'0'15,"-37"-6"42"-15,-30-2 1 16,-23 1 49-16,-5-7 1 16,-9-2-11-16,-4-11 1 15,-17-11-15-15,-14-2 0 0,-9 11-41 16,0 3 1-16,-6 6-3 15,1 6 1-15,3 5 0 16,-11 3 1-16,-1-3-7 16,-5 0 0-16,-17-5 3 15,3-2 1-15,-8-4 0 16,-5-1 0-16,-9 3 0 16,-3 6 0-16,-2 1-3 15,-5 5 1-15,-11 1-2 16,-6 1 0-16,-1 2-4 0,-8 5 1 15,-14 8-1-15,1 9 0 16,5 8-3-16,8 8 1 16,6 10-2-16,11 9 0 15,10 7-1-15,13 3 0 16,7 4-3-16,10 3 1 16,7 9-2-16,19 1 0 15,11 8-2-15,0 6 1 16,15 3-2-16,5 0 1 15,10 10-2-15,18-2 1 16,20-4-1-16,22 6 0 16,20 3-1-16,9 2 0 15,10 6-2-15,14 11 1 16,13 9-1-16,15 0 0 16,20-2-1-16,9 1 1 15,8 3-3-15,15-1 0 16,14-10-6-16,24-3 1 0,15-2-10 15,15-9 0-15,20 0-6 16,13-8 0-16,6-6-2 16,14-3 1-16,9-9-1 15,17-1 1-15,11-1 2 16,13 1 1-16,3-7 4 16,16 1 0-16,13-3 4 15,17 0 1-15,18-6 1 16,1-8 1-16,13-8 1 0,21-4 0 15,25-7 3-15,3-7 1 16,-3-4 0-16,9-6 1 16,22-4 2-16,17-8 0 15,10-2 2-15,14-6 0 16,9-6 0-16,8 3 1 16,13-3 0-16,15-2 0 15,4-5 0-15,6 0 0 16,7 1 0-16,8 4 1 15,8 0 0-15,25 4 1 16,13-1 1-16,-1 2 0 16,-6-3 1-16,13 5 0 15,26-2 1-15,-6-1 0 16,-10-4 0-16,9-4 1 16,16-5 0-16,-7-1 0 15,-10-2-1-15,6-4 0 16,6-8 0-16,0-4 1 15,-6-4-1-15,-6-7 0 0,-1-5 0 16,-17-8 0-16,-11-7 8 16,-7-9 0-16,-8-6 6 15,-31-4 0-15,-24-3 16 16,-8-11 0-16,-4-12 4 16,-43-3 1-16,-41-1-2 15,-29-2 0-15,-20-11-8 16,-36 5 0-16,-31 0-3 15,-37-2 1-15,-33 2-5 0,-31-3 1 16,-29 6 1-16,-33-1 1 16,-34-4-1-16,-31 4 0 15,-24 0-3-15,-32-6 0 16,-33-9-4-16,-36-3 0 16,-32 4-1-16,-42 0 0 15,-45 0-9-15,-47-5 0 16,-44 1-5-16,-29 6 0 15,-31 10-3-15,-19 2 1 16,-30-4-1-16,-28-1 0 16,-16-1 0-16,-24 1 0 15,-14-2-1-15,-19-1 1 16,-7 5-2-16,-10-1 1 16,-9 6-1-16,-25-4 1 15,-12 3-1-15,-7-1 1 16,-14-2 1-16,-18 5 0 15,-11 16 0-15,-13 0 1 16,-29-4 1-16,-26 21 1 0,-46 25 2 16,-25 23 0-16,-23 25 1 15,-53 35 0-15,-29 35-4 16,-33 39 1-16,-48 33-3 16,-24 52 1-16,-19 48-1 15,-30 62 0-15,-15 56-6 16,26 43 1-16,1019-398-2272 15</inkml:trace>
  <inkml:trace contextRef="#ctx0" brushRef="#br0" timeOffset="8284.81">3450 12173 1052 0,'0'0'0'0,"46"3"20"0,0 1 0 15,7 1 26-15,3 0 1 16,1 0-10-16,-3-1 1 16,1-4-19-16,9 5 0 15,6 0-7-15,2 4 0 16,6 1-4-16,3 4 1 15,2 3-3-15,11 1 1 16,10-5-2-16,0-4 1 16,0-4-1-16,5-1 1 15,20-1-2-15,1-3 1 0,6-7 0 16,2 0 0-16,10 0-1 16,9-3 0-16,11 1-1 15,8 2 1-15,4 1 2 16,0 0 0-16,-4 3 2 15,1-2 1-15,1 3 3 16,2 0 0-16,0-1 1 16,8 3 1-16,12 0 3 15,2-4 0-15,10 1-2 16,-4 3 0-16,9 7 0 0,5-5 1 16,2-2-3-16,8 0 1 15,-1 1-2-15,3 1 0 16,4-2-3-16,11 0 1 15,3 0-3-15,11 0 0 16,0 0 0-16,12 2 0 16,-3 3-2-16,1 4 1 15,1 4 0-15,4 0 0 16,1-5 0-16,7 3 0 16,6 1 2-16,10 5 0 15,1 2 3-15,4-3 0 16,-9-4 0-16,6 0 0 15,6 0 3-15,4 2 1 16,9 0 0-16,-11-1 1 16,-5-2 8-16,5 1 0 15,13 5 6-15,0-3 1 16,-11-2-2-16,8 0 1 0,10 4-2 16,5-2 1-16,1-6-5 15,3 3 0-15,8 1 0 16,0 0 0-16,-8-3-3 15,5-1 0-15,12 4-4 16,-2-5 0-16,4-1-3 16,3-3 1-16,4 2-3 15,5-3 1-15,7 0 0 16,6 1 0-16,3-1 0 16,2-4 1-16,5-1-2 0,-2 3 1 15,2 1-2-15,8 1 1 16,-3-2 2-16,-14 4 0 15,-19 1-3-15,-3 3 0 16,-1 5 5-16,-19 0 0 16,-21 1 0-16,-25 4 0 15,-21 2 0-15,-27 1 1 16,-28-4-1-16,-21 1 1 16,-28 1-3-16,-28 1 1 15,-23 3-4-15,-25-1 0 16,-23 1-5-16,-14 1 0 15,-14 2-3-15,-27-7 1 16,-19-19-1983-16</inkml:trace>
  <inkml:trace contextRef="#ctx0" brushRef="#br0" timeOffset="9216.26">3826 13751 795 0,'0'0'0'0,"-55"-42"36"16,6 10 0-16,-9-1 34 15,-1 3 0-15,14 6-10 16,7 2 1-16,17 6-11 16,11 6 0-16,1 6-19 15,9 4 1-15,25 2-10 0,13 5 1 16,21 10-5-16,13 6 0 15,11 3-4 1,16-4 0-16,22-6-4 0,19-9 1 16,10-7-3-16,12-6 0 15,23-6-2-15,18-3 1 16,19-8-1-16,22-1 0 16,22 3 0-16,9 0 1 15,6-5 2-15,13 1 1 16,11 0 1-16,25 6 0 15,18 7 0-15,13-5 0 16,-4-4 7-16,4 5 0 16,22-1 7-16,10 7 1 15,1 5 2-15,-1-2 1 16,-10 0 8-16,-4 0 0 16,-12-9-1-16,-2 6 0 0,-3 5 7 15,-24 3 1-15,-31-3 9 16,-18 3 0-16,-13 4-5 15,-24 5 0-15,-25 3 3 16,-19 4 1-16,-24 2-9 16,-20 3 1-16,-12 6-11 15,-22-4 0-15,-17-3-9 16,0-1 0-16,5 2-12 16,-10-19 1-16,-108 0-1848 15</inkml:trace>
</inkml:ink>
</file>

<file path=ppt/ink/ink48.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21T15:42:13.660"/>
    </inkml:context>
    <inkml:brush xml:id="br0">
      <inkml:brushProperty name="width" value="0.05292" units="cm"/>
      <inkml:brushProperty name="height" value="0.05292" units="cm"/>
      <inkml:brushProperty name="color" value="#FF0000"/>
    </inkml:brush>
  </inkml:definitions>
  <inkml:trace contextRef="#ctx0" brushRef="#br0">2381 9406 1310 0,'36'-7'41'0,"41"-4"1"16,45 4 35-16,10 0 0 16,16-1-21-16,15-4 1 15,22-2-24-15,30 2 0 16,30 5-13-16,30 5 0 15,32 2-7-15,28 0 1 16,43 0-4-16,20-5 0 16,26-2-2-16,20-5 1 15,31 3-1-15,15-3 0 0,25-5 0 16,20-4 0-16,36-3-1 16,25-7 0-16,38-4 1 15,32 2 0-15,40-3 1 16,33 10 1-16,39 2 24 15,10 3 0-15,8 0 16 16,29 7 0-16,13 11-5 16,11 6 0-16,8 11-4 15,5 2 0-15,1 10 2 16,-4 6 1-16,12 1 0 16,-22 12 1-16,-24 9-2 0,-36 5 0 15,-20 7-7-15,-32-1 0 16,-33 1-22-16,-66 3 1 15,-54 11-12-15,-67-6 0 16,-517-74-1968-16</inkml:trace>
  <inkml:trace contextRef="#ctx0" brushRef="#br0" timeOffset="665.33">2986 11292 2116 0,'21'-5'0'15,"25"-7"73"-15,23-1 0 16,25 5 57-16,20 1 0 15,31 0-58-15,29-3 1 16,52-8-58-16,55 3 0 16,43 4-9-16,47 10 0 15,40 4-5-15,49 6 0 16,43-1-1-16,19 4 0 16,28 4-1-16,25 1 0 0,21-3-1 15,15-3 0-15,1-6 2 16,12-5 0-16,11-2 2 15,27 2 1-15,8 5 16 16,4 6 1-16,5 11 11 16,14 14 1-16,30 13 3 15,-10-23 0-15,-713-26-2197 16</inkml:trace>
</inkml:ink>
</file>

<file path=ppt/ink/ink49.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21T15:42:25.973"/>
    </inkml:context>
    <inkml:brush xml:id="br0">
      <inkml:brushProperty name="width" value="0.05292" units="cm"/>
      <inkml:brushProperty name="height" value="0.05292" units="cm"/>
      <inkml:brushProperty name="color" value="#FF0000"/>
    </inkml:brush>
  </inkml:definitions>
  <inkml:trace contextRef="#ctx0" brushRef="#br0">7108 6171 1254 0,'0'0'0'16,"23"4"29"-16,13 1 1 15,32 7 29-15,8 4 1 16,-2-3-1-16,8 6 1 15,20 4-19-15,11 5 0 16,5 4-12-16,16 10 1 16,19 3-6-16,29 12 1 15,21 11-6-15,23 1 1 16,14-7-1-16,22-8 1 16,17-6 0-16,16-3 1 0,6-7-2 15,6-5 1-15,5-3 1 16,8-6 0-16,10-12 8 15,-4-9 0-15,4-10 5 16,3-13 0-16,-5-8 0 16,-7-7 0-16,-14-4 12 15,-21-8 0-15,-16-10 5 16,-22-6 0-16,-18-7-1 16,-17-3 1-16,-19 2-11 15,-23-4 0-15,-26-2-7 0,-27-6 1 16,-24-1-7-16,-26 3 0 15,-25 7 0-15,-19-4 1 16,-18-5-2-16,-19 0 0 16,-15 1-1-16,-18 3 1 15,-26 1-8-15,-13-2 0 16,-13 2-7-16,-15 1 1 16,-20 6-5-16,-20-4 0 15,-27 6-3-15,-16 0 0 16,-15 5-2-16,-10 7 0 15,-22-1-1-15,-6 13 0 16,-17 7-1-16,-4 9 1 16,-16 8-1-16,-7 6 0 15,-10 3 0-15,-9 12 0 16,1 8 0-16,-6 8 0 0,1 1-1 16,-3 7 1-16,8 6-1 15,2 9 0-15,-6 15-1 16,8 5 0-16,3 2 0 15,26 6 0-15,18 2-1 16,28 2 0-16,23 7 0 16,30 2 1-16,29 6-1 15,28 1 1-15,30-1 0 16,36-3 0-16,31 2-1 16,34-5 1-16,31-2-1 0,35-4 1 15,32 4-1-15,25-7 0 16,34-5 0-16,23-4 0 15,16-14 2-15,10-4 0 16,-5-11 0-16,-4-2 1 16,-1-9-1-16,-4 6 1 15,-7 5 0-15,-4 0 0 16,-5 1 0-16,-22-15 0 16,-163-19-2115-16</inkml:trace>
  <inkml:trace contextRef="#ctx0" brushRef="#br0" timeOffset="24752.29">14492 9482 1254 0,'-32'-9'0'0,"-54"-15"27"16,-27-7 0-16,-10-6 37 15,-8-4 1-15,-15-11 32 16,-17-3 0-16,-18-4-10 16,-6 2 0-16,-11 3-44 15,-10 9 1-15,-12 12-4 16,-12 5 0-16,-6 2-8 0,-14 2 1 15,-7 3-10-15,-16 6 1 16,-9 3-6-16,-11 3 1 16,-3 4-6-16,-9-4 0 15,5-3-2-15,-10 5 0 16,-18 7-3-16,-3 2 1 16,-2-4-3-16,-7 2 1 15,-2 7 2-15,-2-2 1 16,6 4 2-16,3 1 1 15,2 2 1-15,5 6 0 16,23-4 1-16,17 5 0 16,24-2-2-16,9 2 1 15,13 2-2-15,13 3 1 16,16 4-2-16,16 3 0 16,17-2-1-16,20 8 0 15,26-3-3-15,23 3 0 16,19 2-3-16,22-1 0 0,21-5-1 15,21 5 1-15,25 7-4 16,28 2 1-16,35 2-1 16,23 2 0-16,23 8-7 15,20 0 0-15,36 3-20 16,43 8 1-16,33 1-11 16,36 1 1-16,35-9-2 15,26 2 0-15,18 6 5 16,34-5 0-16,31-9 13 15,16-15 0-15,25-15 12 0,7-1 1 16,16-8 1-16,3-3 0 16,0-3 4-16,13-13 0 15,12-17 2-15,11-8 0 16,-1-15 3-16,-15-8 0 16,-13-9 16-16,-12-15 0 15,-12-7 17-15,-22-5 0 16,-26 1 12-16,-28-8 0 15,-35-8-5-15,-32-1 1 16,-32-3-8-16,-43 6 0 16,-36-10-5-16,-44 5 0 15,-49 7-4-15,-37-2 1 16,-40-6-5-16,-40 4 1 16,-36 3 4-16,-42-9 1 15,-45-1-7-15,-52-1 0 16,-51 12-2-16,-55 7 0 15,-61 5-6-15,-52 14 1 0,-38 20-4 16,-48 17 0-16,-52 25-7 16,-48 30 1-16,-54 30-4 15,-45 38 1-15,-41 40-2 16,-54 60 0-16,-40 54 0 16,-54 57 0-16,866-301-2109 15</inkml:trace>
  <inkml:trace contextRef="#ctx0" brushRef="#br0" timeOffset="94552.04">28113 12668 1635 0,'0'0'0'16,"0"0"80"-16,17-19 0 15,-15 12 78-15,-4-11 0 16,-5-14-49-16,-3-5 1 16,-4-1-60-16,-6 2 0 15,-6 1-13-15,-8 7 1 16,-6 9-14-16,-8 9 0 15,-10 7-8-15,-7 8 0 16,-6 7-3-16,-8 3 0 16,-6 5-7-16,-7 0 1 15,-8 3-3-15,-10 1 0 16,-8-3-3-16,-12 3 0 16,-11 2-1-16,-18 0 0 15,-17 0-1-15,-15-2 1 16,-7-1-4-16,-4-3 1 0,-8 1-2 15,-2-4 0-15,-3-4-1 16,-9-5 0-16,0-4-1 16,-2-3 1-16,-3 1 0 15,-6 0 1-15,-5-4 0 16,-14-3 0-16,-2-2 2 16,-5-2 0-16,-1-3 1 15,-15 4 0-15,-6 2 1 16,-6-2 0-16,0-6 0 15,-13 0 1-15,4-5 0 16,-3 2 0-16,-8-1 0 0,-5-4 1 16,0 1 0-16,-2 0 1 15,-12-1 1-15,0-8 0 16,2-2 3-16,-1-1 1 16,6-4 2-16,-5 1 0 15,-7 1 0-15,-2 3 1 16,3 0 0-16,-9 1 0 15,-6 0-1-15,-4 0 1 16,9 3-1-16,-13-3 0 16,-13 3-2-16,2 2 0 15,5 4 0-15,3-2 0 16,2 0-1-16,-3-1 0 16,-9 3-2-16,6-2 0 15,15 6-1-15,-6 1 0 16,-17-2-1-16,8 2 1 15,14 1-1-15,1 4 0 0,5 0 0 16,1 3 1-16,-6 4 0 16,13 5 1-16,-1 0-1 15,-2 5 0-15,2 11 0 16,-3 4 1-16,10 10-2 16,1 6 1-16,1 6 0 15,7 3 0-15,3 5-1 16,9 4 0-16,12 6-1 15,3 11 0-15,16 9 0 0,-1 3 0 16,2 5-1 0,9 9 1-16,14 7-1 0,8 10 0 15,22 5 0-15,10 6 0 16,22 7 0-16,19-4 0 16,9 3 0-16,8 6 0 15,18 1-1-15,18-1 1 16,28-5-2-16,23-4 0 15,12 0-1-15,24 0 0 16,22-2-3-16,14-3 0 16,18-9-4-16,26-5 0 15,24-2-4-15,26-4 0 16,28-5-4-16,26-6 0 16,36-9-2-16,24-10 0 15,31-9-2-15,31-9 1 16,40-5 0-16,15-8 1 15,23-9 3-15,30-7 0 16,24-11 4-16,31-1 1 16,24-5-1-16,23-2 0 15,30-2 1-15,14-2 1 0,27-3 2 16,14-3 0-16,15-9 3 16,22-4 0-16,10-6 3 15,15-8 1-15,31-11 0 16,14-9 1-16,15-9 1 15,26-7 0-15,10-2 0 16,15 1 0-16,17-9 1 16,9-4 0-16,20-3 0 0,1 7 0 15,2 2 1-15,-7 1 0 16,-13 0 1-16,-13 6 1 16,-18 3 0-16,-24 3 1 15,-29 2 3-15,-26-1 0 16,-24-6 0-16,-29-8 1 15,-34-10 1-15,-41 3 1 16,-50-5 1-16,-42-3 0 16,-50 1 3-16,-59 0 0 15,-54-7 3-15,-55-1 0 16,-49 5 2-16,-48-6 0 16,-43-7 4-16,-38 0 0 15,-39 2 8-15,-42-9 1 16,-41-12 0-16,-53-6 0 15,-56-6 3-15,-56-6 1 16,-65 0-5-16,-64-3 0 16,-59 14-8-16,-72 11 0 0,-61 11-5 15,-61 20 0-15,-58 15-4 16,-63 25 0-16,-55 22-2 16,-53 40 0-16,-51 43-4 15,-32 54 1-15,-49 60-7 16,-9 63 0-16,-6 63-3 15,13 20 0-15,986-317-2322 16</inkml:trace>
</inkml:ink>
</file>

<file path=ppt/ink/ink5.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16T15:24:25.520"/>
    </inkml:context>
    <inkml:brush xml:id="br0">
      <inkml:brushProperty name="width" value="0.05292" units="cm"/>
      <inkml:brushProperty name="height" value="0.05292" units="cm"/>
      <inkml:brushProperty name="color" value="#FF0000"/>
    </inkml:brush>
  </inkml:definitions>
  <inkml:trace contextRef="#ctx0" brushRef="#br0">2792 4788 1276 0,'0'0'0'0,"-46"-32"49"0,11 6 1 16,3-2 51-16,4 7 1 15,5 6-27-15,2 4 1 16,3 8-40-16,-1 11 0 15,-2 10-12-15,1 22 0 16,6 22-9-16,2 21 1 16,-2 12-3-16,0 19 0 15,-7 14-5-15,-2 9 0 16,-4 12-3-16,-1 17 0 16,-11 23-2-16,-7 17 1 15,-8 12-1-15,-1 14 0 16,6 6-1-16,3 10 1 15,2 1-1-15,3 2 0 0,4 5 0 16,5 4 0-16,0-9 1 16,6-7 0-16,12-9 2 15,5-15 0-15,9-11 0 16,14-3 0-16,13-10 1 16,6-11 1-16,11-12-1 15,18-16 0-15,16-6 0 16,17-11 0-16,9-10 0 15,12-7 1-15,20-11-1 0,12-1 1 16,13 0-1-16,13-4 0 16,17-8-1-16,15-6 0 15,17-3 0-15,8 0 0 16,12-9-1-16,13-1 1 16,17-4-2-16,6 0 1 15,-4-5-1-15,2 7 0 16,2-3-1-16,15-4 1 15,8-2-1-15,8 5 1 16,6 1 0-16,5-4 0 16,0-7 0-16,13-6 1 15,15-7 0-15,28-13 0 16,17-16 1-16,-1-10 0 16,4-10-1-16,7-4 1 15,16-1 2-15,3-8 0 16,6-2 2-16,1-1 1 15,11 0 1-15,-2 0 0 0,16 0 0 16,6 0 0-16,-1 0-1 16,6 2 1-16,6 0-1 15,13 0 0-15,11 2 1 16,14-4 0-16,-2-2-1 16,-4-1 1-16,-1-2-1 15,5 2 0-15,7 1-1 16,5 1 1-16,8-8-4 15,-8 1 1-15,-1-8-1 0,-8-3 0 16,-5-3 0-16,-5-4 0 16,-1-3 2-16,-12-6 0 15,-4-9 0-15,-12-5 0 16,-8-9 0-16,-18-3 1 16,-24 1-1-16,-22-9 0 15,-17-11 0-15,-28 1 0 16,-24-6 0-16,-20-8 0 15,-13-6 7-15,-25-6 0 16,-17-7 1-16,-30-8 0 16,-20-8 3-16,-24-3 0 15,-23-11-3-15,-17 2 1 16,-9-3-1-16,-17-13 1 16,-17 1-3-16,-9-8 0 15,-11-8 4-15,-8 0 0 16,-11-7 4-16,-9 3 1 15,-10-5-4-15,-11 4 0 0,-11 5-3 16,-12 0 1-16,-11 6-4 16,-17-1 1-16,-18 2-2 15,-19 3 0-15,-21-1-1 16,-23 3 0-16,-24 0-5 16,-24 7 0-16,-26 5-2 15,-29 0 1-15,-22 12-3 16,-32-2 1-16,-24 6-2 15,-24 0 1-15,-10 13-2 16,-25-3 1-16,-20 7-1 16,-24 3 0-16,-22 6-1 0,-20 3 1 15,-11 0-1-15,-6 5 0 16,-15 7-1-16,-11-3 1 16,-13-4-2-16,-15 11 1 15,-5 10-2-15,-2 0 1 16,-1-2 0-16,-8 2 0 15,-3 12 0-15,-6 4 0 16,-9-2 0-16,-14-5 1 16,0 3 0-16,-12 10 0 15,-14 11-1-15,-14 7 1 16,-13 14-1-16,-19 6 1 16,-30 2-1-16,-25 8 1 15,-32 2 0-15,-34 18 0 16,-28 18 0-16,-17 21 0 15,-12 24 0-15,-30 25 1 0,-13 30-1 16,-1 27 0-16,-16 25 0 16,-15 39 0-16,13 44-6 15,25 43 0-15,35 46-9 16,26 10 1-16,773-352-2093 16</inkml:trace>
  <inkml:trace contextRef="#ctx0" brushRef="#br0" timeOffset="10486.91">21685 8250 1422 0,'0'0'0'15,"0"0"52"-15,0 0 0 16,0 0 69-16,0 0 0 16,-16-19-53-16,16 19 1 15,0 0-39-15,0 0 1 16,0 0-13-16,9 20 1 15,11 20-6-15,6 7 1 16,8 6-7-16,6-2 0 16,13-10-2-16,14-1 1 15,20-2-3-15,11-5 0 16,17-5-2-16,14-8 1 16,14-4 0-16,17-6 1 15,25-1 3-15,15-6 1 16,17-8 9-16,12-2 0 0,7 2 7 15,8-7 0-15,-1-5 2 16,-3-7 0-16,-5-6 17 16,-6 1 1-16,-12-6-1 15,-18 0 1-15,-10-10-1 16,-22-1 1-16,-15-3-4 16,-18-1 0-16,-19 0 0 15,-22 1 0-15,-24 4-3 16,-12-12 0-16,-19-7-8 15,-15-1 1-15,-16-1 0 16,-15 4 1-16,-17-3-3 0,-14 7 1 16,-14-5-2-16,-12 6 0 15,-18-5-6-15,-16 1 1 16,-14 6-5-16,-14 7 1 16,-14-3-5-16,-30 6 0 15,-25 4-5-15,-14 8 1 16,-14 4-4-16,-1 4 1 15,-14 10-2-15,7 11 1 16,6 15-2-16,4 6 0 16,6 4-1-16,8 5 0 15,4 5-1-15,17 2 0 16,16 3 0-16,15 6 0 16,14 4 0-16,9 4 0 15,15 4 0-15,19 0 0 16,13-2 0-16,15 3 0 0,18 0 0 15,15 4 0-15,8-2-1 16,14 6 1-16,12-4 0 16,8-1 0-16,10-2 0 15,9-4 0-15,8 0 0 16,7-11 0-16,7-3 1 16,7-5 0-16,4-2 3 15,-1-8 0-15,-8-8 3 16,-8-3 0-16,-9-3 4 15,-3-4 0-15,-10 2 2 0,-3-3 1 16,-5 1-3-16,-9-5 0 16,0 0-5-16,5 12 0 15,-1-3-4-15,-4-9 1 16,0 0-2375-16</inkml:trace>
  <inkml:trace contextRef="#ctx0" brushRef="#br0" timeOffset="16117.99">22860 10825 1511 0,'0'0'0'16,"-41"-31"70"-16,-6 1 1 16,-15-3 74-16,-14-3 0 15,-16-6-54-15,-6-1 1 16,-12 0-42-16,-15 8 0 15,-16-1-16-15,-18 6 0 16,-19 1-15-16,-18 5 1 16,-12 3-3-16,-18 0 0 15,-3 0-1-15,-13 1 0 16,-4 1-3-16,-16 5 1 16,-6 5-4-16,-14 2 1 15,-9 4-2-15,-7 1 1 16,-4 2-1-16,-3 12 0 0,14 12-1 15,9 8 1-15,16 7-1 16,17 8 1-16,18 10-2 16,21 4 0-16,21 6 0 15,27 2 0-15,26-3-3 16,27-2 1-16,28 0-4 16,28 4 1-16,24 3-2 15,35 1 0-15,29-2 0 16,30-3 0-16,34 4-1 0,35 2 0 15,50 3-6-15,52 5 0 16,55 6-7-16,32-1 0 16,28-3-5-16,30-5 0 15,26-12 7-15,13-12 1 16,0-21 6-16,12-11 0 16,9-12 5-16,-9-11 0 15,-7-10 2-15,-16-15 0 16,-15-13 5-16,-22-15 1 15,-26-15 9-15,-43-2 1 16,-38-7 6-16,-48-10 0 16,-52-11 1-16,-41-3 0 15,-38-2 0-15,-43-8 1 16,-38-3-1-16,-44-8 0 16,-46 2 2-16,-52-3 0 15,-45 3-1-15,-56 12 0 16,-48 12-8-16,-45 15 1 0,-49 17-7 15,-36 16 0-15,-35 23-4 16,-33 33 1-16,-18 33-5 16,-24 29 0-16,-24 35-3 15,26-4 1-15,524-100-2170 16</inkml:trace>
</inkml:ink>
</file>

<file path=ppt/ink/ink50.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21T15:44:41.723"/>
    </inkml:context>
    <inkml:brush xml:id="br0">
      <inkml:brushProperty name="width" value="0.05292" units="cm"/>
      <inkml:brushProperty name="height" value="0.05292" units="cm"/>
      <inkml:brushProperty name="color" value="#FF0000"/>
    </inkml:brush>
  </inkml:definitions>
  <inkml:trace contextRef="#ctx0" brushRef="#br0">30011 12628 1523 0,'0'0'0'15,"-9"-36"55"-15,-2 3 1 16,-3-4 45-16,-5 1 1 15,-8-4-15-15,-3-1 0 16,-3 1-30-16,-8 4 0 16,-6 1-29-16,-6 7 1 15,-5 6-10-15,-8 8 0 16,-8 9-2-16,-7 5 0 16,-7 5-2-16,-7 2 1 15,-4-7-3-15,-5 0 1 16,-4-7-4-16,-3-4 1 15,0-4-3-15,-5-4 0 16,-4-4-1-16,-4-4 1 16,-1 1 4-16,-11-7 0 15,-3 0 5-15,-4-9 1 0,0-3 2 16,-5 0 1-16,-7-1-1 16,-6 1 0-16,-8 3-5 15,-13 4 0-15,-5 0 4 16,-7 3 0-16,-11 6-1 15,-1-2 0-15,-4 0-1 16,-5-2 1-16,-4 0-1 16,-1 2 0-16,-1 0-2 15,-3-4 0-15,0 0-2 0,-3 3 0 16,-1-5-3-16,-3 3 0 16,-3-1-1-16,1 0 0 15,-2 1-2-15,-3 3 0 16,-9 1 0-16,0 1 0 15,-2-1-1-15,1 4 0 16,-5 4 0-16,1 1 0 16,-11 2-1-16,1 2 0 15,-5 1-1-15,-1 2 1 16,-7 6-2-16,-2-4 1 16,-3 3-1-16,-1-3 0 15,-3 3-1-15,2 1 0 16,-2-5-1-16,-7 1 1 15,-5-3 0-15,3 6 0 16,-5-3-1-16,1 3 1 16,-1 2-1-16,-9 7 0 15,-8 7 0-15,-5 5 0 0,5-1-1 16,-5 3 1-16,-10 3-1 16,2-1 1-16,7 1-1 15,6 0 1-15,-1 7-1 16,-7-3 0-16,-2 0 0 15,6 3 0-15,12 9 0 16,0-4 0-16,-7 1 0 16,4-2 0-16,3-3 0 15,12 3 0-15,6-2 0 16,2 4 0-16,6-3 0 0,1-3 0 16,5-1 0-16,-1-1 0 15,7 3 0-15,15-3 0 16,5-1 0-16,0-2 0 15,6-2-1-15,-1-1 1 16,10 1-1-16,3-1 1 16,-2 3 0-16,5 2 0 15,-1 3 0-15,3-2 0 16,4-4 0-16,-4-1 0 16,-3 0 0-16,3 1 1 15,0-1-1-15,1 2 1 16,2 2-1-16,8 1 1 15,2 4 0-15,-1 7 0 16,-1 2 1-16,2 8 0 16,1 7 0-16,0 0 0 15,1 7 0-15,6 2 1 16,7 3 0-16,8 8 0 0,15 1-1 16,17 1 1-16,9 3-2 15,12 1 0-15,3-2-1 16,21-1 0-16,14 1-1 15,16 4 0-15,7 2-8 16,13 1 0-16,17-5-11 16,11 6 1-16,17-3-22 15,18-3 0-15,18 1-6 16,17-5 0-16,14-8-5 16,11-3 0-16,13-4 1 0,17-3 0 15,22-9 1-15,14-4 0 16,6-5 4-16,4-1 1 15,3 1 5-15,9-3 1 16,6 0 5-16,1 0 1 16,2-3 0-16,-2-8 1 15,2-6-3-15,0-10 1 16,7-11-16-16,2-12 1 16,-166 17-1372-16</inkml:trace>
  <inkml:trace contextRef="#ctx0" brushRef="#br0" timeOffset="949.38">4688 13536 1119 0,'15'0'0'16,"16"-10"9"-16,8 1 1 15,3 2 12-15,3 1 1 16,0-7 12-16,-4 1 1 0,0-3 41 16,-6-3 0-16,2-2 1 15,7-3 1-15,5-3-10 16,15 0 1-16,17 0-5 15,5-1 0-15,4-6-20 16,7 3 1-16,11-3-8 16,5-3 1-16,3-2-9 15,11 0 0-15,4 5-6 16,10 4 1-16,4 1-4 16,15 0 0-16,9-1-2 0,11-1 0 15,13 4-5-15,8 1 0 16,14-7 0-16,2-1 0 15,12 2-2-15,2 0 1 16,4-2-4-16,-1 2 1 16,3 5-1-16,3 5 0 15,1-3-1-15,1 3 1 16,0 2-1-16,10 0 0 16,12 0 0-16,15-1 0 15,5-3-3-15,0 2 1 16,-12 1-1-16,-2 6 1 15,-6 5 1-15,4 4 0 16,4 5 0-16,3 3 1 16,-2 11 1-16,1 5 0 15,-11 2 0-15,-2 3 1 16,-9 2 0-16,6-3 1 16,-1 1 1-16,4-2 0 0,-3-3 3 15,6 0 0-15,6-6-1 16,11-3 0-16,10-5 0 15,8-3 1-15,8-7-1 16,11-6 1-16,13-6-2 16,8-4 1-16,-2-3-4 15,3 0 0-15,10 0-2 16,-6-2 0-16,-7-6 6 16,-11 1 0-16,-2 5-1 0,-6-1 1 15,-4-6 4-15,-11 3 0 16,-8-6 2-16,-20 7 1 15,-16 1-2-15,-24 4 1 16,-25-4 3-16,-27 2 1 16,-24 3-3-16,-34-2 1 15,-31 2-4-15,-29 2 0 16,-23 4-5-16,-15 0 0 16,-13-1-2-16,-19-6 1 15,-22-16-2-15,-20-1 0 16,-22 3-2-16,-19 3 0 15,-24-1-1-15,-16-2 1 16,-13-4 1-16,-16-1 0 16,-30-9 0-16,-30-3 0 15,-23 1 0-15,-28-1 0 16,-25-9-2-16,-39-2 1 16,-40-3-1-16,-50 3 0 0,-47 9-4 15,-62 13 0-15,-65 13-4 16,-74 30 1-16,-74 23-14 15,-82 47 0-15,-82 45-39 16,-75 47 0-16,983-161-2213 16</inkml:trace>
  <inkml:trace contextRef="#ctx0" brushRef="#br0" timeOffset="6867.04">9641 11411 1601 0,'0'0'0'0,"0"0"73"16,-8-29 1-16,4 22 83 16,-1-3 1-16,-4-8-55 15,-5 1 1-15,-4 5-52 16,-3 1 1-16,2 8-20 16,-4 3 0-16,-4 9-10 0,4 10 1 15,0 14-6-15,6 13 0 16,3 8-6-16,5 8 1 15,9 9-4-15,5 0 1 16,7-2-3-16,3 1 0 16,2 7-2-16,-3 1 1 15,0-7-2-15,-1-8 1 16,-8-5 0-16,-5 0 1 16,-11-5 0-16,-1-3 0 15,-2-10 1-15,0-9 0 16,5-13 0-16,0-10 0 15,2-4 0-15,-2-15 0 16,-1-16 2-16,1-18 0 16,14-19 0-16,9-16 0 15,8-13 1-15,0-11 1 0,1-14-3 16,0 0 1-16,-1 13-1 16,-8 6 1-16,-6 13-2 15,-8 18 0-15,-5 16-2 16,-4 21 1-16,2 10-2 15,0 11 1-15,0 5-2 16,-2 10 0-16,-1 14-1 16,1 9 0-16,12 12-1 15,8 13 0-15,3 13-1 16,4 8 0-16,-1 8 0 0,1-1 0 16,1 7-1-16,-1 2 1 15,-6-7-1-15,-3-8 0 16,-9-8-1-16,0-3 1 15,-7-10 0-15,2-9 1 16,-4-10 0-16,4-13 0 16,5-8 1-16,0-14 0 15,-9-7 2-15,5-17 0 16,8-25 2-16,0-10 1 16,10-5 2-16,-4-1 0 15,-1-3 3-15,-4 2 1 16,2 4 3-16,-7 5 1 15,-8 7 0-15,-7 5 0 16,-6 3 0-16,-7 2 1 16,-12 1-3-16,-10-1 1 0,-8-2-2 15,-2-1 0-15,-5-2-2 16,-1-2 1-16,-4 1-2 16,-8-3 1-16,-8-5-3 15,-4 4 0-15,-5 2-2 16,-4 3 1-16,-14-4-1 15,-5 3 1-15,-2-3-1 16,-7 8 1-16,-11 4-2 16,-10 3 1-16,-4 4-1 15,2 3 0-15,-8 6-1 16,-8 7 0-16,-7 7-2 16,-10 2 1-16,-10 1-2 0,-1 4 1 15,-16 9-2-15,0 3 1 16,1 4-1-16,-5 6 0 15,-3 6 0-15,0 5 0 16,6 1 0-16,2 10 0 16,7 6 0-16,2 4 0 15,3-4-1-15,6 3 1 16,6 1 0-16,9 3 0 16,5-3 0-16,12-1 0 15,16 1 0-15,19 0 0 16,20 3 0-16,11-2 0 15,12-1-1-15,7 1 1 16,3-3-2-16,16 0 1 16,15-2-1-16,13 4 0 15,19 0-4-15,16 3 1 16,19-2-5-16,17-1 1 16,16-1-5-16,16 1 1 0,14 0-5 15,14-4 1-15,23-5-3 16,17-4 0-16,19-1 0 15,13-2 1-15,18-3 0 16,2-1 1-16,7 1 0 16,7 0 1-16,-2-2 0 15,14 5 0-15,0-2 2 16,4 2 1-16,3 0 1 16,1-3 0-16,13-4 3 0,2-7 0 15,8-8 1-15,-1-8 0 16,7-4 2-16,2-4 0 15,14-4 2-15,-3-1 1 16,3-2 1-16,0-1 0 16,0 6 1-16,6 2 0 15,8 3 1-15,-10 1 0 16,-6 1 1-16,-3 0 0 16,2 0 0-16,-2-5 0 15,-4 4 1-15,-3 3 1 16,-2 3 1-16,-9-1 1 15,-7 3 0-15,-15-5 1 16,-10-2 2-16,-12-5 0 16,-14 2 0-16,-9-4 1 15,-13-8-2-15,-10-6 1 16,-3-3-2-16,-22-5 1 16,-17-9 0-16,-19-9 1 0,-8-8 0 15,-17-7 0-15,-13-7 0 16,-15-3 1-16,-18-10 2 15,-16-6 1-15,-16-10 1 16,-17-2 0-16,-14-4-1 16,-20 0 1-16,-13-3 1 15,-15-2 0-15,-18 4 0 16,-22-2 1-16,-27-7-2 16,-34-2 1-16,-25 0-2 15,-27 4 1-15,-31 3-3 16,-26 6 0-16,-24 11-2 0,-21 14 0 15,-8 20-2-15,-26 13 1 16,-18 16-4-16,-20 20 1 16,-6 23-2-16,-11 32 1 15,-2 25-2-15,28 24 0 16,399-100-2298-16</inkml:trace>
  <inkml:trace contextRef="#ctx0" brushRef="#br0" timeOffset="7970.09">21419 11787 1758 0,'0'0'0'0,"-34"-38"82"16,-8-2 0-16,-18-7 65 15,-18-5 0-15,-26-7-58 16,-17-1 1-16,-15 1-46 16,-25 0 0-16,-17 2-19 15,-19 5 0-15,-26 5-5 16,-18 6 1-16,-15 3-7 16,-14 2 1-16,-10 4-3 15,-11 3 0-15,-9 5-3 16,-18 5 1-16,-15 5-2 0,-9 7 1 15,-11 9-1-15,-18 13 0 16,-17 16-3-16,-5 14 1 16,-4 7-2-16,4 14 1 15,14 17-2-15,17 16 1 16,22 3-2-16,36 3 0 16,47-2-1-16,54-7 0 15,56-2 0-15,45-8 0 16,51-11-1-16,44-8 0 15,46 3-2-15,35-5 0 16,37-6-5-16,51-5 0 16,52-9-7-16,56-5 1 15,47-13-6-15,39-6 1 16,38-11-1-16,29-10 1 16,25-13 5-16,21-12 1 15,11-13 4-15,19-10 0 0,2-13 2 16,5-6 0-1,6-8 4-15,-16-8 1 0,-24-7 1 16,-24-5 0-16,-35 0 0 16,-32 3 0-16,-37 2 0 15,-51 4 1-15,-37-4 2 16,-64 8 0-16,-56 10 4 16,-50 9 0-16,-42 8 2 15,-53 0 1-15,-54-11 0 0,-68 4 0 16,-70 6 0-1,-95 13 0-15,-82 10 1 0,-93 24 0 16,-74 27-15-16,-61 37 1 16,-49 42-33-16,-22 22 1 15,677-119-1888-15</inkml:trace>
</inkml:ink>
</file>

<file path=ppt/ink/ink51.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21T15:45:00.307"/>
    </inkml:context>
    <inkml:brush xml:id="br0">
      <inkml:brushProperty name="width" value="0.05292" units="cm"/>
      <inkml:brushProperty name="height" value="0.05292" units="cm"/>
      <inkml:brushProperty name="color" value="#FF0000"/>
    </inkml:brush>
  </inkml:definitions>
  <inkml:trace contextRef="#ctx0" brushRef="#br0">8851 6455 862 0,'0'0'0'15,"51"-9"14"-15,2-1 1 16,2 1 42-16,3 1 1 16,-3-10 10-16,-2 1 0 15,3 1-19-15,6 4 0 16,14 4-22-16,10 1 0 16,1 2-3-16,6 5 1 0,11 0-2 15,2 3 1-15,10-1-8 16,8 1 1-16,19 1-8 15,1-1 0-15,10-3-5 16,13-3 0-16,13-6-1 16,9 2 0-16,12 5-2 15,6 1 1-15,13-1-1 16,6-2 1-16,14 8 1 16,3-2 0-16,6-1 1 15,17 1 0-15,6 5 3 0,12 2 0 16,2-1 6-16,1-2 0 15,6-6 6-15,12 3 0 16,20 0 10-16,4-3 0 16,17-12 5-16,12 0 1 15,18-2-3-15,21-1 0 16,12-9 0-16,6-6 0 16,24-6 6-16,12-2 0 15,4 1-2-15,20-1 0 16,8 7-2-16,6 2 1 15,3-1-2-15,2 1 1 16,14 1-2-16,-5 6 1 16,-1 6-4-16,-3 4 1 15,-6 0-2-15,-19 7 0 16,-15 5 6-16,-20 0 0 16,-7 5-1-16,-19 2 1 0,-38-5-3 15,-20 5 0-15,-22 5-6 16,-29 0 1-16,-33-2-6 15,-31 1 0-15,-23 1-2 16,-26 1 1-16,-22 3-6 16,-24-11 1-16,-145-5-1982 15</inkml:trace>
  <inkml:trace contextRef="#ctx0" brushRef="#br0" timeOffset="1232.82">2729 7197 1422 0,'17'6'0'15,"24"9"38"-15,14-3 1 16,3-1 40-16,5-3 1 16,15-1-19-16,3 2 0 15,4 1-32-15,10 1 0 16,21-3-14-16,8 4 1 0,19 4-2 15,10-4 0-15,17 2 2 16,31-4 0-16,16-1 4 16,14-7 0-16,9-4 4 15,12-8 0-15,9-4 9 16,10-4 0-16,10-9 4 16,3 1 0-16,2-7 11 15,-8 5 1-15,-6 4 7 16,-2 2 1-16,2-3-21 15,-1 5 1-15,8 4-8 16,-13-13 0-16,-266 29-1903 0</inkml:trace>
  <inkml:trace contextRef="#ctx0" brushRef="#br0" timeOffset="17250.14">4554 8841 1343 0,'0'0'0'16,"-51"0"37"-16,2 7 1 15,-2 5 32-15,-6 9 1 16,3 2-14-16,-6 8 1 15,-7-2-22-15,-6 9 1 16,-4 14-18-16,1 23 1 16,12 29-3-16,1 15 0 15,5 11-11-15,3 13 1 0,0 10-1 16,6-1 1 0,-1-7-2-16,10-5 1 0,5-17-6 15,12-3 1-15,9-11-1 16,14-9 0-16,14-12-2 15,17-13 1-15,19-16-3 16,13-7 0-16,10-14 0 16,2-7 1-16,7-10-4 15,13-1 1-15,9 6-3 16,9 0 1-16,-6-2 5 16,6 1 0-16,11 2 2 15,1 5 1-15,6-1 0 0,-4-2 1 16,3-5 1-16,15-1 1 15,13-2 2-15,6-2 1 16,8-7 5-16,2-4 1 16,-3-2-2-16,11 1 0 15,3-7-2-15,9 1 1 16,0 3 4-16,14 1 0 16,-1 0 1-16,6 4 0 15,4 3 1-15,4 5 0 16,4 7-2-16,1 6 1 15,5-4 0-15,7-2 0 16,4-3-1-16,8 0 0 16,1 3-2-16,5 0 1 15,-8 0-3-15,6 0 0 16,16 2-3-16,0 0 0 16,2-1-2-16,-1-1 1 0,5-10-3 15,8 0 1-15,0-1-1 16,23 1 0-16,10-3 0 15,2-1 0-15,2 2 0 16,14 4 0-16,13 3 1 16,-1-2 0-16,-4-1-1 15,4-3 1-15,11 1 1 16,0-2 1-16,7-3 0 16,6 1 0-16,3-4 2 15,8 4 0-15,14 7 2 0,8-6 0 16,14-6-1-16,3-5 0 15,6-4 3-15,10-4 0 16,8-6 3-16,5-7 0 16,10-7-1-16,0 1 1 15,1-6-2-15,3-3 1 16,3-8 0-16,6 1 0 16,-2 0-2-16,2-4 1 15,5 0 0-15,-6 2 1 16,1 0 2-16,-7 4 1 15,-9 3-4-15,-15 1 0 16,-15-1-1-16,-25-1 0 16,-33 6-1-16,-32 1 0 15,-43 0-3-15,-36-5 0 16,-36 1-2-16,-37-2 1 16,-35-4-1-16,-33-8 1 0,-34 2-2 15,-29-6 1-15,-25-7 5 16,-29-6 0-16,-30-7 4 15,-27-6 0-15,-24 0-1 16,-27 4 1-16,-34 2 0 16,-42-2 1-16,-33 5 0 15,-33 3 0-15,-29 2-2 16,-33 1 1-16,-34 6-4 16,-30 5 1-16,-24 6-3 15,-23-6 0-15,-25 2-1 0,-9 4 1 16,-12 1-3-16,-17 0 0 15,-6 6-3-15,-2-6 0 16,-14 4-1-16,-3-4 0 16,-2-7-1-16,-4 1 0 15,-7-4 0-15,-5-6 0 16,1-6 0-16,-25 10 0 16,-14 9 0-16,-2 9 0 15,1 8 0-15,-14 5 0 16,-9 0 0-16,-2 11 0 15,-3 10 0-15,-7 5 0 16,-8-1 0-16,-17 1 0 16,-14-1 0-16,-2-8 0 15,2-3 0-15,6-10 0 16,11-5 0-16,8-13 0 16,3-11-1-16,-9-1 1 0,-5 4 1 15,-8 6 0-15,-10 6 4 16,-5 26 1-16,-3 28 5 15,-6 38 0-15,0 41-3 16,-26 54 0-16,-5 44-3 16,-2 17 1-16,693-210-2114 15</inkml:trace>
  <inkml:trace contextRef="#ctx0" brushRef="#br0" timeOffset="29548.88">9821 12110 1590 0,'-17'-1'0'16,"-36"-11"72"-16,-23-4 0 15,-21 0 39-15,-11 6 1 16,-13-2-17-16,-10-4 0 15,-10-1-50-15,-11 2 0 16,2 4-14-16,0 9 0 16,-3 9-11-16,-15 2 1 15,-3 3-7-15,-14 0 0 16,0-5-3-16,0 0 1 16,-4 0-5-16,-5 0 1 15,0-2-3-15,-5-3 1 16,-1 0-3-16,-6-2 1 0,1-2-1 15,-1 0 1-15,3-1 0 16,0-1 0-16,-1-1-1 16,-5 5 1-16,-8 9-1 15,1 6 0-15,4 15 0 16,4 9 1-16,5 15-1 16,4 14 1-16,1 11-3 15,13 15 1-15,14 8-2 16,8 12 1-16,19 5-1 0,4 2 1 15,13 1-1-15,9 2 0 16,16 1 0-16,23-1 0 16,17-6-2-16,16 0 0 15,16 3-4-15,16-5 1 16,14 0-4-16,9-4 1 16,12 1-3-16,7 3 0 15,18-2 0-15,21 0 0 16,26 9 0-16,12-2 1 15,9 0 1-15,13-3 1 16,25-4 0-16,10-3 0 16,15-5 2-16,8-11 1 15,14-16 0-15,14-9 0 16,17-13 0-16,17-9 1 16,16-12 0-16,8-6 1 15,10-8 0-15,15-3 0 0,25-8 0 16,4-4 1-16,-3-4-1 15,12 1 0-15,22-1 0 16,4-1 0-16,-14-2 2 16,17 0 1-16,25-2 0 15,14-7 0-15,0-4 0 16,6-1 0-16,12 0 1 16,5-2 0-16,2 1 0 15,6-3 1-15,7 5 0 0,17-6 1 16,10-7 0-1,4 0 1-15,2 1 0 0,6-1 1 16,10-6-1-16,15-5 0 16,6-1-1-16,5 0 1 15,11 2 0-15,7-1 0 16,6 5-1-16,-4 6 1 16,-2-4-1-16,8 6 0 15,22 0 1-15,-6 1 1 16,-10-1 0-16,-4 1 0 15,2 6 2-15,-3 0 0 16,-10 0 0-16,-8-2 1 16,-17-2 5-16,-1 0 0 15,2-3 1-15,-4 0 0 16,-5-4 3-16,-19 0 1 16,-21 2-1-16,-22-1 1 15,-6-3-3-15,-17-3 1 0,-20-1-3 16,-26 1 1-16,-11-2 1 15,-29-1 1-15,-23-9-1 16,-30-2 1-16,-28 0 0 16,-27 1 0-16,-27 1-2 15,-36-2 0-15,-34-5 0 16,-31 2 1-16,-27 3-1 16,-26-1 1-16,-29-6 0 15,-32-1 0-15,-37-8-2 16,-31 6 1-16,-35-2-2 15,-30 4 0-15,-48-2-6 0,-42-7 1 16,-39-2-4-16,-34 4 0 16,-27-2-2-16,-22 5 1 15,-21-5-2-15,-30-4 0 16,-22 1 0-16,-20-6 0 16,-9 6 0-16,-21-3 0 15,-15 6 0-15,-19-3 1 16,-10-1-1-16,-6 3 1 15,-5 4 0-15,-25 6 0 16,-12-4 0-16,-9 5 0 16,-10 2 0-16,-13 6 0 15,-23 2 0-15,-16 11 0 16,-13 13-1-16,-15 1 1 16,-18-2-1-16,-27 5 1 15,-12 6-1-15,-10 5 1 16,-12 3-1-16,-16-5 1 0,-19-3 0 15,-12-1 0-15,10-4 0 16,-2 10 1-16,-3 8 0 16,8 14 1-16,7 9 1 15,0 11 1-15,-3 11-3 16,-9 32 1-16,-12 36-3 16,3 24 0-16,808-140-2170 15</inkml:trace>
</inkml:ink>
</file>

<file path=ppt/ink/ink52.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21T15:45:58.659"/>
    </inkml:context>
    <inkml:brush xml:id="br0">
      <inkml:brushProperty name="width" value="0.05292" units="cm"/>
      <inkml:brushProperty name="height" value="0.05292" units="cm"/>
      <inkml:brushProperty name="color" value="#FF0000"/>
    </inkml:brush>
  </inkml:definitions>
  <inkml:trace contextRef="#ctx0" brushRef="#br0">2923 6092 1366 0,'0'0'0'16,"-58"5"38"-16,-11 10 1 16,-25 8 51-16,-1 10 1 15,0 7-23-15,-4 1 1 16,-9 1-31-16,4 6 1 16,13 18-21-16,6 17 1 15,-1 12-7-15,4 7 1 16,10 2-3-16,5 3 0 15,16 4-1-15,7-2 0 16,12-7-2-16,9 2 0 16,9 3-2-16,14-8 0 15,14-13-1-15,13-6 0 16,13-2-2-16,24-4 0 16,17-4 0-16,5-13 0 0,9-11-1 15,10-9 1-15,16-4-2 16,10-7 1-16,-1-14-1 15,11-9 1-15,16-6-1 16,11-2 1-16,14 1-1 16,6 1 1-16,6 6-1 15,0 2 1-15,0 7 0 16,0 7 0-16,2 7 0 16,-2-1 1-16,-1 4 0 0,6-1 0 15,4 1 1-15,1 1 0 16,4-6 0-16,2 0 1 15,0 2 1-15,2-5 1 16,8-1 0-16,1-4 1 16,5-7 0-16,5-8 0 15,12-2 0-15,9-8 0 16,2-1-1-16,7-4 0 16,2-2-1-16,12 2 0 15,1-5 1-15,-1 6 1 16,-4-3 0-16,5 4 0 15,-1 3 0-15,9 2 0 16,10 6 0-16,-1 1 1 16,0 1-2-16,-2 6 1 15,-4-3-3-15,3 4 0 16,8 4 0-16,3 1 1 16,12-5-3-16,-6 4 1 15,-4-3-1-15,4-4 0 16,5 2 0-16,7-3 0 0,-3-8-1 15,16-3 1-15,5-2-1 16,-2 1 1-16,7-1-1 16,7 1 1-16,11-5 0 15,2 1 0-15,3 4-1 16,5 1 1-16,9 2 0 16,1-4 1-16,-1 2-1 15,5 2 0-15,1-4 0 16,7 2 0-16,10-1 0 15,10-8 1-15,12 2 0 0,4-7 0 16,10 1 0-16,-1-5 0 16,8-2 0-16,12 4 1 15,-1 2 0-15,-4 1 1 16,0-5 0-16,1-4 0 16,4 1 0-16,-2-8 1 15,-2-2 1-15,-7-4 1 16,-10-3 1-16,-13 4 0 15,-10-1 2-15,-23 1 0 16,-16-4 1-16,-18 0 1 16,-24-5-3-16,-22-2 0 15,-29 1 1-15,-25 5 0 16,-31 1-1-16,-27 0 1 16,-31 3-1-16,-27 1 0 15,-27-4-2-15,-23 3 0 0,-22-3-3 16,-16 4 1-16,-22-1-5 15,-23 1 1-15,-27 1-1 16,-26 2 1-16,-22 5-2 16,-24 3 0-16,-26 1 0 15,-18 5 0-15,-26-6-1 16,-32 3 1-16,-25 1-1 16,-30-5 1-16,-21-4-1 15,-23-1 0-15,-15 6-1 16,-17-3 1-16,-21-3 1 15,-19-2 0-15,-10 5 0 16,-19 2 0-16,-4 5 0 0,-17 5 1 16,-29-3-1-16,-15 7 1 15,-7-1-1-15,-17 3 1 16,-6-3 0-16,-10 3 0 16,-25 3-1-16,-3 3 1 15,-2 0 0-15,-4 6 0 16,-8-2 0-16,-3-2 0 15,1-2 0-15,-5 1 0 16,-15 4 0-16,2-5 0 16,4-3 0-16,4 0 1 15,5 4 0-15,-6-5 0 16,-3 8 0-16,1-3 0 16,6 1 2-16,-1 7 1 15,-8 3 0-15,9 1 1 16,8 1 2-16,-4-2 0 15,-7-1 0-15,7 5 1 0,13-2-2 16,0 4 0-16,6 1 0 16,8 0 0-16,-1 3 0 15,5-1 0-15,9 3 0 16,5 1 0-16,9 3-1 16,-1 5 0-16,1 7 0 15,-5 11 1-15,-8 11-2 16,-1 22 1-16,2 20-1 15,15 12 1-15,20 1-6 0,26-20 0 16,443-88-1976-16</inkml:trace>
</inkml:ink>
</file>

<file path=ppt/ink/ink53.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21T15:46:31.192"/>
    </inkml:context>
    <inkml:brush xml:id="br0">
      <inkml:brushProperty name="width" value="0.05292" units="cm"/>
      <inkml:brushProperty name="height" value="0.05292" units="cm"/>
      <inkml:brushProperty name="color" value="#FF0000"/>
    </inkml:brush>
  </inkml:definitions>
  <inkml:trace contextRef="#ctx0" brushRef="#br0">2868 6386 985 0,'0'0'0'15,"23"-9"26"-15,-5 4 1 16,5 1 44-16,3 1 0 16,11 0 4-16,4 3 0 15,5 3-28-15,3 2 1 16,9 6-15-16,-3-3 1 15,-2 6-13-15,1 5 1 16,10-3-3-16,8 3 0 16,13 0-2-16,-2-7 0 15,-2-3-3-15,4-4 1 16,10 2-4-16,4 1 0 0,1-3-3 16,8 2 1-16,1-1 0 15,4-3 1-15,0 1 2 16,9 1 0-16,8 2 10 15,-3 1 0-15,-10-3 4 16,10 2 1-16,12-7-3 16,2 6 1-16,-7-1-3 15,7 5 1-15,4-5-5 16,3 4 0-16,11 0-2 16,-2 1 1-16,-4-5-3 15,-3-1 0-15,4-3 0 0,3 6 1 16,10-1-4-16,4 0 0 15,2 0 0-15,-2-6 1 16,-3-2 0-16,6-8 1 16,8-1 0-16,3-1 1 15,9-4 0-15,6 1 0 16,6 3 1-16,2 3 0 16,-3 0-2-16,1 4 1 15,2-2-2-15,-5 2 0 16,5-3-3-16,-3-1 1 15,10 5-2-15,2 1 1 16,-5-2 1-16,5 1 0 16,3 4-1-16,2-5 1 15,4-2-1-15,5-1 1 16,2-1-3-16,7-3 1 16,5 0 1-16,-1 3 0 0,1-3-1 15,-2 3 1-15,6 2 3 16,7-1 0-16,5-1 1 15,7 0 1-15,10 6-2 16,1-1 1-16,7 3-2 16,-6 1 1-16,-4 5 0 15,-5-5 1-15,4 3 0 16,4 1 0-16,7 1-1 16,1 4 0-16,8-4 2 0,-2 2 1 15,-9 0 2-15,-2 1 1 16,-3-6 1-16,6 2 1 15,6-1-3-15,0 0 0 16,-8 3-1-16,-5-3 1 16,-11 2-3-16,-3 2 1 15,-4 2-3-15,-5 0 1 16,-8-1 2-16,-12 1 0 16,-13 3 4-16,-5-5 1 15,-18 2-1-15,-8-4 0 16,-8 2 2-16,-22 1 0 15,-24-4 1-15,-13-3 0 16,-13 3-4-16,-18-1 0 16,-10 3 1-16,-17-3 1 15,-10-3-2-15,-14 2 1 16,-12 1-1-16,-8 1 0 16,1-4-3-16,-6 0 0 0,-6 0 0 15,-11 0 0-15,9 0-2 16,-9 0 1-16,7 0-1 15,-7 0 1-15,7 0-2 16,-7 0 1-16,7 0-4 16,0 0 1-16,7 3-7 15,12-3 0-15,-26 0-2469 16</inkml:trace>
  <inkml:trace contextRef="#ctx0" brushRef="#br0" timeOffset="16499.08">29302 10004 1198 0,'0'0'0'16,"-23"-12"38"-16,-2 4 0 15,-10-5 59-15,-6-7 0 16,-5-6 9-16,-3-2 0 16,-2-1-36-16,-6-2 1 15,-6-2-27-15,-9 1 1 16,-8 8-9-16,-10 3 0 16,-5 4-16-16,-11 3 1 15,-12 4-9-15,-9 6 0 16,-11 1-4-16,-6 1 1 15,-15 1-3-15,-12-1 0 16,-18 2-6-16,-14 3 1 16,-10 4-2-16,-13 0 1 0,-10-2-3 15,-6-3 0-15,-1 3-4 16,-10-1 1-16,1-4-3 16,-7 1 0-16,0 3-2 15,-18-1 0-15,-7 1 7 16,-2-2 1-16,2-2 2 15,-9 1 1-15,-8 4 0 16,-10-1 0-16,-6 1 0 16,1 0 1-16,0 2 1 15,-1 2 1-15,-8-6 1 0,-8-1 1 16,5 2 2-16,-2-6 0 16,-4-5 0-16,-3 0 1 15,6 5 0-15,-4-6 0 16,-2-1 3-16,-2-1 1 15,4-1 2-15,-5 4 1 16,-6-1 0-16,0 4 1 16,6 2-2-16,-4-1 0 15,-7-4-1-15,3 2 0 16,13 5 0-16,-4 0 1 16,-6 0-2-16,6 0 0 15,15 0-1-15,-6 0 0 16,-5-4-3-16,5-1 1 15,9 2-1-15,1-6 0 16,-2 2-2-16,2 2 1 16,5-4-2-16,6 1 1 15,4-4-2-15,-2-1 1 0,7-4-2 16,-2 2 1-16,8-6 0 16,6 2 0-16,13 1 0 15,3 1 1-15,-3 0 1 16,0 1 1-16,-2-3 0 15,11 5 0-15,-4 7-1 16,4 7 0-16,3 7-3 16,5 2 0-16,3 3-2 15,6 4 1-15,0 10-2 0,0-2 1 16,1 5-1-16,4 8 0 16,10 8 0-16,3 5 0 15,7 7-1-15,-2 4 1 16,0 3-1-16,4 6 1 15,10 8-1-15,8 11 0 16,1 11-1-16,9 4 1 16,8-6-1-16,12 11 1 15,6 9-4-15,11 9 0 16,20-1-3-16,6 4 1 16,-5 5-3-16,9 5 0 15,20 7 0-15,8 2 0 16,-5 5 0-16,9 0 0 15,15 5 2-15,15 2 0 16,12-9-1-16,13 2 0 16,13-3 0-16,11-1 0 15,7-9-5-15,18-1 1 0,11-4-2 16,15-8 0-16,11-10-1 16,17-5 0-16,18 1 2 15,15-5 0-15,11-10 1 16,20-1 0-16,21-6 2 15,15-4 0-15,8 0 0 16,7-8 1-16,14 0 2 16,9-3 0-16,14-4 0 15,15-4 0-15,10-5 1 16,17-6 1-16,6-7 0 0,12-4 1 16,4-2 1-1,7-7 0-15,21-5 1 0,8 0 1 16,10 0 0-16,5-5 0 15,8-13 0-15,10-1 0 16,13-7 1-16,12-4 0 16,22-6 1-16,12-7 0 15,8-10 0-15,15-5 0 16,13-7 1-16,12-2 1 16,18-6 1-16,6 0 1 15,10 2 2-15,7 3 0 16,10 4 0-16,12 7 0 15,10 0 1-15,5 7 1 16,1 4-3-16,-1 3 1 16,-6 0-1-16,4-1 1 15,9 4 1-15,-8 0 0 16,-8 1 0-16,-9-1 0 0,-10 0-1 16,3 3 1-16,7 4 1 15,-7 5 0-15,-9 2 4 16,-3 2 1-16,-1 0 3 15,-8-6 1-15,-7-5 2 16,-4 1 1-16,-3-3-1 16,-13-1 0-16,1-4-3 15,-6-3 0-15,-4-3-2 16,-4-6 0-16,-5-2-2 0,-11-3 0 16,-10-6-3-16,-11-5 1 15,-17-4-2-15,-9-3 1 16,-6-2 1-16,-11-5 0 15,-7-6 3-15,-25-12 0 16,-19-10-1-16,-24-8 1 16,-11-3-2-16,-22-7 1 15,-23-3 2-15,-17-14 0 16,-25-9 5-16,-14-14 0 16,-18-5 4-16,-21-14 1 15,-15-10-2-15,-28-3 0 16,-23-4-2-16,-26-2 1 15,-24 0 0-15,-25-3 1 16,-23-13-3-16,-28-2 1 16,-31-8-4-16,-34-2 1 15,-32 3-5-15,-37-6 1 16,-39-4-5-16,-39 6 0 0,-39 10-4 16,-44 2 1-16,-47 17-2 15,-50 6 1-15,-38 16-2 16,-43 8 0-16,-46 14-1 15,-42 16 0-15,-32 24-1 16,-49 25 0-16,-35 24 0 16,-52 47 0-16,-31 47-1 15,-3 11 0-15,814-63-2142 16</inkml:trace>
</inkml:ink>
</file>

<file path=ppt/ink/ink54.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21T15:47:09.889"/>
    </inkml:context>
    <inkml:brush xml:id="br0">
      <inkml:brushProperty name="width" value="0.05292" units="cm"/>
      <inkml:brushProperty name="height" value="0.05292" units="cm"/>
      <inkml:brushProperty name="color" value="#FF0000"/>
    </inkml:brush>
  </inkml:definitions>
  <inkml:trace contextRef="#ctx0" brushRef="#br0">25271 6213 1209 0,'0'0'0'15,"28"-33"48"-15,-3 3 1 16,-2-4 63-16,-2 6 1 16,0 4-26-16,4 3 1 15,7-5-38-15,5 7 0 16,5 10-19-16,6 9 1 16,7 7-12-16,10 4 1 15,14 8-3-15,16-2 0 16,24 2-4-16,25-2 1 15,29-13-3-15,44-4 1 16,41-4-4-16,34 1 1 16,24-6 10-16,14 2 0 15,7 2 9-15,-16 0 1 0,-18-2 11 16,-28 2 1-16,-28 5-6 16,-37 5 1-16,-28-1-8 15,-39-4 1-15,-43-7-8 16,-40-7 1-16,-60 14-1807 15</inkml:trace>
  <inkml:trace contextRef="#ctx0" brushRef="#br0" timeOffset="883.39">2425 7438 503 0,'-21'-9'0'16,"-34"-17"17"-16,-17-1 0 15,-5-3 23-15,-3 6 0 16,11 0 6-16,-3 3 0 16,-6 0-10-16,3 4 0 15,-3 5-16-15,11 3 1 16,12 6-7-16,6 3 0 15,5 8-1-15,12 4 1 16,14-6-1-16,17 2 0 16,9 8 5-16,17-1 0 15,23-2 2-15,24-3 0 16,37 0 6-16,18-10 1 16,27-3 11-16,17-6 0 0,28-3 15 15,34-9 1-15,18-3 14 16,10-2 0-16,10-5 3 15,-6-4 0-15,-6-3-3 16,-7 4 0-16,1 8 20 16,-19 0 1-16,-8 5 22 15,-18 7 1-15,-19 9-21 16,-25 2 1-16,-33 6-19 16,-15 6 1-16,-3 10-13 15,-21 3 1-15,-25 6-12 0,-13 1 0 16,-13 8-25-16,-13-3 0 15,-28-34-1999-15</inkml:trace>
  <inkml:trace contextRef="#ctx0" brushRef="#br0" timeOffset="13268.39">28190 10060 1478 0,'0'0'0'15,"-19"-14"63"-15,-4-2 1 16,-7-1 57-16,-7 0 1 16,-5-8-16-16,-4 1 1 15,-3-5-58-15,-6-6 0 16,-5 2-28-16,-2 6 1 16,-7-3-4-16,-10 6 0 15,-15 3 0-15,-10-3 0 16,-7 3-3-16,-12-5 0 15,-20 2 0-15,-23-5 1 16,-21 4-5-16,-30 1 1 16,-23-2-2-16,-12 11 1 15,-5 6-3-15,-8 11 0 16,-3 13-2-16,5 10 1 16,6 9-2-16,1 15 1 0,7 9 0 15,27 8 1-15,17 5 1 16,29 7 0-16,28 5 0 15,36 14 1-15,38 5-3 16,32 11 0-16,28 8-1 16,35 14 0-16,36 10-1 15,36 2 0-15,39 2-3 16,45-21 0-16,45-29-1 16,41-21 0-16,42-25 0 15,23-22 0-15,21-24 0 0,15-24 0 16,4-26-1-16,6-28 1 15,14-30 0-15,-17-16 0 16,-22-20 0-16,-23-8 1 16,-28-8 1-16,-35-4 1 15,-33-8 2-15,-54 17 0 16,-54 11 4-16,-55 18 1 16,-55 10 1-16,-60 15 1 15,-65 16-1-15,-88 18 1 16,-93 25-6-16,-98 32 1 15,-86 37-7-15,-49 18 1 16,527-52-1945-16</inkml:trace>
  <inkml:trace contextRef="#ctx0" brushRef="#br0" timeOffset="14034.59">3635 12420 1321 0,'0'0'0'0,"55"4"45"15,9-1 1-15,26 1 49 16,22-1 0-16,30-1-17 16,23-2 1-16,35-2-34 15,29 0 1-15,34 2-20 16,8 6 1-16,17 7-10 15,-2-1 1-15,3-5 4 0,-2 0 0 16,-6 0 3-16,3-5 0 16,14 1-3-16,9 3 1 15,0-3 14-15,-16 1 0 16,-21-1 2-16,-23-1 1 16,-16-7 3-16,-23-2 1 15,-14 0-5-15,-27 3 1 16,-25-3-7-16,-17 4 1 15,-12 5-12-15,-23 3 1 16,-23-2-16-16,-21-3 0 16,-46 0-1899-16</inkml:trace>
</inkml:ink>
</file>

<file path=ppt/ink/ink55.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21T15:47:51.257"/>
    </inkml:context>
    <inkml:brush xml:id="br0">
      <inkml:brushProperty name="width" value="0.05292" units="cm"/>
      <inkml:brushProperty name="height" value="0.05292" units="cm"/>
      <inkml:brushProperty name="color" value="#FF0000"/>
    </inkml:brush>
  </inkml:definitions>
  <inkml:trace contextRef="#ctx0" brushRef="#br0">3464 4548 1164 0,'0'0'0'15,"-44"2"22"-15,-2 5 1 16,-3 5 26-16,-6-4 1 16,-8 4-8-16,-10 1 1 15,1-3-22-15,0 9 0 16,-1 7-8-16,6 15 1 16,-5 20-7-16,-4 17 1 15,2 14-2-15,7 6 0 16,12 6-2-16,3 0 1 15,-7 3-3-15,5-1 1 16,-1-6-1-16,6 7 0 16,8 9 0-16,9 2 0 15,13 3-1-15,10-1 0 16,9 3 0-16,11-8 0 0,15-4-1 16,15-5 1-16,8-13-1 15,11-11 1-15,4-8-1 16,15-3 0-16,16-4 0 15,15-3 0-15,2-8 0 16,14-3 1-16,18 1 2 16,10-2 0-16,4-5 3 15,8 1 1-15,7 2 2 16,12-3 1-16,9 2 1 16,9 1 1-16,2-2 5 0,7-3 0 15,13 0 0-15,1-7 1 16,5-5 1-16,2-5 1 15,12-2 1-15,2-2 1 16,4-7-4-16,4-1 0 16,6-6-3-16,8-3 0 15,9-3 0-15,-3-4 0 16,1 0-2-16,0-4 0 16,12-1-2-16,10 3 1 15,18 2-2-15,-4 0 1 16,-5 0 0-16,-4 2 1 15,8 0-3-15,5 1 1 16,5 1-1-16,-7-1 0 16,-8 2-1-16,10 1 1 15,21-3-2-15,-2-3 0 16,-8-9 0-16,9-3 0 0,17-5 0 16,5-7 0-16,-3-6-1 15,15-6 0-15,9-2 0 16,15-2 0-16,6 2-1 15,13-2 0-15,-2 2 3 16,3-3 0-16,1 3 2 16,7-2 0-16,3-2 1 15,10 1 1-15,22-1-1 16,0 4 0-16,5 3 1 0,6 1 1 16,-1 1-2-1,4 0 1-15,2 0 0 0,-4 4 1 16,-5 5-2-16,-2 3 1 15,-2 9-1-15,-8-2 0 16,-11 7-1-16,-2 0 0 16,0 5-1-16,2 2 1 15,0 0-1-15,-12-3 0 16,-9-2-2-16,-11-8 1 16,0-4-2-16,-7-2 0 15,-3-2-1-15,-16-8 0 16,-15 0 0-16,-31-4 0 15,-21-4-1-15,-29-4 0 16,-24-4 0-16,-26-5 1 16,-29-8 1-16,-30 0 1 15,-26-5 1-15,-22-1 0 16,-20-1 2-16,-17-6 0 0,-15-4 0 16,-20-3 1-16,-16 4-4 15,-17-1 0-15,-16 1-3 16,-23 0 1-16,-25-1-4 15,-25 4 0-15,-22 6-1 16,-20-1 0-16,-21 0-2 16,-34 0 0-16,-34-5-4 15,-24 2 0-15,-26 0-5 16,-23 5 0-16,-25-2-3 16,-19 2 1-16,-22 2-2 15,-11 3 0-15,-21-3-1 0,-11 4 1 16,-25 8 1-16,-11 2 1 15,-16 1 2-15,-10 7 1 16,-11 6 2-16,-19-8 0 16,-18 2 0-16,-5 2 1 15,-12 7 1-15,-22 2 0 16,-8 3-1-16,-10-2 1 16,-13 4 0-16,-20-2 1 15,-1-2 0-15,-19 2 1 16,-16 5 1-16,-12 6 1 15,-19 13 1-15,-14 11 0 16,-12 8 0-16,-19 19 1 16,-17 15 0-16,-31 14 0 15,-17 18 0-15,-22 7 0 16,-42 0 0-16,-6 11 0 16,0 3-1-16,-6-2 1 0,-10-4-3 15,-3 10 1-15,2 2-12 16,1-6 1-16,840-104-1617 15</inkml:trace>
  <inkml:trace contextRef="#ctx0" brushRef="#br0" timeOffset="19733.48">10463 10240 1231 0,'0'0'0'0,"32"-7"28"15,0 2 1-15,3 3 29 16,6 0 0-16,8-1-11 15,11 1 1-15,7-2-26 16,2-1 0-16,7-5-8 0,0 0 0 16,10-3-5-1,4 3 1-15,11 0-3 0,1 1 0 16,7-1-2-16,1-2 1 16,2-2 5-16,5-4 0 15,1 3 0-15,7-1 1 16,2 2 16-16,4-1 1 15,8 6 9-15,2-3 0 16,-5 3 2-16,7 2 1 16,3 6-6-16,4-3 1 15,4 3-8-15,-3 1 1 16,-6 0-1-16,1 0 1 16,6 0 0-16,-2 1 1 15,9 3-3-15,1-4 1 16,-6 1-2-16,5-2 1 15,3-3 9-15,0 1 1 0,6-1-10 16,3 3 0-16,7-6-1 16,-2 1 0-16,3 0-1 15,-3 0 1-15,0 3-2 16,9-1 0-16,-1 3-2 16,3-6 0-16,7 0-4 15,3 2 0-15,8 3-3 16,0-5 0-16,-1-2-3 15,6-1 1-15,5-2 0 0,-1-2 0 16,1 4-1-16,-3 1 0 16,3 0 0-16,0 2 1 15,0 2-2-15,-1 2 1 16,-6-1 2-16,0 1 1 16,4-1 4-16,1 3 0 15,6-5 7-15,-4 3 0 16,-2 3 3-16,1-3 0 15,-1-1-4-15,4 1 1 16,-3 1-3-16,1-3 0 16,-2 0-1-16,4-4 1 15,6-3-5-15,2-2 1 16,6 0-2-16,-1 4 0 16,-1 1 1-16,0 4 1 15,13 3-1-15,-6 2 0 16,-8 5 0-16,-4 2 0 15,-7 2-1-15,-2-2 0 16,-5-2-1-16,-4-2 1 16,-8 1-3-16,-4 3 1 0,-7 5-1 15,-7-5 1-15,-14-5 0 16,-15-2 0-16,-15 0 0 16,-9 1 0-16,-14 5 0 15,-11-3 1-15,-10-3-4 16,-9 0 0-16,-14-2-1 15,-11 2 0-15,-16 5 0 16,-8-1 1-16,-11-4-2 16,-9 0 1-16,-5 2-3 0,-9-2 1 15,0 0-3-15,0 0 0 16,3 10-6-16,-6-1 1 16,-3 8-3-16,1-1 0 15,5-16-2674-15</inkml:trace>
  <inkml:trace contextRef="#ctx0" brushRef="#br0" timeOffset="21166.03">3339 10494 1254 0,'0'0'0'16,"18"26"27"-16,-1-5 0 15,10 3 33-15,5 5 1 16,8 4-12-16,15 0 0 16,14-9-29-16,6 1 1 15,-2 2-8-15,11 6 0 0,13 4-5 16,7 2 1-16,4 3-3 16,10 1 1-16,20 9-2 15,-1-3 1-15,12-6-1 16,13-5 1-16,9-7 5 15,11-7 0-15,12-5 4 16,5-1 0-16,21-3 8 16,6 1 0-16,9-1 4 15,8-1 1-15,11-2 2 0,11-3 0 16,6 0-5-16,13 1 1 16,6-7 4-16,-1-1 0 15,0-2 1-15,22 0 0 16,20-2 3-16,-3-4 1 15,-1-3-1-15,15-3 0 16,14 3-4-16,-3 0 1 16,-14-3-3-16,5 0 1 15,8 4-3-15,-6-1 0 16,-11-3-1-16,4 1 1 16,8 6-2-16,-11-2 1 15,-17-1-3-15,-10 1 0 16,5 7-2-16,-11-2 0 15,-10-7 1-15,-18 1 0 16,-12 3 8-16,-20 1 0 16,-15-6-1-16,-18-1 1 0,-15-1 3 15,-20 4 1 1,-20-5-8-16,-15 1 0 0,-17 4 2 16,-17 1 0-16,-23 2 1 15,-6 1 1-15,-6 1-3 16,-8 1 1-16,-4 2-14 15,-5 0 0-15,1-4-4 16,-2-16 1-16,-53 20-2263 16</inkml:trace>
  <inkml:trace contextRef="#ctx0" brushRef="#br0" timeOffset="31515.77">31635 14101 1747 0,'0'0'0'0,"-16"-26"85"16,1 0 1 0,-3-4 44-16,-10 1 1 0,-13-1-57 15,-6-1 1-15,-10-5-43 16,-3 3 1-16,-3 9-17 16,-8 3 1-16,-8 4-4 15,-10 6 0-15,-8 8-4 16,-8 5 1-16,-12 5-2 15,-8-4 1-15,-6-1 4 16,-8-1 0-16,-23 1 1 16,-16-4 0-16,-13-3 3 0,-12-2 0 15,-1-1 2-15,-10-3 1 16,-6-1-1-16,-8-2 0 16,-6 1-3-16,-8 2 0 15,-14-3-4-15,-5-1 0 16,-7-3-1-16,-12 1 0 15,-10 0-3-15,-4 0 0 16,-15-4-2-16,-1 0 1 16,-6 0-2-16,0 2 1 15,-1-2-3-15,-13 1 0 16,-7-3-1-16,-2-1 1 16,-8-2 2-16,-4 5 0 15,0 6 0-15,-20-1 1 16,-3 2 0-16,-3 6 1 15,-4 2-2-15,0 10 1 0,-2 6 0 16,-8 2 0-16,-8 2 0 16,2-2 0-16,-5-5-1 15,9 2 1-15,4 1-2 16,7-1 1-16,10-2-1 16,-2-2 0-16,-6-5-1 15,5 0 0-15,10-2-1 16,-1-3 1-16,7 0-1 15,-3-2 1-15,-1 0 0 0,6-2 1 16,12 8 0-16,-8-1 1 16,-3 2 0-16,6 3 1 15,3 6 0-15,3 3 0 16,2-1 0-16,6 1 0 16,14 0 2-16,-8 2 0 15,-5-1 0-15,7 1 1 16,14-3-1-16,-2-3 1 15,-9-4-2-15,4 1 0 16,14 2-1-16,2-2 0 16,14 0-2-16,-5 2 1 15,1-3-2-15,1 1 0 16,12 0-2-16,10 2 1 16,9-4-1-16,14 6 0 15,2 0-1-15,4 3 1 16,3-3-1-16,9 3 0 15,0 0 0-15,5 3 0 16,7 8 0-16,6 6 0 0,8 8-1 16,4 4 1-16,6 2-1 15,9 4 0-15,15 3-2 16,18 11 0-16,17 6-2 16,5 8 1-16,1 6-4 15,17 7 1-15,23 4-3 16,12 8 0-16,15 9-4 15,5 6 0-15,14 1 0 16,15 6 1-16,12 3-3 16,20 5 0-16,24 0-2 0,10-1 0 15,14-7-2-15,16-3 0 16,23 2-2-16,23-1 1 16,17-6 0-16,24 0 1 15,17-2 0-15,28-1 1 16,18-7 1-16,21-9 0 15,13-3 1-15,29-2 0 16,22-7 2-16,19-3 0 16,12-9 0-16,18-6 0 15,20-6 2-15,13-2 0 16,10-1 3-16,17-8 0 16,17-5 0-16,10-6 1 15,10-8 3-15,24-5 0 16,13-6 1-16,11-3 0 15,14 1 1-15,14-2 0 16,3-2 2-16,13-4 0 0,14-1 0 16,-2 4 1-16,-5 4 0 15,17-1 1-15,13-5 0 16,-7-2 0-16,-1 0 0 16,12-2 1-16,8-5 2 15,0-2 0-15,-10-3 3 16,8-7 0-16,9-9 2 15,4-7 1-15,7-6 1 16,-4-8 1-16,2-6 3 16,0-6 0-16,-9-3 1 15,4-5 1-15,-2-2 0 0,-7 1 0 16,-9-2 0-16,-13-3 0 16,1-3-2-16,-21 0 0 15,-25 0 2-15,-23-3 0 16,-23-2-2-16,-37 0 1 15,-25-1-2-15,-32-7 0 16,-26-15 2-16,-37-8 0 16,-33-13-2-16,-38-3 1 15,-38 2 2-15,-46-9 0 16,-48-8 9-16,-38-11 1 16,-36-12 5-16,-41-19 0 15,-43-15 1-15,-45-15 1 16,-46-15 0-16,-45-3 1 15,-50 0-7-15,-44-3 1 16,-49 5-12-16,-46 8 1 16,-41 20-7-16,-49 15 0 0,-49 17-7 15,-43 26 0-15,-33 25-3 16,-62 32 1-16,-53 37-2 16,-55 37 1-16,-49 44-3 15,-43 48 1-15,-62 48-14 16,-37 75 0-16,-48 86-25 15,12 3 1-15,977-295-2282 16</inkml:trace>
</inkml:ink>
</file>

<file path=ppt/ink/ink56.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21T15:49:08.323"/>
    </inkml:context>
    <inkml:brush xml:id="br0">
      <inkml:brushProperty name="width" value="0.05292" units="cm"/>
      <inkml:brushProperty name="height" value="0.05292" units="cm"/>
      <inkml:brushProperty name="color" value="#FF0000"/>
    </inkml:brush>
  </inkml:definitions>
  <inkml:trace contextRef="#ctx0" brushRef="#br0">2376 4136 1343 0,'-12'29'0'0,"-29"53"34"15,-10 27 1-15,-7 34 45 0,-4 27 1 16,7 27-24 0,1 14 1-16,-1 9-33 0,-3 10 1 15,-6 6-12-15,1 10 0 16,1 6-5-16,11 8 1 16,5 13-3-16,7 8 0 15,2 4-1-15,5 13 1 16,1 1-2-16,4 6 1 15,4 1-3-15,6-1 1 16,8-8-2-16,12-6 1 16,11-4-1-16,13-1 0 15,10-1 0-15,16-4 0 16,12-11 0-16,20-6 0 16,14-7-1-16,10-13 1 15,7-18-1-15,17-8 1 16,18-7 0-16,13-12 0 15,25-5-1-15,14-5 1 0,14-13-1 16,17-1 1-16,15-9 0 16,14-8 0-16,12-4 0 15,23-9 0-15,22-10 0 16,1-10 0-16,3-13 0 16,15-8 0-16,28-9-1 15,3-8 1-15,4-4 0 16,5-12 1-16,15-14 1 15,17-14 1-15,17-8 2 16,10-6 0-16,15-3 2 0,20-2 0 16,10-1 2-16,6-2 0 15,12-1 1-15,-1-2 1 16,3-8-1-16,2-1 0 16,-1-2-1-16,13 0 0 15,14 1 1-15,0-6 0 16,2-5-1-16,-3-4 0 15,-6-4-1-15,4-1 1 16,4 0-1-16,-2-2 0 16,-10 0-1-16,-5-3 1 15,-2-5-3-15,-1-4 1 16,3-4 0-16,-2-3 1 16,-5-3 6-16,-7-4 1 15,-9-7 0-15,-7-1 1 16,-8-6 0-16,-8-5 1 15,-16-5 1-15,-19 2 1 0,-5-5-2 16,-11-9 1 0,-9-9-3-16,-16 0 0 0,-35-5-3 15,-8-5 1-15,-5-13-2 16,-22-6 0-16,-14-9 0 16,-13-8 1-16,-15-9 0 15,-13-9 1-15,-13-12 0 16,-9-14 0-16,-14-15 2 15,-18-6 1-15,-10-5 0 16,-17-6 0-16,-14-11 0 0,-10-6 0 16,-8-9 4-1,-16-6 0-15,-19-7 1 0,-12-5 0 16,-8 7 1-16,-13-7 0 16,-12-1-2-16,-7-8 1 15,-7 1-3-15,-6-1 1 16,-7 0-2-16,-6 1 1 15,-2-8-6-15,-1-1 1 16,0-4-4-16,-2 1 0 16,0 6-4-16,-5 9 1 15,-6 10-2-15,-10 12 0 16,-9 25 0-16,-10 15 0 16,-11 13 0-16,-13 20 0 15,-15 13-1-15,-18 10 1 16,-19-6 0-16,-19 11 0 15,-13 10 0-15,-19 7 1 16,-17 2-3-16,-25 5 1 0,-21 12-2 16,-18 5 1-16,-19 6-1 15,-22 12 1-15,-21 11-2 16,-24 6 1-16,-20 3-1 16,-22 16 1-16,-22 9-2 15,-15 5 1-15,-21 0-1 16,-10-1 0-16,-11 5 0 15,-29-1 0-15,-13 9 0 16,-15-2 0-16,-4 2 0 16,-6 3 0-16,-8 6 0 0,-11-6 0 15,-16-3 0-15,-4-4 0 16,0-1 0-16,0 1 0 16,-9-4 0-16,-8 2 0 15,-18 6-1-15,-16 0 1 16,-4-5-1-16,-7 5 1 15,-17 3-1-15,-9 2 1 16,-23-2-1-16,-21 4 0 16,-7 2 0-16,-1-6 0 15,-4-10 0-15,-6-3 0 16,-10-10 0-16,-22-2 1 16,-17-11-1-16,-9 0 1 15,-12-9 0-15,-13 9 0 16,-9 11 0-16,13 9 0 15,21 6-1-15,-12 26 1 16,-18 26-1-16,-7 45 1 16,7 55-1-16,7 56 0 0,-4 55-3 15,50 54 1-15,-633 262 3 16</inkml:trace>
  <inkml:trace contextRef="#ctx0" brushRef="#br0" timeOffset="6650.8">2355 7355 817 0,'0'0'0'0,"58"-9"11"0,5 1 1 16,19 4 9-16,11 1 0 15,8 1-1-15,1 0 0 16,4 2-5-16,10 2 1 15,2 0-2-15,9 1 0 16,11 6 0-16,3 3 0 16,7 2-1-16,7 5 0 15,6 2 6-15,12 3 1 16,9-7-5-16,6-5 1 16,6 0-6-16,4-3 0 15,10-2 4-15,4-2 0 16,1-3 4-16,13-4 1 15,8-3 1-15,1 1 1 16,5 1 4-16,-5-2 0 16,4 1 5-16,5 4 1 15,-1 5 9-15,-3 2 1 16,7-5 10-16,2-2 1 0,10-2-1 16,16-1 0-16,13 3-11 15,1 0 1-15,6-4-4 16,-3-1 0-16,7-3-9 15,2 4 1-15,8-4-3 16,3 1 1-16,2 1-2 16,-2-2 0-16,-1-4-5 15,10 1 0-15,23 1-6 0,-6 1 1 16,-3 1 1-16,8 4 0 16,9 1-1-1,8-4 1-15,-3 2 0 0,9-2 0 16,5 5 8-16,3-2 1 15,5 4 3-15,6 0 0 16,4-5 0-16,-1-2 0 16,1 2-1-16,2-4 0 15,8 3-4-15,12 0 0 16,7-4-2-16,-7 0 0 16,-7 6-4-16,1-5 0 15,6 1-3-15,4-4 0 16,1 5 0-16,7 2 0 15,3 1-2-15,0-1 1 16,1-2 0-16,-3 2 1 16,-1-4-1-16,-1 6 1 0,-1 3 0 15,-8 7 1-15,-9 3 0 16,-21 6 0-16,-31-4 0 16,-25 5 1-16,-15 2-3 15,-26 4 1-15,-18-3-2 16,-25-2 1-16,-21-5-2 15,-24 1 0-15,-22 2-3 16,-17-6 1-16,-20-3-2 16,-20-7 0-16,-19-7-1 15,-8-3 1-15,-7-9-7 16,-4-4 1-16,-2-6-6 0,4-11 0 16,-83 40-2079-16</inkml:trace>
</inkml:ink>
</file>

<file path=ppt/ink/ink57.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21T15:49:37.456"/>
    </inkml:context>
    <inkml:brush xml:id="br0">
      <inkml:brushProperty name="width" value="0.05292" units="cm"/>
      <inkml:brushProperty name="height" value="0.05292" units="cm"/>
      <inkml:brushProperty name="color" value="#FF0000"/>
    </inkml:brush>
  </inkml:definitions>
  <inkml:trace contextRef="#ctx0" brushRef="#br0">3369 8141 884 0,'0'0'0'15,"-32"-7"27"-15,-7 3 0 16,-6 8 45-16,-8 3 0 16,-7 3-2-16,-4-1 1 15,6-1 2-15,-2 4 0 16,7 0-38-16,-7 9 0 0,-3 3-17 15,-4 6 1-15,-6 11 4 16,6 10 0-16,4 6 4 16,1 0 0-16,-3-7-3 15,-2 4 0-15,0 3-2 16,3 5 0-16,6 0-2 16,7 4 0-16,1 5-4 15,10-2 1-15,-1-1-5 16,4-4 0-16,-2 2-1 15,2 5 0-15,6-1-3 0,-1 3 0 16,9 0-2-16,2 3 1 16,1 2-1-16,8 1 1 15,7 3-2-15,5-3 1 16,5-8-2-16,9-1 1 16,7-3-2-16,8 6 1 15,1-7 0-15,-2-1 0 16,4-2-1-16,-6-1 1 15,6 0-1-15,-4 2 0 16,2 0-1-16,2 0 1 16,-1-3-1-16,7-1 1 15,6-2 0-15,5 0 0 16,6 5-1-16,3-3 1 16,-9-1-1-16,-3-2 1 15,0-3-1-15,0-1 0 16,7 1 0-16,1 5 0 15,10 3-1-15,3 2 1 0,-7-1-1 16,2-8 1-16,-4-3-1 16,5-7 1-16,10 0-1 15,4-5 0-15,8 3 0 16,1-7 0-16,-4-5 0 16,8-3 1-16,14-7 0 15,-4 0 0-15,-6-4 1 16,4 2 0-16,12 4-1 15,-3-4 1-15,-3-6 0 16,2 3 1-16,16-2-1 0,-2 0 0 16,-7-4 1-16,5 0 1 15,9 4 0-15,0 2 1 16,-7-4 1-16,2-2 1 16,13 1-2-16,1-3 1 15,0-1 1-15,3-3 0 16,-3-4 0-16,9-4 1 15,5-1-2-15,2 0 0 16,-11 1 0-16,0 1 0 16,3-2-1-16,5 0 0 15,4-4 1-15,0 2 0 16,-4 0 2-16,1 0 0 16,-6-1 1-16,13-3 1 15,5 2-1-15,1 1 1 16,-8-4-1-16,2 3 0 15,2-3-1-15,-6 3 1 0,9 1-1 16,-3-1 1-16,2-1-1 16,-3-1 0-16,-8-1-2 15,0 0 0-15,2 3 0 16,7-1 0-16,5-2 1 16,-4 0 1-16,-6 1-2 15,-1 1 1-15,1 0 2 16,4-1 0-16,8 1 0 15,-5 1 0-15,-10 2 0 16,-2-1 0-16,1 2-1 0,3 3 1 16,9 1-1-16,1 0 1 15,-3-4-3-15,-6 0 1 16,-3 3 0-16,3 1 1 16,4 4-2-16,1 1 1 15,3-3-1-15,-3 0 0 16,-7 0-1-16,-2 2 0 15,2 0-1-15,3 0 0 16,7-1-1-16,-3-1 0 16,-2 0 0-16,5 0 1 15,0 0 0-15,1 2 0 16,1 1-1-16,1-1 1 16,3 3 2-16,-6 1 0 15,-3 2 0-15,0-3 1 16,0 2 1-16,6 2 1 15,6 0 0-15,-7-1 0 16,2 3 1-16,-3-3 0 0,1-2-1 16,1-1 1-16,3 2 1 15,8 1 0-15,1 1-3 16,1 0 1-16,-3-2-3 16,-1-1 1-16,8 1-2 15,3 0 0-15,4-1-1 16,7-3 0-16,-1 0-1 15,5 1 0-15,3-1 0 16,1 1 0-16,6-1 0 16,0 1 1-16,10-1 0 0,1-3 1 15,-1-5-2-15,6 0 1 16,2-4 0-16,5 1 0 16,-1-1-1-16,12-3 1 15,1-4 0-15,-2 1 0 16,6 1 1-16,0 0 1 15,3-7 0-15,4 0 0 16,1 1-1-16,10-5 0 16,4-4 0-16,-3 1 1 15,1 2-1-15,-1-3 1 16,3-4-2-16,3-2 1 16,4 1 1-16,3-6 0 15,3 2 2-15,-7 0 0 16,-4-5 1-16,-6 1 1 15,1 4-1-15,-7-5 1 16,2-6 1-16,-9-1 0 16,-9 2-1-16,-14-3 0 0,-18-4-1 15,-8 0 1-15,-6 1-1 16,-15-3 0-16,-19 2-1 16,-16-3 1-16,-21-6-1 15,-9 2 0-15,-15 0-1 16,-16 3 1-16,-19 0-1 15,-15-1 1-15,-15-3-1 16,-16-1 1-16,-14 4-4 16,-16-1 1-16,-14-1-4 0,-16 3 0 15,-15 2 0-15,-11 0 0 16,-15-4-2-16,-12 2 0 16,-14 6-2-16,-10-1 1 15,-10-1-7-15,-10-6 0 16,-11-1-10-16,-10-4 1 15,-7 0-5-15,-2 4 0 16,-13-11 3-16,-6 6 0 16,-9 4 0-16,-13-1 1 15,-3 4 2-15,-9-1 1 16,-5-1 2-16,-4 1 0 16,-9 3 3-16,-8 4 0 15,-9 0 2-15,-6 2 1 16,-15 2 1-16,-4-3 0 15,-7-1 2-15,0-1 0 16,-12-3 3-16,-1-2 0 16,1 1 0-16,-7 5 1 0,-15-4 0 15,-1 4 0-15,-6 5 0 16,-6-8 1-16,-4-2 0 16,-1 6 0-16,-1 3 1 15,-5 5 0-15,-7-4 0 16,-2 4 1-16,-2 7 0 15,-3 2 1-15,-13-2 0 16,4 1 0-16,4 1 1 16,-3 1 0-16,3 4-1 0,-5 2 1 15,-9 3 0 1,4 2 0-16,8-1 0 0,-4 3 1 16,-2-2-2-16,3-1 1 15,0-4 0-15,1 5 0 16,4 0-2-16,-4 1 1 15,-6-1-2-15,3 0 0 16,-1-6-1-16,2-1 1 16,2 5 0-16,-9 0 0 15,-11 2 0-15,-6 0 1 16,-3 3-1-16,-13 2 1 16,-2 5-1-16,-11 5 1 15,-7 1-1-15,-19 4 0 16,-27 4 0-16,-3 9 0 15,-7 3-1-15,-10 12 1 16,-6 6-2-16,-12 16 0 16,1 24 0-16,-10 11 0 15,-4 16-2-15,0 5 0 0,524-102-2211 16</inkml:trace>
  <inkml:trace contextRef="#ctx0" brushRef="#br0" timeOffset="26766.04">29281 13322 1366 0,'0'0'0'16,"0"0"45"-16,-13-19 0 0,1 8 33 16,-13 1 0-16,-12-2-22 15,-5-2 1-15,-1-1-24 16,-1 2 0-16,-2 3-11 15,-5 3 0-15,-3 4-5 16,-6 4 0-16,-2 5-3 16,-3 4 0-16,-6 6-2 15,-5 1 0-15,-5 2-3 16,-5-4 1-16,-8-4-2 16,-5-1 1-16,-8 2-1 15,-8 0 1-15,-5-1-1 0,-5-3 0 16,-7 3 1-16,-9 1 1 15,-15-2 3-15,-8-3 0 16,-12-3 1-16,-6-3 0 16,-5 3 3-16,-8-1 0 15,-8 1 0-15,-7 1 0 16,-5-3-4-16,-2-1 1 16,-11-2-3-16,1-1 1 15,-3-1-2-15,-4-3 1 16,-4 1-3-16,-16 2 0 15,-4-1 0-15,-3 1 0 16,-4-1-2-16,-13-1 1 16,-6-2-2-16,-6 0 1 15,-4 2-2-15,1 0 1 16,-5 3-2-16,-5-3 1 16,-13-5-1-16,-2-2 0 0,-1 3-1 15,-2 4 1-15,-11 1-1 16,-3 1 0-16,-7-1 0 15,0 1 0-15,-4-1-1 16,-1-3 1-16,-4-1 0 16,-7-1 0-16,-8 4 0 15,5 3 0-15,5 2 0 16,-3-5 0-16,-4-2 0 16,0-5 0-16,6 3-1 15,1-5 1-15,0-5-1 16,0-1 1-16,-4 4-1 15,2-1 0-15,8-2 1 0,-1 0 1 16,-5 3-1-16,9-1 1 16,11 5 0-16,-9 0 0 15,-1-1 0-15,13 1 0 16,8 7-1-16,-1-2 1 16,-2-5-1-16,7-3 1 15,10-4-1-15,8 1 1 16,8 8 0-16,2-4 1 15,-5-2-1-15,6 1 0 16,11 1 1-16,6 0 0 16,7 0-1-16,16 4 1 15,-1 3-1-15,-1 0 0 16,4 7 0-16,-1 9 1 16,4 10 0-16,-1 5 0 0,17 7 0 15,5 6 1 1,11 6-1-16,10 5 0 0,15 4 0 15,1 9 0-15,-2 11-1 16,3 6 0-16,8 5-1 16,12 6 1-16,15 2-2 15,8 10 1-15,6 4-2 16,3 3 1-16,5 6-1 16,18 3 0-16,9 3 0 15,14 4 0-15,9 3-1 16,9-3 1-16,8-4-2 15,15-3 0-15,8 1 0 0,17-5 0 16,11-6-1-16,10 2 0 16,15 0-2-16,16 0 0 15,20-5-1-15,7-6 1 16,10-1-2-16,11-5 1 16,17-9-2-16,11-3 0 15,18-8-1-15,19-2 1 16,25-6-1-16,7-2 1 15,7-1 1-15,10-6 0 16,17-1 1-16,6-8 0 16,18-1 1-16,7-1 1 15,16-1 1-15,4-3 0 16,6-7 0-16,8-1 1 16,9 0 0-16,11-5 0 15,24-4 1-15,5-9 1 0,0-11-1 16,13-6 1-16,15-6 0 15,2-3 0-15,-4-5 0 16,10-3 0-16,18 1 1 16,5-1 0-16,-7-1 0 15,3 4 1-15,0 1 0 16,10 0 0-16,8-1 0 16,8 2 1-16,12 2-1 15,-3 5 0-15,0-1 1 16,2 2 0-16,5 0 1 15,4 4 0-15,1 1 0 16,0 0 1-16,2-1-1 0,2 1 0 16,2 0 0-16,-1 2 1 15,5 0 1-15,-1 2 1 16,3 0-2-16,3 0 1 16,5-1-1-16,-2 1 0 15,0 0-1-15,-4 0 0 16,0-4 1-16,-1 0 1 15,-2 0 1-15,0 2 1 16,2 0 1-16,-2 2 1 16,-2 0 1-16,-9 0 0 15,-3-1 1-15,-4-2 1 16,-3-6 0-16,-6 0 1 16,-3-2 0-16,-9-5 1 15,-7-5 0-15,-8-3 0 16,-15-8 0-16,-18 3 1 15,-6-3 4-15,-17-6 0 0,-20-9 4 16,-17-4 0-16,-19-3 3 16,-23-1 0-16,-24 1-3 15,-20-7 0-15,-25-7-2 16,-24-3 0-16,-21 0 2 16,-22-6 1-16,-23-1-3 15,-19-5 0-15,-17-6 0 16,-22-6 1-16,-17-11-1 15,-22-5 1-15,-17-7 5 16,-22-7 1-16,-18-5-7 0,-22-12 1 16,-25-7-1-16,-26-9 1 15,-23-1 0-15,-25-6 0 16,-15 2-5-16,-28-3 1 16,-23-2-4-16,-29-2 1 15,-23-2-1-15,-35 9 1 16,-27 11-5-16,-33 6 1 15,-36 4-2-15,-24 24 0 16,-39 22-1-16,-24 25 1 16,-33 24-4-16,-33 35 1 15,-33 34-5-15,-31 54 0 16,-36 57-2-16,-4 15 0 16,695-150-2544-16</inkml:trace>
</inkml:ink>
</file>

<file path=ppt/ink/ink58.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21T15:50:18.040"/>
    </inkml:context>
    <inkml:brush xml:id="br0">
      <inkml:brushProperty name="width" value="0.05292" units="cm"/>
      <inkml:brushProperty name="height" value="0.05292" units="cm"/>
      <inkml:brushProperty name="color" value="#FF0000"/>
    </inkml:brush>
  </inkml:definitions>
  <inkml:trace contextRef="#ctx0" brushRef="#br0">8844 2606 851 0,'0'0'0'0,"34"-17"22"16,-10 5 1-16,6-6 59 16,-3 6 0-16,5-3 7 15,-1 6 0-15,1-3-29 16,5 3 1-16,-2 4-32 15,6 2 0-15,-1-1-12 16,3 8 0-16,1 1 6 16,11 5 1-16,5 1 1 15,1 1 1-15,-1 7-5 0,2-2 0 16,2 4 11-16,8-4 0 16,9 4-5-16,4 3 1 15,3-5 3-15,5 2 1 16,6-4-3-16,5-1 1 15,4 1-3-15,1-5 1 16,4 0 12-16,0 1 1 16,3-5 3-16,4 1 0 15,9 5-1-15,-2-2 1 16,-5-5-5-16,-1-4 1 16,17 6-7-16,0-4 0 15,-3-1-4-15,-4-1 1 16,7-3-6-16,10 0 1 15,2 5 1-15,-2-1 1 16,-9-4-2-16,1 0 1 16,1 3-4-16,7-1 1 0,-4-2-5 15,1 0 1-15,-4-2 2 16,4 2 1-16,7 9-2 16,-6-4 0-16,0-5-1 15,-3 3 0-15,0 1-1 16,3-2 0-16,10 1-3 15,-3 2 1-15,-3 2-3 16,-5-3 1-16,-1 4-3 16,10-3 1-16,3 2-3 15,2 2 0-15,-2-4-1 0,-2 2 1 16,-4-2-2-16,5-1 0 16,2 4-1-16,3-1 1 15,3 2 0-15,-2 0 0 16,-8-4 0-16,1 2 0 15,5-2 3-15,3-2 0 16,-1 3-2-16,0 1 1 16,-6-6 1-16,-3 1 0 15,4 3 3-15,3 0 1 16,3 2-2-16,6-7 1 16,-1-3 0-16,-1-2 1 15,-1 5-2-15,2 0 1 16,8-4 0-16,-3-1 0 15,3 2-3-15,-1-1 0 16,-4 1-1-16,2 1 1 16,1-5 2-16,-4 2 1 15,3-4 0-15,1 6 1 0,1-6-2 16,1 2 1-16,-1 2 0 16,-2-2 1-16,1 2-4 15,-1 1 1-15,-7-4-2 16,3-4 1-16,4-1-3 15,2 1 1-15,3 4-1 16,2-4 1-16,2 3-1 16,-1-5 0-16,-6 2 0 15,-4 0 1-15,0 0-1 16,-5 5 1-16,-7 2-1 0,-4 1 1 16,-9 1-1-16,-6 1 1 15,-8-1 0-15,-7 3 0 16,-3-4 0-16,-9 2 0 15,-14-1 0-15,-2-4 0 16,-7 5-2-16,-11 2 1 16,-9 0-1-16,-10 0 1 15,-10-3 0-15,-13-1 0 16,-12 4-2-16,-8-1 1 16,-3-6 0-16,-3 1 0 15,-2 3-1-15,-2-4 0 16,-4 2-1-16,-1-7 1 15,0 0-3-15,3-2 1 16,2 2-3-16,14-13 0 16,-21 25-2640-16</inkml:trace>
  <inkml:trace contextRef="#ctx0" brushRef="#br0" timeOffset="2384.53">2277 4389 996 0,'0'0'0'0,"41"7"20"16,-6-2 0-16,2 2 21 15,9-2 0-15,7 4-4 16,10-2 1-16,18-6-14 0,9 3 0 15,2-4-11-15,7 0 1 16,17 0-3-16,8 7 0 16,1 1-1-16,11 4 0 15,9-1-1-15,12 1 0 16,10 3 1-16,4 1 1 16,2-6-1-16,2 1 0 15,10-3 3-15,11 5 0 16,12-1 1-16,7-4 0 15,7-4 5-15,8-2 0 16,9-2 0-16,1-2 0 16,13-2-1-16,-1 4 1 15,5 6 3-15,6 0 1 16,3 3-3-16,1 0 1 16,-1-1-4-16,-3-1 1 15,2 2-2-15,1 3 1 16,9-3 8-16,6 3 0 0,4 0 3 15,3-3 0-15,1-4-3 16,4-2 0-16,3 1 0 16,6-4 0-16,8 0-3 15,3 0 0-15,-10 1-2 16,7-2 0-16,10-6-4 16,18-2 1-16,8-3-3 15,1-2 0-15,6-7 0 16,-2 6 0-16,0 3 4 0,13 0 1 15,4 6 1-15,-3-2 0 16,-6 1-1-16,2-2 1 16,2 9-1-16,1-3 0 15,-4-1-3-15,-6-1 0 16,-5-4-1-16,2 1 1 16,0 4-1-16,-8-1 1 15,-15-2-4-15,-2 2 0 16,-3-2 0-16,-7-7 1 15,-9-7-2-15,-9-3 0 16,-20 0 1-16,-10 0 0 16,-14-2-1-16,-19 5 1 15,-18-3 4-15,-21 7 0 16,-20 1 2-16,-26-1 1 16,-23 5 2-16,-21-1 0 15,-16 1-1-15,-16 5 0 16,-16 2-1-16,-15 0 0 15,-19 5-12-15,-4 0 1 0,3 0-6 16,7-16 0-16,-30 16-1985 16</inkml:trace>
  <inkml:trace contextRef="#ctx0" brushRef="#br0" timeOffset="82735.67">3600 8134 1355 0,'-26'5'0'15,"-43"9"47"-15,-12 8 1 16,-13 4 55-16,-6 12 1 16,-10 11-9-16,-1 4 0 15,7 4-52-15,-5 6 1 16,-4 4-13-16,0 20 0 0,5 15-9 16,4 5 1-1,-5 4-1-15,10 5 0 16,15 8-5-16,11 3 1 0,-1-10-2 15,7 10 1-15,9 1-6 16,12 9 0-16,11-4-4 16,12-3 0-16,5 1-3 15,13 2 0-15,19-3-2 16,5-7 0-16,11-7-1 16,11-7 1-16,8-5-1 15,2-6 0-15,8-6-1 0,4-12 1 16,10-6-1-16,13-5 1 15,13-3-1-15,8-9 1 16,3-12 0-16,11-7 0 16,13-5 2-16,11-7 0 15,14 2 2-15,12 0 0 16,0-2 2-16,5-2 1 16,6 2 3-16,3-2 1 15,4-2 1-15,14 4 0 16,1 0-1-16,8-5 1 15,2-4 2-15,11-1 1 16,13-4-3-16,6-7 1 16,17-6-2-16,5-3 1 15,15-3-4-15,8-3 1 16,4-13-1-16,1-1 0 16,13 2 1-16,9 1 0 15,9 2-1-15,1 0 1 16,7-5-1-16,8 1 1 0,13 4-1 15,4 0 0-15,4-4 0 16,15-1 0-16,8 0-1 16,5-4 1-16,14-5-2 15,16-1 0-15,6-9 0 16,7 3 0-16,4 3 0 16,0 5 0-16,15-3 0 15,-8 2 0-15,-4 2 2 16,1 1 0-16,5 1 0 0,-2 7 0 15,6 11 1-15,-4-1 1 16,6 0 2-16,5 3 1 16,0-3 0-16,3 4 1 15,0-1 0-15,3 0 1 16,-3-3-2-16,2-2 0 16,4 0-2-16,1-3 1 15,1-4-2-15,-1 6 0 16,1 6-3-16,-5-1 1 15,-2-6 1-15,-3 1 0 16,-1 4-1-16,2 3 1 16,-4 2 0-16,-11 6 1 15,-15 0-1-15,-2 6 1 16,-2 0-1-16,-25-2 0 16,-24-1-1-16,-25 3 1 15,-32-5-3-15,-29 1 1 16,-24-4-1-16,-26-5 1 0,-28-5-1 15,-27-3 1-15,-30-6-1 16,-31-3 1-16,-29-6-1 16,-28-3 1-16,-21-5-1 15,-20-7 1-15,-22-8-2 16,-20-4 1-16,-21-2-4 16,-18-2 1-16,-16-5-1 15,-11-1 1-15,-15 3-3 16,-18 0 1-16,-19-4-2 15,-25 1 0-15,-19-4-1 16,-32 3 0-16,-21 1-2 0,-21-2 0 16,-16-4-2-16,-16 4 0 15,-18-6-1-15,-23 3 0 16,-13 6 0-16,-19 0 0 16,-9 2 0-16,-19-2 1 15,-8 4-1-15,-9 0 0 16,-9 0 0-16,-6 1 0 15,-3-1-2-15,-5-1 1 16,-9 1-1-16,-14 1 0 16,-3-6 1-16,-2 3 0 15,-3 5 0-15,-6 2 0 16,-5 3 1-16,-8 1 0 16,-8-10 3-16,-16 10 0 15,-4 4 2-15,-5 6 0 16,-7 3 1-16,-2 4 0 15,-7 10 0-15,-6 5 0 0,-10 2 0 16,-5 5 0-16,-16 2 0 16,11 5 0-16,12 6 0 15,-8-6 0-15,-6-6 0 16,11 0 0-16,12-12 0 16,1 1 0-16,-3-2 0 15,9-1 0-15,5 4 0 16,2 4 0-16,4 7 0 15,6 7 1-15,8 5 0 0,1 5 0 16,2 10 0-16,4 6 1 16,7 9 0-16,12 9 1 15,14 12-1-15,21 4 1 16,20 2-1-16,17 9 0 16,17 7 1-16,31 10 1 15,28 12-3-15,25-5 1 16,15 5-3-16,26-5 0 15,257-90-2213-15</inkml:trace>
  <inkml:trace contextRef="#ctx0" brushRef="#br0" timeOffset="88565.71">21840 13419 1713 0,'-21'-5'0'16,"-42"-9"82"-16,-27-4 1 16,-21-1 62-16,-13 2 0 15,-12 7-56-15,-10 1 0 16,-11 0-52-16,-16 4 1 0,-14 7-14 15,-16 8 1-15,-14 11-7 16,-14 5 0-16,-16 2-4 16,-14 1 1-16,2-6-4 15,-7-3 0-15,-1-1-4 16,-11-3 0-16,1-4-2 16,-6-5 0-16,3-5-1 15,-4-6 0-15,2-10 0 16,-2-6 1-16,-12-10 2 0,4-4 0 15,3-8-2-15,2-5 1 16,-6-4 3-16,-5 0 1 16,-11 1 0-16,-1 5 0 15,6 5 3-15,-6 1 1 16,-11-1 2-16,-6 3 1 16,3 1-2-16,-1 7 0 15,8 4 0-15,-4 1 1 16,-2-4-3-16,6-3 1 15,10-5-2-15,0 1 0 16,3 1-3-16,-3-1 1 16,2 2-2-16,14 4 1 15,13 1-2-15,-3 6 0 16,6 3-2-16,-6 5 1 16,-3 7-1-16,0 5 1 15,-1 7 0-15,6 7 0 16,2 6-1-16,12 3 0 0,6 3-1 15,3 3 1-15,-1 1-2 16,8 10 1-16,2 11-3 16,11 6 1-16,21 6-2 15,7 4 1-15,12 5-1 16,7 9 0-16,16 15 0 16,13 6 0-16,19 6-1 15,19 8 1-15,18-3-2 16,23 3 1-16,26-3-19 15,16-1 0-15,23 6-24 0,13 0 0 16,17 4-7-16,18-4 0 16,21-4-2-16,19 2 1 15,20 0 8-15,15-3 1 16,18 2 1-16,11-4 1 16,18-2 3-16,19-5 1 15,21-3 8-15,12-8 0 16,20-7 4-16,10-12 1 15,25-6 5-15,20-9 0 16,20-8 3-16,15-6 1 16,1-3 3-16,17-6 1 15,27-6 2-15,6-4 1 16,2-8 0-16,12-2 0 16,16-4 3-16,14 0 0 15,21 1 2-15,5-4 0 16,6-7 0-16,5-2 1 0,16-2 0 15,2 1 0-15,8-4 1 16,1 4 0-16,8 1 0 16,-1 2 1-16,1 3-1 15,2 3 1-15,12-1 0 16,6 2 0-16,-4 0 1 16,0 6 0-16,1 8 1 15,8 2 1-15,0 1 0 16,1-2 1-16,5-1 0 15,-13 2 1-15,-9 4 0 0,-9 3 1 16,-7 4 0-16,1 6 0 16,-10 0 0-16,-3 0 1 15,-13-2 1-15,1-4 0 16,3-2 0-16,-10-3 1 16,-8 0 1-16,-3-4 0 15,-2-6 0-15,0-5 0 16,2-8-2-16,-11-4 0 15,-19-5-2-15,-8-4 1 16,-5-2-2-16,-10-6 1 16,-9-8-1-16,-5-5 1 15,-9-3-3-15,-12-7 1 16,-11-9-1-16,-16-4 1 16,-22-7 1-16,-22 0 1 15,-30 2 2-15,-30-3 1 16,-30-3 2-16,-31-2 0 0,-31-2 1 15,-26 6 1-15,-23 3 14 16,-24-4 0-16,-25-8 9 16,-24-6 1-16,-24-1 5 15,-28-2 1-15,-32 1-6 16,-22 6 0-16,-28-2-5 16,-31 0 0-16,-30-1-9 15,-30-1 1-15,-28 4-6 16,-34-1 1-16,-21 3-6 15,-23 3 0-15,-19 3-2 0,-18 1 0 16,-8-2-4-16,-29 5 0 16,-18 2-1-16,-10 0 1 15,3-4-2-15,-5-4 1 16,-8-8 2-16,-24-5 0 16,-7-7 0-16,-7-3 1 15,-8-7 3-15,-20-5 0 16,-16-8-2-16,0 1 0 15,-5 0 3-15,-6-1 0 16,-13 1 3-16,-9 19 0 16,-8 22 0-16,-10 26 0 15,-12 25-11-15,-13 34 1 16,-10 27-5-16,-18 44 1 16,-7 37-3-16,7-6 1 15,628-121-2307-15</inkml:trace>
</inkml:ink>
</file>

<file path=ppt/ink/ink59.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21T15:53:31.423"/>
    </inkml:context>
    <inkml:brush xml:id="br0">
      <inkml:brushProperty name="width" value="0.05292" units="cm"/>
      <inkml:brushProperty name="height" value="0.05292" units="cm"/>
      <inkml:brushProperty name="color" value="#FF0000"/>
    </inkml:brush>
  </inkml:definitions>
  <inkml:trace contextRef="#ctx0" brushRef="#br0">28824 11044 1500 0,'0'0'0'0,"-25"-39"54"16,-1 4 0-16,-10-5 56 16,-6 2 0-16,-7 2 3 0,-6 1 1 15,-5-6-57-15,-9 3 0 16,-16 3-35-16,-6 11 1 16,-15 13-4-16,-14 11 0 15,-18 9-1-15,-10 0 1 16,-21 5-2-16,-18 1 0 15,-16 1-10-15,-19-4 0 16,-16 3-4-16,-9-3 0 16,-7-3-2-16,-11 0 0 15,-5-1-1-15,0-2 1 16,-8-3-1-16,-5-6 0 16,-8-3 0-16,-7 0 0 15,-9-3 0-15,-10 4 0 16,-8 1-1-16,-15 2 1 15,-11-1-1-15,-5 0 1 16,-11-1 0-16,-14 4 0 0,0 4 0 16,-7-4 0-16,-11 1 0 15,-3-2 0-15,-13-3 0 16,3-1 1-16,2-4-1 16,5-5 1-16,3-3 0 15,1-5 0-15,6-3 0 16,-4-6 0-16,4-2 1 15,-2-5 1-15,-1-5 1 16,3-4 1-16,7 1-1 16,3-3 0-16,9 2 3 0,-8-6 1 15,1-8 0-15,0 2 0 16,4 6 2-16,7-1 0 16,8 6 0-16,-2 6 0 15,-8 4-1 1,1 7 1-16,8 8-3 0,0 6 1 15,4 3-1-15,-4 7 1 16,-11 4-3-16,11 6 0 16,15 4-1-16,-4 9 0 15,-4 6-1-15,7 6 1 16,12 3-2-16,8 2 1 16,8 3-2-16,11 6 1 15,17 8-1-15,6 0 1 16,5 7-2-16,12 2 1 15,7 5-1-15,11 7 1 16,11 4-1-16,12 8 1 16,10 8-1-16,17 6 0 0,12 7 0 15,12 3 0-15,12 9-1 16,23-5 1-16,18 5-1 16,18-3 0-16,24-4-13 15,27-4 1-15,21-8-20 16,23-9 0-16,19 2-21 15,24-7 1-15,24-3-14 16,14-4 1-16,19-5 4 0,13-9 0 16,14-5 6-16,8-5 0 15,20 4-4-15,18-1 1 16,26-5 15-16,22-6 1 16,19-8 10-16,8-7 1 15,15 1 10-15,23-4 1 16,12-7 6-16,14-2 1 15,3-5 9-15,11 0 0 16,1-5 4-16,2 0 1 16,12 0 0-16,-4 5 1 15,-10-1 3-15,12 4 0 16,5 6 5-16,-2 1 0 16,-7 1 4-16,0-1 1 15,-2 4 1-15,2-3 1 16,9 8 2-16,-5-3 0 15,1 3 2-15,9 0 0 16,7 0-3-16,2-3 0 0,-7-7-3 16,2-1 1-16,8 1 3 15,-15-2 1-15,-13-5-5 16,-8 0 0-16,-3 3-2 16,-18-1 1-16,-17-2 2 15,-7-4 0-15,-8-3-5 16,-9-7 0-16,-9-4-2 15,-4-1 0-15,-7-2 0 16,1-3 1-16,-1-7 2 16,-2-6 1-16,8-5 1 15,-6-6 0-15,6-4 1 0,-2-4 1 16,0-3 0-16,-8-3 0 16,5-6-2-16,-3 0 1 15,-1 1 0-15,-2-1 0 16,-5 2-2-16,1-1 1 15,-8-1 0-15,-1 2 0 16,-2 5 0-16,-1 4 1 16,2-4 2-16,3 4 1 15,2 0-1-15,6 6 1 16,3 5 0-16,7 4 0 16,7 4-1-16,7 3 1 15,0 4-5-15,13 3 1 16,10 5-5-16,23-1 0 15,12-4-2-15,15-2 0 16,-4-13 0-16,10-1 0 16,17-2 0-16,-2-8 0 0,-3-10 0 15,0 1 1-15,0 6 1 16,0 1 0-16,-10 6 3 16,-10 5 1-16,-13 8 3 15,-24 4 0-15,-13 5 1 16,-30 9 0-16,-20 7-7 15,-22 10 1-15,-20 5-4 16,-10 1 0-16,-164-18-1955 16</inkml:trace>
</inkml:ink>
</file>

<file path=ppt/ink/ink6.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16T15:25:30.638"/>
    </inkml:context>
    <inkml:brush xml:id="br0">
      <inkml:brushProperty name="width" value="0.05292" units="cm"/>
      <inkml:brushProperty name="height" value="0.05292" units="cm"/>
      <inkml:brushProperty name="color" value="#FF0000"/>
    </inkml:brush>
  </inkml:definitions>
  <inkml:trace contextRef="#ctx0" brushRef="#br0">11083 6303 1556 0,'0'0'0'15,"-23"-12"40"-15,-4-2 1 16,-8 7 41-16,-16-5 0 15,-16-6-23-15,-9-1 0 16,-12 2-32-16,-11 12 1 16,-9 10-14-16,-8 11 1 0,-8 1-5 15,-11-1 0-15,-10-4-4 16,-14 0 0-16,-7-2-2 16,-14-3 1-16,-1-10-2 15,-8-3 1-15,-7 3-1 16,-14-6 0-16,-3-11 0 15,-4-5 1-15,-4-4 1 16,-1-4 0-16,2 0 0 16,-6 0 1-16,-10 4-1 15,-8-2 0-15,-8 8 0 16,-4 1 1-16,-3 4 0 0,-2 5 0 16,-11 4-1-16,-3 5 0 15,-4 4 1-15,4 9 1 16,2 5 0-16,3 7 0 15,7 6 3-15,14 3 1 16,8 6-2-16,27 0 0 16,15 8-2-16,19-1 1 15,4 0-2-15,17 1 0 16,20-1 0-16,19-2 0 16,19-1-1-16,16-2 0 15,22 7-3-15,17 4 1 16,14 4-3-16,23 1 1 15,18-4-1-15,18 0 0 16,19 0 0-16,22 2 0 16,29 4-1-16,18 4 1 15,19-1-3-15,20 2 1 16,27-8-4-16,22 1 1 0,32-4-4 16,22-5 1-16,20-3-2 15,7-9 1-15,14-6-1 16,16-6 1-16,30-7 0 15,4-9 0-15,10-7 1 16,10-6 1-16,13-8 5 16,7-5 1-16,-5 1 1 15,-11-1 1-15,-3-5 4 16,-4 10 1-16,0 4 7 0,-21 4 0 16,-37 4 5-16,-16-5 0 15,-17 1 0-15,-26-4 1 16,-22-7-1-16,-30-2 1 15,-22-2-2-15,-34-6 1 16,-41-7-3-16,-31-4 0 16,-25-3 2-16,-27-9 0 15,-34-7 2-15,-40-10 0 16,-41-8 1-16,-40 0 1 16,-57-17 1-16,-56-1 0 15,-46 5-2-15,-45 7 1 16,-32 3-2-16,-24 11 1 15,-24 12-4-15,-11 22 0 16,-27 23-4-16,-17 33 0 16,-16 41-8-16,-10 49 0 15,-20 47-4-15,-23 47 1 16,547-205-1993-16</inkml:trace>
  <inkml:trace contextRef="#ctx0" brushRef="#br0" timeOffset="12435.03">18443 8497 1579 0,'0'0'0'0,"34"-12"67"16,-6 2 1-16,-5-3 55 16,-4 3 0-16,2-6-48 15,8 4 0-15,4 9-44 16,10 5 0-16,6 3-11 16,7-3 1-16,6 4-6 15,9 0 1-15,10-6-7 16,7 0 1-16,11 1-4 0,8-1 0 15,10-3 2-15,12-4 0 16,13 5 6-16,8 1 1 16,7 1 8-16,14-2 0 15,16-10 10-15,7 3 0 16,6 6 1-16,3 1 1 16,12-2 5-16,4 1 0 15,1-2 0-15,13 1 1 16,3 1-4-16,8-4 1 15,3 5-6-15,7-6 1 16,5-5-7-16,5 1 1 16,10 5-7-16,-1 2 0 15,-5-3-6-15,0 2 1 16,-3 3-3-16,1-4 0 16,3 2 10-16,2 0 1 0,-1 3 9 15,-9 2 0-15,-14 7 1 16,-18-4 1-16,-15 2 0 15,-26-1 1-15,-18-1-2 16,-22 3 1-16,-21-6-2 16,-18-6 1-16,-19-1-4 15,-16-1 1-15,-12-1-5 16,-9-1 0-16,-11 1-8 16,-12 4 1-16,-10-2-13 15,-10 5 1-15,-10 2-6 16,0 0 0-16,-30 11-3 0,-5-4 0 15,35-7-2603-15</inkml:trace>
  <inkml:trace contextRef="#ctx0" brushRef="#br0" timeOffset="14749.55">3528 9406 974 0,'0'0'0'16,"60"0"21"-16,-2 1 1 15,4 1 30-15,1 3 0 0,1-1 13 16,-1 4 0-16,13 4-15 15,2 2 0-15,3-2-18 16,0-1 0-16,11-1-9 16,6-1 1-16,5-2-6 15,6 0 0-15,9 1 3 16,8-2 0-16,6-12 5 16,7 3 1-16,18-2 2 15,7 0 0-15,-5-2 4 16,-2 0 1-16,5-2 2 15,0 2 1-15,6 5-5 0,3 2 1 16,-3 0 5-16,-2 4 0 16,1 1 1-16,-3-3 0 15,-3 1-3-15,3 4 1 16,10-2-5-16,3 2 0 16,-6-2-3-16,-2 1 0 15,-7 4-3-15,-1-1 1 16,-6-4 6-16,-1 2 1 15,4 1-11-15,3-2 0 16,1 1 2-16,-3-6 1 16,-6 3 4-16,-3-1 0 15,4 1-5-15,3 1 1 16,-2 3-1-16,-7-1 0 16,-3-3-1-16,-1-2 1 15,6 3-3-15,-3 0 0 16,-10 0-2-16,3-3 0 0,-5-4-6 15,5 2 1-15,8-5-3 16,-3 0 1-16,-1 0-4 16,1-1 1-16,-4 3-2 15,4-4 1-15,3 5 0 16,-4-1 1-16,-4-4-1 16,-3 0 1-16,6 4-1 15,2-4 1-15,3 3-1 16,-3 2 0-16,-8-3 3 15,6 2 0-15,5-1-1 0,-1 1 1 16,4-1-1-16,-1-1 0 16,-9 0-3-16,2-2 1 15,7 5-2-15,-2 2 0 16,-3 0-2-16,-6-1 1 16,-1-1-2-16,5-2 1 15,5 4 1-15,4-1 0 16,-1-6-1-16,5 0 0 15,-1 2 3-15,4 1 0 16,5 2-1-16,-2 1 0 16,0 1 1-16,-3-2 1 15,-2-7 0-15,0 1 0 16,7 4 0-16,2 1 0 16,-2 1-1-16,2-1 1 15,-8-6-1-15,-1 2 1 16,6-2-1-16,2 1 1 0,5-3-2 15,6 4 0-15,1 4 0 16,-6-1 0-16,-4-4 1 16,4-3 0-16,-3 5 0 15,7 2 1-15,-1 1-1 16,-1 3 1-16,5 0-1 16,-3 0 1-16,-11 3-1 15,-2-3 1-15,-1 2-2 16,-6 0 0-16,-2 3 0 15,4-4 0-15,2-1-2 16,-2 0 1-16,2-6-1 16,1 2 0-16,3 1 0 0,4 3 0 15,2 0 0-15,3-4 1 16,4 1-2-16,4 1 1 16,0 2 0-16,-4 0 0 15,2-5-1-15,-1 3 1 16,-3 4 0-16,3 3 0 15,-4-5 0-15,-2 0 0 16,0 2 0-16,0-1 1 16,0-2 0-16,4-1 0 15,-1 2 0-15,-1 2 1 16,2-1-1-16,-1 1 0 16,-1-4-1-16,-2-1 0 15,-1-2 0-15,-8 0 0 16,-2-6-1-16,-10 3 1 15,-9 4-2-15,-3-1 1 16,-7-7 1-16,-6 0 0 0,-9 3 2 16,-8-1 0-16,-8-4 0 15,-6-2 1-15,-13 1 0 16,-9 1 0-16,-10 2 0 16,-13-2 0-16,-10 3 0 15,-12 6 0-15,-8-2 0 16,-7 2 0-16,-3-4 0 15,-5-3 0-15,-4 4 0 0,-5-4 0 16,-6-9-3 0,-1 2 1-16,-3 8-4 0,-7 4 0 15,-12 2-2-15,-3-3 0 16,37 8-2716-16</inkml:trace>
  <inkml:trace contextRef="#ctx0" brushRef="#br0" timeOffset="16569.18">3473 10404 1243 0,'0'0'0'16,"49"5"31"-16,6 2 1 15,9 2 29-15,3 0 1 16,-4-8-10-16,6 1 1 16,12 0-24-16,4 5 1 15,7-2-16-15,1 2 0 16,6 1-6-16,5 1 1 15,5 0-2-15,8-1 0 16,6 1 2-16,2-6 1 16,6-4 4-16,10-3 1 15,16-1 3-15,11-2 0 0,-1 0 7 16,4 2 1-16,-3-2 0 16,-1 0 0-16,8 0 0 15,10 0 0-15,0 0 2 16,6 2 0-16,3 0 1 15,2 2 0-15,7 1 4 16,-2 2 1-16,-2 0-4 16,6 0 1-16,1 0-3 15,6 3 1-15,1 4-3 0,4 4 1 16,3-3-7-16,-3 4 1 16,-3 2 2-16,-4 5 1 15,-7-1-3-15,1 2 0 16,-1 3 3-16,2-2 0 15,3 5 0-15,2-6 1 16,3 1-1-16,8-2 1 16,4-3-3-16,5-1 0 15,10-3-2-15,12-1 0 16,5-3-4-16,8-1 1 16,5 0-3-16,9 5 0 15,-8-3-2-15,1 0 1 16,-2-2-2-16,0 3 0 15,6 4-1-15,8 3 0 16,8-3-2-16,13 0 0 16,7-4 0-16,7-5 0 15,11 1-1-15,14-1 1 0,9-5-1 16,3 0 1-16,0 0-1 16,2 2 1-16,2-4 0 15,4 2 0-15,1 0 0 16,-9 3 0-16,-12 1-2 15,2 1 1-15,6 4-1 16,1 3 1-16,-5-4 1 16,3 1 0-16,7-2 5 0,2-2 1 15,-4-5 2-15,-3 5 1 16,-13 4 7-16,-3-2 0 16,-5-2-1-16,-10-1 0 15,-13-1-2-15,-14 0 1 16,-15 1 0-16,-15 1 0 15,-24-5 0-15,-17 0 0 16,-21 2 0-16,-25-4 1 16,-15-5-2-16,-24 2 0 15,-23-2 1-15,-15-2 0 16,-13-3-2-16,-8 0 0 16,-6-2-1-16,-9 1 0 15,-10-1 1-15,-11 0 0 16,-13 2-3-16,-6 0 0 15,-7 3-3-15,-4 0 1 16,-2 1-1-16,-3-1 1 16,-4 2-4-16,1-5 0 15,-6 0-1-15,0-2 0 0,-6-2-2 16,-1 1 0-16,-3 1-3 16,-4-2 0-16,-6 8-2 15,-6-1 0-15,-4-1-3 16,-9 8 1-16,-3 5-15 15,-1-6 1-15,43 3-2654 16</inkml:trace>
  <inkml:trace contextRef="#ctx0" brushRef="#br0" timeOffset="24648.55">4942 10681 1209 0,'0'0'0'0,"-45"-28"45"16,-5 4 0-16,-5 2 40 15,-3 1 1-15,-5 0-16 16,-6 4 0-16,-12-4-33 16,5 0 0-16,-2 4-15 15,1 7 0-15,-8 6-9 16,-5 8 0-16,-14 1-3 16,4 5 1-16,-3 2 7 15,-1 7 1-15,-5 5 9 0,5 6 0 16,10 10 6-16,-5 1 0 15,-5 6-2-15,9 7 0 16,9 6-5-16,10 15 0 16,12 11-4-16,6 4 0 15,7 2-5-15,10 3 0 16,19 0-7-16,14-3 0 16,26-7-3-16,14-2 1 15,14-11-3-15,15 1 0 16,12 2-2-16,22-13 0 15,21-19-1-15,15-20 0 16,5-22-1-16,5-16 0 16,12-27-1-16,1-11 1 15,8-13-1-15,-5-14 0 16,-2-11 0-16,-15-6 0 16,-22-7 0-16,-7-2 0 15,-11-3 3-15,-18 4 1 0,-15 4 7 16,-27 4 0-16,-17 9 7 15,-28-2 0-15,-30 2 11 16,-20 13 0-16,-26 18-1 16,-23 16 1-16,-27 22-5 15,-12 27 1-15,-30 32-12 16,-26 31 0-16,-21 38-14 16,-11 12 1-16,231-121-1864 15</inkml:trace>
</inkml:ink>
</file>

<file path=ppt/ink/ink60.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21T15:54:28.123"/>
    </inkml:context>
    <inkml:brush xml:id="br0">
      <inkml:brushProperty name="width" value="0.05292" units="cm"/>
      <inkml:brushProperty name="height" value="0.05292" units="cm"/>
      <inkml:brushProperty name="color" value="#FF0000"/>
    </inkml:brush>
  </inkml:definitions>
  <inkml:trace contextRef="#ctx0" brushRef="#br0">30025 6109 1702 0,'-19'3'0'0,"-33"-1"57"16,-22 2 0-16,-25-1 64 16,-10-12 1-16,-9-15-38 0,-11-9 0 15,-7-8-39-15,-17-1 0 16,-18-3-20-16,-21 4 1 16,-25 8-5-16,-16 3 1 15,-14 1-7-15,-9 5 0 16,-12-6-1-16,-21 3 0 15,-15 1-3-15,-24 1 0 16,-21 5-4-16,-27-3 0 16,-17 4-2-16,-23 4 1 15,-13-3-1-15,-21 6 1 16,-14 0-2-16,-17 3 1 16,-10-1-1-16,-4 5 1 15,-4 1-2-15,-18 1 0 16,0 1-1-16,-10-1 1 15,-6-6 0-15,-2 9 0 0,-1 5-1 16,-11 2 1 0,-17 2 0-16,-1-1 1 0,5 11-1 15,-3 4 0-15,-7 1 0 16,6 2 1-16,12 7-1 16,-2 0 1-16,-11 3-1 15,11 1 0-15,16-1-1 16,6-1 1-16,3 1 0 15,1-3 0-15,11-4-1 16,16 4 1-16,6 5-1 16,3 2 1-16,14 1 0 0,8 1 0 15,10 3-1-15,8 5 1 16,17 4-1-16,-3 5 1 16,10 6-1-16,11 5 0 15,21 8 0-15,27 1 1 16,28 6-1-16,22-2 1 15,16-3-1-15,33-3 0 16,30-2 0-16,35-6 0 16,40-7-1-16,32-11 0 15,29-6-1-15,37-13 0 16,32-14 0-16,35 6 0 16,32 4-4-16,29-2 1 15,31-6-7-15,30-6 0 16,37-2-9-16,38 0 0 15,43 4-4-15,44 5 1 16,42 3-2-16,20 9 0 16,16 3 2-16,26 8 0 0,28 6 4 15,16 2 0-15,34 1 3 16,17-3 0-16,27 2 4 16,10 2 0-16,17 5 1 15,18-12 0-15,20-6 2 16,30-10 1-16,14-10 2 15,22-9 0-15,36-3 3 16,28-4 0-16,29-2 2 16,30-11 0-16,12-13 1 15,25-3 0-15,46-6 3 0,12-8 1 16,5-15 3-16,16-4 0 16,30-1 2-16,2-2 1 15,-5 1 7-15,-1-3 0 16,1-1 0-16,-18-6 1 15,-21-5-1-15,-30 3 1 16,-27-4 1-16,-51 6 0 16,-31-9 1-16,-54-5 0 15,-70-7-3-15,-59 4 0 16,-72-1-1-16,-81-1 0 16,-75-11-1-16,-85 1 1 15,-85-3-8-15,-72-6 1 16,-71-16-9-16,-81-1 1 15,-79-8-3-15,-104-5 1 16,-115 6-21-16,-113-1 1 16,-93 13-42-16,-105 19 1 15,-89 15-51-15,-96 38 1 0,-95 35-4 16,-96 50 1-16,-97 59-6 16,-89 72 1-16,-91 75 9 15,-42 87 1-15,1380-331-1100 16</inkml:trace>
</inkml:ink>
</file>

<file path=ppt/ink/ink7.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16T15:26:31.040"/>
    </inkml:context>
    <inkml:brush xml:id="br0">
      <inkml:brushProperty name="width" value="0.05292" units="cm"/>
      <inkml:brushProperty name="height" value="0.05292" units="cm"/>
      <inkml:brushProperty name="color" value="#FF0000"/>
    </inkml:brush>
  </inkml:definitions>
  <inkml:trace contextRef="#ctx0" brushRef="#br0">3311 9778 1175 0,'0'0'0'0,"9"-21"37"16,-4 7 0-16,-2 7 53 15,-3-2 0-15,0 9-15 16,6-10 1-16,-6 3-34 16,0 7 1-16,3-7-18 15,-3 7 1-15,14-5-8 16,-3 2 1-16,7-1 4 16,3 2 1-16,11 1 7 15,5-1 1-15,0-2 3 0,7-2 1 16,5 4 5-16,0-3 1 15,-3-2 2-15,-2-2 1 16,6 9-2-16,-1 4 1 16,2 2-6-16,2 5 1 15,7-6-3-15,2 5 1 16,-6 8-9-16,1-4 1 16,-6-2 0-16,-2-2 0 15,10-1-2-15,1-1 0 16,10-4 1-16,-6 1 1 15,-1-3-5-15,-8 3 1 16,-6 2-1-16,2 0 0 16,6-7 0-16,6 2 0 15,3 1 0-15,-1-1 0 16,-10-2-3-16,-1 0 1 16,4-2-2-16,1 0 0 15,4 1-2-15,6-1 1 0,3-3-4 16,-3-2 1-16,-7 0-3 15,1 0 1-15,4 0-3 16,6-5 1-16,4 3 0 16,-1-3 1-16,-9 0-3 15,-3-2 0-15,4 0 0 16,5 6 1-16,8 6 1 16,-5-2 0-16,-11 1-1 15,-2 3 0-15,-1 3-1 0,2 1 1 16,3-2-1-16,2 4 0 15,1 1-2-15,-5 2 0 16,-3 0-1-16,2-1 1 16,-1-6-2-16,4 3 1 15,-3 6-1-15,-1-3 1 16,-5-4-2-16,-3-1 1 16,3-3-1-16,0 0 1 15,2 0 0-15,4 2 0 16,3 1 0-16,-9-3 0 15,-3-3 0-15,-1-2 1 16,1 0 0-16,7 5 0 16,1 3 0-16,4 2 0 15,-7-5-1-15,-1-3 0 16,-1 1 0-16,2 2 1 16,7 5-2-16,0-5 1 15,5-5-1-15,0 0 1 0,-3-2-2 16,-2 0 1-16,2 4-1 15,7-3 0-15,2-2 0 16,1-3 1-16,-5 1-1 16,2 0 0-16,-4-1-1 15,9-1 1-15,6 3-1 16,-3 2 1-16,-10-1 0 16,2-1 0-16,7-1 0 15,0 5 0-15,4-1 0 16,-6 3 1-16,-7-2 0 15,5 1 0-15,4 1-1 0,2 1 1 16,-4 0-1-16,-5 1 0 16,-2 1-1-16,2 1 0 15,5 6-1-15,-7-3 1 16,-7 4-1-16,0-2 1 16,-4 1-1-16,-3 1 0 15,4 1 0-15,3-1 0 16,4 8-1-16,-8-2 1 15,-3-5-1-15,-4 1 1 16,4 2-1-16,0 0 1 16,11-1-1-16,-2-1 0 15,1 4 0-15,-1-2 0 16,-5-9 0-16,-3-1 0 16,10 5 0-16,1 0 0 15,2 2 0-15,-5-1 0 16,-5 1 0-16,-4-4 0 15,5 2 0-15,0 2 0 0,6-1 0 16,1 1 0-16,-5 0 0 16,2-2 0-16,0-2 0 15,3 2 0-15,4-2 0 16,1 0 0-16,-1-2 0 16,-4-1 1-16,-3 0-1 15,4 1 1-15,6 3 0 16,-7-1 0-16,-5 0 0 15,2 0 0-15,-5-5 0 0,3 4 1 16,1 4-1-16,5-3 0 16,3 2 1-16,-8-1 0 15,1-3 0-15,3-3 1 16,8 5 0-16,1 0 0 16,2-1 0-16,-2-2 0 15,-5 3 0-15,5 0 1 16,4 2-1-16,1-4 0 15,-1-1-1-15,1 2 1 16,1-3-1-16,4 3 0 16,6-2-1-16,-1-4 1 15,-1-2-1-15,0 3 0 16,6 2 0-16,3 1 0 16,-2-2-1-16,6-3 1 15,1-1 0-15,2 2 0 16,2 1 0-16,2 1 0 0,3 0 0 15,-2-2 0-15,-1-2 0 16,1-1 0-16,6 2-1 16,-2-1 1-16,-7 1-1 15,5-1 1-15,6 3-1 16,1-4 0-16,-7 1 0 16,2 1 0-16,2-1 0 15,1 1 1-15,-1-3-1 16,-6 1 1-16,2 2-1 15,1-2 1-15,-3 1 0 0,-1 1 0 16,-1-1 0-16,1 3 1 16,-2 2-1-16,0 3 1 15,-2-4 0-15,3-2 0 16,3 2 0-16,1 0 0 16,-3-5 0-16,6 0 1 15,8 3-1-15,-7 0 0 16,-2 0 1-16,0-3 0 15,7 3-1-15,-2 1 1 16,-5-1 0-16,0 2 0 16,7 3-1-16,-2 1 1 15,-3-1-1-15,-2-1 0 16,5 5-1-16,2 0 1 16,0-2 0-16,0-5 0 15,-2 0 0-15,2 0 1 0,0 4-1 16,-1-3 1-1,-7-2 0-15,5-1 0 16,6 4-1-16,-1-1 1 0,-7 3 0 16,1-4 0-16,4 5-1 15,-7-2 1-15,-7-4-1 16,0-1 1-16,0 2-1 16,-5 0 0-16,-6-2-1 15,-2 2 1-15,5 0 0 16,-3 0 0-16,-10 0 0 15,-2-3 1-15,-4-2-1 16,-5 1 0-16,-3 1 1 0,-6-1 0 16,-7 1 0-16,-12 1 1 15,-7-3-1-15,-4 1 0 16,-3 1 1-16,-5 1 1 16,-10 0 0-16,-4 2 0 15,-6 0-1-15,4 0 1 16,3 0 0-16,-2-1 0 15,-3-3 0-15,-4 1 0 16,-3 1-1-16,-2 0 0 16,0 1-1-16,0 1 1 15,-7 0 0-15,13-7 0 16,-6 3-1-16,-7 4 0 16,9-7-1-16,-9 7 1 15,5-7 0-15,-5 7 0 16,7-6-1-16,-7 6 1 15,7-7 0-15,-7 7 0 0,7-4-1 16,-7 4 1-16,9-3-1 16,-9 3 0-16,5-4-1 15,-5 4 1-15,9-3-1 16,-2 1 1-16,0 2-1 16,-7 0 0-16,12-3-1 15,-12 3 0-15,0 0 0 16,6 0 0-16,-6 0-1 15,0 0 1-15,0 0-1 16,0 0 1-16,0 0-1 0,0 0 1 16,0 0-1-1,0 0 0-15,0 0 0 0,0 0 0 16,-16 5-4-16,-7-4 0 16,-14-4-8-16,-2-25 1 15,39 28-2926-15</inkml:trace>
  <inkml:trace contextRef="#ctx0" brushRef="#br0" timeOffset="1763.97">3840 10702 1220 0,'0'0'0'16,"46"0"20"-16,3 2 1 16,9 8 24-16,4-1 1 0,-2 4-2 15,-2 0 0-15,1-5-21 16,4 3 0-16,18-5-9 16,6 3 1-16,3 2-5 15,8-3 1-15,12-1-2 16,6-7 1-16,2 0 19 15,9-7 0-15,16 0 16 16,7 0 1-16,4-5 0 16,4 4 0-16,8-3 10 15,7 6 0-15,7 3-14 0,5 1 0 16,-3 1-1-16,-8 1 0 16,-1 4 2-16,-2 1 1 15,1 1-3-15,0-1 1 16,8 5-7-16,2 4 0 15,7-2-7-15,-1 2 1 16,8 1-8-16,5-1 0 16,-1 1 0-16,-1 1 0 15,-1 0 0-15,-4 4 1 16,-8 3-2-16,3 4 0 16,-4-4 1-16,13 1 0 15,1-5 6-15,15-2 0 16,15-3-3-16,6-6 0 15,8-9-3-15,15-4 1 16,4-4-2-16,5-1 0 0,8 2-2 16,0 2 1-1,-3-2-2-15,-1-3 1 0,8-2-3 16,2-1 0-16,11 3-4 16,12 0 0-16,6-4-3 15,-1 0 1-15,-4 0 0 16,13 0 1-16,25 0-1 15,3-1 0-15,-5-6 1 16,11 4 1-16,17 5-1 16,14 3 0-16,1-3 3 15,4 3 1-15,2-3 0 16,7 7 0-16,2 5 3 0,-2 2 0 16,3 1-2-16,-7 2 1 15,-13 2 5-15,-19-3 1 16,-3 1 1-16,-5-2 0 15,-4 3 1-15,-14-1 0 16,-24 2 0-16,-13-6 0 16,-16 5-3-16,-24-1 1 15,-17-3 2-15,-24-2 1 16,-28 0-1-16,-21 1 1 16,-22-1-3-16,-24-1 0 15,-20-1-4-15,-16-5 0 16,-13 2-1-16,-13 5 0 15,-16-5-4-15,-12 1 0 16,-11 1-2-16,-9-1 0 16,-3 2-3-16,-9 2 1 15,2-8-2-15,-11-3 0 16,-11-4-3-16,-10-2 0 0,-12-1-4 16,-9 3 1-16,-7 3-4 15,-7-1 1-15,65 13-2719 16</inkml:trace>
  <inkml:trace contextRef="#ctx0" brushRef="#br0" timeOffset="2964.19">2951 12159 1534 0,'0'0'0'0,"44"-28"49"15,2 6 0-15,12 4 34 16,4 3 1-16,1 1-21 16,1 7 1-16,-4 0-35 15,12 7 0-15,18 7-14 16,9 5 1-16,1 2 0 0,13 2 0 16,13-3-1-16,4 1 0 15,6-2-2-15,12-1 1 16,20-3-5-16,17 1 0 15,23 0 14-15,4 1 1 16,10-5 18-16,4 2 0 16,21-2 2-16,3-1 1 15,15-1-4-15,3 1 0 16,5 1-3-16,8 0 0 16,-1 4-4-16,-14 0 1 15,-4-4-2-15,-12 0 1 16,-3 4 4-16,-18 4 1 15,-10 6-3-15,-7 2 1 16,-24 2-2-16,-20-4 0 16,-27-4 5-16,-16 1 0 15,-15 1 3-15,-17-3 0 16,-15-7-10-16,-17-2 0 0,-6-1-4 16,-14-1 1-16,-9 1 0 15,-10-3 0-15,-4-1-3 16,-7 0 1-16,1 2-2 15,-7-2 1-15,-5 0-7 16,0 0 1-16,0 0-8 16,0 0 0-16,-23-21-7 15,2-8 1-15,21 29-2554 16</inkml:trace>
  <inkml:trace contextRef="#ctx0" brushRef="#br0" timeOffset="25431.7">2096 13047 1321 0,'0'0'0'16,"-22"3"52"-16,8 1 1 15,5-4 48-15,4 5 0 16,-4 5-38-16,0 13 1 15,1 13-36-15,-1 14 1 16,9 18-10-16,0 17 1 16,0 13-7-16,3 13 0 15,3 19-4-15,-6 13 1 16,3 17-2-16,-1 23 1 16,7 19-1-16,-6 6 0 15,3-4-2-15,-6 6 1 16,-6 1-1-16,3-3 1 15,-3-6-2-15,1-8 1 16,-2-7 3-16,5-7 1 16,-1-14 3-16,-1-19 1 0,8-22 1 15,-4-10 0-15,3-11 3 16,3-10 0-16,-1-16 0 16,4-13 0-16,3-11-1 15,8-14 1-15,-3-7 1 16,10-7 0-16,8-7 1 15,4-5 1-15,8-2-2 16,8-4 1-16,3-4 1 16,7-4 0-16,11-2 3 15,9 2 0-15,14 5 0 0,7-1 1 16,6-3-5-16,10-1 0 16,9-1-4-16,17-3 1 15,14-1-5-15,15-4 0 16,8-4-2-16,9-3 1 15,5-3-3-15,18-2 0 16,5-1-2-16,25-1 1 16,11 4-1-16,12 2 1 15,-2-2-1-15,12-2 1 16,13-1-1-16,10-1 1 16,20 1 0-16,7-6 0 15,18-5 0-15,4-2 0 16,13-1 2-16,20-6 0 15,0 1-2-15,6-2 1 16,2 1-1-16,24 2 1 16,6 1-2-16,11-1 0 15,5 2 0-15,7 7 1 0,15 5-2 16,8 1 1-16,7-2-1 16,2 4 1-16,6 8-2 15,1 1 1-15,0 2 2 16,-2 5 1-16,4 5 0 15,-4 0 0-15,-5-1 0 16,-3 8 1-16,3 11-1 16,-2 3 1-16,2 0-2 15,-5-2 0-15,-15-1-2 16,-6-1 1-16,-11 2-3 0,-4 1 1 16,-8-4-1-16,-9-8 0 15,-2-6-1-15,-14-5 1 16,-6-7-1-16,-15-5 1 15,-16-9 0-15,-21-5 1 16,-20-6 1-16,-10-1 0 16,-18-1 2-16,-18 0 0 15,-22 1 2-15,-18 2 1 16,-20 0 7-16,-15-2 0 16,-15 0 3-16,-22 3 0 15,-22 4 0-15,-19 0 0 16,-12 1 1-16,-16 3 1 15,-16 4-5-15,-8 1 1 16,-9 3-5-16,-8-1 0 16,-7 0 0-16,-3-3 0 15,-4 2-3-15,0-1 0 0,0-6-2 16,-2-3 0-16,1-10-3 16,-3 1 0-16,-3-4 0 15,-3-4 0-15,-10-7-1 16,-6-6 0-16,-7-5 2 15,-8-5 1-15,-10-8 0 16,-14-6 1-16,-14-8 1 16,-18-8 1-16,-14-6-1 15,-16 0 1-15,-18-6-3 16,-26-8 1-16,-21 0-1 0,-28-6 1 16,-27-2-2-16,-23 1 1 15,-26 1-3-15,-16 6 0 16,-27 0-1-16,-13 3 1 15,-10 4-3-15,-15 5 1 16,-2 7-1-16,-15 5 0 16,-18 2-1-16,-15 8 1 15,-12 8-1-15,-16 6 0 16,-4 11 0-16,-6 5 0 16,-8-4 0-16,-7 7 0 15,-17 6 0-15,2 5 0 16,-3 1 0-16,-1 6 0 15,0 1 0-15,0 1 0 16,0-1 0-16,0 2 0 16,1 0 0-16,-1 4 0 15,-3-1-1-15,-3 1 1 16,3 3-2-16,-6 2 1 0,2 3-1 16,-2 7 0-16,-5 2 0 15,3 3 0-15,-3 4 0 16,7 5 0-16,7 7 1 15,-2 7 0-15,-4 3 0 16,6 2 0-16,13-1 0 16,1 1 1-16,1 1-1 15,6 5 1-15,6-1-1 16,3 4 1-16,7-1-1 16,14 8 1-16,-2 0-1 0,9 3 1 15,18 1-1-15,5 10 0 16,4 6 0-16,6 2 0 15,22-5-1-15,12 0 1 16,18 0-1-16,19 0 1 16,13 5-2-16,6 0 1 15,17-3 0-15,12 0 1 16,10-3-1-16,22 0 0 16,24-10 0-16,18-5 0 15,8-3 1-15,24-1 0 16,24-1 0-16,11-5 0 15,11 1-6-15,12-1 0 16,21 12-10-16,16 6 0 16,44-44-2400-16</inkml:trace>
</inkml:ink>
</file>

<file path=ppt/ink/ink8.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16T15:27:08.660"/>
    </inkml:context>
    <inkml:brush xml:id="br0">
      <inkml:brushProperty name="width" value="0.05292" units="cm"/>
      <inkml:brushProperty name="height" value="0.05292" units="cm"/>
      <inkml:brushProperty name="color" value="#FF0000"/>
    </inkml:brush>
  </inkml:definitions>
  <inkml:trace contextRef="#ctx0" brushRef="#br0">2439 4389 1377 0,'0'0'0'15,"-26"-5"45"-15,7-4 1 16,1 5 33-16,-8 4 0 16,-10 4-26-16,-6 8 1 15,-2 14-30-15,0 10 0 16,1 18-10-16,6 13 0 16,2 15-6-16,0 16 1 15,-6 15-3-15,1 3 0 16,-10 7-4-16,-1 1 0 15,2 11-2-15,-1 7 1 16,10 7-1-16,3 15 0 16,5 16 0-16,2 19 0 15,7 13-1-15,0 18 1 0,0 14-1 16,0 19 1-16,-3 15 0 16,-2 30 0-16,-8 28 0 15,-4 5 0-15,-1 2 0 16,1-1 0-16,10 1 2 15,5 3 1-15,7-1 3 16,6-8 0-16,10-6 3 16,11-13 0-16,2-13 1 15,11-15 0-15,14-20 0 16,8-14 0-16,11-15 1 0,8-13 0 16,6-6 1-16,21-15 0 15,23-16-1-15,8-9 1 16,10-18 0-16,14-5 1 15,17-8-2-15,18-8 1 16,16-8-3-16,10-3 1 16,16-6-3-16,13-6 1 15,19-11-2-15,19-7 0 16,16-7-1-16,24-9 1 16,13-15 1-16,25-8 0 15,11-11 2-15,8-11 0 16,9-10-1-16,9-8 0 15,18-11 1-15,19-7 1 16,9-5 0-16,9 4 1 16,12-1 5-16,14 2 0 15,5-1 5-15,10-1 0 16,8 1 1-16,5-1 1 16,22-1 3-16,0-6 1 0,-4-1-1 15,12-5 0-15,13-4 2 16,7-2 0-16,1 2-4 15,13 1 1-15,0-5-4 16,-2 3 1-16,0 3-5 16,-7 1 1-16,-12-6 10 15,0 0 1-15,1-2 1 16,-10-6 0-16,-24-2-1 16,-14-8 0-16,-8-12-9 0,-14-5 1 15,-14-6 2-15,-16-6 0 16,-26-7-3-16,-17-7 1 15,-17-14 0-15,-28-3 1 16,-19-6-4-16,-24-13 0 16,-21-19-1-16,-15-12 0 15,-27-16-1-15,-13-18 1 16,-15-18-1-16,-16-23 0 16,-9-20 0-16,-13-18 0 15,-4-17 0-15,-6-18 0 16,-5-20 2-16,-6-9 0 15,-3-20 0-15,-9-1 0 16,-8-3-1-16,-8-5 1 16,-8-2-3-16,-15 5 0 15,-14 5-2-15,-19 7 0 16,-21 16-5-16,-24 14 1 16,-20 8-3-16,-27 14 1 0,-26 20-3 15,-30 9 0-15,-31 15-1 16,-26 6 0-16,-22 18-1 15,-27 6 1-15,-25 11-2 16,-30 9 0-16,-23 10-1 16,-24 19 1-16,-25 5-1 15,-27 14 0-15,-23 11 0 16,-26 10 0-16,-16 6 0 16,-28 8 0-16,-17 15 0 0,-28 8 0 15,-11 13-1-15,-9 5 1 16,-10 11-1-16,-13 6 1 15,-5 8-1-15,1 4 0 16,3-1-1-16,1 5 1 16,0 0-1-16,0 4 1 15,-1-4-1-15,3 2 0 16,6-4 0-16,3-1 0 16,1-2 0-16,5 5 0 15,6 0 0-15,3 4 1 16,0 5 0-16,4 3 0 15,-1 9 0-15,3 3 1 16,-3 9-1-16,1 0 1 16,0 3-1-16,0 6 0 15,-1 3-1-15,1 6 1 16,3 6 0-16,-3 5 0 16,5-3 0-16,12-2 1 0,8-3-1 15,4-5 1-15,11-13 0 16,8-6 0-16,19-4 0 15,10-2 0-15,16-5 0 16,2 7 0-16,0 11 0 16,-5 17 0-16,-8 11 0 15,-3 26 0-15,-1 16 0 16,11 21 1-16,20 21-1 16,18 12 0-16,30 7 0 0,28 19 0 15,28 23-1-15,-256 158 1 16</inkml:trace>
</inkml:ink>
</file>

<file path=ppt/ink/ink9.xml><?xml version="1.0" encoding="utf-8"?>
<inkml:ink xmlns:inkml="http://www.w3.org/2003/InkML">
  <inkml:definitions>
    <inkml:context xml:id="ctx0">
      <inkml:inkSource xml:id="inkSrc0">
        <inkml:traceFormat>
          <inkml:channel name="X" type="integer" max="19200" units="cm"/>
          <inkml:channel name="Y" type="integer" max="11008" units="cm"/>
          <inkml:channel name="F" type="integer" max="4096" units="dev"/>
          <inkml:channel name="T" type="integer" max="2.14748E9" units="dev"/>
        </inkml:traceFormat>
        <inkml:channelProperties>
          <inkml:channelProperty channel="X" name="resolution" value="621.35925" units="1/cm"/>
          <inkml:channelProperty channel="Y" name="resolution" value="632.64368" units="1/cm"/>
          <inkml:channelProperty channel="F" name="resolution" value="0" units="1/dev"/>
          <inkml:channelProperty channel="T" name="resolution" value="1" units="1/dev"/>
        </inkml:channelProperties>
      </inkml:inkSource>
      <inkml:timestamp xml:id="ts0" timeString="2023-03-16T15:29:43.470"/>
    </inkml:context>
    <inkml:brush xml:id="br0">
      <inkml:brushProperty name="width" value="0.05292" units="cm"/>
      <inkml:brushProperty name="height" value="0.05292" units="cm"/>
      <inkml:brushProperty name="color" value="#FF0000"/>
    </inkml:brush>
  </inkml:definitions>
  <inkml:trace contextRef="#ctx0" brushRef="#br0">13213 13976 1220 0,'0'0'0'15,"0"0"36"-15,-21-2 1 16,11-1 45-16,-5-2 0 16,-11-7-9-16,-6-1 0 15,-5 0-29-15,2-1 0 16,-6 2-21-16,4-1 1 15,-2 3-4-15,2 1 0 16,6 1-2-16,-5-1 0 16,-1 2-2-16,-3 0 1 15,-1-5-4-15,-6-2 0 16,-1-1-4-16,-1-1 1 16,-6 2-3-16,2-1 1 0,0-4-2 15,-2 0 0-15,-8 1 3 16,-6 1 1-16,-3 1 3 15,-9-3 1-15,0 2 7 16,-4 0 0-16,-7 0 2 16,-7 1 1-16,-3 2 0 15,-4 0 1-15,-10 2-1 16,-2-2 1-16,-8-5 4 16,-4 4 1-16,-8 1-2 15,-6-2 0-15,-5-4-4 0,-4-1 1 16,0 0 4-16,-13-2 0 15,-7-6-2-15,-7 5 1 16,-5-2 1-16,-6 2 0 16,1-1-2-16,-13 5 1 15,-3 1-7-15,1 5 1 16,-1 3-5-16,-3 6 1 16,-2 5-6-16,-12 4 1 15,-2-8-2-15,-6 8 0 16,-2 1-2-16,-4 7 1 15,-9 4-1-15,0-1 0 16,3 2 0-16,5 6 0 16,1 3-2-16,8 0 0 15,0 0-1-15,10 5 0 16,7 7-1-16,18 4 0 16,4 3-1-16,6 3 0 0,12 7-1 15,-3 8 1-15,7 6-2 16,18-3 1-16,23-1-2 15,15 5 1-15,13 4-1 16,23 6 0-16,16-4-1 16,16 9 1-16,17-2-1 15,22 3 0-15,14 1 0 16,17-2 0-16,26-6-1 16,23-6 1-16,24-2-2 15,14-5 1-15,23-2-2 0,26-4 0 16,20-8-2-16,24 0 0 15,25-2-3-15,23-3 1 16,25-6-1-16,7-4 0 16,15-4-4-16,24-7 1 15,19-2-1-15,12-2 1 16,6-3 0-16,6-3 0 16,19-2 2-16,4-12 1 15,8-11 1-15,5-10 0 16,-5-4 0-16,-6-4 0 15,-2-10 2-15,-6-6 1 16,-6-12 3-16,-19-6 0 16,-11-10 1-16,-22-8 0 15,-26-15 3-15,-31-5 1 16,-26-3 2-16,-35-7 1 16,-34-8 9-16,-39-5 0 15,-36-4 6-15,-29-5 1 0,-38-11 12 16,-33-7 0-16,-33-12 1 15,-43-3 0-15,-37-6-7 16,-40 6 1-16,-43-1-16 16,-44 13 0-16,-39 12-8 15,-42 15 0-15,-40 16-5 16,-43 21 1-16,-48 20-2 16,-50 29 0-16,-51 40 0 15,-37 48 0-15,-33 48-2 16,-58 69 1-16,-70 71-4 15,-48 92 1-15,-41 93-6 0,-14 26 0 16,854-448-2179-16</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3D3033-2DC4-4141-A3E3-C3C232E11838}" type="datetimeFigureOut">
              <a:rPr lang="en-US" smtClean="0"/>
              <a:t>3/21/2023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F3B703-9AC5-4C9A-8ED4-386F166910CE}" type="slidenum">
              <a:rPr lang="en-US" smtClean="0"/>
              <a:t>‹#›</a:t>
            </a:fld>
            <a:endParaRPr lang="en-US"/>
          </a:p>
        </p:txBody>
      </p:sp>
    </p:spTree>
    <p:extLst>
      <p:ext uri="{BB962C8B-B14F-4D97-AF65-F5344CB8AC3E}">
        <p14:creationId xmlns:p14="http://schemas.microsoft.com/office/powerpoint/2010/main" val="3876445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03021-C3B3-4CC2-BE78-7274C876EF1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80483FC-3010-44AD-9E6B-5DF3375ED4E4}"/>
              </a:ext>
            </a:extLst>
          </p:cNvPr>
          <p:cNvSpPr>
            <a:spLocks noGrp="1"/>
          </p:cNvSpPr>
          <p:nvPr>
            <p:ph type="subTitle" idx="1"/>
          </p:nvPr>
        </p:nvSpPr>
        <p:spPr>
          <a:xfrm>
            <a:off x="1524000" y="3602038"/>
            <a:ext cx="9144000" cy="1655762"/>
          </a:xfrm>
        </p:spPr>
        <p:txBody>
          <a:bodyPr>
            <a:normAutofit/>
          </a:bodyPr>
          <a:lstStyle>
            <a:lvl1pPr marL="0" indent="0" algn="ctr">
              <a:buNone/>
              <a:defRPr sz="4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EEB49247-060C-47B0-920C-2F474688F5EB}"/>
              </a:ext>
            </a:extLst>
          </p:cNvPr>
          <p:cNvSpPr>
            <a:spLocks noGrp="1"/>
          </p:cNvSpPr>
          <p:nvPr>
            <p:ph type="dt" sz="half" idx="10"/>
          </p:nvPr>
        </p:nvSpPr>
        <p:spPr/>
        <p:txBody>
          <a:bodyPr/>
          <a:lstStyle/>
          <a:p>
            <a:fld id="{CF91FF76-8FAC-4487-91EC-288C21A82E66}" type="datetime1">
              <a:rPr lang="en-US" smtClean="0"/>
              <a:t>3/21/2023</a:t>
            </a:fld>
            <a:endParaRPr lang="en-US"/>
          </a:p>
        </p:txBody>
      </p:sp>
      <p:sp>
        <p:nvSpPr>
          <p:cNvPr id="5" name="Footer Placeholder 4">
            <a:extLst>
              <a:ext uri="{FF2B5EF4-FFF2-40B4-BE49-F238E27FC236}">
                <a16:creationId xmlns:a16="http://schemas.microsoft.com/office/drawing/2014/main" id="{12321499-B517-43AF-9615-4D68AD76B1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247753-D1EE-4873-A93E-5AA805B2DC83}"/>
              </a:ext>
            </a:extLst>
          </p:cNvPr>
          <p:cNvSpPr>
            <a:spLocks noGrp="1"/>
          </p:cNvSpPr>
          <p:nvPr>
            <p:ph type="sldNum" sz="quarter" idx="12"/>
          </p:nvPr>
        </p:nvSpPr>
        <p:spPr/>
        <p:txBody>
          <a:bodyPr/>
          <a:lstStyle/>
          <a:p>
            <a:fld id="{8CDD72CE-15D5-43BE-841F-78925906E125}" type="slidenum">
              <a:rPr lang="en-US" smtClean="0"/>
              <a:t>‹#›</a:t>
            </a:fld>
            <a:endParaRPr lang="en-US"/>
          </a:p>
        </p:txBody>
      </p:sp>
    </p:spTree>
    <p:extLst>
      <p:ext uri="{BB962C8B-B14F-4D97-AF65-F5344CB8AC3E}">
        <p14:creationId xmlns:p14="http://schemas.microsoft.com/office/powerpoint/2010/main" val="1391309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FBABD-4A6C-4EBA-AA25-37F50E83AE6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C370736-EC2E-416E-9F63-3F22E1A454C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57D7FD-07A2-4836-8F47-C8FA47B67315}"/>
              </a:ext>
            </a:extLst>
          </p:cNvPr>
          <p:cNvSpPr>
            <a:spLocks noGrp="1"/>
          </p:cNvSpPr>
          <p:nvPr>
            <p:ph type="dt" sz="half" idx="10"/>
          </p:nvPr>
        </p:nvSpPr>
        <p:spPr/>
        <p:txBody>
          <a:bodyPr/>
          <a:lstStyle/>
          <a:p>
            <a:fld id="{8DDA5114-A18B-419D-8CB4-BF91AE012BAF}" type="datetime1">
              <a:rPr lang="en-US" smtClean="0"/>
              <a:t>3/21/2023</a:t>
            </a:fld>
            <a:endParaRPr lang="en-US"/>
          </a:p>
        </p:txBody>
      </p:sp>
      <p:sp>
        <p:nvSpPr>
          <p:cNvPr id="5" name="Footer Placeholder 4">
            <a:extLst>
              <a:ext uri="{FF2B5EF4-FFF2-40B4-BE49-F238E27FC236}">
                <a16:creationId xmlns:a16="http://schemas.microsoft.com/office/drawing/2014/main" id="{181304E2-01C8-46BE-A535-F39E3D7618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255468-ED75-44FF-8E64-F1B904001FD4}"/>
              </a:ext>
            </a:extLst>
          </p:cNvPr>
          <p:cNvSpPr>
            <a:spLocks noGrp="1"/>
          </p:cNvSpPr>
          <p:nvPr>
            <p:ph type="sldNum" sz="quarter" idx="12"/>
          </p:nvPr>
        </p:nvSpPr>
        <p:spPr/>
        <p:txBody>
          <a:bodyPr/>
          <a:lstStyle/>
          <a:p>
            <a:fld id="{8CDD72CE-15D5-43BE-841F-78925906E125}" type="slidenum">
              <a:rPr lang="en-US" smtClean="0"/>
              <a:t>‹#›</a:t>
            </a:fld>
            <a:endParaRPr lang="en-US"/>
          </a:p>
        </p:txBody>
      </p:sp>
    </p:spTree>
    <p:extLst>
      <p:ext uri="{BB962C8B-B14F-4D97-AF65-F5344CB8AC3E}">
        <p14:creationId xmlns:p14="http://schemas.microsoft.com/office/powerpoint/2010/main" val="974699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ED48A2C-7F22-426F-A62B-20379A0EC3E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6EF1D15-5F5E-4B4C-8268-85C0E2DC2BB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EC6E82-D433-4BA3-9487-92F2B5232788}"/>
              </a:ext>
            </a:extLst>
          </p:cNvPr>
          <p:cNvSpPr>
            <a:spLocks noGrp="1"/>
          </p:cNvSpPr>
          <p:nvPr>
            <p:ph type="dt" sz="half" idx="10"/>
          </p:nvPr>
        </p:nvSpPr>
        <p:spPr/>
        <p:txBody>
          <a:bodyPr/>
          <a:lstStyle/>
          <a:p>
            <a:fld id="{AEF7D943-95CD-4C8E-81F1-32158F8B82E7}" type="datetime1">
              <a:rPr lang="en-US" smtClean="0"/>
              <a:t>3/21/2023</a:t>
            </a:fld>
            <a:endParaRPr lang="en-US"/>
          </a:p>
        </p:txBody>
      </p:sp>
      <p:sp>
        <p:nvSpPr>
          <p:cNvPr id="5" name="Footer Placeholder 4">
            <a:extLst>
              <a:ext uri="{FF2B5EF4-FFF2-40B4-BE49-F238E27FC236}">
                <a16:creationId xmlns:a16="http://schemas.microsoft.com/office/drawing/2014/main" id="{627AC5BA-D4F5-4034-9735-3A02F3DAD8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064725-05FD-4BC6-95FF-EA998779B866}"/>
              </a:ext>
            </a:extLst>
          </p:cNvPr>
          <p:cNvSpPr>
            <a:spLocks noGrp="1"/>
          </p:cNvSpPr>
          <p:nvPr>
            <p:ph type="sldNum" sz="quarter" idx="12"/>
          </p:nvPr>
        </p:nvSpPr>
        <p:spPr/>
        <p:txBody>
          <a:bodyPr/>
          <a:lstStyle/>
          <a:p>
            <a:fld id="{8CDD72CE-15D5-43BE-841F-78925906E125}" type="slidenum">
              <a:rPr lang="en-US" smtClean="0"/>
              <a:t>‹#›</a:t>
            </a:fld>
            <a:endParaRPr lang="en-US"/>
          </a:p>
        </p:txBody>
      </p:sp>
    </p:spTree>
    <p:extLst>
      <p:ext uri="{BB962C8B-B14F-4D97-AF65-F5344CB8AC3E}">
        <p14:creationId xmlns:p14="http://schemas.microsoft.com/office/powerpoint/2010/main" val="39800084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486C1-EFB7-4CAC-9BE0-429DCD62BD35}"/>
              </a:ext>
            </a:extLst>
          </p:cNvPr>
          <p:cNvSpPr>
            <a:spLocks noGrp="1"/>
          </p:cNvSpPr>
          <p:nvPr>
            <p:ph type="title"/>
          </p:nvPr>
        </p:nvSpPr>
        <p:spPr/>
        <p:txBody>
          <a:bodyPr/>
          <a:lstStyle/>
          <a:p>
            <a:r>
              <a:rPr lang="en-US"/>
              <a:t>Click to edit Master title style</a:t>
            </a:r>
          </a:p>
        </p:txBody>
      </p:sp>
      <p:sp>
        <p:nvSpPr>
          <p:cNvPr id="3" name="Text Placeholder 2">
            <a:extLst>
              <a:ext uri="{FF2B5EF4-FFF2-40B4-BE49-F238E27FC236}">
                <a16:creationId xmlns:a16="http://schemas.microsoft.com/office/drawing/2014/main" id="{C5EB8D30-F6D4-48C1-9887-434422DA6E95}"/>
              </a:ext>
            </a:extLst>
          </p:cNvPr>
          <p:cNvSpPr>
            <a:spLocks noGrp="1"/>
          </p:cNvSpPr>
          <p:nvPr>
            <p:ph type="body"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D89F13-1633-4EB4-8422-D4DC4341D9E7}"/>
              </a:ext>
            </a:extLst>
          </p:cNvPr>
          <p:cNvSpPr>
            <a:spLocks noGrp="1"/>
          </p:cNvSpPr>
          <p:nvPr>
            <p:ph type="dt" sz="half" idx="10"/>
          </p:nvPr>
        </p:nvSpPr>
        <p:spPr/>
        <p:txBody>
          <a:bodyPr/>
          <a:lstStyle/>
          <a:p>
            <a:fld id="{A9CC735D-4BFC-4768-B93C-53E457079F7C}" type="datetime1">
              <a:rPr lang="en-US" smtClean="0"/>
              <a:t>3/21/2023</a:t>
            </a:fld>
            <a:endParaRPr lang="en-US"/>
          </a:p>
        </p:txBody>
      </p:sp>
      <p:sp>
        <p:nvSpPr>
          <p:cNvPr id="5" name="Footer Placeholder 4">
            <a:extLst>
              <a:ext uri="{FF2B5EF4-FFF2-40B4-BE49-F238E27FC236}">
                <a16:creationId xmlns:a16="http://schemas.microsoft.com/office/drawing/2014/main" id="{910BFA8C-D537-42B4-A877-0EAA10326A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4D9BA9-3E3E-4173-967B-D4F6CBF4822B}"/>
              </a:ext>
            </a:extLst>
          </p:cNvPr>
          <p:cNvSpPr>
            <a:spLocks noGrp="1"/>
          </p:cNvSpPr>
          <p:nvPr>
            <p:ph type="sldNum" sz="quarter" idx="12"/>
          </p:nvPr>
        </p:nvSpPr>
        <p:spPr/>
        <p:txBody>
          <a:bodyPr/>
          <a:lstStyle/>
          <a:p>
            <a:fld id="{CCF87B53-EB3A-4747-BE54-210E3FE1846B}" type="slidenum">
              <a:rPr lang="en-US" smtClean="0"/>
              <a:t>‹#›</a:t>
            </a:fld>
            <a:endParaRPr lang="en-US"/>
          </a:p>
        </p:txBody>
      </p:sp>
    </p:spTree>
    <p:extLst>
      <p:ext uri="{BB962C8B-B14F-4D97-AF65-F5344CB8AC3E}">
        <p14:creationId xmlns:p14="http://schemas.microsoft.com/office/powerpoint/2010/main" val="1454395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DF2CC-9260-42A5-8C04-D45CF30CF60B}"/>
              </a:ext>
            </a:extLst>
          </p:cNvPr>
          <p:cNvSpPr>
            <a:spLocks noGrp="1"/>
          </p:cNvSpPr>
          <p:nvPr>
            <p:ph type="title"/>
          </p:nvPr>
        </p:nvSpPr>
        <p:spPr/>
        <p:txBody>
          <a:bodyPr/>
          <a:lstStyle>
            <a:lvl1pPr>
              <a:defRPr>
                <a:latin typeface="Atkinson Hyperlegible" pitchFamily="50" charset="0"/>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19C9BC8C-BD69-40C2-AB6E-11C6714319BD}"/>
              </a:ext>
            </a:extLst>
          </p:cNvPr>
          <p:cNvSpPr>
            <a:spLocks noGrp="1"/>
          </p:cNvSpPr>
          <p:nvPr>
            <p:ph idx="1"/>
          </p:nvPr>
        </p:nvSpPr>
        <p:spPr>
          <a:xfrm>
            <a:off x="838200" y="1825625"/>
            <a:ext cx="8171089" cy="4351338"/>
          </a:xfrm>
        </p:spPr>
        <p:txBody>
          <a:bodyPr>
            <a:normAutofit/>
          </a:bodyPr>
          <a:lstStyle>
            <a:lvl1pPr>
              <a:defRPr sz="2800">
                <a:latin typeface="Atkinson Hyperlegible" pitchFamily="50" charset="0"/>
              </a:defRPr>
            </a:lvl1pPr>
            <a:lvl2pPr>
              <a:defRPr sz="2800">
                <a:latin typeface="Atkinson Hyperlegible" pitchFamily="50" charset="0"/>
              </a:defRPr>
            </a:lvl2pPr>
            <a:lvl3pPr>
              <a:defRPr sz="2800">
                <a:latin typeface="Atkinson Hyperlegible" pitchFamily="50" charset="0"/>
              </a:defRPr>
            </a:lvl3pPr>
            <a:lvl4pPr>
              <a:defRPr sz="2800">
                <a:latin typeface="Atkinson Hyperlegible" pitchFamily="50" charset="0"/>
              </a:defRPr>
            </a:lvl4pPr>
            <a:lvl5pPr>
              <a:defRPr sz="2800">
                <a:latin typeface="Atkinson Hyperlegible"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941BD90-E74D-45A5-A3EA-CF835382D06E}"/>
              </a:ext>
            </a:extLst>
          </p:cNvPr>
          <p:cNvSpPr>
            <a:spLocks noGrp="1"/>
          </p:cNvSpPr>
          <p:nvPr>
            <p:ph type="dt" sz="half" idx="10"/>
          </p:nvPr>
        </p:nvSpPr>
        <p:spPr/>
        <p:txBody>
          <a:bodyPr/>
          <a:lstStyle/>
          <a:p>
            <a:fld id="{1C8B42BE-6C1D-4D67-8175-BAC425B80D28}" type="datetime1">
              <a:rPr lang="en-US" smtClean="0"/>
              <a:t>3/21/2023</a:t>
            </a:fld>
            <a:endParaRPr lang="en-US"/>
          </a:p>
        </p:txBody>
      </p:sp>
      <p:sp>
        <p:nvSpPr>
          <p:cNvPr id="5" name="Footer Placeholder 4">
            <a:extLst>
              <a:ext uri="{FF2B5EF4-FFF2-40B4-BE49-F238E27FC236}">
                <a16:creationId xmlns:a16="http://schemas.microsoft.com/office/drawing/2014/main" id="{EDDD36AB-FC44-48B3-8488-8EFF49AACC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0F97AB-1FD4-4722-8E32-548AE7592EE7}"/>
              </a:ext>
            </a:extLst>
          </p:cNvPr>
          <p:cNvSpPr>
            <a:spLocks noGrp="1"/>
          </p:cNvSpPr>
          <p:nvPr>
            <p:ph type="sldNum" sz="quarter" idx="12"/>
          </p:nvPr>
        </p:nvSpPr>
        <p:spPr/>
        <p:txBody>
          <a:bodyPr/>
          <a:lstStyle/>
          <a:p>
            <a:fld id="{8CDD72CE-15D5-43BE-841F-78925906E125}" type="slidenum">
              <a:rPr lang="en-US" smtClean="0"/>
              <a:t>‹#›</a:t>
            </a:fld>
            <a:endParaRPr lang="en-US"/>
          </a:p>
        </p:txBody>
      </p:sp>
    </p:spTree>
    <p:extLst>
      <p:ext uri="{BB962C8B-B14F-4D97-AF65-F5344CB8AC3E}">
        <p14:creationId xmlns:p14="http://schemas.microsoft.com/office/powerpoint/2010/main" val="4046587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51E3E-6028-45E7-97C3-489D7F697354}"/>
              </a:ext>
            </a:extLst>
          </p:cNvPr>
          <p:cNvSpPr>
            <a:spLocks noGrp="1"/>
          </p:cNvSpPr>
          <p:nvPr>
            <p:ph type="title"/>
          </p:nvPr>
        </p:nvSpPr>
        <p:spPr>
          <a:xfrm>
            <a:off x="831850" y="1709738"/>
            <a:ext cx="10515600" cy="2852737"/>
          </a:xfrm>
        </p:spPr>
        <p:txBody>
          <a:bodyPr anchor="b"/>
          <a:lstStyle>
            <a:lvl1pPr>
              <a:defRPr sz="6000">
                <a:latin typeface="Atkinson Hyperlegible" pitchFamily="50" charset="0"/>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8B603D0-8E53-4E90-AEE6-636200E117C7}"/>
              </a:ext>
            </a:extLst>
          </p:cNvPr>
          <p:cNvSpPr>
            <a:spLocks noGrp="1"/>
          </p:cNvSpPr>
          <p:nvPr>
            <p:ph type="body" idx="1"/>
          </p:nvPr>
        </p:nvSpPr>
        <p:spPr>
          <a:xfrm>
            <a:off x="831850" y="4589463"/>
            <a:ext cx="10515600" cy="1500187"/>
          </a:xfrm>
        </p:spPr>
        <p:txBody>
          <a:bodyPr>
            <a:normAutofit/>
          </a:bodyPr>
          <a:lstStyle>
            <a:lvl1pPr marL="0" indent="0">
              <a:buNone/>
              <a:defRPr sz="4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71A300F-A8E9-4F19-9E5B-5C2D2614BE33}"/>
              </a:ext>
            </a:extLst>
          </p:cNvPr>
          <p:cNvSpPr>
            <a:spLocks noGrp="1"/>
          </p:cNvSpPr>
          <p:nvPr>
            <p:ph type="dt" sz="half" idx="10"/>
          </p:nvPr>
        </p:nvSpPr>
        <p:spPr/>
        <p:txBody>
          <a:bodyPr/>
          <a:lstStyle/>
          <a:p>
            <a:fld id="{CE8E4607-E8BE-4C3C-80B2-A6857444A4BF}" type="datetime1">
              <a:rPr lang="en-US" smtClean="0"/>
              <a:t>3/21/2023</a:t>
            </a:fld>
            <a:endParaRPr lang="en-US"/>
          </a:p>
        </p:txBody>
      </p:sp>
      <p:sp>
        <p:nvSpPr>
          <p:cNvPr id="5" name="Footer Placeholder 4">
            <a:extLst>
              <a:ext uri="{FF2B5EF4-FFF2-40B4-BE49-F238E27FC236}">
                <a16:creationId xmlns:a16="http://schemas.microsoft.com/office/drawing/2014/main" id="{5911726A-343E-4072-B96A-99EB3D9CCD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AE20DB-6EAA-4119-AD1C-B6EF02EEBE5E}"/>
              </a:ext>
            </a:extLst>
          </p:cNvPr>
          <p:cNvSpPr>
            <a:spLocks noGrp="1"/>
          </p:cNvSpPr>
          <p:nvPr>
            <p:ph type="sldNum" sz="quarter" idx="12"/>
          </p:nvPr>
        </p:nvSpPr>
        <p:spPr/>
        <p:txBody>
          <a:bodyPr/>
          <a:lstStyle/>
          <a:p>
            <a:fld id="{8CDD72CE-15D5-43BE-841F-78925906E125}" type="slidenum">
              <a:rPr lang="en-US" smtClean="0"/>
              <a:t>‹#›</a:t>
            </a:fld>
            <a:endParaRPr lang="en-US"/>
          </a:p>
        </p:txBody>
      </p:sp>
    </p:spTree>
    <p:extLst>
      <p:ext uri="{BB962C8B-B14F-4D97-AF65-F5344CB8AC3E}">
        <p14:creationId xmlns:p14="http://schemas.microsoft.com/office/powerpoint/2010/main" val="3957517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E2B06-6A7C-4FB9-AE96-2B94C1DC6C4F}"/>
              </a:ext>
            </a:extLst>
          </p:cNvPr>
          <p:cNvSpPr>
            <a:spLocks noGrp="1"/>
          </p:cNvSpPr>
          <p:nvPr>
            <p:ph type="title"/>
          </p:nvPr>
        </p:nvSpPr>
        <p:spPr/>
        <p:txBody>
          <a:bodyPr/>
          <a:lstStyle>
            <a:lvl1pPr>
              <a:defRPr>
                <a:latin typeface="Atkinson Hyperlegible" pitchFamily="50" charset="0"/>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11BC38C-9F53-4768-9EE9-D24613804C83}"/>
              </a:ext>
            </a:extLst>
          </p:cNvPr>
          <p:cNvSpPr>
            <a:spLocks noGrp="1"/>
          </p:cNvSpPr>
          <p:nvPr>
            <p:ph sz="half" idx="1"/>
          </p:nvPr>
        </p:nvSpPr>
        <p:spPr>
          <a:xfrm>
            <a:off x="838200" y="1825625"/>
            <a:ext cx="5181600" cy="4351338"/>
          </a:xfrm>
        </p:spPr>
        <p:txBody>
          <a:bodyPr/>
          <a:lstStyle>
            <a:lvl1pPr>
              <a:defRPr>
                <a:latin typeface="Atkinson Hyperlegible" pitchFamily="50" charset="0"/>
              </a:defRPr>
            </a:lvl1pPr>
            <a:lvl2pPr>
              <a:defRPr sz="2800">
                <a:latin typeface="Atkinson Hyperlegible" pitchFamily="50" charset="0"/>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8CE2ACB-41D3-4D45-9D19-4C2E4B875BBB}"/>
              </a:ext>
            </a:extLst>
          </p:cNvPr>
          <p:cNvSpPr>
            <a:spLocks noGrp="1"/>
          </p:cNvSpPr>
          <p:nvPr>
            <p:ph sz="half" idx="2"/>
          </p:nvPr>
        </p:nvSpPr>
        <p:spPr>
          <a:xfrm>
            <a:off x="6172200" y="1825625"/>
            <a:ext cx="5181600" cy="4351338"/>
          </a:xfrm>
        </p:spPr>
        <p:txBody>
          <a:bodyPr/>
          <a:lstStyle>
            <a:lvl1pPr>
              <a:defRPr>
                <a:latin typeface="Atkinson Hyperlegible" pitchFamily="50" charset="0"/>
              </a:defRPr>
            </a:lvl1pPr>
            <a:lvl2pPr>
              <a:defRPr sz="2800">
                <a:latin typeface="Atkinson Hyperlegible" pitchFamily="50" charset="0"/>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EE89DC9-646D-4AB8-A1DA-63C92288275B}"/>
              </a:ext>
            </a:extLst>
          </p:cNvPr>
          <p:cNvSpPr>
            <a:spLocks noGrp="1"/>
          </p:cNvSpPr>
          <p:nvPr>
            <p:ph type="dt" sz="half" idx="10"/>
          </p:nvPr>
        </p:nvSpPr>
        <p:spPr/>
        <p:txBody>
          <a:bodyPr/>
          <a:lstStyle/>
          <a:p>
            <a:fld id="{616C24F5-F183-4DCE-9F3D-8C2B8CCF1F01}" type="datetime1">
              <a:rPr lang="en-US" smtClean="0"/>
              <a:t>3/21/2023</a:t>
            </a:fld>
            <a:endParaRPr lang="en-US"/>
          </a:p>
        </p:txBody>
      </p:sp>
      <p:sp>
        <p:nvSpPr>
          <p:cNvPr id="6" name="Footer Placeholder 5">
            <a:extLst>
              <a:ext uri="{FF2B5EF4-FFF2-40B4-BE49-F238E27FC236}">
                <a16:creationId xmlns:a16="http://schemas.microsoft.com/office/drawing/2014/main" id="{58F839C6-C193-4E81-B2FF-B771F1605B7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AC0F4C-45E8-4BBE-AEBE-570F4409F10E}"/>
              </a:ext>
            </a:extLst>
          </p:cNvPr>
          <p:cNvSpPr>
            <a:spLocks noGrp="1"/>
          </p:cNvSpPr>
          <p:nvPr>
            <p:ph type="sldNum" sz="quarter" idx="12"/>
          </p:nvPr>
        </p:nvSpPr>
        <p:spPr/>
        <p:txBody>
          <a:bodyPr/>
          <a:lstStyle/>
          <a:p>
            <a:fld id="{8CDD72CE-15D5-43BE-841F-78925906E125}" type="slidenum">
              <a:rPr lang="en-US" smtClean="0"/>
              <a:t>‹#›</a:t>
            </a:fld>
            <a:endParaRPr lang="en-US"/>
          </a:p>
        </p:txBody>
      </p:sp>
    </p:spTree>
    <p:extLst>
      <p:ext uri="{BB962C8B-B14F-4D97-AF65-F5344CB8AC3E}">
        <p14:creationId xmlns:p14="http://schemas.microsoft.com/office/powerpoint/2010/main" val="4215556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21B55-A1A9-44DC-9D31-826C2F131602}"/>
              </a:ext>
            </a:extLst>
          </p:cNvPr>
          <p:cNvSpPr>
            <a:spLocks noGrp="1"/>
          </p:cNvSpPr>
          <p:nvPr>
            <p:ph type="title"/>
          </p:nvPr>
        </p:nvSpPr>
        <p:spPr>
          <a:xfrm>
            <a:off x="839788" y="365125"/>
            <a:ext cx="10515600" cy="1325563"/>
          </a:xfrm>
        </p:spPr>
        <p:txBody>
          <a:bodyPr/>
          <a:lstStyle>
            <a:lvl1pPr>
              <a:defRPr>
                <a:latin typeface="Atkinson Hyperlegible" pitchFamily="50" charset="0"/>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F1514FF-F85A-4DD8-ADE6-922E65B6E9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94D2DBC-F26A-40A8-A6F6-D58010174514}"/>
              </a:ext>
            </a:extLst>
          </p:cNvPr>
          <p:cNvSpPr>
            <a:spLocks noGrp="1"/>
          </p:cNvSpPr>
          <p:nvPr>
            <p:ph sz="half" idx="2"/>
          </p:nvPr>
        </p:nvSpPr>
        <p:spPr>
          <a:xfrm>
            <a:off x="839788" y="2505075"/>
            <a:ext cx="5157787" cy="3684588"/>
          </a:xfrm>
        </p:spPr>
        <p:txBody>
          <a:bodyPr/>
          <a:lstStyle>
            <a:lvl1pPr>
              <a:defRPr>
                <a:latin typeface="Atkinson Hyperlegible" pitchFamily="50" charset="0"/>
              </a:defRPr>
            </a:lvl1pPr>
            <a:lvl2pPr>
              <a:defRPr sz="2800">
                <a:latin typeface="Atkinson Hyperlegible" pitchFamily="50" charset="0"/>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A43EF9E7-DDAA-43D7-8B01-2BD9F3047AB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906D5C9-279C-4441-A4F5-EE2C3A37A398}"/>
              </a:ext>
            </a:extLst>
          </p:cNvPr>
          <p:cNvSpPr>
            <a:spLocks noGrp="1"/>
          </p:cNvSpPr>
          <p:nvPr>
            <p:ph sz="quarter" idx="4"/>
          </p:nvPr>
        </p:nvSpPr>
        <p:spPr>
          <a:xfrm>
            <a:off x="6172200" y="2505075"/>
            <a:ext cx="5183188" cy="3684588"/>
          </a:xfrm>
        </p:spPr>
        <p:txBody>
          <a:bodyPr/>
          <a:lstStyle>
            <a:lvl1pPr>
              <a:defRPr>
                <a:latin typeface="Atkinson Hyperlegible" pitchFamily="50" charset="0"/>
              </a:defRPr>
            </a:lvl1pPr>
            <a:lvl2pPr>
              <a:defRPr sz="2800">
                <a:latin typeface="Atkinson Hyperlegible" pitchFamily="50" charset="0"/>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EEAFCE15-CF6D-4E1F-8AE3-5F9D58C55FBB}"/>
              </a:ext>
            </a:extLst>
          </p:cNvPr>
          <p:cNvSpPr>
            <a:spLocks noGrp="1"/>
          </p:cNvSpPr>
          <p:nvPr>
            <p:ph type="dt" sz="half" idx="10"/>
          </p:nvPr>
        </p:nvSpPr>
        <p:spPr/>
        <p:txBody>
          <a:bodyPr/>
          <a:lstStyle/>
          <a:p>
            <a:fld id="{BB091A81-6AF0-48D1-A5C2-289DB2124E8F}" type="datetime1">
              <a:rPr lang="en-US" smtClean="0"/>
              <a:t>3/21/2023</a:t>
            </a:fld>
            <a:endParaRPr lang="en-US"/>
          </a:p>
        </p:txBody>
      </p:sp>
      <p:sp>
        <p:nvSpPr>
          <p:cNvPr id="8" name="Footer Placeholder 7">
            <a:extLst>
              <a:ext uri="{FF2B5EF4-FFF2-40B4-BE49-F238E27FC236}">
                <a16:creationId xmlns:a16="http://schemas.microsoft.com/office/drawing/2014/main" id="{5D06A5D4-3452-47B4-BE7C-2F8E3A9BF4C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1C8B4BF-BDFC-493D-80DA-E83F2FC0405D}"/>
              </a:ext>
            </a:extLst>
          </p:cNvPr>
          <p:cNvSpPr>
            <a:spLocks noGrp="1"/>
          </p:cNvSpPr>
          <p:nvPr>
            <p:ph type="sldNum" sz="quarter" idx="12"/>
          </p:nvPr>
        </p:nvSpPr>
        <p:spPr/>
        <p:txBody>
          <a:bodyPr/>
          <a:lstStyle/>
          <a:p>
            <a:fld id="{8CDD72CE-15D5-43BE-841F-78925906E125}" type="slidenum">
              <a:rPr lang="en-US" smtClean="0"/>
              <a:t>‹#›</a:t>
            </a:fld>
            <a:endParaRPr lang="en-US"/>
          </a:p>
        </p:txBody>
      </p:sp>
    </p:spTree>
    <p:extLst>
      <p:ext uri="{BB962C8B-B14F-4D97-AF65-F5344CB8AC3E}">
        <p14:creationId xmlns:p14="http://schemas.microsoft.com/office/powerpoint/2010/main" val="1204709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0391F-37C5-432E-8E1C-770E0527BB9D}"/>
              </a:ext>
            </a:extLst>
          </p:cNvPr>
          <p:cNvSpPr>
            <a:spLocks noGrp="1"/>
          </p:cNvSpPr>
          <p:nvPr>
            <p:ph type="title"/>
          </p:nvPr>
        </p:nvSpPr>
        <p:spPr/>
        <p:txBody>
          <a:bodyPr/>
          <a:lstStyle>
            <a:lvl1pPr>
              <a:defRPr>
                <a:latin typeface="Atkinson Hyperlegible" pitchFamily="50" charset="0"/>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B7C27445-1815-4F74-8FA2-59957163AF85}"/>
              </a:ext>
            </a:extLst>
          </p:cNvPr>
          <p:cNvSpPr>
            <a:spLocks noGrp="1"/>
          </p:cNvSpPr>
          <p:nvPr>
            <p:ph type="dt" sz="half" idx="10"/>
          </p:nvPr>
        </p:nvSpPr>
        <p:spPr/>
        <p:txBody>
          <a:bodyPr/>
          <a:lstStyle/>
          <a:p>
            <a:fld id="{EB29BC39-7F9A-47E2-9799-9BBEF63E8EF6}" type="datetime1">
              <a:rPr lang="en-US" smtClean="0"/>
              <a:t>3/21/2023</a:t>
            </a:fld>
            <a:endParaRPr lang="en-US"/>
          </a:p>
        </p:txBody>
      </p:sp>
      <p:sp>
        <p:nvSpPr>
          <p:cNvPr id="4" name="Footer Placeholder 3">
            <a:extLst>
              <a:ext uri="{FF2B5EF4-FFF2-40B4-BE49-F238E27FC236}">
                <a16:creationId xmlns:a16="http://schemas.microsoft.com/office/drawing/2014/main" id="{F5138088-54BE-4CB7-9FA1-012869CC662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C2BB5BB-2E3C-42B4-93AC-2C10D0FCF4AA}"/>
              </a:ext>
            </a:extLst>
          </p:cNvPr>
          <p:cNvSpPr>
            <a:spLocks noGrp="1"/>
          </p:cNvSpPr>
          <p:nvPr>
            <p:ph type="sldNum" sz="quarter" idx="12"/>
          </p:nvPr>
        </p:nvSpPr>
        <p:spPr/>
        <p:txBody>
          <a:bodyPr/>
          <a:lstStyle/>
          <a:p>
            <a:fld id="{8CDD72CE-15D5-43BE-841F-78925906E125}" type="slidenum">
              <a:rPr lang="en-US" smtClean="0"/>
              <a:t>‹#›</a:t>
            </a:fld>
            <a:endParaRPr lang="en-US"/>
          </a:p>
        </p:txBody>
      </p:sp>
    </p:spTree>
    <p:extLst>
      <p:ext uri="{BB962C8B-B14F-4D97-AF65-F5344CB8AC3E}">
        <p14:creationId xmlns:p14="http://schemas.microsoft.com/office/powerpoint/2010/main" val="3414937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D331BC7-637B-442F-824A-210DA8C20843}"/>
              </a:ext>
            </a:extLst>
          </p:cNvPr>
          <p:cNvSpPr>
            <a:spLocks noGrp="1"/>
          </p:cNvSpPr>
          <p:nvPr>
            <p:ph type="dt" sz="half" idx="10"/>
          </p:nvPr>
        </p:nvSpPr>
        <p:spPr/>
        <p:txBody>
          <a:bodyPr/>
          <a:lstStyle/>
          <a:p>
            <a:fld id="{66F07719-B3E9-400C-9E58-F7C3372EFDDF}" type="datetime1">
              <a:rPr lang="en-US" smtClean="0"/>
              <a:t>3/21/2023</a:t>
            </a:fld>
            <a:endParaRPr lang="en-US"/>
          </a:p>
        </p:txBody>
      </p:sp>
      <p:sp>
        <p:nvSpPr>
          <p:cNvPr id="3" name="Footer Placeholder 2">
            <a:extLst>
              <a:ext uri="{FF2B5EF4-FFF2-40B4-BE49-F238E27FC236}">
                <a16:creationId xmlns:a16="http://schemas.microsoft.com/office/drawing/2014/main" id="{71755274-52E7-474F-BA7B-ACD5E9C737F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0BC2351-8CC8-4A30-980B-A2D349886D79}"/>
              </a:ext>
            </a:extLst>
          </p:cNvPr>
          <p:cNvSpPr>
            <a:spLocks noGrp="1"/>
          </p:cNvSpPr>
          <p:nvPr>
            <p:ph type="sldNum" sz="quarter" idx="12"/>
          </p:nvPr>
        </p:nvSpPr>
        <p:spPr/>
        <p:txBody>
          <a:bodyPr/>
          <a:lstStyle/>
          <a:p>
            <a:fld id="{8CDD72CE-15D5-43BE-841F-78925906E125}" type="slidenum">
              <a:rPr lang="en-US" smtClean="0"/>
              <a:t>‹#›</a:t>
            </a:fld>
            <a:endParaRPr lang="en-US"/>
          </a:p>
        </p:txBody>
      </p:sp>
    </p:spTree>
    <p:extLst>
      <p:ext uri="{BB962C8B-B14F-4D97-AF65-F5344CB8AC3E}">
        <p14:creationId xmlns:p14="http://schemas.microsoft.com/office/powerpoint/2010/main" val="2575311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FA174-79D5-4DC6-8531-180E5A697E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500A7D0-FA5C-4986-B68B-F8DCF362C8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0C8D403-827D-436C-B110-D36F4F86F9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E29720-F7B7-46AE-8741-03FFEC4792BF}"/>
              </a:ext>
            </a:extLst>
          </p:cNvPr>
          <p:cNvSpPr>
            <a:spLocks noGrp="1"/>
          </p:cNvSpPr>
          <p:nvPr>
            <p:ph type="dt" sz="half" idx="10"/>
          </p:nvPr>
        </p:nvSpPr>
        <p:spPr/>
        <p:txBody>
          <a:bodyPr/>
          <a:lstStyle/>
          <a:p>
            <a:fld id="{42A4585C-A54A-41B3-9CBF-270B984911A1}" type="datetime1">
              <a:rPr lang="en-US" smtClean="0"/>
              <a:t>3/21/2023</a:t>
            </a:fld>
            <a:endParaRPr lang="en-US"/>
          </a:p>
        </p:txBody>
      </p:sp>
      <p:sp>
        <p:nvSpPr>
          <p:cNvPr id="6" name="Footer Placeholder 5">
            <a:extLst>
              <a:ext uri="{FF2B5EF4-FFF2-40B4-BE49-F238E27FC236}">
                <a16:creationId xmlns:a16="http://schemas.microsoft.com/office/drawing/2014/main" id="{D2B41D49-2DF8-41A3-B966-237FD4CF14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8EC6F5-3D39-44B1-8C51-E90A83D48ABB}"/>
              </a:ext>
            </a:extLst>
          </p:cNvPr>
          <p:cNvSpPr>
            <a:spLocks noGrp="1"/>
          </p:cNvSpPr>
          <p:nvPr>
            <p:ph type="sldNum" sz="quarter" idx="12"/>
          </p:nvPr>
        </p:nvSpPr>
        <p:spPr/>
        <p:txBody>
          <a:bodyPr/>
          <a:lstStyle/>
          <a:p>
            <a:fld id="{8CDD72CE-15D5-43BE-841F-78925906E125}" type="slidenum">
              <a:rPr lang="en-US" smtClean="0"/>
              <a:t>‹#›</a:t>
            </a:fld>
            <a:endParaRPr lang="en-US"/>
          </a:p>
        </p:txBody>
      </p:sp>
    </p:spTree>
    <p:extLst>
      <p:ext uri="{BB962C8B-B14F-4D97-AF65-F5344CB8AC3E}">
        <p14:creationId xmlns:p14="http://schemas.microsoft.com/office/powerpoint/2010/main" val="1145611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2C610-2F05-466A-B268-24C7D9A5A4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51489F0-8219-4971-BCF0-2327C3646D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5DE50B22-232C-464D-B561-12C81578A0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BA121B-8CDC-4A44-9F1F-7FD70CF1C9D1}"/>
              </a:ext>
            </a:extLst>
          </p:cNvPr>
          <p:cNvSpPr>
            <a:spLocks noGrp="1"/>
          </p:cNvSpPr>
          <p:nvPr>
            <p:ph type="dt" sz="half" idx="10"/>
          </p:nvPr>
        </p:nvSpPr>
        <p:spPr/>
        <p:txBody>
          <a:bodyPr/>
          <a:lstStyle/>
          <a:p>
            <a:fld id="{46ABCC26-C1DD-4E89-926D-50C9ED04A4AF}" type="datetime1">
              <a:rPr lang="en-US" smtClean="0"/>
              <a:t>3/21/2023</a:t>
            </a:fld>
            <a:endParaRPr lang="en-US"/>
          </a:p>
        </p:txBody>
      </p:sp>
      <p:sp>
        <p:nvSpPr>
          <p:cNvPr id="6" name="Footer Placeholder 5">
            <a:extLst>
              <a:ext uri="{FF2B5EF4-FFF2-40B4-BE49-F238E27FC236}">
                <a16:creationId xmlns:a16="http://schemas.microsoft.com/office/drawing/2014/main" id="{0FDAB18E-1F34-4074-9BC6-274F283FB5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A51570-D877-4AF1-972A-AF774112F8C0}"/>
              </a:ext>
            </a:extLst>
          </p:cNvPr>
          <p:cNvSpPr>
            <a:spLocks noGrp="1"/>
          </p:cNvSpPr>
          <p:nvPr>
            <p:ph type="sldNum" sz="quarter" idx="12"/>
          </p:nvPr>
        </p:nvSpPr>
        <p:spPr/>
        <p:txBody>
          <a:bodyPr/>
          <a:lstStyle/>
          <a:p>
            <a:fld id="{8CDD72CE-15D5-43BE-841F-78925906E125}" type="slidenum">
              <a:rPr lang="en-US" smtClean="0"/>
              <a:t>‹#›</a:t>
            </a:fld>
            <a:endParaRPr lang="en-US"/>
          </a:p>
        </p:txBody>
      </p:sp>
    </p:spTree>
    <p:extLst>
      <p:ext uri="{BB962C8B-B14F-4D97-AF65-F5344CB8AC3E}">
        <p14:creationId xmlns:p14="http://schemas.microsoft.com/office/powerpoint/2010/main" val="909823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B82377-34CE-4831-BE2E-499F86D13F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140342F-ACF4-45B2-B77F-774AD3C80C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0AFD648-4635-4794-9918-1FE25D6F1F5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775451-9675-458E-AA0E-B1CEEDBBDC45}" type="datetime1">
              <a:rPr lang="en-US" smtClean="0"/>
              <a:t>3/21/2023</a:t>
            </a:fld>
            <a:endParaRPr lang="en-US"/>
          </a:p>
        </p:txBody>
      </p:sp>
      <p:sp>
        <p:nvSpPr>
          <p:cNvPr id="5" name="Footer Placeholder 4">
            <a:extLst>
              <a:ext uri="{FF2B5EF4-FFF2-40B4-BE49-F238E27FC236}">
                <a16:creationId xmlns:a16="http://schemas.microsoft.com/office/drawing/2014/main" id="{5E4D657F-E72E-4EBF-AB33-19AD5AB593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34168F5-E3DB-4336-9ECF-3A6E97134D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DD72CE-15D5-43BE-841F-78925906E125}" type="slidenum">
              <a:rPr lang="en-US" smtClean="0"/>
              <a:t>‹#›</a:t>
            </a:fld>
            <a:endParaRPr lang="en-US" dirty="0"/>
          </a:p>
        </p:txBody>
      </p:sp>
    </p:spTree>
    <p:extLst>
      <p:ext uri="{BB962C8B-B14F-4D97-AF65-F5344CB8AC3E}">
        <p14:creationId xmlns:p14="http://schemas.microsoft.com/office/powerpoint/2010/main" val="7429247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Atkinson Hyperlegible" pitchFamily="50"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tkinson Hyperlegible"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Atkinson Hyperlegible"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Atkinson Hyperlegible"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Atkinson Hyperlegible"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Atkinson Hyperlegible"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ustomXml" Target="../ink/ink4.xm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ustomXml" Target="../ink/ink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customXml" Target="../ink/ink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customXml" Target="../ink/ink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customXml" Target="../ink/ink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ustomXml" Target="../ink/ink9.xm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customXml" Target="../ink/ink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customXml" Target="../ink/ink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customXml" Target="../ink/ink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customXml" Target="../ink/ink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customXml" Target="../ink/ink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customXml" Target="../ink/ink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customXml" Target="../ink/ink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customXml" Target="../ink/ink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customXml" Target="../ink/ink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customXml" Target="../ink/ink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customXml" Target="../ink/ink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customXml" Target="../ink/ink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customXml" Target="../ink/ink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customXml" Target="../ink/ink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customXml" Target="../ink/ink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customXml" Target="../ink/ink25.xm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customXml" Target="../ink/ink2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customXml" Target="../ink/ink2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customXml" Target="../ink/ink2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customXml" Target="../ink/ink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customXml" Target="../ink/ink3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customXml" Target="../ink/ink3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customXml" Target="../ink/ink32.xml"/><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customXml" Target="../ink/ink33.xml"/><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customXml" Target="../ink/ink34.xml"/><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customXml" Target="../ink/ink35.xm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customXml" Target="../ink/ink36.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customXml" Target="../ink/ink37.xml"/><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customXml" Target="../ink/ink38.xml"/><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customXml" Target="../ink/ink39.xml"/><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customXml" Target="../ink/ink40.xml"/><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customXml" Target="../ink/ink41.xml"/><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customXml" Target="../ink/ink42.xml"/><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customXml" Target="../ink/ink43.xml"/><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customXml" Target="../ink/ink44.xml"/><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customXml" Target="../ink/ink4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customXml" Target="../ink/ink46.xml"/><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customXml" Target="../ink/ink47.xml"/><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3" Type="http://schemas.openxmlformats.org/officeDocument/2006/relationships/image" Target="../media/image48.png"/><Relationship Id="rId2" Type="http://schemas.openxmlformats.org/officeDocument/2006/relationships/customXml" Target="../ink/ink48.xml"/><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customXml" Target="../ink/ink49.xml"/><Relationship Id="rId1" Type="http://schemas.openxmlformats.org/officeDocument/2006/relationships/slideLayout" Target="../slideLayouts/slideLayout12.xml"/></Relationships>
</file>

<file path=ppt/slides/_rels/slide64.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customXml" Target="../ink/ink50.xml"/><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customXml" Target="../ink/ink51.xml"/><Relationship Id="rId1" Type="http://schemas.openxmlformats.org/officeDocument/2006/relationships/slideLayout" Target="../slideLayouts/slideLayout12.xml"/></Relationships>
</file>

<file path=ppt/slides/_rels/slide66.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customXml" Target="../ink/ink52.xml"/><Relationship Id="rId1" Type="http://schemas.openxmlformats.org/officeDocument/2006/relationships/slideLayout" Target="../slideLayouts/slideLayout1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8.xml.rels><?xml version="1.0" encoding="UTF-8" standalone="yes"?>
<Relationships xmlns="http://schemas.openxmlformats.org/package/2006/relationships"><Relationship Id="rId3" Type="http://schemas.openxmlformats.org/officeDocument/2006/relationships/image" Target="../media/image53.png"/><Relationship Id="rId2" Type="http://schemas.openxmlformats.org/officeDocument/2006/relationships/customXml" Target="../ink/ink53.xml"/><Relationship Id="rId1" Type="http://schemas.openxmlformats.org/officeDocument/2006/relationships/slideLayout" Target="../slideLayouts/slideLayout12.xml"/></Relationships>
</file>

<file path=ppt/slides/_rels/slide69.xml.rels><?xml version="1.0" encoding="UTF-8" standalone="yes"?>
<Relationships xmlns="http://schemas.openxmlformats.org/package/2006/relationships"><Relationship Id="rId3" Type="http://schemas.openxmlformats.org/officeDocument/2006/relationships/image" Target="../media/image54.png"/><Relationship Id="rId2" Type="http://schemas.openxmlformats.org/officeDocument/2006/relationships/customXml" Target="../ink/ink5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55.png"/><Relationship Id="rId2" Type="http://schemas.openxmlformats.org/officeDocument/2006/relationships/customXml" Target="../ink/ink55.xml"/><Relationship Id="rId1" Type="http://schemas.openxmlformats.org/officeDocument/2006/relationships/slideLayout" Target="../slideLayouts/slideLayout12.xml"/></Relationships>
</file>

<file path=ppt/slides/_rels/slide71.xml.rels><?xml version="1.0" encoding="UTF-8" standalone="yes"?>
<Relationships xmlns="http://schemas.openxmlformats.org/package/2006/relationships"><Relationship Id="rId3" Type="http://schemas.openxmlformats.org/officeDocument/2006/relationships/image" Target="../media/image56.png"/><Relationship Id="rId2" Type="http://schemas.openxmlformats.org/officeDocument/2006/relationships/customXml" Target="../ink/ink56.xml"/><Relationship Id="rId1" Type="http://schemas.openxmlformats.org/officeDocument/2006/relationships/slideLayout" Target="../slideLayouts/slideLayout12.xml"/></Relationships>
</file>

<file path=ppt/slides/_rels/slide72.xml.rels><?xml version="1.0" encoding="UTF-8" standalone="yes"?>
<Relationships xmlns="http://schemas.openxmlformats.org/package/2006/relationships"><Relationship Id="rId3" Type="http://schemas.openxmlformats.org/officeDocument/2006/relationships/image" Target="../media/image57.png"/><Relationship Id="rId2" Type="http://schemas.openxmlformats.org/officeDocument/2006/relationships/customXml" Target="../ink/ink57.xml"/><Relationship Id="rId1" Type="http://schemas.openxmlformats.org/officeDocument/2006/relationships/slideLayout" Target="../slideLayouts/slideLayout1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4.xml.rels><?xml version="1.0" encoding="UTF-8" standalone="yes"?>
<Relationships xmlns="http://schemas.openxmlformats.org/package/2006/relationships"><Relationship Id="rId3" Type="http://schemas.openxmlformats.org/officeDocument/2006/relationships/image" Target="../media/image58.png"/><Relationship Id="rId2" Type="http://schemas.openxmlformats.org/officeDocument/2006/relationships/customXml" Target="../ink/ink58.xml"/><Relationship Id="rId1" Type="http://schemas.openxmlformats.org/officeDocument/2006/relationships/slideLayout" Target="../slideLayouts/slideLayout1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image" Target="../media/image59.png"/><Relationship Id="rId2" Type="http://schemas.openxmlformats.org/officeDocument/2006/relationships/customXml" Target="../ink/ink59.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customXml" Target="../ink/ink60.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ustomXml" Target="../ink/ink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ustomXml" Target="../ink/ink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54EB9-9E75-4F9B-ABB0-EF5712747104}"/>
              </a:ext>
            </a:extLst>
          </p:cNvPr>
          <p:cNvSpPr>
            <a:spLocks noGrp="1"/>
          </p:cNvSpPr>
          <p:nvPr>
            <p:ph type="ctrTitle"/>
          </p:nvPr>
        </p:nvSpPr>
        <p:spPr>
          <a:xfrm>
            <a:off x="764931" y="1122363"/>
            <a:ext cx="10533184" cy="2387600"/>
          </a:xfrm>
        </p:spPr>
        <p:txBody>
          <a:bodyPr>
            <a:normAutofit fontScale="90000"/>
          </a:bodyPr>
          <a:lstStyle/>
          <a:p>
            <a:r>
              <a:rPr lang="en-US" dirty="0"/>
              <a:t>Chapter 20</a:t>
            </a:r>
            <a:br>
              <a:rPr lang="en-US" dirty="0"/>
            </a:br>
            <a:r>
              <a:rPr lang="en-US" dirty="0"/>
              <a:t>The Fourth Amendment and</a:t>
            </a:r>
            <a:br>
              <a:rPr lang="en-US" dirty="0"/>
            </a:br>
            <a:r>
              <a:rPr lang="en-US" dirty="0"/>
              <a:t>National Security</a:t>
            </a:r>
          </a:p>
        </p:txBody>
      </p:sp>
      <p:sp>
        <p:nvSpPr>
          <p:cNvPr id="3" name="Subtitle 2">
            <a:extLst>
              <a:ext uri="{FF2B5EF4-FFF2-40B4-BE49-F238E27FC236}">
                <a16:creationId xmlns:a16="http://schemas.microsoft.com/office/drawing/2014/main" id="{26A20658-609B-402B-8AE9-4CB1CE454CFB}"/>
              </a:ext>
            </a:extLst>
          </p:cNvPr>
          <p:cNvSpPr>
            <a:spLocks noGrp="1"/>
          </p:cNvSpPr>
          <p:nvPr>
            <p:ph type="subTitle" idx="1"/>
          </p:nvPr>
        </p:nvSpPr>
        <p:spPr>
          <a:xfrm>
            <a:off x="1524000" y="3886200"/>
            <a:ext cx="8686800" cy="2514600"/>
          </a:xfrm>
        </p:spPr>
        <p:txBody>
          <a:bodyPr>
            <a:normAutofit fontScale="55000" lnSpcReduction="20000"/>
          </a:bodyPr>
          <a:lstStyle/>
          <a:p>
            <a:pPr algn="l"/>
            <a:r>
              <a:rPr lang="en-US" dirty="0"/>
              <a:t>This chapter reviews the fourth amendment protections against unreasonable searches and surveillance absent additional authority from Congress.</a:t>
            </a:r>
          </a:p>
          <a:p>
            <a:pPr algn="l"/>
            <a:r>
              <a:rPr lang="en-US" dirty="0"/>
              <a:t>We are going to take a deeper look at administrative searches before looking at the materials in the book. They are important to understanding national security law.</a:t>
            </a:r>
          </a:p>
        </p:txBody>
      </p:sp>
      <p:sp>
        <p:nvSpPr>
          <p:cNvPr id="4" name="Slide Number Placeholder 3">
            <a:extLst>
              <a:ext uri="{FF2B5EF4-FFF2-40B4-BE49-F238E27FC236}">
                <a16:creationId xmlns:a16="http://schemas.microsoft.com/office/drawing/2014/main" id="{9477D8EF-6321-C8F7-9813-9E7C8359B40B}"/>
              </a:ext>
            </a:extLst>
          </p:cNvPr>
          <p:cNvSpPr>
            <a:spLocks noGrp="1"/>
          </p:cNvSpPr>
          <p:nvPr>
            <p:ph type="sldNum" sz="quarter" idx="12"/>
          </p:nvPr>
        </p:nvSpPr>
        <p:spPr/>
        <p:txBody>
          <a:bodyPr/>
          <a:lstStyle/>
          <a:p>
            <a:fld id="{8CDD72CE-15D5-43BE-841F-78925906E125}" type="slidenum">
              <a:rPr lang="en-US" smtClean="0"/>
              <a:t>1</a:t>
            </a:fld>
            <a:endParaRPr lang="en-US"/>
          </a:p>
        </p:txBody>
      </p:sp>
    </p:spTree>
    <p:extLst>
      <p:ext uri="{BB962C8B-B14F-4D97-AF65-F5344CB8AC3E}">
        <p14:creationId xmlns:p14="http://schemas.microsoft.com/office/powerpoint/2010/main" val="41897777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Rats becoming a problem in New Orleans as people empty restaurants, streets  | wwltv.com">
            <a:extLst>
              <a:ext uri="{FF2B5EF4-FFF2-40B4-BE49-F238E27FC236}">
                <a16:creationId xmlns:a16="http://schemas.microsoft.com/office/drawing/2014/main" id="{1D98C2ED-EA3E-FC52-E967-A1F76A0D024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0688"/>
          <a:stretch/>
        </p:blipFill>
        <p:spPr bwMode="auto">
          <a:xfrm>
            <a:off x="1" y="10"/>
            <a:ext cx="9669642" cy="6857990"/>
          </a:xfrm>
          <a:prstGeom prst="rect">
            <a:avLst/>
          </a:prstGeom>
          <a:noFill/>
          <a:extLst>
            <a:ext uri="{909E8E84-426E-40DD-AFC4-6F175D3DCCD1}">
              <a14:hiddenFill xmlns:a14="http://schemas.microsoft.com/office/drawing/2010/main">
                <a:solidFill>
                  <a:srgbClr val="FFFFFF"/>
                </a:solidFill>
              </a14:hiddenFill>
            </a:ext>
          </a:extLst>
        </p:spPr>
      </p:pic>
      <p:sp>
        <p:nvSpPr>
          <p:cNvPr id="1033" name="Rectangle 1032">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531610" y="365125"/>
            <a:ext cx="3822189" cy="1094398"/>
          </a:xfrm>
        </p:spPr>
        <p:txBody>
          <a:bodyPr>
            <a:normAutofit/>
          </a:bodyPr>
          <a:lstStyle/>
          <a:p>
            <a:r>
              <a:rPr lang="en-US" sz="3100" i="1" dirty="0"/>
              <a:t>Frank v. Maryland</a:t>
            </a:r>
            <a:r>
              <a:rPr lang="en-US" sz="3100" dirty="0"/>
              <a:t>, 359 U.S. 360 (1959)</a:t>
            </a:r>
          </a:p>
        </p:txBody>
      </p:sp>
      <p:sp>
        <p:nvSpPr>
          <p:cNvPr id="3" name="Content Placeholder 2"/>
          <p:cNvSpPr>
            <a:spLocks noGrp="1"/>
          </p:cNvSpPr>
          <p:nvPr>
            <p:ph idx="1"/>
          </p:nvPr>
        </p:nvSpPr>
        <p:spPr>
          <a:xfrm>
            <a:off x="7531610" y="1710104"/>
            <a:ext cx="3822189" cy="4466859"/>
          </a:xfrm>
        </p:spPr>
        <p:txBody>
          <a:bodyPr>
            <a:normAutofit/>
          </a:bodyPr>
          <a:lstStyle/>
          <a:p>
            <a:pPr eaLnBrk="1" hangingPunct="1"/>
            <a:r>
              <a:rPr lang="en-US" sz="1600" dirty="0"/>
              <a:t>This is the first SC case to consider the constitutionality of warrantless administrative searches.</a:t>
            </a:r>
          </a:p>
          <a:p>
            <a:pPr eaLnBrk="1" hangingPunct="1"/>
            <a:r>
              <a:rPr lang="en-US" sz="1600" i="1" dirty="0"/>
              <a:t>Frank</a:t>
            </a:r>
            <a:r>
              <a:rPr lang="en-US" sz="1600" dirty="0"/>
              <a:t> is a criminal conviction</a:t>
            </a:r>
            <a:r>
              <a:rPr lang="en-US" sz="1600" baseline="0" dirty="0"/>
              <a:t> for refusing to allow a warrantless administrative inspection of a private home by</a:t>
            </a:r>
            <a:r>
              <a:rPr lang="en-US" sz="1600" dirty="0"/>
              <a:t> a rat inspector</a:t>
            </a:r>
            <a:r>
              <a:rPr lang="en-US" sz="1600" baseline="0" dirty="0"/>
              <a:t>.</a:t>
            </a:r>
          </a:p>
          <a:p>
            <a:pPr lvl="1"/>
            <a:r>
              <a:rPr lang="en-US" sz="1600" dirty="0"/>
              <a:t>Rats are vectors for bubonic plague, rat bite fever, leptospirosis, hantavirus, trichinosis, infectious jaundice, rat mite dermatitis, salmonellosis, pulmonary fever, and typhus. </a:t>
            </a:r>
          </a:p>
          <a:p>
            <a:pPr lvl="1"/>
            <a:r>
              <a:rPr lang="en-US" sz="1600" dirty="0"/>
              <a:t>Rats can attack babies. </a:t>
            </a:r>
          </a:p>
          <a:p>
            <a:pPr lvl="1"/>
            <a:r>
              <a:rPr lang="en-US" sz="1600" dirty="0"/>
              <a:t>Rats spoil food and destroy wiring, leading to fires.</a:t>
            </a:r>
          </a:p>
          <a:p>
            <a:pPr eaLnBrk="1" hangingPunct="1"/>
            <a:r>
              <a:rPr lang="en-US" sz="1600" baseline="0" dirty="0"/>
              <a:t>New Orleans is rat central.</a:t>
            </a:r>
          </a:p>
        </p:txBody>
      </p:sp>
      <p:sp>
        <p:nvSpPr>
          <p:cNvPr id="5" name="Slide Number Placeholder 4">
            <a:extLst>
              <a:ext uri="{FF2B5EF4-FFF2-40B4-BE49-F238E27FC236}">
                <a16:creationId xmlns:a16="http://schemas.microsoft.com/office/drawing/2014/main" id="{A425DFA3-1313-F0EE-C229-6CD4CE9EB9E6}"/>
              </a:ext>
            </a:extLst>
          </p:cNvPr>
          <p:cNvSpPr>
            <a:spLocks noGrp="1"/>
          </p:cNvSpPr>
          <p:nvPr>
            <p:ph type="sldNum" sz="quarter" idx="12"/>
          </p:nvPr>
        </p:nvSpPr>
        <p:spPr/>
        <p:txBody>
          <a:bodyPr/>
          <a:lstStyle/>
          <a:p>
            <a:fld id="{8CDD72CE-15D5-43BE-841F-78925906E125}" type="slidenum">
              <a:rPr lang="en-US" smtClean="0"/>
              <a:t>10</a:t>
            </a:fld>
            <a:endParaRPr lang="en-US"/>
          </a:p>
        </p:txBody>
      </p:sp>
      <mc:AlternateContent xmlns:mc="http://schemas.openxmlformats.org/markup-compatibility/2006" xmlns:p14="http://schemas.microsoft.com/office/powerpoint/2010/main">
        <mc:Choice Requires="p14">
          <p:contentPart p14:bwMode="auto" r:id="rId3">
            <p14:nvContentPartPr>
              <p14:cNvPr id="4" name="Ink 3">
                <a:extLst>
                  <a:ext uri="{FF2B5EF4-FFF2-40B4-BE49-F238E27FC236}">
                    <a16:creationId xmlns:a16="http://schemas.microsoft.com/office/drawing/2014/main" id="{A9417A5F-2D64-3698-94AE-F244D7DB0F3E}"/>
                  </a:ext>
                </a:extLst>
              </p14:cNvPr>
              <p14:cNvContentPartPr/>
              <p14:nvPr/>
            </p14:nvContentPartPr>
            <p14:xfrm>
              <a:off x="8973360" y="829080"/>
              <a:ext cx="2160000" cy="682560"/>
            </p14:xfrm>
          </p:contentPart>
        </mc:Choice>
        <mc:Fallback xmlns="">
          <p:pic>
            <p:nvPicPr>
              <p:cNvPr id="4" name="Ink 3">
                <a:extLst>
                  <a:ext uri="{FF2B5EF4-FFF2-40B4-BE49-F238E27FC236}">
                    <a16:creationId xmlns:a16="http://schemas.microsoft.com/office/drawing/2014/main" id="{A9417A5F-2D64-3698-94AE-F244D7DB0F3E}"/>
                  </a:ext>
                </a:extLst>
              </p:cNvPr>
              <p:cNvPicPr/>
              <p:nvPr/>
            </p:nvPicPr>
            <p:blipFill>
              <a:blip r:embed="rId4"/>
              <a:stretch>
                <a:fillRect/>
              </a:stretch>
            </p:blipFill>
            <p:spPr>
              <a:xfrm>
                <a:off x="8964000" y="819720"/>
                <a:ext cx="2178720" cy="701280"/>
              </a:xfrm>
              <a:prstGeom prst="rect">
                <a:avLst/>
              </a:prstGeom>
            </p:spPr>
          </p:pic>
        </mc:Fallback>
      </mc:AlternateContent>
    </p:spTree>
    <p:extLst>
      <p:ext uri="{BB962C8B-B14F-4D97-AF65-F5344CB8AC3E}">
        <p14:creationId xmlns:p14="http://schemas.microsoft.com/office/powerpoint/2010/main" val="615477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The Enabling Act</a:t>
            </a:r>
          </a:p>
        </p:txBody>
      </p:sp>
      <p:sp>
        <p:nvSpPr>
          <p:cNvPr id="3" name="Content Placeholder 2"/>
          <p:cNvSpPr>
            <a:spLocks noGrp="1"/>
          </p:cNvSpPr>
          <p:nvPr>
            <p:ph idx="1"/>
          </p:nvPr>
        </p:nvSpPr>
        <p:spPr>
          <a:xfrm>
            <a:off x="838200" y="1825625"/>
            <a:ext cx="9443936" cy="4351338"/>
          </a:xfrm>
        </p:spPr>
        <p:txBody>
          <a:bodyPr/>
          <a:lstStyle/>
          <a:p>
            <a:r>
              <a:rPr lang="en-US" dirty="0"/>
              <a:t>"Whenever the Commissioner of Health shall have cause to suspect that a nuisance exists in any house, cellar or enclosure, he may demand entry therein in the day time, and if the owner or occupier shall refuse or delay to open the same and admit a free examination, he shall forfeit and pay for every such refusal the sum of Twenty Dollars.“</a:t>
            </a:r>
          </a:p>
          <a:p>
            <a:endParaRPr lang="en-US" dirty="0"/>
          </a:p>
          <a:p>
            <a:r>
              <a:rPr lang="en-US" dirty="0">
                <a:highlight>
                  <a:srgbClr val="FFFF00"/>
                </a:highlight>
              </a:rPr>
              <a:t>Note – this is a warrantless search, but harboring a rat is not a crime.</a:t>
            </a:r>
          </a:p>
        </p:txBody>
      </p:sp>
      <p:sp>
        <p:nvSpPr>
          <p:cNvPr id="5" name="Slide Number Placeholder 4">
            <a:extLst>
              <a:ext uri="{FF2B5EF4-FFF2-40B4-BE49-F238E27FC236}">
                <a16:creationId xmlns:a16="http://schemas.microsoft.com/office/drawing/2014/main" id="{D937EAAD-EF2C-A2B3-6EEF-DA1DFA12964F}"/>
              </a:ext>
            </a:extLst>
          </p:cNvPr>
          <p:cNvSpPr>
            <a:spLocks noGrp="1"/>
          </p:cNvSpPr>
          <p:nvPr>
            <p:ph type="sldNum" sz="quarter" idx="12"/>
          </p:nvPr>
        </p:nvSpPr>
        <p:spPr/>
        <p:txBody>
          <a:bodyPr/>
          <a:lstStyle/>
          <a:p>
            <a:fld id="{8CDD72CE-15D5-43BE-841F-78925906E125}" type="slidenum">
              <a:rPr lang="en-US" smtClean="0"/>
              <a:t>11</a:t>
            </a:fld>
            <a:endParaRPr lang="en-US"/>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2C246C97-85CA-4769-B00B-FD396E0D5865}"/>
                  </a:ext>
                </a:extLst>
              </p14:cNvPr>
              <p14:cNvContentPartPr/>
              <p14:nvPr/>
            </p14:nvContentPartPr>
            <p14:xfrm>
              <a:off x="666720" y="1141200"/>
              <a:ext cx="10282320" cy="3386520"/>
            </p14:xfrm>
          </p:contentPart>
        </mc:Choice>
        <mc:Fallback xmlns="">
          <p:pic>
            <p:nvPicPr>
              <p:cNvPr id="4" name="Ink 3">
                <a:extLst>
                  <a:ext uri="{FF2B5EF4-FFF2-40B4-BE49-F238E27FC236}">
                    <a16:creationId xmlns:a16="http://schemas.microsoft.com/office/drawing/2014/main" id="{2C246C97-85CA-4769-B00B-FD396E0D5865}"/>
                  </a:ext>
                </a:extLst>
              </p:cNvPr>
              <p:cNvPicPr/>
              <p:nvPr/>
            </p:nvPicPr>
            <p:blipFill>
              <a:blip r:embed="rId3"/>
              <a:stretch>
                <a:fillRect/>
              </a:stretch>
            </p:blipFill>
            <p:spPr>
              <a:xfrm>
                <a:off x="657360" y="1131840"/>
                <a:ext cx="10301040" cy="3405240"/>
              </a:xfrm>
              <a:prstGeom prst="rect">
                <a:avLst/>
              </a:prstGeom>
            </p:spPr>
          </p:pic>
        </mc:Fallback>
      </mc:AlternateContent>
    </p:spTree>
    <p:extLst>
      <p:ext uri="{BB962C8B-B14F-4D97-AF65-F5344CB8AC3E}">
        <p14:creationId xmlns:p14="http://schemas.microsoft.com/office/powerpoint/2010/main" val="4233243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Is a Man's</a:t>
            </a:r>
            <a:r>
              <a:rPr lang="en-US" baseline="0"/>
              <a:t> Home His Castle?</a:t>
            </a:r>
            <a:endParaRPr lang="en-US"/>
          </a:p>
        </p:txBody>
      </p:sp>
      <p:sp>
        <p:nvSpPr>
          <p:cNvPr id="3" name="Content Placeholder 2"/>
          <p:cNvSpPr>
            <a:spLocks noGrp="1"/>
          </p:cNvSpPr>
          <p:nvPr>
            <p:ph idx="1"/>
          </p:nvPr>
        </p:nvSpPr>
        <p:spPr>
          <a:xfrm>
            <a:off x="838200" y="1825625"/>
            <a:ext cx="9668608" cy="4351338"/>
          </a:xfrm>
        </p:spPr>
        <p:txBody>
          <a:bodyPr>
            <a:normAutofit/>
          </a:bodyPr>
          <a:lstStyle/>
          <a:p>
            <a:r>
              <a:rPr lang="en-US" dirty="0"/>
              <a:t>“In 1765, in England, what is properly called the great case of </a:t>
            </a:r>
            <a:r>
              <a:rPr lang="en-US" i="1" dirty="0"/>
              <a:t>Entick v. Carrington</a:t>
            </a:r>
            <a:r>
              <a:rPr lang="en-US" dirty="0"/>
              <a:t>, 19 Howell's State Trials, col. 1029, … [i]t was there decided that English law did not allow officers of the Crown to break into a citizen's home, under cover of a general executive warrant, to search for evidence of the utterance of libel [a crime].”</a:t>
            </a:r>
          </a:p>
          <a:p>
            <a:pPr lvl="1"/>
            <a:r>
              <a:rPr lang="en-US" dirty="0"/>
              <a:t>We will see how the court distinguishes this holding based on whether the search is for evidence of a crime.</a:t>
            </a:r>
          </a:p>
        </p:txBody>
      </p:sp>
      <p:sp>
        <p:nvSpPr>
          <p:cNvPr id="5" name="Slide Number Placeholder 4">
            <a:extLst>
              <a:ext uri="{FF2B5EF4-FFF2-40B4-BE49-F238E27FC236}">
                <a16:creationId xmlns:a16="http://schemas.microsoft.com/office/drawing/2014/main" id="{89AB6FE3-911A-D975-C61E-98C55DD0BAF3}"/>
              </a:ext>
            </a:extLst>
          </p:cNvPr>
          <p:cNvSpPr>
            <a:spLocks noGrp="1"/>
          </p:cNvSpPr>
          <p:nvPr>
            <p:ph type="sldNum" sz="quarter" idx="12"/>
          </p:nvPr>
        </p:nvSpPr>
        <p:spPr/>
        <p:txBody>
          <a:bodyPr/>
          <a:lstStyle/>
          <a:p>
            <a:fld id="{8CDD72CE-15D5-43BE-841F-78925906E125}" type="slidenum">
              <a:rPr lang="en-US" smtClean="0"/>
              <a:t>12</a:t>
            </a:fld>
            <a:endParaRPr lang="en-US"/>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7A08BB18-DA8C-1E27-057B-6A18EC49A65D}"/>
                  </a:ext>
                </a:extLst>
              </p14:cNvPr>
              <p14:cNvContentPartPr/>
              <p14:nvPr/>
            </p14:nvContentPartPr>
            <p14:xfrm>
              <a:off x="705960" y="2142360"/>
              <a:ext cx="9538920" cy="2164680"/>
            </p14:xfrm>
          </p:contentPart>
        </mc:Choice>
        <mc:Fallback xmlns="">
          <p:pic>
            <p:nvPicPr>
              <p:cNvPr id="4" name="Ink 3">
                <a:extLst>
                  <a:ext uri="{FF2B5EF4-FFF2-40B4-BE49-F238E27FC236}">
                    <a16:creationId xmlns:a16="http://schemas.microsoft.com/office/drawing/2014/main" id="{7A08BB18-DA8C-1E27-057B-6A18EC49A65D}"/>
                  </a:ext>
                </a:extLst>
              </p:cNvPr>
              <p:cNvPicPr/>
              <p:nvPr/>
            </p:nvPicPr>
            <p:blipFill>
              <a:blip r:embed="rId3"/>
              <a:stretch>
                <a:fillRect/>
              </a:stretch>
            </p:blipFill>
            <p:spPr>
              <a:xfrm>
                <a:off x="696600" y="2133000"/>
                <a:ext cx="9557640" cy="2183400"/>
              </a:xfrm>
              <a:prstGeom prst="rect">
                <a:avLst/>
              </a:prstGeom>
            </p:spPr>
          </p:pic>
        </mc:Fallback>
      </mc:AlternateContent>
    </p:spTree>
    <p:extLst>
      <p:ext uri="{BB962C8B-B14F-4D97-AF65-F5344CB8AC3E}">
        <p14:creationId xmlns:p14="http://schemas.microsoft.com/office/powerpoint/2010/main" val="13274850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Does the 4th Amendment </a:t>
            </a:r>
            <a:r>
              <a:rPr lang="en-US" baseline="0"/>
              <a:t>Bar all Warrantless Searches?</a:t>
            </a:r>
            <a:endParaRPr lang="en-US"/>
          </a:p>
        </p:txBody>
      </p:sp>
      <p:sp>
        <p:nvSpPr>
          <p:cNvPr id="3" name="Content Placeholder 2"/>
          <p:cNvSpPr>
            <a:spLocks noGrp="1"/>
          </p:cNvSpPr>
          <p:nvPr>
            <p:ph idx="1"/>
          </p:nvPr>
        </p:nvSpPr>
        <p:spPr>
          <a:xfrm>
            <a:off x="838200" y="1825625"/>
            <a:ext cx="8727831" cy="4351338"/>
          </a:xfrm>
        </p:spPr>
        <p:txBody>
          <a:bodyPr>
            <a:normAutofit lnSpcReduction="10000"/>
          </a:bodyPr>
          <a:lstStyle/>
          <a:p>
            <a:r>
              <a:rPr lang="en-US" dirty="0"/>
              <a:t>"Certainly it is not necessary to accept any particular theory of the interrelationship of the Fourth and Fifth Amendments to realize what history makes plain, </a:t>
            </a:r>
            <a:r>
              <a:rPr lang="en-US" dirty="0">
                <a:highlight>
                  <a:srgbClr val="FFFF00"/>
                </a:highlight>
              </a:rPr>
              <a:t>that it was on the issue of the right to be secure from searches for evidence to be used in criminal prosecutions or for forfeitures that the great battle for fundamental liberty was fought. </a:t>
            </a:r>
            <a:r>
              <a:rPr lang="en-US" dirty="0"/>
              <a:t>“</a:t>
            </a:r>
          </a:p>
          <a:p>
            <a:endParaRPr lang="en-US" dirty="0"/>
          </a:p>
          <a:p>
            <a:r>
              <a:rPr lang="en-US" dirty="0"/>
              <a:t>[Since the health inspector was not looking for evidence a crime, the court found that the search was reasonable without a warrant.]</a:t>
            </a:r>
          </a:p>
        </p:txBody>
      </p:sp>
      <p:sp>
        <p:nvSpPr>
          <p:cNvPr id="5" name="Slide Number Placeholder 4">
            <a:extLst>
              <a:ext uri="{FF2B5EF4-FFF2-40B4-BE49-F238E27FC236}">
                <a16:creationId xmlns:a16="http://schemas.microsoft.com/office/drawing/2014/main" id="{1C499342-0D3A-343E-5B84-12ECED0B1C30}"/>
              </a:ext>
            </a:extLst>
          </p:cNvPr>
          <p:cNvSpPr>
            <a:spLocks noGrp="1"/>
          </p:cNvSpPr>
          <p:nvPr>
            <p:ph type="sldNum" sz="quarter" idx="12"/>
          </p:nvPr>
        </p:nvSpPr>
        <p:spPr/>
        <p:txBody>
          <a:bodyPr/>
          <a:lstStyle/>
          <a:p>
            <a:fld id="{8CDD72CE-15D5-43BE-841F-78925906E125}" type="slidenum">
              <a:rPr lang="en-US" smtClean="0"/>
              <a:t>13</a:t>
            </a:fld>
            <a:endParaRPr lang="en-US"/>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C37B8745-B91E-1D60-FC48-BEED24B45334}"/>
                  </a:ext>
                </a:extLst>
              </p14:cNvPr>
              <p14:cNvContentPartPr/>
              <p14:nvPr/>
            </p14:nvContentPartPr>
            <p14:xfrm>
              <a:off x="259200" y="3448440"/>
              <a:ext cx="9946800" cy="2770560"/>
            </p14:xfrm>
          </p:contentPart>
        </mc:Choice>
        <mc:Fallback xmlns="">
          <p:pic>
            <p:nvPicPr>
              <p:cNvPr id="4" name="Ink 3">
                <a:extLst>
                  <a:ext uri="{FF2B5EF4-FFF2-40B4-BE49-F238E27FC236}">
                    <a16:creationId xmlns:a16="http://schemas.microsoft.com/office/drawing/2014/main" id="{C37B8745-B91E-1D60-FC48-BEED24B45334}"/>
                  </a:ext>
                </a:extLst>
              </p:cNvPr>
              <p:cNvPicPr/>
              <p:nvPr/>
            </p:nvPicPr>
            <p:blipFill>
              <a:blip r:embed="rId3"/>
              <a:stretch>
                <a:fillRect/>
              </a:stretch>
            </p:blipFill>
            <p:spPr>
              <a:xfrm>
                <a:off x="249840" y="3439080"/>
                <a:ext cx="9965520" cy="2789280"/>
              </a:xfrm>
              <a:prstGeom prst="rect">
                <a:avLst/>
              </a:prstGeom>
            </p:spPr>
          </p:pic>
        </mc:Fallback>
      </mc:AlternateContent>
    </p:spTree>
    <p:extLst>
      <p:ext uri="{BB962C8B-B14F-4D97-AF65-F5344CB8AC3E}">
        <p14:creationId xmlns:p14="http://schemas.microsoft.com/office/powerpoint/2010/main" val="8239962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Does History Matter?</a:t>
            </a:r>
          </a:p>
        </p:txBody>
      </p:sp>
      <p:sp>
        <p:nvSpPr>
          <p:cNvPr id="3" name="Content Placeholder 2"/>
          <p:cNvSpPr>
            <a:spLocks noGrp="1"/>
          </p:cNvSpPr>
          <p:nvPr>
            <p:ph idx="1"/>
          </p:nvPr>
        </p:nvSpPr>
        <p:spPr/>
        <p:txBody>
          <a:bodyPr/>
          <a:lstStyle/>
          <a:p>
            <a:r>
              <a:rPr lang="en-US" dirty="0"/>
              <a:t>"The Fourteenth Amendment, itself a historical product, did not destroy history for the States and substitute mechanical compartments of law all exactly alike. </a:t>
            </a:r>
            <a:r>
              <a:rPr lang="en-US" dirty="0">
                <a:highlight>
                  <a:srgbClr val="FFFF00"/>
                </a:highlight>
              </a:rPr>
              <a:t>If a thing has been practiced for two hundred years by common consent, it will need a strong case for the Fourteenth Amendment to affect it</a:t>
            </a:r>
            <a:r>
              <a:rPr lang="en-US" dirty="0"/>
              <a:t>, . . . ." </a:t>
            </a:r>
            <a:r>
              <a:rPr lang="en-US" i="1" dirty="0"/>
              <a:t>Jackman v. Rosenbaum Co</a:t>
            </a:r>
            <a:r>
              <a:rPr lang="en-US" dirty="0"/>
              <a:t>., 260 U.S. 22, 31. (1922)(Holmes)</a:t>
            </a:r>
          </a:p>
        </p:txBody>
      </p:sp>
      <p:sp>
        <p:nvSpPr>
          <p:cNvPr id="5" name="Slide Number Placeholder 4">
            <a:extLst>
              <a:ext uri="{FF2B5EF4-FFF2-40B4-BE49-F238E27FC236}">
                <a16:creationId xmlns:a16="http://schemas.microsoft.com/office/drawing/2014/main" id="{AC227171-74B0-97B6-DACE-8924A066A136}"/>
              </a:ext>
            </a:extLst>
          </p:cNvPr>
          <p:cNvSpPr>
            <a:spLocks noGrp="1"/>
          </p:cNvSpPr>
          <p:nvPr>
            <p:ph type="sldNum" sz="quarter" idx="12"/>
          </p:nvPr>
        </p:nvSpPr>
        <p:spPr/>
        <p:txBody>
          <a:bodyPr/>
          <a:lstStyle/>
          <a:p>
            <a:fld id="{8CDD72CE-15D5-43BE-841F-78925906E125}" type="slidenum">
              <a:rPr lang="en-US" smtClean="0"/>
              <a:t>14</a:t>
            </a:fld>
            <a:endParaRPr lang="en-US"/>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DAA19C34-1F9C-7483-FA90-A92BB20DFE79}"/>
                  </a:ext>
                </a:extLst>
              </p14:cNvPr>
              <p14:cNvContentPartPr/>
              <p14:nvPr/>
            </p14:nvContentPartPr>
            <p14:xfrm>
              <a:off x="0" y="1338840"/>
              <a:ext cx="10265760" cy="4188240"/>
            </p14:xfrm>
          </p:contentPart>
        </mc:Choice>
        <mc:Fallback xmlns="">
          <p:pic>
            <p:nvPicPr>
              <p:cNvPr id="4" name="Ink 3">
                <a:extLst>
                  <a:ext uri="{FF2B5EF4-FFF2-40B4-BE49-F238E27FC236}">
                    <a16:creationId xmlns:a16="http://schemas.microsoft.com/office/drawing/2014/main" id="{DAA19C34-1F9C-7483-FA90-A92BB20DFE79}"/>
                  </a:ext>
                </a:extLst>
              </p:cNvPr>
              <p:cNvPicPr/>
              <p:nvPr/>
            </p:nvPicPr>
            <p:blipFill>
              <a:blip r:embed="rId3"/>
              <a:stretch>
                <a:fillRect/>
              </a:stretch>
            </p:blipFill>
            <p:spPr>
              <a:xfrm>
                <a:off x="-9360" y="1329480"/>
                <a:ext cx="10284480" cy="4206960"/>
              </a:xfrm>
              <a:prstGeom prst="rect">
                <a:avLst/>
              </a:prstGeom>
            </p:spPr>
          </p:pic>
        </mc:Fallback>
      </mc:AlternateContent>
    </p:spTree>
    <p:extLst>
      <p:ext uri="{BB962C8B-B14F-4D97-AF65-F5344CB8AC3E}">
        <p14:creationId xmlns:p14="http://schemas.microsoft.com/office/powerpoint/2010/main" val="37666295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352" name="Rectangle 14349">
            <a:extLst>
              <a:ext uri="{FF2B5EF4-FFF2-40B4-BE49-F238E27FC236}">
                <a16:creationId xmlns:a16="http://schemas.microsoft.com/office/drawing/2014/main" id="{D1D34770-47A8-402C-AF23-2B653F2D88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39" name="Rectangle 2"/>
          <p:cNvSpPr>
            <a:spLocks noGrp="1" noChangeArrowheads="1"/>
          </p:cNvSpPr>
          <p:nvPr>
            <p:ph type="title"/>
          </p:nvPr>
        </p:nvSpPr>
        <p:spPr>
          <a:xfrm>
            <a:off x="836679" y="723898"/>
            <a:ext cx="6002110" cy="1495425"/>
          </a:xfrm>
        </p:spPr>
        <p:txBody>
          <a:bodyPr>
            <a:normAutofit/>
          </a:bodyPr>
          <a:lstStyle/>
          <a:p>
            <a:pPr eaLnBrk="1" hangingPunct="1"/>
            <a:r>
              <a:rPr lang="pt-BR" sz="4000" i="1"/>
              <a:t>Camara v. Municipal Court</a:t>
            </a:r>
            <a:r>
              <a:rPr lang="pt-BR" sz="4000"/>
              <a:t>, 387 U.S. 523 (1967)</a:t>
            </a:r>
          </a:p>
        </p:txBody>
      </p:sp>
      <p:sp>
        <p:nvSpPr>
          <p:cNvPr id="14340" name="Rectangle 3"/>
          <p:cNvSpPr>
            <a:spLocks noGrp="1" noChangeArrowheads="1"/>
          </p:cNvSpPr>
          <p:nvPr>
            <p:ph type="body" idx="1"/>
          </p:nvPr>
        </p:nvSpPr>
        <p:spPr>
          <a:xfrm>
            <a:off x="836680" y="2405067"/>
            <a:ext cx="6002110" cy="3729034"/>
          </a:xfrm>
        </p:spPr>
        <p:txBody>
          <a:bodyPr>
            <a:normAutofit/>
          </a:bodyPr>
          <a:lstStyle/>
          <a:p>
            <a:pPr eaLnBrk="1" hangingPunct="1"/>
            <a:r>
              <a:rPr lang="en-US" sz="2000"/>
              <a:t>Where did this happen?</a:t>
            </a:r>
          </a:p>
          <a:p>
            <a:pPr lvl="1" eaLnBrk="1" hangingPunct="1"/>
            <a:r>
              <a:rPr lang="en-US" sz="2000"/>
              <a:t>San Francisco</a:t>
            </a:r>
          </a:p>
          <a:p>
            <a:pPr eaLnBrk="1" hangingPunct="1"/>
            <a:r>
              <a:rPr lang="en-US" sz="2000"/>
              <a:t>What violations were the housing inspectors looking for?</a:t>
            </a:r>
          </a:p>
          <a:p>
            <a:pPr lvl="1" eaLnBrk="1" hangingPunct="1"/>
            <a:r>
              <a:rPr lang="en-US" sz="2000"/>
              <a:t>Violation of the occupancy permit</a:t>
            </a:r>
          </a:p>
          <a:p>
            <a:pPr eaLnBrk="1" hangingPunct="1"/>
            <a:r>
              <a:rPr lang="en-US" sz="2000"/>
              <a:t>What crime was defendant charged with?</a:t>
            </a:r>
          </a:p>
          <a:p>
            <a:pPr lvl="1" eaLnBrk="1" hangingPunct="1"/>
            <a:r>
              <a:rPr lang="en-US" sz="2000"/>
              <a:t>Not allowing the inspection</a:t>
            </a:r>
          </a:p>
          <a:p>
            <a:pPr lvl="1" eaLnBrk="1" hangingPunct="1"/>
            <a:r>
              <a:rPr lang="en-US" sz="2000"/>
              <a:t>Factually the same as </a:t>
            </a:r>
            <a:r>
              <a:rPr lang="en-US" sz="2000" i="1"/>
              <a:t>Frank</a:t>
            </a:r>
            <a:endParaRPr lang="en-US" sz="2000"/>
          </a:p>
        </p:txBody>
      </p:sp>
      <p:pic>
        <p:nvPicPr>
          <p:cNvPr id="2050" name="Picture 2" descr="Jefferson Airplane and the Psychedelic 1960s - FoundSF">
            <a:extLst>
              <a:ext uri="{FF2B5EF4-FFF2-40B4-BE49-F238E27FC236}">
                <a16:creationId xmlns:a16="http://schemas.microsoft.com/office/drawing/2014/main" id="{6DCBE3BF-409F-B0E4-0021-16C1CD55414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474" b="6118"/>
          <a:stretch/>
        </p:blipFill>
        <p:spPr bwMode="auto">
          <a:xfrm>
            <a:off x="7199440" y="10"/>
            <a:ext cx="4992560" cy="6857990"/>
          </a:xfrm>
          <a:prstGeom prst="rect">
            <a:avLst/>
          </a:prstGeom>
          <a:noFill/>
          <a:effectLst/>
          <a:extLst>
            <a:ext uri="{909E8E84-426E-40DD-AFC4-6F175D3DCCD1}">
              <a14:hiddenFill xmlns:a14="http://schemas.microsoft.com/office/drawing/2010/main">
                <a:solidFill>
                  <a:srgbClr val="FFFFFF"/>
                </a:solidFill>
              </a14:hiddenFill>
            </a:ext>
          </a:extLst>
        </p:spPr>
      </p:pic>
      <p:sp>
        <p:nvSpPr>
          <p:cNvPr id="2" name="Slide Number Placeholder 1">
            <a:extLst>
              <a:ext uri="{FF2B5EF4-FFF2-40B4-BE49-F238E27FC236}">
                <a16:creationId xmlns:a16="http://schemas.microsoft.com/office/drawing/2014/main" id="{A942CE5F-FE19-8709-23B9-0B77385CCD63}"/>
              </a:ext>
            </a:extLst>
          </p:cNvPr>
          <p:cNvSpPr>
            <a:spLocks noGrp="1"/>
          </p:cNvSpPr>
          <p:nvPr>
            <p:ph type="sldNum" sz="quarter" idx="12"/>
          </p:nvPr>
        </p:nvSpPr>
        <p:spPr/>
        <p:txBody>
          <a:bodyPr/>
          <a:lstStyle/>
          <a:p>
            <a:fld id="{8CDD72CE-15D5-43BE-841F-78925906E125}" type="slidenum">
              <a:rPr lang="en-US" smtClean="0"/>
              <a:t>15</a:t>
            </a:fld>
            <a:endParaRPr lang="en-US"/>
          </a:p>
        </p:txBody>
      </p:sp>
      <mc:AlternateContent xmlns:mc="http://schemas.openxmlformats.org/markup-compatibility/2006" xmlns:p14="http://schemas.microsoft.com/office/powerpoint/2010/main">
        <mc:Choice Requires="p14">
          <p:contentPart p14:bwMode="auto" r:id="rId3">
            <p14:nvContentPartPr>
              <p14:cNvPr id="3" name="Ink 2">
                <a:extLst>
                  <a:ext uri="{FF2B5EF4-FFF2-40B4-BE49-F238E27FC236}">
                    <a16:creationId xmlns:a16="http://schemas.microsoft.com/office/drawing/2014/main" id="{230FD182-E947-92E4-6C98-C125D2483BF8}"/>
                  </a:ext>
                </a:extLst>
              </p14:cNvPr>
              <p14:cNvContentPartPr/>
              <p14:nvPr/>
            </p14:nvContentPartPr>
            <p14:xfrm>
              <a:off x="1045800" y="4422240"/>
              <a:ext cx="3711240" cy="1137960"/>
            </p14:xfrm>
          </p:contentPart>
        </mc:Choice>
        <mc:Fallback xmlns="">
          <p:pic>
            <p:nvPicPr>
              <p:cNvPr id="3" name="Ink 2">
                <a:extLst>
                  <a:ext uri="{FF2B5EF4-FFF2-40B4-BE49-F238E27FC236}">
                    <a16:creationId xmlns:a16="http://schemas.microsoft.com/office/drawing/2014/main" id="{230FD182-E947-92E4-6C98-C125D2483BF8}"/>
                  </a:ext>
                </a:extLst>
              </p:cNvPr>
              <p:cNvPicPr/>
              <p:nvPr/>
            </p:nvPicPr>
            <p:blipFill>
              <a:blip r:embed="rId4"/>
              <a:stretch>
                <a:fillRect/>
              </a:stretch>
            </p:blipFill>
            <p:spPr>
              <a:xfrm>
                <a:off x="1036440" y="4412880"/>
                <a:ext cx="3729960" cy="1156680"/>
              </a:xfrm>
              <a:prstGeom prst="rect">
                <a:avLst/>
              </a:prstGeom>
            </p:spPr>
          </p:pic>
        </mc:Fallback>
      </mc:AlternateContent>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p:txBody>
          <a:bodyPr/>
          <a:lstStyle/>
          <a:p>
            <a:pPr eaLnBrk="1" hangingPunct="1"/>
            <a:r>
              <a:rPr lang="en-US"/>
              <a:t>The Municipal Ordinance</a:t>
            </a:r>
          </a:p>
        </p:txBody>
      </p:sp>
      <p:sp>
        <p:nvSpPr>
          <p:cNvPr id="15364" name="Rectangle 3"/>
          <p:cNvSpPr>
            <a:spLocks noGrp="1" noChangeArrowheads="1"/>
          </p:cNvSpPr>
          <p:nvPr>
            <p:ph type="body" idx="1"/>
          </p:nvPr>
        </p:nvSpPr>
        <p:spPr/>
        <p:txBody>
          <a:bodyPr/>
          <a:lstStyle/>
          <a:p>
            <a:pPr eaLnBrk="1" hangingPunct="1"/>
            <a:r>
              <a:rPr lang="en-US"/>
              <a:t>"Sec. 503 RIGHT TO ENTER BUILDING. Authorized employees of the City departments or City agencies, so far as may be necessary for the performance of their duties, shall, upon presentation of proper credentials, have the right to enter, at reasonable times, any building, structure, or premises in the City to perform any duty imposed upon them by the Municipal Code." </a:t>
            </a:r>
          </a:p>
        </p:txBody>
      </p:sp>
      <p:sp>
        <p:nvSpPr>
          <p:cNvPr id="2" name="Slide Number Placeholder 1">
            <a:extLst>
              <a:ext uri="{FF2B5EF4-FFF2-40B4-BE49-F238E27FC236}">
                <a16:creationId xmlns:a16="http://schemas.microsoft.com/office/drawing/2014/main" id="{38B1EF05-658A-B23E-E797-C0566E625786}"/>
              </a:ext>
            </a:extLst>
          </p:cNvPr>
          <p:cNvSpPr>
            <a:spLocks noGrp="1"/>
          </p:cNvSpPr>
          <p:nvPr>
            <p:ph type="sldNum" sz="quarter" idx="12"/>
          </p:nvPr>
        </p:nvSpPr>
        <p:spPr/>
        <p:txBody>
          <a:bodyPr/>
          <a:lstStyle/>
          <a:p>
            <a:fld id="{8CDD72CE-15D5-43BE-841F-78925906E125}" type="slidenum">
              <a:rPr lang="en-US" smtClean="0"/>
              <a:t>16</a:t>
            </a:fld>
            <a:endParaRPr lang="en-US"/>
          </a:p>
        </p:txBody>
      </p:sp>
      <mc:AlternateContent xmlns:mc="http://schemas.openxmlformats.org/markup-compatibility/2006" xmlns:p14="http://schemas.microsoft.com/office/powerpoint/2010/main">
        <mc:Choice Requires="p14">
          <p:contentPart p14:bwMode="auto" r:id="rId2">
            <p14:nvContentPartPr>
              <p14:cNvPr id="3" name="Ink 2">
                <a:extLst>
                  <a:ext uri="{FF2B5EF4-FFF2-40B4-BE49-F238E27FC236}">
                    <a16:creationId xmlns:a16="http://schemas.microsoft.com/office/drawing/2014/main" id="{627370B4-C80C-8A74-7369-4F7DBB28EBEF}"/>
                  </a:ext>
                </a:extLst>
              </p14:cNvPr>
              <p14:cNvContentPartPr/>
              <p14:nvPr/>
            </p14:nvContentPartPr>
            <p14:xfrm>
              <a:off x="1197000" y="3399120"/>
              <a:ext cx="8427960" cy="1539720"/>
            </p14:xfrm>
          </p:contentPart>
        </mc:Choice>
        <mc:Fallback xmlns="">
          <p:pic>
            <p:nvPicPr>
              <p:cNvPr id="3" name="Ink 2">
                <a:extLst>
                  <a:ext uri="{FF2B5EF4-FFF2-40B4-BE49-F238E27FC236}">
                    <a16:creationId xmlns:a16="http://schemas.microsoft.com/office/drawing/2014/main" id="{627370B4-C80C-8A74-7369-4F7DBB28EBEF}"/>
                  </a:ext>
                </a:extLst>
              </p:cNvPr>
              <p:cNvPicPr/>
              <p:nvPr/>
            </p:nvPicPr>
            <p:blipFill>
              <a:blip r:embed="rId3"/>
              <a:stretch>
                <a:fillRect/>
              </a:stretch>
            </p:blipFill>
            <p:spPr>
              <a:xfrm>
                <a:off x="1187640" y="3389760"/>
                <a:ext cx="8446680" cy="1558440"/>
              </a:xfrm>
              <a:prstGeom prst="rect">
                <a:avLst/>
              </a:prstGeom>
            </p:spPr>
          </p:pic>
        </mc:Fallback>
      </mc:AlternateContent>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p:txBody>
          <a:bodyPr/>
          <a:lstStyle/>
          <a:p>
            <a:pPr eaLnBrk="1" hangingPunct="1"/>
            <a:r>
              <a:rPr lang="en-US"/>
              <a:t>The Writ of Prohibition</a:t>
            </a:r>
          </a:p>
        </p:txBody>
      </p:sp>
      <p:sp>
        <p:nvSpPr>
          <p:cNvPr id="16388" name="Rectangle 3"/>
          <p:cNvSpPr>
            <a:spLocks noGrp="1" noChangeArrowheads="1"/>
          </p:cNvSpPr>
          <p:nvPr>
            <p:ph type="body" idx="1"/>
          </p:nvPr>
        </p:nvSpPr>
        <p:spPr/>
        <p:txBody>
          <a:bodyPr/>
          <a:lstStyle/>
          <a:p>
            <a:pPr eaLnBrk="1" hangingPunct="1"/>
            <a:r>
              <a:rPr lang="en-US"/>
              <a:t>What are the defendant's allegations of unconstitutional actions?</a:t>
            </a:r>
          </a:p>
          <a:p>
            <a:pPr lvl="1" eaLnBrk="1" hangingPunct="1"/>
            <a:r>
              <a:rPr lang="en-US"/>
              <a:t>Unconstitutional search under the 4th Amendment, as applied to the states by the 14th Amendment</a:t>
            </a:r>
          </a:p>
          <a:p>
            <a:pPr eaLnBrk="1" hangingPunct="1"/>
            <a:r>
              <a:rPr lang="en-US"/>
              <a:t>Not granted by the state courts</a:t>
            </a:r>
          </a:p>
        </p:txBody>
      </p:sp>
      <p:sp>
        <p:nvSpPr>
          <p:cNvPr id="2" name="Slide Number Placeholder 1">
            <a:extLst>
              <a:ext uri="{FF2B5EF4-FFF2-40B4-BE49-F238E27FC236}">
                <a16:creationId xmlns:a16="http://schemas.microsoft.com/office/drawing/2014/main" id="{6FBDEECF-8A5D-405A-B4EA-2E02CB0E1E2E}"/>
              </a:ext>
            </a:extLst>
          </p:cNvPr>
          <p:cNvSpPr>
            <a:spLocks noGrp="1"/>
          </p:cNvSpPr>
          <p:nvPr>
            <p:ph type="sldNum" sz="quarter" idx="12"/>
          </p:nvPr>
        </p:nvSpPr>
        <p:spPr/>
        <p:txBody>
          <a:bodyPr/>
          <a:lstStyle/>
          <a:p>
            <a:fld id="{8CDD72CE-15D5-43BE-841F-78925906E125}" type="slidenum">
              <a:rPr lang="en-US" smtClean="0"/>
              <a:t>17</a:t>
            </a:fld>
            <a:endParaRPr lang="en-US"/>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p:txBody>
          <a:bodyPr/>
          <a:lstStyle/>
          <a:p>
            <a:pPr eaLnBrk="1" hangingPunct="1"/>
            <a:r>
              <a:rPr lang="en-US"/>
              <a:t>Are the Times Changing?</a:t>
            </a:r>
          </a:p>
        </p:txBody>
      </p:sp>
      <p:sp>
        <p:nvSpPr>
          <p:cNvPr id="18436" name="Rectangle 3"/>
          <p:cNvSpPr>
            <a:spLocks noGrp="1" noChangeArrowheads="1"/>
          </p:cNvSpPr>
          <p:nvPr>
            <p:ph type="body" idx="1"/>
          </p:nvPr>
        </p:nvSpPr>
        <p:spPr/>
        <p:txBody>
          <a:bodyPr/>
          <a:lstStyle/>
          <a:p>
            <a:pPr eaLnBrk="1" hangingPunct="1">
              <a:lnSpc>
                <a:spcPct val="90000"/>
              </a:lnSpc>
            </a:pPr>
            <a:r>
              <a:rPr lang="en-US" dirty="0"/>
              <a:t>What else is going on at the court and in the country in the late 1960s?</a:t>
            </a:r>
          </a:p>
          <a:p>
            <a:pPr eaLnBrk="1" hangingPunct="1">
              <a:lnSpc>
                <a:spcPct val="90000"/>
              </a:lnSpc>
            </a:pPr>
            <a:r>
              <a:rPr lang="en-US" dirty="0"/>
              <a:t>Can administrative violations lead to sanctions, such as fines or business closings?</a:t>
            </a:r>
          </a:p>
          <a:p>
            <a:pPr eaLnBrk="1" hangingPunct="1">
              <a:lnSpc>
                <a:spcPct val="90000"/>
              </a:lnSpc>
            </a:pPr>
            <a:r>
              <a:rPr lang="en-US" dirty="0"/>
              <a:t>What bind does this put a property owner in who wants to challenge the authority of the inspector?</a:t>
            </a:r>
          </a:p>
          <a:p>
            <a:pPr eaLnBrk="1" hangingPunct="1">
              <a:lnSpc>
                <a:spcPct val="90000"/>
              </a:lnSpc>
            </a:pPr>
            <a:r>
              <a:rPr lang="en-US" dirty="0"/>
              <a:t>Could administrative searches be abused?</a:t>
            </a:r>
          </a:p>
          <a:p>
            <a:pPr lvl="1" eaLnBrk="1" hangingPunct="1">
              <a:lnSpc>
                <a:spcPct val="90000"/>
              </a:lnSpc>
            </a:pPr>
            <a:r>
              <a:rPr lang="en-US" dirty="0"/>
              <a:t>Was San Francisco just trying to get rid of hippies?</a:t>
            </a:r>
          </a:p>
        </p:txBody>
      </p:sp>
      <p:sp>
        <p:nvSpPr>
          <p:cNvPr id="2" name="Slide Number Placeholder 1">
            <a:extLst>
              <a:ext uri="{FF2B5EF4-FFF2-40B4-BE49-F238E27FC236}">
                <a16:creationId xmlns:a16="http://schemas.microsoft.com/office/drawing/2014/main" id="{59EDF853-D4C1-97D8-B189-940BAAD6C4ED}"/>
              </a:ext>
            </a:extLst>
          </p:cNvPr>
          <p:cNvSpPr>
            <a:spLocks noGrp="1"/>
          </p:cNvSpPr>
          <p:nvPr>
            <p:ph type="sldNum" sz="quarter" idx="12"/>
          </p:nvPr>
        </p:nvSpPr>
        <p:spPr/>
        <p:txBody>
          <a:bodyPr/>
          <a:lstStyle/>
          <a:p>
            <a:fld id="{8CDD72CE-15D5-43BE-841F-78925906E125}" type="slidenum">
              <a:rPr lang="en-US" smtClean="0"/>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p:txBody>
          <a:bodyPr/>
          <a:lstStyle/>
          <a:p>
            <a:pPr eaLnBrk="1" hangingPunct="1"/>
            <a:r>
              <a:rPr lang="en-US"/>
              <a:t>Why is the Intent of the Search Critical?</a:t>
            </a:r>
          </a:p>
        </p:txBody>
      </p:sp>
      <p:sp>
        <p:nvSpPr>
          <p:cNvPr id="17412" name="Rectangle 3"/>
          <p:cNvSpPr>
            <a:spLocks noGrp="1" noChangeArrowheads="1"/>
          </p:cNvSpPr>
          <p:nvPr>
            <p:ph type="body" idx="1"/>
          </p:nvPr>
        </p:nvSpPr>
        <p:spPr>
          <a:xfrm>
            <a:off x="838200" y="1825625"/>
            <a:ext cx="9405026" cy="4351338"/>
          </a:xfrm>
        </p:spPr>
        <p:txBody>
          <a:bodyPr/>
          <a:lstStyle/>
          <a:p>
            <a:pPr eaLnBrk="1" hangingPunct="1">
              <a:lnSpc>
                <a:spcPct val="90000"/>
              </a:lnSpc>
            </a:pPr>
            <a:r>
              <a:rPr lang="en-US" dirty="0"/>
              <a:t>Since the inspector </a:t>
            </a:r>
            <a:r>
              <a:rPr lang="en-US" dirty="0">
                <a:highlight>
                  <a:srgbClr val="FFFF00"/>
                </a:highlight>
              </a:rPr>
              <a:t>does not ask that the property owner open his doors to a search for "evidence of criminal action" </a:t>
            </a:r>
            <a:r>
              <a:rPr lang="en-US" dirty="0"/>
              <a:t>which may be used to secure the owner's criminal conviction, historic interests of "self-protection" jointly protected by the Fourth and Fifth Amendments are said not to be involved, but only the less intense "right to be secure from intrusion into personal privacy." (</a:t>
            </a:r>
            <a:r>
              <a:rPr lang="en-US" i="1" dirty="0"/>
              <a:t>Camara</a:t>
            </a:r>
            <a:r>
              <a:rPr lang="en-US" dirty="0"/>
              <a:t>)</a:t>
            </a:r>
          </a:p>
        </p:txBody>
      </p:sp>
      <p:sp>
        <p:nvSpPr>
          <p:cNvPr id="2" name="Slide Number Placeholder 1">
            <a:extLst>
              <a:ext uri="{FF2B5EF4-FFF2-40B4-BE49-F238E27FC236}">
                <a16:creationId xmlns:a16="http://schemas.microsoft.com/office/drawing/2014/main" id="{6D39F8A4-361A-2434-3B50-8758D5B2D5A1}"/>
              </a:ext>
            </a:extLst>
          </p:cNvPr>
          <p:cNvSpPr>
            <a:spLocks noGrp="1"/>
          </p:cNvSpPr>
          <p:nvPr>
            <p:ph type="sldNum" sz="quarter" idx="12"/>
          </p:nvPr>
        </p:nvSpPr>
        <p:spPr/>
        <p:txBody>
          <a:bodyPr/>
          <a:lstStyle/>
          <a:p>
            <a:fld id="{8CDD72CE-15D5-43BE-841F-78925906E125}" type="slidenum">
              <a:rPr lang="en-US" smtClean="0"/>
              <a:t>19</a:t>
            </a:fld>
            <a:endParaRPr lang="en-US"/>
          </a:p>
        </p:txBody>
      </p:sp>
      <mc:AlternateContent xmlns:mc="http://schemas.openxmlformats.org/markup-compatibility/2006" xmlns:p14="http://schemas.microsoft.com/office/powerpoint/2010/main">
        <mc:Choice Requires="p14">
          <p:contentPart p14:bwMode="auto" r:id="rId2">
            <p14:nvContentPartPr>
              <p14:cNvPr id="3" name="Ink 2">
                <a:extLst>
                  <a:ext uri="{FF2B5EF4-FFF2-40B4-BE49-F238E27FC236}">
                    <a16:creationId xmlns:a16="http://schemas.microsoft.com/office/drawing/2014/main" id="{A2F6D367-D56F-764B-A8DD-5A9C0725936A}"/>
                  </a:ext>
                </a:extLst>
              </p14:cNvPr>
              <p14:cNvContentPartPr/>
              <p14:nvPr/>
            </p14:nvContentPartPr>
            <p14:xfrm>
              <a:off x="1239480" y="1870920"/>
              <a:ext cx="8893440" cy="2597760"/>
            </p14:xfrm>
          </p:contentPart>
        </mc:Choice>
        <mc:Fallback xmlns="">
          <p:pic>
            <p:nvPicPr>
              <p:cNvPr id="3" name="Ink 2">
                <a:extLst>
                  <a:ext uri="{FF2B5EF4-FFF2-40B4-BE49-F238E27FC236}">
                    <a16:creationId xmlns:a16="http://schemas.microsoft.com/office/drawing/2014/main" id="{A2F6D367-D56F-764B-A8DD-5A9C0725936A}"/>
                  </a:ext>
                </a:extLst>
              </p:cNvPr>
              <p:cNvPicPr/>
              <p:nvPr/>
            </p:nvPicPr>
            <p:blipFill>
              <a:blip r:embed="rId3"/>
              <a:stretch>
                <a:fillRect/>
              </a:stretch>
            </p:blipFill>
            <p:spPr>
              <a:xfrm>
                <a:off x="1230120" y="1861560"/>
                <a:ext cx="8912160" cy="2616480"/>
              </a:xfrm>
              <a:prstGeom prst="rect">
                <a:avLst/>
              </a:prstGeom>
            </p:spPr>
          </p:pic>
        </mc:Fallback>
      </mc:AlternateContent>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pPr eaLnBrk="1" hangingPunct="1"/>
            <a:r>
              <a:rPr lang="en-US"/>
              <a:t>Cultural Knowledge of Searches</a:t>
            </a:r>
          </a:p>
        </p:txBody>
      </p:sp>
      <p:sp>
        <p:nvSpPr>
          <p:cNvPr id="5124" name="Rectangle 3"/>
          <p:cNvSpPr>
            <a:spLocks noGrp="1" noChangeArrowheads="1"/>
          </p:cNvSpPr>
          <p:nvPr>
            <p:ph type="body" idx="1"/>
          </p:nvPr>
        </p:nvSpPr>
        <p:spPr>
          <a:xfrm>
            <a:off x="838200" y="1825625"/>
            <a:ext cx="9158654" cy="4351338"/>
          </a:xfrm>
        </p:spPr>
        <p:txBody>
          <a:bodyPr>
            <a:normAutofit/>
          </a:bodyPr>
          <a:lstStyle/>
          <a:p>
            <a:pPr eaLnBrk="1" hangingPunct="1">
              <a:lnSpc>
                <a:spcPct val="90000"/>
              </a:lnSpc>
            </a:pPr>
            <a:r>
              <a:rPr lang="en-US" dirty="0"/>
              <a:t>Most laypersons, and many lawyer's, perceptions of search law are created by the popular media</a:t>
            </a:r>
          </a:p>
          <a:p>
            <a:pPr lvl="1" eaLnBrk="1" hangingPunct="1">
              <a:lnSpc>
                <a:spcPct val="90000"/>
              </a:lnSpc>
            </a:pPr>
            <a:r>
              <a:rPr lang="en-US" dirty="0"/>
              <a:t>Every police show has a recurring plot line about the evidence obtained with the questionable warrant or without a warrant.</a:t>
            </a:r>
          </a:p>
          <a:p>
            <a:pPr lvl="1" eaLnBrk="1" hangingPunct="1">
              <a:lnSpc>
                <a:spcPct val="90000"/>
              </a:lnSpc>
            </a:pPr>
            <a:r>
              <a:rPr lang="en-US" dirty="0"/>
              <a:t>Every courtroom drama has its fights over the exclusion of improperly obtained evidence.</a:t>
            </a:r>
          </a:p>
          <a:p>
            <a:pPr eaLnBrk="1" hangingPunct="1">
              <a:lnSpc>
                <a:spcPct val="90000"/>
              </a:lnSpc>
            </a:pPr>
            <a:r>
              <a:rPr lang="en-US" dirty="0"/>
              <a:t>Prior to 9/11, these criminal law searches were all most people knew about.</a:t>
            </a:r>
          </a:p>
        </p:txBody>
      </p:sp>
      <p:sp>
        <p:nvSpPr>
          <p:cNvPr id="2" name="Slide Number Placeholder 1">
            <a:extLst>
              <a:ext uri="{FF2B5EF4-FFF2-40B4-BE49-F238E27FC236}">
                <a16:creationId xmlns:a16="http://schemas.microsoft.com/office/drawing/2014/main" id="{153C942C-3F24-A1EF-9160-5644FC6938E5}"/>
              </a:ext>
            </a:extLst>
          </p:cNvPr>
          <p:cNvSpPr>
            <a:spLocks noGrp="1"/>
          </p:cNvSpPr>
          <p:nvPr>
            <p:ph type="sldNum" sz="quarter" idx="12"/>
          </p:nvPr>
        </p:nvSpPr>
        <p:spPr/>
        <p:txBody>
          <a:bodyPr/>
          <a:lstStyle/>
          <a:p>
            <a:fld id="{8CDD72CE-15D5-43BE-841F-78925906E125}" type="slidenum">
              <a:rPr lang="en-US" smtClean="0"/>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615978" y="180061"/>
            <a:ext cx="9855174" cy="1462087"/>
          </a:xfrm>
        </p:spPr>
        <p:txBody>
          <a:bodyPr>
            <a:normAutofit/>
          </a:bodyPr>
          <a:lstStyle/>
          <a:p>
            <a:pPr eaLnBrk="1" hangingPunct="1"/>
            <a:r>
              <a:rPr lang="en-US" dirty="0"/>
              <a:t>Would a 4</a:t>
            </a:r>
            <a:r>
              <a:rPr lang="en-US" baseline="30000" dirty="0"/>
              <a:t>th</a:t>
            </a:r>
            <a:r>
              <a:rPr lang="en-US" dirty="0"/>
              <a:t> Amendment Probable Cause Warrant Requirement Mean No Searches?</a:t>
            </a:r>
          </a:p>
        </p:txBody>
      </p:sp>
      <p:sp>
        <p:nvSpPr>
          <p:cNvPr id="19460" name="Rectangle 3"/>
          <p:cNvSpPr>
            <a:spLocks noGrp="1" noChangeArrowheads="1"/>
          </p:cNvSpPr>
          <p:nvPr>
            <p:ph type="body" idx="1"/>
          </p:nvPr>
        </p:nvSpPr>
        <p:spPr>
          <a:xfrm>
            <a:off x="838200" y="1825625"/>
            <a:ext cx="9378462" cy="4351338"/>
          </a:xfrm>
        </p:spPr>
        <p:txBody>
          <a:bodyPr>
            <a:normAutofit lnSpcReduction="10000"/>
          </a:bodyPr>
          <a:lstStyle/>
          <a:p>
            <a:pPr eaLnBrk="1" hangingPunct="1"/>
            <a:r>
              <a:rPr lang="en-US" dirty="0"/>
              <a:t>In assessing </a:t>
            </a:r>
            <a:r>
              <a:rPr lang="en-US" dirty="0">
                <a:highlight>
                  <a:srgbClr val="FFFF00"/>
                </a:highlight>
              </a:rPr>
              <a:t>whether the public interest demands creation of a general exception to the Fourth Amendment's warrant requirement</a:t>
            </a:r>
            <a:r>
              <a:rPr lang="en-US" dirty="0"/>
              <a:t>, the question is not whether the public interest justifies the type of search in question, but whether the authority to search should be evidenced by a warrant, which in turn depends in part upon </a:t>
            </a:r>
            <a:r>
              <a:rPr lang="en-US" dirty="0">
                <a:highlight>
                  <a:srgbClr val="FFFF00"/>
                </a:highlight>
              </a:rPr>
              <a:t>whether the burden of obtaining a warrant is likely to frustrate the governmental purpose behind the search. </a:t>
            </a:r>
            <a:r>
              <a:rPr lang="en-US" dirty="0"/>
              <a:t>(Camara)</a:t>
            </a:r>
          </a:p>
          <a:p>
            <a:pPr eaLnBrk="1" hangingPunct="1"/>
            <a:r>
              <a:rPr lang="en-US" dirty="0"/>
              <a:t>[This is the analysis for a special exception, such as securing a car after an arrest.]</a:t>
            </a:r>
          </a:p>
          <a:p>
            <a:pPr lvl="1" eaLnBrk="1" hangingPunct="1"/>
            <a:r>
              <a:rPr lang="en-US" dirty="0"/>
              <a:t>This foreshadows </a:t>
            </a:r>
            <a:r>
              <a:rPr lang="en-US" i="1" dirty="0"/>
              <a:t>Matthews </a:t>
            </a:r>
            <a:r>
              <a:rPr lang="en-US" dirty="0"/>
              <a:t>in 1976.</a:t>
            </a:r>
          </a:p>
        </p:txBody>
      </p:sp>
      <p:sp>
        <p:nvSpPr>
          <p:cNvPr id="2" name="Slide Number Placeholder 1">
            <a:extLst>
              <a:ext uri="{FF2B5EF4-FFF2-40B4-BE49-F238E27FC236}">
                <a16:creationId xmlns:a16="http://schemas.microsoft.com/office/drawing/2014/main" id="{ADBDF259-8EBC-93C5-33E4-FABD64F132D5}"/>
              </a:ext>
            </a:extLst>
          </p:cNvPr>
          <p:cNvSpPr>
            <a:spLocks noGrp="1"/>
          </p:cNvSpPr>
          <p:nvPr>
            <p:ph type="sldNum" sz="quarter" idx="12"/>
          </p:nvPr>
        </p:nvSpPr>
        <p:spPr/>
        <p:txBody>
          <a:bodyPr/>
          <a:lstStyle/>
          <a:p>
            <a:fld id="{8CDD72CE-15D5-43BE-841F-78925906E125}" type="slidenum">
              <a:rPr lang="en-US" smtClean="0"/>
              <a:t>20</a:t>
            </a:fld>
            <a:endParaRPr lang="en-US"/>
          </a:p>
        </p:txBody>
      </p:sp>
      <mc:AlternateContent xmlns:mc="http://schemas.openxmlformats.org/markup-compatibility/2006" xmlns:p14="http://schemas.microsoft.com/office/powerpoint/2010/main">
        <mc:Choice Requires="p14">
          <p:contentPart p14:bwMode="auto" r:id="rId2">
            <p14:nvContentPartPr>
              <p14:cNvPr id="3" name="Ink 2">
                <a:extLst>
                  <a:ext uri="{FF2B5EF4-FFF2-40B4-BE49-F238E27FC236}">
                    <a16:creationId xmlns:a16="http://schemas.microsoft.com/office/drawing/2014/main" id="{4CEF7798-097A-FC28-C70F-AA77085462DC}"/>
                  </a:ext>
                </a:extLst>
              </p14:cNvPr>
              <p14:cNvContentPartPr/>
              <p14:nvPr/>
            </p14:nvContentPartPr>
            <p14:xfrm>
              <a:off x="1285920" y="3747240"/>
              <a:ext cx="8838720" cy="2404800"/>
            </p14:xfrm>
          </p:contentPart>
        </mc:Choice>
        <mc:Fallback xmlns="">
          <p:pic>
            <p:nvPicPr>
              <p:cNvPr id="3" name="Ink 2">
                <a:extLst>
                  <a:ext uri="{FF2B5EF4-FFF2-40B4-BE49-F238E27FC236}">
                    <a16:creationId xmlns:a16="http://schemas.microsoft.com/office/drawing/2014/main" id="{4CEF7798-097A-FC28-C70F-AA77085462DC}"/>
                  </a:ext>
                </a:extLst>
              </p:cNvPr>
              <p:cNvPicPr/>
              <p:nvPr/>
            </p:nvPicPr>
            <p:blipFill>
              <a:blip r:embed="rId3"/>
              <a:stretch>
                <a:fillRect/>
              </a:stretch>
            </p:blipFill>
            <p:spPr>
              <a:xfrm>
                <a:off x="1276560" y="3737880"/>
                <a:ext cx="8857440" cy="2423520"/>
              </a:xfrm>
              <a:prstGeom prst="rect">
                <a:avLst/>
              </a:prstGeom>
            </p:spPr>
          </p:pic>
        </mc:Fallback>
      </mc:AlternateContent>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p:txBody>
          <a:bodyPr/>
          <a:lstStyle/>
          <a:p>
            <a:pPr eaLnBrk="1" hangingPunct="1"/>
            <a:r>
              <a:rPr lang="en-US" dirty="0"/>
              <a:t>Standards for Criminal Probable Cause Warrants</a:t>
            </a:r>
          </a:p>
        </p:txBody>
      </p:sp>
      <p:sp>
        <p:nvSpPr>
          <p:cNvPr id="20484" name="Rectangle 3"/>
          <p:cNvSpPr>
            <a:spLocks noGrp="1" noChangeArrowheads="1"/>
          </p:cNvSpPr>
          <p:nvPr>
            <p:ph type="body" idx="1"/>
          </p:nvPr>
        </p:nvSpPr>
        <p:spPr/>
        <p:txBody>
          <a:bodyPr/>
          <a:lstStyle/>
          <a:p>
            <a:pPr eaLnBrk="1" hangingPunct="1"/>
            <a:r>
              <a:rPr lang="en-US" dirty="0">
                <a:highlight>
                  <a:srgbClr val="FFFF00"/>
                </a:highlight>
              </a:rPr>
              <a:t>"For example, in a criminal investigation, the police may undertake to recover specific stolen or contraband goods. </a:t>
            </a:r>
            <a:r>
              <a:rPr lang="en-US" dirty="0"/>
              <a:t>But that public interest would hardly justify a sweeping search of an entire city conducted in the hope that these goods might be found. </a:t>
            </a:r>
            <a:r>
              <a:rPr lang="en-US" dirty="0">
                <a:highlight>
                  <a:srgbClr val="FFFF00"/>
                </a:highlight>
              </a:rPr>
              <a:t>Consequently, a search for these goods, even with a warrant, is "reasonable" only when there is "probable cause" to believe that they will be uncovered in a particular dwelling."</a:t>
            </a:r>
            <a:endParaRPr lang="en-US" i="1" dirty="0">
              <a:highlight>
                <a:srgbClr val="FFFF00"/>
              </a:highlight>
            </a:endParaRPr>
          </a:p>
        </p:txBody>
      </p:sp>
      <p:sp>
        <p:nvSpPr>
          <p:cNvPr id="2" name="Slide Number Placeholder 1">
            <a:extLst>
              <a:ext uri="{FF2B5EF4-FFF2-40B4-BE49-F238E27FC236}">
                <a16:creationId xmlns:a16="http://schemas.microsoft.com/office/drawing/2014/main" id="{FBF39031-F956-A693-D6C7-83B1E51EAB2A}"/>
              </a:ext>
            </a:extLst>
          </p:cNvPr>
          <p:cNvSpPr>
            <a:spLocks noGrp="1"/>
          </p:cNvSpPr>
          <p:nvPr>
            <p:ph type="sldNum" sz="quarter" idx="12"/>
          </p:nvPr>
        </p:nvSpPr>
        <p:spPr/>
        <p:txBody>
          <a:bodyPr/>
          <a:lstStyle/>
          <a:p>
            <a:fld id="{8CDD72CE-15D5-43BE-841F-78925906E125}" type="slidenum">
              <a:rPr lang="en-US" smtClean="0"/>
              <a:t>21</a:t>
            </a:fld>
            <a:endParaRPr lang="en-US"/>
          </a:p>
        </p:txBody>
      </p:sp>
      <mc:AlternateContent xmlns:mc="http://schemas.openxmlformats.org/markup-compatibility/2006" xmlns:p14="http://schemas.microsoft.com/office/powerpoint/2010/main">
        <mc:Choice Requires="p14">
          <p:contentPart p14:bwMode="auto" r:id="rId2">
            <p14:nvContentPartPr>
              <p14:cNvPr id="3" name="Ink 2">
                <a:extLst>
                  <a:ext uri="{FF2B5EF4-FFF2-40B4-BE49-F238E27FC236}">
                    <a16:creationId xmlns:a16="http://schemas.microsoft.com/office/drawing/2014/main" id="{44EF9C3B-CB78-893D-5EEF-5071C9321ADC}"/>
                  </a:ext>
                </a:extLst>
              </p14:cNvPr>
              <p14:cNvContentPartPr/>
              <p14:nvPr/>
            </p14:nvContentPartPr>
            <p14:xfrm>
              <a:off x="1700640" y="4072680"/>
              <a:ext cx="26280" cy="14040"/>
            </p14:xfrm>
          </p:contentPart>
        </mc:Choice>
        <mc:Fallback xmlns="">
          <p:pic>
            <p:nvPicPr>
              <p:cNvPr id="3" name="Ink 2">
                <a:extLst>
                  <a:ext uri="{FF2B5EF4-FFF2-40B4-BE49-F238E27FC236}">
                    <a16:creationId xmlns:a16="http://schemas.microsoft.com/office/drawing/2014/main" id="{44EF9C3B-CB78-893D-5EEF-5071C9321ADC}"/>
                  </a:ext>
                </a:extLst>
              </p:cNvPr>
              <p:cNvPicPr/>
              <p:nvPr/>
            </p:nvPicPr>
            <p:blipFill>
              <a:blip r:embed="rId3"/>
              <a:stretch>
                <a:fillRect/>
              </a:stretch>
            </p:blipFill>
            <p:spPr>
              <a:xfrm>
                <a:off x="1691280" y="4063320"/>
                <a:ext cx="45000" cy="32760"/>
              </a:xfrm>
              <a:prstGeom prst="rect">
                <a:avLst/>
              </a:prstGeom>
            </p:spPr>
          </p:pic>
        </mc:Fallback>
      </mc:AlternateContent>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p:txBody>
          <a:bodyPr/>
          <a:lstStyle/>
          <a:p>
            <a:pPr eaLnBrk="1" hangingPunct="1"/>
            <a:r>
              <a:rPr lang="en-US" dirty="0"/>
              <a:t>Government Interest in Public Health and Safety Searches</a:t>
            </a:r>
          </a:p>
        </p:txBody>
      </p:sp>
      <p:sp>
        <p:nvSpPr>
          <p:cNvPr id="21508" name="Rectangle 3"/>
          <p:cNvSpPr>
            <a:spLocks noGrp="1" noChangeArrowheads="1"/>
          </p:cNvSpPr>
          <p:nvPr>
            <p:ph type="body" idx="1"/>
          </p:nvPr>
        </p:nvSpPr>
        <p:spPr/>
        <p:txBody>
          <a:bodyPr/>
          <a:lstStyle/>
          <a:p>
            <a:pPr eaLnBrk="1" hangingPunct="1">
              <a:lnSpc>
                <a:spcPct val="90000"/>
              </a:lnSpc>
            </a:pPr>
            <a:r>
              <a:rPr lang="en-US" dirty="0"/>
              <a:t>The primary governmental interest at stake is to prevent even the unintentional development of conditions which are hazardous to public health and safety. Because fires and epidemics may ravage large urban areas, because unsightly conditions adversely affect the economic values of neighboring structures, numerous courts have upheld the </a:t>
            </a:r>
            <a:r>
              <a:rPr lang="en-US" dirty="0">
                <a:highlight>
                  <a:srgbClr val="FFFF00"/>
                </a:highlight>
              </a:rPr>
              <a:t>police power </a:t>
            </a:r>
            <a:r>
              <a:rPr lang="en-US" dirty="0"/>
              <a:t>of municipalities to impose and enforce such minimum standards even upon existing structures. </a:t>
            </a:r>
            <a:endParaRPr lang="en-US" i="1" dirty="0">
              <a:highlight>
                <a:srgbClr val="FFFF00"/>
              </a:highlight>
            </a:endParaRPr>
          </a:p>
        </p:txBody>
      </p:sp>
      <p:sp>
        <p:nvSpPr>
          <p:cNvPr id="2" name="Slide Number Placeholder 1">
            <a:extLst>
              <a:ext uri="{FF2B5EF4-FFF2-40B4-BE49-F238E27FC236}">
                <a16:creationId xmlns:a16="http://schemas.microsoft.com/office/drawing/2014/main" id="{A2EE95E3-A531-F480-1AD5-C9331D48637F}"/>
              </a:ext>
            </a:extLst>
          </p:cNvPr>
          <p:cNvSpPr>
            <a:spLocks noGrp="1"/>
          </p:cNvSpPr>
          <p:nvPr>
            <p:ph type="sldNum" sz="quarter" idx="12"/>
          </p:nvPr>
        </p:nvSpPr>
        <p:spPr/>
        <p:txBody>
          <a:bodyPr/>
          <a:lstStyle/>
          <a:p>
            <a:fld id="{8CDD72CE-15D5-43BE-841F-78925906E125}" type="slidenum">
              <a:rPr lang="en-US" smtClean="0"/>
              <a:t>22</a:t>
            </a:fld>
            <a:endParaRPr lang="en-US"/>
          </a:p>
        </p:txBody>
      </p:sp>
      <mc:AlternateContent xmlns:mc="http://schemas.openxmlformats.org/markup-compatibility/2006" xmlns:p14="http://schemas.microsoft.com/office/powerpoint/2010/main">
        <mc:Choice Requires="p14">
          <p:contentPart p14:bwMode="auto" r:id="rId2">
            <p14:nvContentPartPr>
              <p14:cNvPr id="3" name="Ink 2">
                <a:extLst>
                  <a:ext uri="{FF2B5EF4-FFF2-40B4-BE49-F238E27FC236}">
                    <a16:creationId xmlns:a16="http://schemas.microsoft.com/office/drawing/2014/main" id="{38283389-0E58-0D3C-421C-17A6C71F8434}"/>
                  </a:ext>
                </a:extLst>
              </p14:cNvPr>
              <p14:cNvContentPartPr/>
              <p14:nvPr/>
            </p14:nvContentPartPr>
            <p14:xfrm>
              <a:off x="1136520" y="2561040"/>
              <a:ext cx="7877160" cy="2339280"/>
            </p14:xfrm>
          </p:contentPart>
        </mc:Choice>
        <mc:Fallback xmlns="">
          <p:pic>
            <p:nvPicPr>
              <p:cNvPr id="3" name="Ink 2">
                <a:extLst>
                  <a:ext uri="{FF2B5EF4-FFF2-40B4-BE49-F238E27FC236}">
                    <a16:creationId xmlns:a16="http://schemas.microsoft.com/office/drawing/2014/main" id="{38283389-0E58-0D3C-421C-17A6C71F8434}"/>
                  </a:ext>
                </a:extLst>
              </p:cNvPr>
              <p:cNvPicPr/>
              <p:nvPr/>
            </p:nvPicPr>
            <p:blipFill>
              <a:blip r:embed="rId3"/>
              <a:stretch>
                <a:fillRect/>
              </a:stretch>
            </p:blipFill>
            <p:spPr>
              <a:xfrm>
                <a:off x="1127160" y="2551680"/>
                <a:ext cx="7895880" cy="2358000"/>
              </a:xfrm>
              <a:prstGeom prst="rect">
                <a:avLst/>
              </a:prstGeom>
            </p:spPr>
          </p:pic>
        </mc:Fallback>
      </mc:AlternateContent>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p:txBody>
          <a:bodyPr/>
          <a:lstStyle/>
          <a:p>
            <a:pPr eaLnBrk="1" hangingPunct="1"/>
            <a:r>
              <a:rPr lang="en-US"/>
              <a:t>General Versus Specific Probable Cause</a:t>
            </a:r>
          </a:p>
        </p:txBody>
      </p:sp>
      <p:sp>
        <p:nvSpPr>
          <p:cNvPr id="22532" name="Rectangle 3"/>
          <p:cNvSpPr>
            <a:spLocks noGrp="1" noChangeArrowheads="1"/>
          </p:cNvSpPr>
          <p:nvPr>
            <p:ph type="body" idx="1"/>
          </p:nvPr>
        </p:nvSpPr>
        <p:spPr/>
        <p:txBody>
          <a:bodyPr/>
          <a:lstStyle/>
          <a:p>
            <a:pPr eaLnBrk="1" hangingPunct="1">
              <a:lnSpc>
                <a:spcPct val="80000"/>
              </a:lnSpc>
            </a:pPr>
            <a:r>
              <a:rPr lang="en-US" dirty="0"/>
              <a:t>There is unanimous agreement among those most familiar with this field that the only effective way to seek universal compliance with the minimum standards required by municipal codes is through routine periodic inspections of all structures. </a:t>
            </a:r>
          </a:p>
          <a:p>
            <a:pPr eaLnBrk="1" hangingPunct="1">
              <a:lnSpc>
                <a:spcPct val="80000"/>
              </a:lnSpc>
            </a:pPr>
            <a:r>
              <a:rPr lang="en-US" dirty="0">
                <a:highlight>
                  <a:srgbClr val="FFFF00"/>
                </a:highlight>
              </a:rPr>
              <a:t>It is here that the probable cause debate is focused, for the agency's decision to conduct an area inspection is unavoidably based on its </a:t>
            </a:r>
            <a:r>
              <a:rPr lang="en-US" dirty="0">
                <a:solidFill>
                  <a:srgbClr val="FF0000"/>
                </a:solidFill>
                <a:highlight>
                  <a:srgbClr val="FFFF00"/>
                </a:highlight>
              </a:rPr>
              <a:t>appraisal of conditions in the area as a whole, not on its knowledge of conditions in each particular building</a:t>
            </a:r>
            <a:r>
              <a:rPr lang="en-US" dirty="0">
                <a:highlight>
                  <a:srgbClr val="FFFF00"/>
                </a:highlight>
              </a:rPr>
              <a:t>. </a:t>
            </a:r>
          </a:p>
        </p:txBody>
      </p:sp>
      <p:sp>
        <p:nvSpPr>
          <p:cNvPr id="2" name="Slide Number Placeholder 1">
            <a:extLst>
              <a:ext uri="{FF2B5EF4-FFF2-40B4-BE49-F238E27FC236}">
                <a16:creationId xmlns:a16="http://schemas.microsoft.com/office/drawing/2014/main" id="{02BCD4D5-524C-9F09-3919-ED1EB0C1DF05}"/>
              </a:ext>
            </a:extLst>
          </p:cNvPr>
          <p:cNvSpPr>
            <a:spLocks noGrp="1"/>
          </p:cNvSpPr>
          <p:nvPr>
            <p:ph type="sldNum" sz="quarter" idx="12"/>
          </p:nvPr>
        </p:nvSpPr>
        <p:spPr/>
        <p:txBody>
          <a:bodyPr/>
          <a:lstStyle/>
          <a:p>
            <a:fld id="{8CDD72CE-15D5-43BE-841F-78925906E125}" type="slidenum">
              <a:rPr lang="en-US" smtClean="0"/>
              <a:t>23</a:t>
            </a:fld>
            <a:endParaRPr lang="en-US"/>
          </a:p>
        </p:txBody>
      </p:sp>
      <mc:AlternateContent xmlns:mc="http://schemas.openxmlformats.org/markup-compatibility/2006" xmlns:p14="http://schemas.microsoft.com/office/powerpoint/2010/main">
        <mc:Choice Requires="p14">
          <p:contentPart p14:bwMode="auto" r:id="rId2">
            <p14:nvContentPartPr>
              <p14:cNvPr id="3" name="Ink 2">
                <a:extLst>
                  <a:ext uri="{FF2B5EF4-FFF2-40B4-BE49-F238E27FC236}">
                    <a16:creationId xmlns:a16="http://schemas.microsoft.com/office/drawing/2014/main" id="{9E7970DC-FE7A-7B6E-A0C6-13946542262A}"/>
                  </a:ext>
                </a:extLst>
              </p14:cNvPr>
              <p14:cNvContentPartPr/>
              <p14:nvPr/>
            </p14:nvContentPartPr>
            <p14:xfrm>
              <a:off x="746640" y="554400"/>
              <a:ext cx="8907480" cy="5280840"/>
            </p14:xfrm>
          </p:contentPart>
        </mc:Choice>
        <mc:Fallback xmlns="">
          <p:pic>
            <p:nvPicPr>
              <p:cNvPr id="3" name="Ink 2">
                <a:extLst>
                  <a:ext uri="{FF2B5EF4-FFF2-40B4-BE49-F238E27FC236}">
                    <a16:creationId xmlns:a16="http://schemas.microsoft.com/office/drawing/2014/main" id="{9E7970DC-FE7A-7B6E-A0C6-13946542262A}"/>
                  </a:ext>
                </a:extLst>
              </p:cNvPr>
              <p:cNvPicPr/>
              <p:nvPr/>
            </p:nvPicPr>
            <p:blipFill>
              <a:blip r:embed="rId3"/>
              <a:stretch>
                <a:fillRect/>
              </a:stretch>
            </p:blipFill>
            <p:spPr>
              <a:xfrm>
                <a:off x="737280" y="545040"/>
                <a:ext cx="8926200" cy="5299560"/>
              </a:xfrm>
              <a:prstGeom prst="rect">
                <a:avLst/>
              </a:prstGeom>
            </p:spPr>
          </p:pic>
        </mc:Fallback>
      </mc:AlternateContent>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p:txBody>
          <a:bodyPr/>
          <a:lstStyle/>
          <a:p>
            <a:pPr eaLnBrk="1" hangingPunct="1"/>
            <a:r>
              <a:rPr lang="en-US"/>
              <a:t>Factors Supporting General Probable Cause</a:t>
            </a:r>
          </a:p>
        </p:txBody>
      </p:sp>
      <p:sp>
        <p:nvSpPr>
          <p:cNvPr id="23556" name="Rectangle 3"/>
          <p:cNvSpPr>
            <a:spLocks noGrp="1" noChangeArrowheads="1"/>
          </p:cNvSpPr>
          <p:nvPr>
            <p:ph type="body" idx="1"/>
          </p:nvPr>
        </p:nvSpPr>
        <p:spPr/>
        <p:txBody>
          <a:bodyPr/>
          <a:lstStyle/>
          <a:p>
            <a:pPr eaLnBrk="1" hangingPunct="1">
              <a:lnSpc>
                <a:spcPct val="90000"/>
              </a:lnSpc>
            </a:pPr>
            <a:r>
              <a:rPr lang="en-US" dirty="0"/>
              <a:t>First, such programs have a long history of judicial and public acceptance.</a:t>
            </a:r>
          </a:p>
          <a:p>
            <a:pPr eaLnBrk="1" hangingPunct="1">
              <a:lnSpc>
                <a:spcPct val="90000"/>
              </a:lnSpc>
            </a:pPr>
            <a:r>
              <a:rPr lang="en-US" dirty="0"/>
              <a:t>Second, the public interest demands that all dangerous conditions be prevented or abated, yet it is doubtful that any other canvassing technique would achieve acceptable results.</a:t>
            </a:r>
          </a:p>
          <a:p>
            <a:pPr eaLnBrk="1" hangingPunct="1">
              <a:lnSpc>
                <a:spcPct val="90000"/>
              </a:lnSpc>
            </a:pPr>
            <a:r>
              <a:rPr lang="en-US" dirty="0"/>
              <a:t>Finally, because the inspections </a:t>
            </a:r>
            <a:r>
              <a:rPr lang="en-US" dirty="0">
                <a:highlight>
                  <a:srgbClr val="FFFF00"/>
                </a:highlight>
              </a:rPr>
              <a:t>are neither personal in nature nor aimed at the discovery of evidence of crime, </a:t>
            </a:r>
            <a:r>
              <a:rPr lang="en-US" dirty="0"/>
              <a:t>they involve a relatively limited invasion of the urban citizen's privacy. </a:t>
            </a:r>
          </a:p>
        </p:txBody>
      </p:sp>
      <p:sp>
        <p:nvSpPr>
          <p:cNvPr id="2" name="Slide Number Placeholder 1">
            <a:extLst>
              <a:ext uri="{FF2B5EF4-FFF2-40B4-BE49-F238E27FC236}">
                <a16:creationId xmlns:a16="http://schemas.microsoft.com/office/drawing/2014/main" id="{559CE40E-262D-A101-3663-715EE3053C39}"/>
              </a:ext>
            </a:extLst>
          </p:cNvPr>
          <p:cNvSpPr>
            <a:spLocks noGrp="1"/>
          </p:cNvSpPr>
          <p:nvPr>
            <p:ph type="sldNum" sz="quarter" idx="12"/>
          </p:nvPr>
        </p:nvSpPr>
        <p:spPr/>
        <p:txBody>
          <a:bodyPr/>
          <a:lstStyle/>
          <a:p>
            <a:fld id="{8CDD72CE-15D5-43BE-841F-78925906E125}" type="slidenum">
              <a:rPr lang="en-US" smtClean="0"/>
              <a:t>24</a:t>
            </a:fld>
            <a:endParaRPr lang="en-US"/>
          </a:p>
        </p:txBody>
      </p:sp>
      <mc:AlternateContent xmlns:mc="http://schemas.openxmlformats.org/markup-compatibility/2006" xmlns:p14="http://schemas.microsoft.com/office/powerpoint/2010/main">
        <mc:Choice Requires="p14">
          <p:contentPart p14:bwMode="auto" r:id="rId2">
            <p14:nvContentPartPr>
              <p14:cNvPr id="3" name="Ink 2">
                <a:extLst>
                  <a:ext uri="{FF2B5EF4-FFF2-40B4-BE49-F238E27FC236}">
                    <a16:creationId xmlns:a16="http://schemas.microsoft.com/office/drawing/2014/main" id="{C1A2B27D-965D-AF9B-EAE1-D799B60FD47D}"/>
                  </a:ext>
                </a:extLst>
              </p14:cNvPr>
              <p14:cNvContentPartPr/>
              <p14:nvPr/>
            </p14:nvContentPartPr>
            <p14:xfrm>
              <a:off x="779040" y="1562040"/>
              <a:ext cx="8541720" cy="4115880"/>
            </p14:xfrm>
          </p:contentPart>
        </mc:Choice>
        <mc:Fallback xmlns="">
          <p:pic>
            <p:nvPicPr>
              <p:cNvPr id="3" name="Ink 2">
                <a:extLst>
                  <a:ext uri="{FF2B5EF4-FFF2-40B4-BE49-F238E27FC236}">
                    <a16:creationId xmlns:a16="http://schemas.microsoft.com/office/drawing/2014/main" id="{C1A2B27D-965D-AF9B-EAE1-D799B60FD47D}"/>
                  </a:ext>
                </a:extLst>
              </p:cNvPr>
              <p:cNvPicPr/>
              <p:nvPr/>
            </p:nvPicPr>
            <p:blipFill>
              <a:blip r:embed="rId3"/>
              <a:stretch>
                <a:fillRect/>
              </a:stretch>
            </p:blipFill>
            <p:spPr>
              <a:xfrm>
                <a:off x="769680" y="1552680"/>
                <a:ext cx="8560440" cy="4134600"/>
              </a:xfrm>
              <a:prstGeom prst="rect">
                <a:avLst/>
              </a:prstGeom>
            </p:spPr>
          </p:pic>
        </mc:Fallback>
      </mc:AlternateContent>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p:txBody>
          <a:bodyPr/>
          <a:lstStyle/>
          <a:p>
            <a:pPr eaLnBrk="1" hangingPunct="1"/>
            <a:r>
              <a:rPr lang="en-US" dirty="0"/>
              <a:t>The Consensus from </a:t>
            </a:r>
            <a:r>
              <a:rPr lang="en-US" i="1" dirty="0"/>
              <a:t>Frank</a:t>
            </a:r>
            <a:endParaRPr lang="en-US" dirty="0"/>
          </a:p>
        </p:txBody>
      </p:sp>
      <p:sp>
        <p:nvSpPr>
          <p:cNvPr id="24580" name="Rectangle 3"/>
          <p:cNvSpPr>
            <a:spLocks noGrp="1" noChangeArrowheads="1"/>
          </p:cNvSpPr>
          <p:nvPr>
            <p:ph type="body" idx="1"/>
          </p:nvPr>
        </p:nvSpPr>
        <p:spPr>
          <a:xfrm>
            <a:off x="248686" y="2057400"/>
            <a:ext cx="10266914" cy="3333351"/>
          </a:xfrm>
        </p:spPr>
        <p:txBody>
          <a:bodyPr>
            <a:normAutofit fontScale="92500"/>
          </a:bodyPr>
          <a:lstStyle/>
          <a:p>
            <a:pPr eaLnBrk="1" hangingPunct="1">
              <a:lnSpc>
                <a:spcPct val="90000"/>
              </a:lnSpc>
            </a:pPr>
            <a:r>
              <a:rPr lang="en-US" dirty="0"/>
              <a:t>"Time and experience have forcefully taught that the power to inspect dwelling places, either as a matter of systematic area-by-area search or, as here, to treat a specific problem, is of indispensable importance to the maintenance of community health; a power that would be </a:t>
            </a:r>
            <a:r>
              <a:rPr lang="en-US" dirty="0">
                <a:highlight>
                  <a:srgbClr val="FFFF00"/>
                </a:highlight>
              </a:rPr>
              <a:t>greatly hobbled by the blanket requirement of the safeguards necessary for a search of evidence of criminal acts." </a:t>
            </a:r>
          </a:p>
          <a:p>
            <a:pPr eaLnBrk="1" hangingPunct="1">
              <a:lnSpc>
                <a:spcPct val="90000"/>
              </a:lnSpc>
            </a:pPr>
            <a:endParaRPr lang="en-US" dirty="0">
              <a:highlight>
                <a:srgbClr val="FFFF00"/>
              </a:highlight>
            </a:endParaRPr>
          </a:p>
          <a:p>
            <a:pPr eaLnBrk="1" hangingPunct="1">
              <a:lnSpc>
                <a:spcPct val="90000"/>
              </a:lnSpc>
            </a:pPr>
            <a:r>
              <a:rPr lang="en-US" dirty="0">
                <a:highlight>
                  <a:srgbClr val="FFFF00"/>
                </a:highlight>
              </a:rPr>
              <a:t>[How would you restate this for national security searches?]</a:t>
            </a:r>
          </a:p>
        </p:txBody>
      </p:sp>
      <p:sp>
        <p:nvSpPr>
          <p:cNvPr id="2" name="Slide Number Placeholder 1">
            <a:extLst>
              <a:ext uri="{FF2B5EF4-FFF2-40B4-BE49-F238E27FC236}">
                <a16:creationId xmlns:a16="http://schemas.microsoft.com/office/drawing/2014/main" id="{054D904D-3AFC-FB73-D47B-11262E8CE87D}"/>
              </a:ext>
            </a:extLst>
          </p:cNvPr>
          <p:cNvSpPr>
            <a:spLocks noGrp="1"/>
          </p:cNvSpPr>
          <p:nvPr>
            <p:ph type="sldNum" sz="quarter" idx="12"/>
          </p:nvPr>
        </p:nvSpPr>
        <p:spPr/>
        <p:txBody>
          <a:bodyPr/>
          <a:lstStyle/>
          <a:p>
            <a:fld id="{8CDD72CE-15D5-43BE-841F-78925906E125}" type="slidenum">
              <a:rPr lang="en-US" smtClean="0"/>
              <a:t>25</a:t>
            </a:fld>
            <a:endParaRPr lang="en-US"/>
          </a:p>
        </p:txBody>
      </p:sp>
      <mc:AlternateContent xmlns:mc="http://schemas.openxmlformats.org/markup-compatibility/2006" xmlns:p14="http://schemas.microsoft.com/office/powerpoint/2010/main">
        <mc:Choice Requires="p14">
          <p:contentPart p14:bwMode="auto" r:id="rId2">
            <p14:nvContentPartPr>
              <p14:cNvPr id="3" name="Ink 2">
                <a:extLst>
                  <a:ext uri="{FF2B5EF4-FFF2-40B4-BE49-F238E27FC236}">
                    <a16:creationId xmlns:a16="http://schemas.microsoft.com/office/drawing/2014/main" id="{69195148-C05C-71E3-AA13-9B25E46CBACB}"/>
                  </a:ext>
                </a:extLst>
              </p14:cNvPr>
              <p14:cNvContentPartPr/>
              <p14:nvPr/>
            </p14:nvContentPartPr>
            <p14:xfrm>
              <a:off x="289440" y="1625400"/>
              <a:ext cx="11107440" cy="2894760"/>
            </p14:xfrm>
          </p:contentPart>
        </mc:Choice>
        <mc:Fallback xmlns="">
          <p:pic>
            <p:nvPicPr>
              <p:cNvPr id="3" name="Ink 2">
                <a:extLst>
                  <a:ext uri="{FF2B5EF4-FFF2-40B4-BE49-F238E27FC236}">
                    <a16:creationId xmlns:a16="http://schemas.microsoft.com/office/drawing/2014/main" id="{69195148-C05C-71E3-AA13-9B25E46CBACB}"/>
                  </a:ext>
                </a:extLst>
              </p:cNvPr>
              <p:cNvPicPr/>
              <p:nvPr/>
            </p:nvPicPr>
            <p:blipFill>
              <a:blip r:embed="rId3"/>
              <a:stretch>
                <a:fillRect/>
              </a:stretch>
            </p:blipFill>
            <p:spPr>
              <a:xfrm>
                <a:off x="280080" y="1616040"/>
                <a:ext cx="11126160" cy="2913480"/>
              </a:xfrm>
              <a:prstGeom prst="rect">
                <a:avLst/>
              </a:prstGeom>
            </p:spPr>
          </p:pic>
        </mc:Fallback>
      </mc:AlternateContent>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p:txBody>
          <a:bodyPr/>
          <a:lstStyle/>
          <a:p>
            <a:pPr eaLnBrk="1" hangingPunct="1"/>
            <a:r>
              <a:rPr lang="en-US" dirty="0"/>
              <a:t>Standards for an Area (Administrative) Warrant</a:t>
            </a:r>
          </a:p>
        </p:txBody>
      </p:sp>
      <p:sp>
        <p:nvSpPr>
          <p:cNvPr id="26628" name="Rectangle 3"/>
          <p:cNvSpPr>
            <a:spLocks noGrp="1" noChangeArrowheads="1"/>
          </p:cNvSpPr>
          <p:nvPr>
            <p:ph type="body" idx="1"/>
          </p:nvPr>
        </p:nvSpPr>
        <p:spPr/>
        <p:txBody>
          <a:bodyPr/>
          <a:lstStyle/>
          <a:p>
            <a:pPr eaLnBrk="1" hangingPunct="1"/>
            <a:r>
              <a:rPr lang="en-US" dirty="0"/>
              <a:t>Such standards, which will vary with the municipal program being enforced, may be based upon:</a:t>
            </a:r>
          </a:p>
          <a:p>
            <a:pPr lvl="1" eaLnBrk="1" hangingPunct="1"/>
            <a:r>
              <a:rPr lang="en-US" dirty="0"/>
              <a:t>the passage of time</a:t>
            </a:r>
          </a:p>
          <a:p>
            <a:pPr lvl="1" eaLnBrk="1" hangingPunct="1"/>
            <a:r>
              <a:rPr lang="en-US" dirty="0"/>
              <a:t>the nature of the building (e. g., a multi-family apartment house)</a:t>
            </a:r>
          </a:p>
          <a:p>
            <a:pPr lvl="1" eaLnBrk="1" hangingPunct="1"/>
            <a:r>
              <a:rPr lang="en-US" dirty="0"/>
              <a:t>the condition of the entire area</a:t>
            </a:r>
          </a:p>
          <a:p>
            <a:pPr eaLnBrk="1" hangingPunct="1"/>
            <a:r>
              <a:rPr lang="en-US" dirty="0"/>
              <a:t>[T]hey will not necessarily depend upon specific knowledge of the condition of the particular dwelling.</a:t>
            </a:r>
          </a:p>
        </p:txBody>
      </p:sp>
      <p:sp>
        <p:nvSpPr>
          <p:cNvPr id="2" name="Slide Number Placeholder 1">
            <a:extLst>
              <a:ext uri="{FF2B5EF4-FFF2-40B4-BE49-F238E27FC236}">
                <a16:creationId xmlns:a16="http://schemas.microsoft.com/office/drawing/2014/main" id="{4069A0D8-3182-6A9F-9B35-C888578BFF7A}"/>
              </a:ext>
            </a:extLst>
          </p:cNvPr>
          <p:cNvSpPr>
            <a:spLocks noGrp="1"/>
          </p:cNvSpPr>
          <p:nvPr>
            <p:ph type="sldNum" sz="quarter" idx="12"/>
          </p:nvPr>
        </p:nvSpPr>
        <p:spPr/>
        <p:txBody>
          <a:bodyPr/>
          <a:lstStyle/>
          <a:p>
            <a:fld id="{8CDD72CE-15D5-43BE-841F-78925906E125}" type="slidenum">
              <a:rPr lang="en-US" smtClean="0"/>
              <a:t>26</a:t>
            </a:fld>
            <a:endParaRPr lang="en-US"/>
          </a:p>
        </p:txBody>
      </p:sp>
      <mc:AlternateContent xmlns:mc="http://schemas.openxmlformats.org/markup-compatibility/2006" xmlns:p14="http://schemas.microsoft.com/office/powerpoint/2010/main">
        <mc:Choice Requires="p14">
          <p:contentPart p14:bwMode="auto" r:id="rId2">
            <p14:nvContentPartPr>
              <p14:cNvPr id="3" name="Ink 2">
                <a:extLst>
                  <a:ext uri="{FF2B5EF4-FFF2-40B4-BE49-F238E27FC236}">
                    <a16:creationId xmlns:a16="http://schemas.microsoft.com/office/drawing/2014/main" id="{4D7346F6-383D-83BD-952D-DF679AB63452}"/>
                  </a:ext>
                </a:extLst>
              </p14:cNvPr>
              <p14:cNvContentPartPr/>
              <p14:nvPr/>
            </p14:nvContentPartPr>
            <p14:xfrm>
              <a:off x="712440" y="2361240"/>
              <a:ext cx="8339040" cy="2329560"/>
            </p14:xfrm>
          </p:contentPart>
        </mc:Choice>
        <mc:Fallback xmlns="">
          <p:pic>
            <p:nvPicPr>
              <p:cNvPr id="3" name="Ink 2">
                <a:extLst>
                  <a:ext uri="{FF2B5EF4-FFF2-40B4-BE49-F238E27FC236}">
                    <a16:creationId xmlns:a16="http://schemas.microsoft.com/office/drawing/2014/main" id="{4D7346F6-383D-83BD-952D-DF679AB63452}"/>
                  </a:ext>
                </a:extLst>
              </p:cNvPr>
              <p:cNvPicPr/>
              <p:nvPr/>
            </p:nvPicPr>
            <p:blipFill>
              <a:blip r:embed="rId3"/>
              <a:stretch>
                <a:fillRect/>
              </a:stretch>
            </p:blipFill>
            <p:spPr>
              <a:xfrm>
                <a:off x="703080" y="2351880"/>
                <a:ext cx="8357760" cy="2348280"/>
              </a:xfrm>
              <a:prstGeom prst="rect">
                <a:avLst/>
              </a:prstGeom>
            </p:spPr>
          </p:pic>
        </mc:Fallback>
      </mc:AlternateContent>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2F95E-80E7-1420-357F-6514FED12FDA}"/>
              </a:ext>
            </a:extLst>
          </p:cNvPr>
          <p:cNvSpPr>
            <a:spLocks noGrp="1"/>
          </p:cNvSpPr>
          <p:nvPr>
            <p:ph type="title"/>
          </p:nvPr>
        </p:nvSpPr>
        <p:spPr/>
        <p:txBody>
          <a:bodyPr/>
          <a:lstStyle/>
          <a:p>
            <a:r>
              <a:rPr lang="en-US" dirty="0"/>
              <a:t>Searches of Regulated Businesses</a:t>
            </a:r>
          </a:p>
        </p:txBody>
      </p:sp>
      <p:sp>
        <p:nvSpPr>
          <p:cNvPr id="3" name="Content Placeholder 2">
            <a:extLst>
              <a:ext uri="{FF2B5EF4-FFF2-40B4-BE49-F238E27FC236}">
                <a16:creationId xmlns:a16="http://schemas.microsoft.com/office/drawing/2014/main" id="{8D032B8B-89B2-A5CA-6A33-001CA3A737B3}"/>
              </a:ext>
            </a:extLst>
          </p:cNvPr>
          <p:cNvSpPr>
            <a:spLocks noGrp="1"/>
          </p:cNvSpPr>
          <p:nvPr>
            <p:ph idx="1"/>
          </p:nvPr>
        </p:nvSpPr>
        <p:spPr>
          <a:xfrm>
            <a:off x="838200" y="1825625"/>
            <a:ext cx="10515600" cy="4351338"/>
          </a:xfrm>
        </p:spPr>
        <p:txBody>
          <a:bodyPr>
            <a:normAutofit fontScale="92500" lnSpcReduction="20000"/>
          </a:bodyPr>
          <a:lstStyle/>
          <a:p>
            <a:r>
              <a:rPr lang="en-US" dirty="0"/>
              <a:t>Business such as gun dealers, pharmacies, restaurants, and other businesses which require a license or permit are subject to warrantless searches (inspections) at reasonable times, as specified in the business regulations.</a:t>
            </a:r>
          </a:p>
          <a:p>
            <a:r>
              <a:rPr lang="en-US" dirty="0"/>
              <a:t>When you engage in a regulated business, the regulations limit your expectation of privacy for administrative searches.</a:t>
            </a:r>
          </a:p>
          <a:p>
            <a:r>
              <a:rPr lang="en-US" dirty="0"/>
              <a:t>Depending on the nature of the business, this limited expectation of privacy extends to evidence of crimes.</a:t>
            </a:r>
          </a:p>
          <a:p>
            <a:pPr lvl="1"/>
            <a:r>
              <a:rPr lang="en-US" dirty="0"/>
              <a:t>Pharmacy recordkeeping and drug inventory.</a:t>
            </a:r>
          </a:p>
          <a:p>
            <a:pPr lvl="1"/>
            <a:r>
              <a:rPr lang="en-US" dirty="0"/>
              <a:t>Auto wrecking yard and stolen auto parts.</a:t>
            </a:r>
          </a:p>
          <a:p>
            <a:pPr lvl="1"/>
            <a:r>
              <a:rPr lang="en-US" dirty="0"/>
              <a:t>Gun dealers with unauthorized inventory.</a:t>
            </a:r>
          </a:p>
          <a:p>
            <a:pPr lvl="1"/>
            <a:r>
              <a:rPr lang="en-US" dirty="0"/>
              <a:t>Fraud uncovered by banking regulators.</a:t>
            </a:r>
          </a:p>
        </p:txBody>
      </p:sp>
      <p:sp>
        <p:nvSpPr>
          <p:cNvPr id="4" name="Slide Number Placeholder 3">
            <a:extLst>
              <a:ext uri="{FF2B5EF4-FFF2-40B4-BE49-F238E27FC236}">
                <a16:creationId xmlns:a16="http://schemas.microsoft.com/office/drawing/2014/main" id="{887BEE1A-88AB-5E92-2BA7-573BD7A5FFC1}"/>
              </a:ext>
            </a:extLst>
          </p:cNvPr>
          <p:cNvSpPr>
            <a:spLocks noGrp="1"/>
          </p:cNvSpPr>
          <p:nvPr>
            <p:ph type="sldNum" sz="quarter" idx="12"/>
          </p:nvPr>
        </p:nvSpPr>
        <p:spPr/>
        <p:txBody>
          <a:bodyPr/>
          <a:lstStyle/>
          <a:p>
            <a:fld id="{8CDD72CE-15D5-43BE-841F-78925906E125}" type="slidenum">
              <a:rPr lang="en-US" smtClean="0"/>
              <a:t>27</a:t>
            </a:fld>
            <a:endParaRPr lang="en-US"/>
          </a:p>
        </p:txBody>
      </p:sp>
      <mc:AlternateContent xmlns:mc="http://schemas.openxmlformats.org/markup-compatibility/2006" xmlns:p14="http://schemas.microsoft.com/office/powerpoint/2010/main">
        <mc:Choice Requires="p14">
          <p:contentPart p14:bwMode="auto" r:id="rId2">
            <p14:nvContentPartPr>
              <p14:cNvPr id="5" name="Ink 4">
                <a:extLst>
                  <a:ext uri="{FF2B5EF4-FFF2-40B4-BE49-F238E27FC236}">
                    <a16:creationId xmlns:a16="http://schemas.microsoft.com/office/drawing/2014/main" id="{0F7D10CB-619C-C4E1-81CF-13D39BDF6B63}"/>
                  </a:ext>
                </a:extLst>
              </p14:cNvPr>
              <p14:cNvContentPartPr/>
              <p14:nvPr/>
            </p14:nvContentPartPr>
            <p14:xfrm>
              <a:off x="938520" y="560880"/>
              <a:ext cx="8096040" cy="3189960"/>
            </p14:xfrm>
          </p:contentPart>
        </mc:Choice>
        <mc:Fallback xmlns="">
          <p:pic>
            <p:nvPicPr>
              <p:cNvPr id="5" name="Ink 4">
                <a:extLst>
                  <a:ext uri="{FF2B5EF4-FFF2-40B4-BE49-F238E27FC236}">
                    <a16:creationId xmlns:a16="http://schemas.microsoft.com/office/drawing/2014/main" id="{0F7D10CB-619C-C4E1-81CF-13D39BDF6B63}"/>
                  </a:ext>
                </a:extLst>
              </p:cNvPr>
              <p:cNvPicPr/>
              <p:nvPr/>
            </p:nvPicPr>
            <p:blipFill>
              <a:blip r:embed="rId3"/>
              <a:stretch>
                <a:fillRect/>
              </a:stretch>
            </p:blipFill>
            <p:spPr>
              <a:xfrm>
                <a:off x="929160" y="551520"/>
                <a:ext cx="8114760" cy="3208680"/>
              </a:xfrm>
              <a:prstGeom prst="rect">
                <a:avLst/>
              </a:prstGeom>
            </p:spPr>
          </p:pic>
        </mc:Fallback>
      </mc:AlternateContent>
    </p:spTree>
    <p:extLst>
      <p:ext uri="{BB962C8B-B14F-4D97-AF65-F5344CB8AC3E}">
        <p14:creationId xmlns:p14="http://schemas.microsoft.com/office/powerpoint/2010/main" val="8963392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C99FD-E75D-3753-93D6-76161A11F631}"/>
              </a:ext>
            </a:extLst>
          </p:cNvPr>
          <p:cNvSpPr>
            <a:spLocks noGrp="1"/>
          </p:cNvSpPr>
          <p:nvPr>
            <p:ph type="title"/>
          </p:nvPr>
        </p:nvSpPr>
        <p:spPr/>
        <p:txBody>
          <a:bodyPr/>
          <a:lstStyle/>
          <a:p>
            <a:r>
              <a:rPr lang="en-US" dirty="0"/>
              <a:t>The Punishment/Prevention Dichotomy in Detention/Quarantine/Isolation</a:t>
            </a:r>
          </a:p>
        </p:txBody>
      </p:sp>
      <p:sp>
        <p:nvSpPr>
          <p:cNvPr id="3" name="Content Placeholder 2">
            <a:extLst>
              <a:ext uri="{FF2B5EF4-FFF2-40B4-BE49-F238E27FC236}">
                <a16:creationId xmlns:a16="http://schemas.microsoft.com/office/drawing/2014/main" id="{A73EF228-45F1-637C-AC24-C9FE1B2C5289}"/>
              </a:ext>
            </a:extLst>
          </p:cNvPr>
          <p:cNvSpPr>
            <a:spLocks noGrp="1"/>
          </p:cNvSpPr>
          <p:nvPr>
            <p:ph idx="1"/>
          </p:nvPr>
        </p:nvSpPr>
        <p:spPr>
          <a:xfrm>
            <a:off x="838200" y="1825625"/>
            <a:ext cx="10515600" cy="4351338"/>
          </a:xfrm>
        </p:spPr>
        <p:txBody>
          <a:bodyPr>
            <a:normAutofit fontScale="92500" lnSpcReduction="20000"/>
          </a:bodyPr>
          <a:lstStyle/>
          <a:p>
            <a:r>
              <a:rPr lang="en-US" dirty="0"/>
              <a:t>The Bill of Rights, as incorporated through the 14</a:t>
            </a:r>
            <a:r>
              <a:rPr lang="en-US" baseline="30000" dirty="0"/>
              <a:t>th</a:t>
            </a:r>
            <a:r>
              <a:rPr lang="en-US" dirty="0"/>
              <a:t> Amendment, provides strong theoretical protections for persons whom the state wants to punish.</a:t>
            </a:r>
          </a:p>
          <a:p>
            <a:pPr lvl="1"/>
            <a:r>
              <a:rPr lang="en-US" dirty="0"/>
              <a:t>4</a:t>
            </a:r>
            <a:r>
              <a:rPr lang="en-US" baseline="30000" dirty="0"/>
              <a:t>th</a:t>
            </a:r>
            <a:r>
              <a:rPr lang="en-US" dirty="0"/>
              <a:t> Amendment warrant clause</a:t>
            </a:r>
          </a:p>
          <a:p>
            <a:pPr lvl="1"/>
            <a:r>
              <a:rPr lang="en-US" dirty="0"/>
              <a:t>Right to trial by jury</a:t>
            </a:r>
          </a:p>
          <a:p>
            <a:pPr lvl="1"/>
            <a:r>
              <a:rPr lang="en-US" dirty="0"/>
              <a:t>Right to counsel</a:t>
            </a:r>
          </a:p>
          <a:p>
            <a:pPr lvl="1"/>
            <a:r>
              <a:rPr lang="en-US" dirty="0"/>
              <a:t>Privilege against self-incrimination</a:t>
            </a:r>
          </a:p>
          <a:p>
            <a:pPr lvl="1"/>
            <a:r>
              <a:rPr lang="en-US" dirty="0"/>
              <a:t>Right to bail</a:t>
            </a:r>
          </a:p>
          <a:p>
            <a:pPr lvl="1"/>
            <a:r>
              <a:rPr lang="en-US" dirty="0"/>
              <a:t>Proof of culpability beyond a reasonable doubt.</a:t>
            </a:r>
          </a:p>
          <a:p>
            <a:r>
              <a:rPr lang="en-US" dirty="0"/>
              <a:t>These apply if I want to lock you up or execute you for punishment.</a:t>
            </a:r>
          </a:p>
          <a:p>
            <a:pPr lvl="1"/>
            <a:r>
              <a:rPr lang="en-US" dirty="0"/>
              <a:t>These are only theoretical unless you are rich enough to afford a lawyer, trial prep, and bail, and at know enough to refuse to talk to the police until your lawyer is present.</a:t>
            </a:r>
          </a:p>
          <a:p>
            <a:endParaRPr lang="en-US" dirty="0"/>
          </a:p>
        </p:txBody>
      </p:sp>
      <p:sp>
        <p:nvSpPr>
          <p:cNvPr id="4" name="Slide Number Placeholder 3">
            <a:extLst>
              <a:ext uri="{FF2B5EF4-FFF2-40B4-BE49-F238E27FC236}">
                <a16:creationId xmlns:a16="http://schemas.microsoft.com/office/drawing/2014/main" id="{6566B9BB-020F-B46B-BCEB-E01F103EF1A9}"/>
              </a:ext>
            </a:extLst>
          </p:cNvPr>
          <p:cNvSpPr>
            <a:spLocks noGrp="1"/>
          </p:cNvSpPr>
          <p:nvPr>
            <p:ph type="sldNum" sz="quarter" idx="12"/>
          </p:nvPr>
        </p:nvSpPr>
        <p:spPr/>
        <p:txBody>
          <a:bodyPr/>
          <a:lstStyle/>
          <a:p>
            <a:fld id="{8CDD72CE-15D5-43BE-841F-78925906E125}" type="slidenum">
              <a:rPr lang="en-US" smtClean="0"/>
              <a:t>28</a:t>
            </a:fld>
            <a:endParaRPr lang="en-US"/>
          </a:p>
        </p:txBody>
      </p:sp>
      <mc:AlternateContent xmlns:mc="http://schemas.openxmlformats.org/markup-compatibility/2006" xmlns:p14="http://schemas.microsoft.com/office/powerpoint/2010/main">
        <mc:Choice Requires="p14">
          <p:contentPart p14:bwMode="auto" r:id="rId2">
            <p14:nvContentPartPr>
              <p14:cNvPr id="5" name="Ink 4">
                <a:extLst>
                  <a:ext uri="{FF2B5EF4-FFF2-40B4-BE49-F238E27FC236}">
                    <a16:creationId xmlns:a16="http://schemas.microsoft.com/office/drawing/2014/main" id="{6B9F1F14-4620-F8FD-126C-E6AA8B3DF83F}"/>
                  </a:ext>
                </a:extLst>
              </p14:cNvPr>
              <p14:cNvContentPartPr/>
              <p14:nvPr/>
            </p14:nvContentPartPr>
            <p14:xfrm>
              <a:off x="621000" y="854640"/>
              <a:ext cx="11288160" cy="4987080"/>
            </p14:xfrm>
          </p:contentPart>
        </mc:Choice>
        <mc:Fallback xmlns="">
          <p:pic>
            <p:nvPicPr>
              <p:cNvPr id="5" name="Ink 4">
                <a:extLst>
                  <a:ext uri="{FF2B5EF4-FFF2-40B4-BE49-F238E27FC236}">
                    <a16:creationId xmlns:a16="http://schemas.microsoft.com/office/drawing/2014/main" id="{6B9F1F14-4620-F8FD-126C-E6AA8B3DF83F}"/>
                  </a:ext>
                </a:extLst>
              </p:cNvPr>
              <p:cNvPicPr/>
              <p:nvPr/>
            </p:nvPicPr>
            <p:blipFill>
              <a:blip r:embed="rId3"/>
              <a:stretch>
                <a:fillRect/>
              </a:stretch>
            </p:blipFill>
            <p:spPr>
              <a:xfrm>
                <a:off x="611640" y="845280"/>
                <a:ext cx="11306880" cy="5005800"/>
              </a:xfrm>
              <a:prstGeom prst="rect">
                <a:avLst/>
              </a:prstGeom>
            </p:spPr>
          </p:pic>
        </mc:Fallback>
      </mc:AlternateContent>
    </p:spTree>
    <p:extLst>
      <p:ext uri="{BB962C8B-B14F-4D97-AF65-F5344CB8AC3E}">
        <p14:creationId xmlns:p14="http://schemas.microsoft.com/office/powerpoint/2010/main" val="25588346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BC79F-EC46-1C95-5963-B66092E14258}"/>
              </a:ext>
            </a:extLst>
          </p:cNvPr>
          <p:cNvSpPr>
            <a:spLocks noGrp="1"/>
          </p:cNvSpPr>
          <p:nvPr>
            <p:ph type="title"/>
          </p:nvPr>
        </p:nvSpPr>
        <p:spPr/>
        <p:txBody>
          <a:bodyPr/>
          <a:lstStyle/>
          <a:p>
            <a:r>
              <a:rPr lang="en-US" dirty="0"/>
              <a:t>Public Safety Detention v. Criminal Punishment</a:t>
            </a:r>
          </a:p>
        </p:txBody>
      </p:sp>
      <p:sp>
        <p:nvSpPr>
          <p:cNvPr id="3" name="Content Placeholder 2">
            <a:extLst>
              <a:ext uri="{FF2B5EF4-FFF2-40B4-BE49-F238E27FC236}">
                <a16:creationId xmlns:a16="http://schemas.microsoft.com/office/drawing/2014/main" id="{1FA34F89-BC4F-993E-FF52-6BB964E51DF2}"/>
              </a:ext>
            </a:extLst>
          </p:cNvPr>
          <p:cNvSpPr>
            <a:spLocks noGrp="1"/>
          </p:cNvSpPr>
          <p:nvPr>
            <p:ph idx="1"/>
          </p:nvPr>
        </p:nvSpPr>
        <p:spPr>
          <a:xfrm>
            <a:off x="838200" y="1825625"/>
            <a:ext cx="10120884" cy="4351338"/>
          </a:xfrm>
        </p:spPr>
        <p:txBody>
          <a:bodyPr>
            <a:normAutofit/>
          </a:bodyPr>
          <a:lstStyle/>
          <a:p>
            <a:r>
              <a:rPr lang="en-US" dirty="0"/>
              <a:t>If the purpose of the detention is punishment, you get criminal due process rights.</a:t>
            </a:r>
          </a:p>
          <a:p>
            <a:r>
              <a:rPr lang="en-US" dirty="0"/>
              <a:t>If the detention is to protect others or yourself, and not for punishment, you do not get criminal due process rights.</a:t>
            </a:r>
          </a:p>
        </p:txBody>
      </p:sp>
      <p:sp>
        <p:nvSpPr>
          <p:cNvPr id="4" name="Slide Number Placeholder 3">
            <a:extLst>
              <a:ext uri="{FF2B5EF4-FFF2-40B4-BE49-F238E27FC236}">
                <a16:creationId xmlns:a16="http://schemas.microsoft.com/office/drawing/2014/main" id="{842B4D21-74C2-F9A3-90A4-748AED993B18}"/>
              </a:ext>
            </a:extLst>
          </p:cNvPr>
          <p:cNvSpPr>
            <a:spLocks noGrp="1"/>
          </p:cNvSpPr>
          <p:nvPr>
            <p:ph type="sldNum" sz="quarter" idx="12"/>
          </p:nvPr>
        </p:nvSpPr>
        <p:spPr/>
        <p:txBody>
          <a:bodyPr/>
          <a:lstStyle/>
          <a:p>
            <a:fld id="{8CDD72CE-15D5-43BE-841F-78925906E125}" type="slidenum">
              <a:rPr lang="en-US" smtClean="0"/>
              <a:t>29</a:t>
            </a:fld>
            <a:endParaRPr lang="en-US"/>
          </a:p>
        </p:txBody>
      </p:sp>
      <mc:AlternateContent xmlns:mc="http://schemas.openxmlformats.org/markup-compatibility/2006" xmlns:p14="http://schemas.microsoft.com/office/powerpoint/2010/main">
        <mc:Choice Requires="p14">
          <p:contentPart p14:bwMode="auto" r:id="rId2">
            <p14:nvContentPartPr>
              <p14:cNvPr id="5" name="Ink 4">
                <a:extLst>
                  <a:ext uri="{FF2B5EF4-FFF2-40B4-BE49-F238E27FC236}">
                    <a16:creationId xmlns:a16="http://schemas.microsoft.com/office/drawing/2014/main" id="{3C1D09AB-DBB8-C08B-AE4A-F71885417DFE}"/>
                  </a:ext>
                </a:extLst>
              </p14:cNvPr>
              <p14:cNvContentPartPr/>
              <p14:nvPr/>
            </p14:nvContentPartPr>
            <p14:xfrm>
              <a:off x="683280" y="2282760"/>
              <a:ext cx="7152480" cy="1545480"/>
            </p14:xfrm>
          </p:contentPart>
        </mc:Choice>
        <mc:Fallback xmlns="">
          <p:pic>
            <p:nvPicPr>
              <p:cNvPr id="5" name="Ink 4">
                <a:extLst>
                  <a:ext uri="{FF2B5EF4-FFF2-40B4-BE49-F238E27FC236}">
                    <a16:creationId xmlns:a16="http://schemas.microsoft.com/office/drawing/2014/main" id="{3C1D09AB-DBB8-C08B-AE4A-F71885417DFE}"/>
                  </a:ext>
                </a:extLst>
              </p:cNvPr>
              <p:cNvPicPr/>
              <p:nvPr/>
            </p:nvPicPr>
            <p:blipFill>
              <a:blip r:embed="rId3"/>
              <a:stretch>
                <a:fillRect/>
              </a:stretch>
            </p:blipFill>
            <p:spPr>
              <a:xfrm>
                <a:off x="673920" y="2273400"/>
                <a:ext cx="7171200" cy="1564200"/>
              </a:xfrm>
              <a:prstGeom prst="rect">
                <a:avLst/>
              </a:prstGeom>
            </p:spPr>
          </p:pic>
        </mc:Fallback>
      </mc:AlternateContent>
    </p:spTree>
    <p:extLst>
      <p:ext uri="{BB962C8B-B14F-4D97-AF65-F5344CB8AC3E}">
        <p14:creationId xmlns:p14="http://schemas.microsoft.com/office/powerpoint/2010/main" val="2755855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Post-9/11 Cultural Knowledge of Searches</a:t>
            </a:r>
          </a:p>
        </p:txBody>
      </p:sp>
      <p:sp>
        <p:nvSpPr>
          <p:cNvPr id="3" name="Content Placeholder 2"/>
          <p:cNvSpPr>
            <a:spLocks noGrp="1"/>
          </p:cNvSpPr>
          <p:nvPr>
            <p:ph idx="1"/>
          </p:nvPr>
        </p:nvSpPr>
        <p:spPr>
          <a:xfrm>
            <a:off x="838200" y="1825625"/>
            <a:ext cx="9708173" cy="4351338"/>
          </a:xfrm>
        </p:spPr>
        <p:txBody>
          <a:bodyPr>
            <a:normAutofit/>
          </a:bodyPr>
          <a:lstStyle/>
          <a:p>
            <a:r>
              <a:rPr lang="en-US" dirty="0"/>
              <a:t>The media is now saturated with antiterrorism themed programming that show shadowy agencies that seem completely unfettered by law.</a:t>
            </a:r>
          </a:p>
          <a:p>
            <a:r>
              <a:rPr lang="en-US" dirty="0"/>
              <a:t>As we will learn later in the course, even antiterrorism agencies are constrained by the law, but not to the same extent as traditional law enforcement. </a:t>
            </a:r>
          </a:p>
        </p:txBody>
      </p:sp>
      <p:sp>
        <p:nvSpPr>
          <p:cNvPr id="5" name="Slide Number Placeholder 4">
            <a:extLst>
              <a:ext uri="{FF2B5EF4-FFF2-40B4-BE49-F238E27FC236}">
                <a16:creationId xmlns:a16="http://schemas.microsoft.com/office/drawing/2014/main" id="{A9BBD9C5-ABC9-BE65-D661-6D6EB392E8C3}"/>
              </a:ext>
            </a:extLst>
          </p:cNvPr>
          <p:cNvSpPr>
            <a:spLocks noGrp="1"/>
          </p:cNvSpPr>
          <p:nvPr>
            <p:ph type="sldNum" sz="quarter" idx="12"/>
          </p:nvPr>
        </p:nvSpPr>
        <p:spPr/>
        <p:txBody>
          <a:bodyPr/>
          <a:lstStyle/>
          <a:p>
            <a:fld id="{8CDD72CE-15D5-43BE-841F-78925906E125}" type="slidenum">
              <a:rPr lang="en-US" smtClean="0"/>
              <a:t>3</a:t>
            </a:fld>
            <a:endParaRPr lang="en-US"/>
          </a:p>
        </p:txBody>
      </p:sp>
    </p:spTree>
    <p:extLst>
      <p:ext uri="{BB962C8B-B14F-4D97-AF65-F5344CB8AC3E}">
        <p14:creationId xmlns:p14="http://schemas.microsoft.com/office/powerpoint/2010/main" val="26925191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A3AC8-9134-80E0-0416-B4C2367047F4}"/>
              </a:ext>
            </a:extLst>
          </p:cNvPr>
          <p:cNvSpPr>
            <a:spLocks noGrp="1"/>
          </p:cNvSpPr>
          <p:nvPr>
            <p:ph type="title"/>
          </p:nvPr>
        </p:nvSpPr>
        <p:spPr/>
        <p:txBody>
          <a:bodyPr/>
          <a:lstStyle/>
          <a:p>
            <a:pPr lvl="0"/>
            <a:r>
              <a:rPr lang="en-US" dirty="0"/>
              <a:t>Bail</a:t>
            </a:r>
          </a:p>
        </p:txBody>
      </p:sp>
      <p:sp>
        <p:nvSpPr>
          <p:cNvPr id="3" name="Content Placeholder 2">
            <a:extLst>
              <a:ext uri="{FF2B5EF4-FFF2-40B4-BE49-F238E27FC236}">
                <a16:creationId xmlns:a16="http://schemas.microsoft.com/office/drawing/2014/main" id="{01196444-FE43-9313-D6F3-24C7FA2A73B9}"/>
              </a:ext>
            </a:extLst>
          </p:cNvPr>
          <p:cNvSpPr>
            <a:spLocks noGrp="1"/>
          </p:cNvSpPr>
          <p:nvPr>
            <p:ph idx="1"/>
          </p:nvPr>
        </p:nvSpPr>
        <p:spPr/>
        <p:txBody>
          <a:bodyPr/>
          <a:lstStyle/>
          <a:p>
            <a:pPr lvl="0"/>
            <a:r>
              <a:rPr lang="en-US" dirty="0"/>
              <a:t>You have the right to be released on bail, if you can afford it.</a:t>
            </a:r>
          </a:p>
          <a:p>
            <a:pPr lvl="0"/>
            <a:r>
              <a:rPr lang="en-US" dirty="0"/>
              <a:t>This right is based pretrial detention to assure that you will show up for trial.</a:t>
            </a:r>
          </a:p>
          <a:p>
            <a:pPr lvl="0"/>
            <a:r>
              <a:rPr lang="en-US" dirty="0"/>
              <a:t>If the State can show that you are being detained because you are a threat to the public, then you can be denied bail.</a:t>
            </a:r>
          </a:p>
          <a:p>
            <a:pPr lvl="0"/>
            <a:r>
              <a:rPr lang="en-US" i="1" dirty="0"/>
              <a:t>US v. [Fat Tony] Salerno</a:t>
            </a:r>
            <a:r>
              <a:rPr lang="en-US" dirty="0"/>
              <a:t>.</a:t>
            </a:r>
          </a:p>
        </p:txBody>
      </p:sp>
      <p:sp>
        <p:nvSpPr>
          <p:cNvPr id="4" name="Slide Number Placeholder 3">
            <a:extLst>
              <a:ext uri="{FF2B5EF4-FFF2-40B4-BE49-F238E27FC236}">
                <a16:creationId xmlns:a16="http://schemas.microsoft.com/office/drawing/2014/main" id="{86C5216A-31EF-4584-8A30-ED10163B4B4B}"/>
              </a:ext>
            </a:extLst>
          </p:cNvPr>
          <p:cNvSpPr>
            <a:spLocks noGrp="1"/>
          </p:cNvSpPr>
          <p:nvPr>
            <p:ph type="sldNum" sz="quarter" idx="12"/>
          </p:nvPr>
        </p:nvSpPr>
        <p:spPr/>
        <p:txBody>
          <a:bodyPr/>
          <a:lstStyle/>
          <a:p>
            <a:fld id="{8CDD72CE-15D5-43BE-841F-78925906E125}" type="slidenum">
              <a:rPr lang="en-US" smtClean="0"/>
              <a:t>30</a:t>
            </a:fld>
            <a:endParaRPr lang="en-US"/>
          </a:p>
        </p:txBody>
      </p:sp>
      <mc:AlternateContent xmlns:mc="http://schemas.openxmlformats.org/markup-compatibility/2006" xmlns:p14="http://schemas.microsoft.com/office/powerpoint/2010/main">
        <mc:Choice Requires="p14">
          <p:contentPart p14:bwMode="auto" r:id="rId2">
            <p14:nvContentPartPr>
              <p14:cNvPr id="5" name="Ink 4">
                <a:extLst>
                  <a:ext uri="{FF2B5EF4-FFF2-40B4-BE49-F238E27FC236}">
                    <a16:creationId xmlns:a16="http://schemas.microsoft.com/office/drawing/2014/main" id="{D2AC59D6-E2EA-574A-4DE6-59D0942938CB}"/>
                  </a:ext>
                </a:extLst>
              </p14:cNvPr>
              <p14:cNvContentPartPr/>
              <p14:nvPr/>
            </p14:nvContentPartPr>
            <p14:xfrm>
              <a:off x="320760" y="3060720"/>
              <a:ext cx="6051960" cy="2799000"/>
            </p14:xfrm>
          </p:contentPart>
        </mc:Choice>
        <mc:Fallback xmlns="">
          <p:pic>
            <p:nvPicPr>
              <p:cNvPr id="5" name="Ink 4">
                <a:extLst>
                  <a:ext uri="{FF2B5EF4-FFF2-40B4-BE49-F238E27FC236}">
                    <a16:creationId xmlns:a16="http://schemas.microsoft.com/office/drawing/2014/main" id="{D2AC59D6-E2EA-574A-4DE6-59D0942938CB}"/>
                  </a:ext>
                </a:extLst>
              </p:cNvPr>
              <p:cNvPicPr/>
              <p:nvPr/>
            </p:nvPicPr>
            <p:blipFill>
              <a:blip r:embed="rId3"/>
              <a:stretch>
                <a:fillRect/>
              </a:stretch>
            </p:blipFill>
            <p:spPr>
              <a:xfrm>
                <a:off x="311400" y="3051360"/>
                <a:ext cx="6070680" cy="2817720"/>
              </a:xfrm>
              <a:prstGeom prst="rect">
                <a:avLst/>
              </a:prstGeom>
            </p:spPr>
          </p:pic>
        </mc:Fallback>
      </mc:AlternateContent>
    </p:spTree>
    <p:extLst>
      <p:ext uri="{BB962C8B-B14F-4D97-AF65-F5344CB8AC3E}">
        <p14:creationId xmlns:p14="http://schemas.microsoft.com/office/powerpoint/2010/main" val="15981925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FACF8-1C95-C368-BC9D-B2E7941BF9DE}"/>
              </a:ext>
            </a:extLst>
          </p:cNvPr>
          <p:cNvSpPr>
            <a:spLocks noGrp="1"/>
          </p:cNvSpPr>
          <p:nvPr>
            <p:ph type="title"/>
          </p:nvPr>
        </p:nvSpPr>
        <p:spPr/>
        <p:txBody>
          <a:bodyPr/>
          <a:lstStyle/>
          <a:p>
            <a:r>
              <a:rPr lang="en-US" dirty="0"/>
              <a:t>Detention to Prevent Harm to the Public</a:t>
            </a:r>
          </a:p>
        </p:txBody>
      </p:sp>
      <p:sp>
        <p:nvSpPr>
          <p:cNvPr id="3" name="Content Placeholder 2">
            <a:extLst>
              <a:ext uri="{FF2B5EF4-FFF2-40B4-BE49-F238E27FC236}">
                <a16:creationId xmlns:a16="http://schemas.microsoft.com/office/drawing/2014/main" id="{DE4EEC13-EDE1-D8B0-810D-07D3C8A0195C}"/>
              </a:ext>
            </a:extLst>
          </p:cNvPr>
          <p:cNvSpPr>
            <a:spLocks noGrp="1"/>
          </p:cNvSpPr>
          <p:nvPr>
            <p:ph idx="1"/>
          </p:nvPr>
        </p:nvSpPr>
        <p:spPr>
          <a:xfrm>
            <a:off x="838200" y="1825625"/>
            <a:ext cx="9883391" cy="4351338"/>
          </a:xfrm>
        </p:spPr>
        <p:txBody>
          <a:bodyPr>
            <a:normAutofit/>
          </a:bodyPr>
          <a:lstStyle/>
          <a:p>
            <a:r>
              <a:rPr lang="en-US" dirty="0"/>
              <a:t>If you are detained to prevent the spread of a communicable disease, for mental health reasons, or because you are a dangerous terrorist, you do not get criminal due process rights.</a:t>
            </a:r>
          </a:p>
          <a:p>
            <a:r>
              <a:rPr lang="en-US" dirty="0"/>
              <a:t>The Constitution provides the right to challenge detention through </a:t>
            </a:r>
            <a:r>
              <a:rPr lang="en-US" i="1" dirty="0"/>
              <a:t>habeas corpus</a:t>
            </a:r>
            <a:r>
              <a:rPr lang="en-US" dirty="0"/>
              <a:t>.</a:t>
            </a:r>
          </a:p>
          <a:p>
            <a:pPr lvl="1"/>
            <a:r>
              <a:rPr lang="en-US" dirty="0"/>
              <a:t>The Supreme Court requires more review when prisoners who have served their sentence are not released because they are still dangerous. [</a:t>
            </a:r>
            <a:r>
              <a:rPr lang="en-US" i="1" dirty="0"/>
              <a:t>Kansas v. </a:t>
            </a:r>
            <a:r>
              <a:rPr lang="en-US" i="1" dirty="0" err="1"/>
              <a:t>Hedricks</a:t>
            </a:r>
            <a:r>
              <a:rPr lang="en-US" dirty="0"/>
              <a:t>]</a:t>
            </a:r>
          </a:p>
          <a:p>
            <a:r>
              <a:rPr lang="en-US" dirty="0"/>
              <a:t>States provide more due process than the Constitution, including a </a:t>
            </a:r>
            <a:r>
              <a:rPr lang="en-US" dirty="0" err="1"/>
              <a:t>predetention</a:t>
            </a:r>
            <a:r>
              <a:rPr lang="en-US" dirty="0"/>
              <a:t> hearing and period reviews of your detention.</a:t>
            </a:r>
          </a:p>
        </p:txBody>
      </p:sp>
      <p:sp>
        <p:nvSpPr>
          <p:cNvPr id="4" name="Slide Number Placeholder 3">
            <a:extLst>
              <a:ext uri="{FF2B5EF4-FFF2-40B4-BE49-F238E27FC236}">
                <a16:creationId xmlns:a16="http://schemas.microsoft.com/office/drawing/2014/main" id="{5A78F14B-3D36-79B0-E7F4-F32B360AFCA2}"/>
              </a:ext>
            </a:extLst>
          </p:cNvPr>
          <p:cNvSpPr>
            <a:spLocks noGrp="1"/>
          </p:cNvSpPr>
          <p:nvPr>
            <p:ph type="sldNum" sz="quarter" idx="12"/>
          </p:nvPr>
        </p:nvSpPr>
        <p:spPr/>
        <p:txBody>
          <a:bodyPr/>
          <a:lstStyle/>
          <a:p>
            <a:fld id="{8CDD72CE-15D5-43BE-841F-78925906E125}" type="slidenum">
              <a:rPr lang="en-US" smtClean="0"/>
              <a:t>31</a:t>
            </a:fld>
            <a:endParaRPr lang="en-US"/>
          </a:p>
        </p:txBody>
      </p:sp>
      <mc:AlternateContent xmlns:mc="http://schemas.openxmlformats.org/markup-compatibility/2006" xmlns:p14="http://schemas.microsoft.com/office/powerpoint/2010/main">
        <mc:Choice Requires="p14">
          <p:contentPart p14:bwMode="auto" r:id="rId2">
            <p14:nvContentPartPr>
              <p14:cNvPr id="5" name="Ink 4">
                <a:extLst>
                  <a:ext uri="{FF2B5EF4-FFF2-40B4-BE49-F238E27FC236}">
                    <a16:creationId xmlns:a16="http://schemas.microsoft.com/office/drawing/2014/main" id="{5B8EA3FD-3468-620E-B5C0-51AE917ED000}"/>
                  </a:ext>
                </a:extLst>
              </p14:cNvPr>
              <p14:cNvContentPartPr/>
              <p14:nvPr/>
            </p14:nvContentPartPr>
            <p14:xfrm>
              <a:off x="712440" y="2173680"/>
              <a:ext cx="10423440" cy="4221000"/>
            </p14:xfrm>
          </p:contentPart>
        </mc:Choice>
        <mc:Fallback xmlns="">
          <p:pic>
            <p:nvPicPr>
              <p:cNvPr id="5" name="Ink 4">
                <a:extLst>
                  <a:ext uri="{FF2B5EF4-FFF2-40B4-BE49-F238E27FC236}">
                    <a16:creationId xmlns:a16="http://schemas.microsoft.com/office/drawing/2014/main" id="{5B8EA3FD-3468-620E-B5C0-51AE917ED000}"/>
                  </a:ext>
                </a:extLst>
              </p:cNvPr>
              <p:cNvPicPr/>
              <p:nvPr/>
            </p:nvPicPr>
            <p:blipFill>
              <a:blip r:embed="rId3"/>
              <a:stretch>
                <a:fillRect/>
              </a:stretch>
            </p:blipFill>
            <p:spPr>
              <a:xfrm>
                <a:off x="703080" y="2164320"/>
                <a:ext cx="10442160" cy="4239720"/>
              </a:xfrm>
              <a:prstGeom prst="rect">
                <a:avLst/>
              </a:prstGeom>
            </p:spPr>
          </p:pic>
        </mc:Fallback>
      </mc:AlternateContent>
    </p:spTree>
    <p:extLst>
      <p:ext uri="{BB962C8B-B14F-4D97-AF65-F5344CB8AC3E}">
        <p14:creationId xmlns:p14="http://schemas.microsoft.com/office/powerpoint/2010/main" val="9147016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2CAC1-F7F1-FACE-0DF1-9CC500539C74}"/>
              </a:ext>
            </a:extLst>
          </p:cNvPr>
          <p:cNvSpPr>
            <a:spLocks noGrp="1"/>
          </p:cNvSpPr>
          <p:nvPr>
            <p:ph type="title"/>
          </p:nvPr>
        </p:nvSpPr>
        <p:spPr/>
        <p:txBody>
          <a:bodyPr/>
          <a:lstStyle/>
          <a:p>
            <a:r>
              <a:rPr lang="en-US" dirty="0"/>
              <a:t>Takeaway</a:t>
            </a:r>
          </a:p>
        </p:txBody>
      </p:sp>
      <p:sp>
        <p:nvSpPr>
          <p:cNvPr id="3" name="Content Placeholder 2">
            <a:extLst>
              <a:ext uri="{FF2B5EF4-FFF2-40B4-BE49-F238E27FC236}">
                <a16:creationId xmlns:a16="http://schemas.microsoft.com/office/drawing/2014/main" id="{BE1F77B6-09D6-12E5-CCBA-B08A1E983BC2}"/>
              </a:ext>
            </a:extLst>
          </p:cNvPr>
          <p:cNvSpPr>
            <a:spLocks noGrp="1"/>
          </p:cNvSpPr>
          <p:nvPr>
            <p:ph idx="1"/>
          </p:nvPr>
        </p:nvSpPr>
        <p:spPr/>
        <p:txBody>
          <a:bodyPr>
            <a:normAutofit lnSpcReduction="10000"/>
          </a:bodyPr>
          <a:lstStyle/>
          <a:p>
            <a:r>
              <a:rPr lang="en-US" dirty="0"/>
              <a:t>To the extent that the state can characterize the action as forward looking prevention rather than backward looking punishment, it can avoid criminal law due process requirements, including the 4</a:t>
            </a:r>
            <a:r>
              <a:rPr lang="en-US" baseline="30000" dirty="0"/>
              <a:t>th</a:t>
            </a:r>
            <a:r>
              <a:rPr lang="en-US" dirty="0"/>
              <a:t> Amendment warrant clause.</a:t>
            </a:r>
          </a:p>
          <a:p>
            <a:r>
              <a:rPr lang="en-US" dirty="0"/>
              <a:t>Many of the special exceptions to the 4</a:t>
            </a:r>
            <a:r>
              <a:rPr lang="en-US" baseline="30000" dirty="0"/>
              <a:t>th</a:t>
            </a:r>
            <a:r>
              <a:rPr lang="en-US" dirty="0"/>
              <a:t> Amendment are based on protecting the officers making an arrest or the public.</a:t>
            </a:r>
          </a:p>
          <a:p>
            <a:r>
              <a:rPr lang="en-US" dirty="0"/>
              <a:t>To the extent that national security searches and detentions are forward looking prevention, they escape many of the Constitutional protections.</a:t>
            </a:r>
          </a:p>
        </p:txBody>
      </p:sp>
      <p:sp>
        <p:nvSpPr>
          <p:cNvPr id="4" name="Slide Number Placeholder 3">
            <a:extLst>
              <a:ext uri="{FF2B5EF4-FFF2-40B4-BE49-F238E27FC236}">
                <a16:creationId xmlns:a16="http://schemas.microsoft.com/office/drawing/2014/main" id="{452C9A86-1741-27F0-4DF1-5DD11F51F87A}"/>
              </a:ext>
            </a:extLst>
          </p:cNvPr>
          <p:cNvSpPr>
            <a:spLocks noGrp="1"/>
          </p:cNvSpPr>
          <p:nvPr>
            <p:ph type="sldNum" sz="quarter" idx="12"/>
          </p:nvPr>
        </p:nvSpPr>
        <p:spPr/>
        <p:txBody>
          <a:bodyPr/>
          <a:lstStyle/>
          <a:p>
            <a:fld id="{8CDD72CE-15D5-43BE-841F-78925906E125}" type="slidenum">
              <a:rPr lang="en-US" smtClean="0"/>
              <a:t>32</a:t>
            </a:fld>
            <a:endParaRPr lang="en-US"/>
          </a:p>
        </p:txBody>
      </p:sp>
      <mc:AlternateContent xmlns:mc="http://schemas.openxmlformats.org/markup-compatibility/2006" xmlns:p14="http://schemas.microsoft.com/office/powerpoint/2010/main">
        <mc:Choice Requires="p14">
          <p:contentPart p14:bwMode="auto" r:id="rId2">
            <p14:nvContentPartPr>
              <p14:cNvPr id="5" name="Ink 4">
                <a:extLst>
                  <a:ext uri="{FF2B5EF4-FFF2-40B4-BE49-F238E27FC236}">
                    <a16:creationId xmlns:a16="http://schemas.microsoft.com/office/drawing/2014/main" id="{88213662-1B61-8A51-7087-5991A9547DBA}"/>
                  </a:ext>
                </a:extLst>
              </p14:cNvPr>
              <p14:cNvContentPartPr/>
              <p14:nvPr/>
            </p14:nvContentPartPr>
            <p14:xfrm>
              <a:off x="7519680" y="333360"/>
              <a:ext cx="2630520" cy="1757880"/>
            </p14:xfrm>
          </p:contentPart>
        </mc:Choice>
        <mc:Fallback xmlns="">
          <p:pic>
            <p:nvPicPr>
              <p:cNvPr id="5" name="Ink 4">
                <a:extLst>
                  <a:ext uri="{FF2B5EF4-FFF2-40B4-BE49-F238E27FC236}">
                    <a16:creationId xmlns:a16="http://schemas.microsoft.com/office/drawing/2014/main" id="{88213662-1B61-8A51-7087-5991A9547DBA}"/>
                  </a:ext>
                </a:extLst>
              </p:cNvPr>
              <p:cNvPicPr/>
              <p:nvPr/>
            </p:nvPicPr>
            <p:blipFill>
              <a:blip r:embed="rId3"/>
              <a:stretch>
                <a:fillRect/>
              </a:stretch>
            </p:blipFill>
            <p:spPr>
              <a:xfrm>
                <a:off x="7510320" y="324000"/>
                <a:ext cx="2649240" cy="1776600"/>
              </a:xfrm>
              <a:prstGeom prst="rect">
                <a:avLst/>
              </a:prstGeom>
            </p:spPr>
          </p:pic>
        </mc:Fallback>
      </mc:AlternateContent>
    </p:spTree>
    <p:extLst>
      <p:ext uri="{BB962C8B-B14F-4D97-AF65-F5344CB8AC3E}">
        <p14:creationId xmlns:p14="http://schemas.microsoft.com/office/powerpoint/2010/main" val="37390369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954BE-8ED5-4120-B678-C358CC1A39CD}"/>
              </a:ext>
            </a:extLst>
          </p:cNvPr>
          <p:cNvSpPr>
            <a:spLocks noGrp="1"/>
          </p:cNvSpPr>
          <p:nvPr>
            <p:ph type="title"/>
          </p:nvPr>
        </p:nvSpPr>
        <p:spPr/>
        <p:txBody>
          <a:bodyPr/>
          <a:lstStyle/>
          <a:p>
            <a:r>
              <a:rPr lang="en-US" dirty="0"/>
              <a:t>Privacy in Communications and the Reasonable Expectation of Privacy</a:t>
            </a:r>
          </a:p>
        </p:txBody>
      </p:sp>
      <p:sp>
        <p:nvSpPr>
          <p:cNvPr id="4" name="Text Placeholder 3">
            <a:extLst>
              <a:ext uri="{FF2B5EF4-FFF2-40B4-BE49-F238E27FC236}">
                <a16:creationId xmlns:a16="http://schemas.microsoft.com/office/drawing/2014/main" id="{9C28A870-5F76-4591-85F2-18CBF18521CD}"/>
              </a:ext>
            </a:extLst>
          </p:cNvPr>
          <p:cNvSpPr>
            <a:spLocks noGrp="1"/>
          </p:cNvSpPr>
          <p:nvPr>
            <p:ph type="body" idx="1"/>
          </p:nvPr>
        </p:nvSpPr>
        <p:spPr/>
        <p:txBody>
          <a:bodyPr/>
          <a:lstStyle/>
          <a:p>
            <a:endParaRPr lang="en-US"/>
          </a:p>
        </p:txBody>
      </p:sp>
      <p:sp>
        <p:nvSpPr>
          <p:cNvPr id="3" name="Slide Number Placeholder 2">
            <a:extLst>
              <a:ext uri="{FF2B5EF4-FFF2-40B4-BE49-F238E27FC236}">
                <a16:creationId xmlns:a16="http://schemas.microsoft.com/office/drawing/2014/main" id="{73B38C52-6D30-86C0-EC84-776F242AA558}"/>
              </a:ext>
            </a:extLst>
          </p:cNvPr>
          <p:cNvSpPr>
            <a:spLocks noGrp="1"/>
          </p:cNvSpPr>
          <p:nvPr>
            <p:ph type="sldNum" sz="quarter" idx="12"/>
          </p:nvPr>
        </p:nvSpPr>
        <p:spPr/>
        <p:txBody>
          <a:bodyPr/>
          <a:lstStyle/>
          <a:p>
            <a:fld id="{8CDD72CE-15D5-43BE-841F-78925906E125}" type="slidenum">
              <a:rPr lang="en-US" smtClean="0"/>
              <a:t>33</a:t>
            </a:fld>
            <a:endParaRPr lang="en-US"/>
          </a:p>
        </p:txBody>
      </p:sp>
    </p:spTree>
    <p:extLst>
      <p:ext uri="{BB962C8B-B14F-4D97-AF65-F5344CB8AC3E}">
        <p14:creationId xmlns:p14="http://schemas.microsoft.com/office/powerpoint/2010/main" val="11347920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2C02ED17-300B-4461-ABAC-066046F045DC}"/>
              </a:ext>
            </a:extLst>
          </p:cNvPr>
          <p:cNvSpPr>
            <a:spLocks noGrp="1" noChangeArrowheads="1"/>
          </p:cNvSpPr>
          <p:nvPr>
            <p:ph type="title"/>
          </p:nvPr>
        </p:nvSpPr>
        <p:spPr/>
        <p:txBody>
          <a:bodyPr/>
          <a:lstStyle/>
          <a:p>
            <a:pPr eaLnBrk="1" hangingPunct="1"/>
            <a:r>
              <a:rPr lang="en-US" altLang="en-US" dirty="0"/>
              <a:t>Olmstead v. United States, 277 U.S. 468 (1928)</a:t>
            </a:r>
          </a:p>
        </p:txBody>
      </p:sp>
      <p:sp>
        <p:nvSpPr>
          <p:cNvPr id="7171" name="Rectangle 3">
            <a:extLst>
              <a:ext uri="{FF2B5EF4-FFF2-40B4-BE49-F238E27FC236}">
                <a16:creationId xmlns:a16="http://schemas.microsoft.com/office/drawing/2014/main" id="{6D3D7AE8-8AE3-4E82-8D8C-B17B595F9D00}"/>
              </a:ext>
            </a:extLst>
          </p:cNvPr>
          <p:cNvSpPr>
            <a:spLocks noGrp="1" noChangeArrowheads="1"/>
          </p:cNvSpPr>
          <p:nvPr>
            <p:ph idx="1"/>
          </p:nvPr>
        </p:nvSpPr>
        <p:spPr>
          <a:xfrm>
            <a:off x="462516" y="2047082"/>
            <a:ext cx="5499873" cy="3464370"/>
          </a:xfrm>
        </p:spPr>
        <p:txBody>
          <a:bodyPr>
            <a:normAutofit fontScale="92500"/>
          </a:bodyPr>
          <a:lstStyle/>
          <a:p>
            <a:r>
              <a:rPr lang="en-US" altLang="en-US" dirty="0"/>
              <a:t>How did you make phone class in those days?</a:t>
            </a:r>
          </a:p>
          <a:p>
            <a:pPr eaLnBrk="1" hangingPunct="1"/>
            <a:r>
              <a:rPr lang="en-US" altLang="en-US" dirty="0"/>
              <a:t>Was there an expectation of privacy?</a:t>
            </a:r>
          </a:p>
          <a:p>
            <a:pPr eaLnBrk="1" hangingPunct="1"/>
            <a:r>
              <a:rPr lang="en-US" altLang="en-US" dirty="0"/>
              <a:t>Were phone lines all private?</a:t>
            </a:r>
          </a:p>
          <a:p>
            <a:r>
              <a:rPr lang="en-US" altLang="en-US" dirty="0"/>
              <a:t>How might this have influenced the court?</a:t>
            </a:r>
          </a:p>
          <a:p>
            <a:pPr eaLnBrk="1" hangingPunct="1"/>
            <a:r>
              <a:rPr lang="en-US" altLang="en-US" dirty="0"/>
              <a:t>Did this court apply the 4th amendment to wiretaps?</a:t>
            </a:r>
          </a:p>
        </p:txBody>
      </p:sp>
      <p:pic>
        <p:nvPicPr>
          <p:cNvPr id="1026" name="Picture 2" descr="Potsdam Calling: WACs on the Switchboard | The National WWII Museum | New  Orleans">
            <a:extLst>
              <a:ext uri="{FF2B5EF4-FFF2-40B4-BE49-F238E27FC236}">
                <a16:creationId xmlns:a16="http://schemas.microsoft.com/office/drawing/2014/main" id="{F5913B16-A469-4FED-AC4C-A61F563954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65281" y="1906928"/>
            <a:ext cx="4853060" cy="3538690"/>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a:extLst>
              <a:ext uri="{FF2B5EF4-FFF2-40B4-BE49-F238E27FC236}">
                <a16:creationId xmlns:a16="http://schemas.microsoft.com/office/drawing/2014/main" id="{DC28AA3E-DCD8-6C49-6930-E973DA9A8D8D}"/>
              </a:ext>
            </a:extLst>
          </p:cNvPr>
          <p:cNvSpPr>
            <a:spLocks noGrp="1"/>
          </p:cNvSpPr>
          <p:nvPr>
            <p:ph type="sldNum" sz="quarter" idx="12"/>
          </p:nvPr>
        </p:nvSpPr>
        <p:spPr/>
        <p:txBody>
          <a:bodyPr/>
          <a:lstStyle/>
          <a:p>
            <a:fld id="{8CDD72CE-15D5-43BE-841F-78925906E125}" type="slidenum">
              <a:rPr lang="en-US" smtClean="0"/>
              <a:t>34</a:t>
            </a:fld>
            <a:endParaRPr lang="en-US"/>
          </a:p>
        </p:txBody>
      </p:sp>
      <mc:AlternateContent xmlns:mc="http://schemas.openxmlformats.org/markup-compatibility/2006">
        <mc:Choice xmlns:p14="http://schemas.microsoft.com/office/powerpoint/2010/main" Requires="p14">
          <p:contentPart p14:bwMode="auto" r:id="rId3">
            <p14:nvContentPartPr>
              <p14:cNvPr id="3" name="Ink 2">
                <a:extLst>
                  <a:ext uri="{FF2B5EF4-FFF2-40B4-BE49-F238E27FC236}">
                    <a16:creationId xmlns:a16="http://schemas.microsoft.com/office/drawing/2014/main" id="{23D14200-B5C7-69C7-225D-6F1EF8F3451E}"/>
                  </a:ext>
                </a:extLst>
              </p14:cNvPr>
              <p14:cNvContentPartPr/>
              <p14:nvPr/>
            </p14:nvContentPartPr>
            <p14:xfrm>
              <a:off x="474840" y="954360"/>
              <a:ext cx="11306160" cy="4924800"/>
            </p14:xfrm>
          </p:contentPart>
        </mc:Choice>
        <mc:Fallback>
          <p:pic>
            <p:nvPicPr>
              <p:cNvPr id="3" name="Ink 2">
                <a:extLst>
                  <a:ext uri="{FF2B5EF4-FFF2-40B4-BE49-F238E27FC236}">
                    <a16:creationId xmlns:a16="http://schemas.microsoft.com/office/drawing/2014/main" id="{23D14200-B5C7-69C7-225D-6F1EF8F3451E}"/>
                  </a:ext>
                </a:extLst>
              </p:cNvPr>
              <p:cNvPicPr/>
              <p:nvPr/>
            </p:nvPicPr>
            <p:blipFill>
              <a:blip r:embed="rId4"/>
              <a:stretch>
                <a:fillRect/>
              </a:stretch>
            </p:blipFill>
            <p:spPr>
              <a:xfrm>
                <a:off x="465480" y="945000"/>
                <a:ext cx="11324880" cy="4943520"/>
              </a:xfrm>
              <a:prstGeom prst="rect">
                <a:avLst/>
              </a:prstGeom>
            </p:spPr>
          </p:pic>
        </mc:Fallback>
      </mc:AlternateContent>
    </p:spTree>
    <p:extLst>
      <p:ext uri="{BB962C8B-B14F-4D97-AF65-F5344CB8AC3E}">
        <p14:creationId xmlns:p14="http://schemas.microsoft.com/office/powerpoint/2010/main" val="33524848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AD0EF683-0828-4517-8E0F-E85BAD42BA18}"/>
              </a:ext>
            </a:extLst>
          </p:cNvPr>
          <p:cNvSpPr>
            <a:spLocks noGrp="1" noChangeArrowheads="1"/>
          </p:cNvSpPr>
          <p:nvPr>
            <p:ph type="title"/>
          </p:nvPr>
        </p:nvSpPr>
        <p:spPr/>
        <p:txBody>
          <a:bodyPr/>
          <a:lstStyle/>
          <a:p>
            <a:pPr eaLnBrk="1" hangingPunct="1"/>
            <a:r>
              <a:rPr lang="en-US" altLang="en-US" dirty="0"/>
              <a:t>Federal Communications Act of 1934</a:t>
            </a:r>
          </a:p>
        </p:txBody>
      </p:sp>
      <p:sp>
        <p:nvSpPr>
          <p:cNvPr id="8195" name="Rectangle 3">
            <a:extLst>
              <a:ext uri="{FF2B5EF4-FFF2-40B4-BE49-F238E27FC236}">
                <a16:creationId xmlns:a16="http://schemas.microsoft.com/office/drawing/2014/main" id="{2B07147E-3A30-4217-8C42-14893A70B90A}"/>
              </a:ext>
            </a:extLst>
          </p:cNvPr>
          <p:cNvSpPr>
            <a:spLocks noGrp="1" noChangeArrowheads="1"/>
          </p:cNvSpPr>
          <p:nvPr>
            <p:ph idx="1"/>
          </p:nvPr>
        </p:nvSpPr>
        <p:spPr/>
        <p:txBody>
          <a:bodyPr>
            <a:normAutofit fontScale="92500" lnSpcReduction="20000"/>
          </a:bodyPr>
          <a:lstStyle/>
          <a:p>
            <a:pPr eaLnBrk="1" hangingPunct="1"/>
            <a:r>
              <a:rPr lang="en-US" altLang="en-US" dirty="0"/>
              <a:t>Makes it a crime for any person ‘‘to intercept and divulge or publish the contents of wire and radio communications.’’</a:t>
            </a:r>
          </a:p>
          <a:p>
            <a:pPr eaLnBrk="1" hangingPunct="1"/>
            <a:r>
              <a:rPr lang="en-US" altLang="en-US" dirty="0"/>
              <a:t>Did the court apply this to federal agents?</a:t>
            </a:r>
          </a:p>
          <a:p>
            <a:pPr lvl="1" eaLnBrk="1" hangingPunct="1"/>
            <a:r>
              <a:rPr lang="en-US" altLang="en-US" dirty="0"/>
              <a:t>Yes, and excluded wiretap evidence obtained without a warrant. (</a:t>
            </a:r>
            <a:r>
              <a:rPr lang="en-US" i="1" dirty="0"/>
              <a:t>Nardone </a:t>
            </a:r>
            <a:r>
              <a:rPr lang="en-US" i="1" dirty="0" err="1"/>
              <a:t>v.United</a:t>
            </a:r>
            <a:r>
              <a:rPr lang="en-US" i="1" dirty="0"/>
              <a:t> States</a:t>
            </a:r>
            <a:r>
              <a:rPr lang="en-US" dirty="0"/>
              <a:t>)</a:t>
            </a:r>
            <a:endParaRPr lang="en-US" altLang="en-US" dirty="0"/>
          </a:p>
          <a:p>
            <a:pPr eaLnBrk="1" hangingPunct="1"/>
            <a:r>
              <a:rPr lang="en-US" altLang="en-US" dirty="0"/>
              <a:t>How did DOJ interpret this?</a:t>
            </a:r>
          </a:p>
          <a:p>
            <a:pPr lvl="1" eaLnBrk="1" hangingPunct="1"/>
            <a:r>
              <a:rPr lang="en-US" altLang="en-US" dirty="0">
                <a:highlight>
                  <a:srgbClr val="FFFF00"/>
                </a:highlight>
              </a:rPr>
              <a:t>They could wiretap, just couldn’t use it for evidence.</a:t>
            </a:r>
          </a:p>
          <a:p>
            <a:pPr eaLnBrk="1" hangingPunct="1"/>
            <a:r>
              <a:rPr lang="en-US" altLang="en-US" dirty="0"/>
              <a:t>How would you know if they wiretapped your client if they do not introduce the evidence?</a:t>
            </a:r>
          </a:p>
          <a:p>
            <a:pPr lvl="1"/>
            <a:r>
              <a:rPr lang="en-US" altLang="en-US" dirty="0">
                <a:highlight>
                  <a:srgbClr val="FFFF00"/>
                </a:highlight>
              </a:rPr>
              <a:t>This is the fatal flaw of the exclusionary rule as a privacy protection</a:t>
            </a:r>
            <a:r>
              <a:rPr lang="en-US" altLang="en-US" dirty="0"/>
              <a:t>.</a:t>
            </a:r>
          </a:p>
        </p:txBody>
      </p:sp>
      <p:sp>
        <p:nvSpPr>
          <p:cNvPr id="2" name="Slide Number Placeholder 1">
            <a:extLst>
              <a:ext uri="{FF2B5EF4-FFF2-40B4-BE49-F238E27FC236}">
                <a16:creationId xmlns:a16="http://schemas.microsoft.com/office/drawing/2014/main" id="{7EA53BDE-353E-1F58-D798-988742FBAA6C}"/>
              </a:ext>
            </a:extLst>
          </p:cNvPr>
          <p:cNvSpPr>
            <a:spLocks noGrp="1"/>
          </p:cNvSpPr>
          <p:nvPr>
            <p:ph type="sldNum" sz="quarter" idx="12"/>
          </p:nvPr>
        </p:nvSpPr>
        <p:spPr/>
        <p:txBody>
          <a:bodyPr/>
          <a:lstStyle/>
          <a:p>
            <a:fld id="{8CDD72CE-15D5-43BE-841F-78925906E125}" type="slidenum">
              <a:rPr lang="en-US" smtClean="0"/>
              <a:t>35</a:t>
            </a:fld>
            <a:endParaRPr lang="en-US"/>
          </a:p>
        </p:txBody>
      </p:sp>
      <mc:AlternateContent xmlns:mc="http://schemas.openxmlformats.org/markup-compatibility/2006">
        <mc:Choice xmlns:p14="http://schemas.microsoft.com/office/powerpoint/2010/main" Requires="p14">
          <p:contentPart p14:bwMode="auto" r:id="rId2">
            <p14:nvContentPartPr>
              <p14:cNvPr id="3" name="Ink 2">
                <a:extLst>
                  <a:ext uri="{FF2B5EF4-FFF2-40B4-BE49-F238E27FC236}">
                    <a16:creationId xmlns:a16="http://schemas.microsoft.com/office/drawing/2014/main" id="{41961229-570F-9A40-6870-C1DDED6AD40B}"/>
                  </a:ext>
                </a:extLst>
              </p14:cNvPr>
              <p14:cNvContentPartPr/>
              <p14:nvPr/>
            </p14:nvContentPartPr>
            <p14:xfrm>
              <a:off x="507240" y="1303200"/>
              <a:ext cx="9277920" cy="1815840"/>
            </p14:xfrm>
          </p:contentPart>
        </mc:Choice>
        <mc:Fallback>
          <p:pic>
            <p:nvPicPr>
              <p:cNvPr id="3" name="Ink 2">
                <a:extLst>
                  <a:ext uri="{FF2B5EF4-FFF2-40B4-BE49-F238E27FC236}">
                    <a16:creationId xmlns:a16="http://schemas.microsoft.com/office/drawing/2014/main" id="{41961229-570F-9A40-6870-C1DDED6AD40B}"/>
                  </a:ext>
                </a:extLst>
              </p:cNvPr>
              <p:cNvPicPr/>
              <p:nvPr/>
            </p:nvPicPr>
            <p:blipFill>
              <a:blip r:embed="rId3"/>
              <a:stretch>
                <a:fillRect/>
              </a:stretch>
            </p:blipFill>
            <p:spPr>
              <a:xfrm>
                <a:off x="497880" y="1293840"/>
                <a:ext cx="9296640" cy="1834560"/>
              </a:xfrm>
              <a:prstGeom prst="rect">
                <a:avLst/>
              </a:prstGeom>
            </p:spPr>
          </p:pic>
        </mc:Fallback>
      </mc:AlternateContent>
    </p:spTree>
    <p:extLst>
      <p:ext uri="{BB962C8B-B14F-4D97-AF65-F5344CB8AC3E}">
        <p14:creationId xmlns:p14="http://schemas.microsoft.com/office/powerpoint/2010/main" val="5697894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223DD-A25A-4331-B0E3-21020715D3E9}"/>
              </a:ext>
            </a:extLst>
          </p:cNvPr>
          <p:cNvSpPr>
            <a:spLocks noGrp="1"/>
          </p:cNvSpPr>
          <p:nvPr>
            <p:ph type="title"/>
          </p:nvPr>
        </p:nvSpPr>
        <p:spPr/>
        <p:txBody>
          <a:bodyPr/>
          <a:lstStyle/>
          <a:p>
            <a:r>
              <a:rPr lang="en-US" i="1" dirty="0"/>
              <a:t>Katz v. United States</a:t>
            </a:r>
            <a:r>
              <a:rPr lang="en-US" dirty="0"/>
              <a:t>, 389 U.S. 347 (1967)</a:t>
            </a:r>
          </a:p>
        </p:txBody>
      </p:sp>
      <p:sp>
        <p:nvSpPr>
          <p:cNvPr id="3" name="Content Placeholder 2">
            <a:extLst>
              <a:ext uri="{FF2B5EF4-FFF2-40B4-BE49-F238E27FC236}">
                <a16:creationId xmlns:a16="http://schemas.microsoft.com/office/drawing/2014/main" id="{47FFB278-5E0F-4334-8ED2-D7FBC1F8D6FE}"/>
              </a:ext>
            </a:extLst>
          </p:cNvPr>
          <p:cNvSpPr>
            <a:spLocks noGrp="1"/>
          </p:cNvSpPr>
          <p:nvPr>
            <p:ph idx="1"/>
          </p:nvPr>
        </p:nvSpPr>
        <p:spPr/>
        <p:txBody>
          <a:bodyPr>
            <a:normAutofit lnSpcReduction="10000"/>
          </a:bodyPr>
          <a:lstStyle/>
          <a:p>
            <a:r>
              <a:rPr lang="en-US" dirty="0"/>
              <a:t>[One of the Warren Court expansions of criminal due process rights.]</a:t>
            </a:r>
          </a:p>
          <a:p>
            <a:r>
              <a:rPr lang="en-US" dirty="0"/>
              <a:t>The court found that defendant had a reasonable expectation of privacy when in a phone booth making a phone call. (The booth was bugged, not the phone.)</a:t>
            </a:r>
          </a:p>
          <a:p>
            <a:r>
              <a:rPr lang="en-US" dirty="0">
                <a:highlight>
                  <a:srgbClr val="FFFF00"/>
                </a:highlight>
              </a:rPr>
              <a:t>This established that the 4</a:t>
            </a:r>
            <a:r>
              <a:rPr lang="en-US" baseline="30000" dirty="0">
                <a:highlight>
                  <a:srgbClr val="FFFF00"/>
                </a:highlight>
              </a:rPr>
              <a:t>th</a:t>
            </a:r>
            <a:r>
              <a:rPr lang="en-US" dirty="0">
                <a:highlight>
                  <a:srgbClr val="FFFF00"/>
                </a:highlight>
              </a:rPr>
              <a:t> Amendment was not tied to trespass on the defendant's property. </a:t>
            </a:r>
          </a:p>
          <a:p>
            <a:r>
              <a:rPr lang="en-US" dirty="0"/>
              <a:t>Judge Harlan’s concurrence introduces the notion of </a:t>
            </a:r>
            <a:r>
              <a:rPr lang="en-US" dirty="0">
                <a:highlight>
                  <a:srgbClr val="FFFF00"/>
                </a:highlight>
              </a:rPr>
              <a:t>a reasonable expectation of privacy </a:t>
            </a:r>
            <a:r>
              <a:rPr lang="en-US" dirty="0"/>
              <a:t>as the test for whether a given situation is protected by the 4</a:t>
            </a:r>
            <a:r>
              <a:rPr lang="en-US" baseline="30000" dirty="0"/>
              <a:t>th</a:t>
            </a:r>
            <a:r>
              <a:rPr lang="en-US" dirty="0"/>
              <a:t> Amendment. </a:t>
            </a:r>
          </a:p>
        </p:txBody>
      </p:sp>
      <p:sp>
        <p:nvSpPr>
          <p:cNvPr id="4" name="Slide Number Placeholder 3">
            <a:extLst>
              <a:ext uri="{FF2B5EF4-FFF2-40B4-BE49-F238E27FC236}">
                <a16:creationId xmlns:a16="http://schemas.microsoft.com/office/drawing/2014/main" id="{450D7BAF-5B74-D577-3937-156EF122F80A}"/>
              </a:ext>
            </a:extLst>
          </p:cNvPr>
          <p:cNvSpPr>
            <a:spLocks noGrp="1"/>
          </p:cNvSpPr>
          <p:nvPr>
            <p:ph type="sldNum" sz="quarter" idx="12"/>
          </p:nvPr>
        </p:nvSpPr>
        <p:spPr/>
        <p:txBody>
          <a:bodyPr/>
          <a:lstStyle/>
          <a:p>
            <a:fld id="{8CDD72CE-15D5-43BE-841F-78925906E125}" type="slidenum">
              <a:rPr lang="en-US" smtClean="0"/>
              <a:t>36</a:t>
            </a:fld>
            <a:endParaRPr lang="en-US"/>
          </a:p>
        </p:txBody>
      </p:sp>
      <mc:AlternateContent xmlns:mc="http://schemas.openxmlformats.org/markup-compatibility/2006">
        <mc:Choice xmlns:p14="http://schemas.microsoft.com/office/powerpoint/2010/main" Requires="p14">
          <p:contentPart p14:bwMode="auto" r:id="rId2">
            <p14:nvContentPartPr>
              <p14:cNvPr id="5" name="Ink 4">
                <a:extLst>
                  <a:ext uri="{FF2B5EF4-FFF2-40B4-BE49-F238E27FC236}">
                    <a16:creationId xmlns:a16="http://schemas.microsoft.com/office/drawing/2014/main" id="{2619C22C-52CE-19D1-4249-7DADF3C5001D}"/>
                  </a:ext>
                </a:extLst>
              </p14:cNvPr>
              <p14:cNvContentPartPr/>
              <p14:nvPr/>
            </p14:nvContentPartPr>
            <p14:xfrm>
              <a:off x="1154520" y="441720"/>
              <a:ext cx="9782280" cy="4986360"/>
            </p14:xfrm>
          </p:contentPart>
        </mc:Choice>
        <mc:Fallback>
          <p:pic>
            <p:nvPicPr>
              <p:cNvPr id="5" name="Ink 4">
                <a:extLst>
                  <a:ext uri="{FF2B5EF4-FFF2-40B4-BE49-F238E27FC236}">
                    <a16:creationId xmlns:a16="http://schemas.microsoft.com/office/drawing/2014/main" id="{2619C22C-52CE-19D1-4249-7DADF3C5001D}"/>
                  </a:ext>
                </a:extLst>
              </p:cNvPr>
              <p:cNvPicPr/>
              <p:nvPr/>
            </p:nvPicPr>
            <p:blipFill>
              <a:blip r:embed="rId3"/>
              <a:stretch>
                <a:fillRect/>
              </a:stretch>
            </p:blipFill>
            <p:spPr>
              <a:xfrm>
                <a:off x="1145160" y="432360"/>
                <a:ext cx="9801000" cy="5005080"/>
              </a:xfrm>
              <a:prstGeom prst="rect">
                <a:avLst/>
              </a:prstGeom>
            </p:spPr>
          </p:pic>
        </mc:Fallback>
      </mc:AlternateContent>
    </p:spTree>
    <p:extLst>
      <p:ext uri="{BB962C8B-B14F-4D97-AF65-F5344CB8AC3E}">
        <p14:creationId xmlns:p14="http://schemas.microsoft.com/office/powerpoint/2010/main" val="24361716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801A2E29-55D3-42E6-A6A6-1E2F46F45BF4}"/>
              </a:ext>
            </a:extLst>
          </p:cNvPr>
          <p:cNvSpPr>
            <a:spLocks noGrp="1" noChangeArrowheads="1"/>
          </p:cNvSpPr>
          <p:nvPr>
            <p:ph type="title"/>
          </p:nvPr>
        </p:nvSpPr>
        <p:spPr/>
        <p:txBody>
          <a:bodyPr/>
          <a:lstStyle/>
          <a:p>
            <a:pPr eaLnBrk="1" hangingPunct="1"/>
            <a:r>
              <a:rPr lang="en-US" altLang="en-US" dirty="0"/>
              <a:t>The Extent of </a:t>
            </a:r>
            <a:r>
              <a:rPr lang="en-US" altLang="en-US" i="1" dirty="0"/>
              <a:t>Katz v. United States</a:t>
            </a:r>
            <a:r>
              <a:rPr lang="en-US" altLang="en-US" dirty="0"/>
              <a:t>, 389 U.S. 347 (1967)</a:t>
            </a:r>
          </a:p>
        </p:txBody>
      </p:sp>
      <p:sp>
        <p:nvSpPr>
          <p:cNvPr id="9219" name="Rectangle 3">
            <a:extLst>
              <a:ext uri="{FF2B5EF4-FFF2-40B4-BE49-F238E27FC236}">
                <a16:creationId xmlns:a16="http://schemas.microsoft.com/office/drawing/2014/main" id="{D136A62B-F03D-4FCB-A5AE-7B44A7A08828}"/>
              </a:ext>
            </a:extLst>
          </p:cNvPr>
          <p:cNvSpPr>
            <a:spLocks noGrp="1" noChangeArrowheads="1"/>
          </p:cNvSpPr>
          <p:nvPr>
            <p:ph idx="1"/>
          </p:nvPr>
        </p:nvSpPr>
        <p:spPr/>
        <p:txBody>
          <a:bodyPr>
            <a:normAutofit/>
          </a:bodyPr>
          <a:lstStyle/>
          <a:p>
            <a:pPr eaLnBrk="1" hangingPunct="1"/>
            <a:r>
              <a:rPr lang="en-US" altLang="en-US" dirty="0"/>
              <a:t>Remember that the Communications Act of 1934 had already limited wiretapping and prevented its introduction into evidence if done without a warrant.</a:t>
            </a:r>
          </a:p>
          <a:p>
            <a:pPr eaLnBrk="1" hangingPunct="1"/>
            <a:r>
              <a:rPr lang="en-US" altLang="en-US" dirty="0"/>
              <a:t>The </a:t>
            </a:r>
            <a:r>
              <a:rPr lang="en-US" altLang="en-US" i="1" dirty="0"/>
              <a:t>Katz</a:t>
            </a:r>
            <a:r>
              <a:rPr lang="en-US" altLang="en-US" dirty="0"/>
              <a:t> Court went beyond wiretapping and found that the fourth amendment protected against searches, </a:t>
            </a:r>
            <a:r>
              <a:rPr lang="en-US" altLang="en-US" dirty="0">
                <a:highlight>
                  <a:srgbClr val="FFFF00"/>
                </a:highlight>
              </a:rPr>
              <a:t>even if there was no trespass</a:t>
            </a:r>
            <a:r>
              <a:rPr lang="en-US" altLang="en-US" dirty="0"/>
              <a:t>.</a:t>
            </a:r>
          </a:p>
        </p:txBody>
      </p:sp>
      <p:sp>
        <p:nvSpPr>
          <p:cNvPr id="2" name="Slide Number Placeholder 1">
            <a:extLst>
              <a:ext uri="{FF2B5EF4-FFF2-40B4-BE49-F238E27FC236}">
                <a16:creationId xmlns:a16="http://schemas.microsoft.com/office/drawing/2014/main" id="{D6747D68-AA34-2C33-DA3F-48040FF00E35}"/>
              </a:ext>
            </a:extLst>
          </p:cNvPr>
          <p:cNvSpPr>
            <a:spLocks noGrp="1"/>
          </p:cNvSpPr>
          <p:nvPr>
            <p:ph type="sldNum" sz="quarter" idx="12"/>
          </p:nvPr>
        </p:nvSpPr>
        <p:spPr/>
        <p:txBody>
          <a:bodyPr/>
          <a:lstStyle/>
          <a:p>
            <a:fld id="{8CDD72CE-15D5-43BE-841F-78925906E125}" type="slidenum">
              <a:rPr lang="en-US" smtClean="0"/>
              <a:t>37</a:t>
            </a:fld>
            <a:endParaRPr lang="en-US"/>
          </a:p>
        </p:txBody>
      </p:sp>
    </p:spTree>
    <p:extLst>
      <p:ext uri="{BB962C8B-B14F-4D97-AF65-F5344CB8AC3E}">
        <p14:creationId xmlns:p14="http://schemas.microsoft.com/office/powerpoint/2010/main" val="30477506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B3701-4F2A-4A5A-B59A-FE34EF0FC412}"/>
              </a:ext>
            </a:extLst>
          </p:cNvPr>
          <p:cNvSpPr>
            <a:spLocks noGrp="1"/>
          </p:cNvSpPr>
          <p:nvPr>
            <p:ph type="title"/>
          </p:nvPr>
        </p:nvSpPr>
        <p:spPr/>
        <p:txBody>
          <a:bodyPr/>
          <a:lstStyle/>
          <a:p>
            <a:r>
              <a:rPr lang="en-US" i="1" dirty="0"/>
              <a:t>Katz</a:t>
            </a:r>
            <a:r>
              <a:rPr lang="en-US" dirty="0"/>
              <a:t> and Administrative Searches</a:t>
            </a:r>
          </a:p>
        </p:txBody>
      </p:sp>
      <p:sp>
        <p:nvSpPr>
          <p:cNvPr id="3" name="Content Placeholder 2">
            <a:extLst>
              <a:ext uri="{FF2B5EF4-FFF2-40B4-BE49-F238E27FC236}">
                <a16:creationId xmlns:a16="http://schemas.microsoft.com/office/drawing/2014/main" id="{72F0DD0C-39F0-4C97-90C2-DDDDAFA92FF0}"/>
              </a:ext>
            </a:extLst>
          </p:cNvPr>
          <p:cNvSpPr>
            <a:spLocks noGrp="1"/>
          </p:cNvSpPr>
          <p:nvPr>
            <p:ph idx="1"/>
          </p:nvPr>
        </p:nvSpPr>
        <p:spPr>
          <a:xfrm>
            <a:off x="838200" y="1825625"/>
            <a:ext cx="10171670" cy="4351338"/>
          </a:xfrm>
        </p:spPr>
        <p:txBody>
          <a:bodyPr>
            <a:normAutofit lnSpcReduction="10000"/>
          </a:bodyPr>
          <a:lstStyle/>
          <a:p>
            <a:r>
              <a:rPr lang="en-US" i="1" dirty="0"/>
              <a:t>Katz</a:t>
            </a:r>
            <a:r>
              <a:rPr lang="en-US" dirty="0"/>
              <a:t> is the same term as </a:t>
            </a:r>
            <a:r>
              <a:rPr lang="en-US" i="1" dirty="0"/>
              <a:t>Camara</a:t>
            </a:r>
            <a:r>
              <a:rPr lang="en-US" dirty="0"/>
              <a:t> and </a:t>
            </a:r>
            <a:r>
              <a:rPr lang="en-US" i="1" dirty="0"/>
              <a:t>See</a:t>
            </a:r>
            <a:r>
              <a:rPr lang="en-US" dirty="0"/>
              <a:t>. </a:t>
            </a:r>
          </a:p>
          <a:p>
            <a:r>
              <a:rPr lang="en-US" dirty="0"/>
              <a:t>All three of these decisions strengthen the individual’s expectation of privacy.</a:t>
            </a:r>
          </a:p>
          <a:p>
            <a:r>
              <a:rPr lang="en-US" dirty="0"/>
              <a:t>The administrative search cases now require a general/area warrant.</a:t>
            </a:r>
          </a:p>
          <a:p>
            <a:r>
              <a:rPr lang="en-US" dirty="0"/>
              <a:t>The criminal search requires a proper fourth amendment warrant for electronic eavesdropping even in a public place, </a:t>
            </a:r>
            <a:r>
              <a:rPr lang="en-US" dirty="0">
                <a:highlight>
                  <a:srgbClr val="FFFF00"/>
                </a:highlight>
              </a:rPr>
              <a:t>if the defendant has a reasonable expectation of privacy</a:t>
            </a:r>
            <a:r>
              <a:rPr lang="en-US" dirty="0"/>
              <a:t>.</a:t>
            </a:r>
          </a:p>
          <a:p>
            <a:r>
              <a:rPr lang="en-US" dirty="0"/>
              <a:t>What changes in the connected world is the extent to which you have given up your reasonable expectation of privacy.</a:t>
            </a:r>
          </a:p>
        </p:txBody>
      </p:sp>
      <p:sp>
        <p:nvSpPr>
          <p:cNvPr id="4" name="Slide Number Placeholder 3">
            <a:extLst>
              <a:ext uri="{FF2B5EF4-FFF2-40B4-BE49-F238E27FC236}">
                <a16:creationId xmlns:a16="http://schemas.microsoft.com/office/drawing/2014/main" id="{525A0B19-3E19-C960-D07F-906C06FCBD0E}"/>
              </a:ext>
            </a:extLst>
          </p:cNvPr>
          <p:cNvSpPr>
            <a:spLocks noGrp="1"/>
          </p:cNvSpPr>
          <p:nvPr>
            <p:ph type="sldNum" sz="quarter" idx="12"/>
          </p:nvPr>
        </p:nvSpPr>
        <p:spPr/>
        <p:txBody>
          <a:bodyPr/>
          <a:lstStyle/>
          <a:p>
            <a:fld id="{8CDD72CE-15D5-43BE-841F-78925906E125}" type="slidenum">
              <a:rPr lang="en-US" smtClean="0"/>
              <a:t>38</a:t>
            </a:fld>
            <a:endParaRPr lang="en-US"/>
          </a:p>
        </p:txBody>
      </p:sp>
      <mc:AlternateContent xmlns:mc="http://schemas.openxmlformats.org/markup-compatibility/2006">
        <mc:Choice xmlns:p14="http://schemas.microsoft.com/office/powerpoint/2010/main" Requires="p14">
          <p:contentPart p14:bwMode="auto" r:id="rId2">
            <p14:nvContentPartPr>
              <p14:cNvPr id="5" name="Ink 4">
                <a:extLst>
                  <a:ext uri="{FF2B5EF4-FFF2-40B4-BE49-F238E27FC236}">
                    <a16:creationId xmlns:a16="http://schemas.microsoft.com/office/drawing/2014/main" id="{BDFEFAE9-3F40-8F3B-0EED-28EBF2E8B31F}"/>
                  </a:ext>
                </a:extLst>
              </p14:cNvPr>
              <p14:cNvContentPartPr/>
              <p14:nvPr/>
            </p14:nvContentPartPr>
            <p14:xfrm>
              <a:off x="382320" y="1365480"/>
              <a:ext cx="11179440" cy="4894920"/>
            </p14:xfrm>
          </p:contentPart>
        </mc:Choice>
        <mc:Fallback>
          <p:pic>
            <p:nvPicPr>
              <p:cNvPr id="5" name="Ink 4">
                <a:extLst>
                  <a:ext uri="{FF2B5EF4-FFF2-40B4-BE49-F238E27FC236}">
                    <a16:creationId xmlns:a16="http://schemas.microsoft.com/office/drawing/2014/main" id="{BDFEFAE9-3F40-8F3B-0EED-28EBF2E8B31F}"/>
                  </a:ext>
                </a:extLst>
              </p:cNvPr>
              <p:cNvPicPr/>
              <p:nvPr/>
            </p:nvPicPr>
            <p:blipFill>
              <a:blip r:embed="rId3"/>
              <a:stretch>
                <a:fillRect/>
              </a:stretch>
            </p:blipFill>
            <p:spPr>
              <a:xfrm>
                <a:off x="372960" y="1356120"/>
                <a:ext cx="11198160" cy="4913640"/>
              </a:xfrm>
              <a:prstGeom prst="rect">
                <a:avLst/>
              </a:prstGeom>
            </p:spPr>
          </p:pic>
        </mc:Fallback>
      </mc:AlternateContent>
    </p:spTree>
    <p:extLst>
      <p:ext uri="{BB962C8B-B14F-4D97-AF65-F5344CB8AC3E}">
        <p14:creationId xmlns:p14="http://schemas.microsoft.com/office/powerpoint/2010/main" val="30193557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32FE1-4A61-484D-92EF-DBB3E7A0BE65}"/>
              </a:ext>
            </a:extLst>
          </p:cNvPr>
          <p:cNvSpPr>
            <a:spLocks noGrp="1"/>
          </p:cNvSpPr>
          <p:nvPr>
            <p:ph type="title"/>
          </p:nvPr>
        </p:nvSpPr>
        <p:spPr/>
        <p:txBody>
          <a:bodyPr/>
          <a:lstStyle/>
          <a:p>
            <a:r>
              <a:rPr lang="en-US" dirty="0"/>
              <a:t>The Flexibility of Reasonable Suspicion in Justifying a Search or Warrant</a:t>
            </a:r>
          </a:p>
        </p:txBody>
      </p:sp>
      <p:sp>
        <p:nvSpPr>
          <p:cNvPr id="3" name="Content Placeholder 2">
            <a:extLst>
              <a:ext uri="{FF2B5EF4-FFF2-40B4-BE49-F238E27FC236}">
                <a16:creationId xmlns:a16="http://schemas.microsoft.com/office/drawing/2014/main" id="{3E257F8F-08B7-44B4-9393-6C1F13377351}"/>
              </a:ext>
            </a:extLst>
          </p:cNvPr>
          <p:cNvSpPr>
            <a:spLocks noGrp="1"/>
          </p:cNvSpPr>
          <p:nvPr>
            <p:ph idx="1"/>
          </p:nvPr>
        </p:nvSpPr>
        <p:spPr>
          <a:xfrm>
            <a:off x="451461" y="1825625"/>
            <a:ext cx="10410127" cy="4351338"/>
          </a:xfrm>
        </p:spPr>
        <p:txBody>
          <a:bodyPr>
            <a:normAutofit/>
          </a:bodyPr>
          <a:lstStyle/>
          <a:p>
            <a:r>
              <a:rPr lang="en-US" dirty="0"/>
              <a:t>What about a search prompted by nothing more than an anonymous tip of a planned bombing? </a:t>
            </a:r>
          </a:p>
          <a:p>
            <a:pPr lvl="1"/>
            <a:r>
              <a:rPr lang="en-US" dirty="0"/>
              <a:t>[In one case the Supreme Court remarked that] it did not need to speculate about the circumstances under which the danger alleged in an anonymous tip might be so great as to justify a search even without a showing of reliability. </a:t>
            </a:r>
            <a:r>
              <a:rPr lang="en-US" dirty="0">
                <a:highlight>
                  <a:srgbClr val="FFFF00"/>
                </a:highlight>
              </a:rPr>
              <a:t>We do not say, for example, that a report of a person carrying a bomb need bear the indicia reliability we demand for a report of a person carrying a firearm before the police can constitutionally conduct a frisk.</a:t>
            </a:r>
          </a:p>
          <a:p>
            <a:r>
              <a:rPr lang="en-US" dirty="0">
                <a:highlight>
                  <a:srgbClr val="FFFF00"/>
                </a:highlight>
              </a:rPr>
              <a:t>[Does the warrant matter if you just want to stop the bombing?]</a:t>
            </a:r>
          </a:p>
        </p:txBody>
      </p:sp>
      <p:sp>
        <p:nvSpPr>
          <p:cNvPr id="4" name="Slide Number Placeholder 3">
            <a:extLst>
              <a:ext uri="{FF2B5EF4-FFF2-40B4-BE49-F238E27FC236}">
                <a16:creationId xmlns:a16="http://schemas.microsoft.com/office/drawing/2014/main" id="{8B8D2F1C-9407-04D3-239A-4770443B2DEB}"/>
              </a:ext>
            </a:extLst>
          </p:cNvPr>
          <p:cNvSpPr>
            <a:spLocks noGrp="1"/>
          </p:cNvSpPr>
          <p:nvPr>
            <p:ph type="sldNum" sz="quarter" idx="12"/>
          </p:nvPr>
        </p:nvSpPr>
        <p:spPr/>
        <p:txBody>
          <a:bodyPr/>
          <a:lstStyle/>
          <a:p>
            <a:fld id="{8CDD72CE-15D5-43BE-841F-78925906E125}" type="slidenum">
              <a:rPr lang="en-US" smtClean="0"/>
              <a:t>39</a:t>
            </a:fld>
            <a:endParaRPr lang="en-US"/>
          </a:p>
        </p:txBody>
      </p:sp>
      <mc:AlternateContent xmlns:mc="http://schemas.openxmlformats.org/markup-compatibility/2006">
        <mc:Choice xmlns:p14="http://schemas.microsoft.com/office/powerpoint/2010/main" Requires="p14">
          <p:contentPart p14:bwMode="auto" r:id="rId2">
            <p14:nvContentPartPr>
              <p14:cNvPr id="5" name="Ink 4">
                <a:extLst>
                  <a:ext uri="{FF2B5EF4-FFF2-40B4-BE49-F238E27FC236}">
                    <a16:creationId xmlns:a16="http://schemas.microsoft.com/office/drawing/2014/main" id="{C699D436-3634-F945-232F-67802E37A108}"/>
                  </a:ext>
                </a:extLst>
              </p14:cNvPr>
              <p14:cNvContentPartPr/>
              <p14:nvPr/>
            </p14:nvContentPartPr>
            <p14:xfrm>
              <a:off x="3360960" y="3648960"/>
              <a:ext cx="7519320" cy="2015280"/>
            </p14:xfrm>
          </p:contentPart>
        </mc:Choice>
        <mc:Fallback>
          <p:pic>
            <p:nvPicPr>
              <p:cNvPr id="5" name="Ink 4">
                <a:extLst>
                  <a:ext uri="{FF2B5EF4-FFF2-40B4-BE49-F238E27FC236}">
                    <a16:creationId xmlns:a16="http://schemas.microsoft.com/office/drawing/2014/main" id="{C699D436-3634-F945-232F-67802E37A108}"/>
                  </a:ext>
                </a:extLst>
              </p:cNvPr>
              <p:cNvPicPr/>
              <p:nvPr/>
            </p:nvPicPr>
            <p:blipFill>
              <a:blip r:embed="rId3"/>
              <a:stretch>
                <a:fillRect/>
              </a:stretch>
            </p:blipFill>
            <p:spPr>
              <a:xfrm>
                <a:off x="3351600" y="3639600"/>
                <a:ext cx="7538040" cy="2034000"/>
              </a:xfrm>
              <a:prstGeom prst="rect">
                <a:avLst/>
              </a:prstGeom>
            </p:spPr>
          </p:pic>
        </mc:Fallback>
      </mc:AlternateContent>
    </p:spTree>
    <p:extLst>
      <p:ext uri="{BB962C8B-B14F-4D97-AF65-F5344CB8AC3E}">
        <p14:creationId xmlns:p14="http://schemas.microsoft.com/office/powerpoint/2010/main" val="3475297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a:lstStyle/>
          <a:p>
            <a:pPr eaLnBrk="1" hangingPunct="1"/>
            <a:r>
              <a:rPr lang="en-US" dirty="0"/>
              <a:t>Searches in Law School</a:t>
            </a:r>
          </a:p>
        </p:txBody>
      </p:sp>
      <p:sp>
        <p:nvSpPr>
          <p:cNvPr id="6148" name="Rectangle 3"/>
          <p:cNvSpPr>
            <a:spLocks noGrp="1" noChangeArrowheads="1"/>
          </p:cNvSpPr>
          <p:nvPr>
            <p:ph type="body" idx="1"/>
          </p:nvPr>
        </p:nvSpPr>
        <p:spPr>
          <a:xfrm>
            <a:off x="838200" y="1825625"/>
            <a:ext cx="9466385" cy="4351338"/>
          </a:xfrm>
        </p:spPr>
        <p:txBody>
          <a:bodyPr>
            <a:normAutofit/>
          </a:bodyPr>
          <a:lstStyle/>
          <a:p>
            <a:pPr eaLnBrk="1" hangingPunct="1"/>
            <a:r>
              <a:rPr lang="en-US" dirty="0"/>
              <a:t>LSU Law students briefly see administrative searches (regulated industries) in their criminal procedure course.</a:t>
            </a:r>
          </a:p>
          <a:p>
            <a:pPr lvl="1"/>
            <a:r>
              <a:rPr lang="en-US" dirty="0"/>
              <a:t>If they take administrative law, they will learn about administrative searches in more detail.</a:t>
            </a:r>
          </a:p>
          <a:p>
            <a:pPr eaLnBrk="1" hangingPunct="1"/>
            <a:r>
              <a:rPr lang="en-US" dirty="0"/>
              <a:t>In criminal procedure, admirative searches are seen as an exception to the general rule that a search must be based on a 4th Amendment probable cause warrant.</a:t>
            </a:r>
          </a:p>
          <a:p>
            <a:pPr eaLnBrk="1" hangingPunct="1"/>
            <a:r>
              <a:rPr lang="en-US" dirty="0"/>
              <a:t>In reality, the administrative search world is likely larger than the world of 4</a:t>
            </a:r>
            <a:r>
              <a:rPr lang="en-US" baseline="30000" dirty="0"/>
              <a:t>th</a:t>
            </a:r>
            <a:r>
              <a:rPr lang="en-US" dirty="0"/>
              <a:t> Amendment probable cause warrants. </a:t>
            </a:r>
          </a:p>
        </p:txBody>
      </p:sp>
      <p:sp>
        <p:nvSpPr>
          <p:cNvPr id="2" name="Slide Number Placeholder 1">
            <a:extLst>
              <a:ext uri="{FF2B5EF4-FFF2-40B4-BE49-F238E27FC236}">
                <a16:creationId xmlns:a16="http://schemas.microsoft.com/office/drawing/2014/main" id="{56B01D09-908F-18C7-4CED-D837ABD8D748}"/>
              </a:ext>
            </a:extLst>
          </p:cNvPr>
          <p:cNvSpPr>
            <a:spLocks noGrp="1"/>
          </p:cNvSpPr>
          <p:nvPr>
            <p:ph type="sldNum" sz="quarter" idx="12"/>
          </p:nvPr>
        </p:nvSpPr>
        <p:spPr/>
        <p:txBody>
          <a:bodyPr/>
          <a:lstStyle/>
          <a:p>
            <a:fld id="{8CDD72CE-15D5-43BE-841F-78925906E125}" type="slidenum">
              <a:rPr lang="en-US" smtClean="0"/>
              <a:t>4</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A31D0-1BC6-4375-BC56-689D63EF55EF}"/>
              </a:ext>
            </a:extLst>
          </p:cNvPr>
          <p:cNvSpPr>
            <a:spLocks noGrp="1"/>
          </p:cNvSpPr>
          <p:nvPr>
            <p:ph type="title"/>
          </p:nvPr>
        </p:nvSpPr>
        <p:spPr/>
        <p:txBody>
          <a:bodyPr/>
          <a:lstStyle/>
          <a:p>
            <a:r>
              <a:rPr lang="en-US" dirty="0"/>
              <a:t>Omnibus Crime Control and Safe Streets Act (1968)</a:t>
            </a:r>
          </a:p>
        </p:txBody>
      </p:sp>
      <p:sp>
        <p:nvSpPr>
          <p:cNvPr id="3" name="Content Placeholder 2">
            <a:extLst>
              <a:ext uri="{FF2B5EF4-FFF2-40B4-BE49-F238E27FC236}">
                <a16:creationId xmlns:a16="http://schemas.microsoft.com/office/drawing/2014/main" id="{F55C914A-1D3F-489C-A4F6-19D9E92588FD}"/>
              </a:ext>
            </a:extLst>
          </p:cNvPr>
          <p:cNvSpPr>
            <a:spLocks noGrp="1"/>
          </p:cNvSpPr>
          <p:nvPr>
            <p:ph idx="1"/>
          </p:nvPr>
        </p:nvSpPr>
        <p:spPr>
          <a:xfrm>
            <a:off x="838200" y="1825625"/>
            <a:ext cx="9783726" cy="4351338"/>
          </a:xfrm>
        </p:spPr>
        <p:txBody>
          <a:bodyPr>
            <a:normAutofit fontScale="92500" lnSpcReduction="10000"/>
          </a:bodyPr>
          <a:lstStyle/>
          <a:p>
            <a:r>
              <a:rPr lang="en-US" dirty="0"/>
              <a:t>Response to </a:t>
            </a:r>
            <a:r>
              <a:rPr lang="en-US" i="1" dirty="0"/>
              <a:t>Katz</a:t>
            </a:r>
          </a:p>
          <a:p>
            <a:r>
              <a:rPr lang="en-US" dirty="0"/>
              <a:t>Title III established a procedure for the judicial authorization of electronic surveillance for the investigation and prevention of specified types of serious crimes and the use of the product of such surveillance in court proceedings. </a:t>
            </a:r>
          </a:p>
          <a:p>
            <a:r>
              <a:rPr lang="en-US" dirty="0"/>
              <a:t>It prohibited wiretapping and electronic surveillance by persons other than duly authorized law enforcement officers, personnel of the Federal Communications Commission, or communication common carriers monitoring communications in the normal course of their employment. </a:t>
            </a:r>
          </a:p>
          <a:p>
            <a:r>
              <a:rPr lang="en-US" dirty="0">
                <a:highlight>
                  <a:srgbClr val="FFFF00"/>
                </a:highlight>
              </a:rPr>
              <a:t>Title III, however, disclaimed any intention of legislating in the national security area</a:t>
            </a:r>
            <a:r>
              <a:rPr lang="en-US" dirty="0"/>
              <a:t>.</a:t>
            </a:r>
          </a:p>
        </p:txBody>
      </p:sp>
      <p:sp>
        <p:nvSpPr>
          <p:cNvPr id="4" name="Slide Number Placeholder 3">
            <a:extLst>
              <a:ext uri="{FF2B5EF4-FFF2-40B4-BE49-F238E27FC236}">
                <a16:creationId xmlns:a16="http://schemas.microsoft.com/office/drawing/2014/main" id="{4D663578-0ABD-1FF0-1F69-029C3A2E47C6}"/>
              </a:ext>
            </a:extLst>
          </p:cNvPr>
          <p:cNvSpPr>
            <a:spLocks noGrp="1"/>
          </p:cNvSpPr>
          <p:nvPr>
            <p:ph type="sldNum" sz="quarter" idx="12"/>
          </p:nvPr>
        </p:nvSpPr>
        <p:spPr/>
        <p:txBody>
          <a:bodyPr/>
          <a:lstStyle/>
          <a:p>
            <a:fld id="{8CDD72CE-15D5-43BE-841F-78925906E125}" type="slidenum">
              <a:rPr lang="en-US" smtClean="0"/>
              <a:t>40</a:t>
            </a:fld>
            <a:endParaRPr lang="en-US"/>
          </a:p>
        </p:txBody>
      </p:sp>
      <mc:AlternateContent xmlns:mc="http://schemas.openxmlformats.org/markup-compatibility/2006">
        <mc:Choice xmlns:p14="http://schemas.microsoft.com/office/powerpoint/2010/main" Requires="p14">
          <p:contentPart p14:bwMode="auto" r:id="rId2">
            <p14:nvContentPartPr>
              <p14:cNvPr id="5" name="Ink 4">
                <a:extLst>
                  <a:ext uri="{FF2B5EF4-FFF2-40B4-BE49-F238E27FC236}">
                    <a16:creationId xmlns:a16="http://schemas.microsoft.com/office/drawing/2014/main" id="{A6DE41FB-7DEB-C432-9DFE-770BB09E93F6}"/>
                  </a:ext>
                </a:extLst>
              </p14:cNvPr>
              <p14:cNvContentPartPr/>
              <p14:nvPr/>
            </p14:nvContentPartPr>
            <p14:xfrm>
              <a:off x="611640" y="1609200"/>
              <a:ext cx="9930960" cy="4757760"/>
            </p14:xfrm>
          </p:contentPart>
        </mc:Choice>
        <mc:Fallback>
          <p:pic>
            <p:nvPicPr>
              <p:cNvPr id="5" name="Ink 4">
                <a:extLst>
                  <a:ext uri="{FF2B5EF4-FFF2-40B4-BE49-F238E27FC236}">
                    <a16:creationId xmlns:a16="http://schemas.microsoft.com/office/drawing/2014/main" id="{A6DE41FB-7DEB-C432-9DFE-770BB09E93F6}"/>
                  </a:ext>
                </a:extLst>
              </p:cNvPr>
              <p:cNvPicPr/>
              <p:nvPr/>
            </p:nvPicPr>
            <p:blipFill>
              <a:blip r:embed="rId3"/>
              <a:stretch>
                <a:fillRect/>
              </a:stretch>
            </p:blipFill>
            <p:spPr>
              <a:xfrm>
                <a:off x="602280" y="1599840"/>
                <a:ext cx="9949680" cy="4776480"/>
              </a:xfrm>
              <a:prstGeom prst="rect">
                <a:avLst/>
              </a:prstGeom>
            </p:spPr>
          </p:pic>
        </mc:Fallback>
      </mc:AlternateContent>
    </p:spTree>
    <p:extLst>
      <p:ext uri="{BB962C8B-B14F-4D97-AF65-F5344CB8AC3E}">
        <p14:creationId xmlns:p14="http://schemas.microsoft.com/office/powerpoint/2010/main" val="9373196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89E51-C6F5-42B0-BE8E-0D0F6C21F3A2}"/>
              </a:ext>
            </a:extLst>
          </p:cNvPr>
          <p:cNvSpPr>
            <a:spLocks noGrp="1"/>
          </p:cNvSpPr>
          <p:nvPr>
            <p:ph type="ctrTitle"/>
          </p:nvPr>
        </p:nvSpPr>
        <p:spPr/>
        <p:txBody>
          <a:bodyPr/>
          <a:lstStyle/>
          <a:p>
            <a:r>
              <a:rPr lang="en-US" dirty="0"/>
              <a:t>A Domestic National Security Exception?</a:t>
            </a:r>
          </a:p>
        </p:txBody>
      </p:sp>
      <p:sp>
        <p:nvSpPr>
          <p:cNvPr id="4" name="Subtitle 3">
            <a:extLst>
              <a:ext uri="{FF2B5EF4-FFF2-40B4-BE49-F238E27FC236}">
                <a16:creationId xmlns:a16="http://schemas.microsoft.com/office/drawing/2014/main" id="{AAB89E14-EC17-47EA-8A79-D6B027F93027}"/>
              </a:ext>
            </a:extLst>
          </p:cNvPr>
          <p:cNvSpPr>
            <a:spLocks noGrp="1"/>
          </p:cNvSpPr>
          <p:nvPr>
            <p:ph type="subTitle" idx="1"/>
          </p:nvPr>
        </p:nvSpPr>
        <p:spPr/>
        <p:txBody>
          <a:bodyPr/>
          <a:lstStyle/>
          <a:p>
            <a:r>
              <a:rPr lang="en-US" altLang="en-US" i="1" dirty="0"/>
              <a:t>US v US District Court (Keith)</a:t>
            </a:r>
            <a:r>
              <a:rPr lang="en-US" altLang="en-US" dirty="0"/>
              <a:t>, 407 US 297 (1972)</a:t>
            </a:r>
            <a:endParaRPr lang="en-US" dirty="0"/>
          </a:p>
        </p:txBody>
      </p:sp>
      <p:sp>
        <p:nvSpPr>
          <p:cNvPr id="3" name="Slide Number Placeholder 2">
            <a:extLst>
              <a:ext uri="{FF2B5EF4-FFF2-40B4-BE49-F238E27FC236}">
                <a16:creationId xmlns:a16="http://schemas.microsoft.com/office/drawing/2014/main" id="{32445871-F288-76D2-97F2-9F2CEB924FFD}"/>
              </a:ext>
            </a:extLst>
          </p:cNvPr>
          <p:cNvSpPr>
            <a:spLocks noGrp="1"/>
          </p:cNvSpPr>
          <p:nvPr>
            <p:ph type="sldNum" sz="quarter" idx="12"/>
          </p:nvPr>
        </p:nvSpPr>
        <p:spPr/>
        <p:txBody>
          <a:bodyPr/>
          <a:lstStyle/>
          <a:p>
            <a:fld id="{8CDD72CE-15D5-43BE-841F-78925906E125}" type="slidenum">
              <a:rPr lang="en-US" smtClean="0"/>
              <a:t>41</a:t>
            </a:fld>
            <a:endParaRPr lang="en-US"/>
          </a:p>
        </p:txBody>
      </p:sp>
    </p:spTree>
    <p:extLst>
      <p:ext uri="{BB962C8B-B14F-4D97-AF65-F5344CB8AC3E}">
        <p14:creationId xmlns:p14="http://schemas.microsoft.com/office/powerpoint/2010/main" val="27266031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A92E1-5E7C-4FDA-A976-0A594865409F}"/>
              </a:ext>
            </a:extLst>
          </p:cNvPr>
          <p:cNvSpPr>
            <a:spLocks noGrp="1"/>
          </p:cNvSpPr>
          <p:nvPr>
            <p:ph type="title"/>
          </p:nvPr>
        </p:nvSpPr>
        <p:spPr/>
        <p:txBody>
          <a:bodyPr/>
          <a:lstStyle/>
          <a:p>
            <a:r>
              <a:rPr lang="en-US" dirty="0"/>
              <a:t>What is the underlying crime?</a:t>
            </a:r>
          </a:p>
        </p:txBody>
      </p:sp>
      <p:sp>
        <p:nvSpPr>
          <p:cNvPr id="3" name="Content Placeholder 2">
            <a:extLst>
              <a:ext uri="{FF2B5EF4-FFF2-40B4-BE49-F238E27FC236}">
                <a16:creationId xmlns:a16="http://schemas.microsoft.com/office/drawing/2014/main" id="{A790C254-A7C3-4678-80B2-5757469E65B0}"/>
              </a:ext>
            </a:extLst>
          </p:cNvPr>
          <p:cNvSpPr>
            <a:spLocks noGrp="1"/>
          </p:cNvSpPr>
          <p:nvPr>
            <p:ph idx="1"/>
          </p:nvPr>
        </p:nvSpPr>
        <p:spPr/>
        <p:txBody>
          <a:bodyPr/>
          <a:lstStyle/>
          <a:p>
            <a:r>
              <a:rPr lang="en-US" dirty="0"/>
              <a:t>Criminal trial of suspects who bombed a CIA office in Ann Arbor.</a:t>
            </a:r>
          </a:p>
          <a:p>
            <a:pPr lvl="1"/>
            <a:r>
              <a:rPr lang="en-US" dirty="0"/>
              <a:t>What was a CIA office doing in Ann Arbor, MI? </a:t>
            </a:r>
          </a:p>
          <a:p>
            <a:r>
              <a:rPr lang="en-US" dirty="0"/>
              <a:t>Was there foreign involvement?</a:t>
            </a:r>
          </a:p>
          <a:p>
            <a:pPr lvl="1"/>
            <a:r>
              <a:rPr lang="en-US" dirty="0"/>
              <a:t>The case did not involve any allegations of foreign involvement, it was just domestic antiwar groups.</a:t>
            </a:r>
          </a:p>
        </p:txBody>
      </p:sp>
      <p:sp>
        <p:nvSpPr>
          <p:cNvPr id="4" name="Slide Number Placeholder 3">
            <a:extLst>
              <a:ext uri="{FF2B5EF4-FFF2-40B4-BE49-F238E27FC236}">
                <a16:creationId xmlns:a16="http://schemas.microsoft.com/office/drawing/2014/main" id="{B29937AB-846D-325D-B5A6-32C3B0B84C7A}"/>
              </a:ext>
            </a:extLst>
          </p:cNvPr>
          <p:cNvSpPr>
            <a:spLocks noGrp="1"/>
          </p:cNvSpPr>
          <p:nvPr>
            <p:ph type="sldNum" sz="quarter" idx="12"/>
          </p:nvPr>
        </p:nvSpPr>
        <p:spPr/>
        <p:txBody>
          <a:bodyPr/>
          <a:lstStyle/>
          <a:p>
            <a:fld id="{8CDD72CE-15D5-43BE-841F-78925906E125}" type="slidenum">
              <a:rPr lang="en-US" smtClean="0"/>
              <a:t>42</a:t>
            </a:fld>
            <a:endParaRPr lang="en-US"/>
          </a:p>
        </p:txBody>
      </p:sp>
      <mc:AlternateContent xmlns:mc="http://schemas.openxmlformats.org/markup-compatibility/2006">
        <mc:Choice xmlns:p14="http://schemas.microsoft.com/office/powerpoint/2010/main" Requires="p14">
          <p:contentPart p14:bwMode="auto" r:id="rId2">
            <p14:nvContentPartPr>
              <p14:cNvPr id="5" name="Ink 4">
                <a:extLst>
                  <a:ext uri="{FF2B5EF4-FFF2-40B4-BE49-F238E27FC236}">
                    <a16:creationId xmlns:a16="http://schemas.microsoft.com/office/drawing/2014/main" id="{83E3A32F-7F44-F5F1-C49B-D7B022762312}"/>
                  </a:ext>
                </a:extLst>
              </p14:cNvPr>
              <p14:cNvContentPartPr/>
              <p14:nvPr/>
            </p14:nvContentPartPr>
            <p14:xfrm>
              <a:off x="753120" y="2334240"/>
              <a:ext cx="9376200" cy="2745360"/>
            </p14:xfrm>
          </p:contentPart>
        </mc:Choice>
        <mc:Fallback>
          <p:pic>
            <p:nvPicPr>
              <p:cNvPr id="5" name="Ink 4">
                <a:extLst>
                  <a:ext uri="{FF2B5EF4-FFF2-40B4-BE49-F238E27FC236}">
                    <a16:creationId xmlns:a16="http://schemas.microsoft.com/office/drawing/2014/main" id="{83E3A32F-7F44-F5F1-C49B-D7B022762312}"/>
                  </a:ext>
                </a:extLst>
              </p:cNvPr>
              <p:cNvPicPr/>
              <p:nvPr/>
            </p:nvPicPr>
            <p:blipFill>
              <a:blip r:embed="rId3"/>
              <a:stretch>
                <a:fillRect/>
              </a:stretch>
            </p:blipFill>
            <p:spPr>
              <a:xfrm>
                <a:off x="743760" y="2324880"/>
                <a:ext cx="9394920" cy="2764080"/>
              </a:xfrm>
              <a:prstGeom prst="rect">
                <a:avLst/>
              </a:prstGeom>
            </p:spPr>
          </p:pic>
        </mc:Fallback>
      </mc:AlternateContent>
    </p:spTree>
    <p:extLst>
      <p:ext uri="{BB962C8B-B14F-4D97-AF65-F5344CB8AC3E}">
        <p14:creationId xmlns:p14="http://schemas.microsoft.com/office/powerpoint/2010/main" val="12454390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BB70E-AFBD-4F40-B7FE-6288DE4F5560}"/>
              </a:ext>
            </a:extLst>
          </p:cNvPr>
          <p:cNvSpPr>
            <a:spLocks noGrp="1"/>
          </p:cNvSpPr>
          <p:nvPr>
            <p:ph type="title"/>
          </p:nvPr>
        </p:nvSpPr>
        <p:spPr/>
        <p:txBody>
          <a:bodyPr/>
          <a:lstStyle/>
          <a:p>
            <a:r>
              <a:rPr lang="en-US" dirty="0"/>
              <a:t>How was the evidence gathered?</a:t>
            </a:r>
          </a:p>
        </p:txBody>
      </p:sp>
      <p:sp>
        <p:nvSpPr>
          <p:cNvPr id="3" name="Text Placeholder 2">
            <a:extLst>
              <a:ext uri="{FF2B5EF4-FFF2-40B4-BE49-F238E27FC236}">
                <a16:creationId xmlns:a16="http://schemas.microsoft.com/office/drawing/2014/main" id="{81FEC814-B7DE-43F7-ADEF-CA108BADAE26}"/>
              </a:ext>
            </a:extLst>
          </p:cNvPr>
          <p:cNvSpPr>
            <a:spLocks noGrp="1"/>
          </p:cNvSpPr>
          <p:nvPr>
            <p:ph type="body" idx="1"/>
          </p:nvPr>
        </p:nvSpPr>
        <p:spPr/>
        <p:txBody>
          <a:bodyPr>
            <a:normAutofit/>
          </a:bodyPr>
          <a:lstStyle/>
          <a:p>
            <a:r>
              <a:rPr lang="en-US" dirty="0"/>
              <a:t>Warrantless Wiretaps</a:t>
            </a:r>
          </a:p>
          <a:p>
            <a:r>
              <a:rPr lang="en-US" dirty="0"/>
              <a:t>How were the wiretaps authorized?</a:t>
            </a:r>
          </a:p>
          <a:p>
            <a:pPr lvl="1"/>
            <a:r>
              <a:rPr lang="en-US" dirty="0"/>
              <a:t>The affidavit also stated that the Attorney General approved the wiretaps ‘‘to gather intelligence information deemed necessary to protect the nation from attempts of domestic organizations to attack and subvert the existing structure of the Government.’’</a:t>
            </a:r>
          </a:p>
          <a:p>
            <a:r>
              <a:rPr lang="en-US" dirty="0">
                <a:highlight>
                  <a:srgbClr val="FFFF00"/>
                </a:highlight>
              </a:rPr>
              <a:t>Would anyone have known about these wiretaps if the evidence had not been introduced in court?</a:t>
            </a:r>
          </a:p>
        </p:txBody>
      </p:sp>
      <p:sp>
        <p:nvSpPr>
          <p:cNvPr id="4" name="Slide Number Placeholder 3">
            <a:extLst>
              <a:ext uri="{FF2B5EF4-FFF2-40B4-BE49-F238E27FC236}">
                <a16:creationId xmlns:a16="http://schemas.microsoft.com/office/drawing/2014/main" id="{518A94B4-0F26-0E25-9F6D-F07F15DD8BD4}"/>
              </a:ext>
            </a:extLst>
          </p:cNvPr>
          <p:cNvSpPr>
            <a:spLocks noGrp="1"/>
          </p:cNvSpPr>
          <p:nvPr>
            <p:ph type="sldNum" sz="quarter" idx="12"/>
          </p:nvPr>
        </p:nvSpPr>
        <p:spPr/>
        <p:txBody>
          <a:bodyPr/>
          <a:lstStyle/>
          <a:p>
            <a:fld id="{CCF87B53-EB3A-4747-BE54-210E3FE1846B}" type="slidenum">
              <a:rPr lang="en-US" smtClean="0"/>
              <a:t>43</a:t>
            </a:fld>
            <a:endParaRPr lang="en-US"/>
          </a:p>
        </p:txBody>
      </p:sp>
      <mc:AlternateContent xmlns:mc="http://schemas.openxmlformats.org/markup-compatibility/2006">
        <mc:Choice xmlns:p14="http://schemas.microsoft.com/office/powerpoint/2010/main" Requires="p14">
          <p:contentPart p14:bwMode="auto" r:id="rId2">
            <p14:nvContentPartPr>
              <p14:cNvPr id="5" name="Ink 4">
                <a:extLst>
                  <a:ext uri="{FF2B5EF4-FFF2-40B4-BE49-F238E27FC236}">
                    <a16:creationId xmlns:a16="http://schemas.microsoft.com/office/drawing/2014/main" id="{630B7089-331E-A66D-40B5-CB9D54AE58ED}"/>
                  </a:ext>
                </a:extLst>
              </p14:cNvPr>
              <p14:cNvContentPartPr/>
              <p14:nvPr/>
            </p14:nvContentPartPr>
            <p14:xfrm>
              <a:off x="1559520" y="3797640"/>
              <a:ext cx="9238320" cy="639000"/>
            </p14:xfrm>
          </p:contentPart>
        </mc:Choice>
        <mc:Fallback>
          <p:pic>
            <p:nvPicPr>
              <p:cNvPr id="5" name="Ink 4">
                <a:extLst>
                  <a:ext uri="{FF2B5EF4-FFF2-40B4-BE49-F238E27FC236}">
                    <a16:creationId xmlns:a16="http://schemas.microsoft.com/office/drawing/2014/main" id="{630B7089-331E-A66D-40B5-CB9D54AE58ED}"/>
                  </a:ext>
                </a:extLst>
              </p:cNvPr>
              <p:cNvPicPr/>
              <p:nvPr/>
            </p:nvPicPr>
            <p:blipFill>
              <a:blip r:embed="rId3"/>
              <a:stretch>
                <a:fillRect/>
              </a:stretch>
            </p:blipFill>
            <p:spPr>
              <a:xfrm>
                <a:off x="1550160" y="3788280"/>
                <a:ext cx="9257040" cy="657720"/>
              </a:xfrm>
              <a:prstGeom prst="rect">
                <a:avLst/>
              </a:prstGeom>
            </p:spPr>
          </p:pic>
        </mc:Fallback>
      </mc:AlternateContent>
    </p:spTree>
    <p:extLst>
      <p:ext uri="{BB962C8B-B14F-4D97-AF65-F5344CB8AC3E}">
        <p14:creationId xmlns:p14="http://schemas.microsoft.com/office/powerpoint/2010/main" val="55639668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A117D-5159-4E96-BF8B-513A8DE93201}"/>
              </a:ext>
            </a:extLst>
          </p:cNvPr>
          <p:cNvSpPr>
            <a:spLocks noGrp="1"/>
          </p:cNvSpPr>
          <p:nvPr>
            <p:ph type="title"/>
          </p:nvPr>
        </p:nvSpPr>
        <p:spPr/>
        <p:txBody>
          <a:bodyPr/>
          <a:lstStyle/>
          <a:p>
            <a:r>
              <a:rPr lang="en-US" dirty="0"/>
              <a:t>Did the Omnibus Crime Control Bill control?</a:t>
            </a:r>
          </a:p>
        </p:txBody>
      </p:sp>
      <p:sp>
        <p:nvSpPr>
          <p:cNvPr id="3" name="Text Placeholder 2">
            <a:extLst>
              <a:ext uri="{FF2B5EF4-FFF2-40B4-BE49-F238E27FC236}">
                <a16:creationId xmlns:a16="http://schemas.microsoft.com/office/drawing/2014/main" id="{90B3A080-FAB7-4DE5-97FB-50543C1D574C}"/>
              </a:ext>
            </a:extLst>
          </p:cNvPr>
          <p:cNvSpPr>
            <a:spLocks noGrp="1"/>
          </p:cNvSpPr>
          <p:nvPr>
            <p:ph type="body" idx="1"/>
          </p:nvPr>
        </p:nvSpPr>
        <p:spPr/>
        <p:txBody>
          <a:bodyPr>
            <a:normAutofit/>
          </a:bodyPr>
          <a:lstStyle/>
          <a:p>
            <a:pPr lvl="0"/>
            <a:r>
              <a:rPr lang="en-US" dirty="0"/>
              <a:t>What language excluded this sort of crime from the statute?</a:t>
            </a:r>
          </a:p>
          <a:p>
            <a:pPr lvl="1"/>
            <a:r>
              <a:rPr lang="en-US" dirty="0"/>
              <a:t>Nor shall anything contained in this chapter be deemed to limit the constitutional power of the President to take such measures as he deems necessary to protect the United States against the overthrow of the Government by force or other unlawful means, or against any other clear and present danger to the structure or existence of the Government.</a:t>
            </a:r>
          </a:p>
          <a:p>
            <a:pPr lvl="1"/>
            <a:r>
              <a:rPr lang="en-US" dirty="0">
                <a:highlight>
                  <a:srgbClr val="FFFF00"/>
                </a:highlight>
              </a:rPr>
              <a:t>[Does this draw a distinction between domestic and foreign?]</a:t>
            </a:r>
          </a:p>
          <a:p>
            <a:r>
              <a:rPr lang="en-US" dirty="0"/>
              <a:t>Having found that the crime bill did not control, the court must look to the Constitution for standards.</a:t>
            </a:r>
          </a:p>
        </p:txBody>
      </p:sp>
      <p:sp>
        <p:nvSpPr>
          <p:cNvPr id="4" name="Slide Number Placeholder 3">
            <a:extLst>
              <a:ext uri="{FF2B5EF4-FFF2-40B4-BE49-F238E27FC236}">
                <a16:creationId xmlns:a16="http://schemas.microsoft.com/office/drawing/2014/main" id="{65BDBBA3-2615-4B75-EAEF-A677C2AD7A8B}"/>
              </a:ext>
            </a:extLst>
          </p:cNvPr>
          <p:cNvSpPr>
            <a:spLocks noGrp="1"/>
          </p:cNvSpPr>
          <p:nvPr>
            <p:ph type="sldNum" sz="quarter" idx="12"/>
          </p:nvPr>
        </p:nvSpPr>
        <p:spPr/>
        <p:txBody>
          <a:bodyPr/>
          <a:lstStyle/>
          <a:p>
            <a:fld id="{CCF87B53-EB3A-4747-BE54-210E3FE1846B}" type="slidenum">
              <a:rPr lang="en-US" smtClean="0"/>
              <a:t>44</a:t>
            </a:fld>
            <a:endParaRPr lang="en-US"/>
          </a:p>
        </p:txBody>
      </p:sp>
      <mc:AlternateContent xmlns:mc="http://schemas.openxmlformats.org/markup-compatibility/2006">
        <mc:Choice xmlns:p14="http://schemas.microsoft.com/office/powerpoint/2010/main" Requires="p14">
          <p:contentPart p14:bwMode="auto" r:id="rId2">
            <p14:nvContentPartPr>
              <p14:cNvPr id="5" name="Ink 4">
                <a:extLst>
                  <a:ext uri="{FF2B5EF4-FFF2-40B4-BE49-F238E27FC236}">
                    <a16:creationId xmlns:a16="http://schemas.microsoft.com/office/drawing/2014/main" id="{8B5D8560-2799-B0B1-3578-FA2101403AC4}"/>
                  </a:ext>
                </a:extLst>
              </p14:cNvPr>
              <p14:cNvContentPartPr/>
              <p14:nvPr/>
            </p14:nvContentPartPr>
            <p14:xfrm>
              <a:off x="1120680" y="2259720"/>
              <a:ext cx="10046160" cy="3069000"/>
            </p14:xfrm>
          </p:contentPart>
        </mc:Choice>
        <mc:Fallback>
          <p:pic>
            <p:nvPicPr>
              <p:cNvPr id="5" name="Ink 4">
                <a:extLst>
                  <a:ext uri="{FF2B5EF4-FFF2-40B4-BE49-F238E27FC236}">
                    <a16:creationId xmlns:a16="http://schemas.microsoft.com/office/drawing/2014/main" id="{8B5D8560-2799-B0B1-3578-FA2101403AC4}"/>
                  </a:ext>
                </a:extLst>
              </p:cNvPr>
              <p:cNvPicPr/>
              <p:nvPr/>
            </p:nvPicPr>
            <p:blipFill>
              <a:blip r:embed="rId3"/>
              <a:stretch>
                <a:fillRect/>
              </a:stretch>
            </p:blipFill>
            <p:spPr>
              <a:xfrm>
                <a:off x="1111320" y="2250360"/>
                <a:ext cx="10064880" cy="3087720"/>
              </a:xfrm>
              <a:prstGeom prst="rect">
                <a:avLst/>
              </a:prstGeom>
            </p:spPr>
          </p:pic>
        </mc:Fallback>
      </mc:AlternateContent>
    </p:spTree>
    <p:extLst>
      <p:ext uri="{BB962C8B-B14F-4D97-AF65-F5344CB8AC3E}">
        <p14:creationId xmlns:p14="http://schemas.microsoft.com/office/powerpoint/2010/main" val="385226774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2ABB5-FA45-492A-A941-82DF75B8D514}"/>
              </a:ext>
            </a:extLst>
          </p:cNvPr>
          <p:cNvSpPr>
            <a:spLocks noGrp="1"/>
          </p:cNvSpPr>
          <p:nvPr>
            <p:ph type="title"/>
          </p:nvPr>
        </p:nvSpPr>
        <p:spPr/>
        <p:txBody>
          <a:bodyPr/>
          <a:lstStyle/>
          <a:p>
            <a:r>
              <a:rPr lang="en-US" dirty="0"/>
              <a:t>What Does the Government Argue this National Security Exemption Means?</a:t>
            </a:r>
          </a:p>
        </p:txBody>
      </p:sp>
      <p:sp>
        <p:nvSpPr>
          <p:cNvPr id="3" name="Text Placeholder 2">
            <a:extLst>
              <a:ext uri="{FF2B5EF4-FFF2-40B4-BE49-F238E27FC236}">
                <a16:creationId xmlns:a16="http://schemas.microsoft.com/office/drawing/2014/main" id="{6475F455-677C-4A1F-9A3A-6DDBE755F408}"/>
              </a:ext>
            </a:extLst>
          </p:cNvPr>
          <p:cNvSpPr>
            <a:spLocks noGrp="1"/>
          </p:cNvSpPr>
          <p:nvPr>
            <p:ph type="body" idx="1"/>
          </p:nvPr>
        </p:nvSpPr>
        <p:spPr>
          <a:xfrm>
            <a:off x="838200" y="1825625"/>
            <a:ext cx="10515600" cy="4667250"/>
          </a:xfrm>
        </p:spPr>
        <p:txBody>
          <a:bodyPr>
            <a:normAutofit fontScale="92500" lnSpcReduction="10000"/>
          </a:bodyPr>
          <a:lstStyle/>
          <a:p>
            <a:r>
              <a:rPr lang="en-US" dirty="0"/>
              <a:t>It argues that ‘</a:t>
            </a:r>
            <a:r>
              <a:rPr lang="en-US" dirty="0">
                <a:highlight>
                  <a:srgbClr val="FFFF00"/>
                </a:highlight>
              </a:rPr>
              <a:t>‘in excepting national security surveillances from the Act’s warrant requirement Congress recognized the President’s authority to conduct such surveillances without prior judicial approval.’’</a:t>
            </a:r>
          </a:p>
          <a:p>
            <a:r>
              <a:rPr lang="en-US" dirty="0"/>
              <a:t>What is the real question before the court?</a:t>
            </a:r>
          </a:p>
          <a:p>
            <a:pPr lvl="1"/>
            <a:r>
              <a:rPr lang="en-US" dirty="0"/>
              <a:t>Whether safeguards other than prior authorization by a magistrate would satisfy the Fourth Amendment in a situation involving the national security. . . .</a:t>
            </a:r>
          </a:p>
          <a:p>
            <a:r>
              <a:rPr lang="en-US" dirty="0"/>
              <a:t>Key fact – the crime had happened and the perpetrators were in custody.</a:t>
            </a:r>
          </a:p>
          <a:p>
            <a:pPr lvl="1"/>
            <a:r>
              <a:rPr lang="en-US" dirty="0">
                <a:highlight>
                  <a:srgbClr val="FFFF00"/>
                </a:highlight>
              </a:rPr>
              <a:t>How does the situation change when you are concerned about future attacks?</a:t>
            </a:r>
          </a:p>
          <a:p>
            <a:pPr lvl="1"/>
            <a:r>
              <a:rPr lang="en-US" dirty="0">
                <a:highlight>
                  <a:srgbClr val="FFFF00"/>
                </a:highlight>
              </a:rPr>
              <a:t>The difference is between prevention, which may not involve a criminal prosecution, and punishment, which is intended to involve a criminal prosecution. </a:t>
            </a:r>
          </a:p>
        </p:txBody>
      </p:sp>
      <p:sp>
        <p:nvSpPr>
          <p:cNvPr id="4" name="Slide Number Placeholder 3">
            <a:extLst>
              <a:ext uri="{FF2B5EF4-FFF2-40B4-BE49-F238E27FC236}">
                <a16:creationId xmlns:a16="http://schemas.microsoft.com/office/drawing/2014/main" id="{03534EE0-2730-7843-D091-15C6CB176B0F}"/>
              </a:ext>
            </a:extLst>
          </p:cNvPr>
          <p:cNvSpPr>
            <a:spLocks noGrp="1"/>
          </p:cNvSpPr>
          <p:nvPr>
            <p:ph type="sldNum" sz="quarter" idx="12"/>
          </p:nvPr>
        </p:nvSpPr>
        <p:spPr/>
        <p:txBody>
          <a:bodyPr/>
          <a:lstStyle/>
          <a:p>
            <a:fld id="{CCF87B53-EB3A-4747-BE54-210E3FE1846B}" type="slidenum">
              <a:rPr lang="en-US" smtClean="0"/>
              <a:t>45</a:t>
            </a:fld>
            <a:endParaRPr lang="en-US"/>
          </a:p>
        </p:txBody>
      </p:sp>
      <mc:AlternateContent xmlns:mc="http://schemas.openxmlformats.org/markup-compatibility/2006">
        <mc:Choice xmlns:p14="http://schemas.microsoft.com/office/powerpoint/2010/main" Requires="p14">
          <p:contentPart p14:bwMode="auto" r:id="rId2">
            <p14:nvContentPartPr>
              <p14:cNvPr id="5" name="Ink 4">
                <a:extLst>
                  <a:ext uri="{FF2B5EF4-FFF2-40B4-BE49-F238E27FC236}">
                    <a16:creationId xmlns:a16="http://schemas.microsoft.com/office/drawing/2014/main" id="{FC545496-6F40-A297-4D8E-C3210B34845D}"/>
                  </a:ext>
                </a:extLst>
              </p14:cNvPr>
              <p14:cNvContentPartPr/>
              <p14:nvPr/>
            </p14:nvContentPartPr>
            <p14:xfrm>
              <a:off x="1061640" y="3286440"/>
              <a:ext cx="10123560" cy="3170880"/>
            </p14:xfrm>
          </p:contentPart>
        </mc:Choice>
        <mc:Fallback>
          <p:pic>
            <p:nvPicPr>
              <p:cNvPr id="5" name="Ink 4">
                <a:extLst>
                  <a:ext uri="{FF2B5EF4-FFF2-40B4-BE49-F238E27FC236}">
                    <a16:creationId xmlns:a16="http://schemas.microsoft.com/office/drawing/2014/main" id="{FC545496-6F40-A297-4D8E-C3210B34845D}"/>
                  </a:ext>
                </a:extLst>
              </p:cNvPr>
              <p:cNvPicPr/>
              <p:nvPr/>
            </p:nvPicPr>
            <p:blipFill>
              <a:blip r:embed="rId3"/>
              <a:stretch>
                <a:fillRect/>
              </a:stretch>
            </p:blipFill>
            <p:spPr>
              <a:xfrm>
                <a:off x="1052280" y="3277080"/>
                <a:ext cx="10142280" cy="3189600"/>
              </a:xfrm>
              <a:prstGeom prst="rect">
                <a:avLst/>
              </a:prstGeom>
            </p:spPr>
          </p:pic>
        </mc:Fallback>
      </mc:AlternateContent>
    </p:spTree>
    <p:extLst>
      <p:ext uri="{BB962C8B-B14F-4D97-AF65-F5344CB8AC3E}">
        <p14:creationId xmlns:p14="http://schemas.microsoft.com/office/powerpoint/2010/main" val="33098655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66C89-F1E0-4594-B53B-3121FAEF10E9}"/>
              </a:ext>
            </a:extLst>
          </p:cNvPr>
          <p:cNvSpPr>
            <a:spLocks noGrp="1"/>
          </p:cNvSpPr>
          <p:nvPr>
            <p:ph type="title"/>
          </p:nvPr>
        </p:nvSpPr>
        <p:spPr/>
        <p:txBody>
          <a:bodyPr/>
          <a:lstStyle/>
          <a:p>
            <a:r>
              <a:rPr lang="en-US" dirty="0"/>
              <a:t>Does This Court See Exceptions Consuming the 4th Amendment?</a:t>
            </a:r>
          </a:p>
        </p:txBody>
      </p:sp>
      <p:sp>
        <p:nvSpPr>
          <p:cNvPr id="3" name="Text Placeholder 2">
            <a:extLst>
              <a:ext uri="{FF2B5EF4-FFF2-40B4-BE49-F238E27FC236}">
                <a16:creationId xmlns:a16="http://schemas.microsoft.com/office/drawing/2014/main" id="{19A0ACB1-0B91-49EF-AC8E-3ABE7E9551A6}"/>
              </a:ext>
            </a:extLst>
          </p:cNvPr>
          <p:cNvSpPr>
            <a:spLocks noGrp="1"/>
          </p:cNvSpPr>
          <p:nvPr>
            <p:ph type="body" idx="1"/>
          </p:nvPr>
        </p:nvSpPr>
        <p:spPr>
          <a:xfrm>
            <a:off x="689113" y="1825625"/>
            <a:ext cx="10664687" cy="4351338"/>
          </a:xfrm>
        </p:spPr>
        <p:txBody>
          <a:bodyPr>
            <a:normAutofit/>
          </a:bodyPr>
          <a:lstStyle/>
          <a:p>
            <a:r>
              <a:rPr lang="en-US" dirty="0"/>
              <a:t>It is true that there have been some exceptions to the warrant requirement. But those exceptions are few in number and carefully delineated; in general, </a:t>
            </a:r>
            <a:r>
              <a:rPr lang="en-US" dirty="0">
                <a:highlight>
                  <a:srgbClr val="FFFF00"/>
                </a:highlight>
              </a:rPr>
              <a:t>they serve the legitimate needs of law enforcement officers to protect their own wellbeing and preserve evidence from destruction.</a:t>
            </a:r>
          </a:p>
          <a:p>
            <a:r>
              <a:rPr lang="en-US" dirty="0">
                <a:highlight>
                  <a:srgbClr val="FFFF00"/>
                </a:highlight>
              </a:rPr>
              <a:t>[These are time and location limited]</a:t>
            </a:r>
          </a:p>
          <a:p>
            <a:r>
              <a:rPr lang="en-US" dirty="0"/>
              <a:t>(The Supreme Court has added several more exceptions since this case was decided, but mostly of the same kind.)</a:t>
            </a:r>
          </a:p>
        </p:txBody>
      </p:sp>
      <p:sp>
        <p:nvSpPr>
          <p:cNvPr id="4" name="Slide Number Placeholder 3">
            <a:extLst>
              <a:ext uri="{FF2B5EF4-FFF2-40B4-BE49-F238E27FC236}">
                <a16:creationId xmlns:a16="http://schemas.microsoft.com/office/drawing/2014/main" id="{9588C486-317B-A8A4-3B3A-974E74198F26}"/>
              </a:ext>
            </a:extLst>
          </p:cNvPr>
          <p:cNvSpPr>
            <a:spLocks noGrp="1"/>
          </p:cNvSpPr>
          <p:nvPr>
            <p:ph type="sldNum" sz="quarter" idx="12"/>
          </p:nvPr>
        </p:nvSpPr>
        <p:spPr/>
        <p:txBody>
          <a:bodyPr/>
          <a:lstStyle/>
          <a:p>
            <a:fld id="{CCF87B53-EB3A-4747-BE54-210E3FE1846B}" type="slidenum">
              <a:rPr lang="en-US" smtClean="0"/>
              <a:t>46</a:t>
            </a:fld>
            <a:endParaRPr lang="en-US"/>
          </a:p>
        </p:txBody>
      </p:sp>
    </p:spTree>
    <p:extLst>
      <p:ext uri="{BB962C8B-B14F-4D97-AF65-F5344CB8AC3E}">
        <p14:creationId xmlns:p14="http://schemas.microsoft.com/office/powerpoint/2010/main" val="25651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A7369-14E0-4D9C-B664-B60E8F20EC4C}"/>
              </a:ext>
            </a:extLst>
          </p:cNvPr>
          <p:cNvSpPr>
            <a:spLocks noGrp="1"/>
          </p:cNvSpPr>
          <p:nvPr>
            <p:ph type="title"/>
          </p:nvPr>
        </p:nvSpPr>
        <p:spPr/>
        <p:txBody>
          <a:bodyPr/>
          <a:lstStyle/>
          <a:p>
            <a:r>
              <a:rPr lang="en-US" dirty="0"/>
              <a:t>What does the Court see as the Historical Judgment behind the 4th Amendment?</a:t>
            </a:r>
          </a:p>
        </p:txBody>
      </p:sp>
      <p:sp>
        <p:nvSpPr>
          <p:cNvPr id="3" name="Text Placeholder 2">
            <a:extLst>
              <a:ext uri="{FF2B5EF4-FFF2-40B4-BE49-F238E27FC236}">
                <a16:creationId xmlns:a16="http://schemas.microsoft.com/office/drawing/2014/main" id="{3F3A288B-83DA-43A6-9A0F-E2A4D4A7CCA2}"/>
              </a:ext>
            </a:extLst>
          </p:cNvPr>
          <p:cNvSpPr>
            <a:spLocks noGrp="1"/>
          </p:cNvSpPr>
          <p:nvPr>
            <p:ph type="body" idx="1"/>
          </p:nvPr>
        </p:nvSpPr>
        <p:spPr>
          <a:xfrm>
            <a:off x="838200" y="2303585"/>
            <a:ext cx="10515600" cy="3873378"/>
          </a:xfrm>
        </p:spPr>
        <p:txBody>
          <a:bodyPr/>
          <a:lstStyle/>
          <a:p>
            <a:r>
              <a:rPr lang="en-US" dirty="0"/>
              <a:t>The historical judgment, which the Fourth Amendment accepts, is that </a:t>
            </a:r>
            <a:r>
              <a:rPr lang="en-US" dirty="0">
                <a:highlight>
                  <a:srgbClr val="FFFF00"/>
                </a:highlight>
              </a:rPr>
              <a:t>unreviewed executive discretion may yield too readily to pressures to obtain incriminating evidence and overlook potential invasions of privacy and protected speech</a:t>
            </a:r>
            <a:r>
              <a:rPr lang="en-US" dirty="0"/>
              <a:t>.</a:t>
            </a:r>
          </a:p>
        </p:txBody>
      </p:sp>
      <p:sp>
        <p:nvSpPr>
          <p:cNvPr id="4" name="Slide Number Placeholder 3">
            <a:extLst>
              <a:ext uri="{FF2B5EF4-FFF2-40B4-BE49-F238E27FC236}">
                <a16:creationId xmlns:a16="http://schemas.microsoft.com/office/drawing/2014/main" id="{148479A5-9544-0DB3-039B-8BC8037586A5}"/>
              </a:ext>
            </a:extLst>
          </p:cNvPr>
          <p:cNvSpPr>
            <a:spLocks noGrp="1"/>
          </p:cNvSpPr>
          <p:nvPr>
            <p:ph type="sldNum" sz="quarter" idx="12"/>
          </p:nvPr>
        </p:nvSpPr>
        <p:spPr/>
        <p:txBody>
          <a:bodyPr/>
          <a:lstStyle/>
          <a:p>
            <a:fld id="{CCF87B53-EB3A-4747-BE54-210E3FE1846B}" type="slidenum">
              <a:rPr lang="en-US" smtClean="0"/>
              <a:t>47</a:t>
            </a:fld>
            <a:endParaRPr lang="en-US"/>
          </a:p>
        </p:txBody>
      </p:sp>
    </p:spTree>
    <p:extLst>
      <p:ext uri="{BB962C8B-B14F-4D97-AF65-F5344CB8AC3E}">
        <p14:creationId xmlns:p14="http://schemas.microsoft.com/office/powerpoint/2010/main" val="32542987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940A9-D33D-4B7F-87CD-8C038BB0B4E0}"/>
              </a:ext>
            </a:extLst>
          </p:cNvPr>
          <p:cNvSpPr>
            <a:spLocks noGrp="1"/>
          </p:cNvSpPr>
          <p:nvPr>
            <p:ph type="title"/>
          </p:nvPr>
        </p:nvSpPr>
        <p:spPr/>
        <p:txBody>
          <a:bodyPr/>
          <a:lstStyle/>
          <a:p>
            <a:r>
              <a:rPr lang="en-US" dirty="0"/>
              <a:t>Why did the government claim this surveillance did not need a warrant?</a:t>
            </a:r>
          </a:p>
        </p:txBody>
      </p:sp>
      <p:sp>
        <p:nvSpPr>
          <p:cNvPr id="3" name="Text Placeholder 2">
            <a:extLst>
              <a:ext uri="{FF2B5EF4-FFF2-40B4-BE49-F238E27FC236}">
                <a16:creationId xmlns:a16="http://schemas.microsoft.com/office/drawing/2014/main" id="{7F6B8017-EB15-4A47-97D1-5614E848D898}"/>
              </a:ext>
            </a:extLst>
          </p:cNvPr>
          <p:cNvSpPr>
            <a:spLocks noGrp="1"/>
          </p:cNvSpPr>
          <p:nvPr>
            <p:ph type="body" idx="1"/>
          </p:nvPr>
        </p:nvSpPr>
        <p:spPr/>
        <p:txBody>
          <a:bodyPr/>
          <a:lstStyle/>
          <a:p>
            <a:r>
              <a:rPr lang="en-US" dirty="0">
                <a:highlight>
                  <a:srgbClr val="FFFF00"/>
                </a:highlight>
              </a:rPr>
              <a:t>The government claims this info is just part of general surveillance and is not collected for specific criminal prosecutions.</a:t>
            </a:r>
          </a:p>
          <a:p>
            <a:pPr lvl="0"/>
            <a:r>
              <a:rPr lang="en-US" dirty="0"/>
              <a:t>What is wrong with that argument </a:t>
            </a:r>
            <a:r>
              <a:rPr lang="en-US" dirty="0">
                <a:highlight>
                  <a:srgbClr val="FFFF00"/>
                </a:highlight>
              </a:rPr>
              <a:t>when this case was decided</a:t>
            </a:r>
            <a:r>
              <a:rPr lang="en-US" dirty="0"/>
              <a:t>?</a:t>
            </a:r>
          </a:p>
          <a:p>
            <a:pPr lvl="1"/>
            <a:r>
              <a:rPr lang="en-US" dirty="0"/>
              <a:t>For technical reasons, the wire taps had to be specific to the persons or places being surveilled.</a:t>
            </a:r>
          </a:p>
          <a:p>
            <a:r>
              <a:rPr lang="en-US" dirty="0"/>
              <a:t>Now we have general wire taps (bulk surveillance) which can do general collection.</a:t>
            </a:r>
          </a:p>
        </p:txBody>
      </p:sp>
      <p:sp>
        <p:nvSpPr>
          <p:cNvPr id="4" name="Slide Number Placeholder 3">
            <a:extLst>
              <a:ext uri="{FF2B5EF4-FFF2-40B4-BE49-F238E27FC236}">
                <a16:creationId xmlns:a16="http://schemas.microsoft.com/office/drawing/2014/main" id="{68F262C4-2CB5-CB16-1D5C-CA9A99E4C1D4}"/>
              </a:ext>
            </a:extLst>
          </p:cNvPr>
          <p:cNvSpPr>
            <a:spLocks noGrp="1"/>
          </p:cNvSpPr>
          <p:nvPr>
            <p:ph type="sldNum" sz="quarter" idx="12"/>
          </p:nvPr>
        </p:nvSpPr>
        <p:spPr/>
        <p:txBody>
          <a:bodyPr/>
          <a:lstStyle/>
          <a:p>
            <a:fld id="{CCF87B53-EB3A-4747-BE54-210E3FE1846B}" type="slidenum">
              <a:rPr lang="en-US" smtClean="0"/>
              <a:t>48</a:t>
            </a:fld>
            <a:endParaRPr lang="en-US"/>
          </a:p>
        </p:txBody>
      </p:sp>
      <mc:AlternateContent xmlns:mc="http://schemas.openxmlformats.org/markup-compatibility/2006">
        <mc:Choice xmlns:p14="http://schemas.microsoft.com/office/powerpoint/2010/main" Requires="p14">
          <p:contentPart p14:bwMode="auto" r:id="rId2">
            <p14:nvContentPartPr>
              <p14:cNvPr id="5" name="Ink 4">
                <a:extLst>
                  <a:ext uri="{FF2B5EF4-FFF2-40B4-BE49-F238E27FC236}">
                    <a16:creationId xmlns:a16="http://schemas.microsoft.com/office/drawing/2014/main" id="{A0F6E4C2-25CE-5001-D609-5BF00700BED4}"/>
                  </a:ext>
                </a:extLst>
              </p14:cNvPr>
              <p14:cNvContentPartPr/>
              <p14:nvPr/>
            </p14:nvContentPartPr>
            <p14:xfrm>
              <a:off x="0" y="3099600"/>
              <a:ext cx="11008080" cy="1900440"/>
            </p14:xfrm>
          </p:contentPart>
        </mc:Choice>
        <mc:Fallback>
          <p:pic>
            <p:nvPicPr>
              <p:cNvPr id="5" name="Ink 4">
                <a:extLst>
                  <a:ext uri="{FF2B5EF4-FFF2-40B4-BE49-F238E27FC236}">
                    <a16:creationId xmlns:a16="http://schemas.microsoft.com/office/drawing/2014/main" id="{A0F6E4C2-25CE-5001-D609-5BF00700BED4}"/>
                  </a:ext>
                </a:extLst>
              </p:cNvPr>
              <p:cNvPicPr/>
              <p:nvPr/>
            </p:nvPicPr>
            <p:blipFill>
              <a:blip r:embed="rId3"/>
              <a:stretch>
                <a:fillRect/>
              </a:stretch>
            </p:blipFill>
            <p:spPr>
              <a:xfrm>
                <a:off x="-9360" y="3090240"/>
                <a:ext cx="11026800" cy="1919160"/>
              </a:xfrm>
              <a:prstGeom prst="rect">
                <a:avLst/>
              </a:prstGeom>
            </p:spPr>
          </p:pic>
        </mc:Fallback>
      </mc:AlternateContent>
    </p:spTree>
    <p:extLst>
      <p:ext uri="{BB962C8B-B14F-4D97-AF65-F5344CB8AC3E}">
        <p14:creationId xmlns:p14="http://schemas.microsoft.com/office/powerpoint/2010/main" val="16281660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A95B0-93C0-4B5B-9371-37E98FDFD081}"/>
              </a:ext>
            </a:extLst>
          </p:cNvPr>
          <p:cNvSpPr>
            <a:spLocks noGrp="1"/>
          </p:cNvSpPr>
          <p:nvPr>
            <p:ph type="title"/>
          </p:nvPr>
        </p:nvSpPr>
        <p:spPr/>
        <p:txBody>
          <a:bodyPr/>
          <a:lstStyle/>
          <a:p>
            <a:r>
              <a:rPr lang="en-US" dirty="0"/>
              <a:t>The Court's View of National Security as an Exception</a:t>
            </a:r>
          </a:p>
        </p:txBody>
      </p:sp>
      <p:sp>
        <p:nvSpPr>
          <p:cNvPr id="3" name="Text Placeholder 2">
            <a:extLst>
              <a:ext uri="{FF2B5EF4-FFF2-40B4-BE49-F238E27FC236}">
                <a16:creationId xmlns:a16="http://schemas.microsoft.com/office/drawing/2014/main" id="{9764C4CE-BC89-4594-A21A-ED136584D922}"/>
              </a:ext>
            </a:extLst>
          </p:cNvPr>
          <p:cNvSpPr>
            <a:spLocks noGrp="1"/>
          </p:cNvSpPr>
          <p:nvPr>
            <p:ph type="body" idx="1"/>
          </p:nvPr>
        </p:nvSpPr>
        <p:spPr/>
        <p:txBody>
          <a:bodyPr>
            <a:normAutofit/>
          </a:bodyPr>
          <a:lstStyle/>
          <a:p>
            <a:pPr lvl="0" rtl="0" eaLnBrk="1" fontAlgn="base" hangingPunct="1"/>
            <a:r>
              <a:rPr lang="en-US" dirty="0"/>
              <a:t>History abundantly documents the tendency of Government— however benevolent and benign its motives—to view with suspicion those who most fervently dispute its policies. Fourth Amendment protections become the more necessary when the targets of official surveillance may be those suspected of unorthodoxy in their political beliefs. </a:t>
            </a:r>
            <a:r>
              <a:rPr lang="en-US" dirty="0">
                <a:highlight>
                  <a:srgbClr val="FFFF00"/>
                </a:highlight>
              </a:rPr>
              <a:t>The danger to political dissent is acute where the Government attempts to act under so vague a concept as the power to protect ‘‘domestic security.’’</a:t>
            </a:r>
          </a:p>
          <a:p>
            <a:pPr lvl="0" rtl="0" eaLnBrk="1" fontAlgn="base" hangingPunct="1"/>
            <a:r>
              <a:rPr lang="en-US" dirty="0"/>
              <a:t>[Why is domestic security more suspect than foreign intelligence?]</a:t>
            </a:r>
          </a:p>
        </p:txBody>
      </p:sp>
      <p:sp>
        <p:nvSpPr>
          <p:cNvPr id="4" name="Slide Number Placeholder 3">
            <a:extLst>
              <a:ext uri="{FF2B5EF4-FFF2-40B4-BE49-F238E27FC236}">
                <a16:creationId xmlns:a16="http://schemas.microsoft.com/office/drawing/2014/main" id="{D67C9EE4-2AC9-72F8-BDB7-259064A60A39}"/>
              </a:ext>
            </a:extLst>
          </p:cNvPr>
          <p:cNvSpPr>
            <a:spLocks noGrp="1"/>
          </p:cNvSpPr>
          <p:nvPr>
            <p:ph type="sldNum" sz="quarter" idx="12"/>
          </p:nvPr>
        </p:nvSpPr>
        <p:spPr/>
        <p:txBody>
          <a:bodyPr/>
          <a:lstStyle/>
          <a:p>
            <a:fld id="{CCF87B53-EB3A-4747-BE54-210E3FE1846B}" type="slidenum">
              <a:rPr lang="en-US" smtClean="0"/>
              <a:t>49</a:t>
            </a:fld>
            <a:endParaRPr lang="en-US"/>
          </a:p>
        </p:txBody>
      </p:sp>
      <mc:AlternateContent xmlns:mc="http://schemas.openxmlformats.org/markup-compatibility/2006">
        <mc:Choice xmlns:p14="http://schemas.microsoft.com/office/powerpoint/2010/main" Requires="p14">
          <p:contentPart p14:bwMode="auto" r:id="rId2">
            <p14:nvContentPartPr>
              <p14:cNvPr id="5" name="Ink 4">
                <a:extLst>
                  <a:ext uri="{FF2B5EF4-FFF2-40B4-BE49-F238E27FC236}">
                    <a16:creationId xmlns:a16="http://schemas.microsoft.com/office/drawing/2014/main" id="{574338BA-71DB-C4C6-CA82-8E1D73A81FC3}"/>
                  </a:ext>
                </a:extLst>
              </p14:cNvPr>
              <p14:cNvContentPartPr/>
              <p14:nvPr/>
            </p14:nvContentPartPr>
            <p14:xfrm>
              <a:off x="787320" y="3504960"/>
              <a:ext cx="10603080" cy="2332800"/>
            </p14:xfrm>
          </p:contentPart>
        </mc:Choice>
        <mc:Fallback>
          <p:pic>
            <p:nvPicPr>
              <p:cNvPr id="5" name="Ink 4">
                <a:extLst>
                  <a:ext uri="{FF2B5EF4-FFF2-40B4-BE49-F238E27FC236}">
                    <a16:creationId xmlns:a16="http://schemas.microsoft.com/office/drawing/2014/main" id="{574338BA-71DB-C4C6-CA82-8E1D73A81FC3}"/>
                  </a:ext>
                </a:extLst>
              </p:cNvPr>
              <p:cNvPicPr/>
              <p:nvPr/>
            </p:nvPicPr>
            <p:blipFill>
              <a:blip r:embed="rId3"/>
              <a:stretch>
                <a:fillRect/>
              </a:stretch>
            </p:blipFill>
            <p:spPr>
              <a:xfrm>
                <a:off x="777960" y="3495600"/>
                <a:ext cx="10621800" cy="2351520"/>
              </a:xfrm>
              <a:prstGeom prst="rect">
                <a:avLst/>
              </a:prstGeom>
            </p:spPr>
          </p:pic>
        </mc:Fallback>
      </mc:AlternateContent>
    </p:spTree>
    <p:extLst>
      <p:ext uri="{BB962C8B-B14F-4D97-AF65-F5344CB8AC3E}">
        <p14:creationId xmlns:p14="http://schemas.microsoft.com/office/powerpoint/2010/main" val="2559112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Key Principle:</a:t>
            </a:r>
            <a:br>
              <a:rPr lang="en-US"/>
            </a:br>
            <a:r>
              <a:rPr lang="en-US"/>
              <a:t>First Party (You) v. Third Party (Them)</a:t>
            </a:r>
          </a:p>
        </p:txBody>
      </p:sp>
      <p:sp>
        <p:nvSpPr>
          <p:cNvPr id="3" name="Content Placeholder 2"/>
          <p:cNvSpPr>
            <a:spLocks noGrp="1"/>
          </p:cNvSpPr>
          <p:nvPr>
            <p:ph idx="1"/>
          </p:nvPr>
        </p:nvSpPr>
        <p:spPr>
          <a:xfrm>
            <a:off x="838200" y="1825625"/>
            <a:ext cx="9269937" cy="4351338"/>
          </a:xfrm>
        </p:spPr>
        <p:txBody>
          <a:bodyPr>
            <a:normAutofit fontScale="92500" lnSpcReduction="10000"/>
          </a:bodyPr>
          <a:lstStyle/>
          <a:p>
            <a:r>
              <a:rPr lang="en-US" dirty="0"/>
              <a:t>The 4</a:t>
            </a:r>
            <a:r>
              <a:rPr lang="en-US" baseline="30000" dirty="0"/>
              <a:t>th</a:t>
            </a:r>
            <a:r>
              <a:rPr lang="en-US" dirty="0"/>
              <a:t> and 5</a:t>
            </a:r>
            <a:r>
              <a:rPr lang="en-US" baseline="30000" dirty="0"/>
              <a:t>th</a:t>
            </a:r>
            <a:r>
              <a:rPr lang="en-US" dirty="0"/>
              <a:t> Amendments apply to searches and seizures against your property in your possession or under your legal control, and to searches of your body.</a:t>
            </a:r>
          </a:p>
          <a:p>
            <a:r>
              <a:rPr lang="en-US" dirty="0"/>
              <a:t>Traditionally, when you give your property or information to a third party, you lose your expectation of privacy and thus your constitutional protections, which depend on that expectation.</a:t>
            </a:r>
          </a:p>
          <a:p>
            <a:r>
              <a:rPr lang="en-US" dirty="0"/>
              <a:t>You do retain constitutional protections if these are protected by statute or by common law privileges such as the attorney client privilege.</a:t>
            </a:r>
          </a:p>
          <a:p>
            <a:r>
              <a:rPr lang="en-US" dirty="0">
                <a:highlight>
                  <a:srgbClr val="FFFF00"/>
                </a:highlight>
              </a:rPr>
              <a:t>This chapter is about 1</a:t>
            </a:r>
            <a:r>
              <a:rPr lang="en-US" baseline="30000" dirty="0">
                <a:highlight>
                  <a:srgbClr val="FFFF00"/>
                </a:highlight>
              </a:rPr>
              <a:t>st</a:t>
            </a:r>
            <a:r>
              <a:rPr lang="en-US" dirty="0">
                <a:highlight>
                  <a:srgbClr val="FFFF00"/>
                </a:highlight>
              </a:rPr>
              <a:t> party searches. We will explore 3</a:t>
            </a:r>
            <a:r>
              <a:rPr lang="en-US" baseline="30000" dirty="0">
                <a:highlight>
                  <a:srgbClr val="FFFF00"/>
                </a:highlight>
              </a:rPr>
              <a:t>rd</a:t>
            </a:r>
            <a:r>
              <a:rPr lang="en-US" dirty="0">
                <a:highlight>
                  <a:srgbClr val="FFFF00"/>
                </a:highlight>
              </a:rPr>
              <a:t> party searches in later chapters.</a:t>
            </a:r>
          </a:p>
        </p:txBody>
      </p:sp>
      <p:sp>
        <p:nvSpPr>
          <p:cNvPr id="5" name="Slide Number Placeholder 4">
            <a:extLst>
              <a:ext uri="{FF2B5EF4-FFF2-40B4-BE49-F238E27FC236}">
                <a16:creationId xmlns:a16="http://schemas.microsoft.com/office/drawing/2014/main" id="{7335F097-E487-68CC-5DD7-12DD4DFED0D0}"/>
              </a:ext>
            </a:extLst>
          </p:cNvPr>
          <p:cNvSpPr>
            <a:spLocks noGrp="1"/>
          </p:cNvSpPr>
          <p:nvPr>
            <p:ph type="sldNum" sz="quarter" idx="12"/>
          </p:nvPr>
        </p:nvSpPr>
        <p:spPr/>
        <p:txBody>
          <a:bodyPr/>
          <a:lstStyle/>
          <a:p>
            <a:fld id="{8CDD72CE-15D5-43BE-841F-78925906E125}" type="slidenum">
              <a:rPr lang="en-US" smtClean="0"/>
              <a:t>5</a:t>
            </a:fld>
            <a:endParaRPr lang="en-US"/>
          </a:p>
        </p:txBody>
      </p:sp>
    </p:spTree>
    <p:extLst>
      <p:ext uri="{BB962C8B-B14F-4D97-AF65-F5344CB8AC3E}">
        <p14:creationId xmlns:p14="http://schemas.microsoft.com/office/powerpoint/2010/main" val="33261030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3E00F-18DE-428E-91AA-382EF4949023}"/>
              </a:ext>
            </a:extLst>
          </p:cNvPr>
          <p:cNvSpPr>
            <a:spLocks noGrp="1"/>
          </p:cNvSpPr>
          <p:nvPr>
            <p:ph type="title"/>
          </p:nvPr>
        </p:nvSpPr>
        <p:spPr/>
        <p:txBody>
          <a:bodyPr>
            <a:normAutofit fontScale="90000"/>
          </a:bodyPr>
          <a:lstStyle/>
          <a:p>
            <a:r>
              <a:rPr lang="en-US" dirty="0"/>
              <a:t>Why does the government say it does not think it should have to get a judge to approve a warrant?</a:t>
            </a:r>
          </a:p>
        </p:txBody>
      </p:sp>
      <p:sp>
        <p:nvSpPr>
          <p:cNvPr id="3" name="Text Placeholder 2">
            <a:extLst>
              <a:ext uri="{FF2B5EF4-FFF2-40B4-BE49-F238E27FC236}">
                <a16:creationId xmlns:a16="http://schemas.microsoft.com/office/drawing/2014/main" id="{E337BA09-8C53-4CEC-9B9D-6BB11112C3C3}"/>
              </a:ext>
            </a:extLst>
          </p:cNvPr>
          <p:cNvSpPr>
            <a:spLocks noGrp="1"/>
          </p:cNvSpPr>
          <p:nvPr>
            <p:ph type="body" idx="1"/>
          </p:nvPr>
        </p:nvSpPr>
        <p:spPr/>
        <p:txBody>
          <a:bodyPr>
            <a:normAutofit/>
          </a:bodyPr>
          <a:lstStyle/>
          <a:p>
            <a:r>
              <a:rPr lang="en-US" dirty="0"/>
              <a:t>The government argues that judges cannot understand the nuances of a national security case.</a:t>
            </a:r>
          </a:p>
          <a:p>
            <a:r>
              <a:rPr lang="en-US" dirty="0"/>
              <a:t>The government also argues that it is worried about disclosing info to a judge because it could leak.</a:t>
            </a:r>
          </a:p>
          <a:p>
            <a:pPr lvl="1"/>
            <a:r>
              <a:rPr lang="en-US" dirty="0"/>
              <a:t>How is this likely to play with the judge?</a:t>
            </a:r>
          </a:p>
          <a:p>
            <a:pPr lvl="0"/>
            <a:r>
              <a:rPr lang="en-US" dirty="0"/>
              <a:t>Does the court accept that this case fits the national security exception?</a:t>
            </a:r>
          </a:p>
          <a:p>
            <a:pPr lvl="1"/>
            <a:r>
              <a:rPr lang="en-US" dirty="0"/>
              <a:t>The court says get a warrant!</a:t>
            </a:r>
          </a:p>
          <a:p>
            <a:endParaRPr lang="en-US" dirty="0"/>
          </a:p>
        </p:txBody>
      </p:sp>
      <p:sp>
        <p:nvSpPr>
          <p:cNvPr id="4" name="Slide Number Placeholder 3">
            <a:extLst>
              <a:ext uri="{FF2B5EF4-FFF2-40B4-BE49-F238E27FC236}">
                <a16:creationId xmlns:a16="http://schemas.microsoft.com/office/drawing/2014/main" id="{9684F7C0-6C65-E972-F457-225CB242250E}"/>
              </a:ext>
            </a:extLst>
          </p:cNvPr>
          <p:cNvSpPr>
            <a:spLocks noGrp="1"/>
          </p:cNvSpPr>
          <p:nvPr>
            <p:ph type="sldNum" sz="quarter" idx="12"/>
          </p:nvPr>
        </p:nvSpPr>
        <p:spPr/>
        <p:txBody>
          <a:bodyPr/>
          <a:lstStyle/>
          <a:p>
            <a:fld id="{CCF87B53-EB3A-4747-BE54-210E3FE1846B}" type="slidenum">
              <a:rPr lang="en-US" smtClean="0"/>
              <a:t>50</a:t>
            </a:fld>
            <a:endParaRPr lang="en-US"/>
          </a:p>
        </p:txBody>
      </p:sp>
      <mc:AlternateContent xmlns:mc="http://schemas.openxmlformats.org/markup-compatibility/2006">
        <mc:Choice xmlns:p14="http://schemas.microsoft.com/office/powerpoint/2010/main" Requires="p14">
          <p:contentPart p14:bwMode="auto" r:id="rId2">
            <p14:nvContentPartPr>
              <p14:cNvPr id="5" name="Ink 4">
                <a:extLst>
                  <a:ext uri="{FF2B5EF4-FFF2-40B4-BE49-F238E27FC236}">
                    <a16:creationId xmlns:a16="http://schemas.microsoft.com/office/drawing/2014/main" id="{129BA6AB-F8C8-8BA6-C216-111F91277C99}"/>
                  </a:ext>
                </a:extLst>
              </p14:cNvPr>
              <p14:cNvContentPartPr/>
              <p14:nvPr/>
            </p14:nvContentPartPr>
            <p14:xfrm>
              <a:off x="1247040" y="2309400"/>
              <a:ext cx="9428400" cy="3592080"/>
            </p14:xfrm>
          </p:contentPart>
        </mc:Choice>
        <mc:Fallback>
          <p:pic>
            <p:nvPicPr>
              <p:cNvPr id="5" name="Ink 4">
                <a:extLst>
                  <a:ext uri="{FF2B5EF4-FFF2-40B4-BE49-F238E27FC236}">
                    <a16:creationId xmlns:a16="http://schemas.microsoft.com/office/drawing/2014/main" id="{129BA6AB-F8C8-8BA6-C216-111F91277C99}"/>
                  </a:ext>
                </a:extLst>
              </p:cNvPr>
              <p:cNvPicPr/>
              <p:nvPr/>
            </p:nvPicPr>
            <p:blipFill>
              <a:blip r:embed="rId3"/>
              <a:stretch>
                <a:fillRect/>
              </a:stretch>
            </p:blipFill>
            <p:spPr>
              <a:xfrm>
                <a:off x="1237680" y="2300040"/>
                <a:ext cx="9447120" cy="3610800"/>
              </a:xfrm>
              <a:prstGeom prst="rect">
                <a:avLst/>
              </a:prstGeom>
            </p:spPr>
          </p:pic>
        </mc:Fallback>
      </mc:AlternateContent>
    </p:spTree>
    <p:extLst>
      <p:ext uri="{BB962C8B-B14F-4D97-AF65-F5344CB8AC3E}">
        <p14:creationId xmlns:p14="http://schemas.microsoft.com/office/powerpoint/2010/main" val="358089930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ACF2D-FD24-4680-932C-01765A18A9B9}"/>
              </a:ext>
            </a:extLst>
          </p:cNvPr>
          <p:cNvSpPr>
            <a:spLocks noGrp="1"/>
          </p:cNvSpPr>
          <p:nvPr>
            <p:ph type="title"/>
          </p:nvPr>
        </p:nvSpPr>
        <p:spPr/>
        <p:txBody>
          <a:bodyPr/>
          <a:lstStyle/>
          <a:p>
            <a:pPr lvl="0"/>
            <a:r>
              <a:rPr lang="en-US" dirty="0"/>
              <a:t>Baseline Title III  Electronic Surveillance Warrant Requirements</a:t>
            </a:r>
          </a:p>
        </p:txBody>
      </p:sp>
      <p:sp>
        <p:nvSpPr>
          <p:cNvPr id="3" name="Text Placeholder 2">
            <a:extLst>
              <a:ext uri="{FF2B5EF4-FFF2-40B4-BE49-F238E27FC236}">
                <a16:creationId xmlns:a16="http://schemas.microsoft.com/office/drawing/2014/main" id="{71C19784-8CC0-472F-994F-64A4E2244FCB}"/>
              </a:ext>
            </a:extLst>
          </p:cNvPr>
          <p:cNvSpPr>
            <a:spLocks noGrp="1"/>
          </p:cNvSpPr>
          <p:nvPr>
            <p:ph type="body" idx="1"/>
          </p:nvPr>
        </p:nvSpPr>
        <p:spPr>
          <a:xfrm>
            <a:off x="838199" y="1825625"/>
            <a:ext cx="10777151" cy="4667250"/>
          </a:xfrm>
        </p:spPr>
        <p:txBody>
          <a:bodyPr>
            <a:normAutofit fontScale="92500" lnSpcReduction="20000"/>
          </a:bodyPr>
          <a:lstStyle/>
          <a:p>
            <a:pPr lvl="0"/>
            <a:r>
              <a:rPr lang="en-US" dirty="0"/>
              <a:t>Title III requires that an application for authorization to conduct electronic surveillance contain </a:t>
            </a:r>
          </a:p>
          <a:p>
            <a:pPr lvl="1"/>
            <a:r>
              <a:rPr lang="en-US" dirty="0"/>
              <a:t>detailed information about an alleged criminal offense,</a:t>
            </a:r>
          </a:p>
          <a:p>
            <a:pPr lvl="1"/>
            <a:r>
              <a:rPr lang="en-US" dirty="0"/>
              <a:t> the facilities and type of communication to be targeted,</a:t>
            </a:r>
          </a:p>
          <a:p>
            <a:pPr lvl="1"/>
            <a:r>
              <a:rPr lang="en-US" dirty="0"/>
              <a:t> the identity of the target (if known),</a:t>
            </a:r>
          </a:p>
          <a:p>
            <a:pPr lvl="1"/>
            <a:r>
              <a:rPr lang="en-US" dirty="0"/>
              <a:t> the period of time for surveillance, and </a:t>
            </a:r>
          </a:p>
          <a:p>
            <a:pPr lvl="1"/>
            <a:r>
              <a:rPr lang="en-US" dirty="0"/>
              <a:t>whether other investigative methods have failed or why they are unlikely to succeed or are too dangerous. 18 U.S.C. §2518(1)(b)-(d) (2012). </a:t>
            </a:r>
          </a:p>
          <a:p>
            <a:pPr lvl="0"/>
            <a:r>
              <a:rPr lang="en-US" dirty="0"/>
              <a:t>A court may issue an order approving electronic surveillance only if it finds probable cause to believe that communications related to the commission of a crime will be obtained through the surveillance. Id. §2518(3)(b). </a:t>
            </a:r>
          </a:p>
          <a:p>
            <a:pPr lvl="0"/>
            <a:r>
              <a:rPr lang="en-US" dirty="0">
                <a:highlight>
                  <a:srgbClr val="FFFF00"/>
                </a:highlight>
              </a:rPr>
              <a:t>Can you see why intelligence agencies would seek to avoid the strictures of Title III?</a:t>
            </a:r>
          </a:p>
        </p:txBody>
      </p:sp>
      <p:sp>
        <p:nvSpPr>
          <p:cNvPr id="4" name="Slide Number Placeholder 3">
            <a:extLst>
              <a:ext uri="{FF2B5EF4-FFF2-40B4-BE49-F238E27FC236}">
                <a16:creationId xmlns:a16="http://schemas.microsoft.com/office/drawing/2014/main" id="{1C42A81B-A1FB-A107-BD3B-1C0C42321FF6}"/>
              </a:ext>
            </a:extLst>
          </p:cNvPr>
          <p:cNvSpPr>
            <a:spLocks noGrp="1"/>
          </p:cNvSpPr>
          <p:nvPr>
            <p:ph type="sldNum" sz="quarter" idx="12"/>
          </p:nvPr>
        </p:nvSpPr>
        <p:spPr/>
        <p:txBody>
          <a:bodyPr/>
          <a:lstStyle/>
          <a:p>
            <a:fld id="{CCF87B53-EB3A-4747-BE54-210E3FE1846B}" type="slidenum">
              <a:rPr lang="en-US" smtClean="0"/>
              <a:t>51</a:t>
            </a:fld>
            <a:endParaRPr lang="en-US"/>
          </a:p>
        </p:txBody>
      </p:sp>
      <mc:AlternateContent xmlns:mc="http://schemas.openxmlformats.org/markup-compatibility/2006">
        <mc:Choice xmlns:p14="http://schemas.microsoft.com/office/powerpoint/2010/main" Requires="p14">
          <p:contentPart p14:bwMode="auto" r:id="rId2">
            <p14:nvContentPartPr>
              <p14:cNvPr id="5" name="Ink 4">
                <a:extLst>
                  <a:ext uri="{FF2B5EF4-FFF2-40B4-BE49-F238E27FC236}">
                    <a16:creationId xmlns:a16="http://schemas.microsoft.com/office/drawing/2014/main" id="{313F4BA5-25AB-D10A-3507-29B18438517E}"/>
                  </a:ext>
                </a:extLst>
              </p14:cNvPr>
              <p14:cNvContentPartPr/>
              <p14:nvPr/>
            </p14:nvContentPartPr>
            <p14:xfrm>
              <a:off x="378000" y="1726200"/>
              <a:ext cx="11414160" cy="4719240"/>
            </p14:xfrm>
          </p:contentPart>
        </mc:Choice>
        <mc:Fallback>
          <p:pic>
            <p:nvPicPr>
              <p:cNvPr id="5" name="Ink 4">
                <a:extLst>
                  <a:ext uri="{FF2B5EF4-FFF2-40B4-BE49-F238E27FC236}">
                    <a16:creationId xmlns:a16="http://schemas.microsoft.com/office/drawing/2014/main" id="{313F4BA5-25AB-D10A-3507-29B18438517E}"/>
                  </a:ext>
                </a:extLst>
              </p:cNvPr>
              <p:cNvPicPr/>
              <p:nvPr/>
            </p:nvPicPr>
            <p:blipFill>
              <a:blip r:embed="rId3"/>
              <a:stretch>
                <a:fillRect/>
              </a:stretch>
            </p:blipFill>
            <p:spPr>
              <a:xfrm>
                <a:off x="368640" y="1716840"/>
                <a:ext cx="11432880" cy="4737960"/>
              </a:xfrm>
              <a:prstGeom prst="rect">
                <a:avLst/>
              </a:prstGeom>
            </p:spPr>
          </p:pic>
        </mc:Fallback>
      </mc:AlternateContent>
    </p:spTree>
    <p:extLst>
      <p:ext uri="{BB962C8B-B14F-4D97-AF65-F5344CB8AC3E}">
        <p14:creationId xmlns:p14="http://schemas.microsoft.com/office/powerpoint/2010/main" val="213662076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D95FD-C25C-4D0C-92DC-9B4D45AFC081}"/>
              </a:ext>
            </a:extLst>
          </p:cNvPr>
          <p:cNvSpPr>
            <a:spLocks noGrp="1"/>
          </p:cNvSpPr>
          <p:nvPr>
            <p:ph type="title"/>
          </p:nvPr>
        </p:nvSpPr>
        <p:spPr/>
        <p:txBody>
          <a:bodyPr>
            <a:normAutofit fontScale="90000"/>
          </a:bodyPr>
          <a:lstStyle/>
          <a:p>
            <a:r>
              <a:rPr lang="en-US" dirty="0"/>
              <a:t>How does the difference between criminal and national security investigations lead to FISA? </a:t>
            </a:r>
          </a:p>
        </p:txBody>
      </p:sp>
      <p:sp>
        <p:nvSpPr>
          <p:cNvPr id="3" name="Text Placeholder 2">
            <a:extLst>
              <a:ext uri="{FF2B5EF4-FFF2-40B4-BE49-F238E27FC236}">
                <a16:creationId xmlns:a16="http://schemas.microsoft.com/office/drawing/2014/main" id="{7C27B7E6-A10B-44E5-8A29-4484EFB97A42}"/>
              </a:ext>
            </a:extLst>
          </p:cNvPr>
          <p:cNvSpPr>
            <a:spLocks noGrp="1"/>
          </p:cNvSpPr>
          <p:nvPr>
            <p:ph type="body" idx="1"/>
          </p:nvPr>
        </p:nvSpPr>
        <p:spPr/>
        <p:txBody>
          <a:bodyPr>
            <a:normAutofit lnSpcReduction="10000"/>
          </a:bodyPr>
          <a:lstStyle/>
          <a:p>
            <a:r>
              <a:rPr lang="en-US" dirty="0"/>
              <a:t>Given these potential distinctions between Title III criminal surveillances and those involving the domestic security, Congress may wish to consider protective standards for the latter which differ from those already prescribed for specified crimes in Title III. </a:t>
            </a:r>
            <a:r>
              <a:rPr lang="en-US" dirty="0">
                <a:highlight>
                  <a:srgbClr val="FFFF00"/>
                </a:highlight>
              </a:rPr>
              <a:t>Different standards may be compatible with the Fourth Amendment if they are reasonable both in relation to the legitimate need of Government for intelligence information and the protected rights of our citizens.</a:t>
            </a:r>
            <a:r>
              <a:rPr lang="en-US" dirty="0"/>
              <a:t> For the warrant application may vary according to the governmental interest to be enforced and the nature of citizen rights deserving protection. . .</a:t>
            </a:r>
          </a:p>
          <a:p>
            <a:r>
              <a:rPr lang="en-US" dirty="0"/>
              <a:t>[The Court recognized this in </a:t>
            </a:r>
            <a:r>
              <a:rPr lang="en-US" i="1" dirty="0"/>
              <a:t>Camera</a:t>
            </a:r>
            <a:r>
              <a:rPr lang="en-US" dirty="0"/>
              <a:t> and </a:t>
            </a:r>
            <a:r>
              <a:rPr lang="en-US" i="1" dirty="0"/>
              <a:t>See</a:t>
            </a:r>
            <a:r>
              <a:rPr lang="en-US" dirty="0"/>
              <a:t>.]</a:t>
            </a:r>
          </a:p>
        </p:txBody>
      </p:sp>
      <p:sp>
        <p:nvSpPr>
          <p:cNvPr id="4" name="Slide Number Placeholder 3">
            <a:extLst>
              <a:ext uri="{FF2B5EF4-FFF2-40B4-BE49-F238E27FC236}">
                <a16:creationId xmlns:a16="http://schemas.microsoft.com/office/drawing/2014/main" id="{D7ECC99D-995A-A278-5BBE-B920B03EEA5A}"/>
              </a:ext>
            </a:extLst>
          </p:cNvPr>
          <p:cNvSpPr>
            <a:spLocks noGrp="1"/>
          </p:cNvSpPr>
          <p:nvPr>
            <p:ph type="sldNum" sz="quarter" idx="12"/>
          </p:nvPr>
        </p:nvSpPr>
        <p:spPr/>
        <p:txBody>
          <a:bodyPr/>
          <a:lstStyle/>
          <a:p>
            <a:fld id="{CCF87B53-EB3A-4747-BE54-210E3FE1846B}" type="slidenum">
              <a:rPr lang="en-US" smtClean="0"/>
              <a:t>52</a:t>
            </a:fld>
            <a:endParaRPr lang="en-US"/>
          </a:p>
        </p:txBody>
      </p:sp>
      <mc:AlternateContent xmlns:mc="http://schemas.openxmlformats.org/markup-compatibility/2006">
        <mc:Choice xmlns:p14="http://schemas.microsoft.com/office/powerpoint/2010/main" Requires="p14">
          <p:contentPart p14:bwMode="auto" r:id="rId2">
            <p14:nvContentPartPr>
              <p14:cNvPr id="5" name="Ink 4">
                <a:extLst>
                  <a:ext uri="{FF2B5EF4-FFF2-40B4-BE49-F238E27FC236}">
                    <a16:creationId xmlns:a16="http://schemas.microsoft.com/office/drawing/2014/main" id="{8E46D9F8-3D3E-2A94-0702-596A9A8A3B72}"/>
                  </a:ext>
                </a:extLst>
              </p14:cNvPr>
              <p14:cNvContentPartPr/>
              <p14:nvPr/>
            </p14:nvContentPartPr>
            <p14:xfrm>
              <a:off x="1115640" y="912600"/>
              <a:ext cx="10107000" cy="3475080"/>
            </p14:xfrm>
          </p:contentPart>
        </mc:Choice>
        <mc:Fallback>
          <p:pic>
            <p:nvPicPr>
              <p:cNvPr id="5" name="Ink 4">
                <a:extLst>
                  <a:ext uri="{FF2B5EF4-FFF2-40B4-BE49-F238E27FC236}">
                    <a16:creationId xmlns:a16="http://schemas.microsoft.com/office/drawing/2014/main" id="{8E46D9F8-3D3E-2A94-0702-596A9A8A3B72}"/>
                  </a:ext>
                </a:extLst>
              </p:cNvPr>
              <p:cNvPicPr/>
              <p:nvPr/>
            </p:nvPicPr>
            <p:blipFill>
              <a:blip r:embed="rId3"/>
              <a:stretch>
                <a:fillRect/>
              </a:stretch>
            </p:blipFill>
            <p:spPr>
              <a:xfrm>
                <a:off x="1106280" y="903240"/>
                <a:ext cx="10125720" cy="3493800"/>
              </a:xfrm>
              <a:prstGeom prst="rect">
                <a:avLst/>
              </a:prstGeom>
            </p:spPr>
          </p:pic>
        </mc:Fallback>
      </mc:AlternateContent>
    </p:spTree>
    <p:extLst>
      <p:ext uri="{BB962C8B-B14F-4D97-AF65-F5344CB8AC3E}">
        <p14:creationId xmlns:p14="http://schemas.microsoft.com/office/powerpoint/2010/main" val="91772170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9627E-04B3-40DE-B994-8115E1D4771D}"/>
              </a:ext>
            </a:extLst>
          </p:cNvPr>
          <p:cNvSpPr>
            <a:spLocks noGrp="1"/>
          </p:cNvSpPr>
          <p:nvPr>
            <p:ph type="ctrTitle"/>
          </p:nvPr>
        </p:nvSpPr>
        <p:spPr/>
        <p:txBody>
          <a:bodyPr/>
          <a:lstStyle/>
          <a:p>
            <a:r>
              <a:rPr lang="en-US" dirty="0"/>
              <a:t>A Foreign Intelligence Exception?</a:t>
            </a:r>
          </a:p>
        </p:txBody>
      </p:sp>
      <p:sp>
        <p:nvSpPr>
          <p:cNvPr id="4" name="Subtitle 3">
            <a:extLst>
              <a:ext uri="{FF2B5EF4-FFF2-40B4-BE49-F238E27FC236}">
                <a16:creationId xmlns:a16="http://schemas.microsoft.com/office/drawing/2014/main" id="{E800C165-A317-4E82-8674-6320862EAAFF}"/>
              </a:ext>
            </a:extLst>
          </p:cNvPr>
          <p:cNvSpPr>
            <a:spLocks noGrp="1"/>
          </p:cNvSpPr>
          <p:nvPr>
            <p:ph type="subTitle" idx="1"/>
          </p:nvPr>
        </p:nvSpPr>
        <p:spPr/>
        <p:txBody>
          <a:bodyPr/>
          <a:lstStyle/>
          <a:p>
            <a:endParaRPr lang="en-US"/>
          </a:p>
        </p:txBody>
      </p:sp>
      <p:sp>
        <p:nvSpPr>
          <p:cNvPr id="3" name="Slide Number Placeholder 2">
            <a:extLst>
              <a:ext uri="{FF2B5EF4-FFF2-40B4-BE49-F238E27FC236}">
                <a16:creationId xmlns:a16="http://schemas.microsoft.com/office/drawing/2014/main" id="{574931BD-F8FC-8B1C-017B-2A74E60A6FBC}"/>
              </a:ext>
            </a:extLst>
          </p:cNvPr>
          <p:cNvSpPr>
            <a:spLocks noGrp="1"/>
          </p:cNvSpPr>
          <p:nvPr>
            <p:ph type="sldNum" sz="quarter" idx="12"/>
          </p:nvPr>
        </p:nvSpPr>
        <p:spPr/>
        <p:txBody>
          <a:bodyPr/>
          <a:lstStyle/>
          <a:p>
            <a:fld id="{8CDD72CE-15D5-43BE-841F-78925906E125}" type="slidenum">
              <a:rPr lang="en-US" smtClean="0"/>
              <a:t>53</a:t>
            </a:fld>
            <a:endParaRPr lang="en-US"/>
          </a:p>
        </p:txBody>
      </p:sp>
    </p:spTree>
    <p:extLst>
      <p:ext uri="{BB962C8B-B14F-4D97-AF65-F5344CB8AC3E}">
        <p14:creationId xmlns:p14="http://schemas.microsoft.com/office/powerpoint/2010/main" val="69895557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32E45-EB6B-4DAB-BEB4-48E1E4CC5542}"/>
              </a:ext>
            </a:extLst>
          </p:cNvPr>
          <p:cNvSpPr>
            <a:spLocks noGrp="1"/>
          </p:cNvSpPr>
          <p:nvPr>
            <p:ph type="title"/>
          </p:nvPr>
        </p:nvSpPr>
        <p:spPr/>
        <p:txBody>
          <a:bodyPr/>
          <a:lstStyle/>
          <a:p>
            <a:r>
              <a:rPr lang="en-US" dirty="0"/>
              <a:t>In re Directives [Redacted Text]*(Yahoo), 551 F.3d 1004 (FISCR 2008)</a:t>
            </a:r>
          </a:p>
        </p:txBody>
      </p:sp>
      <p:sp>
        <p:nvSpPr>
          <p:cNvPr id="3" name="Text Placeholder 2">
            <a:extLst>
              <a:ext uri="{FF2B5EF4-FFF2-40B4-BE49-F238E27FC236}">
                <a16:creationId xmlns:a16="http://schemas.microsoft.com/office/drawing/2014/main" id="{B73D2096-1AEB-4C3D-B53D-73B53AE57655}"/>
              </a:ext>
            </a:extLst>
          </p:cNvPr>
          <p:cNvSpPr>
            <a:spLocks noGrp="1"/>
          </p:cNvSpPr>
          <p:nvPr>
            <p:ph type="body" idx="1"/>
          </p:nvPr>
        </p:nvSpPr>
        <p:spPr/>
        <p:txBody>
          <a:bodyPr>
            <a:normAutofit fontScale="92500" lnSpcReduction="10000"/>
          </a:bodyPr>
          <a:lstStyle/>
          <a:p>
            <a:r>
              <a:rPr lang="en-US" dirty="0"/>
              <a:t>In response to </a:t>
            </a:r>
            <a:r>
              <a:rPr lang="en-US" i="1" dirty="0"/>
              <a:t>Keith</a:t>
            </a:r>
            <a:r>
              <a:rPr lang="en-US" dirty="0"/>
              <a:t> and the Church Committee, Congress passed the Foreign Intelligence Surveillance Act (FISA) in 1978.</a:t>
            </a:r>
          </a:p>
          <a:p>
            <a:r>
              <a:rPr lang="en-US" dirty="0"/>
              <a:t>FISA established a special court which is made up of sitting federal judges call the Foreign Intelligence Surveillance Court (FISC).</a:t>
            </a:r>
          </a:p>
          <a:p>
            <a:r>
              <a:rPr lang="en-US" dirty="0"/>
              <a:t>It also established an appeals court for FISC decisions, also made of sitting federal judges, the Foreign Intelligence Surveillance Court of Review (FISCR).</a:t>
            </a:r>
          </a:p>
          <a:p>
            <a:pPr lvl="0"/>
            <a:r>
              <a:rPr lang="en-US" dirty="0"/>
              <a:t>This case is in the FISCR, on appeal from the FISC.</a:t>
            </a:r>
          </a:p>
          <a:p>
            <a:pPr lvl="0"/>
            <a:r>
              <a:rPr lang="en-US" dirty="0"/>
              <a:t>Who is challenging the surveillance directive? </a:t>
            </a:r>
          </a:p>
          <a:p>
            <a:pPr lvl="1"/>
            <a:r>
              <a:rPr lang="en-US" dirty="0"/>
              <a:t>A telecommunications provider asked to provide help monitoring communications of some its subscribers.</a:t>
            </a:r>
          </a:p>
        </p:txBody>
      </p:sp>
      <p:sp>
        <p:nvSpPr>
          <p:cNvPr id="4" name="Slide Number Placeholder 3">
            <a:extLst>
              <a:ext uri="{FF2B5EF4-FFF2-40B4-BE49-F238E27FC236}">
                <a16:creationId xmlns:a16="http://schemas.microsoft.com/office/drawing/2014/main" id="{7FAF6424-777B-6B78-EBF2-4E54487F294A}"/>
              </a:ext>
            </a:extLst>
          </p:cNvPr>
          <p:cNvSpPr>
            <a:spLocks noGrp="1"/>
          </p:cNvSpPr>
          <p:nvPr>
            <p:ph type="sldNum" sz="quarter" idx="12"/>
          </p:nvPr>
        </p:nvSpPr>
        <p:spPr/>
        <p:txBody>
          <a:bodyPr/>
          <a:lstStyle/>
          <a:p>
            <a:fld id="{CCF87B53-EB3A-4747-BE54-210E3FE1846B}" type="slidenum">
              <a:rPr lang="en-US" smtClean="0"/>
              <a:t>54</a:t>
            </a:fld>
            <a:endParaRPr lang="en-US"/>
          </a:p>
        </p:txBody>
      </p:sp>
      <mc:AlternateContent xmlns:mc="http://schemas.openxmlformats.org/markup-compatibility/2006">
        <mc:Choice xmlns:p14="http://schemas.microsoft.com/office/powerpoint/2010/main" Requires="p14">
          <p:contentPart p14:bwMode="auto" r:id="rId2">
            <p14:nvContentPartPr>
              <p14:cNvPr id="5" name="Ink 4">
                <a:extLst>
                  <a:ext uri="{FF2B5EF4-FFF2-40B4-BE49-F238E27FC236}">
                    <a16:creationId xmlns:a16="http://schemas.microsoft.com/office/drawing/2014/main" id="{832BC369-D7BC-A6A8-44C7-5CFD5DEC95C7}"/>
                  </a:ext>
                </a:extLst>
              </p14:cNvPr>
              <p14:cNvContentPartPr/>
              <p14:nvPr/>
            </p14:nvContentPartPr>
            <p14:xfrm>
              <a:off x="1003320" y="2447640"/>
              <a:ext cx="10065600" cy="915120"/>
            </p14:xfrm>
          </p:contentPart>
        </mc:Choice>
        <mc:Fallback>
          <p:pic>
            <p:nvPicPr>
              <p:cNvPr id="5" name="Ink 4">
                <a:extLst>
                  <a:ext uri="{FF2B5EF4-FFF2-40B4-BE49-F238E27FC236}">
                    <a16:creationId xmlns:a16="http://schemas.microsoft.com/office/drawing/2014/main" id="{832BC369-D7BC-A6A8-44C7-5CFD5DEC95C7}"/>
                  </a:ext>
                </a:extLst>
              </p:cNvPr>
              <p:cNvPicPr/>
              <p:nvPr/>
            </p:nvPicPr>
            <p:blipFill>
              <a:blip r:embed="rId3"/>
              <a:stretch>
                <a:fillRect/>
              </a:stretch>
            </p:blipFill>
            <p:spPr>
              <a:xfrm>
                <a:off x="993960" y="2438280"/>
                <a:ext cx="10084320" cy="933840"/>
              </a:xfrm>
              <a:prstGeom prst="rect">
                <a:avLst/>
              </a:prstGeom>
            </p:spPr>
          </p:pic>
        </mc:Fallback>
      </mc:AlternateContent>
    </p:spTree>
    <p:extLst>
      <p:ext uri="{BB962C8B-B14F-4D97-AF65-F5344CB8AC3E}">
        <p14:creationId xmlns:p14="http://schemas.microsoft.com/office/powerpoint/2010/main" val="16887234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AFD4D-1B53-49FF-B03D-9A8F0C11B682}"/>
              </a:ext>
            </a:extLst>
          </p:cNvPr>
          <p:cNvSpPr>
            <a:spLocks noGrp="1"/>
          </p:cNvSpPr>
          <p:nvPr>
            <p:ph type="title"/>
          </p:nvPr>
        </p:nvSpPr>
        <p:spPr/>
        <p:txBody>
          <a:bodyPr/>
          <a:lstStyle/>
          <a:p>
            <a:r>
              <a:rPr lang="en-US" dirty="0"/>
              <a:t>How did this get to court?</a:t>
            </a:r>
          </a:p>
        </p:txBody>
      </p:sp>
      <p:sp>
        <p:nvSpPr>
          <p:cNvPr id="3" name="Text Placeholder 2">
            <a:extLst>
              <a:ext uri="{FF2B5EF4-FFF2-40B4-BE49-F238E27FC236}">
                <a16:creationId xmlns:a16="http://schemas.microsoft.com/office/drawing/2014/main" id="{C9621D76-D0E2-4B3F-BDB0-D6C849CA1A76}"/>
              </a:ext>
            </a:extLst>
          </p:cNvPr>
          <p:cNvSpPr>
            <a:spLocks noGrp="1"/>
          </p:cNvSpPr>
          <p:nvPr>
            <p:ph type="body" idx="1"/>
          </p:nvPr>
        </p:nvSpPr>
        <p:spPr/>
        <p:txBody>
          <a:bodyPr>
            <a:normAutofit fontScale="92500"/>
          </a:bodyPr>
          <a:lstStyle/>
          <a:p>
            <a:r>
              <a:rPr lang="en-US" dirty="0"/>
              <a:t>Among other things, those amendments, known as the Protect America Act of 2007 (</a:t>
            </a:r>
            <a:r>
              <a:rPr lang="en-US" dirty="0" err="1"/>
              <a:t>PAA</a:t>
            </a:r>
            <a:r>
              <a:rPr lang="en-US" dirty="0"/>
              <a:t>), Pub. L. No. 110-55, 121 Stat. 552, </a:t>
            </a:r>
            <a:r>
              <a:rPr lang="en-US" dirty="0">
                <a:highlight>
                  <a:srgbClr val="FFFF00"/>
                </a:highlight>
              </a:rPr>
              <a:t>authorized the United States to direct communications service providers to assist it in acquiring foreign intelligence when those acquisitions targeted third persons (such as the service provider’s customers) reasonably believed to be located outside the United States. </a:t>
            </a:r>
          </a:p>
          <a:p>
            <a:r>
              <a:rPr lang="en-US" dirty="0">
                <a:highlight>
                  <a:srgbClr val="FFFF00"/>
                </a:highlight>
              </a:rPr>
              <a:t>[These would also collect colleterial information about US persons]</a:t>
            </a:r>
          </a:p>
          <a:p>
            <a:r>
              <a:rPr lang="en-US" dirty="0"/>
              <a:t>Having received [redacted text] such directives, the petitioner challenged their legality before the Foreign Intelligence Surveillance Court (FISC).</a:t>
            </a:r>
          </a:p>
          <a:p>
            <a:r>
              <a:rPr lang="en-US" dirty="0"/>
              <a:t>The other </a:t>
            </a:r>
            <a:r>
              <a:rPr lang="en-US" dirty="0" err="1"/>
              <a:t>telcom</a:t>
            </a:r>
            <a:r>
              <a:rPr lang="en-US" dirty="0"/>
              <a:t> providers just cooperated.</a:t>
            </a:r>
          </a:p>
        </p:txBody>
      </p:sp>
      <p:sp>
        <p:nvSpPr>
          <p:cNvPr id="4" name="Slide Number Placeholder 3">
            <a:extLst>
              <a:ext uri="{FF2B5EF4-FFF2-40B4-BE49-F238E27FC236}">
                <a16:creationId xmlns:a16="http://schemas.microsoft.com/office/drawing/2014/main" id="{8CD3BD21-73DB-1C76-970C-01D1B9F3C9AA}"/>
              </a:ext>
            </a:extLst>
          </p:cNvPr>
          <p:cNvSpPr>
            <a:spLocks noGrp="1"/>
          </p:cNvSpPr>
          <p:nvPr>
            <p:ph type="sldNum" sz="quarter" idx="12"/>
          </p:nvPr>
        </p:nvSpPr>
        <p:spPr/>
        <p:txBody>
          <a:bodyPr/>
          <a:lstStyle/>
          <a:p>
            <a:fld id="{CCF87B53-EB3A-4747-BE54-210E3FE1846B}" type="slidenum">
              <a:rPr lang="en-US" smtClean="0"/>
              <a:t>55</a:t>
            </a:fld>
            <a:endParaRPr lang="en-US"/>
          </a:p>
        </p:txBody>
      </p:sp>
      <mc:AlternateContent xmlns:mc="http://schemas.openxmlformats.org/markup-compatibility/2006">
        <mc:Choice xmlns:p14="http://schemas.microsoft.com/office/powerpoint/2010/main" Requires="p14">
          <p:contentPart p14:bwMode="auto" r:id="rId2">
            <p14:nvContentPartPr>
              <p14:cNvPr id="5" name="Ink 4">
                <a:extLst>
                  <a:ext uri="{FF2B5EF4-FFF2-40B4-BE49-F238E27FC236}">
                    <a16:creationId xmlns:a16="http://schemas.microsoft.com/office/drawing/2014/main" id="{54C703C2-6C40-F877-4847-62845BBC75C6}"/>
                  </a:ext>
                </a:extLst>
              </p14:cNvPr>
              <p14:cNvContentPartPr/>
              <p14:nvPr/>
            </p14:nvContentPartPr>
            <p14:xfrm>
              <a:off x="1103040" y="2138040"/>
              <a:ext cx="9689040" cy="522360"/>
            </p14:xfrm>
          </p:contentPart>
        </mc:Choice>
        <mc:Fallback>
          <p:pic>
            <p:nvPicPr>
              <p:cNvPr id="5" name="Ink 4">
                <a:extLst>
                  <a:ext uri="{FF2B5EF4-FFF2-40B4-BE49-F238E27FC236}">
                    <a16:creationId xmlns:a16="http://schemas.microsoft.com/office/drawing/2014/main" id="{54C703C2-6C40-F877-4847-62845BBC75C6}"/>
                  </a:ext>
                </a:extLst>
              </p:cNvPr>
              <p:cNvPicPr/>
              <p:nvPr/>
            </p:nvPicPr>
            <p:blipFill>
              <a:blip r:embed="rId3"/>
              <a:stretch>
                <a:fillRect/>
              </a:stretch>
            </p:blipFill>
            <p:spPr>
              <a:xfrm>
                <a:off x="1093680" y="2128680"/>
                <a:ext cx="9707760" cy="541080"/>
              </a:xfrm>
              <a:prstGeom prst="rect">
                <a:avLst/>
              </a:prstGeom>
            </p:spPr>
          </p:pic>
        </mc:Fallback>
      </mc:AlternateContent>
    </p:spTree>
    <p:extLst>
      <p:ext uri="{BB962C8B-B14F-4D97-AF65-F5344CB8AC3E}">
        <p14:creationId xmlns:p14="http://schemas.microsoft.com/office/powerpoint/2010/main" val="387026132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247AA-76CA-478D-A379-3924DB514138}"/>
              </a:ext>
            </a:extLst>
          </p:cNvPr>
          <p:cNvSpPr>
            <a:spLocks noGrp="1"/>
          </p:cNvSpPr>
          <p:nvPr>
            <p:ph type="title"/>
          </p:nvPr>
        </p:nvSpPr>
        <p:spPr/>
        <p:txBody>
          <a:bodyPr/>
          <a:lstStyle/>
          <a:p>
            <a:r>
              <a:rPr lang="en-US" dirty="0"/>
              <a:t>What is a FISA Warrant?</a:t>
            </a:r>
          </a:p>
        </p:txBody>
      </p:sp>
      <p:sp>
        <p:nvSpPr>
          <p:cNvPr id="3" name="Text Placeholder 2">
            <a:extLst>
              <a:ext uri="{FF2B5EF4-FFF2-40B4-BE49-F238E27FC236}">
                <a16:creationId xmlns:a16="http://schemas.microsoft.com/office/drawing/2014/main" id="{80AA6BAC-97F8-4B41-8373-AA172F07E8A9}"/>
              </a:ext>
            </a:extLst>
          </p:cNvPr>
          <p:cNvSpPr>
            <a:spLocks noGrp="1"/>
          </p:cNvSpPr>
          <p:nvPr>
            <p:ph type="body" idx="1"/>
          </p:nvPr>
        </p:nvSpPr>
        <p:spPr/>
        <p:txBody>
          <a:bodyPr>
            <a:normAutofit fontScale="92500" lnSpcReduction="10000"/>
          </a:bodyPr>
          <a:lstStyle/>
          <a:p>
            <a:r>
              <a:rPr lang="en-US" dirty="0"/>
              <a:t>It is a general warrant, with some specific restrictions as to the scope of the search.</a:t>
            </a:r>
          </a:p>
          <a:p>
            <a:pPr lvl="1"/>
            <a:r>
              <a:rPr lang="en-US" dirty="0"/>
              <a:t>We will discuss the details in the next chapter.</a:t>
            </a:r>
          </a:p>
          <a:p>
            <a:r>
              <a:rPr lang="en-US" dirty="0"/>
              <a:t>As with an area warrant, it is not based on specific information about a crime because </a:t>
            </a:r>
            <a:r>
              <a:rPr lang="en-US" dirty="0">
                <a:highlight>
                  <a:srgbClr val="FFFF00"/>
                </a:highlight>
              </a:rPr>
              <a:t>it is looking forward, before the crime is committed</a:t>
            </a:r>
            <a:r>
              <a:rPr lang="en-US" dirty="0"/>
              <a:t>.</a:t>
            </a:r>
          </a:p>
          <a:p>
            <a:r>
              <a:rPr lang="en-US" i="1" dirty="0"/>
              <a:t>Camera</a:t>
            </a:r>
            <a:r>
              <a:rPr lang="en-US" dirty="0"/>
              <a:t> told us that a search can be </a:t>
            </a:r>
            <a:r>
              <a:rPr lang="en-US" dirty="0">
                <a:highlight>
                  <a:srgbClr val="FFFF00"/>
                </a:highlight>
              </a:rPr>
              <a:t>reasonable</a:t>
            </a:r>
            <a:r>
              <a:rPr lang="en-US" dirty="0"/>
              <a:t>, even if it does not meet the Warrant Clause of the 4</a:t>
            </a:r>
            <a:r>
              <a:rPr lang="en-US" baseline="30000" dirty="0"/>
              <a:t>th</a:t>
            </a:r>
            <a:r>
              <a:rPr lang="en-US" dirty="0"/>
              <a:t> Amendment.</a:t>
            </a:r>
          </a:p>
          <a:p>
            <a:pPr lvl="1"/>
            <a:r>
              <a:rPr lang="en-US" dirty="0"/>
              <a:t>Remember, you cannot satisfy the Warrant Clause unless there has already been a specific crime committed.</a:t>
            </a:r>
          </a:p>
          <a:p>
            <a:pPr lvl="1"/>
            <a:r>
              <a:rPr lang="en-US" dirty="0"/>
              <a:t>(There may turn out to be crimes such as conspiracy to commit [whatever] involved which can be punished, but you do not know that upfront.]</a:t>
            </a:r>
          </a:p>
        </p:txBody>
      </p:sp>
      <p:sp>
        <p:nvSpPr>
          <p:cNvPr id="4" name="Slide Number Placeholder 3">
            <a:extLst>
              <a:ext uri="{FF2B5EF4-FFF2-40B4-BE49-F238E27FC236}">
                <a16:creationId xmlns:a16="http://schemas.microsoft.com/office/drawing/2014/main" id="{EC23B9CA-32A2-7E27-5B9B-1AE8E953C2EE}"/>
              </a:ext>
            </a:extLst>
          </p:cNvPr>
          <p:cNvSpPr>
            <a:spLocks noGrp="1"/>
          </p:cNvSpPr>
          <p:nvPr>
            <p:ph type="sldNum" sz="quarter" idx="12"/>
          </p:nvPr>
        </p:nvSpPr>
        <p:spPr/>
        <p:txBody>
          <a:bodyPr/>
          <a:lstStyle/>
          <a:p>
            <a:fld id="{CCF87B53-EB3A-4747-BE54-210E3FE1846B}" type="slidenum">
              <a:rPr lang="en-US" smtClean="0"/>
              <a:t>56</a:t>
            </a:fld>
            <a:endParaRPr lang="en-US"/>
          </a:p>
        </p:txBody>
      </p:sp>
      <mc:AlternateContent xmlns:mc="http://schemas.openxmlformats.org/markup-compatibility/2006">
        <mc:Choice xmlns:p14="http://schemas.microsoft.com/office/powerpoint/2010/main" Requires="p14">
          <p:contentPart p14:bwMode="auto" r:id="rId2">
            <p14:nvContentPartPr>
              <p14:cNvPr id="5" name="Ink 4">
                <a:extLst>
                  <a:ext uri="{FF2B5EF4-FFF2-40B4-BE49-F238E27FC236}">
                    <a16:creationId xmlns:a16="http://schemas.microsoft.com/office/drawing/2014/main" id="{1A385651-A716-1D1E-417A-07CEF4851295}"/>
                  </a:ext>
                </a:extLst>
              </p14:cNvPr>
              <p14:cNvContentPartPr/>
              <p14:nvPr/>
            </p14:nvContentPartPr>
            <p14:xfrm>
              <a:off x="2936160" y="3654000"/>
              <a:ext cx="7618680" cy="627120"/>
            </p14:xfrm>
          </p:contentPart>
        </mc:Choice>
        <mc:Fallback>
          <p:pic>
            <p:nvPicPr>
              <p:cNvPr id="5" name="Ink 4">
                <a:extLst>
                  <a:ext uri="{FF2B5EF4-FFF2-40B4-BE49-F238E27FC236}">
                    <a16:creationId xmlns:a16="http://schemas.microsoft.com/office/drawing/2014/main" id="{1A385651-A716-1D1E-417A-07CEF4851295}"/>
                  </a:ext>
                </a:extLst>
              </p:cNvPr>
              <p:cNvPicPr/>
              <p:nvPr/>
            </p:nvPicPr>
            <p:blipFill>
              <a:blip r:embed="rId3"/>
              <a:stretch>
                <a:fillRect/>
              </a:stretch>
            </p:blipFill>
            <p:spPr>
              <a:xfrm>
                <a:off x="2926800" y="3644640"/>
                <a:ext cx="7637400" cy="645840"/>
              </a:xfrm>
              <a:prstGeom prst="rect">
                <a:avLst/>
              </a:prstGeom>
            </p:spPr>
          </p:pic>
        </mc:Fallback>
      </mc:AlternateContent>
    </p:spTree>
    <p:extLst>
      <p:ext uri="{BB962C8B-B14F-4D97-AF65-F5344CB8AC3E}">
        <p14:creationId xmlns:p14="http://schemas.microsoft.com/office/powerpoint/2010/main" val="367377322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A638E-8CBB-4A82-902A-4E557C39EA56}"/>
              </a:ext>
            </a:extLst>
          </p:cNvPr>
          <p:cNvSpPr>
            <a:spLocks noGrp="1"/>
          </p:cNvSpPr>
          <p:nvPr>
            <p:ph type="title"/>
          </p:nvPr>
        </p:nvSpPr>
        <p:spPr/>
        <p:txBody>
          <a:bodyPr/>
          <a:lstStyle/>
          <a:p>
            <a:r>
              <a:rPr lang="en-US" dirty="0"/>
              <a:t>How did the FISC rule and what is the challenge to the ruling?</a:t>
            </a:r>
          </a:p>
        </p:txBody>
      </p:sp>
      <p:sp>
        <p:nvSpPr>
          <p:cNvPr id="3" name="Text Placeholder 2">
            <a:extLst>
              <a:ext uri="{FF2B5EF4-FFF2-40B4-BE49-F238E27FC236}">
                <a16:creationId xmlns:a16="http://schemas.microsoft.com/office/drawing/2014/main" id="{18FE3752-D0F7-4B89-9255-CC5F27CEE5F0}"/>
              </a:ext>
            </a:extLst>
          </p:cNvPr>
          <p:cNvSpPr>
            <a:spLocks noGrp="1"/>
          </p:cNvSpPr>
          <p:nvPr>
            <p:ph type="body" idx="1"/>
          </p:nvPr>
        </p:nvSpPr>
        <p:spPr/>
        <p:txBody>
          <a:bodyPr>
            <a:normAutofit/>
          </a:bodyPr>
          <a:lstStyle/>
          <a:p>
            <a:r>
              <a:rPr lang="en-US" dirty="0"/>
              <a:t>Following </a:t>
            </a:r>
            <a:r>
              <a:rPr lang="en-US" dirty="0" err="1"/>
              <a:t>amplitudinous</a:t>
            </a:r>
            <a:r>
              <a:rPr lang="en-US" dirty="0"/>
              <a:t> briefing, the </a:t>
            </a:r>
            <a:r>
              <a:rPr lang="en-US" dirty="0" err="1"/>
              <a:t>FISC</a:t>
            </a:r>
            <a:r>
              <a:rPr lang="en-US" dirty="0"/>
              <a:t> handed down a meticulous opinion validating the directives and granting the motion to compel. . . .</a:t>
            </a:r>
          </a:p>
          <a:p>
            <a:pPr lvl="0"/>
            <a:r>
              <a:rPr lang="en-US" dirty="0"/>
              <a:t>What is the 4th Amendment challenge?</a:t>
            </a:r>
          </a:p>
          <a:p>
            <a:pPr lvl="1"/>
            <a:r>
              <a:rPr lang="en-US" dirty="0"/>
              <a:t>That the procedures have to comply with 4</a:t>
            </a:r>
            <a:r>
              <a:rPr lang="en-US" baseline="30000" dirty="0"/>
              <a:t>th</a:t>
            </a:r>
            <a:r>
              <a:rPr lang="en-US" dirty="0"/>
              <a:t> Amendment warrant requirements.</a:t>
            </a:r>
          </a:p>
          <a:p>
            <a:pPr lvl="0"/>
            <a:r>
              <a:rPr lang="en-US" dirty="0"/>
              <a:t>What is the foreign intelligence exception challenge?</a:t>
            </a:r>
          </a:p>
          <a:p>
            <a:pPr lvl="1"/>
            <a:r>
              <a:rPr lang="en-US" dirty="0"/>
              <a:t>That the procedures were still unreasonable, even if the Warrant Clause did not have to be met.</a:t>
            </a:r>
          </a:p>
        </p:txBody>
      </p:sp>
      <p:sp>
        <p:nvSpPr>
          <p:cNvPr id="4" name="Slide Number Placeholder 3">
            <a:extLst>
              <a:ext uri="{FF2B5EF4-FFF2-40B4-BE49-F238E27FC236}">
                <a16:creationId xmlns:a16="http://schemas.microsoft.com/office/drawing/2014/main" id="{BA26445D-19CD-DA3D-219E-3511478817EB}"/>
              </a:ext>
            </a:extLst>
          </p:cNvPr>
          <p:cNvSpPr>
            <a:spLocks noGrp="1"/>
          </p:cNvSpPr>
          <p:nvPr>
            <p:ph type="sldNum" sz="quarter" idx="12"/>
          </p:nvPr>
        </p:nvSpPr>
        <p:spPr/>
        <p:txBody>
          <a:bodyPr/>
          <a:lstStyle/>
          <a:p>
            <a:fld id="{CCF87B53-EB3A-4747-BE54-210E3FE1846B}" type="slidenum">
              <a:rPr lang="en-US" smtClean="0"/>
              <a:t>57</a:t>
            </a:fld>
            <a:endParaRPr lang="en-US"/>
          </a:p>
        </p:txBody>
      </p:sp>
      <mc:AlternateContent xmlns:mc="http://schemas.openxmlformats.org/markup-compatibility/2006">
        <mc:Choice xmlns:p14="http://schemas.microsoft.com/office/powerpoint/2010/main" Requires="p14">
          <p:contentPart p14:bwMode="auto" r:id="rId2">
            <p14:nvContentPartPr>
              <p14:cNvPr id="5" name="Ink 4">
                <a:extLst>
                  <a:ext uri="{FF2B5EF4-FFF2-40B4-BE49-F238E27FC236}">
                    <a16:creationId xmlns:a16="http://schemas.microsoft.com/office/drawing/2014/main" id="{58C89BB6-B6CC-C942-023B-6ED41BAC5707}"/>
                  </a:ext>
                </a:extLst>
              </p14:cNvPr>
              <p14:cNvContentPartPr/>
              <p14:nvPr/>
            </p14:nvContentPartPr>
            <p14:xfrm>
              <a:off x="1087920" y="2160720"/>
              <a:ext cx="10364040" cy="3753000"/>
            </p14:xfrm>
          </p:contentPart>
        </mc:Choice>
        <mc:Fallback>
          <p:pic>
            <p:nvPicPr>
              <p:cNvPr id="5" name="Ink 4">
                <a:extLst>
                  <a:ext uri="{FF2B5EF4-FFF2-40B4-BE49-F238E27FC236}">
                    <a16:creationId xmlns:a16="http://schemas.microsoft.com/office/drawing/2014/main" id="{58C89BB6-B6CC-C942-023B-6ED41BAC5707}"/>
                  </a:ext>
                </a:extLst>
              </p:cNvPr>
              <p:cNvPicPr/>
              <p:nvPr/>
            </p:nvPicPr>
            <p:blipFill>
              <a:blip r:embed="rId3"/>
              <a:stretch>
                <a:fillRect/>
              </a:stretch>
            </p:blipFill>
            <p:spPr>
              <a:xfrm>
                <a:off x="1078560" y="2151360"/>
                <a:ext cx="10382760" cy="3771720"/>
              </a:xfrm>
              <a:prstGeom prst="rect">
                <a:avLst/>
              </a:prstGeom>
            </p:spPr>
          </p:pic>
        </mc:Fallback>
      </mc:AlternateContent>
    </p:spTree>
    <p:extLst>
      <p:ext uri="{BB962C8B-B14F-4D97-AF65-F5344CB8AC3E}">
        <p14:creationId xmlns:p14="http://schemas.microsoft.com/office/powerpoint/2010/main" val="183397544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24051-6CAB-41B2-A3EC-51EC0A5CD4B5}"/>
              </a:ext>
            </a:extLst>
          </p:cNvPr>
          <p:cNvSpPr>
            <a:spLocks noGrp="1"/>
          </p:cNvSpPr>
          <p:nvPr>
            <p:ph type="title"/>
          </p:nvPr>
        </p:nvSpPr>
        <p:spPr/>
        <p:txBody>
          <a:bodyPr/>
          <a:lstStyle/>
          <a:p>
            <a:r>
              <a:rPr lang="en-US" dirty="0"/>
              <a:t>What did </a:t>
            </a:r>
            <a:r>
              <a:rPr lang="en-US" i="1" dirty="0"/>
              <a:t>In re Sealed Case </a:t>
            </a:r>
            <a:r>
              <a:rPr lang="en-US" dirty="0"/>
              <a:t>find in 2002?</a:t>
            </a:r>
          </a:p>
        </p:txBody>
      </p:sp>
      <p:sp>
        <p:nvSpPr>
          <p:cNvPr id="3" name="Text Placeholder 2">
            <a:extLst>
              <a:ext uri="{FF2B5EF4-FFF2-40B4-BE49-F238E27FC236}">
                <a16:creationId xmlns:a16="http://schemas.microsoft.com/office/drawing/2014/main" id="{CCCF602B-1E12-4F13-BF4C-3DD797B44C88}"/>
              </a:ext>
            </a:extLst>
          </p:cNvPr>
          <p:cNvSpPr>
            <a:spLocks noGrp="1"/>
          </p:cNvSpPr>
          <p:nvPr>
            <p:ph type="body" idx="1"/>
          </p:nvPr>
        </p:nvSpPr>
        <p:spPr>
          <a:xfrm>
            <a:off x="838200" y="1825624"/>
            <a:ext cx="10814222" cy="4772883"/>
          </a:xfrm>
        </p:spPr>
        <p:txBody>
          <a:bodyPr>
            <a:normAutofit/>
          </a:bodyPr>
          <a:lstStyle/>
          <a:p>
            <a:r>
              <a:rPr lang="en-US" i="1" dirty="0"/>
              <a:t>In re Sealed Case </a:t>
            </a:r>
            <a:r>
              <a:rPr lang="en-US" dirty="0"/>
              <a:t>[310 F.3d 717, 721 (FISA Ct. Rev. 2002)] confirmed the </a:t>
            </a:r>
            <a:r>
              <a:rPr lang="en-US" dirty="0">
                <a:highlight>
                  <a:srgbClr val="FFFF00"/>
                </a:highlight>
              </a:rPr>
              <a:t>existence of a foreign intelligence exception to the warrant requirement</a:t>
            </a:r>
            <a:r>
              <a:rPr lang="en-US" dirty="0"/>
              <a:t>.</a:t>
            </a:r>
          </a:p>
          <a:p>
            <a:pPr lvl="1"/>
            <a:r>
              <a:rPr lang="en-US" dirty="0"/>
              <a:t>This is not a blanket exception that allows the government to do searches without any supervision.</a:t>
            </a:r>
          </a:p>
          <a:p>
            <a:r>
              <a:rPr lang="en-US" dirty="0"/>
              <a:t>As with the administrative searches, which allow entry, but only at reasonable times and for limited purposes, special circumstance foreign intelligence searches and surveillance are subject to a reasonableness review.</a:t>
            </a:r>
          </a:p>
          <a:p>
            <a:endParaRPr lang="en-US" dirty="0"/>
          </a:p>
        </p:txBody>
      </p:sp>
      <p:sp>
        <p:nvSpPr>
          <p:cNvPr id="4" name="Slide Number Placeholder 3">
            <a:extLst>
              <a:ext uri="{FF2B5EF4-FFF2-40B4-BE49-F238E27FC236}">
                <a16:creationId xmlns:a16="http://schemas.microsoft.com/office/drawing/2014/main" id="{B8DD007F-79EC-48D1-0927-8D3ACFD78490}"/>
              </a:ext>
            </a:extLst>
          </p:cNvPr>
          <p:cNvSpPr>
            <a:spLocks noGrp="1"/>
          </p:cNvSpPr>
          <p:nvPr>
            <p:ph type="sldNum" sz="quarter" idx="12"/>
          </p:nvPr>
        </p:nvSpPr>
        <p:spPr/>
        <p:txBody>
          <a:bodyPr/>
          <a:lstStyle/>
          <a:p>
            <a:fld id="{CCF87B53-EB3A-4747-BE54-210E3FE1846B}" type="slidenum">
              <a:rPr lang="en-US" smtClean="0"/>
              <a:t>58</a:t>
            </a:fld>
            <a:endParaRPr lang="en-US"/>
          </a:p>
        </p:txBody>
      </p:sp>
      <mc:AlternateContent xmlns:mc="http://schemas.openxmlformats.org/markup-compatibility/2006">
        <mc:Choice xmlns:p14="http://schemas.microsoft.com/office/powerpoint/2010/main" Requires="p14">
          <p:contentPart p14:bwMode="auto" r:id="rId2">
            <p14:nvContentPartPr>
              <p14:cNvPr id="5" name="Ink 4">
                <a:extLst>
                  <a:ext uri="{FF2B5EF4-FFF2-40B4-BE49-F238E27FC236}">
                    <a16:creationId xmlns:a16="http://schemas.microsoft.com/office/drawing/2014/main" id="{2F42B089-F806-8470-095F-F022ABA75D53}"/>
                  </a:ext>
                </a:extLst>
              </p14:cNvPr>
              <p14:cNvContentPartPr/>
              <p14:nvPr/>
            </p14:nvContentPartPr>
            <p14:xfrm>
              <a:off x="892800" y="2606040"/>
              <a:ext cx="10590840" cy="3260520"/>
            </p14:xfrm>
          </p:contentPart>
        </mc:Choice>
        <mc:Fallback>
          <p:pic>
            <p:nvPicPr>
              <p:cNvPr id="5" name="Ink 4">
                <a:extLst>
                  <a:ext uri="{FF2B5EF4-FFF2-40B4-BE49-F238E27FC236}">
                    <a16:creationId xmlns:a16="http://schemas.microsoft.com/office/drawing/2014/main" id="{2F42B089-F806-8470-095F-F022ABA75D53}"/>
                  </a:ext>
                </a:extLst>
              </p:cNvPr>
              <p:cNvPicPr/>
              <p:nvPr/>
            </p:nvPicPr>
            <p:blipFill>
              <a:blip r:embed="rId3"/>
              <a:stretch>
                <a:fillRect/>
              </a:stretch>
            </p:blipFill>
            <p:spPr>
              <a:xfrm>
                <a:off x="883440" y="2596680"/>
                <a:ext cx="10609560" cy="3279240"/>
              </a:xfrm>
              <a:prstGeom prst="rect">
                <a:avLst/>
              </a:prstGeom>
            </p:spPr>
          </p:pic>
        </mc:Fallback>
      </mc:AlternateContent>
    </p:spTree>
    <p:extLst>
      <p:ext uri="{BB962C8B-B14F-4D97-AF65-F5344CB8AC3E}">
        <p14:creationId xmlns:p14="http://schemas.microsoft.com/office/powerpoint/2010/main" val="77936099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8E6E8-5B86-4603-A646-F7D8E5716D9D}"/>
              </a:ext>
            </a:extLst>
          </p:cNvPr>
          <p:cNvSpPr>
            <a:spLocks noGrp="1"/>
          </p:cNvSpPr>
          <p:nvPr>
            <p:ph type="title"/>
          </p:nvPr>
        </p:nvSpPr>
        <p:spPr/>
        <p:txBody>
          <a:bodyPr/>
          <a:lstStyle/>
          <a:p>
            <a:r>
              <a:rPr lang="en-US" dirty="0"/>
              <a:t>What is the Precedent on Reasonableness Analysis?</a:t>
            </a:r>
          </a:p>
        </p:txBody>
      </p:sp>
      <p:sp>
        <p:nvSpPr>
          <p:cNvPr id="3" name="Text Placeholder 2">
            <a:extLst>
              <a:ext uri="{FF2B5EF4-FFF2-40B4-BE49-F238E27FC236}">
                <a16:creationId xmlns:a16="http://schemas.microsoft.com/office/drawing/2014/main" id="{51815E7E-BBDB-49C5-AEA0-511638D58E1B}"/>
              </a:ext>
            </a:extLst>
          </p:cNvPr>
          <p:cNvSpPr>
            <a:spLocks noGrp="1"/>
          </p:cNvSpPr>
          <p:nvPr>
            <p:ph type="body" idx="1"/>
          </p:nvPr>
        </p:nvSpPr>
        <p:spPr/>
        <p:txBody>
          <a:bodyPr>
            <a:normAutofit fontScale="92500" lnSpcReduction="10000"/>
          </a:bodyPr>
          <a:lstStyle/>
          <a:p>
            <a:r>
              <a:rPr lang="en-US" i="1" dirty="0"/>
              <a:t>Matthews v Eldridge </a:t>
            </a:r>
            <a:r>
              <a:rPr lang="en-US" dirty="0"/>
              <a:t>– the lead case - holds that, unless specific constitutional criminal law protections are triggered, the individual’s rights can be balanced against the government’s rights. </a:t>
            </a:r>
          </a:p>
          <a:p>
            <a:r>
              <a:rPr lang="en-US" i="1" dirty="0"/>
              <a:t>Vernonia Sch. Dist. </a:t>
            </a:r>
            <a:r>
              <a:rPr lang="en-US" dirty="0"/>
              <a:t>(upholding </a:t>
            </a:r>
            <a:r>
              <a:rPr lang="en-US" dirty="0">
                <a:highlight>
                  <a:srgbClr val="FFFF00"/>
                </a:highlight>
              </a:rPr>
              <a:t>drug testing of high-school athletes </a:t>
            </a:r>
            <a:r>
              <a:rPr lang="en-US" dirty="0"/>
              <a:t>and explaining that the exception to the warrant requirement applied “when special needs, beyond the normal need for law enforcement, make the warrant and probable-cause requirement[s] impracticable” (quoting Griffin v. Wisconsin); </a:t>
            </a:r>
          </a:p>
          <a:p>
            <a:r>
              <a:rPr lang="en-US" i="1" dirty="0"/>
              <a:t>Skinner v. Ry. Labor Execs. </a:t>
            </a:r>
            <a:r>
              <a:rPr lang="en-US" i="1" dirty="0" err="1"/>
              <a:t>Ass’n</a:t>
            </a:r>
            <a:r>
              <a:rPr lang="en-US" dirty="0"/>
              <a:t>, (upholding regulations instituting </a:t>
            </a:r>
            <a:r>
              <a:rPr lang="en-US" dirty="0">
                <a:highlight>
                  <a:srgbClr val="FFFF00"/>
                </a:highlight>
              </a:rPr>
              <a:t>drug and alcohol testing of railroad workers for safety reasons</a:t>
            </a:r>
            <a:r>
              <a:rPr lang="en-US" dirty="0"/>
              <a:t>) (citations omitted)</a:t>
            </a:r>
          </a:p>
          <a:p>
            <a:r>
              <a:rPr lang="en-US" dirty="0"/>
              <a:t>Notice that these are adlaw/public health cases – they are prospective, and safety based.</a:t>
            </a:r>
          </a:p>
        </p:txBody>
      </p:sp>
      <p:sp>
        <p:nvSpPr>
          <p:cNvPr id="4" name="Slide Number Placeholder 3">
            <a:extLst>
              <a:ext uri="{FF2B5EF4-FFF2-40B4-BE49-F238E27FC236}">
                <a16:creationId xmlns:a16="http://schemas.microsoft.com/office/drawing/2014/main" id="{1B2BA134-745F-2445-6FCA-0168DA93D864}"/>
              </a:ext>
            </a:extLst>
          </p:cNvPr>
          <p:cNvSpPr>
            <a:spLocks noGrp="1"/>
          </p:cNvSpPr>
          <p:nvPr>
            <p:ph type="sldNum" sz="quarter" idx="12"/>
          </p:nvPr>
        </p:nvSpPr>
        <p:spPr/>
        <p:txBody>
          <a:bodyPr/>
          <a:lstStyle/>
          <a:p>
            <a:fld id="{CCF87B53-EB3A-4747-BE54-210E3FE1846B}" type="slidenum">
              <a:rPr lang="en-US" smtClean="0"/>
              <a:t>59</a:t>
            </a:fld>
            <a:endParaRPr lang="en-US"/>
          </a:p>
        </p:txBody>
      </p:sp>
      <mc:AlternateContent xmlns:mc="http://schemas.openxmlformats.org/markup-compatibility/2006">
        <mc:Choice xmlns:p14="http://schemas.microsoft.com/office/powerpoint/2010/main" Requires="p14">
          <p:contentPart p14:bwMode="auto" r:id="rId2">
            <p14:nvContentPartPr>
              <p14:cNvPr id="5" name="Ink 4">
                <a:extLst>
                  <a:ext uri="{FF2B5EF4-FFF2-40B4-BE49-F238E27FC236}">
                    <a16:creationId xmlns:a16="http://schemas.microsoft.com/office/drawing/2014/main" id="{B116D255-17BE-7DF1-2642-2C0273B567FC}"/>
                  </a:ext>
                </a:extLst>
              </p14:cNvPr>
              <p14:cNvContentPartPr/>
              <p14:nvPr/>
            </p14:nvContentPartPr>
            <p14:xfrm>
              <a:off x="616680" y="1391040"/>
              <a:ext cx="11100240" cy="5029920"/>
            </p14:xfrm>
          </p:contentPart>
        </mc:Choice>
        <mc:Fallback>
          <p:pic>
            <p:nvPicPr>
              <p:cNvPr id="5" name="Ink 4">
                <a:extLst>
                  <a:ext uri="{FF2B5EF4-FFF2-40B4-BE49-F238E27FC236}">
                    <a16:creationId xmlns:a16="http://schemas.microsoft.com/office/drawing/2014/main" id="{B116D255-17BE-7DF1-2642-2C0273B567FC}"/>
                  </a:ext>
                </a:extLst>
              </p:cNvPr>
              <p:cNvPicPr/>
              <p:nvPr/>
            </p:nvPicPr>
            <p:blipFill>
              <a:blip r:embed="rId3"/>
              <a:stretch>
                <a:fillRect/>
              </a:stretch>
            </p:blipFill>
            <p:spPr>
              <a:xfrm>
                <a:off x="607320" y="1381680"/>
                <a:ext cx="11118960" cy="5048640"/>
              </a:xfrm>
              <a:prstGeom prst="rect">
                <a:avLst/>
              </a:prstGeom>
            </p:spPr>
          </p:pic>
        </mc:Fallback>
      </mc:AlternateContent>
    </p:spTree>
    <p:extLst>
      <p:ext uri="{BB962C8B-B14F-4D97-AF65-F5344CB8AC3E}">
        <p14:creationId xmlns:p14="http://schemas.microsoft.com/office/powerpoint/2010/main" val="2140654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p:txBody>
          <a:bodyPr/>
          <a:lstStyle/>
          <a:p>
            <a:pPr eaLnBrk="1" hangingPunct="1"/>
            <a:r>
              <a:rPr lang="en-US"/>
              <a:t>Fourth Amendment</a:t>
            </a:r>
          </a:p>
        </p:txBody>
      </p:sp>
      <p:sp>
        <p:nvSpPr>
          <p:cNvPr id="7172" name="Rectangle 3"/>
          <p:cNvSpPr>
            <a:spLocks noGrp="1" noChangeArrowheads="1"/>
          </p:cNvSpPr>
          <p:nvPr>
            <p:ph type="body" idx="1"/>
          </p:nvPr>
        </p:nvSpPr>
        <p:spPr>
          <a:xfrm>
            <a:off x="838200" y="1825625"/>
            <a:ext cx="9374065" cy="4351338"/>
          </a:xfrm>
        </p:spPr>
        <p:txBody>
          <a:bodyPr/>
          <a:lstStyle/>
          <a:p>
            <a:pPr eaLnBrk="1" hangingPunct="1"/>
            <a:r>
              <a:rPr lang="en-US" dirty="0"/>
              <a:t>"The right of the people to be secure in their persons, houses, papers, and effects, against </a:t>
            </a:r>
            <a:r>
              <a:rPr lang="en-US" i="1" dirty="0">
                <a:highlight>
                  <a:srgbClr val="FFFF00"/>
                </a:highlight>
              </a:rPr>
              <a:t>unreasonable</a:t>
            </a:r>
            <a:r>
              <a:rPr lang="en-US" dirty="0">
                <a:highlight>
                  <a:srgbClr val="FFFF00"/>
                </a:highlight>
              </a:rPr>
              <a:t> </a:t>
            </a:r>
            <a:r>
              <a:rPr lang="en-US" dirty="0"/>
              <a:t>searches and seizures, shall not be violated, and no Warrants shall issue, but upon probable cause, supported by Oath or affirmation, and particularly describing the place to be searched, and the persons or things to be seized." </a:t>
            </a:r>
          </a:p>
        </p:txBody>
      </p:sp>
      <p:sp>
        <p:nvSpPr>
          <p:cNvPr id="2" name="Slide Number Placeholder 1">
            <a:extLst>
              <a:ext uri="{FF2B5EF4-FFF2-40B4-BE49-F238E27FC236}">
                <a16:creationId xmlns:a16="http://schemas.microsoft.com/office/drawing/2014/main" id="{D77D430D-A2E9-244E-EC91-22272E3080A3}"/>
              </a:ext>
            </a:extLst>
          </p:cNvPr>
          <p:cNvSpPr>
            <a:spLocks noGrp="1"/>
          </p:cNvSpPr>
          <p:nvPr>
            <p:ph type="sldNum" sz="quarter" idx="12"/>
          </p:nvPr>
        </p:nvSpPr>
        <p:spPr/>
        <p:txBody>
          <a:bodyPr/>
          <a:lstStyle/>
          <a:p>
            <a:fld id="{8CDD72CE-15D5-43BE-841F-78925906E125}" type="slidenum">
              <a:rPr lang="en-US" smtClean="0"/>
              <a:t>6</a:t>
            </a:fld>
            <a:endParaRPr lang="en-US"/>
          </a:p>
        </p:txBody>
      </p:sp>
      <mc:AlternateContent xmlns:mc="http://schemas.openxmlformats.org/markup-compatibility/2006" xmlns:p14="http://schemas.microsoft.com/office/powerpoint/2010/main">
        <mc:Choice Requires="p14">
          <p:contentPart p14:bwMode="auto" r:id="rId2">
            <p14:nvContentPartPr>
              <p14:cNvPr id="3" name="Ink 2">
                <a:extLst>
                  <a:ext uri="{FF2B5EF4-FFF2-40B4-BE49-F238E27FC236}">
                    <a16:creationId xmlns:a16="http://schemas.microsoft.com/office/drawing/2014/main" id="{A740E1A2-0862-6D35-B1AD-5CDDC1D2E0A8}"/>
                  </a:ext>
                </a:extLst>
              </p14:cNvPr>
              <p14:cNvContentPartPr/>
              <p14:nvPr/>
            </p14:nvContentPartPr>
            <p14:xfrm>
              <a:off x="1064880" y="2017800"/>
              <a:ext cx="8930880" cy="2444040"/>
            </p14:xfrm>
          </p:contentPart>
        </mc:Choice>
        <mc:Fallback xmlns="">
          <p:pic>
            <p:nvPicPr>
              <p:cNvPr id="3" name="Ink 2">
                <a:extLst>
                  <a:ext uri="{FF2B5EF4-FFF2-40B4-BE49-F238E27FC236}">
                    <a16:creationId xmlns:a16="http://schemas.microsoft.com/office/drawing/2014/main" id="{A740E1A2-0862-6D35-B1AD-5CDDC1D2E0A8}"/>
                  </a:ext>
                </a:extLst>
              </p:cNvPr>
              <p:cNvPicPr/>
              <p:nvPr/>
            </p:nvPicPr>
            <p:blipFill>
              <a:blip r:embed="rId3"/>
              <a:stretch>
                <a:fillRect/>
              </a:stretch>
            </p:blipFill>
            <p:spPr>
              <a:xfrm>
                <a:off x="1055520" y="2008440"/>
                <a:ext cx="8949600" cy="2462760"/>
              </a:xfrm>
              <a:prstGeom prst="rect">
                <a:avLst/>
              </a:prstGeom>
            </p:spPr>
          </p:pic>
        </mc:Fallback>
      </mc:AlternateContent>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1EFED-7365-4EF0-922B-92BE1B002A34}"/>
              </a:ext>
            </a:extLst>
          </p:cNvPr>
          <p:cNvSpPr>
            <a:spLocks noGrp="1"/>
          </p:cNvSpPr>
          <p:nvPr>
            <p:ph type="title"/>
          </p:nvPr>
        </p:nvSpPr>
        <p:spPr/>
        <p:txBody>
          <a:bodyPr/>
          <a:lstStyle/>
          <a:p>
            <a:r>
              <a:rPr lang="en-US" dirty="0"/>
              <a:t>What is the Purpose of the Search?</a:t>
            </a:r>
          </a:p>
        </p:txBody>
      </p:sp>
      <p:sp>
        <p:nvSpPr>
          <p:cNvPr id="3" name="Text Placeholder 2">
            <a:extLst>
              <a:ext uri="{FF2B5EF4-FFF2-40B4-BE49-F238E27FC236}">
                <a16:creationId xmlns:a16="http://schemas.microsoft.com/office/drawing/2014/main" id="{9CF55C23-E2A6-435C-A6DC-D9160563A1D6}"/>
              </a:ext>
            </a:extLst>
          </p:cNvPr>
          <p:cNvSpPr>
            <a:spLocks noGrp="1"/>
          </p:cNvSpPr>
          <p:nvPr>
            <p:ph type="body" idx="1"/>
          </p:nvPr>
        </p:nvSpPr>
        <p:spPr/>
        <p:txBody>
          <a:bodyPr>
            <a:normAutofit fontScale="92500" lnSpcReduction="10000"/>
          </a:bodyPr>
          <a:lstStyle/>
          <a:p>
            <a:pPr lvl="0"/>
            <a:r>
              <a:rPr lang="en-US" dirty="0"/>
              <a:t>Defendant argues that the </a:t>
            </a:r>
            <a:r>
              <a:rPr lang="en-US" dirty="0">
                <a:highlight>
                  <a:srgbClr val="FFFF00"/>
                </a:highlight>
              </a:rPr>
              <a:t>primary purpose </a:t>
            </a:r>
            <a:r>
              <a:rPr lang="en-US" dirty="0"/>
              <a:t>of the surveillance must be foreign intelligence. Why does the court reject this argument?</a:t>
            </a:r>
          </a:p>
          <a:p>
            <a:pPr lvl="1"/>
            <a:r>
              <a:rPr lang="en-US" dirty="0"/>
              <a:t>This court previously has upheld as reasonable under the Fourth Amendment the Patriot Act’s substitution of “a </a:t>
            </a:r>
            <a:r>
              <a:rPr lang="en-US" dirty="0">
                <a:highlight>
                  <a:srgbClr val="FFFF00"/>
                </a:highlight>
              </a:rPr>
              <a:t>significant purpose</a:t>
            </a:r>
            <a:r>
              <a:rPr lang="en-US" dirty="0"/>
              <a:t>” for the talismanic phrase “primary purpose.”…</a:t>
            </a:r>
          </a:p>
          <a:p>
            <a:pPr lvl="1"/>
            <a:r>
              <a:rPr lang="en-US" dirty="0"/>
              <a:t>[We will talk later about how this increases the risk of abuse – using FISA warrants for criminal law purposes.]</a:t>
            </a:r>
          </a:p>
          <a:p>
            <a:pPr lvl="0"/>
            <a:r>
              <a:rPr lang="en-US" dirty="0"/>
              <a:t>How does the court judge the purpose?</a:t>
            </a:r>
          </a:p>
          <a:p>
            <a:pPr lvl="1"/>
            <a:r>
              <a:rPr lang="en-US" dirty="0"/>
              <a:t>On the face of the warrant, it says it is for foreign intelligence.</a:t>
            </a:r>
          </a:p>
          <a:p>
            <a:pPr lvl="1"/>
            <a:r>
              <a:rPr lang="en-US" dirty="0"/>
              <a:t>Unlike the role of the judges in a Warrant Clause warrant</a:t>
            </a:r>
            <a:r>
              <a:rPr lang="en-US" dirty="0">
                <a:highlight>
                  <a:srgbClr val="FFFF00"/>
                </a:highlight>
              </a:rPr>
              <a:t>, FISA does not allow the judge to look behind the four corners of the warrant.</a:t>
            </a:r>
          </a:p>
        </p:txBody>
      </p:sp>
      <p:sp>
        <p:nvSpPr>
          <p:cNvPr id="4" name="Slide Number Placeholder 3">
            <a:extLst>
              <a:ext uri="{FF2B5EF4-FFF2-40B4-BE49-F238E27FC236}">
                <a16:creationId xmlns:a16="http://schemas.microsoft.com/office/drawing/2014/main" id="{94DB93CA-C268-DB30-9D7F-ED528E2540D0}"/>
              </a:ext>
            </a:extLst>
          </p:cNvPr>
          <p:cNvSpPr>
            <a:spLocks noGrp="1"/>
          </p:cNvSpPr>
          <p:nvPr>
            <p:ph type="sldNum" sz="quarter" idx="12"/>
          </p:nvPr>
        </p:nvSpPr>
        <p:spPr/>
        <p:txBody>
          <a:bodyPr/>
          <a:lstStyle/>
          <a:p>
            <a:fld id="{CCF87B53-EB3A-4747-BE54-210E3FE1846B}" type="slidenum">
              <a:rPr lang="en-US" smtClean="0"/>
              <a:t>60</a:t>
            </a:fld>
            <a:endParaRPr lang="en-US"/>
          </a:p>
        </p:txBody>
      </p:sp>
      <mc:AlternateContent xmlns:mc="http://schemas.openxmlformats.org/markup-compatibility/2006">
        <mc:Choice xmlns:p14="http://schemas.microsoft.com/office/powerpoint/2010/main" Requires="p14">
          <p:contentPart p14:bwMode="auto" r:id="rId2">
            <p14:nvContentPartPr>
              <p14:cNvPr id="5" name="Ink 4">
                <a:extLst>
                  <a:ext uri="{FF2B5EF4-FFF2-40B4-BE49-F238E27FC236}">
                    <a16:creationId xmlns:a16="http://schemas.microsoft.com/office/drawing/2014/main" id="{50C146A6-6D7A-5092-D866-319DD9CDDCF9}"/>
                  </a:ext>
                </a:extLst>
              </p14:cNvPr>
              <p14:cNvContentPartPr/>
              <p14:nvPr/>
            </p14:nvContentPartPr>
            <p14:xfrm>
              <a:off x="1652400" y="2445120"/>
              <a:ext cx="9577440" cy="3512880"/>
            </p14:xfrm>
          </p:contentPart>
        </mc:Choice>
        <mc:Fallback>
          <p:pic>
            <p:nvPicPr>
              <p:cNvPr id="5" name="Ink 4">
                <a:extLst>
                  <a:ext uri="{FF2B5EF4-FFF2-40B4-BE49-F238E27FC236}">
                    <a16:creationId xmlns:a16="http://schemas.microsoft.com/office/drawing/2014/main" id="{50C146A6-6D7A-5092-D866-319DD9CDDCF9}"/>
                  </a:ext>
                </a:extLst>
              </p:cNvPr>
              <p:cNvPicPr/>
              <p:nvPr/>
            </p:nvPicPr>
            <p:blipFill>
              <a:blip r:embed="rId3"/>
              <a:stretch>
                <a:fillRect/>
              </a:stretch>
            </p:blipFill>
            <p:spPr>
              <a:xfrm>
                <a:off x="1643040" y="2435760"/>
                <a:ext cx="9596160" cy="3531600"/>
              </a:xfrm>
              <a:prstGeom prst="rect">
                <a:avLst/>
              </a:prstGeom>
            </p:spPr>
          </p:pic>
        </mc:Fallback>
      </mc:AlternateContent>
    </p:spTree>
    <p:extLst>
      <p:ext uri="{BB962C8B-B14F-4D97-AF65-F5344CB8AC3E}">
        <p14:creationId xmlns:p14="http://schemas.microsoft.com/office/powerpoint/2010/main" val="344424691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387C2-2109-4FBD-A356-CD2958DF76FB}"/>
              </a:ext>
            </a:extLst>
          </p:cNvPr>
          <p:cNvSpPr>
            <a:spLocks noGrp="1"/>
          </p:cNvSpPr>
          <p:nvPr>
            <p:ph type="title"/>
          </p:nvPr>
        </p:nvSpPr>
        <p:spPr/>
        <p:txBody>
          <a:bodyPr/>
          <a:lstStyle/>
          <a:p>
            <a:r>
              <a:rPr lang="en-US" dirty="0"/>
              <a:t>The Balancing Test</a:t>
            </a:r>
          </a:p>
        </p:txBody>
      </p:sp>
      <p:sp>
        <p:nvSpPr>
          <p:cNvPr id="3" name="Text Placeholder 2">
            <a:extLst>
              <a:ext uri="{FF2B5EF4-FFF2-40B4-BE49-F238E27FC236}">
                <a16:creationId xmlns:a16="http://schemas.microsoft.com/office/drawing/2014/main" id="{F2BBC0D9-55C3-4DA6-8654-ED4CA76F356B}"/>
              </a:ext>
            </a:extLst>
          </p:cNvPr>
          <p:cNvSpPr>
            <a:spLocks noGrp="1"/>
          </p:cNvSpPr>
          <p:nvPr>
            <p:ph type="body" idx="1"/>
          </p:nvPr>
        </p:nvSpPr>
        <p:spPr/>
        <p:txBody>
          <a:bodyPr/>
          <a:lstStyle/>
          <a:p>
            <a:pPr lvl="0"/>
            <a:r>
              <a:rPr lang="en-US" dirty="0"/>
              <a:t>How would requiring getting a Warrant Clause warrant affect the ability to get the information?</a:t>
            </a:r>
          </a:p>
          <a:p>
            <a:pPr lvl="1"/>
            <a:r>
              <a:rPr lang="en-US" dirty="0"/>
              <a:t>We add, moreover, that there is a high degree of probability that requiring a warrant would hinder the government’s ability to collect time-sensitive information.</a:t>
            </a:r>
          </a:p>
          <a:p>
            <a:r>
              <a:rPr lang="en-US" dirty="0"/>
              <a:t>How does the court balance foreign national security threats against individual privacy rights?</a:t>
            </a:r>
          </a:p>
          <a:p>
            <a:pPr lvl="1"/>
            <a:endParaRPr lang="en-US" dirty="0"/>
          </a:p>
        </p:txBody>
      </p:sp>
      <p:sp>
        <p:nvSpPr>
          <p:cNvPr id="4" name="Slide Number Placeholder 3">
            <a:extLst>
              <a:ext uri="{FF2B5EF4-FFF2-40B4-BE49-F238E27FC236}">
                <a16:creationId xmlns:a16="http://schemas.microsoft.com/office/drawing/2014/main" id="{D833FB98-0466-AFE8-A3AF-67348224F6FB}"/>
              </a:ext>
            </a:extLst>
          </p:cNvPr>
          <p:cNvSpPr>
            <a:spLocks noGrp="1"/>
          </p:cNvSpPr>
          <p:nvPr>
            <p:ph type="sldNum" sz="quarter" idx="12"/>
          </p:nvPr>
        </p:nvSpPr>
        <p:spPr/>
        <p:txBody>
          <a:bodyPr/>
          <a:lstStyle/>
          <a:p>
            <a:fld id="{CCF87B53-EB3A-4747-BE54-210E3FE1846B}" type="slidenum">
              <a:rPr lang="en-US" smtClean="0"/>
              <a:t>61</a:t>
            </a:fld>
            <a:endParaRPr lang="en-US"/>
          </a:p>
        </p:txBody>
      </p:sp>
      <mc:AlternateContent xmlns:mc="http://schemas.openxmlformats.org/markup-compatibility/2006">
        <mc:Choice xmlns:p14="http://schemas.microsoft.com/office/powerpoint/2010/main" Requires="p14">
          <p:contentPart p14:bwMode="auto" r:id="rId2">
            <p14:nvContentPartPr>
              <p14:cNvPr id="5" name="Ink 4">
                <a:extLst>
                  <a:ext uri="{FF2B5EF4-FFF2-40B4-BE49-F238E27FC236}">
                    <a16:creationId xmlns:a16="http://schemas.microsoft.com/office/drawing/2014/main" id="{EB806187-AAFB-83A4-F949-49C465B921FF}"/>
                  </a:ext>
                </a:extLst>
              </p14:cNvPr>
              <p14:cNvContentPartPr/>
              <p14:nvPr/>
            </p14:nvContentPartPr>
            <p14:xfrm>
              <a:off x="990720" y="2166120"/>
              <a:ext cx="10245960" cy="2784600"/>
            </p14:xfrm>
          </p:contentPart>
        </mc:Choice>
        <mc:Fallback>
          <p:pic>
            <p:nvPicPr>
              <p:cNvPr id="5" name="Ink 4">
                <a:extLst>
                  <a:ext uri="{FF2B5EF4-FFF2-40B4-BE49-F238E27FC236}">
                    <a16:creationId xmlns:a16="http://schemas.microsoft.com/office/drawing/2014/main" id="{EB806187-AAFB-83A4-F949-49C465B921FF}"/>
                  </a:ext>
                </a:extLst>
              </p:cNvPr>
              <p:cNvPicPr/>
              <p:nvPr/>
            </p:nvPicPr>
            <p:blipFill>
              <a:blip r:embed="rId3"/>
              <a:stretch>
                <a:fillRect/>
              </a:stretch>
            </p:blipFill>
            <p:spPr>
              <a:xfrm>
                <a:off x="981360" y="2156760"/>
                <a:ext cx="10264680" cy="2803320"/>
              </a:xfrm>
              <a:prstGeom prst="rect">
                <a:avLst/>
              </a:prstGeom>
            </p:spPr>
          </p:pic>
        </mc:Fallback>
      </mc:AlternateContent>
    </p:spTree>
    <p:extLst>
      <p:ext uri="{BB962C8B-B14F-4D97-AF65-F5344CB8AC3E}">
        <p14:creationId xmlns:p14="http://schemas.microsoft.com/office/powerpoint/2010/main" val="290727933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8D47FE1-9F28-4B86-B901-5195CCEFB874}"/>
              </a:ext>
            </a:extLst>
          </p:cNvPr>
          <p:cNvSpPr>
            <a:spLocks noGrp="1"/>
          </p:cNvSpPr>
          <p:nvPr>
            <p:ph type="title"/>
          </p:nvPr>
        </p:nvSpPr>
        <p:spPr/>
        <p:txBody>
          <a:bodyPr/>
          <a:lstStyle/>
          <a:p>
            <a:r>
              <a:rPr lang="en-US" dirty="0"/>
              <a:t>Searches Outside the Reach of US Courts</a:t>
            </a:r>
          </a:p>
        </p:txBody>
      </p:sp>
      <p:sp>
        <p:nvSpPr>
          <p:cNvPr id="5" name="Text Placeholder 4">
            <a:extLst>
              <a:ext uri="{FF2B5EF4-FFF2-40B4-BE49-F238E27FC236}">
                <a16:creationId xmlns:a16="http://schemas.microsoft.com/office/drawing/2014/main" id="{99F94EA6-0E8D-43F6-8523-BF720563A4E2}"/>
              </a:ext>
            </a:extLst>
          </p:cNvPr>
          <p:cNvSpPr>
            <a:spLocks noGrp="1"/>
          </p:cNvSpPr>
          <p:nvPr>
            <p:ph type="body" idx="1"/>
          </p:nvPr>
        </p:nvSpPr>
        <p:spPr/>
        <p:txBody>
          <a:bodyPr/>
          <a:lstStyle/>
          <a:p>
            <a:endParaRPr lang="en-US"/>
          </a:p>
        </p:txBody>
      </p:sp>
      <p:sp>
        <p:nvSpPr>
          <p:cNvPr id="2" name="Slide Number Placeholder 1">
            <a:extLst>
              <a:ext uri="{FF2B5EF4-FFF2-40B4-BE49-F238E27FC236}">
                <a16:creationId xmlns:a16="http://schemas.microsoft.com/office/drawing/2014/main" id="{441C1269-3124-6836-58BB-9FFDC8D5C0F1}"/>
              </a:ext>
            </a:extLst>
          </p:cNvPr>
          <p:cNvSpPr>
            <a:spLocks noGrp="1"/>
          </p:cNvSpPr>
          <p:nvPr>
            <p:ph type="sldNum" sz="quarter" idx="12"/>
          </p:nvPr>
        </p:nvSpPr>
        <p:spPr/>
        <p:txBody>
          <a:bodyPr/>
          <a:lstStyle/>
          <a:p>
            <a:fld id="{8CDD72CE-15D5-43BE-841F-78925906E125}" type="slidenum">
              <a:rPr lang="en-US" smtClean="0"/>
              <a:t>62</a:t>
            </a:fld>
            <a:endParaRPr lang="en-US"/>
          </a:p>
        </p:txBody>
      </p:sp>
      <mc:AlternateContent xmlns:mc="http://schemas.openxmlformats.org/markup-compatibility/2006">
        <mc:Choice xmlns:p14="http://schemas.microsoft.com/office/powerpoint/2010/main" Requires="p14">
          <p:contentPart p14:bwMode="auto" r:id="rId2">
            <p14:nvContentPartPr>
              <p14:cNvPr id="3" name="Ink 2">
                <a:extLst>
                  <a:ext uri="{FF2B5EF4-FFF2-40B4-BE49-F238E27FC236}">
                    <a16:creationId xmlns:a16="http://schemas.microsoft.com/office/drawing/2014/main" id="{CD59EED4-002B-CBCC-7048-D49C6E5C84C1}"/>
                  </a:ext>
                </a:extLst>
              </p14:cNvPr>
              <p14:cNvContentPartPr/>
              <p14:nvPr/>
            </p14:nvContentPartPr>
            <p14:xfrm>
              <a:off x="857160" y="3228480"/>
              <a:ext cx="9147600" cy="885600"/>
            </p14:xfrm>
          </p:contentPart>
        </mc:Choice>
        <mc:Fallback>
          <p:pic>
            <p:nvPicPr>
              <p:cNvPr id="3" name="Ink 2">
                <a:extLst>
                  <a:ext uri="{FF2B5EF4-FFF2-40B4-BE49-F238E27FC236}">
                    <a16:creationId xmlns:a16="http://schemas.microsoft.com/office/drawing/2014/main" id="{CD59EED4-002B-CBCC-7048-D49C6E5C84C1}"/>
                  </a:ext>
                </a:extLst>
              </p:cNvPr>
              <p:cNvPicPr/>
              <p:nvPr/>
            </p:nvPicPr>
            <p:blipFill>
              <a:blip r:embed="rId3"/>
              <a:stretch>
                <a:fillRect/>
              </a:stretch>
            </p:blipFill>
            <p:spPr>
              <a:xfrm>
                <a:off x="847800" y="3219120"/>
                <a:ext cx="9166320" cy="904320"/>
              </a:xfrm>
              <a:prstGeom prst="rect">
                <a:avLst/>
              </a:prstGeom>
            </p:spPr>
          </p:pic>
        </mc:Fallback>
      </mc:AlternateContent>
    </p:spTree>
    <p:extLst>
      <p:ext uri="{BB962C8B-B14F-4D97-AF65-F5344CB8AC3E}">
        <p14:creationId xmlns:p14="http://schemas.microsoft.com/office/powerpoint/2010/main" val="14823968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2369E-D285-44DE-8974-84A158DFD938}"/>
              </a:ext>
            </a:extLst>
          </p:cNvPr>
          <p:cNvSpPr>
            <a:spLocks noGrp="1"/>
          </p:cNvSpPr>
          <p:nvPr>
            <p:ph type="title"/>
          </p:nvPr>
        </p:nvSpPr>
        <p:spPr/>
        <p:txBody>
          <a:bodyPr>
            <a:normAutofit/>
          </a:bodyPr>
          <a:lstStyle/>
          <a:p>
            <a:r>
              <a:rPr lang="en-US" i="1" dirty="0"/>
              <a:t>In re Terrorist Bombings of U.S. Embassies in East Africa</a:t>
            </a:r>
            <a:r>
              <a:rPr lang="en-US" dirty="0"/>
              <a:t>, 552 F.3d 157 (Cir2 2008)</a:t>
            </a:r>
          </a:p>
        </p:txBody>
      </p:sp>
      <p:sp>
        <p:nvSpPr>
          <p:cNvPr id="3" name="Text Placeholder 2">
            <a:extLst>
              <a:ext uri="{FF2B5EF4-FFF2-40B4-BE49-F238E27FC236}">
                <a16:creationId xmlns:a16="http://schemas.microsoft.com/office/drawing/2014/main" id="{B3BCF7D9-7244-47E0-813C-B89D894401FD}"/>
              </a:ext>
            </a:extLst>
          </p:cNvPr>
          <p:cNvSpPr>
            <a:spLocks noGrp="1"/>
          </p:cNvSpPr>
          <p:nvPr>
            <p:ph type="body" idx="1"/>
          </p:nvPr>
        </p:nvSpPr>
        <p:spPr/>
        <p:txBody>
          <a:bodyPr>
            <a:normAutofit/>
          </a:bodyPr>
          <a:lstStyle/>
          <a:p>
            <a:pPr lvl="0"/>
            <a:r>
              <a:rPr lang="en-US" dirty="0"/>
              <a:t>Search of a US citizen's home and electronic communications in Africa.</a:t>
            </a:r>
          </a:p>
          <a:p>
            <a:pPr lvl="0"/>
            <a:r>
              <a:rPr lang="en-US" dirty="0"/>
              <a:t>Why is this a criminal search and not a national security search?</a:t>
            </a:r>
          </a:p>
          <a:p>
            <a:pPr lvl="1"/>
            <a:r>
              <a:rPr lang="en-US" dirty="0"/>
              <a:t>The crime has occurred.</a:t>
            </a:r>
          </a:p>
          <a:p>
            <a:pPr lvl="0"/>
            <a:r>
              <a:rPr lang="en-US" dirty="0"/>
              <a:t>Why was there are no warrant?</a:t>
            </a:r>
          </a:p>
          <a:p>
            <a:pPr lvl="1"/>
            <a:r>
              <a:rPr lang="en-US" dirty="0"/>
              <a:t>Who would issue it?</a:t>
            </a:r>
          </a:p>
          <a:p>
            <a:pPr lvl="0"/>
            <a:r>
              <a:rPr lang="en-US" dirty="0"/>
              <a:t>The defendant is asking the court to suppress the evidence.</a:t>
            </a:r>
          </a:p>
        </p:txBody>
      </p:sp>
      <p:sp>
        <p:nvSpPr>
          <p:cNvPr id="4" name="Slide Number Placeholder 3">
            <a:extLst>
              <a:ext uri="{FF2B5EF4-FFF2-40B4-BE49-F238E27FC236}">
                <a16:creationId xmlns:a16="http://schemas.microsoft.com/office/drawing/2014/main" id="{B5942F28-2970-5F2B-C217-A66801DAF291}"/>
              </a:ext>
            </a:extLst>
          </p:cNvPr>
          <p:cNvSpPr>
            <a:spLocks noGrp="1"/>
          </p:cNvSpPr>
          <p:nvPr>
            <p:ph type="sldNum" sz="quarter" idx="12"/>
          </p:nvPr>
        </p:nvSpPr>
        <p:spPr/>
        <p:txBody>
          <a:bodyPr/>
          <a:lstStyle/>
          <a:p>
            <a:fld id="{CCF87B53-EB3A-4747-BE54-210E3FE1846B}" type="slidenum">
              <a:rPr lang="en-US" smtClean="0"/>
              <a:t>63</a:t>
            </a:fld>
            <a:endParaRPr lang="en-US"/>
          </a:p>
        </p:txBody>
      </p:sp>
      <mc:AlternateContent xmlns:mc="http://schemas.openxmlformats.org/markup-compatibility/2006">
        <mc:Choice xmlns:p14="http://schemas.microsoft.com/office/powerpoint/2010/main" Requires="p14">
          <p:contentPart p14:bwMode="auto" r:id="rId2">
            <p14:nvContentPartPr>
              <p14:cNvPr id="5" name="Ink 4">
                <a:extLst>
                  <a:ext uri="{FF2B5EF4-FFF2-40B4-BE49-F238E27FC236}">
                    <a16:creationId xmlns:a16="http://schemas.microsoft.com/office/drawing/2014/main" id="{1C2D1A26-5B88-CFA9-51D0-45AC33138252}"/>
                  </a:ext>
                </a:extLst>
              </p14:cNvPr>
              <p14:cNvContentPartPr/>
              <p14:nvPr/>
            </p14:nvContentPartPr>
            <p14:xfrm>
              <a:off x="530280" y="1666080"/>
              <a:ext cx="9874440" cy="3989160"/>
            </p14:xfrm>
          </p:contentPart>
        </mc:Choice>
        <mc:Fallback>
          <p:pic>
            <p:nvPicPr>
              <p:cNvPr id="5" name="Ink 4">
                <a:extLst>
                  <a:ext uri="{FF2B5EF4-FFF2-40B4-BE49-F238E27FC236}">
                    <a16:creationId xmlns:a16="http://schemas.microsoft.com/office/drawing/2014/main" id="{1C2D1A26-5B88-CFA9-51D0-45AC33138252}"/>
                  </a:ext>
                </a:extLst>
              </p:cNvPr>
              <p:cNvPicPr/>
              <p:nvPr/>
            </p:nvPicPr>
            <p:blipFill>
              <a:blip r:embed="rId3"/>
              <a:stretch>
                <a:fillRect/>
              </a:stretch>
            </p:blipFill>
            <p:spPr>
              <a:xfrm>
                <a:off x="520920" y="1656720"/>
                <a:ext cx="9893160" cy="4007880"/>
              </a:xfrm>
              <a:prstGeom prst="rect">
                <a:avLst/>
              </a:prstGeom>
            </p:spPr>
          </p:pic>
        </mc:Fallback>
      </mc:AlternateContent>
    </p:spTree>
    <p:extLst>
      <p:ext uri="{BB962C8B-B14F-4D97-AF65-F5344CB8AC3E}">
        <p14:creationId xmlns:p14="http://schemas.microsoft.com/office/powerpoint/2010/main" val="7795509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333D6-5522-4C76-80B9-7B299CA31EA1}"/>
              </a:ext>
            </a:extLst>
          </p:cNvPr>
          <p:cNvSpPr>
            <a:spLocks noGrp="1"/>
          </p:cNvSpPr>
          <p:nvPr>
            <p:ph type="title"/>
          </p:nvPr>
        </p:nvSpPr>
        <p:spPr/>
        <p:txBody>
          <a:bodyPr/>
          <a:lstStyle/>
          <a:p>
            <a:r>
              <a:rPr lang="en-US" dirty="0"/>
              <a:t>Extraterritorial Application of the Fourth Amendment</a:t>
            </a:r>
          </a:p>
        </p:txBody>
      </p:sp>
      <p:sp>
        <p:nvSpPr>
          <p:cNvPr id="3" name="Text Placeholder 2">
            <a:extLst>
              <a:ext uri="{FF2B5EF4-FFF2-40B4-BE49-F238E27FC236}">
                <a16:creationId xmlns:a16="http://schemas.microsoft.com/office/drawing/2014/main" id="{7498BF8B-D79F-422A-A579-94E97E00C282}"/>
              </a:ext>
            </a:extLst>
          </p:cNvPr>
          <p:cNvSpPr>
            <a:spLocks noGrp="1"/>
          </p:cNvSpPr>
          <p:nvPr>
            <p:ph type="body" idx="1"/>
          </p:nvPr>
        </p:nvSpPr>
        <p:spPr>
          <a:xfrm>
            <a:off x="838199" y="1825624"/>
            <a:ext cx="10703011" cy="4550461"/>
          </a:xfrm>
        </p:spPr>
        <p:txBody>
          <a:bodyPr>
            <a:normAutofit/>
          </a:bodyPr>
          <a:lstStyle/>
          <a:p>
            <a:r>
              <a:rPr lang="en-US" dirty="0"/>
              <a:t>Had previous cases found that the Constitution applied to foreign searches of US citizens?</a:t>
            </a:r>
          </a:p>
          <a:p>
            <a:r>
              <a:rPr lang="en-US" dirty="0"/>
              <a:t>Is that the same as finding that a probable cause warrant was necessary for extraterritorial searches?</a:t>
            </a:r>
          </a:p>
          <a:p>
            <a:r>
              <a:rPr lang="en-US" dirty="0">
                <a:highlight>
                  <a:srgbClr val="FFFF00"/>
                </a:highlight>
              </a:rPr>
              <a:t>The court bifurcates the 4th Amendment analysis into the reasonableness clause and the warrant clause.</a:t>
            </a:r>
          </a:p>
          <a:p>
            <a:pPr lvl="1"/>
            <a:r>
              <a:rPr lang="en-US" dirty="0"/>
              <a:t>This parallels the analysis in the area warrant and FISA cases.</a:t>
            </a:r>
          </a:p>
        </p:txBody>
      </p:sp>
      <p:sp>
        <p:nvSpPr>
          <p:cNvPr id="4" name="Slide Number Placeholder 3">
            <a:extLst>
              <a:ext uri="{FF2B5EF4-FFF2-40B4-BE49-F238E27FC236}">
                <a16:creationId xmlns:a16="http://schemas.microsoft.com/office/drawing/2014/main" id="{D5CC1E98-9EEA-F700-945E-AC3AB7D965C6}"/>
              </a:ext>
            </a:extLst>
          </p:cNvPr>
          <p:cNvSpPr>
            <a:spLocks noGrp="1"/>
          </p:cNvSpPr>
          <p:nvPr>
            <p:ph type="sldNum" sz="quarter" idx="12"/>
          </p:nvPr>
        </p:nvSpPr>
        <p:spPr/>
        <p:txBody>
          <a:bodyPr/>
          <a:lstStyle/>
          <a:p>
            <a:fld id="{CCF87B53-EB3A-4747-BE54-210E3FE1846B}" type="slidenum">
              <a:rPr lang="en-US" smtClean="0"/>
              <a:t>64</a:t>
            </a:fld>
            <a:endParaRPr lang="en-US"/>
          </a:p>
        </p:txBody>
      </p:sp>
      <mc:AlternateContent xmlns:mc="http://schemas.openxmlformats.org/markup-compatibility/2006">
        <mc:Choice xmlns:p14="http://schemas.microsoft.com/office/powerpoint/2010/main" Requires="p14">
          <p:contentPart p14:bwMode="auto" r:id="rId2">
            <p14:nvContentPartPr>
              <p14:cNvPr id="5" name="Ink 4">
                <a:extLst>
                  <a:ext uri="{FF2B5EF4-FFF2-40B4-BE49-F238E27FC236}">
                    <a16:creationId xmlns:a16="http://schemas.microsoft.com/office/drawing/2014/main" id="{53542273-6877-059C-72AC-AB5F0F57E863}"/>
                  </a:ext>
                </a:extLst>
              </p14:cNvPr>
              <p14:cNvContentPartPr/>
              <p14:nvPr/>
            </p14:nvContentPartPr>
            <p14:xfrm>
              <a:off x="322560" y="3867480"/>
              <a:ext cx="10481760" cy="1172160"/>
            </p14:xfrm>
          </p:contentPart>
        </mc:Choice>
        <mc:Fallback>
          <p:pic>
            <p:nvPicPr>
              <p:cNvPr id="5" name="Ink 4">
                <a:extLst>
                  <a:ext uri="{FF2B5EF4-FFF2-40B4-BE49-F238E27FC236}">
                    <a16:creationId xmlns:a16="http://schemas.microsoft.com/office/drawing/2014/main" id="{53542273-6877-059C-72AC-AB5F0F57E863}"/>
                  </a:ext>
                </a:extLst>
              </p:cNvPr>
              <p:cNvPicPr/>
              <p:nvPr/>
            </p:nvPicPr>
            <p:blipFill>
              <a:blip r:embed="rId3"/>
              <a:stretch>
                <a:fillRect/>
              </a:stretch>
            </p:blipFill>
            <p:spPr>
              <a:xfrm>
                <a:off x="313200" y="3858120"/>
                <a:ext cx="10500480" cy="1190880"/>
              </a:xfrm>
              <a:prstGeom prst="rect">
                <a:avLst/>
              </a:prstGeom>
            </p:spPr>
          </p:pic>
        </mc:Fallback>
      </mc:AlternateContent>
    </p:spTree>
    <p:extLst>
      <p:ext uri="{BB962C8B-B14F-4D97-AF65-F5344CB8AC3E}">
        <p14:creationId xmlns:p14="http://schemas.microsoft.com/office/powerpoint/2010/main" val="238724654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0B0F4-62FA-470E-A43A-92B3F8E9FC30}"/>
              </a:ext>
            </a:extLst>
          </p:cNvPr>
          <p:cNvSpPr>
            <a:spLocks noGrp="1"/>
          </p:cNvSpPr>
          <p:nvPr>
            <p:ph type="title"/>
          </p:nvPr>
        </p:nvSpPr>
        <p:spPr/>
        <p:txBody>
          <a:bodyPr/>
          <a:lstStyle/>
          <a:p>
            <a:r>
              <a:rPr lang="en-US" dirty="0"/>
              <a:t>What is the Purpose of a Warrant?</a:t>
            </a:r>
          </a:p>
        </p:txBody>
      </p:sp>
      <p:sp>
        <p:nvSpPr>
          <p:cNvPr id="3" name="Text Placeholder 2">
            <a:extLst>
              <a:ext uri="{FF2B5EF4-FFF2-40B4-BE49-F238E27FC236}">
                <a16:creationId xmlns:a16="http://schemas.microsoft.com/office/drawing/2014/main" id="{31217A1A-2192-4C18-B515-149278106DE8}"/>
              </a:ext>
            </a:extLst>
          </p:cNvPr>
          <p:cNvSpPr>
            <a:spLocks noGrp="1"/>
          </p:cNvSpPr>
          <p:nvPr>
            <p:ph type="body" idx="1"/>
          </p:nvPr>
        </p:nvSpPr>
        <p:spPr/>
        <p:txBody>
          <a:bodyPr>
            <a:normAutofit/>
          </a:bodyPr>
          <a:lstStyle/>
          <a:p>
            <a:r>
              <a:rPr lang="en-US" dirty="0"/>
              <a:t>What does it mean that the warrant is to protect separation of powers?</a:t>
            </a:r>
          </a:p>
          <a:p>
            <a:r>
              <a:rPr lang="en-US" dirty="0"/>
              <a:t>Why is this diminished for foreign searches?</a:t>
            </a:r>
          </a:p>
          <a:p>
            <a:pPr lvl="1"/>
            <a:r>
              <a:rPr lang="en-US" dirty="0"/>
              <a:t>"First, a domestic judicial officer’s ability to determine the reasonableness of a search is diminished where the search occurs on foreign soil. </a:t>
            </a:r>
          </a:p>
          <a:p>
            <a:pPr lvl="1"/>
            <a:r>
              <a:rPr lang="en-US" dirty="0"/>
              <a:t>"Second, the acknowledged wide discretion afforded the executive branch in foreign affairs ought to be respected in these circumstances.</a:t>
            </a:r>
          </a:p>
          <a:p>
            <a:r>
              <a:rPr lang="en-US" dirty="0"/>
              <a:t>Would a US warrant have any legal effect in Africa?</a:t>
            </a:r>
          </a:p>
        </p:txBody>
      </p:sp>
      <p:sp>
        <p:nvSpPr>
          <p:cNvPr id="4" name="Slide Number Placeholder 3">
            <a:extLst>
              <a:ext uri="{FF2B5EF4-FFF2-40B4-BE49-F238E27FC236}">
                <a16:creationId xmlns:a16="http://schemas.microsoft.com/office/drawing/2014/main" id="{7A87963F-DBB9-18C4-4C82-CE8361FBE9F1}"/>
              </a:ext>
            </a:extLst>
          </p:cNvPr>
          <p:cNvSpPr>
            <a:spLocks noGrp="1"/>
          </p:cNvSpPr>
          <p:nvPr>
            <p:ph type="sldNum" sz="quarter" idx="12"/>
          </p:nvPr>
        </p:nvSpPr>
        <p:spPr/>
        <p:txBody>
          <a:bodyPr/>
          <a:lstStyle/>
          <a:p>
            <a:fld id="{CCF87B53-EB3A-4747-BE54-210E3FE1846B}" type="slidenum">
              <a:rPr lang="en-US" smtClean="0"/>
              <a:t>65</a:t>
            </a:fld>
            <a:endParaRPr lang="en-US"/>
          </a:p>
        </p:txBody>
      </p:sp>
      <mc:AlternateContent xmlns:mc="http://schemas.openxmlformats.org/markup-compatibility/2006">
        <mc:Choice xmlns:p14="http://schemas.microsoft.com/office/powerpoint/2010/main" Requires="p14">
          <p:contentPart p14:bwMode="auto" r:id="rId2">
            <p14:nvContentPartPr>
              <p14:cNvPr id="5" name="Ink 4">
                <a:extLst>
                  <a:ext uri="{FF2B5EF4-FFF2-40B4-BE49-F238E27FC236}">
                    <a16:creationId xmlns:a16="http://schemas.microsoft.com/office/drawing/2014/main" id="{EF90C44E-7626-D8CE-B71E-808C4D2B51EC}"/>
                  </a:ext>
                </a:extLst>
              </p14:cNvPr>
              <p14:cNvContentPartPr/>
              <p14:nvPr/>
            </p14:nvContentPartPr>
            <p14:xfrm>
              <a:off x="839520" y="2123280"/>
              <a:ext cx="10656720" cy="3579480"/>
            </p14:xfrm>
          </p:contentPart>
        </mc:Choice>
        <mc:Fallback>
          <p:pic>
            <p:nvPicPr>
              <p:cNvPr id="5" name="Ink 4">
                <a:extLst>
                  <a:ext uri="{FF2B5EF4-FFF2-40B4-BE49-F238E27FC236}">
                    <a16:creationId xmlns:a16="http://schemas.microsoft.com/office/drawing/2014/main" id="{EF90C44E-7626-D8CE-B71E-808C4D2B51EC}"/>
                  </a:ext>
                </a:extLst>
              </p:cNvPr>
              <p:cNvPicPr/>
              <p:nvPr/>
            </p:nvPicPr>
            <p:blipFill>
              <a:blip r:embed="rId3"/>
              <a:stretch>
                <a:fillRect/>
              </a:stretch>
            </p:blipFill>
            <p:spPr>
              <a:xfrm>
                <a:off x="830160" y="2113920"/>
                <a:ext cx="10675440" cy="3598200"/>
              </a:xfrm>
              <a:prstGeom prst="rect">
                <a:avLst/>
              </a:prstGeom>
            </p:spPr>
          </p:pic>
        </mc:Fallback>
      </mc:AlternateContent>
    </p:spTree>
    <p:extLst>
      <p:ext uri="{BB962C8B-B14F-4D97-AF65-F5344CB8AC3E}">
        <p14:creationId xmlns:p14="http://schemas.microsoft.com/office/powerpoint/2010/main" val="428238425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BC531-3BED-48DB-880B-2793509813B4}"/>
              </a:ext>
            </a:extLst>
          </p:cNvPr>
          <p:cNvSpPr>
            <a:spLocks noGrp="1"/>
          </p:cNvSpPr>
          <p:nvPr>
            <p:ph type="title"/>
          </p:nvPr>
        </p:nvSpPr>
        <p:spPr/>
        <p:txBody>
          <a:bodyPr/>
          <a:lstStyle/>
          <a:p>
            <a:pPr lvl="0"/>
            <a:r>
              <a:rPr lang="en-US" dirty="0"/>
              <a:t>What are the Four Reasons that no Warrant was Necessary?</a:t>
            </a:r>
          </a:p>
        </p:txBody>
      </p:sp>
      <p:sp>
        <p:nvSpPr>
          <p:cNvPr id="3" name="Text Placeholder 2">
            <a:extLst>
              <a:ext uri="{FF2B5EF4-FFF2-40B4-BE49-F238E27FC236}">
                <a16:creationId xmlns:a16="http://schemas.microsoft.com/office/drawing/2014/main" id="{917A7F8E-8ECE-4D6E-A29C-E0CDDCC85FA7}"/>
              </a:ext>
            </a:extLst>
          </p:cNvPr>
          <p:cNvSpPr>
            <a:spLocks noGrp="1"/>
          </p:cNvSpPr>
          <p:nvPr>
            <p:ph type="body" idx="1"/>
          </p:nvPr>
        </p:nvSpPr>
        <p:spPr/>
        <p:txBody>
          <a:bodyPr>
            <a:normAutofit/>
          </a:bodyPr>
          <a:lstStyle/>
          <a:p>
            <a:pPr lvl="0"/>
            <a:r>
              <a:rPr lang="en-US" dirty="0"/>
              <a:t>(1) the complete absence of any precedent in our history for doing so, </a:t>
            </a:r>
          </a:p>
          <a:p>
            <a:pPr lvl="0"/>
            <a:r>
              <a:rPr lang="en-US" dirty="0"/>
              <a:t>(2) the inadvisability of conditioning our government’s surveillance on the practices of foreign states, </a:t>
            </a:r>
          </a:p>
          <a:p>
            <a:pPr lvl="0"/>
            <a:r>
              <a:rPr lang="en-US" dirty="0"/>
              <a:t>(3) a U.S. warrant’s lack of authority overseas, and </a:t>
            </a:r>
          </a:p>
          <a:p>
            <a:pPr lvl="0"/>
            <a:r>
              <a:rPr lang="en-US" dirty="0"/>
              <a:t>(4) the absence of a mechanism for obtaining a U.S. warrant.</a:t>
            </a:r>
          </a:p>
        </p:txBody>
      </p:sp>
      <p:sp>
        <p:nvSpPr>
          <p:cNvPr id="4" name="Slide Number Placeholder 3">
            <a:extLst>
              <a:ext uri="{FF2B5EF4-FFF2-40B4-BE49-F238E27FC236}">
                <a16:creationId xmlns:a16="http://schemas.microsoft.com/office/drawing/2014/main" id="{B5DF7F52-15D4-20F9-1D31-895A8E4C3B77}"/>
              </a:ext>
            </a:extLst>
          </p:cNvPr>
          <p:cNvSpPr>
            <a:spLocks noGrp="1"/>
          </p:cNvSpPr>
          <p:nvPr>
            <p:ph type="sldNum" sz="quarter" idx="12"/>
          </p:nvPr>
        </p:nvSpPr>
        <p:spPr/>
        <p:txBody>
          <a:bodyPr/>
          <a:lstStyle/>
          <a:p>
            <a:fld id="{CCF87B53-EB3A-4747-BE54-210E3FE1846B}" type="slidenum">
              <a:rPr lang="en-US" smtClean="0"/>
              <a:t>66</a:t>
            </a:fld>
            <a:endParaRPr lang="en-US"/>
          </a:p>
        </p:txBody>
      </p:sp>
      <mc:AlternateContent xmlns:mc="http://schemas.openxmlformats.org/markup-compatibility/2006">
        <mc:Choice xmlns:p14="http://schemas.microsoft.com/office/powerpoint/2010/main" Requires="p14">
          <p:contentPart p14:bwMode="auto" r:id="rId2">
            <p14:nvContentPartPr>
              <p14:cNvPr id="5" name="Ink 4">
                <a:extLst>
                  <a:ext uri="{FF2B5EF4-FFF2-40B4-BE49-F238E27FC236}">
                    <a16:creationId xmlns:a16="http://schemas.microsoft.com/office/drawing/2014/main" id="{5BE7F3B2-58C3-BCF0-08E3-FAAB1CA12BC2}"/>
                  </a:ext>
                </a:extLst>
              </p14:cNvPr>
              <p14:cNvContentPartPr/>
              <p14:nvPr/>
            </p14:nvContentPartPr>
            <p14:xfrm>
              <a:off x="559440" y="2193120"/>
              <a:ext cx="10923120" cy="853560"/>
            </p14:xfrm>
          </p:contentPart>
        </mc:Choice>
        <mc:Fallback>
          <p:pic>
            <p:nvPicPr>
              <p:cNvPr id="5" name="Ink 4">
                <a:extLst>
                  <a:ext uri="{FF2B5EF4-FFF2-40B4-BE49-F238E27FC236}">
                    <a16:creationId xmlns:a16="http://schemas.microsoft.com/office/drawing/2014/main" id="{5BE7F3B2-58C3-BCF0-08E3-FAAB1CA12BC2}"/>
                  </a:ext>
                </a:extLst>
              </p:cNvPr>
              <p:cNvPicPr/>
              <p:nvPr/>
            </p:nvPicPr>
            <p:blipFill>
              <a:blip r:embed="rId3"/>
              <a:stretch>
                <a:fillRect/>
              </a:stretch>
            </p:blipFill>
            <p:spPr>
              <a:xfrm>
                <a:off x="550080" y="2183760"/>
                <a:ext cx="10941840" cy="872280"/>
              </a:xfrm>
              <a:prstGeom prst="rect">
                <a:avLst/>
              </a:prstGeom>
            </p:spPr>
          </p:pic>
        </mc:Fallback>
      </mc:AlternateContent>
    </p:spTree>
    <p:extLst>
      <p:ext uri="{BB962C8B-B14F-4D97-AF65-F5344CB8AC3E}">
        <p14:creationId xmlns:p14="http://schemas.microsoft.com/office/powerpoint/2010/main" val="420457100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17D9F-6C80-4EC6-B876-6E9F4B8B741B}"/>
              </a:ext>
            </a:extLst>
          </p:cNvPr>
          <p:cNvSpPr>
            <a:spLocks noGrp="1"/>
          </p:cNvSpPr>
          <p:nvPr>
            <p:ph type="title"/>
          </p:nvPr>
        </p:nvSpPr>
        <p:spPr/>
        <p:txBody>
          <a:bodyPr/>
          <a:lstStyle/>
          <a:p>
            <a:r>
              <a:rPr lang="en-US" dirty="0"/>
              <a:t>If a Warrant is not Possible, What is a Reasonable Search?</a:t>
            </a:r>
          </a:p>
        </p:txBody>
      </p:sp>
      <p:sp>
        <p:nvSpPr>
          <p:cNvPr id="3" name="Text Placeholder 2">
            <a:extLst>
              <a:ext uri="{FF2B5EF4-FFF2-40B4-BE49-F238E27FC236}">
                <a16:creationId xmlns:a16="http://schemas.microsoft.com/office/drawing/2014/main" id="{E12F2C16-1D89-4C03-9B48-369C7F0ACD8B}"/>
              </a:ext>
            </a:extLst>
          </p:cNvPr>
          <p:cNvSpPr>
            <a:spLocks noGrp="1"/>
          </p:cNvSpPr>
          <p:nvPr>
            <p:ph type="body" idx="1"/>
          </p:nvPr>
        </p:nvSpPr>
        <p:spPr/>
        <p:txBody>
          <a:bodyPr/>
          <a:lstStyle/>
          <a:p>
            <a:r>
              <a:rPr lang="en-US" dirty="0"/>
              <a:t>To determine whether a search is reasonable under the Fourth Amendment, we examine the </a:t>
            </a:r>
            <a:r>
              <a:rPr lang="en-US" dirty="0">
                <a:highlight>
                  <a:srgbClr val="FFFF00"/>
                </a:highlight>
              </a:rPr>
              <a:t>“totality of the circumstances” </a:t>
            </a:r>
            <a:r>
              <a:rPr lang="en-US" dirty="0"/>
              <a:t>to balance </a:t>
            </a:r>
            <a:r>
              <a:rPr lang="en-US" dirty="0">
                <a:highlight>
                  <a:srgbClr val="FFFF00"/>
                </a:highlight>
              </a:rPr>
              <a:t>“on the one hand, the degree to which it intrudes upon an individual’s privacy and, on the other, the degree to which it is needed for the promotion of legitimate governmental interests.”</a:t>
            </a:r>
          </a:p>
        </p:txBody>
      </p:sp>
      <p:sp>
        <p:nvSpPr>
          <p:cNvPr id="4" name="Slide Number Placeholder 3">
            <a:extLst>
              <a:ext uri="{FF2B5EF4-FFF2-40B4-BE49-F238E27FC236}">
                <a16:creationId xmlns:a16="http://schemas.microsoft.com/office/drawing/2014/main" id="{468DB56C-0F3C-E5CD-B14D-E0DAFE17D145}"/>
              </a:ext>
            </a:extLst>
          </p:cNvPr>
          <p:cNvSpPr>
            <a:spLocks noGrp="1"/>
          </p:cNvSpPr>
          <p:nvPr>
            <p:ph type="sldNum" sz="quarter" idx="12"/>
          </p:nvPr>
        </p:nvSpPr>
        <p:spPr/>
        <p:txBody>
          <a:bodyPr/>
          <a:lstStyle/>
          <a:p>
            <a:fld id="{CCF87B53-EB3A-4747-BE54-210E3FE1846B}" type="slidenum">
              <a:rPr lang="en-US" smtClean="0"/>
              <a:t>67</a:t>
            </a:fld>
            <a:endParaRPr lang="en-US"/>
          </a:p>
        </p:txBody>
      </p:sp>
    </p:spTree>
    <p:extLst>
      <p:ext uri="{BB962C8B-B14F-4D97-AF65-F5344CB8AC3E}">
        <p14:creationId xmlns:p14="http://schemas.microsoft.com/office/powerpoint/2010/main" val="170703505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475AF-AC42-40F2-946D-E30D08F69A46}"/>
              </a:ext>
            </a:extLst>
          </p:cNvPr>
          <p:cNvSpPr>
            <a:spLocks noGrp="1"/>
          </p:cNvSpPr>
          <p:nvPr>
            <p:ph type="title"/>
          </p:nvPr>
        </p:nvSpPr>
        <p:spPr/>
        <p:txBody>
          <a:bodyPr/>
          <a:lstStyle/>
          <a:p>
            <a:r>
              <a:rPr lang="en-US" dirty="0"/>
              <a:t>Probable Cause to Search the House</a:t>
            </a:r>
          </a:p>
        </p:txBody>
      </p:sp>
      <p:sp>
        <p:nvSpPr>
          <p:cNvPr id="3" name="Text Placeholder 2">
            <a:extLst>
              <a:ext uri="{FF2B5EF4-FFF2-40B4-BE49-F238E27FC236}">
                <a16:creationId xmlns:a16="http://schemas.microsoft.com/office/drawing/2014/main" id="{751FE4FA-EFB1-4EEA-A55F-153D76406681}"/>
              </a:ext>
            </a:extLst>
          </p:cNvPr>
          <p:cNvSpPr>
            <a:spLocks noGrp="1"/>
          </p:cNvSpPr>
          <p:nvPr>
            <p:ph type="body" idx="1"/>
          </p:nvPr>
        </p:nvSpPr>
        <p:spPr/>
        <p:txBody>
          <a:bodyPr>
            <a:normAutofit/>
          </a:bodyPr>
          <a:lstStyle/>
          <a:p>
            <a:r>
              <a:rPr lang="en-US" dirty="0"/>
              <a:t>The search was justified by electronic surveillance.</a:t>
            </a:r>
          </a:p>
          <a:p>
            <a:r>
              <a:rPr lang="en-US" dirty="0"/>
              <a:t>Applying that test to the facts of this case, we first examine the extent to which the search of El-</a:t>
            </a:r>
            <a:r>
              <a:rPr lang="en-US" dirty="0" err="1"/>
              <a:t>Hage’s</a:t>
            </a:r>
            <a:r>
              <a:rPr lang="en-US" dirty="0"/>
              <a:t> Nairobi home intruded upon his privacy. </a:t>
            </a:r>
          </a:p>
          <a:p>
            <a:r>
              <a:rPr lang="en-US" dirty="0"/>
              <a:t>The intrusion was minimized by the fact that the search </a:t>
            </a:r>
            <a:r>
              <a:rPr lang="en-US" dirty="0">
                <a:highlight>
                  <a:srgbClr val="FFFF00"/>
                </a:highlight>
              </a:rPr>
              <a:t>was not covert</a:t>
            </a:r>
            <a:r>
              <a:rPr lang="en-US" dirty="0"/>
              <a:t>; indeed, U.S. agents searched El-</a:t>
            </a:r>
            <a:r>
              <a:rPr lang="en-US" dirty="0" err="1"/>
              <a:t>Hage’s</a:t>
            </a:r>
            <a:r>
              <a:rPr lang="en-US" dirty="0"/>
              <a:t> home with the assistance of Kenyan authorities, pursuant to what was identified as a </a:t>
            </a:r>
            <a:r>
              <a:rPr lang="en-US" dirty="0">
                <a:highlight>
                  <a:srgbClr val="FFFF00"/>
                </a:highlight>
              </a:rPr>
              <a:t>‘‘Kenyan warrant authorizing [a search].’’</a:t>
            </a:r>
          </a:p>
        </p:txBody>
      </p:sp>
      <p:sp>
        <p:nvSpPr>
          <p:cNvPr id="4" name="Slide Number Placeholder 3">
            <a:extLst>
              <a:ext uri="{FF2B5EF4-FFF2-40B4-BE49-F238E27FC236}">
                <a16:creationId xmlns:a16="http://schemas.microsoft.com/office/drawing/2014/main" id="{9B3DBE35-37AF-84B9-2CDA-E8161ADABA81}"/>
              </a:ext>
            </a:extLst>
          </p:cNvPr>
          <p:cNvSpPr>
            <a:spLocks noGrp="1"/>
          </p:cNvSpPr>
          <p:nvPr>
            <p:ph type="sldNum" sz="quarter" idx="12"/>
          </p:nvPr>
        </p:nvSpPr>
        <p:spPr/>
        <p:txBody>
          <a:bodyPr/>
          <a:lstStyle/>
          <a:p>
            <a:fld id="{CCF87B53-EB3A-4747-BE54-210E3FE1846B}" type="slidenum">
              <a:rPr lang="en-US" smtClean="0"/>
              <a:t>68</a:t>
            </a:fld>
            <a:endParaRPr lang="en-US"/>
          </a:p>
        </p:txBody>
      </p:sp>
      <mc:AlternateContent xmlns:mc="http://schemas.openxmlformats.org/markup-compatibility/2006">
        <mc:Choice xmlns:p14="http://schemas.microsoft.com/office/powerpoint/2010/main" Requires="p14">
          <p:contentPart p14:bwMode="auto" r:id="rId2">
            <p14:nvContentPartPr>
              <p14:cNvPr id="5" name="Ink 4">
                <a:extLst>
                  <a:ext uri="{FF2B5EF4-FFF2-40B4-BE49-F238E27FC236}">
                    <a16:creationId xmlns:a16="http://schemas.microsoft.com/office/drawing/2014/main" id="{CAFE1BA9-3930-BE49-5107-8C47F140D81B}"/>
                  </a:ext>
                </a:extLst>
              </p14:cNvPr>
              <p14:cNvContentPartPr/>
              <p14:nvPr/>
            </p14:nvContentPartPr>
            <p14:xfrm>
              <a:off x="359280" y="2290320"/>
              <a:ext cx="11330280" cy="3154320"/>
            </p14:xfrm>
          </p:contentPart>
        </mc:Choice>
        <mc:Fallback>
          <p:pic>
            <p:nvPicPr>
              <p:cNvPr id="5" name="Ink 4">
                <a:extLst>
                  <a:ext uri="{FF2B5EF4-FFF2-40B4-BE49-F238E27FC236}">
                    <a16:creationId xmlns:a16="http://schemas.microsoft.com/office/drawing/2014/main" id="{CAFE1BA9-3930-BE49-5107-8C47F140D81B}"/>
                  </a:ext>
                </a:extLst>
              </p:cNvPr>
              <p:cNvPicPr/>
              <p:nvPr/>
            </p:nvPicPr>
            <p:blipFill>
              <a:blip r:embed="rId3"/>
              <a:stretch>
                <a:fillRect/>
              </a:stretch>
            </p:blipFill>
            <p:spPr>
              <a:xfrm>
                <a:off x="349920" y="2280960"/>
                <a:ext cx="11349000" cy="3173040"/>
              </a:xfrm>
              <a:prstGeom prst="rect">
                <a:avLst/>
              </a:prstGeom>
            </p:spPr>
          </p:pic>
        </mc:Fallback>
      </mc:AlternateContent>
    </p:spTree>
    <p:extLst>
      <p:ext uri="{BB962C8B-B14F-4D97-AF65-F5344CB8AC3E}">
        <p14:creationId xmlns:p14="http://schemas.microsoft.com/office/powerpoint/2010/main" val="30241934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7B9C0-225E-488A-9EE5-4CCC227A046B}"/>
              </a:ext>
            </a:extLst>
          </p:cNvPr>
          <p:cNvSpPr>
            <a:spLocks noGrp="1"/>
          </p:cNvSpPr>
          <p:nvPr>
            <p:ph type="title"/>
          </p:nvPr>
        </p:nvSpPr>
        <p:spPr/>
        <p:txBody>
          <a:bodyPr/>
          <a:lstStyle/>
          <a:p>
            <a:r>
              <a:rPr lang="en-US" dirty="0"/>
              <a:t>What were the Challenges to the Electronic Surveillance?</a:t>
            </a:r>
          </a:p>
        </p:txBody>
      </p:sp>
      <p:sp>
        <p:nvSpPr>
          <p:cNvPr id="3" name="Text Placeholder 2">
            <a:extLst>
              <a:ext uri="{FF2B5EF4-FFF2-40B4-BE49-F238E27FC236}">
                <a16:creationId xmlns:a16="http://schemas.microsoft.com/office/drawing/2014/main" id="{9436727E-D3AC-4132-B701-E8BEEA4D3A41}"/>
              </a:ext>
            </a:extLst>
          </p:cNvPr>
          <p:cNvSpPr>
            <a:spLocks noGrp="1"/>
          </p:cNvSpPr>
          <p:nvPr>
            <p:ph type="body" idx="1"/>
          </p:nvPr>
        </p:nvSpPr>
        <p:spPr>
          <a:xfrm>
            <a:off x="654908" y="1825625"/>
            <a:ext cx="10698892" cy="4501034"/>
          </a:xfrm>
        </p:spPr>
        <p:txBody>
          <a:bodyPr/>
          <a:lstStyle/>
          <a:p>
            <a:r>
              <a:rPr lang="en-US" dirty="0"/>
              <a:t>El-</a:t>
            </a:r>
            <a:r>
              <a:rPr lang="en-US" dirty="0" err="1"/>
              <a:t>Hage</a:t>
            </a:r>
            <a:r>
              <a:rPr lang="en-US" dirty="0"/>
              <a:t> appears to challenge the reasonableness of the electronic surveillance of the Kenyan telephone lines on the grounds that </a:t>
            </a:r>
          </a:p>
          <a:p>
            <a:pPr lvl="1"/>
            <a:r>
              <a:rPr lang="en-US" dirty="0"/>
              <a:t>(1) they were overbroad, encompassing calls made for commercial, family or social purposes and </a:t>
            </a:r>
          </a:p>
          <a:p>
            <a:pPr lvl="1"/>
            <a:r>
              <a:rPr lang="en-US" dirty="0"/>
              <a:t>(2) the government failed to follow procedures to “minimize” surveillance.</a:t>
            </a:r>
          </a:p>
        </p:txBody>
      </p:sp>
      <p:sp>
        <p:nvSpPr>
          <p:cNvPr id="4" name="Slide Number Placeholder 3">
            <a:extLst>
              <a:ext uri="{FF2B5EF4-FFF2-40B4-BE49-F238E27FC236}">
                <a16:creationId xmlns:a16="http://schemas.microsoft.com/office/drawing/2014/main" id="{3AC9F5FE-70C4-25F9-48E6-7F2E2C2D2FFF}"/>
              </a:ext>
            </a:extLst>
          </p:cNvPr>
          <p:cNvSpPr>
            <a:spLocks noGrp="1"/>
          </p:cNvSpPr>
          <p:nvPr>
            <p:ph type="sldNum" sz="quarter" idx="12"/>
          </p:nvPr>
        </p:nvSpPr>
        <p:spPr/>
        <p:txBody>
          <a:bodyPr/>
          <a:lstStyle/>
          <a:p>
            <a:fld id="{CCF87B53-EB3A-4747-BE54-210E3FE1846B}" type="slidenum">
              <a:rPr lang="en-US" smtClean="0"/>
              <a:t>69</a:t>
            </a:fld>
            <a:endParaRPr lang="en-US"/>
          </a:p>
        </p:txBody>
      </p:sp>
      <mc:AlternateContent xmlns:mc="http://schemas.openxmlformats.org/markup-compatibility/2006">
        <mc:Choice xmlns:p14="http://schemas.microsoft.com/office/powerpoint/2010/main" Requires="p14">
          <p:contentPart p14:bwMode="auto" r:id="rId2">
            <p14:nvContentPartPr>
              <p14:cNvPr id="5" name="Ink 4">
                <a:extLst>
                  <a:ext uri="{FF2B5EF4-FFF2-40B4-BE49-F238E27FC236}">
                    <a16:creationId xmlns:a16="http://schemas.microsoft.com/office/drawing/2014/main" id="{691B4A5F-D7DF-0EA0-28B3-E65806244B93}"/>
                  </a:ext>
                </a:extLst>
              </p14:cNvPr>
              <p14:cNvContentPartPr/>
              <p14:nvPr/>
            </p14:nvContentPartPr>
            <p14:xfrm>
              <a:off x="533520" y="2156040"/>
              <a:ext cx="10228680" cy="2346840"/>
            </p14:xfrm>
          </p:contentPart>
        </mc:Choice>
        <mc:Fallback>
          <p:pic>
            <p:nvPicPr>
              <p:cNvPr id="5" name="Ink 4">
                <a:extLst>
                  <a:ext uri="{FF2B5EF4-FFF2-40B4-BE49-F238E27FC236}">
                    <a16:creationId xmlns:a16="http://schemas.microsoft.com/office/drawing/2014/main" id="{691B4A5F-D7DF-0EA0-28B3-E65806244B93}"/>
                  </a:ext>
                </a:extLst>
              </p:cNvPr>
              <p:cNvPicPr/>
              <p:nvPr/>
            </p:nvPicPr>
            <p:blipFill>
              <a:blip r:embed="rId3"/>
              <a:stretch>
                <a:fillRect/>
              </a:stretch>
            </p:blipFill>
            <p:spPr>
              <a:xfrm>
                <a:off x="524160" y="2146680"/>
                <a:ext cx="10247400" cy="2365560"/>
              </a:xfrm>
              <a:prstGeom prst="rect">
                <a:avLst/>
              </a:prstGeom>
            </p:spPr>
          </p:pic>
        </mc:Fallback>
      </mc:AlternateContent>
    </p:spTree>
    <p:extLst>
      <p:ext uri="{BB962C8B-B14F-4D97-AF65-F5344CB8AC3E}">
        <p14:creationId xmlns:p14="http://schemas.microsoft.com/office/powerpoint/2010/main" val="28076980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p:txBody>
          <a:bodyPr/>
          <a:lstStyle/>
          <a:p>
            <a:pPr eaLnBrk="1" hangingPunct="1"/>
            <a:r>
              <a:rPr lang="en-US"/>
              <a:t>4th Amendment Warrant Requirements</a:t>
            </a:r>
          </a:p>
        </p:txBody>
      </p:sp>
      <p:sp>
        <p:nvSpPr>
          <p:cNvPr id="8196" name="Rectangle 3"/>
          <p:cNvSpPr>
            <a:spLocks noGrp="1" noChangeArrowheads="1"/>
          </p:cNvSpPr>
          <p:nvPr>
            <p:ph type="body" idx="1"/>
          </p:nvPr>
        </p:nvSpPr>
        <p:spPr/>
        <p:txBody>
          <a:bodyPr/>
          <a:lstStyle/>
          <a:p>
            <a:pPr eaLnBrk="1" hangingPunct="1"/>
            <a:r>
              <a:rPr lang="en-US" dirty="0">
                <a:highlight>
                  <a:srgbClr val="FFFF00"/>
                </a:highlight>
              </a:rPr>
              <a:t>Probable cause </a:t>
            </a:r>
            <a:r>
              <a:rPr lang="en-US" dirty="0"/>
              <a:t>based on reliable information on the location of </a:t>
            </a:r>
            <a:r>
              <a:rPr lang="en-US" dirty="0">
                <a:highlight>
                  <a:srgbClr val="FFFF00"/>
                </a:highlight>
              </a:rPr>
              <a:t>evidence of a crime </a:t>
            </a:r>
            <a:r>
              <a:rPr lang="en-US" dirty="0"/>
              <a:t>that has already been committed.</a:t>
            </a:r>
          </a:p>
          <a:p>
            <a:pPr lvl="1"/>
            <a:r>
              <a:rPr lang="en-US" dirty="0"/>
              <a:t>You cannot satisfy this if you are searching for something that is not a crime.</a:t>
            </a:r>
          </a:p>
          <a:p>
            <a:pPr eaLnBrk="1" hangingPunct="1"/>
            <a:r>
              <a:rPr lang="en-US" dirty="0"/>
              <a:t>A warrant that specifically describes the premises to be searched and what is being sought.</a:t>
            </a:r>
          </a:p>
          <a:p>
            <a:pPr eaLnBrk="1" hangingPunct="1"/>
            <a:r>
              <a:rPr lang="en-US" dirty="0"/>
              <a:t>Independent magistrate approval of the warrant.</a:t>
            </a:r>
          </a:p>
        </p:txBody>
      </p:sp>
      <p:sp>
        <p:nvSpPr>
          <p:cNvPr id="2" name="Slide Number Placeholder 1">
            <a:extLst>
              <a:ext uri="{FF2B5EF4-FFF2-40B4-BE49-F238E27FC236}">
                <a16:creationId xmlns:a16="http://schemas.microsoft.com/office/drawing/2014/main" id="{024C3FEB-F05D-8A04-D898-FA5406940DEC}"/>
              </a:ext>
            </a:extLst>
          </p:cNvPr>
          <p:cNvSpPr>
            <a:spLocks noGrp="1"/>
          </p:cNvSpPr>
          <p:nvPr>
            <p:ph type="sldNum" sz="quarter" idx="12"/>
          </p:nvPr>
        </p:nvSpPr>
        <p:spPr/>
        <p:txBody>
          <a:bodyPr/>
          <a:lstStyle/>
          <a:p>
            <a:fld id="{8CDD72CE-15D5-43BE-841F-78925906E125}" type="slidenum">
              <a:rPr lang="en-US" smtClean="0"/>
              <a:t>7</a:t>
            </a:fld>
            <a:endParaRPr lang="en-US"/>
          </a:p>
        </p:txBody>
      </p:sp>
    </p:spTree>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12613-DA07-44ED-972E-43ECD61C3556}"/>
              </a:ext>
            </a:extLst>
          </p:cNvPr>
          <p:cNvSpPr>
            <a:spLocks noGrp="1"/>
          </p:cNvSpPr>
          <p:nvPr>
            <p:ph type="title"/>
          </p:nvPr>
        </p:nvSpPr>
        <p:spPr/>
        <p:txBody>
          <a:bodyPr/>
          <a:lstStyle/>
          <a:p>
            <a:r>
              <a:rPr lang="en-US" dirty="0"/>
              <a:t>What Was the Justifications for Electronic Surveillance?</a:t>
            </a:r>
          </a:p>
        </p:txBody>
      </p:sp>
      <p:sp>
        <p:nvSpPr>
          <p:cNvPr id="3" name="Text Placeholder 2">
            <a:extLst>
              <a:ext uri="{FF2B5EF4-FFF2-40B4-BE49-F238E27FC236}">
                <a16:creationId xmlns:a16="http://schemas.microsoft.com/office/drawing/2014/main" id="{A2306362-064A-4FB4-9AE9-FE5E994E2EAB}"/>
              </a:ext>
            </a:extLst>
          </p:cNvPr>
          <p:cNvSpPr>
            <a:spLocks noGrp="1"/>
          </p:cNvSpPr>
          <p:nvPr>
            <p:ph type="body" idx="1"/>
          </p:nvPr>
        </p:nvSpPr>
        <p:spPr/>
        <p:txBody>
          <a:bodyPr>
            <a:normAutofit fontScale="92500" lnSpcReduction="10000"/>
          </a:bodyPr>
          <a:lstStyle/>
          <a:p>
            <a:r>
              <a:rPr lang="en-US" dirty="0"/>
              <a:t>First, complex, wide-ranging, and decentralized organizations, such as </a:t>
            </a:r>
            <a:r>
              <a:rPr lang="en-US" dirty="0">
                <a:highlight>
                  <a:srgbClr val="FFFF00"/>
                </a:highlight>
              </a:rPr>
              <a:t>al Qaeda</a:t>
            </a:r>
            <a:r>
              <a:rPr lang="en-US" dirty="0"/>
              <a:t>, warrant sustained and intense monitoring in order to understand their features and identify their members.</a:t>
            </a:r>
          </a:p>
          <a:p>
            <a:r>
              <a:rPr lang="en-US" dirty="0"/>
              <a:t>Second, foreign intelligence gathering of the sort considered here </a:t>
            </a:r>
            <a:r>
              <a:rPr lang="en-US" dirty="0">
                <a:highlight>
                  <a:srgbClr val="FFFF00"/>
                </a:highlight>
              </a:rPr>
              <a:t>must delve into the superficially mundane because it is not always readily apparent what information is relevant</a:t>
            </a:r>
            <a:r>
              <a:rPr lang="en-US" dirty="0"/>
              <a:t>.</a:t>
            </a:r>
          </a:p>
          <a:p>
            <a:r>
              <a:rPr lang="en-US" dirty="0"/>
              <a:t>Third, members of covert terrorist organizations, as with other sophisticated criminal enterprises, often </a:t>
            </a:r>
            <a:r>
              <a:rPr lang="en-US" dirty="0">
                <a:highlight>
                  <a:srgbClr val="FFFF00"/>
                </a:highlight>
              </a:rPr>
              <a:t>communicate in code, or at least through ambiguous language.</a:t>
            </a:r>
          </a:p>
          <a:p>
            <a:r>
              <a:rPr lang="en-US" dirty="0"/>
              <a:t>Fourth, because </a:t>
            </a:r>
            <a:r>
              <a:rPr lang="en-US" dirty="0">
                <a:highlight>
                  <a:srgbClr val="FFFF00"/>
                </a:highlight>
              </a:rPr>
              <a:t>the monitored conversations were conducted in foreign languages</a:t>
            </a:r>
            <a:r>
              <a:rPr lang="en-US" dirty="0"/>
              <a:t>, the task of determining relevance and identifying coded language was further complicated.</a:t>
            </a:r>
          </a:p>
        </p:txBody>
      </p:sp>
      <p:sp>
        <p:nvSpPr>
          <p:cNvPr id="4" name="Slide Number Placeholder 3">
            <a:extLst>
              <a:ext uri="{FF2B5EF4-FFF2-40B4-BE49-F238E27FC236}">
                <a16:creationId xmlns:a16="http://schemas.microsoft.com/office/drawing/2014/main" id="{2991AAA6-2D0D-A7A3-A645-284CBAC99AA2}"/>
              </a:ext>
            </a:extLst>
          </p:cNvPr>
          <p:cNvSpPr>
            <a:spLocks noGrp="1"/>
          </p:cNvSpPr>
          <p:nvPr>
            <p:ph type="sldNum" sz="quarter" idx="12"/>
          </p:nvPr>
        </p:nvSpPr>
        <p:spPr/>
        <p:txBody>
          <a:bodyPr/>
          <a:lstStyle/>
          <a:p>
            <a:fld id="{CCF87B53-EB3A-4747-BE54-210E3FE1846B}" type="slidenum">
              <a:rPr lang="en-US" smtClean="0"/>
              <a:t>70</a:t>
            </a:fld>
            <a:endParaRPr lang="en-US"/>
          </a:p>
        </p:txBody>
      </p:sp>
      <mc:AlternateContent xmlns:mc="http://schemas.openxmlformats.org/markup-compatibility/2006">
        <mc:Choice xmlns:p14="http://schemas.microsoft.com/office/powerpoint/2010/main" Requires="p14">
          <p:contentPart p14:bwMode="auto" r:id="rId2">
            <p14:nvContentPartPr>
              <p14:cNvPr id="5" name="Ink 4">
                <a:extLst>
                  <a:ext uri="{FF2B5EF4-FFF2-40B4-BE49-F238E27FC236}">
                    <a16:creationId xmlns:a16="http://schemas.microsoft.com/office/drawing/2014/main" id="{AAA0EBFF-CF11-A157-D064-22F95CCBE2D8}"/>
                  </a:ext>
                </a:extLst>
              </p14:cNvPr>
              <p14:cNvContentPartPr/>
              <p14:nvPr/>
            </p14:nvContentPartPr>
            <p14:xfrm>
              <a:off x="768960" y="1509480"/>
              <a:ext cx="10874880" cy="4824360"/>
            </p14:xfrm>
          </p:contentPart>
        </mc:Choice>
        <mc:Fallback>
          <p:pic>
            <p:nvPicPr>
              <p:cNvPr id="5" name="Ink 4">
                <a:extLst>
                  <a:ext uri="{FF2B5EF4-FFF2-40B4-BE49-F238E27FC236}">
                    <a16:creationId xmlns:a16="http://schemas.microsoft.com/office/drawing/2014/main" id="{AAA0EBFF-CF11-A157-D064-22F95CCBE2D8}"/>
                  </a:ext>
                </a:extLst>
              </p:cNvPr>
              <p:cNvPicPr/>
              <p:nvPr/>
            </p:nvPicPr>
            <p:blipFill>
              <a:blip r:embed="rId3"/>
              <a:stretch>
                <a:fillRect/>
              </a:stretch>
            </p:blipFill>
            <p:spPr>
              <a:xfrm>
                <a:off x="759600" y="1500120"/>
                <a:ext cx="10893600" cy="4843080"/>
              </a:xfrm>
              <a:prstGeom prst="rect">
                <a:avLst/>
              </a:prstGeom>
            </p:spPr>
          </p:pic>
        </mc:Fallback>
      </mc:AlternateContent>
    </p:spTree>
    <p:extLst>
      <p:ext uri="{BB962C8B-B14F-4D97-AF65-F5344CB8AC3E}">
        <p14:creationId xmlns:p14="http://schemas.microsoft.com/office/powerpoint/2010/main" val="370569709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B5F53-79A7-4BA2-A934-9169A2F556AE}"/>
              </a:ext>
            </a:extLst>
          </p:cNvPr>
          <p:cNvSpPr>
            <a:spLocks noGrp="1"/>
          </p:cNvSpPr>
          <p:nvPr>
            <p:ph type="title"/>
          </p:nvPr>
        </p:nvSpPr>
        <p:spPr/>
        <p:txBody>
          <a:bodyPr/>
          <a:lstStyle/>
          <a:p>
            <a:r>
              <a:rPr lang="en-US" dirty="0"/>
              <a:t>What is the Role of Foreign Courts?</a:t>
            </a:r>
          </a:p>
        </p:txBody>
      </p:sp>
      <p:sp>
        <p:nvSpPr>
          <p:cNvPr id="3" name="Text Placeholder 2">
            <a:extLst>
              <a:ext uri="{FF2B5EF4-FFF2-40B4-BE49-F238E27FC236}">
                <a16:creationId xmlns:a16="http://schemas.microsoft.com/office/drawing/2014/main" id="{4CA4A774-97FC-434B-903A-FCF01A98CB92}"/>
              </a:ext>
            </a:extLst>
          </p:cNvPr>
          <p:cNvSpPr>
            <a:spLocks noGrp="1"/>
          </p:cNvSpPr>
          <p:nvPr>
            <p:ph type="body" idx="1"/>
          </p:nvPr>
        </p:nvSpPr>
        <p:spPr/>
        <p:txBody>
          <a:bodyPr/>
          <a:lstStyle/>
          <a:p>
            <a:pPr lvl="0"/>
            <a:r>
              <a:rPr lang="en-US" dirty="0"/>
              <a:t>What if the US has signed an agreement with the foreign government to use its legal process, then fails to?</a:t>
            </a:r>
          </a:p>
          <a:p>
            <a:r>
              <a:rPr lang="en-US" dirty="0"/>
              <a:t>Should this be the basis for excluding the evidence if it would otherwise be admissible?</a:t>
            </a:r>
          </a:p>
          <a:p>
            <a:r>
              <a:rPr lang="en-US" dirty="0"/>
              <a:t>What if the US distrusts the local courts?</a:t>
            </a:r>
          </a:p>
          <a:p>
            <a:r>
              <a:rPr lang="en-US" dirty="0"/>
              <a:t>Does the Constitution require following non-US courts?</a:t>
            </a:r>
          </a:p>
        </p:txBody>
      </p:sp>
      <p:sp>
        <p:nvSpPr>
          <p:cNvPr id="4" name="Slide Number Placeholder 3">
            <a:extLst>
              <a:ext uri="{FF2B5EF4-FFF2-40B4-BE49-F238E27FC236}">
                <a16:creationId xmlns:a16="http://schemas.microsoft.com/office/drawing/2014/main" id="{7E1F550A-F156-DDFA-5793-267A4F1E467C}"/>
              </a:ext>
            </a:extLst>
          </p:cNvPr>
          <p:cNvSpPr>
            <a:spLocks noGrp="1"/>
          </p:cNvSpPr>
          <p:nvPr>
            <p:ph type="sldNum" sz="quarter" idx="12"/>
          </p:nvPr>
        </p:nvSpPr>
        <p:spPr/>
        <p:txBody>
          <a:bodyPr/>
          <a:lstStyle/>
          <a:p>
            <a:fld id="{CCF87B53-EB3A-4747-BE54-210E3FE1846B}" type="slidenum">
              <a:rPr lang="en-US" smtClean="0"/>
              <a:t>71</a:t>
            </a:fld>
            <a:endParaRPr lang="en-US"/>
          </a:p>
        </p:txBody>
      </p:sp>
      <mc:AlternateContent xmlns:mc="http://schemas.openxmlformats.org/markup-compatibility/2006">
        <mc:Choice xmlns:p14="http://schemas.microsoft.com/office/powerpoint/2010/main" Requires="p14">
          <p:contentPart p14:bwMode="auto" r:id="rId2">
            <p14:nvContentPartPr>
              <p14:cNvPr id="5" name="Ink 4">
                <a:extLst>
                  <a:ext uri="{FF2B5EF4-FFF2-40B4-BE49-F238E27FC236}">
                    <a16:creationId xmlns:a16="http://schemas.microsoft.com/office/drawing/2014/main" id="{FA0A9EFE-0142-474F-BA75-0C42912A9837}"/>
                  </a:ext>
                </a:extLst>
              </p14:cNvPr>
              <p14:cNvContentPartPr/>
              <p14:nvPr/>
            </p14:nvContentPartPr>
            <p14:xfrm>
              <a:off x="0" y="1208520"/>
              <a:ext cx="11569320" cy="4190760"/>
            </p14:xfrm>
          </p:contentPart>
        </mc:Choice>
        <mc:Fallback>
          <p:pic>
            <p:nvPicPr>
              <p:cNvPr id="5" name="Ink 4">
                <a:extLst>
                  <a:ext uri="{FF2B5EF4-FFF2-40B4-BE49-F238E27FC236}">
                    <a16:creationId xmlns:a16="http://schemas.microsoft.com/office/drawing/2014/main" id="{FA0A9EFE-0142-474F-BA75-0C42912A9837}"/>
                  </a:ext>
                </a:extLst>
              </p:cNvPr>
              <p:cNvPicPr/>
              <p:nvPr/>
            </p:nvPicPr>
            <p:blipFill>
              <a:blip r:embed="rId3"/>
              <a:stretch>
                <a:fillRect/>
              </a:stretch>
            </p:blipFill>
            <p:spPr>
              <a:xfrm>
                <a:off x="-9360" y="1199160"/>
                <a:ext cx="11588040" cy="4209480"/>
              </a:xfrm>
              <a:prstGeom prst="rect">
                <a:avLst/>
              </a:prstGeom>
            </p:spPr>
          </p:pic>
        </mc:Fallback>
      </mc:AlternateContent>
    </p:spTree>
    <p:extLst>
      <p:ext uri="{BB962C8B-B14F-4D97-AF65-F5344CB8AC3E}">
        <p14:creationId xmlns:p14="http://schemas.microsoft.com/office/powerpoint/2010/main" val="24658030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B6E68-5918-4F33-9FA7-6966B17DC7BF}"/>
              </a:ext>
            </a:extLst>
          </p:cNvPr>
          <p:cNvSpPr>
            <a:spLocks noGrp="1"/>
          </p:cNvSpPr>
          <p:nvPr>
            <p:ph type="title"/>
          </p:nvPr>
        </p:nvSpPr>
        <p:spPr/>
        <p:txBody>
          <a:bodyPr>
            <a:normAutofit/>
          </a:bodyPr>
          <a:lstStyle/>
          <a:p>
            <a:r>
              <a:rPr lang="en-US" dirty="0"/>
              <a:t>What is the Standard for Reasonableness for Searches Outside the US?</a:t>
            </a:r>
          </a:p>
        </p:txBody>
      </p:sp>
      <p:sp>
        <p:nvSpPr>
          <p:cNvPr id="3" name="Text Placeholder 2">
            <a:extLst>
              <a:ext uri="{FF2B5EF4-FFF2-40B4-BE49-F238E27FC236}">
                <a16:creationId xmlns:a16="http://schemas.microsoft.com/office/drawing/2014/main" id="{01A0AC23-643F-498E-AEBA-58C34FE45A14}"/>
              </a:ext>
            </a:extLst>
          </p:cNvPr>
          <p:cNvSpPr>
            <a:spLocks noGrp="1"/>
          </p:cNvSpPr>
          <p:nvPr>
            <p:ph type="body" idx="1"/>
          </p:nvPr>
        </p:nvSpPr>
        <p:spPr/>
        <p:txBody>
          <a:bodyPr>
            <a:normAutofit/>
          </a:bodyPr>
          <a:lstStyle/>
          <a:p>
            <a:r>
              <a:rPr lang="en-US" dirty="0"/>
              <a:t>A divided court came up with different tests for reasonableness of warrantless surveillance of U.S. citizens abroad in a drug-smuggling investigation. </a:t>
            </a:r>
          </a:p>
          <a:p>
            <a:r>
              <a:rPr lang="en-US" dirty="0"/>
              <a:t>The majority looked to </a:t>
            </a:r>
            <a:r>
              <a:rPr lang="en-US" dirty="0">
                <a:highlight>
                  <a:srgbClr val="FFFF00"/>
                </a:highlight>
              </a:rPr>
              <a:t>good faith compliance with the law of the foreign country where the surveillance was conducted, absent conduct that shocks the conscience</a:t>
            </a:r>
            <a:r>
              <a:rPr lang="en-US" dirty="0"/>
              <a:t>.</a:t>
            </a:r>
          </a:p>
          <a:p>
            <a:pPr lvl="1"/>
            <a:r>
              <a:rPr lang="en-US" i="1" dirty="0"/>
              <a:t>United States v. Barona</a:t>
            </a:r>
            <a:r>
              <a:rPr lang="en-US" dirty="0"/>
              <a:t>, 56 F.3d 1087 (9th Cir. 1995)</a:t>
            </a:r>
          </a:p>
          <a:p>
            <a:r>
              <a:rPr lang="en-US" dirty="0"/>
              <a:t>Remember – this is for searches of US citizens. </a:t>
            </a:r>
            <a:r>
              <a:rPr lang="en-US" dirty="0">
                <a:highlight>
                  <a:srgbClr val="FFFF00"/>
                </a:highlight>
              </a:rPr>
              <a:t>There are no Constitutional restrictions on the searches of foreign nationals.</a:t>
            </a:r>
          </a:p>
        </p:txBody>
      </p:sp>
      <p:sp>
        <p:nvSpPr>
          <p:cNvPr id="4" name="Slide Number Placeholder 3">
            <a:extLst>
              <a:ext uri="{FF2B5EF4-FFF2-40B4-BE49-F238E27FC236}">
                <a16:creationId xmlns:a16="http://schemas.microsoft.com/office/drawing/2014/main" id="{33FCE2E1-08BE-7707-8100-84A670BF40D0}"/>
              </a:ext>
            </a:extLst>
          </p:cNvPr>
          <p:cNvSpPr>
            <a:spLocks noGrp="1"/>
          </p:cNvSpPr>
          <p:nvPr>
            <p:ph type="sldNum" sz="quarter" idx="12"/>
          </p:nvPr>
        </p:nvSpPr>
        <p:spPr/>
        <p:txBody>
          <a:bodyPr/>
          <a:lstStyle/>
          <a:p>
            <a:fld id="{CCF87B53-EB3A-4747-BE54-210E3FE1846B}" type="slidenum">
              <a:rPr lang="en-US" smtClean="0"/>
              <a:t>72</a:t>
            </a:fld>
            <a:endParaRPr lang="en-US"/>
          </a:p>
        </p:txBody>
      </p:sp>
      <mc:AlternateContent xmlns:mc="http://schemas.openxmlformats.org/markup-compatibility/2006">
        <mc:Choice xmlns:p14="http://schemas.microsoft.com/office/powerpoint/2010/main" Requires="p14">
          <p:contentPart p14:bwMode="auto" r:id="rId2">
            <p14:nvContentPartPr>
              <p14:cNvPr id="5" name="Ink 4">
                <a:extLst>
                  <a:ext uri="{FF2B5EF4-FFF2-40B4-BE49-F238E27FC236}">
                    <a16:creationId xmlns:a16="http://schemas.microsoft.com/office/drawing/2014/main" id="{8D648A6A-7EBC-66A8-F015-B63E7FCBF425}"/>
                  </a:ext>
                </a:extLst>
              </p14:cNvPr>
              <p14:cNvContentPartPr/>
              <p14:nvPr/>
            </p14:nvContentPartPr>
            <p14:xfrm>
              <a:off x="441360" y="2466360"/>
              <a:ext cx="10637280" cy="3612600"/>
            </p14:xfrm>
          </p:contentPart>
        </mc:Choice>
        <mc:Fallback>
          <p:pic>
            <p:nvPicPr>
              <p:cNvPr id="5" name="Ink 4">
                <a:extLst>
                  <a:ext uri="{FF2B5EF4-FFF2-40B4-BE49-F238E27FC236}">
                    <a16:creationId xmlns:a16="http://schemas.microsoft.com/office/drawing/2014/main" id="{8D648A6A-7EBC-66A8-F015-B63E7FCBF425}"/>
                  </a:ext>
                </a:extLst>
              </p:cNvPr>
              <p:cNvPicPr/>
              <p:nvPr/>
            </p:nvPicPr>
            <p:blipFill>
              <a:blip r:embed="rId3"/>
              <a:stretch>
                <a:fillRect/>
              </a:stretch>
            </p:blipFill>
            <p:spPr>
              <a:xfrm>
                <a:off x="432000" y="2457000"/>
                <a:ext cx="10656000" cy="3631320"/>
              </a:xfrm>
              <a:prstGeom prst="rect">
                <a:avLst/>
              </a:prstGeom>
            </p:spPr>
          </p:pic>
        </mc:Fallback>
      </mc:AlternateContent>
    </p:spTree>
    <p:extLst>
      <p:ext uri="{BB962C8B-B14F-4D97-AF65-F5344CB8AC3E}">
        <p14:creationId xmlns:p14="http://schemas.microsoft.com/office/powerpoint/2010/main" val="146997668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3610D-DC40-45D6-8C33-D2D45BDC81E6}"/>
              </a:ext>
            </a:extLst>
          </p:cNvPr>
          <p:cNvSpPr>
            <a:spLocks noGrp="1"/>
          </p:cNvSpPr>
          <p:nvPr>
            <p:ph type="title"/>
          </p:nvPr>
        </p:nvSpPr>
        <p:spPr/>
        <p:txBody>
          <a:bodyPr/>
          <a:lstStyle/>
          <a:p>
            <a:pPr lvl="0"/>
            <a:r>
              <a:rPr lang="en-US" dirty="0"/>
              <a:t>Silver Platter Doctrine</a:t>
            </a:r>
          </a:p>
        </p:txBody>
      </p:sp>
      <p:sp>
        <p:nvSpPr>
          <p:cNvPr id="3" name="Text Placeholder 2">
            <a:extLst>
              <a:ext uri="{FF2B5EF4-FFF2-40B4-BE49-F238E27FC236}">
                <a16:creationId xmlns:a16="http://schemas.microsoft.com/office/drawing/2014/main" id="{94196E86-912F-4E1C-88ED-A64D19A88CCF}"/>
              </a:ext>
            </a:extLst>
          </p:cNvPr>
          <p:cNvSpPr>
            <a:spLocks noGrp="1"/>
          </p:cNvSpPr>
          <p:nvPr>
            <p:ph type="body" idx="1"/>
          </p:nvPr>
        </p:nvSpPr>
        <p:spPr>
          <a:xfrm>
            <a:off x="435429" y="1825625"/>
            <a:ext cx="10918371" cy="4667250"/>
          </a:xfrm>
        </p:spPr>
        <p:txBody>
          <a:bodyPr/>
          <a:lstStyle/>
          <a:p>
            <a:pPr lvl="0"/>
            <a:r>
              <a:rPr lang="en-US" dirty="0"/>
              <a:t>4</a:t>
            </a:r>
            <a:r>
              <a:rPr lang="en-US" baseline="30000" dirty="0"/>
              <a:t>th</a:t>
            </a:r>
            <a:r>
              <a:rPr lang="en-US" dirty="0"/>
              <a:t> Amendment only applies to the government.</a:t>
            </a:r>
          </a:p>
          <a:p>
            <a:pPr lvl="0"/>
            <a:r>
              <a:rPr lang="en-US" dirty="0"/>
              <a:t>Non-government persons, not acting for the government, can collect evidence (even illegally) and give it to the government without triggering the exclusionary rule.</a:t>
            </a:r>
          </a:p>
          <a:p>
            <a:pPr lvl="0"/>
            <a:r>
              <a:rPr lang="en-US" dirty="0"/>
              <a:t>This does apply if the non-governmental actor is working with the government.</a:t>
            </a:r>
          </a:p>
          <a:p>
            <a:pPr lvl="1"/>
            <a:r>
              <a:rPr lang="en-US" dirty="0"/>
              <a:t>The private person must be acting independently of the government. </a:t>
            </a:r>
          </a:p>
          <a:p>
            <a:r>
              <a:rPr lang="en-US" dirty="0"/>
              <a:t>What about buying data from Equifax and other private data brokers?</a:t>
            </a:r>
          </a:p>
          <a:p>
            <a:pPr lvl="1"/>
            <a:r>
              <a:rPr lang="en-US" dirty="0"/>
              <a:t>What if they collect data specifically for the government?</a:t>
            </a:r>
          </a:p>
        </p:txBody>
      </p:sp>
      <p:sp>
        <p:nvSpPr>
          <p:cNvPr id="4" name="Slide Number Placeholder 3">
            <a:extLst>
              <a:ext uri="{FF2B5EF4-FFF2-40B4-BE49-F238E27FC236}">
                <a16:creationId xmlns:a16="http://schemas.microsoft.com/office/drawing/2014/main" id="{65FC1E3F-A438-DB95-95E0-E6ABD0D7153B}"/>
              </a:ext>
            </a:extLst>
          </p:cNvPr>
          <p:cNvSpPr>
            <a:spLocks noGrp="1"/>
          </p:cNvSpPr>
          <p:nvPr>
            <p:ph type="sldNum" sz="quarter" idx="12"/>
          </p:nvPr>
        </p:nvSpPr>
        <p:spPr/>
        <p:txBody>
          <a:bodyPr/>
          <a:lstStyle/>
          <a:p>
            <a:fld id="{CCF87B53-EB3A-4747-BE54-210E3FE1846B}" type="slidenum">
              <a:rPr lang="en-US" smtClean="0"/>
              <a:t>73</a:t>
            </a:fld>
            <a:endParaRPr lang="en-US"/>
          </a:p>
        </p:txBody>
      </p:sp>
    </p:spTree>
    <p:extLst>
      <p:ext uri="{BB962C8B-B14F-4D97-AF65-F5344CB8AC3E}">
        <p14:creationId xmlns:p14="http://schemas.microsoft.com/office/powerpoint/2010/main" val="253453628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A494A-BCD3-451F-86B1-ABB1FB29C1BD}"/>
              </a:ext>
            </a:extLst>
          </p:cNvPr>
          <p:cNvSpPr>
            <a:spLocks noGrp="1"/>
          </p:cNvSpPr>
          <p:nvPr>
            <p:ph type="title"/>
          </p:nvPr>
        </p:nvSpPr>
        <p:spPr/>
        <p:txBody>
          <a:bodyPr/>
          <a:lstStyle/>
          <a:p>
            <a:pPr lvl="0"/>
            <a:r>
              <a:rPr lang="en-US" dirty="0"/>
              <a:t>Does the Silver Platter Doctrine Apply to Foreign Police or Governments?</a:t>
            </a:r>
          </a:p>
        </p:txBody>
      </p:sp>
      <p:sp>
        <p:nvSpPr>
          <p:cNvPr id="3" name="Text Placeholder 2">
            <a:extLst>
              <a:ext uri="{FF2B5EF4-FFF2-40B4-BE49-F238E27FC236}">
                <a16:creationId xmlns:a16="http://schemas.microsoft.com/office/drawing/2014/main" id="{1B74D0F5-7FB7-44D0-8B40-8EB77AAA3968}"/>
              </a:ext>
            </a:extLst>
          </p:cNvPr>
          <p:cNvSpPr>
            <a:spLocks noGrp="1"/>
          </p:cNvSpPr>
          <p:nvPr>
            <p:ph type="body" idx="1"/>
          </p:nvPr>
        </p:nvSpPr>
        <p:spPr/>
        <p:txBody>
          <a:bodyPr>
            <a:normAutofit/>
          </a:bodyPr>
          <a:lstStyle/>
          <a:p>
            <a:pPr lvl="0"/>
            <a:r>
              <a:rPr lang="en-US" dirty="0"/>
              <a:t>How would the joint venture limitation apply?</a:t>
            </a:r>
          </a:p>
          <a:p>
            <a:pPr lvl="1"/>
            <a:r>
              <a:rPr lang="en-US" dirty="0"/>
              <a:t>Foreign governments working with the US are agents of the US for the 4</a:t>
            </a:r>
            <a:r>
              <a:rPr lang="en-US" baseline="30000" dirty="0"/>
              <a:t>th</a:t>
            </a:r>
            <a:r>
              <a:rPr lang="en-US" dirty="0"/>
              <a:t> Amendment.</a:t>
            </a:r>
          </a:p>
          <a:p>
            <a:pPr lvl="0"/>
            <a:r>
              <a:rPr lang="en-US" dirty="0"/>
              <a:t>What is the "shocks the conscience" exception to the silver platter doctrine?</a:t>
            </a:r>
          </a:p>
          <a:p>
            <a:r>
              <a:rPr lang="en-US" dirty="0"/>
              <a:t>What was shocking about </a:t>
            </a:r>
            <a:r>
              <a:rPr lang="en-US" i="1" dirty="0"/>
              <a:t>United States v. Fernandez-Caro</a:t>
            </a:r>
            <a:r>
              <a:rPr lang="en-US" dirty="0"/>
              <a:t>, 677 F. Supp. 893 (S.D. Tex. 1987)?</a:t>
            </a:r>
          </a:p>
          <a:p>
            <a:pPr lvl="1"/>
            <a:r>
              <a:rPr lang="en-US" dirty="0"/>
              <a:t>He was tortured to get a confession by the Mexican police, which was obvious to the US authorities.</a:t>
            </a:r>
          </a:p>
        </p:txBody>
      </p:sp>
      <p:sp>
        <p:nvSpPr>
          <p:cNvPr id="4" name="Slide Number Placeholder 3">
            <a:extLst>
              <a:ext uri="{FF2B5EF4-FFF2-40B4-BE49-F238E27FC236}">
                <a16:creationId xmlns:a16="http://schemas.microsoft.com/office/drawing/2014/main" id="{E27B032A-1E5A-AD47-4A64-8002FF1E6C55}"/>
              </a:ext>
            </a:extLst>
          </p:cNvPr>
          <p:cNvSpPr>
            <a:spLocks noGrp="1"/>
          </p:cNvSpPr>
          <p:nvPr>
            <p:ph type="sldNum" sz="quarter" idx="12"/>
          </p:nvPr>
        </p:nvSpPr>
        <p:spPr/>
        <p:txBody>
          <a:bodyPr/>
          <a:lstStyle/>
          <a:p>
            <a:fld id="{CCF87B53-EB3A-4747-BE54-210E3FE1846B}" type="slidenum">
              <a:rPr lang="en-US" smtClean="0"/>
              <a:t>74</a:t>
            </a:fld>
            <a:endParaRPr lang="en-US"/>
          </a:p>
        </p:txBody>
      </p:sp>
      <mc:AlternateContent xmlns:mc="http://schemas.openxmlformats.org/markup-compatibility/2006">
        <mc:Choice xmlns:p14="http://schemas.microsoft.com/office/powerpoint/2010/main" Requires="p14">
          <p:contentPart p14:bwMode="auto" r:id="rId2">
            <p14:nvContentPartPr>
              <p14:cNvPr id="5" name="Ink 4">
                <a:extLst>
                  <a:ext uri="{FF2B5EF4-FFF2-40B4-BE49-F238E27FC236}">
                    <a16:creationId xmlns:a16="http://schemas.microsoft.com/office/drawing/2014/main" id="{B7CA75E9-6A6A-94B9-BDFA-80F5EC45EAA3}"/>
                  </a:ext>
                </a:extLst>
              </p14:cNvPr>
              <p14:cNvContentPartPr/>
              <p14:nvPr/>
            </p14:nvContentPartPr>
            <p14:xfrm>
              <a:off x="600120" y="896400"/>
              <a:ext cx="11108880" cy="5089680"/>
            </p14:xfrm>
          </p:contentPart>
        </mc:Choice>
        <mc:Fallback>
          <p:pic>
            <p:nvPicPr>
              <p:cNvPr id="5" name="Ink 4">
                <a:extLst>
                  <a:ext uri="{FF2B5EF4-FFF2-40B4-BE49-F238E27FC236}">
                    <a16:creationId xmlns:a16="http://schemas.microsoft.com/office/drawing/2014/main" id="{B7CA75E9-6A6A-94B9-BDFA-80F5EC45EAA3}"/>
                  </a:ext>
                </a:extLst>
              </p:cNvPr>
              <p:cNvPicPr/>
              <p:nvPr/>
            </p:nvPicPr>
            <p:blipFill>
              <a:blip r:embed="rId3"/>
              <a:stretch>
                <a:fillRect/>
              </a:stretch>
            </p:blipFill>
            <p:spPr>
              <a:xfrm>
                <a:off x="590760" y="887040"/>
                <a:ext cx="11127600" cy="5108400"/>
              </a:xfrm>
              <a:prstGeom prst="rect">
                <a:avLst/>
              </a:prstGeom>
            </p:spPr>
          </p:pic>
        </mc:Fallback>
      </mc:AlternateContent>
    </p:spTree>
    <p:extLst>
      <p:ext uri="{BB962C8B-B14F-4D97-AF65-F5344CB8AC3E}">
        <p14:creationId xmlns:p14="http://schemas.microsoft.com/office/powerpoint/2010/main" val="200809811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DF6C6-5A24-4256-AF21-36CE183A3885}"/>
              </a:ext>
            </a:extLst>
          </p:cNvPr>
          <p:cNvSpPr>
            <a:spLocks noGrp="1"/>
          </p:cNvSpPr>
          <p:nvPr>
            <p:ph type="title"/>
          </p:nvPr>
        </p:nvSpPr>
        <p:spPr/>
        <p:txBody>
          <a:bodyPr>
            <a:normAutofit/>
          </a:bodyPr>
          <a:lstStyle/>
          <a:p>
            <a:r>
              <a:rPr lang="en-US" dirty="0"/>
              <a:t>THE FOURTH AMENDMENT AND NATIONAL SECURITY: SUMMARY OF BASIC PRINCIPLES</a:t>
            </a:r>
          </a:p>
        </p:txBody>
      </p:sp>
      <p:sp>
        <p:nvSpPr>
          <p:cNvPr id="8" name="Subtitle 7">
            <a:extLst>
              <a:ext uri="{FF2B5EF4-FFF2-40B4-BE49-F238E27FC236}">
                <a16:creationId xmlns:a16="http://schemas.microsoft.com/office/drawing/2014/main" id="{2177283A-B908-42DC-9594-0244B74C6FBF}"/>
              </a:ext>
            </a:extLst>
          </p:cNvPr>
          <p:cNvSpPr>
            <a:spLocks noGrp="1"/>
          </p:cNvSpPr>
          <p:nvPr>
            <p:ph idx="1"/>
          </p:nvPr>
        </p:nvSpPr>
        <p:spPr>
          <a:xfrm>
            <a:off x="838200" y="1825625"/>
            <a:ext cx="9887857" cy="4351338"/>
          </a:xfrm>
        </p:spPr>
        <p:txBody>
          <a:bodyPr>
            <a:normAutofit/>
          </a:bodyPr>
          <a:lstStyle/>
          <a:p>
            <a:pPr lvl="0"/>
            <a:r>
              <a:rPr lang="en-US" dirty="0"/>
              <a:t>The government conducts a search subject to the Fourth Amendment if it </a:t>
            </a:r>
            <a:r>
              <a:rPr lang="en-US" dirty="0">
                <a:highlight>
                  <a:srgbClr val="FFFF00"/>
                </a:highlight>
              </a:rPr>
              <a:t>physically intrudes on private property for the purpose of collecting information </a:t>
            </a:r>
            <a:r>
              <a:rPr lang="en-US" dirty="0"/>
              <a:t>or if its </a:t>
            </a:r>
            <a:r>
              <a:rPr lang="en-US" dirty="0">
                <a:highlight>
                  <a:srgbClr val="FFFF00"/>
                </a:highlight>
              </a:rPr>
              <a:t>collection invades a person’s reasonable expectation of privacy</a:t>
            </a:r>
            <a:r>
              <a:rPr lang="en-US" dirty="0"/>
              <a:t>.</a:t>
            </a:r>
          </a:p>
          <a:p>
            <a:pPr lvl="0"/>
            <a:r>
              <a:rPr lang="en-US" dirty="0"/>
              <a:t>The Fourth Amendment prohibits ‘‘unreasonable’’ searches and seizures. A search based on a search warrant issued by a neutral magistrate based on probable cause to believe that evidence of a crime will be collected is presumptively reasonable. </a:t>
            </a:r>
            <a:r>
              <a:rPr lang="en-US" dirty="0">
                <a:highlight>
                  <a:srgbClr val="FFFF00"/>
                </a:highlight>
              </a:rPr>
              <a:t>A warrantless search is per se unreasonable, unless it fits an exception to the Warrant Clause.</a:t>
            </a:r>
          </a:p>
        </p:txBody>
      </p:sp>
      <p:sp>
        <p:nvSpPr>
          <p:cNvPr id="3" name="Slide Number Placeholder 2">
            <a:extLst>
              <a:ext uri="{FF2B5EF4-FFF2-40B4-BE49-F238E27FC236}">
                <a16:creationId xmlns:a16="http://schemas.microsoft.com/office/drawing/2014/main" id="{D0BF646F-0CCF-618C-6C3A-D1D03AD91C31}"/>
              </a:ext>
            </a:extLst>
          </p:cNvPr>
          <p:cNvSpPr>
            <a:spLocks noGrp="1"/>
          </p:cNvSpPr>
          <p:nvPr>
            <p:ph type="sldNum" sz="quarter" idx="12"/>
          </p:nvPr>
        </p:nvSpPr>
        <p:spPr/>
        <p:txBody>
          <a:bodyPr/>
          <a:lstStyle/>
          <a:p>
            <a:fld id="{8CDD72CE-15D5-43BE-841F-78925906E125}" type="slidenum">
              <a:rPr lang="en-US" smtClean="0"/>
              <a:t>75</a:t>
            </a:fld>
            <a:endParaRPr lang="en-US"/>
          </a:p>
        </p:txBody>
      </p:sp>
    </p:spTree>
    <p:extLst>
      <p:ext uri="{BB962C8B-B14F-4D97-AF65-F5344CB8AC3E}">
        <p14:creationId xmlns:p14="http://schemas.microsoft.com/office/powerpoint/2010/main" val="407502815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B2827-56F4-417E-9A08-C60E49F5B2C4}"/>
              </a:ext>
            </a:extLst>
          </p:cNvPr>
          <p:cNvSpPr>
            <a:spLocks noGrp="1"/>
          </p:cNvSpPr>
          <p:nvPr>
            <p:ph type="title"/>
          </p:nvPr>
        </p:nvSpPr>
        <p:spPr/>
        <p:txBody>
          <a:bodyPr>
            <a:normAutofit/>
          </a:bodyPr>
          <a:lstStyle/>
          <a:p>
            <a:endParaRPr lang="en-US" dirty="0"/>
          </a:p>
        </p:txBody>
      </p:sp>
      <p:sp>
        <p:nvSpPr>
          <p:cNvPr id="3" name="Content Placeholder 2">
            <a:extLst>
              <a:ext uri="{FF2B5EF4-FFF2-40B4-BE49-F238E27FC236}">
                <a16:creationId xmlns:a16="http://schemas.microsoft.com/office/drawing/2014/main" id="{58B56423-36A2-4ADA-B034-D48D7D70956D}"/>
              </a:ext>
            </a:extLst>
          </p:cNvPr>
          <p:cNvSpPr>
            <a:spLocks noGrp="1"/>
          </p:cNvSpPr>
          <p:nvPr>
            <p:ph idx="1"/>
          </p:nvPr>
        </p:nvSpPr>
        <p:spPr>
          <a:xfrm>
            <a:off x="838200" y="496765"/>
            <a:ext cx="10831286" cy="5680198"/>
          </a:xfrm>
        </p:spPr>
        <p:txBody>
          <a:bodyPr>
            <a:normAutofit fontScale="92500" lnSpcReduction="10000"/>
          </a:bodyPr>
          <a:lstStyle/>
          <a:p>
            <a:pPr lvl="0"/>
            <a:r>
              <a:rPr lang="en-US" dirty="0">
                <a:highlight>
                  <a:srgbClr val="FFFF00"/>
                </a:highlight>
              </a:rPr>
              <a:t>The Supreme Court has recognized exceptions to the Warrant Clause </a:t>
            </a:r>
            <a:r>
              <a:rPr lang="en-US" dirty="0"/>
              <a:t>for searches incident to arrest or in ‘‘hot pursuit,’’ searches at the border, and searches to meet special needs such as the protection of public health or safety, rather than solely or primarily to collect evidence of criminal activity, among others.</a:t>
            </a:r>
          </a:p>
          <a:p>
            <a:pPr lvl="0"/>
            <a:r>
              <a:rPr lang="en-US" dirty="0"/>
              <a:t>There is no exception to the Warrant Clause for searches to protect domestic security that do not involve foreign powers. But </a:t>
            </a:r>
            <a:r>
              <a:rPr lang="en-US" dirty="0">
                <a:highlight>
                  <a:srgbClr val="FFFF00"/>
                </a:highlight>
              </a:rPr>
              <a:t>‘‘different policy and practical considerations’’ between surveillance of ‘‘ordinary crime’’ and domestic security surveillance may justify different (more lenient) standards for the latter than for the former.</a:t>
            </a:r>
          </a:p>
          <a:p>
            <a:r>
              <a:rPr lang="en-US" dirty="0">
                <a:highlight>
                  <a:srgbClr val="FFFF00"/>
                </a:highlight>
              </a:rPr>
              <a:t>The Supreme Court has not yet decided whether there is a foreign intelligence exception to the Warrant Clause</a:t>
            </a:r>
            <a:r>
              <a:rPr lang="en-US" dirty="0"/>
              <a:t>, although some lower federal courts have found one. Lower courts have disagreed, however, on whether such an exception applies only when the collection of foreign intelligence surveillance is the ‘‘primary’’ purpose of the search, or whether foreign intelligence need only be a ‘‘significant’’ purpose.</a:t>
            </a:r>
          </a:p>
        </p:txBody>
      </p:sp>
      <p:sp>
        <p:nvSpPr>
          <p:cNvPr id="4" name="Slide Number Placeholder 3">
            <a:extLst>
              <a:ext uri="{FF2B5EF4-FFF2-40B4-BE49-F238E27FC236}">
                <a16:creationId xmlns:a16="http://schemas.microsoft.com/office/drawing/2014/main" id="{96ED34D9-46C0-B952-F09D-488FD3E7FA0D}"/>
              </a:ext>
            </a:extLst>
          </p:cNvPr>
          <p:cNvSpPr>
            <a:spLocks noGrp="1"/>
          </p:cNvSpPr>
          <p:nvPr>
            <p:ph type="sldNum" sz="quarter" idx="12"/>
          </p:nvPr>
        </p:nvSpPr>
        <p:spPr/>
        <p:txBody>
          <a:bodyPr/>
          <a:lstStyle/>
          <a:p>
            <a:fld id="{8CDD72CE-15D5-43BE-841F-78925906E125}" type="slidenum">
              <a:rPr lang="en-US" smtClean="0"/>
              <a:t>76</a:t>
            </a:fld>
            <a:endParaRPr lang="en-US"/>
          </a:p>
        </p:txBody>
      </p:sp>
      <mc:AlternateContent xmlns:mc="http://schemas.openxmlformats.org/markup-compatibility/2006">
        <mc:Choice xmlns:p14="http://schemas.microsoft.com/office/powerpoint/2010/main" Requires="p14">
          <p:contentPart p14:bwMode="auto" r:id="rId2">
            <p14:nvContentPartPr>
              <p14:cNvPr id="5" name="Ink 4">
                <a:extLst>
                  <a:ext uri="{FF2B5EF4-FFF2-40B4-BE49-F238E27FC236}">
                    <a16:creationId xmlns:a16="http://schemas.microsoft.com/office/drawing/2014/main" id="{63B4F4B8-C51A-8B9F-ED8A-2FF781711C6A}"/>
                  </a:ext>
                </a:extLst>
              </p14:cNvPr>
              <p14:cNvContentPartPr/>
              <p14:nvPr/>
            </p14:nvContentPartPr>
            <p14:xfrm>
              <a:off x="736560" y="3540600"/>
              <a:ext cx="9640440" cy="1255680"/>
            </p14:xfrm>
          </p:contentPart>
        </mc:Choice>
        <mc:Fallback>
          <p:pic>
            <p:nvPicPr>
              <p:cNvPr id="5" name="Ink 4">
                <a:extLst>
                  <a:ext uri="{FF2B5EF4-FFF2-40B4-BE49-F238E27FC236}">
                    <a16:creationId xmlns:a16="http://schemas.microsoft.com/office/drawing/2014/main" id="{63B4F4B8-C51A-8B9F-ED8A-2FF781711C6A}"/>
                  </a:ext>
                </a:extLst>
              </p:cNvPr>
              <p:cNvPicPr/>
              <p:nvPr/>
            </p:nvPicPr>
            <p:blipFill>
              <a:blip r:embed="rId3"/>
              <a:stretch>
                <a:fillRect/>
              </a:stretch>
            </p:blipFill>
            <p:spPr>
              <a:xfrm>
                <a:off x="727200" y="3531240"/>
                <a:ext cx="9659160" cy="1274400"/>
              </a:xfrm>
              <a:prstGeom prst="rect">
                <a:avLst/>
              </a:prstGeom>
            </p:spPr>
          </p:pic>
        </mc:Fallback>
      </mc:AlternateContent>
    </p:spTree>
    <p:extLst>
      <p:ext uri="{BB962C8B-B14F-4D97-AF65-F5344CB8AC3E}">
        <p14:creationId xmlns:p14="http://schemas.microsoft.com/office/powerpoint/2010/main" val="22842172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3991B-0269-4DB4-A018-8F2D4B61D28A}"/>
              </a:ext>
            </a:extLst>
          </p:cNvPr>
          <p:cNvSpPr>
            <a:spLocks noGrp="1"/>
          </p:cNvSpPr>
          <p:nvPr>
            <p:ph type="title"/>
          </p:nvPr>
        </p:nvSpPr>
        <p:spPr/>
        <p:txBody>
          <a:bodyPr>
            <a:normAutofit/>
          </a:bodyPr>
          <a:lstStyle/>
          <a:p>
            <a:endParaRPr lang="en-US" dirty="0"/>
          </a:p>
        </p:txBody>
      </p:sp>
      <p:sp>
        <p:nvSpPr>
          <p:cNvPr id="3" name="Content Placeholder 2">
            <a:extLst>
              <a:ext uri="{FF2B5EF4-FFF2-40B4-BE49-F238E27FC236}">
                <a16:creationId xmlns:a16="http://schemas.microsoft.com/office/drawing/2014/main" id="{9CF7DE33-425B-49D3-B71D-E2E4787728B8}"/>
              </a:ext>
            </a:extLst>
          </p:cNvPr>
          <p:cNvSpPr>
            <a:spLocks noGrp="1"/>
          </p:cNvSpPr>
          <p:nvPr>
            <p:ph idx="1"/>
          </p:nvPr>
        </p:nvSpPr>
        <p:spPr>
          <a:xfrm>
            <a:off x="838200" y="545123"/>
            <a:ext cx="10642600" cy="5631840"/>
          </a:xfrm>
        </p:spPr>
        <p:txBody>
          <a:bodyPr>
            <a:normAutofit lnSpcReduction="10000"/>
          </a:bodyPr>
          <a:lstStyle/>
          <a:p>
            <a:r>
              <a:rPr lang="en-US">
                <a:highlight>
                  <a:srgbClr val="FFFF00"/>
                </a:highlight>
              </a:rPr>
              <a:t>The application of the Warrant Clause to new technology is being decided case-by-case</a:t>
            </a:r>
            <a:r>
              <a:rPr lang="en-US"/>
              <a:t>, occasionally based on the trespass test, but more commonly based on shifting and hard-to-predict applications of the expectation-of privacy test.</a:t>
            </a:r>
          </a:p>
          <a:p>
            <a:pPr lvl="0"/>
            <a:r>
              <a:rPr lang="en-US"/>
              <a:t>Even </a:t>
            </a:r>
            <a:r>
              <a:rPr lang="en-US" dirty="0">
                <a:highlight>
                  <a:srgbClr val="FFFF00"/>
                </a:highlight>
              </a:rPr>
              <a:t>when the Warrant Clause does not apply to a government search, the search must still be reasonable</a:t>
            </a:r>
            <a:r>
              <a:rPr lang="en-US" dirty="0"/>
              <a:t>, balancing the degree of intrusion against the government’s purposes.</a:t>
            </a:r>
          </a:p>
          <a:p>
            <a:pPr lvl="0"/>
            <a:r>
              <a:rPr lang="en-US" dirty="0"/>
              <a:t>The Fourth Amendment’s application to searches abroad depends on the target and possibly the object of the search. It does not apply to searches abroad of aliens who lack a substantial connection to the United States. </a:t>
            </a:r>
            <a:r>
              <a:rPr lang="en-US" dirty="0">
                <a:highlight>
                  <a:srgbClr val="FFFF00"/>
                </a:highlight>
              </a:rPr>
              <a:t>The Warrant Clause may not apply to searches abroad even of U.S. persons if the object is collecting foreign intelligence or if pragmatic reasons make a warrant impractical, but such searches must still be reasonable.</a:t>
            </a:r>
          </a:p>
        </p:txBody>
      </p:sp>
      <p:sp>
        <p:nvSpPr>
          <p:cNvPr id="4" name="Slide Number Placeholder 3">
            <a:extLst>
              <a:ext uri="{FF2B5EF4-FFF2-40B4-BE49-F238E27FC236}">
                <a16:creationId xmlns:a16="http://schemas.microsoft.com/office/drawing/2014/main" id="{2DB9F6ED-10DF-C175-0FA5-8FE19256D2D5}"/>
              </a:ext>
            </a:extLst>
          </p:cNvPr>
          <p:cNvSpPr>
            <a:spLocks noGrp="1"/>
          </p:cNvSpPr>
          <p:nvPr>
            <p:ph type="sldNum" sz="quarter" idx="12"/>
          </p:nvPr>
        </p:nvSpPr>
        <p:spPr/>
        <p:txBody>
          <a:bodyPr/>
          <a:lstStyle/>
          <a:p>
            <a:fld id="{8CDD72CE-15D5-43BE-841F-78925906E125}" type="slidenum">
              <a:rPr lang="en-US" smtClean="0"/>
              <a:t>77</a:t>
            </a:fld>
            <a:endParaRPr lang="en-US"/>
          </a:p>
        </p:txBody>
      </p:sp>
      <mc:AlternateContent xmlns:mc="http://schemas.openxmlformats.org/markup-compatibility/2006">
        <mc:Choice xmlns:p14="http://schemas.microsoft.com/office/powerpoint/2010/main" Requires="p14">
          <p:contentPart p14:bwMode="auto" r:id="rId2">
            <p14:nvContentPartPr>
              <p14:cNvPr id="5" name="Ink 4">
                <a:extLst>
                  <a:ext uri="{FF2B5EF4-FFF2-40B4-BE49-F238E27FC236}">
                    <a16:creationId xmlns:a16="http://schemas.microsoft.com/office/drawing/2014/main" id="{0A51D827-1F3E-A4B8-A5E6-D86AE3177BE8}"/>
                  </a:ext>
                </a:extLst>
              </p14:cNvPr>
              <p14:cNvContentPartPr/>
              <p14:nvPr/>
            </p14:nvContentPartPr>
            <p14:xfrm>
              <a:off x="650880" y="1870920"/>
              <a:ext cx="10722960" cy="1062360"/>
            </p14:xfrm>
          </p:contentPart>
        </mc:Choice>
        <mc:Fallback>
          <p:pic>
            <p:nvPicPr>
              <p:cNvPr id="5" name="Ink 4">
                <a:extLst>
                  <a:ext uri="{FF2B5EF4-FFF2-40B4-BE49-F238E27FC236}">
                    <a16:creationId xmlns:a16="http://schemas.microsoft.com/office/drawing/2014/main" id="{0A51D827-1F3E-A4B8-A5E6-D86AE3177BE8}"/>
                  </a:ext>
                </a:extLst>
              </p:cNvPr>
              <p:cNvPicPr/>
              <p:nvPr/>
            </p:nvPicPr>
            <p:blipFill>
              <a:blip r:embed="rId3"/>
              <a:stretch>
                <a:fillRect/>
              </a:stretch>
            </p:blipFill>
            <p:spPr>
              <a:xfrm>
                <a:off x="641520" y="1861560"/>
                <a:ext cx="10741680" cy="1081080"/>
              </a:xfrm>
              <a:prstGeom prst="rect">
                <a:avLst/>
              </a:prstGeom>
            </p:spPr>
          </p:pic>
        </mc:Fallback>
      </mc:AlternateContent>
    </p:spTree>
    <p:extLst>
      <p:ext uri="{BB962C8B-B14F-4D97-AF65-F5344CB8AC3E}">
        <p14:creationId xmlns:p14="http://schemas.microsoft.com/office/powerpoint/2010/main" val="29707885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History of the Warrant Requirement</a:t>
            </a:r>
          </a:p>
        </p:txBody>
      </p:sp>
      <p:sp>
        <p:nvSpPr>
          <p:cNvPr id="3" name="Content Placeholder 2"/>
          <p:cNvSpPr>
            <a:spLocks noGrp="1"/>
          </p:cNvSpPr>
          <p:nvPr>
            <p:ph idx="1"/>
          </p:nvPr>
        </p:nvSpPr>
        <p:spPr/>
        <p:txBody>
          <a:bodyPr>
            <a:normAutofit fontScale="92500" lnSpcReduction="20000"/>
          </a:bodyPr>
          <a:lstStyle/>
          <a:p>
            <a:r>
              <a:rPr lang="en-US" dirty="0"/>
              <a:t>14</a:t>
            </a:r>
            <a:r>
              <a:rPr lang="en-US" baseline="30000" dirty="0"/>
              <a:t>th</a:t>
            </a:r>
            <a:r>
              <a:rPr lang="en-US" dirty="0"/>
              <a:t> Amendment</a:t>
            </a:r>
          </a:p>
          <a:p>
            <a:pPr lvl="1"/>
            <a:r>
              <a:rPr lang="en-US" dirty="0"/>
              <a:t>Applied to the federal government at the date of the ratification of the constitution.</a:t>
            </a:r>
          </a:p>
          <a:p>
            <a:pPr lvl="1"/>
            <a:r>
              <a:rPr lang="en-US" dirty="0"/>
              <a:t>Did not apply to the states until post-14</a:t>
            </a:r>
            <a:r>
              <a:rPr lang="en-US" baseline="30000" dirty="0"/>
              <a:t>th</a:t>
            </a:r>
            <a:r>
              <a:rPr lang="en-US" dirty="0"/>
              <a:t> Amendment incorporation.</a:t>
            </a:r>
          </a:p>
          <a:p>
            <a:pPr lvl="1"/>
            <a:r>
              <a:rPr lang="en-US" dirty="0"/>
              <a:t>This is important because almost all criminal law was at the state level.</a:t>
            </a:r>
          </a:p>
          <a:p>
            <a:r>
              <a:rPr lang="en-US" dirty="0"/>
              <a:t>State constitutions</a:t>
            </a:r>
          </a:p>
          <a:p>
            <a:pPr lvl="1"/>
            <a:r>
              <a:rPr lang="en-US" dirty="0"/>
              <a:t>Every state had its own version in the state constitution, so states had warrant requirements before incorporation.</a:t>
            </a:r>
          </a:p>
          <a:p>
            <a:pPr lvl="1"/>
            <a:r>
              <a:rPr lang="en-US" dirty="0"/>
              <a:t>These were not identical to the 4</a:t>
            </a:r>
            <a:r>
              <a:rPr lang="en-US" baseline="30000" dirty="0"/>
              <a:t>th</a:t>
            </a:r>
            <a:r>
              <a:rPr lang="en-US" dirty="0"/>
              <a:t> Amendment and state SC review did not necessarily track the USSC.</a:t>
            </a:r>
          </a:p>
          <a:p>
            <a:pPr marL="0" indent="0">
              <a:buNone/>
            </a:pPr>
            <a:endParaRPr lang="en-US" dirty="0"/>
          </a:p>
        </p:txBody>
      </p:sp>
      <p:sp>
        <p:nvSpPr>
          <p:cNvPr id="5" name="Slide Number Placeholder 4">
            <a:extLst>
              <a:ext uri="{FF2B5EF4-FFF2-40B4-BE49-F238E27FC236}">
                <a16:creationId xmlns:a16="http://schemas.microsoft.com/office/drawing/2014/main" id="{B380A8C5-8EB4-0722-8298-ABC9A4766B9A}"/>
              </a:ext>
            </a:extLst>
          </p:cNvPr>
          <p:cNvSpPr>
            <a:spLocks noGrp="1"/>
          </p:cNvSpPr>
          <p:nvPr>
            <p:ph type="sldNum" sz="quarter" idx="12"/>
          </p:nvPr>
        </p:nvSpPr>
        <p:spPr/>
        <p:txBody>
          <a:bodyPr/>
          <a:lstStyle/>
          <a:p>
            <a:fld id="{8CDD72CE-15D5-43BE-841F-78925906E125}" type="slidenum">
              <a:rPr lang="en-US" smtClean="0"/>
              <a:t>8</a:t>
            </a:fld>
            <a:endParaRPr lang="en-US"/>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9340193B-CDC0-ECD3-A531-07E6CACEAB9D}"/>
                  </a:ext>
                </a:extLst>
              </p14:cNvPr>
              <p14:cNvContentPartPr/>
              <p14:nvPr/>
            </p14:nvContentPartPr>
            <p14:xfrm>
              <a:off x="954360" y="4109400"/>
              <a:ext cx="7866720" cy="1238760"/>
            </p14:xfrm>
          </p:contentPart>
        </mc:Choice>
        <mc:Fallback xmlns="">
          <p:pic>
            <p:nvPicPr>
              <p:cNvPr id="4" name="Ink 3">
                <a:extLst>
                  <a:ext uri="{FF2B5EF4-FFF2-40B4-BE49-F238E27FC236}">
                    <a16:creationId xmlns:a16="http://schemas.microsoft.com/office/drawing/2014/main" id="{9340193B-CDC0-ECD3-A531-07E6CACEAB9D}"/>
                  </a:ext>
                </a:extLst>
              </p:cNvPr>
              <p:cNvPicPr/>
              <p:nvPr/>
            </p:nvPicPr>
            <p:blipFill>
              <a:blip r:embed="rId3"/>
              <a:stretch>
                <a:fillRect/>
              </a:stretch>
            </p:blipFill>
            <p:spPr>
              <a:xfrm>
                <a:off x="945000" y="4100040"/>
                <a:ext cx="7885440" cy="1257480"/>
              </a:xfrm>
              <a:prstGeom prst="rect">
                <a:avLst/>
              </a:prstGeom>
            </p:spPr>
          </p:pic>
        </mc:Fallback>
      </mc:AlternateContent>
    </p:spTree>
    <p:extLst>
      <p:ext uri="{BB962C8B-B14F-4D97-AF65-F5344CB8AC3E}">
        <p14:creationId xmlns:p14="http://schemas.microsoft.com/office/powerpoint/2010/main" val="1576491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4EAD0-8F7E-4F08-960D-39DF4E9AB083}"/>
              </a:ext>
            </a:extLst>
          </p:cNvPr>
          <p:cNvSpPr>
            <a:spLocks noGrp="1"/>
          </p:cNvSpPr>
          <p:nvPr>
            <p:ph type="ctrTitle"/>
          </p:nvPr>
        </p:nvSpPr>
        <p:spPr/>
        <p:txBody>
          <a:bodyPr/>
          <a:lstStyle/>
          <a:p>
            <a:r>
              <a:rPr lang="en-US" dirty="0"/>
              <a:t>1</a:t>
            </a:r>
            <a:r>
              <a:rPr lang="en-US" baseline="30000" dirty="0"/>
              <a:t>st</a:t>
            </a:r>
            <a:r>
              <a:rPr lang="en-US" dirty="0"/>
              <a:t> Party Administrative Searches</a:t>
            </a:r>
          </a:p>
        </p:txBody>
      </p:sp>
      <p:sp>
        <p:nvSpPr>
          <p:cNvPr id="4" name="Subtitle 3">
            <a:extLst>
              <a:ext uri="{FF2B5EF4-FFF2-40B4-BE49-F238E27FC236}">
                <a16:creationId xmlns:a16="http://schemas.microsoft.com/office/drawing/2014/main" id="{9C68BFE5-8991-4007-A59F-74A91828460C}"/>
              </a:ext>
            </a:extLst>
          </p:cNvPr>
          <p:cNvSpPr>
            <a:spLocks noGrp="1"/>
          </p:cNvSpPr>
          <p:nvPr>
            <p:ph type="subTitle" idx="1"/>
          </p:nvPr>
        </p:nvSpPr>
        <p:spPr/>
        <p:txBody>
          <a:bodyPr/>
          <a:lstStyle/>
          <a:p>
            <a:endParaRPr lang="en-US"/>
          </a:p>
        </p:txBody>
      </p:sp>
      <p:sp>
        <p:nvSpPr>
          <p:cNvPr id="3" name="Slide Number Placeholder 2">
            <a:extLst>
              <a:ext uri="{FF2B5EF4-FFF2-40B4-BE49-F238E27FC236}">
                <a16:creationId xmlns:a16="http://schemas.microsoft.com/office/drawing/2014/main" id="{6F7B25C9-CB10-B27A-93B5-660192D7F2AA}"/>
              </a:ext>
            </a:extLst>
          </p:cNvPr>
          <p:cNvSpPr>
            <a:spLocks noGrp="1"/>
          </p:cNvSpPr>
          <p:nvPr>
            <p:ph type="sldNum" sz="quarter" idx="12"/>
          </p:nvPr>
        </p:nvSpPr>
        <p:spPr/>
        <p:txBody>
          <a:bodyPr/>
          <a:lstStyle/>
          <a:p>
            <a:fld id="{8CDD72CE-15D5-43BE-841F-78925906E125}" type="slidenum">
              <a:rPr lang="en-US" smtClean="0"/>
              <a:t>9</a:t>
            </a:fld>
            <a:endParaRPr lang="en-US"/>
          </a:p>
        </p:txBody>
      </p:sp>
      <mc:AlternateContent xmlns:mc="http://schemas.openxmlformats.org/markup-compatibility/2006" xmlns:p14="http://schemas.microsoft.com/office/powerpoint/2010/main">
        <mc:Choice Requires="p14">
          <p:contentPart p14:bwMode="auto" r:id="rId2">
            <p14:nvContentPartPr>
              <p14:cNvPr id="5" name="Ink 4">
                <a:extLst>
                  <a:ext uri="{FF2B5EF4-FFF2-40B4-BE49-F238E27FC236}">
                    <a16:creationId xmlns:a16="http://schemas.microsoft.com/office/drawing/2014/main" id="{8E1692A8-7AE8-0206-F8DF-A71D9E218064}"/>
                  </a:ext>
                </a:extLst>
              </p14:cNvPr>
              <p14:cNvContentPartPr/>
              <p14:nvPr/>
            </p14:nvContentPartPr>
            <p14:xfrm>
              <a:off x="3992760" y="2977200"/>
              <a:ext cx="6081120" cy="3467520"/>
            </p14:xfrm>
          </p:contentPart>
        </mc:Choice>
        <mc:Fallback xmlns="">
          <p:pic>
            <p:nvPicPr>
              <p:cNvPr id="5" name="Ink 4">
                <a:extLst>
                  <a:ext uri="{FF2B5EF4-FFF2-40B4-BE49-F238E27FC236}">
                    <a16:creationId xmlns:a16="http://schemas.microsoft.com/office/drawing/2014/main" id="{8E1692A8-7AE8-0206-F8DF-A71D9E218064}"/>
                  </a:ext>
                </a:extLst>
              </p:cNvPr>
              <p:cNvPicPr/>
              <p:nvPr/>
            </p:nvPicPr>
            <p:blipFill>
              <a:blip r:embed="rId3"/>
              <a:stretch>
                <a:fillRect/>
              </a:stretch>
            </p:blipFill>
            <p:spPr>
              <a:xfrm>
                <a:off x="3983400" y="2967840"/>
                <a:ext cx="6099840" cy="3486240"/>
              </a:xfrm>
              <a:prstGeom prst="rect">
                <a:avLst/>
              </a:prstGeom>
            </p:spPr>
          </p:pic>
        </mc:Fallback>
      </mc:AlternateContent>
    </p:spTree>
    <p:extLst>
      <p:ext uri="{BB962C8B-B14F-4D97-AF65-F5344CB8AC3E}">
        <p14:creationId xmlns:p14="http://schemas.microsoft.com/office/powerpoint/2010/main" val="23321073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E34DF8E1-2313-426B-B218-403C9492A447}" vid="{B6D0B2DE-0DEE-4E17-93A3-588CBB79694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EPR Blank Slide for Zoom</Template>
  <TotalTime>3083</TotalTime>
  <Words>6619</Words>
  <Application>Microsoft Office PowerPoint</Application>
  <PresentationFormat>Widescreen</PresentationFormat>
  <Paragraphs>427</Paragraphs>
  <Slides>77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77</vt:i4>
      </vt:variant>
    </vt:vector>
  </HeadingPairs>
  <TitlesOfParts>
    <vt:vector size="81" baseType="lpstr">
      <vt:lpstr>Arial</vt:lpstr>
      <vt:lpstr>Atkinson Hyperlegible</vt:lpstr>
      <vt:lpstr>Calibri</vt:lpstr>
      <vt:lpstr>Office Theme</vt:lpstr>
      <vt:lpstr>Chapter 20 The Fourth Amendment and National Security</vt:lpstr>
      <vt:lpstr>Cultural Knowledge of Searches</vt:lpstr>
      <vt:lpstr>Post-9/11 Cultural Knowledge of Searches</vt:lpstr>
      <vt:lpstr>Searches in Law School</vt:lpstr>
      <vt:lpstr>Key Principle: First Party (You) v. Third Party (Them)</vt:lpstr>
      <vt:lpstr>Fourth Amendment</vt:lpstr>
      <vt:lpstr>4th Amendment Warrant Requirements</vt:lpstr>
      <vt:lpstr>History of the Warrant Requirement</vt:lpstr>
      <vt:lpstr>1st Party Administrative Searches</vt:lpstr>
      <vt:lpstr>Frank v. Maryland, 359 U.S. 360 (1959)</vt:lpstr>
      <vt:lpstr>The Enabling Act</vt:lpstr>
      <vt:lpstr>Is a Man's Home His Castle?</vt:lpstr>
      <vt:lpstr>Does the 4th Amendment Bar all Warrantless Searches?</vt:lpstr>
      <vt:lpstr>Does History Matter?</vt:lpstr>
      <vt:lpstr>Camara v. Municipal Court, 387 U.S. 523 (1967)</vt:lpstr>
      <vt:lpstr>The Municipal Ordinance</vt:lpstr>
      <vt:lpstr>The Writ of Prohibition</vt:lpstr>
      <vt:lpstr>Are the Times Changing?</vt:lpstr>
      <vt:lpstr>Why is the Intent of the Search Critical?</vt:lpstr>
      <vt:lpstr>Would a 4th Amendment Probable Cause Warrant Requirement Mean No Searches?</vt:lpstr>
      <vt:lpstr>Standards for Criminal Probable Cause Warrants</vt:lpstr>
      <vt:lpstr>Government Interest in Public Health and Safety Searches</vt:lpstr>
      <vt:lpstr>General Versus Specific Probable Cause</vt:lpstr>
      <vt:lpstr>Factors Supporting General Probable Cause</vt:lpstr>
      <vt:lpstr>The Consensus from Frank</vt:lpstr>
      <vt:lpstr>Standards for an Area (Administrative) Warrant</vt:lpstr>
      <vt:lpstr>Searches of Regulated Businesses</vt:lpstr>
      <vt:lpstr>The Punishment/Prevention Dichotomy in Detention/Quarantine/Isolation</vt:lpstr>
      <vt:lpstr>Public Safety Detention v. Criminal Punishment</vt:lpstr>
      <vt:lpstr>Bail</vt:lpstr>
      <vt:lpstr>Detention to Prevent Harm to the Public</vt:lpstr>
      <vt:lpstr>Takeaway</vt:lpstr>
      <vt:lpstr>Privacy in Communications and the Reasonable Expectation of Privacy</vt:lpstr>
      <vt:lpstr>Olmstead v. United States, 277 U.S. 468 (1928)</vt:lpstr>
      <vt:lpstr>Federal Communications Act of 1934</vt:lpstr>
      <vt:lpstr>Katz v. United States, 389 U.S. 347 (1967)</vt:lpstr>
      <vt:lpstr>The Extent of Katz v. United States, 389 U.S. 347 (1967)</vt:lpstr>
      <vt:lpstr>Katz and Administrative Searches</vt:lpstr>
      <vt:lpstr>The Flexibility of Reasonable Suspicion in Justifying a Search or Warrant</vt:lpstr>
      <vt:lpstr>Omnibus Crime Control and Safe Streets Act (1968)</vt:lpstr>
      <vt:lpstr>A Domestic National Security Exception?</vt:lpstr>
      <vt:lpstr>What is the underlying crime?</vt:lpstr>
      <vt:lpstr>How was the evidence gathered?</vt:lpstr>
      <vt:lpstr>Did the Omnibus Crime Control Bill control?</vt:lpstr>
      <vt:lpstr>What Does the Government Argue this National Security Exemption Means?</vt:lpstr>
      <vt:lpstr>Does This Court See Exceptions Consuming the 4th Amendment?</vt:lpstr>
      <vt:lpstr>What does the Court see as the Historical Judgment behind the 4th Amendment?</vt:lpstr>
      <vt:lpstr>Why did the government claim this surveillance did not need a warrant?</vt:lpstr>
      <vt:lpstr>The Court's View of National Security as an Exception</vt:lpstr>
      <vt:lpstr>Why does the government say it does not think it should have to get a judge to approve a warrant?</vt:lpstr>
      <vt:lpstr>Baseline Title III  Electronic Surveillance Warrant Requirements</vt:lpstr>
      <vt:lpstr>How does the difference between criminal and national security investigations lead to FISA? </vt:lpstr>
      <vt:lpstr>A Foreign Intelligence Exception?</vt:lpstr>
      <vt:lpstr>In re Directives [Redacted Text]*(Yahoo), 551 F.3d 1004 (FISCR 2008)</vt:lpstr>
      <vt:lpstr>How did this get to court?</vt:lpstr>
      <vt:lpstr>What is a FISA Warrant?</vt:lpstr>
      <vt:lpstr>How did the FISC rule and what is the challenge to the ruling?</vt:lpstr>
      <vt:lpstr>What did In re Sealed Case find in 2002?</vt:lpstr>
      <vt:lpstr>What is the Precedent on Reasonableness Analysis?</vt:lpstr>
      <vt:lpstr>What is the Purpose of the Search?</vt:lpstr>
      <vt:lpstr>The Balancing Test</vt:lpstr>
      <vt:lpstr>Searches Outside the Reach of US Courts</vt:lpstr>
      <vt:lpstr>In re Terrorist Bombings of U.S. Embassies in East Africa, 552 F.3d 157 (Cir2 2008)</vt:lpstr>
      <vt:lpstr>Extraterritorial Application of the Fourth Amendment</vt:lpstr>
      <vt:lpstr>What is the Purpose of a Warrant?</vt:lpstr>
      <vt:lpstr>What are the Four Reasons that no Warrant was Necessary?</vt:lpstr>
      <vt:lpstr>If a Warrant is not Possible, What is a Reasonable Search?</vt:lpstr>
      <vt:lpstr>Probable Cause to Search the House</vt:lpstr>
      <vt:lpstr>What were the Challenges to the Electronic Surveillance?</vt:lpstr>
      <vt:lpstr>What Was the Justifications for Electronic Surveillance?</vt:lpstr>
      <vt:lpstr>What is the Role of Foreign Courts?</vt:lpstr>
      <vt:lpstr>What is the Standard for Reasonableness for Searches Outside the US?</vt:lpstr>
      <vt:lpstr>Silver Platter Doctrine</vt:lpstr>
      <vt:lpstr>Does the Silver Platter Doctrine Apply to Foreign Police or Governments?</vt:lpstr>
      <vt:lpstr>THE FOURTH AMENDMENT AND NATIONAL SECURITY: SUMMARY OF BASIC PRINCIPLES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Edward</dc:creator>
  <cp:lastModifiedBy>Edward Richards</cp:lastModifiedBy>
  <cp:revision>125</cp:revision>
  <dcterms:created xsi:type="dcterms:W3CDTF">2021-03-08T16:38:44Z</dcterms:created>
  <dcterms:modified xsi:type="dcterms:W3CDTF">2023-03-21T15:54:38Z</dcterms:modified>
</cp:coreProperties>
</file>