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notesSlides/notesSlide2.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3.xml" ContentType="application/vnd.openxmlformats-officedocument.presentationml.notesSlide+xml"/>
  <Override PartName="/ppt/ink/ink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77"/>
  </p:notesMasterIdLst>
  <p:sldIdLst>
    <p:sldId id="256" r:id="rId2"/>
    <p:sldId id="257" r:id="rId3"/>
    <p:sldId id="563" r:id="rId4"/>
    <p:sldId id="261" r:id="rId5"/>
    <p:sldId id="262" r:id="rId6"/>
    <p:sldId id="346" r:id="rId7"/>
    <p:sldId id="263" r:id="rId8"/>
    <p:sldId id="264" r:id="rId9"/>
    <p:sldId id="562" r:id="rId10"/>
    <p:sldId id="267" r:id="rId11"/>
    <p:sldId id="266" r:id="rId12"/>
    <p:sldId id="270" r:id="rId13"/>
    <p:sldId id="271" r:id="rId14"/>
    <p:sldId id="272" r:id="rId15"/>
    <p:sldId id="273" r:id="rId16"/>
    <p:sldId id="268" r:id="rId17"/>
    <p:sldId id="504" r:id="rId18"/>
    <p:sldId id="570" r:id="rId19"/>
    <p:sldId id="569" r:id="rId20"/>
    <p:sldId id="500" r:id="rId21"/>
    <p:sldId id="505" r:id="rId22"/>
    <p:sldId id="575" r:id="rId23"/>
    <p:sldId id="507" r:id="rId24"/>
    <p:sldId id="508" r:id="rId25"/>
    <p:sldId id="286" r:id="rId26"/>
    <p:sldId id="511" r:id="rId27"/>
    <p:sldId id="509" r:id="rId28"/>
    <p:sldId id="513" r:id="rId29"/>
    <p:sldId id="514" r:id="rId30"/>
    <p:sldId id="564" r:id="rId31"/>
    <p:sldId id="285" r:id="rId32"/>
    <p:sldId id="481" r:id="rId33"/>
    <p:sldId id="531" r:id="rId34"/>
    <p:sldId id="534" r:id="rId35"/>
    <p:sldId id="324" r:id="rId36"/>
    <p:sldId id="326" r:id="rId37"/>
    <p:sldId id="327" r:id="rId38"/>
    <p:sldId id="335" r:id="rId39"/>
    <p:sldId id="535" r:id="rId40"/>
    <p:sldId id="536" r:id="rId41"/>
    <p:sldId id="538" r:id="rId42"/>
    <p:sldId id="539" r:id="rId43"/>
    <p:sldId id="540" r:id="rId44"/>
    <p:sldId id="330" r:id="rId45"/>
    <p:sldId id="338" r:id="rId46"/>
    <p:sldId id="541" r:id="rId47"/>
    <p:sldId id="347" r:id="rId48"/>
    <p:sldId id="532" r:id="rId49"/>
    <p:sldId id="343" r:id="rId50"/>
    <p:sldId id="340" r:id="rId51"/>
    <p:sldId id="533" r:id="rId52"/>
    <p:sldId id="526" r:id="rId53"/>
    <p:sldId id="555" r:id="rId54"/>
    <p:sldId id="571" r:id="rId55"/>
    <p:sldId id="556" r:id="rId56"/>
    <p:sldId id="572" r:id="rId57"/>
    <p:sldId id="557" r:id="rId58"/>
    <p:sldId id="573" r:id="rId59"/>
    <p:sldId id="260" r:id="rId60"/>
    <p:sldId id="574" r:id="rId61"/>
    <p:sldId id="558" r:id="rId62"/>
    <p:sldId id="559" r:id="rId63"/>
    <p:sldId id="560" r:id="rId64"/>
    <p:sldId id="265" r:id="rId65"/>
    <p:sldId id="544" r:id="rId66"/>
    <p:sldId id="545" r:id="rId67"/>
    <p:sldId id="546" r:id="rId68"/>
    <p:sldId id="547" r:id="rId69"/>
    <p:sldId id="565" r:id="rId70"/>
    <p:sldId id="549" r:id="rId71"/>
    <p:sldId id="258" r:id="rId72"/>
    <p:sldId id="552" r:id="rId73"/>
    <p:sldId id="553" r:id="rId74"/>
    <p:sldId id="566" r:id="rId75"/>
    <p:sldId id="567"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71" d="100"/>
          <a:sy n="71" d="100"/>
        </p:scale>
        <p:origin x="235" y="58"/>
      </p:cViewPr>
      <p:guideLst/>
    </p:cSldViewPr>
  </p:slideViewPr>
  <p:outlineViewPr>
    <p:cViewPr>
      <p:scale>
        <a:sx n="33" d="100"/>
        <a:sy n="33" d="100"/>
      </p:scale>
      <p:origin x="0" y="-7802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ink/ink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04:42.169"/>
    </inkml:context>
    <inkml:brush xml:id="br0">
      <inkml:brushProperty name="width" value="0.05292" units="cm"/>
      <inkml:brushProperty name="height" value="0.05292" units="cm"/>
      <inkml:brushProperty name="color" value="#FF0000"/>
    </inkml:brush>
  </inkml:definitions>
  <inkml:trace contextRef="#ctx0" brushRef="#br0">22620 5263 1187 0,'25'0'0'16,"40"-4"23"-16,29 8 1 15,20 4 27-15,10 4 1 16,8 1 21-16,6-1 1 15,11-9 0-15,12 2 1 16,15 7-39-16,17-3 0 16,8-5 8-16,17-3 1 15,10 3 7-15,22-4 0 16,13-9-2-16,23-3 0 16,21 3-4-16,7-3 1 0,9 4 0 15,1-5 0-15,-1-4-3 16,-7 2 0-16,-9-6-2 15,-14 3 0-15,-9 3-1 16,-18 3 0-16,-19 3-4 16,-20 4 1-16,-19 5-9 15,-22 2 1-15,-22 1-14 16,-27-3 0-16,-27 4-11 16,-29-4 1-16,-25-7-2 15,-17-2 1-15,-39 9-1974 16</inkml:trace>
  <inkml:trace contextRef="#ctx0" brushRef="#br0" timeOffset="1116.91">2748 6270 1556 0,'0'0'0'0,"21"0"44"0,2 3 0 16,9 2 36-1,9 4 0-15,3 0-33 0,7 1 1 16,11-5-34-16,6-1 1 16,10-8-6-16,3 1 1 15,4 1-2-15,6 2 0 16,21 0-1-16,11 0 1 16,11 0 2-16,7 0 1 15,11-3 3-15,21-6 0 16,21 0 7-16,14-1 1 15,12 1 6-15,15 1 1 16,10-8-1-16,7-3 1 16,18-5-2-16,-2-7 1 15,15-2-2-15,-6-2 0 16,-8 2 7-16,-11-3 1 16,-9 7 5-16,-24 1 1 15,-13 5 3-15,-18 3 1 0,-21 1-5 16,-19 6 1-16,-15 5-3 15,-17 3 0-15,-13-4-6 16,-10 2 1-16,-9-2-9 16,-16 1 1-16,-13 1-6 15,-9 2 1-15,-5-7-11 16,-1-4 1-16,3 6-9 16,1-15 0-16,-50 25-2131 15</inkml:trace>
</inkml:ink>
</file>

<file path=ppt/ink/ink1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5:27.269"/>
    </inkml:context>
    <inkml:brush xml:id="br0">
      <inkml:brushProperty name="width" value="0.05292" units="cm"/>
      <inkml:brushProperty name="height" value="0.05292" units="cm"/>
      <inkml:brushProperty name="color" value="#FF0000"/>
    </inkml:brush>
  </inkml:definitions>
  <inkml:trace contextRef="#ctx0" brushRef="#br0">17304 10157 884 0,'0'0'0'0,"49"-16"4"16,9 1 0-16,20-3 5 0,7 3 1 16,6 4 4-1,5-1 1-15,13-5 16 16,7 1 1-16,3-1-20 0,6 5 1 15,16 5-7-15,18 3 0 16,15 4 0-16,15 4 0 16,16 3 7-16,17-2 0 15,21-2 8-15,27-6 1 16,27-2 2-16,31-2 0 16,40-3-10-16,26-6 1 15,32-5-1-15,21-3 0 16,29 0 2-16,23-1 0 15,18 1-1-15,2 2 1 16,19 3 29-16,-4 7 1 16,-5 5 10-16,-23 8 1 15,-24 12-2-15,-46-1 0 16,-36 8-15-16,-23-2 0 16,-377-18-1303-16</inkml:trace>
  <inkml:trace contextRef="#ctx0" brushRef="#br0" timeOffset="1165.95">28570 9525 1623 0,'0'0'0'0,"47"2"48"16,-1 5 1-16,19 8 37 0,8 8 0 15,-3 8-25-15,-8 12 1 16,-11 14-40-16,-7 14 1 16,-8 19-10-16,-12 23 1 15,-11 30-7-15,-10 34 1 16,-12 50-4-16,-8 39 1 16,-8 30-3-16,0 19 1 15,2 12-1-15,4 0 0 16,3-5-1-16,4-12 0 15,5-6 0-15,1-20 0 16,6-26 1-16,0-37 1 16,2-34 2-16,0-24 1 15,-4-24 3-15,-5-20 1 16,-5-19 0-16,-6-18 1 16,-5-17 1-16,-14-14 0 15,-14-19-8-15,-9-16 1 16,60-16-1665-16</inkml:trace>
  <inkml:trace contextRef="#ctx0" brushRef="#br0" timeOffset="2281.69">27635 14561 1691 0,'-23'-4'0'0,"-42"-6"42"16,-31 1 1-16,-24 6 32 15,-29 5 0-15,-40 5-6 16,-35 6 1-16,-34 8-32 0,-33 9 0 16,-28 8-11-16,-32 12 1 15,-18 9-5-15,-15 7 0 16,-22 4-3-16,-14 3 1 16,-24 5-8-16,-11 0 0 15,-16-4-2-15,-4-3 0 16,-6-5-3-16,-8 0 1 15,-17-2-3-15,-6-7 1 16,1-9 7-16,-2-4 0 16,-1-8 5-16,-10-1 1 15,-15-3-4-15,-5 0 0 16,1-1 6-16,-16 7 1 16,-6 9 3-16,-3 1 0 15,2 4-1-15,-7 2 1 16,-9-2-5-16,9-1 0 0,17 1-8 15,2-5 1-15,2-7-3 16,14-7 0-16,16-6-1 16,19-6 0-16,20-7-3 15,8-4 1-15,6-3 2 16,14 0 1-16,23 0-1 16,19 0 0-16,20-3 1 15,33-4 1-15,27-2 1 16,15-7 0-16,8-10-1 15,24-2 0-15,23-3-1 0,20-4 0 16,26-8-1-16,10-12 0 16,22-20-2-16,12-15 0 15,16-17-3-15,4-16 1 16,12-16-3-16,10-15 1 16,20-22-2-16,7-17 1 15,4-14-1-15,1-24 0 16,12-16-1-16,15-14 1 15,17-18-1-15,6-5 1 16,14-7-1-16,3 4 1 16,9 1-1-16,5 7 0 15,10 1 0-15,2 20 0 16,6 17 0-16,2 27 0 16,5 16-1-16,2 25 1 15,14 22-1-15,5 22 0 16,-7 19 0-16,7 13 0 0,8 7 0 15,13 7 0-15,9 9 0 16,15 13 0-16,13 9-1 16,18 9 1-16,20 10-1 15,24 3 0-15,35 3-2 16,39-1 0-16,45-2-4 16,26-1 0-16,24-5-3 15,31-4 1-15,36 0-3 16,22-7 1-16,17-3-1 15,8-2 1-15,17 0 0 0,15-4 0 16,21-4 1-16,8 1 0 16,18-2 0-16,31 6 1 15,25-1 2-15,2 2 1 16,11 2 1-16,10 4 0 16,16-4 2-16,25 0 0 15,37 7 2-15,17 7 1 16,18 12 0-16,32 10 0 15,19 9 1-15,12 9 0 16,19 11 1-16,2 10 1 16,17 4 2-16,-15 18 0 15,-12 11 5-15,-33 4 1 16,-43 6 3-16,-38 3 1 16,-25 14-6-16,-29 12 1 15,-38 7-7-15,-41-31 0 16,-529-78-2150-16</inkml:trace>
</inkml:ink>
</file>

<file path=ppt/ink/ink1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5:44.484"/>
    </inkml:context>
    <inkml:brush xml:id="br0">
      <inkml:brushProperty name="width" value="0.05292" units="cm"/>
      <inkml:brushProperty name="height" value="0.05292" units="cm"/>
      <inkml:brushProperty name="color" value="#FF0000"/>
    </inkml:brush>
  </inkml:definitions>
  <inkml:trace contextRef="#ctx0" brushRef="#br0">3094 3889 895 0,'26'0'0'0,"52"0"16"16,40-4 0-16,32-1 27 15,39-7 0-15,33-4 35 0,37-8 1 16,36-7 2-16,38-2 0 15,34-3-33-15,18 8 1 16,1 11 19-16,-7 3 1 16,6 10-8-16,-11 10 1 15,-16 13 4-15,-37-2 1 16,-25-3-5-16,-24 5 0 16,-24 2-7-16,-27-6 1 15,-18-1-15-15,-25 2 1 16,-26 1-2-16,-29-2 0 15,-21-6-7-15,-20 0 1 16,-14-9-12-16,-4-6 0 16,-64 6-1771-16</inkml:trace>
  <inkml:trace contextRef="#ctx0" brushRef="#br0" timeOffset="3283.48">9724 6071 783 0,'25'0'0'16,"44"2"20"-16,12 4 0 15,9 3 21-15,5 0 1 16,15-2 10-16,2 1 1 16,0-4-7-16,6 1 0 15,12-2-1-15,1 6 1 16,-2-5-6-16,8 1 0 15,15 3-6-15,8 1 0 16,-1-2-9-16,7 2 0 0,-4-4-6 16,-3 3 0-16,3 5 7 15,8-1 1-15,13 3 7 16,2-3 0-16,0 2-3 16,4-2 1-16,2-3-3 15,4-2 1-15,3-2-3 16,1 2 1-16,-1-2-7 15,6 2 1-15,5-2-1 16,0-1 1-16,0 4-1 16,-5-1 1-16,11-1 5 0,2-3 1 15,0 2-4-15,4-1 0 16,1-1-2-16,7-1 0 16,6 1-2-16,5-6 0 15,7-2-2-15,3 1 1 16,4-1-4-16,2-2 1 15,7 4 1-15,-4 1 1 16,-1 2-3-16,5 3 0 16,3 3 0-16,-3-3 0 15,10 2-2-15,0 0 1 16,8 2-4-16,3-1 0 16,11-3-1-16,6 0 1 15,-1-6-3-15,3 3 1 16,4-5-1-16,6 1 0 15,-5-3-1-15,-1 2 0 16,-9 0 2-16,-1 2 1 16,-3 3 3-16,-6 3 1 0,-4-3 0 15,-13 0 1-15,-13 5 1 16,-15 0 0-16,-10 2-2 16,-21-1 1-16,-11-3-2 15,-21 0 1-15,-22 1 0 16,-16 1 0-16,-14 0 0 15,-20 2 1-15,-25-7 0 16,-16 4 0-16,-9 1-1 16,-17-2 0-16,-22-3-9 0,-8-3 0 15,-11 3-2-15,-9-5 1 16,9 5-1942-16</inkml:trace>
  <inkml:trace contextRef="#ctx0" brushRef="#br0" timeOffset="5783.61">3270 7369 615 0,'0'0'0'0,"0"0"7"16,37-5 0-16,4 5 9 15,8 0 0-15,6 0-1 16,12 0 1-16,14 0-6 16,0 0 0-16,0 0-3 15,2-4 0-15,20 4-1 16,-3 0 1-16,8-3 4 0,5-3 0 16,14 3 0-16,3 1 0 15,-3 2 9-15,7-3 1 16,11 3 4-16,8 0 1 15,6 0 11-15,-5-4 0 16,-10 1 6-16,1 1 1 16,8 4 2-16,1 1 0 15,3 1-2-15,-7-1 0 16,-11 1-2-16,0 1 1 16,2 0-8-16,8 2 0 15,1-5-7-15,-2 1 0 16,-7 1 3-16,2 1 0 15,8 2-3-15,1-4 1 16,-2 2-2-16,-7-1 0 16,-7-1 4-16,-6 3 1 15,6-5-1-15,0 6 1 0,-9 0-3 16,-2 2 0-16,7-8-7 16,-1 1 1-16,-4 0-3 15,-2 1 0-15,6-3-2 16,4-5 1-16,1 2 0 15,-5-6 1-15,-9 2 1 16,-1-1 0-16,6 1-4 16,-5 5 1-16,-7 2-3 15,5 3 0-15,8 3-2 16,-2-5 0-16,-5 3-2 0,1-1 1 16,0 1-2-16,5-1 1 15,-6 2 2-15,-2-5 0 16,1 0 3-16,-2 4 0 15,0-1-2-15,-2 2 1 16,-3-8 0-16,-3 3 0 16,2 3 0-16,-2-1 1 15,6-2-1-15,-3 0 1 16,-5 2-1-16,-1-2 1 16,-1 0-3-16,2 2 1 15,-4 1-2-15,0-3 1 16,3 4-2-16,-2-4 0 15,-7 1-1-15,3 1 0 16,6-4-1-16,-2 1 1 16,-10-3-1-16,7-1 1 15,9 1-1-15,-3 1 0 16,-9-1-1-16,-1 3 1 0,6 1-1 16,0 0 1-16,-1 1-2 15,-1 3 0-15,2-1-1 16,2 1 0-16,-2 1 0 15,0-5 0-15,4 0-1 16,1 0 0-16,8 4-1 16,1-3 0-16,3 1 0 15,-4 3 1-15,3 0-1 16,1 4 0-16,6-2-1 16,-3 0 1-16,-6 0-1 15,6 0 0-15,6 0 0 0,2 0 0 16,-3-1 0-16,3 1 0 15,3 2-1-15,0-4 1 16,6 0-1-16,4-3 1 16,0 3-1-16,1-1 0 15,4-2 0-15,4 4 0 16,-8-2-1-16,2 1 1 16,13-1-1-16,3-4 1 15,1 0-1-15,3 1 0 16,1 3 0-16,6-1 0 15,3-3 0-15,6-5 0 16,-1-2 0-16,8 2 0 16,3 3 0-16,3 0 1 15,8-1-1-15,3-2 1 16,5 1-1-16,11 4 1 16,4 4 0-16,6-4 0 0,8-7-1 15,16-2 1-15,4-3-1 16,10 3 1-16,10 1-1 15,4-1 1-15,-4-8 0 16,-1 5 0-16,-10 5 0 16,3 7 0-16,3 3-1 15,1 6 1-15,-6-2-1 16,1 2 1-16,-3 1-1 16,-2-1 1-16,-8-3-2 15,-8 3 1-15,-10 2-1 0,-13-1 1 16,-12 2 0-16,-5 4 0 15,-13-3 0-15,-12 3 1 16,-14-4 2 0,-16-3 0-16,-23-6 3 0,-18 6 1 15,-17 0 0-15,-14 3 1 16,-17 0 2-16,-13-4 0 16,-18-4-1-16,-16-2 1 15,-8-1-1-15,-13-1 0 16,10-3-1-16,-10 3 1 15,0 0-3-15,0 0 1 16,0 0-2-16,-10-4 1 16,-10-3-5-16,-4 2 0 15,1 2-2-15,-2 5 0 16,-10 4-7-16,-4 7 0 16,39-13-2117-16</inkml:trace>
  <inkml:trace contextRef="#ctx0" brushRef="#br0" timeOffset="10737.16">2958 8215 671 0,'0'0'0'0,"0"0"5"15,28-21 0-15,-14 14 6 16,8 4 1-16,9-4 1 16,10 2 1-16,1 1-4 0,-1-1 0 15,-2 2-3-15,-2-6 1 16,0 5-2-16,1 4 0 16,3 4-1-16,5-1 0 15,5 3 2 1,11-3 1-16,5 2 6 0,5-1 1 15,-7-3 1-15,2 1 1 16,9-2 4-16,5-2 1 16,2 1 1-16,2 1 0 15,-4-4 5-15,0-1 1 16,9 3 4-16,2 1 1 16,-2 1-1-16,-5-6 1 15,-4 3-4-15,5 3 1 16,4 3 0-16,0 3 0 15,-9-6-3-15,0-4 1 16,6 2-3-16,3 2 1 16,1 6-6-16,-4-6 0 0,-8 0 2 15,4 0 1-15,11 1-1 16,1-2 1-16,-10-5-3 16,1 3 1-16,-3 3-2 15,7 5 0-15,5 2-4 16,-1 2 1-16,-12-8 1 15,7 3 0-15,2 3-1 16,5 1 0-16,-6-2 0 16,0 1 0-16,3 1-3 15,-1-3 1-15,1 2-2 0,4-5 0 16,-3 5 0-16,1-2 1 16,7 2-2-16,-1 2 0 15,-6-1-1-15,4 1 0 16,8-2-3-16,-2 2 1 15,-10-4-1-15,4 2 1 16,6-2-3-16,-1-2 1 16,-1 1-1-16,-3-2 1 15,6-4 2-15,4 2 1 16,-3-4-2-16,-3 4 0 16,0 0 2-16,0 4 0 15,9-1 3-15,-7-1 0 16,-4-2-1-16,-1 0 1 15,6 4 0-15,1-4 1 16,-9 0 2-16,1 0 0 16,10 0 0-16,-6-4 0 15,-5-1 0-15,-1 1 1 0,6-1-3 16,-1 3 1-16,-8 1-2 16,2 1 0-16,2 0-2 15,3 0 0-15,-3 0-4 16,-2 0 1-16,2-4-2 15,3 1 0-15,2 1-2 16,2 2 1-16,-4-7-2 16,-1 4 1-16,6 1 0 15,1 2 0-15,-11 2-2 0,5 1 1 16,6 4-1-16,-4-3 0 16,-12 1 0-16,3-5 0 15,7 1-1-15,-3 6 1 16,-4-1-1-16,0 1 1 15,-3-7 0-15,5 0 0 16,0 1 0-16,-2 3 0 16,-3 3 1-16,3-4 1 15,2 6 0-15,0-6 0 16,-7-5 1-16,4 1 0 16,3 1-1-16,0 3 1 15,-4 4 0-15,-3 4 0 16,0-6-1-16,0 0 1 15,6-2-1-15,-1 4 1 16,-3-2 0-16,-1 2 0 16,6-7 0-16,2 2 1 0,-7 2-1 15,1-1 0-15,-1 1 0 16,0-3 1-16,5-2-2 16,-2-1 1-16,-2 4 0 15,-1 3 0-15,7-2 0 16,-4-1 1-16,-1 0-1 15,-4-4 0-15,5 0 0 16,4-1 0-16,-4-1-1 16,-3 1 1-16,-2 1-1 15,3-1 0-15,6 1 1 16,-2 2 1-16,-7 0 1 0,3 0 0 16,3 0 0-16,-1-2 1 15,4-3 0-15,-8 0 0 16,3 1 0-16,-2 1 0 15,5-6 0-15,-2 1 0 16,-5 1 0-16,-2 5 0 16,5 0-1-16,-3 0 0 15,-5-5 0-15,1 2 0 16,1 0-2-16,-1-2 1 16,8-1 0-16,-4 1 0 15,-7 1-1-15,0-1 0 16,5 6-1-16,-4-6 0 15,-4 2-1-15,-1-4 1 16,1 2 0-16,2 2 0 16,7-4 0-16,-1 2 1 15,-11 2-1-15,5-2 0 0,1 2 0 16,1 0 1-16,4 1-1 16,-3-3 0-16,-7 2-1 15,-1 2 1-15,4 1 0 16,6 2 0-16,-4 0-1 15,0-2 1-15,-4-3-1 16,0 0 0-16,8 3-1 16,-2 2 1-16,3 0 0 15,-2 0 0-15,-1 0-1 0,-2 0 1 16,1 0 0 0,1 0 1-16,-4 0 0 0,0 2 0 15,0 3-1-15,1 0 1 16,0 2 0-16,3-3 0 15,-4-6 0-15,4 2 1 16,5 7 0-16,-4-4 1 16,-3-1 0-16,0 0 0 15,0 3-1-15,3-2 0 16,4-1-1-16,0 0 1 16,-3-4-2-16,3 2 1 15,5 4-1-15,0-1 0 16,-1-8-1-16,-3 1 1 15,8 4-1-15,2 0 1 16,1 0-1-16,2 0 1 16,-5 2 0-16,3 2 1 15,9-1-1-15,1 1 0 0,-3 1-1 16,-2-2 0-16,6-1 0 16,6 0 1-16,-1-4-1 15,3 0 0-15,5 4 0 16,2 1 0-16,-1 1 0 15,-1-1 0-15,-3 3 0 16,2-3 0-16,2 0 0 16,2 3 0-16,-2-6 0 15,0 3 0-15,-2-1 0 16,-1 1 0-16,-6 1-1 0,-3-4 1 16,3 0-1-16,-5 0 1 15,-9 0-1-15,-7 0 1 16,0-4-1-16,-7 1 1 15,-7 1 0-15,-4-1 1 16,-3-3 1-16,-2 3 0 16,-3 0 0-16,-3-1 0 15,-4 1 0-15,-2-3 1 16,-8 1 0-16,-6-3 0 16,-6 4 0-16,-6 1 1 15,-12 3 0-15,-4 0 0 16,-3 0-1-16,-1 0 1 15,-4 0-5-15,-4 0 1 16,-8 0-2-16,-11-9 0 16,11 9-2244-16</inkml:trace>
  <inkml:trace contextRef="#ctx0" brushRef="#br0" timeOffset="12800.44">2671 9771 1310 0,'0'0'0'16,"61"0"35"-16,-6 1 0 0,3 1 37 15,6 2 0 1,4 1-22-16,14 2 0 0,-1 0-32 15,0-6 1-15,-5-6-10 16,1-5 1-16,8-4-5 16,7 2 1-16,6-4-2 15,3 2 0-15,7-1-1 16,5 1 0-16,3 5 0 16,7 4 1-16,8-2 0 15,-1 0 0-15,3 0 0 0,6 1 1 16,9-1-1-16,6-7 0 15,4-2 0-15,-4-1 1 16,-6 1 1-16,7-3 0 16,6-2 2-16,6 2 0 15,1 4 4-15,-2-1 0 16,-2-1 1-16,2-2 1 16,3-2 2-16,6 4 1 15,1 3 0-15,6 2 0 16,6 2 2-16,-6-1 0 15,-4 4-1-15,-1-1 1 16,-5-8-3-16,3 2 0 16,-2 2-3-16,0 3 1 15,10-3 2-15,-1 0 0 16,1-5 0-16,-6 1 0 16,-4 2-2-16,-6 1 0 15,-1-1-3-15,2-4 0 0,3 6 4 16,5 2 0-16,-1 1 2 15,1 1 1-15,-3-1-1 16,0 2 1-16,-4 5-3 16,4-5 1-16,7 2-3 15,-4-2 1-15,8 6-4 16,1-3 1-16,0-1-3 16,2 1 0-16,-2 4-2 15,-5 0 0-15,0 2-1 0,-3 5 0 16,-1-2-2-16,0 4 0 15,4 1 1-15,-3-1 0 16,3 5 1-16,1 0 0 16,-4 0 0-16,3-2 1 15,-8-5 0-15,0 1 0 16,0 6 0-16,7 3 1 16,-1 2 1-16,0 2 0 15,-2-4 0-15,-6 1 1 16,-1 1-2-16,0-5 0 15,1-4-1-15,6-1 0 16,4-1-1-16,2 4 0 16,3-3 0-16,0 3 0 15,-9-3-1-15,4 3 0 16,0-3-1-16,-2 1 1 16,2 0-1-16,4 1 0 15,1-3-1-15,9 1 1 0,2 2-1 16,-2-1 1-1,2 2-1-15,-1-3 0 0,5 3 0 16,-1-4 1-16,-5 5-1 16,0-5 1-16,0-1-1 15,2 2 0-15,3 1 0 16,2 1 1-16,7-1-1 16,4-3 1-16,7-5 0 15,5-1 0-15,-2 4 0 16,2 1 1-16,0 1 0 15,4-4 1-15,8-3-1 0,2 0 0 16,6 4 1-16,-1 1 1 16,4-4 1-16,-4 3 1 15,-1-2 0-15,0-2 0 16,-3 0 0-16,5 5 1 16,1 5-1-16,-1 2 1 15,-10-1-2-15,-3-6 0 16,-5 2 1-16,0 3 0 15,-2 4 2-15,-6 0 0 16,-2-5-1-16,-10-3 1 16,-5 3-1-16,-3-5 1 15,-6-3-1-15,-12 3 1 16,-13-4 6-16,-18 2 0 16,-17-2 0-16,-17 0 1 15,-15 0 0-15,-17-2 0 16,-14-7-2-16,-18 0 1 15,-21 8 1-15,-12-1 0 0,-8-1-2 16,-10 3 0-16,7-13-2 16,-10 1 0-16,-6-8-2 15,-5-3 1-15,-2 1-5 16,2 3 1-16,7 3-7 16,3-8 1-16,4 24-2274 15</inkml:trace>
</inkml:ink>
</file>

<file path=ppt/ink/ink1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8:56.117"/>
    </inkml:context>
    <inkml:brush xml:id="br0">
      <inkml:brushProperty name="width" value="0.05292" units="cm"/>
      <inkml:brushProperty name="height" value="0.05292" units="cm"/>
      <inkml:brushProperty name="color" value="#FF0000"/>
    </inkml:brush>
  </inkml:definitions>
  <inkml:trace contextRef="#ctx0" brushRef="#br0">25174 10314 1355 0,'16'-3'0'0,"32"-6"58"16,19 0 1-16,7 9 47 15,7 4 1-15,9 6-16 16,9 2 1-16,10-1-15 16,13-3 0-16,14 1-50 0,6-2 1 15,10 0 0-15,9-4 0 16,1-1 12-16,-2 0 0 16,6 1 16-16,-5-1 1 15,-11-4 5-15,-7 2 0 16,-9 0-6-16,-11 0 1 15,-14 2-14-15,-8 5 0 16,-9-2-14-16,-18 4 1 16,-19 1-9-16,-24-10 1 15,-31 0-2086-15</inkml:trace>
  <inkml:trace contextRef="#ctx0" brushRef="#br0" timeOffset="1685.53">4796 11532 963 0,'37'7'0'16,"62"5"30"-16,15 1 1 16,6-10 48-16,7-1 1 15,13 1 3-15,10-3 0 16,12 2-33-16,-5-4 1 0,-4-5-16 16,1 2 0-16,1 5-2 15,11 4 0-15,7 4-4 16,10-3 0-16,2 2 6 15,-3-7 0-15,3 4-1 16,1-2 0-16,2-4-3 16,-1 0 0-16,2 2-5 15,5 0 0-15,5-2 1 16,4-3 1-16,4-2 3 0,6 2 0 16,0 2 3-16,13-1 1 15,0-1-4-15,1-2 1 16,1 2-3-16,7 3 0 15,-1 0-2-15,1 2 0 16,3 4-4-16,-2-1 1 16,2 2-1-16,-5-3 0 15,9 2 0-15,-2-1 0 16,7 1-2-16,3-1 0 16,2 2-2-16,1-1 1 15,1-6-2-15,1 0 1 16,-4 2-4-16,5 2 1 15,3-2-1-15,9 0 1 16,-3 3-1-16,3 4 0 16,3-1 0-16,1 4 1 15,-2 0-3-15,5-1 1 0,-1-2 2 16,-1 0 0-16,0-2 0 16,1-3 0-16,-3 1 0 15,1 2 1-15,7 2-1 16,-1-3 0-16,8-4-2 15,-2-4 0-15,-2 1 2 16,1-2 1-16,11-7 3 16,2 3 1-16,8 4-1 15,-6 0 0-15,0-4-1 16,2 0 1-16,-2 1-2 16,7 2 0-16,6 1-1 0,1 0 1 15,-5-2-1-15,-4 0 0 16,-1 2-3-16,-4 1 1 15,0 1-1-15,-11-2 1 16,-8-7-2-16,-16 0 0 16,-18 6 4-16,-14 5 1 15,-12-3-1-15,-18-1 1 16,-16 2-1-16,-22 1 1 16,-21 2-1-16,-16 0 0 15,-13 0-3-15,-18 0 1 16,-18-5 0-16,-10 3 0 15,-12 2-2-15,-18-2 0 16,-16-1-3-16,-8 3 0 16,-3 0-2-16,-1 0 0 15,-2 0-3-15,-7 0 0 16,0 0-5-16,0 0 1 0,0 0-6 16,-5 5 1-16,-16 4-30 15,-15-3 1-15,36-6-2486 16</inkml:trace>
  <inkml:trace contextRef="#ctx0" brushRef="#br0" timeOffset="3117.51">3207 12984 996 0,'0'0'0'0,"37"-17"29"15,-2-2 1-15,2 5 25 16,-2-7 1-16,8 1-8 16,1 1 0-16,9 1-16 15,7 1 0-15,9-2-8 0,6-2 1 16,-2 0-4-1,8 4 0-15,18 3-4 0,5 4 0 16,3 1-3-16,11 2 1 16,15 0-5-16,4-1 1 15,4-4-2-15,9 0 1 16,16 3-3-16,7-1 1 16,12-4 0-16,13-4 1 15,5 1 3-15,14 0 0 16,5-2 5-16,16 0 0 15,2 0 10-15,12 3 1 16,0 2 2-16,15 6 1 16,4 1 1-16,15 5 0 15,2 2-5-15,1 2 0 16,0-1-2-16,18 1 1 16,0 5-2-16,9-4 1 15,10 1-6-15,7 1 1 0,15 0-2 16,-1 2 1-16,3 2 2 15,2-2 1-15,3 1 14 16,-8 5 0-16,-3-1 0 16,-1 3 0-16,6 4 12 15,-3-1 0-15,-10-3 1 16,-7-1 0-16,-14 7-7 16,-15 0 0-16,-18-1-7 15,-29-1 1-15,-29-1-3 16,-27-3 1-16,-15 1-2 0,-23 1 0 15,-22 0 3-15,-27-1 0 16,-19-2 2-16,-11-4 0 16,-13-3 4-16,-13 0 1 15,-10 0-4-15,-12-2 0 16,-12-1-2-16,-10-4 0 16,-3 0-8-16,-7 0 1 15,0 0-7-15,0 0 0 16,0 0-5-16,-7-12 0 15,-9-2-5-15,2 0 1 16,11 2-10-16,22-14 0 16,-19 26-2424-16</inkml:trace>
</inkml:ink>
</file>

<file path=ppt/ink/ink1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9:15.817"/>
    </inkml:context>
    <inkml:brush xml:id="br0">
      <inkml:brushProperty name="width" value="0.05292" units="cm"/>
      <inkml:brushProperty name="height" value="0.05292" units="cm"/>
      <inkml:brushProperty name="color" value="#FF0000"/>
    </inkml:brush>
  </inkml:definitions>
  <inkml:trace contextRef="#ctx0" brushRef="#br0">17376 5813 795 0,'0'0'0'0,"0"0"12"15,0 0 1-15,0 0 25 16,0 0 0-16,0 0 12 16,0 0 0-16,0 0-8 15,0 0 0-15,0 0-19 16,25 7 1-16,-15-2 1 0,-1 2 1 16,4-5 3-16,2-1 0 15,-1 5 1-15,6-3 0 16,1 6 7-16,2 3 1 15,3 0-2-15,1 2 0 16,-2 1 1-16,-1-2 1 16,1 4-5-16,-2-2 0 15,-2 3-6-15,6-3 0 16,-1 3-7-16,8-1 1 16,1-2 2-16,2-6 0 15,3-2 0-15,5 2 0 16,2-1 0-16,3 1 1 15,-3-2 13-15,-6-2 1 16,1 4 1-16,2-1 1 16,2 1-6-16,3-2 1 15,4-2-4-15,2 2 0 16,0 2-6-16,3-4 1 16,-5 2-4-16,1-7 0 0,5 0 2 15,2-4 1-15,10-1-3 16,1 5 0-16,-3-3 0 15,-2-1 1-15,0 3-3 16,-2-1 1-16,8 0-2 16,1-1 0-16,-2-3-1 15,-1 0 0-15,-4 0-3 16,3 3 1-16,3-2-1 16,2 1 0-16,0-4 2 0,-7 1 0 15,-2 1-2-15,-3-2 0 16,4-1 0-16,4 2 1 15,-1-1-1-15,-1-1 1 16,-4-1-3-16,-1-1 1 16,1 1 0-16,4 1 0 15,3 4-2-15,0 1 1 16,-3-4-2-16,-3 1 1 16,-6 5-3-16,-1-1 0 15,12-2-1-15,0 5 1 16,1-4-3-16,-7 4 1 15,-3-5-2-15,-4 3 1 16,0 0-1-16,1 2 1 16,6 0-2-16,2 0 1 15,-4 0 0-15,-3-3 0 16,-2-2-2-16,2 1 1 16,6 1-1-16,1 3 1 0,5 0 0 15,-5 0 0-15,-3-5 0 16,-1 1 0-16,1 4 0 15,4-3 1-15,8-1-1 16,-7 3 0-16,0 1 0 16,0-4 0-16,1 4 1 15,2-3 0-15,3 1-1 16,2 2 0-16,-1-4 0 16,-4 1 0-16,-1-1 1 15,-1 3 0-15,5 2-1 0,0 1 1 16,1 0 0-16,-5-2 0 15,-6-4 0-15,4 4 1 16,5 4-1-16,4-1 0 16,-4 1-1-16,-2-4 1 15,-1-4-2-15,-4 4 1 16,7 4-1-16,3 1 0 16,1-1-1-16,-6-1 1 15,-1 2-1-15,-1 4 0 16,3-6 0-16,2 2 0 15,1 2 0-15,-3-3 1 16,-1 1-2-16,2 0 1 16,5 2 0-16,1-3 0 15,-1-3 0-15,1 3 1 16,1-1 0-16,7-3 1 16,5 0 1-16,3 0 0 0,2 0 2 15,5 0 0-15,3 2 1 16,-1 1 0-16,-4 1 0 15,3-4 1-15,7 3-4 16,0 3 1-16,-1-3-3 16,-1-1 1-16,7 1-2 15,1 1 0-15,-1-8 1 16,2 4 0-16,4 4-1 16,3-1 1-16,2-6-1 15,2-2 1-15,2 1-1 0,-1 1 1 16,1-1-1-16,-1 2 0 15,1 1 0-15,1 2 0 16,-3 8 1-16,-2-5 0 16,-6-3 0-16,1 3 0 15,2-1 0-15,-3 2 1 16,-4-1 0-16,-3-4 0 16,3 0 1-16,-4 0 0 15,-7 0 0-15,-1-4 1 16,-1 4 0-16,-5-3 0 15,-9 1-1-15,-7 2 1 16,-11-3-2-16,-6 6 1 16,-10 2-1-16,-10-1 0 15,-11-1-1-15,-8-1 0 16,-11 1-1-16,-6 1 1 16,-3 1-2-16,-7-5 0 15,0 0-1-15,0 0 0 0,-32-12-5 16,-5-5 1-16,37 17-2411 15</inkml:trace>
  <inkml:trace contextRef="#ctx0" brushRef="#br0" timeOffset="2118.17">3424 6853 1086 0,'0'0'0'0,"26"0"37"0,8 2 1 15,10-1 36-15,7 3 0 16,5-1-21-16,4-1 0 16,-5-4-30-16,3-1 1 15,9-1-8-15,11-1 1 16,7-3-4-16,1-4 0 15,4-4 1-15,2 2 1 16,15 4 0-16,3-2 0 16,3-6 0-16,8 3 1 15,13 4-2-15,2-4 0 16,3-6-2-16,3 0 1 16,-3-3 1-16,6 3 1 15,12 0 2-15,1 4 0 16,1 2 9-16,-6 1 1 0,-4 2 0 15,4 1 0-15,2 6 0 16,6-2 0-16,-8 2-1 16,1-4 0-16,-1 2-4 15,1 2 1-15,10 5-3 16,-2 0 1-16,2 0-4 16,-3 5 0-16,-8 2-3 15,-3 2 0-15,3 0 0 16,1 6 0-16,8 2-2 0,-8 3 1 15,-6-3-2-15,-7-3 1 16,7 5-2-16,2-4 1 16,3 3-1-16,-4-3 0 15,-8-4-1-15,0 1 1 16,2 3-3-16,5 6 1 16,2-4-1-16,-6-1 1 15,-10-7-2-15,8-1 0 16,6 8-1-16,2-4 0 15,7 0-2-15,-4-2 0 16,-6 1 0-16,1-1 1 16,5 1-1-16,6-1 0 15,7 0 1-15,-4 1 1 16,-3-1-1-16,-2-5 0 16,1 2 0-16,5-2 1 15,8 1 0-15,2 0 0 16,1 0 2-16,-1-5 0 15,-5-1-1-15,3 2 0 16,0 2 0-16,5-1 1 0,4-1 1 16,4 1 0-16,-1 1 0 15,-3-1 1-15,2-3 1 16,-2 2 0-16,1 5-2 16,1-2 1-16,-2-2-1 15,3-1 0-15,-3 2 1 16,2 3 1-16,-2 1-1 15,2 1 1-15,-2-4-3 16,-2 5 1-16,0-1-1 0,0 0 1 16,5-6-1-16,3 2 1 15,-1 2-1-15,4 2 1 16,3-4-2-16,4 2 1 16,3 2-1-16,-3-6 1 15,-4-1-1-15,2 1 1 16,0 6-2-16,4 0 1 15,-1-2 0-15,4 1 0 16,2-3 0-16,2 2 0 16,-1-7 0-16,12 2 1 15,4 2 0-15,11-1 0 16,0 1 0-16,5-4 0 16,6 0-1-16,5 0 0 15,4 1 0-15,6 1 0 16,9 0 0-16,11-4 1 0,-1-5-1 15,-1 0 1 1,-2-2 0-16,11 1 0 0,11 3-1 16,13 1 0-16,1 1 3 15,-2-2 0-15,-4-4 3 16,-5-2 1-16,6 1 0 16,-4 3 1-16,0 2 1 15,-8 2 0-15,-8-1 0 16,-12 1 1-16,-18 1-3 15,-12-2 1-15,-11 4 2 16,-21 4 0-16,-15-1 0 16,-20-1 1-16,-23-2-3 0,-20 0 0 15,-21 4-1-15,-17-8 0 16,-17-1-6-16,-17-4 0 16,-21-3-3-16,-28-9 0 15,-27-15-4-15,-25-12 1 16,41 48-2285-16</inkml:trace>
  <inkml:trace contextRef="#ctx0" brushRef="#br0" timeOffset="2883.2">3685 7981 1635 0,'16'6'0'0,"37"6"63"15,19 5 1-15,23 7 54 16,4-3 1-16,1-4-53 16,3-6 0-16,-3-6-41 0,4-9 0 15,0-1-9-15,4-7 1 16,5-4-8-16,0 3 1 16,3 1-6-16,6-1 1 15,5 5-8-15,0-4 1 16,-9-7-6-16,-1-4 0 15,-117 23-1658-15</inkml:trace>
  <inkml:trace contextRef="#ctx0" brushRef="#br0" timeOffset="14000.51">7733 13260 1355 0,'0'0'0'0,"0"0"24"15,0 0 0-15,0 0 29 16,18-13 1-16,-1 10-5 16,4 0 0-16,8-11-27 15,2 2 1-15,5 5-7 16,4 8 0-16,6 10-5 15,5 1 0-15,11-3-3 0,1-3 1 16,-1 7-1 0,7-1 0-16,3-2-1 0,11 0 1 15,14 1-2-15,7-4 0 16,-3-6 1-16,10-2 1 16,12-3 0-16,3 1 0 15,1 1 1-15,0 2 1 16,7 4 6-16,1 2 1 15,10 7 7-15,-9 0 1 16,-6 3 3-16,6 1 1 16,9 4-1-16,3 0 0 15,2-2-4-15,3-4 0 16,-8-2 0-16,12-1 0 16,2 2-3-16,3 1 1 15,0 2-3-15,-3 2 1 16,-4-5-4-16,2 4 0 0,6-1 2 15,1-2 0-15,5-1-3 16,2 4 1-16,2-3-1 16,-7 2 0-16,-4-10-2 15,2 2 1-15,7 0 1 16,0-1 1-16,2 4-2 16,-7 1 0-16,-4-3 0 15,-8 0 1-15,-4 1-1 16,3 1 1-16,4 0-2 15,4 0 1-15,-1-2-1 16,-1-3 1-16,-4-5-2 0,6-2 1 16,3 0-2-16,7 4 1 15,10-1-2-15,-1-1 1 16,0-6-2-16,0 3 1 16,-2 2 2-16,0 1 1 15,1-4 2-15,-1 1 1 16,7 1-2-16,2 0 1 15,5 0-2-15,11-2 0 16,2-3-2-16,3-4 1 16,0 6-3-16,0-6 0 15,13 0-2-15,1 1 0 16,5-1 0-16,-3 2 0 16,0 0-2-16,4 2 1 15,10-7-1-15,7 3 0 16,-3 0 1-16,0 4 0 15,1 5 2-15,6-1 0 16,3-10 3-16,7 4 1 0,6 0 1 16,15 2 0-16,6-4-1 15,5-3 1-15,2-1 0 16,14 0 1-16,3 3 0 16,2 1 0-16,2 1 0 15,-3 1 1-15,-1 5 6 16,-5 2 1-16,-1 2 0 15,-15 3 1-15,-10-2-2 16,-11-1 1-16,-19-2-2 16,-17 2 0-16,-25 1-4 15,-22 1 1-15,-12-1-1 0,-20 1 0 16,-19-1-4-16,-19 2 0 16,-20 2-7-16,-17 4 1 15,-16-1-8-15,-20-10 1 16,-42 0-2444-16</inkml:trace>
  <inkml:trace contextRef="#ctx0" brushRef="#br0" timeOffset="15399.99">3397 14436 1243 0,'0'0'0'0,"27"-3"29"16,4-1 0-16,24 4 33 15,9 0 1-15,3-1-14 0,5-3 1 16,0 1-22-16,6 3 1 16,12 3-10-1,-4 2 1-15,4 4-5 0,6 3 1 16,11 0-5-16,6 2 0 15,9 2 2-15,14-2 1 16,12-2 0-16,14 0 0 16,6 0 0-16,8-2 1 15,4 1-4-15,5-3 1 16,0-1-2-16,4-3 1 16,10-8 2-16,13-1 1 15,-2 2 2-15,7-4 0 16,7-5 4-16,2-2 1 15,-1 3 4-15,1 3 0 16,5-1 3-16,0 0 0 0,7 2 1 16,6 2 1-16,5 0 4 15,3 2 0-15,5 1-4 16,1 0 1-16,5-1-5 16,7-1 0-16,1-6-1 15,-1 3 0-15,2 3-4 16,-1-1 1-16,13-3-5 15,0 1 1-15,14 5-3 16,2-2 0-16,2-2-3 16,1-1 1-16,8 1-4 15,6 3 1-15,6 1-1 16,10 1 0-16,4-3-1 0,9 2 1 16,12 4-1-16,2 0 0 15,-4-4 0-15,2-3 0 16,7 1 2-16,8 3 0 15,13 1-1-15,4 0 1 16,3 0 2-16,2-2 1 16,7-5-3-16,6 2 1 15,1 5-3-15,6 2 1 16,10-1 2-16,10 3 0 16,10-1 1-16,5 2 0 15,12 1 3-15,0 2 1 16,0 4 0-16,0 4 0 15,2 1 0-15,-5 9 1 16,-6 4 1-16,-10 4 1 16,-13 1-1-16,-17 1 0 15,-25 1-3-15,-25-6 1 0,-20-7 1 16,-28-2 0-16,-22-1 0 16,-32-4 0-16,-37-8-3 15,-30-7 1-15,-30-6-7 16,-28-3 1-16,-23-3-9 15,-23-2 0-15,-21-2-5 16,-27-15 0-16,-42 29-2222 16</inkml:trace>
  <inkml:trace contextRef="#ctx0" brushRef="#br0" timeOffset="16399.59">3748 15284 1444 0,'0'0'0'15,"-17"-8"50"-15,3-1 0 16,6 2 30-16,8 7 1 15,18 0-30-15,9 5 0 16,17 6-31-16,10 1 0 16,19 3-13-16,8 4 1 15,14-1-4-15,14 2 1 16,17 3-2-16,13-1 1 0,2-1-2 16,18 0 1-16,15-2 1 15,17-2 0-15,22-3 1 16,13-5 0-16,12-7 1 15,23-1 1-15,20 6 1 16,20-2 1-16,12-1 1 16,11-6 1-16,-1-7 3 15,14-3 0-15,21 0 5 16,16 2 1-16,5 1 9 16,6 1 0-16,-10-3 2 15,6 3 1-15,6 2 0 0,-1 5 1 16,-2-1-4-16,-13 2 1 15,-18 0-2-15,-6 2 0 16,1 3 3-16,-33 2 1 16,-16 5-3-16,-23 0 0 15,-23-2-4-15,-24-3 0 16,-17-2-1-16,-27 1 0 16,-16 1-5-16,-22-1 1 15,-24 1 0-15,-19 6 0 16,-10 4-4-16,-11 4 1 15,-8 3-1-15,-15-16 0 16,-60-8-2029-16</inkml:trace>
  <inkml:trace contextRef="#ctx0" brushRef="#br0" timeOffset="25616.97">6652 11747 447 0,'0'0'0'16,"23"-9"0"-16,-4 4 1 15,-1 0 0-15,-4 0 0 16,7 0 0-16,-3-1 0 16,-3 1 14-16,1 0 1 15,-2 0-5-15,-3 1 0 16,-2 3 15-16,3 1 1 15,2 3 30-15,9 4 0 16,7 3 9-16,-2 3 1 16,-1-3 1-16,1-3 0 15,7-4 7-15,1-1 0 16,1-2-11-16,-2 0 1 16,-2 0-12-16,8 0 1 15,3 0 11-15,0-2 1 0,2-3-10 16,0-2 1-16,0 0-11 15,7 2 0-15,7 2 0 16,1 1 1-16,-1 0-7 16,-1 0 0-16,-5-1-7 15,4 1 1-15,1 1 1 16,4 1 1-16,6 0-2 16,7 0 0-16,-4-2-7 15,-5-2 1-15,0-4 3 16,6 2 1-16,4 5-11 0,1 1 1 15,1 3 2 1,-1 1 0-16,-9 1-3 0,6 2 1 16,8 1-3-16,2-2 1 15,-7 2-2-15,1-1 1 16,4-3-4-16,3-4 1 16,8 0-1-16,-4 1 1 15,-7 1-1-15,5-2 0 16,7 0-2-16,-5 0 1 15,-4 0-2-15,1 0 0 16,-1 0-1-16,8 2 0 16,-1 1-1-16,3-3 0 15,-8 0 1-15,5-5 0 16,8 2-1-16,1-1 1 16,-10-4-1-16,5-1 0 15,7 0-2-15,-4 4 0 16,-6 3 0-16,-2-3 0 0,1 2-2 15,2-1 1-15,1 2-1 16,-3 1 1-16,-6-3-1 16,-6 3 1-16,2 2-2 15,3 1 1-15,4 0 0 16,-4-2 0-16,-3-4 1 16,-3 3 1-16,4 2 1 15,-3 1 0-15,-5-4 0 16,-3 2 1-16,-5 4-1 15,5 3 1-15,3 1-3 0,-2-1 1 16,-4-2-2-16,-6 1 0 16,-1 1 1-16,4-2 1 15,6-2-3-15,2 1 0 16,-2 4 4-16,-4-4 1 16,-2-3-2-16,1 3 0 15,1-2 3-15,3 3 0 16,3 0 2-16,-1-5 0 15,-6 0-1-15,3 0 0 16,1 0-1-16,4 0 1 16,4 4-2-16,-1-3 1 15,-7-1-3-15,1 0 0 16,2 4-2-16,7-4 1 16,0-5-2-16,-2 3 1 15,-10 0-2-15,1 2 1 16,-4 4-1-16,3-3 1 15,3-1 0-15,-3 0 0 0,-3 4-1 16,-8-4 1-16,-1 1 1 16,2 3 0-16,3-1 1 15,1 1 1-15,-4-4 0 16,-4 0 0-16,-1 0 0 16,-6 0 1-16,-3-4-1 15,4 3 1-15,4-1-1 16,-1 2 1-16,2 0-2 15,-6 2 0-15,-1-1-2 16,-1 3 1-16,-1-1-2 0,2 1 1 16,3 1-2-16,-2-3 0 15,6 1-1-15,-2 1 1 16,-5-1-1-16,-4 1 0 16,-5 1-1-16,-1-4 1 15,5 6-1-15,3-3 1 16,-1 1-1-16,5-2 1 15,-1-1 0-15,2 2 0 16,-1 3 0-16,-3-2 1 16,-1-5-1-16,0 0 0 15,0 5 0-15,3-2 0 16,10-3 0-16,1 4 1 16,-2 3 0-16,-4 0 1 15,1-4-1-15,-2-1 0 16,-2 3 0-16,6 2 0 15,1-2 0-15,5 0 1 0,1 1-1 16,-4-3 0 0,-4-5 0-16,-1 1 1 0,1-1-1 15,1 2 0-15,6 0 0 16,4 2 0-16,4-4-1 16,-1-2 1-16,-8-1 0 15,2-2 0-15,4 2-1 16,1 5 1-16,9-3-1 15,-4 3 1-15,-5 0 0 16,1 0 0-16,8-2-1 16,3-3 0-16,0-2-1 0,2 3 1 15,-2-1 0-15,2 2 0 16,5-1 0-16,2-4 0 16,-5 2 0-16,3 3 1 15,0-1-1-15,2-1 1 16,6-2-1-16,-1-1 0 15,-7 1 0-15,7 2 0 16,8-2 0-16,-3-2 0 16,-5 0-1-16,2 2 1 15,6 1-1-15,1 2 1 16,-4-3-1-16,4 4 0 16,-1-3 0-16,1 1 1 15,5-7-1-15,-3 4 0 16,2 4 0-16,-1-3 1 15,1 2-1-15,3 0 1 0,3 1 0 16,1-1 0-16,-2 2 0 16,3-1 0-16,8 1 0 15,-1-2 0-15,1-2 0 16,1 1 0-16,9 6 0 16,4 2 0-16,-2-4 0 15,1 2 0-15,10-3 0 16,6 3 1-16,8 0-1 15,8-2 1-15,4-1 0 16,0 3 0-16,5 0-1 16,10-4 0-16,10 1-1 0,10 1 1 15,6 2 0-15,4-2 0 16,13 1 0-16,6-5 0 16,6 3 0-16,1 0 1 15,6-1-1-15,-3 1 1 16,2 1 0-16,-8-3 0 15,-3 0-1-15,-8-1 1 16,-13 3-1-16,-16 1 1 16,-12-3-1-16,-17 3 0 15,-11 2 0-15,-16 4 1 16,-22-1-3-16,-8 1 1 16,-8 1-1-16,-11 2 0 15,-6 3-11-15,-16 0 1 16,-74-10-2571-16</inkml:trace>
  <inkml:trace contextRef="#ctx0" brushRef="#br0" timeOffset="28734.08">3464 12559 1153 0,'0'0'0'0,"41"0"32"0,5-7 1 15,7 2 26-15,1-1 1 16,5 3-6-16,-5-2 1 16,6 3-19-16,7 2 1 15,9 0-19-15,2 2 0 16,-2-1 2-16,-2 3 0 16,5-1-2-16,9-1 1 15,11 0-4-15,0-2 1 16,-1-4 8-16,7 1 1 15,7 3 2-15,5-4 1 16,-4 1-1-16,5-2 0 16,9-2-3-16,0-2 0 15,-7 1 4-15,-2 1 1 16,4 0-4-16,1-2 0 0,-1-1 7 16,0-1 1-16,-4 4-1 15,2-3 1-15,3 1 3 16,-1 2 0-16,0 0-4 15,-1-1 0-15,13-3-6 16,-7-1 1-16,0-1-7 16,4-3 0-16,8-1-4 15,-3-1 1-15,-5 3-4 16,-4 1 1-16,0 2-2 0,-6 1 0 16,3 1 0-16,-2 0 1 15,-3-1 2-15,3 3 0 16,-4 2 2-16,-3 3 1 15,-4-2 0-15,4 0 0 16,5-1-3-16,1 3 1 16,-8-4-1-16,-3 0 1 15,6 0-3-15,-10-2 1 16,-4 3-2-16,-3 0 0 16,7-2-1-16,0 4 0 15,-9 1-1-15,-2 1 0 16,-5 2-2-16,0 2 0 15,3 1-1-15,-3-3 1 16,-7 2-1-16,2-2 1 16,-2 0-2-16,1 0 1 15,-6 0-2-15,0 0 1 0,-4 0-2 16,0 2 1-16,7-1-2 16,0 1 1-16,-1-4-1 15,-6-1 0-15,-6-2 0 16,-1 0 1-16,4 5-1 15,-6 3 0-15,2 2 1 16,0-3 1-16,-8 1-1 16,-3 1 0-16,0 1 0 15,1 2 0-15,1 0 1 16,4 0 1-16,1 3 1 16,-5-1 0-16,-1-4-2 0,-1 2 0 15,1 0 0-15,5 2 1 16,1 3 1-16,4 2 0 15,-3-1 0-15,-3 1 1 16,-4 0-2-16,1 2 1 16,4 1 1-16,3 2 0 15,2 0-2-15,-3 0 1 16,-5-5 0-16,-2-2 0 16,-2 0-3-16,-4 2 1 15,5-2-1-15,4 0 1 16,4 4 0-16,-3-4 0 15,-4-5-1-15,-1 0 1 16,-5 0 0-16,4 1 0 16,9 3 0-16,3 1 1 15,0 2-3-15,0-6 1 16,-7-1 0-16,1 0 0 0,6-2-1 16,4 1 1-1,3-5-1-15,0 4 0 0,-5 4-1 16,2 0 1-16,-8-1 0 15,8-2 0-15,6 1-1 16,-4 1 1-16,-5-4 0 16,-1 3 1-16,-1 0 1 15,1 1 0-15,3 1 2 16,4-1 0-16,-1-2 0 16,-3-1 1-16,-5-5 0 15,6 0 0-15,3 0-1 0,2 2 0 16,0-4 0-16,-4-2 0 15,-1 1 0-15,3-1 0 16,5-1 0-16,-1 0 0 16,-6-2 1-16,2 4 1 15,-2 1 0-15,2-1 0 16,6 1 0-16,-1 0 0 16,-6 0-1-16,1-3 1 15,-4-2-1-15,4-1 1 16,6 1-2-16,1-2 0 15,0-3 0-15,-2 0 0 16,-6 1 0-16,2 3 0 16,10 1 0-16,-4 0 0 15,-3 2 0-15,-8-4 1 16,-4 2-2-16,-1 2 0 16,4 1-1-16,3 3 1 0,-3-3-1 15,-2 1 1-15,-9-1-2 16,-1 1 1-16,1-2 0 15,0-1 0-15,-3 6-1 16,1 2 0-16,2 2-1 16,-1-1 1-16,-4-6-1 15,-4 1 0-15,0 0 0 16,-1 2 1-16,1 4-1 16,1-1 0-16,-4-3 0 0,1 0 0 15,1 0 0-15,0 0 1 16,-4 0-1-16,2 0 0 15,-6 0-1-15,6-5 1 16,5 3 0-16,6 2 0 16,-3 4 0-16,-1-1 0 15,0-6-1-15,0-1 1 16,0 1-2-16,3 1 1 16,6-3-1-16,5 3 1 15,-2 0-1-15,-1 1 1 16,-8-5-1-16,8 1 1 15,1 5-1-15,6 0 1 16,3 2-1-16,-2-2 1 16,-3-2-1-16,3-3 1 15,6 5-1-15,6 2 0 16,3 1 0-16,1-3 0 16,4-5 0-16,3 2 0 0,7 4 0 15,6-1 0-15,1-3 0 16,4-1 0-16,5 3-1 15,2-1 1-15,6 0-1 16,-1 2 1-16,7 4-1 16,2 1 1-16,5-2 0 15,1-3 0-15,1-1 0 16,9 1 0-16,10 5 0 16,8-2 0-16,1-3 0 15,-1-3 0-15,3-1 0 16,-3-1 0-16,11-4 0 0,1 3 0 15,4 4-1-15,6 2 1 16,6 0-1-16,7 0 1 16,7 0-1-16,-2 2 1 15,-2 4-1-15,-3-4 1 16,-3-2 0-16,6 0 0 16,0 2 0-16,15 0 0 15,3 1 0-15,-2-1 1 16,-3-6-1-16,-6 3 1 15,-1 1-1-15,-6-2 1 16,-5-5-1-16,-12 2 1 16,-11 5-1-16,-10-2 1 15,-11 0-1-15,-13-1 0 16,-18 6-1-16,-8 1 0 16,-2 4-1-16,-8 3 0 15,-8 4-4-15,1-8 1 0,-101-7-2642 16</inkml:trace>
</inkml:ink>
</file>

<file path=ppt/ink/ink1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20:21.402"/>
    </inkml:context>
    <inkml:brush xml:id="br0">
      <inkml:brushProperty name="width" value="0.05292" units="cm"/>
      <inkml:brushProperty name="height" value="0.05292" units="cm"/>
      <inkml:brushProperty name="color" value="#FF0000"/>
    </inkml:brush>
  </inkml:definitions>
  <inkml:trace contextRef="#ctx0" brushRef="#br0">7340 9393 940 0,'0'0'0'16,"0"0"22"-16,0 0 0 16,0 0 23-16,0 0 1 15,0 0-1-15,21-17 1 16,-7 15-18-16,3-3 1 15,1 0-11-15,10 2 1 16,8 3-1-16,4 0 1 16,6 3-2-16,3 2 1 15,6 2-3-15,0 4 0 16,3 1-2-16,0-2 1 16,15-1-4-16,9 1 0 15,12 4-1-15,5 0 0 16,1-2-2-16,17 0 0 15,10-3-1-15,7-1 0 0,10-2-1 16,10-1 0-16,10 0-1 16,9-3 0-16,7 5-3 15,12-4 1-15,2-1 0 16,11-1 0-16,8 5 0 16,6-3 0-16,-1 6 0 15,12 1 0-15,8 2 1 16,3 2 1-16,15 3-1 15,-2 1 1-15,9-1 0 16,3 2 0-16,13-2 2 0,0 1 0 16,3 1 2-16,-2-2 0 15,3 0 3-15,1 2 1 16,19 4-2-16,4 1 0 16,10 0 1-16,6-3 0 15,-2-5 0-15,20-4 0 16,10 5 2-16,5-3 1 15,0-2 6-15,6 0 1 16,8 5 4-16,6-1 0 16,3-4 0-16,1 0 1 15,2-3 0-15,3 0 0 16,3 1-6-16,-4 0 1 16,3 1-5-16,1-3 1 15,-2-2 3-15,0-3 0 16,6 0-5-16,-2-1 0 15,0-7 4-15,6-2 0 0,1-2-3 16,-16-4 1-16,-21-3 1 16,-9-1 0-16,-5-8 0 15,-16-2 0-15,-16-3-1 16,-18-1 0-16,-12-2 4 16,-25-10 1-16,-17-12 0 15,-27-1 1-15,-24 3 0 16,-27-3 0-16,-21-6-2 15,-23 0 1-15,-23-4-3 16,-23-3 1-16,-21-13 5 16,-22-2 1-16,-22-1-1 0,-21-2 0 15,-22-13-7-15,-22-4 1 16,-24 2-6-16,-24-5 1 16,-26-9-4-16,-27-4 0 15,-28-3-3-15,-23 4 0 16,-22-2-3-16,-24 1 1 15,-16 6-3-15,-26 2 1 16,-23-4-2-16,-13 2 1 16,-17 6-1-16,-13 4 0 15,-22-8-1-15,-10 8 1 16,-11 11-1-16,-20 1 0 16,-18 5 0-16,-16 3 0 15,-5 4 0-15,-8 11 0 16,-10 10 0-16,-1 9 0 15,-2 1 0-15,-9 8 0 16,3-8 0-16,5 11 0 0,-6 5 0 16,-2 7 0-16,2 7 0 15,-2 6 0-15,0 0 0 16,-4 10 0-16,3 3 0 16,3 7 0-16,-1 10 0 15,1 4 0-15,-5 12 0 16,1 3 0-16,-1 11 0 15,6 3 0-15,8 7 0 16,7 6 0-16,3 11-1 16,9 16 1-16,6 9-1 0,20 4 1 15,13 5-1-15,14 11 1 16,20 13-1-16,25 4 1 16,26 1-1-16,30 8 0 15,34-1-1-15,33 0 1 16,30-1-1-16,29-4 0 15,46-13 0-15,31-6 1 16,31-10-1-16,39-6 0 16,33-4 0-16,34-4 0 15,34-3-2-15,31 2 1 16,32 0-2-16,32 1 1 16,39-1-3-16,40-5 1 15,42-16-4-15,45-3 0 16,38-9-2-16,37-8 0 15,34-9 0-15,36-15 1 16,23-11 4-16,24-18 0 0,9-8 3 16,28-6 0-16,15-5 0 15,5-3 0-15,8-1-5 16,5-1 0-16,-587 23-1815 16</inkml:trace>
</inkml:ink>
</file>

<file path=ppt/ink/ink1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21:01.553"/>
    </inkml:context>
    <inkml:brush xml:id="br0">
      <inkml:brushProperty name="width" value="0.05292" units="cm"/>
      <inkml:brushProperty name="height" value="0.05292" units="cm"/>
      <inkml:brushProperty name="color" value="#FF0000"/>
    </inkml:brush>
  </inkml:definitions>
  <inkml:trace contextRef="#ctx0" brushRef="#br0">13746 4169 839 0,'0'0'0'16,"0"0"9"-16,-7-24 0 16,2 8 16-16,-4 2 1 15,-5-3 14-15,-6-2 0 16,-6-14 12-16,-6 4 0 15,-5 8-15-15,-5 4 1 16,-9-4-8-16,-2 5 1 16,-4 9-3-16,1 14 0 0,5 5 0 15,-2 9 0-15,-2 5-2 16,-3 5 1-16,-7 4-4 16,-2 6 0-16,3 8-2 15,2-1 0-15,2 11-6 16,2 3 0-16,-5 13-1 15,3 3 1-15,12-7-4 16,11-2 0-16,14 0-3 16,14 2 1-16,15 7-3 0,15-11 1 15,16-9-2-15,12-10 1 16,2-10-2-16,11-12 0 16,7-7-2-16,15-14 1 15,8-5-2-15,7-8 1 16,0-13-1-16,8-7 0 15,15-3 2-15,-4-9 0 16,-5-8 1-16,-4-4 0 16,1-4 2-16,-11 4 0 15,-20-1 1-15,-14 1 0 16,-10 5 1-16,-11 6 1 16,-9 1 1-16,-8 7 1 15,-17 7-5-15,-15-10 0 16,5 36-1290-16</inkml:trace>
  <inkml:trace contextRef="#ctx0" brushRef="#br0" timeOffset="831.42">13965 4141 313 0,'17'7'0'16,"33"14"1"-16,11 5 1 16,3 14 38-16,-1-6 0 15,-11-3 88-15,-5-5 1 16,-6-1-6-16,-15 4 1 15,-20 0-56-15,-29 8 1 16,-32 11-12-16,-30 11 1 16,-42 10-17-16,-30 11 0 15,-51 22-21-15,-37 5 0 0,245-107-976 16</inkml:trace>
  <inkml:trace contextRef="#ctx0" brushRef="#br0" timeOffset="5748.77">11187 5972 1063 0,'0'0'0'15,"-29"5"28"-15,-2 2 0 16,-10 4 35-16,-7 1 0 15,-1 0-7-15,-2-2 0 16,-9-1-8-16,-5 0 0 16,-9 4-6-16,-2 8 1 15,12 7-23-15,-3 5 0 16,-2 8 0-16,6 1 0 16,1-4-2-16,7-3 0 15,4-3-2-15,11 3 1 16,8-2-4-16,11 0 0 15,10-7-2-15,13 1 0 16,12 3-4-16,16 1 1 0,11-2-3 16,17-4 1-16,11-6 1 15,12-4 0-15,0-8 0 16,9-2 0-16,14-1 0 16,4-4 0-16,-4-4 2 15,9-3 0-15,6 2 0 16,3-9 0-16,-11-1 3 15,-5-4 0-15,2-2 5 16,-9 0 1-16,-15 0 0 16,-10-1 0-16,-10-6 0 0,-8-1 0 15,-10 5 8-15,-11-2 1 16,-12-2 8-16,-17-7 0 16,-6-1-6-16,-15-9 1 15,-11-5-2-15,-11-2 0 16,-4 2-2-16,-12 0 0 15,-10 5-4-15,-15 3 1 16,-10 4 2-16,-7 7 1 16,-6 10-4-16,-10 7 1 15,-16 7-1-15,-10 11 1 16,-8 8-5-16,-3 17 1 16,-6 8-9-16,3 9 0 15,-5 11-8-15,0 21 1 16,156-78-1884-16</inkml:trace>
  <inkml:trace contextRef="#ctx0" brushRef="#br0" timeOffset="8998.35">10862 6116 582 0,'0'0'0'0,"0"0"14"16,0 0 0-16,0 0 21 0,0 0 0 15,-16-16 8-15,16 16 1 16,-12-7-5-16,7 6 1 16,5 1-15-16,-9 0 0 15,9 0-6-15,-13 5 1 16,5 2-3-16,-3 7 0 16,2 6 1-16,-5 11 1 15,2 9-1-15,-6 5 0 16,4 7-3-16,-4 2 1 15,4 5 1-15,2 6 0 16,1 10-2-16,2 4 0 16,-5 6 6-16,5 3 1 15,1 1 6-15,-1 2 0 16,4-1 4-16,-4 7 1 16,-4-1-5-16,1-3 1 15,-4 4 6-15,-1-4 0 0,-5-6 2 16,-1-1 0-16,-3-3 11 15,-6-5 0-15,-8 0-6 16,-3-12 1-16,3-7-8 16,1-11 1-16,7-6-8 15,8-9 1-15,2-7-10 16,3-2 0-16,-2-7-12 16,3-1 0-16,9-11-6 15,2-2 1-15,7-3-1402 16</inkml:trace>
  <inkml:trace contextRef="#ctx0" brushRef="#br0" timeOffset="9347.77">10047 7685 1534 0,'0'0'0'15,"0"0"0"-15,0 7 1 16,5 12-2-16,6 14 0 16,1 19 8-16,-3 16 0 15,-5 15 10-15,-6 10 0 16,-3-3 7-16,-4-3 0 16,0-9 7-16,0-7 1 15,4-16-2-15,3-12 0 16,2-20-2-16,9-11 0 0,10-5-7 15,18-14 1-15,22-16 4 16,18-13 0-16,20-18-1 16,9-17 1-16,5-15-21 15,2-13 1-15,16-24-4 16,-4-22 1-16,-125 145-1481 16</inkml:trace>
  <inkml:trace contextRef="#ctx0" brushRef="#br0" timeOffset="73066.02">9402 8526 783 0,'0'0'0'0,"0"0"18"16,0 0 0-16,22-8 15 15,-13 10 0-15,0 1 0 16,0-3 1-16,-2 0-3 0,-7 0 1 15,0 0-14-15,7 0 0 16,-7 0 0-16,0 0 1 16,0 0 3-16,9 3 1 15,-9-3-1-15,0 0 1 16,0 0 3-16,0 9 0 16,0-4-3-16,5 7 1 15,-1 6-3-15,3 2 1 16,0 3-5-16,2-6 0 15,-4-5-3-15,4 2 1 16,0 2-3-16,-1-1 1 16,-2-4 0-16,-1-1 0 15,4 6 0-15,3 1 1 16,-3-1 0-16,5 6 0 16,0 9 5-16,4 0 0 15,-8-8-1-15,3-6 1 16,1-5-3-16,3 2 1 0,10 2-1 15,-1-2 0-15,-1-7-1 16,5-6 1-16,7 6-3 16,7-2 1-16,-1 2 0 15,1-5 0-15,0 1 2 16,-4 1 1-16,-3-4-1 16,0 0 1-16,7 3 0 15,6-1 0-15,-1-4-3 16,6-1 1-16,0-1-2 15,3 1 0-15,0 1 0 0,0-5 1 16,2-3-1-16,0-2 1 16,11-5 0-16,-2 1 0 15,1-3-1-15,-5 5 0 16,-1-3 2-16,1-2 1 16,7-5-4-16,1-2 0 15,-8 1-3-15,-7 1 1 16,-5 0 0-16,-7 1 1 15,-5-1 0-15,-4 3 0 16,-6 2 3-16,-1 2 1 16,-7 1 0-16,0 3 1 15,-9 1 0-15,-1-2 0 16,1-2 0-16,-9-3 0 16,-1-3-2-16,-8-3 0 15,-1 5 0-15,-8-6 0 16,-2-9-1-16,-10 0 0 15,0 3 0-15,-5 2 1 0,-2-1-1 16,-5 5 1-16,-8-2-2 16,-12 6 1-16,-8 6-2 15,-11-1 1-15,-10 7-3 16,-13 3 0-16,-11 3-2 16,-6 6 0-16,-11 7-4 15,-12 6 1-15,-15 6-2 16,-5 7 0-16,6 10-1 15,8 14 0-15,10 15-3 16,0 11 0-16,0 8-20 0,9 10 1 16,126-96-1780-16</inkml:trace>
  <inkml:trace contextRef="#ctx0" brushRef="#br0" timeOffset="91664.26">7417 8601 1366 0,'0'0'0'16,"-19"12"27"-16,5 2 1 15,0 15 33-15,5 15 0 0,2 11-15 16,1 9 0-16,-4 12-30 16,-6 5 1-16,2-3-7 15,-6 5 0-15,3 6-3 16,-4 4 0-16,-4-1-2 15,0 3 1-15,2 7-3 16,4-7 1-16,5-6-2 16,7-8 1-16,5-3-1 0,2-4 0 15,9-8 0-15,0-4 0 16,10-5-1-16,7-8 1 16,6-11-1-16,9-9 1 15,1-5-1-15,11 1 1 16,7 1-2-16,16 3 1 15,17 7-1-15,3 4 1 16,-5 9-1-16,8 3 1 16,14-2-1-16,3 0 1 15,-6-2-1-15,3 1 1 16,8 1-1-16,5 0 1 16,2 4-1-16,8 3 1 15,11-2-1-15,2 1 0 16,10-6 0-16,0-3 0 15,-6 1 0-15,1-3 0 16,-1 4 0-16,13 3 0 16,11 5 0-16,-6 3 0 15,-4 1 0-15,-5 5 1 0,-3 3 0 16,4 3 0-16,-1 8 1 16,-3-4 0-16,3 2 0 15,0-4 1-15,-5 3 0 16,-3-1 1-16,-1-2-1 15,6-1 1-15,3 1 0 16,2 1 0-16,2-6 1 16,-7 2 1-16,6-2-2 15,3-3 0-15,3-7-1 16,5-4 1-16,3 2 0 0,4 0 0 16,4-1 0-16,-2-1 1 15,-1 2 5-15,-4-3 1 16,-4-1 5-16,-3 3 1 15,3 3 1-15,1 6 0 16,-3 5 0-16,-3 1 1 16,-3-4-2-16,-18 1 1 15,-2-3-1-15,2-2 0 16,7-5-3-16,2-2 1 16,8-6 4-16,3-7 0 15,-3-10 4-15,10-3 0 16,8-8 1-16,9-5 0 15,5-3-2-15,9-3 0 16,7-4-2-16,4-4 0 16,0-6-4-16,-2 1 1 15,-4 4-3-15,-5-1 0 0,-3 1-4 16,-7-2 1-16,-10 0 0 16,-4-5 0-16,-6-7 1 15,-7-6 0-15,-18-4 1 16,-4-6 0-16,1-3-1 15,-8-4 1-15,-2-13-2 16,-8-7 1-16,-3-11-2 16,-4-12 1-16,-1-10 0 15,-13-6 1-15,-11-10 2 16,-13 6 0-16,-15-10 10 16,-16 3 0-16,-19 6 1 0,-17-1 0 15,-18-2 3-15,-15 1 1 16,-15 1 1-16,-11 3 0 15,-7 4-5-15,-14-6 1 16,-15-3-4-16,-15 2 1 16,-6 6-5-16,-20-8 0 15,-9-2-7-15,-11 0 0 16,-2 11-3-16,-10 1 1 16,-7-3-4-16,-9 2 0 15,-5 4-3-15,-8-6 0 16,3 2-1-16,-1 1 1 15,-7-10-2-15,-3 1 1 16,-11 3-1-16,-7-3 1 16,-8-4-1-16,-6 1 0 15,-7 0 0-15,-4-1 0 0,-5-4 0 16,1 1 0-16,-3 6-1 16,0 0 1-16,4-7-1 15,-3-3 0-15,-1 1-1 16,2 0 1-16,7-3-1 15,-1-2 1-15,1 3-1 16,-3-1 1-16,7-3-1 16,-4 6 1-16,-5 5-1 15,5 2 1-15,9 1 0 16,2-1 0-16,-6 5-1 16,-4 7 1-16,-7 4-1 0,1 0 1 15,2 1-1-15,-2 8 0 16,-7 6-1-16,2 6 0 15,1-1-1-15,0 8 1 16,1 6-2-16,3 7 1 16,-4 7 0-16,2 7 0 15,-1 9-1-15,-3 3 1 16,-1 9-1-16,4 5 0 16,3 7 0-16,1 4 1 15,3 3-2-15,1 5 0 16,2 5-1-16,2 4 1 15,5 8-1-15,3 8 0 16,8 4-1-16,3 9 1 16,0 8-1-16,4 4 1 15,0 9-2-15,-1 12 0 16,-1 14 0-16,-2 15 0 0,-1 16 0 16,1 16 0-16,3 17-2 15,3 12 1-15,3 17 0 16,12 8 0-16,20 1-2 15,14 1 1-15,24-1-8 16,13-34 1-16,111-165-1958 16</inkml:trace>
  <inkml:trace contextRef="#ctx0" brushRef="#br0" timeOffset="123581.56">15940 11278 593 0,'0'0'0'16,"-7"-19"-2"-16,2 3 1 15,0 4-22-15,-9 0 1 16,14 12-387-16</inkml:trace>
  <inkml:trace contextRef="#ctx0" brushRef="#br0" timeOffset="124333.16">14702 10645 1422 0,'0'0'0'0,"-19"-23"48"15,-3 1 1-15,-4-1-49 16,-8 4 0-16,-4 2 0 15,-6-4 0-15,-9 4 10 16,-4 3 0-16,-1 4 16 16,3 6 1-16,6 8 15 0,3 6 1 15,7 7 3-15,8 9 1 16,11 7-13-16,6 5 1 16,10 9-13-16,8 5 1 15,7 1-8-15,8 5 1 16,11 4-7-16,5 7 0 15,13 5-3-15,10 3 1 16,13-1-3-16,6 3 0 16,4-4-2-16,11-1 1 15,14-1-1-15,5 1 0 16,4-4-1-16,6-6 0 16,3-18-1-16,-2-4 1 15,-9-2 1-15,-4-8 0 16,-2-9 2-16,-4-7 0 15,-17-11 2-15,-10-10 1 16,-11-9 2-16,-10-11 0 16,-11-7 9-16,-16-10 1 0,-15-8 5 15,-22-11 0-15,-19-10 9 16,-11-5 1-16,-11-3 0 16,-15-4 1-16,-16-7 2 15,-12 1 0-15,-8 1-2 16,-12 0 0-16,-16 6-9 15,-17 11 0-15,-16 9-6 16,-20 17 0-16,-24 18-14 16,-25 27 1-16,-31 31-7 0,-18 43 0 15,-23 45-3-15,-22 30 1 16,325-149-1854-16</inkml:trace>
</inkml:ink>
</file>

<file path=ppt/ink/ink1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23:27.034"/>
    </inkml:context>
    <inkml:brush xml:id="br0">
      <inkml:brushProperty name="width" value="0.05292" units="cm"/>
      <inkml:brushProperty name="height" value="0.05292" units="cm"/>
      <inkml:brushProperty name="color" value="#FF0000"/>
    </inkml:brush>
  </inkml:definitions>
  <inkml:trace contextRef="#ctx0" brushRef="#br0">18360 12187 1108 0,'0'0'0'0,"0"0"27"0,-14-21 1 16,7 14 28-16,-3-2 1 15,-8-10-11-15,-1 2 0 16,1 5-13-16,0 1 0 16,1 1-17-16,-6 1 0 15,5 4-2-15,-5 2 1 16,-2-1 5-16,-5 3 1 15,-3 2 3-15,-1 6 0 16,3 7-2-16,1 3 1 16,1 4-4-16,-2 3 0 15,2 6-6-15,5 3 1 16,1 5-1-16,3 5 1 16,-4 7-2-16,1 4 0 15,3 6 0-15,1-1 1 16,7 4 4-16,-2 4 1 0,1 6 11 15,1 5 1-15,0 3 4 16,-1 0 1-16,4 7 0 16,1 1 1-16,-1 6-2 15,3-2 1-15,-2-4-7 16,4 1 0-16,8 5-2 16,-3-2 0-16,3-6-4 15,1-6 1-15,2-1-3 16,4-1 1-16,1 3-5 0,-3-6 1 15,5-7-1 1,0-3 0-16,6-4-2 0,4-3 0 16,5-4-2-16,6 2 1 15,14-1-2-15,6-6 0 16,10-5-1-16,2-2 0 16,-2-5-1-16,4-3 1 15,7-6-1-15,5-4 0 16,6-6 0-16,-10-7 0 15,-8-9 1-15,-4-5 0 16,1-6 3-16,-1-8 1 16,-2-10 0-16,3-8 1 15,-5-10-2-15,-2-8 1 16,-8-15 4-16,-4-7 0 16,1-4 6-16,-2-4 1 15,1-8 0-15,-4-5 1 16,-3-3-1-16,-3-5 1 15,-7 1-6-15,-7-1 1 0,-3-13-5 16,-4-4 1-16,-6 1-3 16,-3-2 0-16,-3-6-4 15,-6-4 1-15,-5-4-2 16,-5 0 1-16,-4-5-2 16,-9 3 1-16,-10 2-1 15,-13 7 1-15,-8 5-2 16,-13 11 0-16,-11 8-1 15,-20 8 0-15,-24 12-2 16,-24 21 1-16,-26 20-3 0,-31 24 0 16,-30 26-2-16,-31 31 1 15,-27 42-1-15,-28 41 0 16,-26 50-5-16,-11 40 0 16,358-211-2229-16</inkml:trace>
  <inkml:trace contextRef="#ctx0" brushRef="#br0" timeOffset="4433.25">18493 12600 1220 0,'0'0'0'15,"0"0"28"-15,12-21 0 16,-12 21 29-16,3-8 0 16,3-3-10-16,-6 3 0 15,2 1-20-15,-2 0 0 16,0-2-11-16,-2-3 1 16,-5-5-4-16,0 1 1 15,3 2 1-15,-1 4 1 0,1 1 3 16,-1-1 1-16,-2-4 3 15,2 0 1-15,3 7 3 16,0 0 0-16,0-3 0 16,-5-5 0-16,2-1 1 15,2 2 1-15,3-1 1 16,0 1 0-16,-2 3 3 16,2-1 1-16,-7-7 2 15,1-3 1-15,1-1 1 0,2 2 0 16,3-1-5-16,-2-4 0 15,2-4-6-15,-5-1 1 16,1 0-3-16,-5 4 1 16,4 1-2-16,1-4 1 15,-1-6-6-15,0-6 1 16,3 1-2-16,6 4 0 16,1-2-3-16,2 4 1 15,-7-5-5-15,0 2 0 16,-4 0-1-16,1-4 0 15,-2 6-2-15,-1 0 0 16,6 6-1-16,-5 1 1 16,-2 1-2-16,0-1 0 15,3 3-1-15,-1 5 0 16,2 2-1-16,-3 2 1 16,-1-4-2-16,2 4 1 0,1 1 0 15,3 1 0-15,-3 2-1 16,1 1 1-16,1 0-3 15,-5 2 1-15,-2-6-2 16,-3-5 0-16,12 21-1959 16</inkml:trace>
  <inkml:trace contextRef="#ctx0" brushRef="#br0" timeOffset="6267.39">18591 12614 1635 0,'0'0'0'16,"-5"-31"63"-16,-2-2 1 0,0-7 33 15,0-3 1-15,-2-4-41 0,-1 1 1 16,1-1-21-16,2-5 1 16,-2-4-14-16,4-1 0 15,3-8-4-15,2-6 0 16,0-5-1-16,-4-4 0 16,4-1 3-16,-2-2 0 15,1-4 3-15,-5-1 1 16,-2 1 4-16,-1-3 1 15,-2 4 1-15,-1-1 0 16,-6 1-8-16,-1-3 1 16,-1 3 1-16,-1-1 1 15,0-4 1-15,2-1 0 16,-4 2-4-16,0-4 0 16,-4 1-5-16,1 0 1 15,-2-1-4-15,-2 1 0 16,-2 4-1-16,0-2 1 0,0-6-3 15,-5 0 0-15,-7 2-1 16,-2-2 0-16,1-2-2 16,-1 2 1-16,2 2-1 15,0 2 0-15,-2 3 1 16,-4-2 0-16,-3-3-2 16,-3 3 0-16,-2 2-2 15,-1 0 0-15,1-2-1 16,-2 1 0-16,2-3-2 0,-2 2 1 15,7 2-3-15,-7-1 0 16,-1-6-1-16,-7 5 0 16,9 5-1-16,-9 4 1 15,-4 0-1-15,-4 2 0 16,-3 10 0-16,0 4 0 16,3 1 0-16,-2 5 0 15,-7-6-1-15,-1 3 1 16,-2 5-1-16,0-3 1 15,5 4-1-15,-2-2 1 16,-10 1 0-16,1-3 0 16,4 5 0-16,0 3 0 15,-1 0 0-15,-5 4 0 16,1 0 0-16,-4 2 0 16,8 1 1-16,-6 7 0 15,-7-5 1-15,3 3 0 16,2 1 2-16,-1 3 1 0,-6-4 0 15,0 6 1-15,2 0-1 16,-2 1 0-16,-3 2-1 16,-1 2 1-16,1 2 1 15,-2-1 0-15,-7 2-1 16,-2 3 0-16,5 4-1 16,-1-3 1-16,-8 3 0 15,3 0 0-15,8-3 0 16,-7 0 0-16,-4 1-1 15,-1-1 1-15,12 0 0 16,-1-2 0-16,-8 1-1 0,2 1 1 16,14-2-1-16,-2-1 0 15,-10-6 1-15,0 0 0 16,7 0-1-16,2-2 1 16,-4-1-1-16,0-4 0 15,9 6 0-15,0-5 1 16,-4 3-1-16,0-4 0 15,8-3-1-15,1 0 1 16,-5 0 0-16,9-1 0 16,0 3 0-16,1-1 1 15,-1-1-1-15,1-2 0 16,3 0-1-16,4 0 1 16,6-4 1-16,-4-1 0 15,1 0 0-15,1 0 1 16,5-4-1-16,6 2 0 15,1-1 0-15,4-3 1 0,-1 3-2 16,-8-1 1-16,2-3-1 16,3 3 0-16,6 1-1 15,0 2 1-15,-10-2-1 16,-4 4 0-16,1 1-1 16,3 1 1-16,4 2-2 15,0-2 1-15,-4-1-1 16,-3-2 0-16,-3 5 0 15,3 0 0-15,1 0 0 16,-3 7 0-16,-6 5 0 16,1 0 0-16,2-3 0 0,2 3 0 15,5 3 0-15,4 4 0 16,0-7 0-16,-1 1 0 16,6-1-1-16,7 2 1 15,6 5-1-15,4-4 1 16,1 6-1-16,-1 0 1 15,-1 6-1-15,2 1 1 16,1 2-1-16,6-3 0 16,3 3-1-16,6 3 1 15,3-1-4-15,10 5 1 16,3-1-8-16,4 2 0 16,4 2-54-16,2 5 1 15,7 0-34-15,-8 29 0 16,8-29-2099-16</inkml:trace>
  <inkml:trace contextRef="#ctx0" brushRef="#br0" timeOffset="6460.4">6685 4795 1724 0,'0'0'0'0,"7"-7"0"0,4 2 1 16,6 5-24-16,-2-3 0 15,-15 3-1237-15</inkml:trace>
  <inkml:trace contextRef="#ctx0" brushRef="#br0" timeOffset="7300.44">5976 3542 649 0,'0'0'0'0,"0"13"-15"16,0 4 1-16,0 7 12 15,-2 4 0-15,2 1-9 16,-7-5 1-16,2-1 2 15,-4-4 0-15,-1-5 25 16,2-2 0-16,7-3 102 0,1-9 1 16,0 0 28-16,-9 3 1 15,9-3-26-15,-12-14 0 16,-3-5-21-16,-2-5 1 16,3-7-14-16,-4-2 0 15,4-3-15-15,-7-3 0 16,-4 7-9-16,-1-5 0 15,-6-4-16-15,0-1 0 16,0-3-8-16,2-5 0 16,7-4-7-16,-5-3 0 15,-2-5-2-15,2-2 1 16,-4 5-4-16,1 0 0 16,-1 2-5-16,2 0 1 15,5 7-6-15,4 1 1 16,3 4-4-16,8 7 0 15,3 9-3-15,10 1 0 16,6 6-2-16,5 1 1 0,13 5-5 16,4 8 1-16,13 4-4 15,8 8 0-15,0-3-3 16,17 6 1-16,12-3-2 16,15 1 0-16,6-5 0 15,7 3 0-15,8 1-1 16,1 1 1-16,-5-1-1 15,0 1 1-15,5 10 0 16,-11-1 0-16,-8 2 0 16,-9-1 1-16,-12 3 1 15,-6-6 0-15,-12 0 3 0,-12-3 1 16,-16 3 3-16,-13-4 1 16,-10-4 0-16,-9-4 1 15,3 14-1-15,-12-6 1 16,-5-1-3-16,2-3 1 15,12-4-9-15,0 0 1 16,0 0-2038-16</inkml:trace>
  <inkml:trace contextRef="#ctx0" brushRef="#br0" timeOffset="15167.83">25061 15800 1343 0,'0'0'0'0,"0"0"31"16,0 0 1-16,27-5 37 16,-8 0 0-16,15-4 3 15,6 0 1-15,4 2-17 16,2 0 1-16,2-1-33 16,3-4 0-16,5-2-2 0,11-3 1 15,11-2 4-15,1-6 0 16,-1-4 6-16,-2-2 1 15,-4-6 0-15,-3-4 1 16,-5-4-4-16,-6-4 1 16,-9-1 8-16,-7-2 0 15,-8 0 7-15,-9-8 0 16,-6-9-3-16,-8-8 1 16,-8 0-8-16,-6-5 0 15,-4 1-2-15,-2-2 0 16,2 0-7-16,1 1 0 15,1 8-3-15,2 3 1 16,3 4-4-16,0-1 1 16,0-1-7-16,0 3 0 15,-2 7-3-15,-2 4 1 16,-1 8-1-16,0 11 1 16,3 8-6-16,0 7 1 0,-1 4-4 15,-1 3 1-15,1 2-4 16,3 2 0-16,5 1-2 15,11-1 0-15,-16 10-2119 16</inkml:trace>
  <inkml:trace contextRef="#ctx0" brushRef="#br0" timeOffset="15935.3">25735 14424 1500 0,'0'0'0'0,"20"0"6"0,4-2 0 16,13-1 28-16,4-6 1 16,-1-6 11-16,-3-4 0 15,-1-4-10-15,-6-6 1 16,-6-7 17-16,-8-8 0 16,-9-8-2-16,-3-3 1 15,-2-7-2-15,-1-6 1 16,1-6-5-16,3-6 0 15,6-1-7-15,1-6 0 16,3 8-7-16,-3 11 1 16,-2 9-14-16,1 14 0 15,-4 21-11-15,4 15 0 16,1 8-5-16,11 20 0 16,10 22-3-16,8 23 0 15,12 23-1-15,10 10 0 16,8 5-5-16,8 0 1 0,1-7-17 15,-3 0 1-15,-3 6-7 16,-3-8 1-16,-71-93-1675 16</inkml:trace>
  <inkml:trace contextRef="#ctx0" brushRef="#br0" timeOffset="19285">25631 13426 1836 0,'0'0'0'16,"0"0"75"-16,-21-18 1 15,21 18 32-15,-11-7 1 16,-1-3-62-16,-6-6 1 16,-3-6-40-16,-2-2 0 15,2 1-7-15,-2 1 1 16,-2-2-5-16,-5-4 1 15,30 28-1733-15</inkml:trace>
</inkml:ink>
</file>

<file path=ppt/ink/ink1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25:27.835"/>
    </inkml:context>
    <inkml:brush xml:id="br0">
      <inkml:brushProperty name="width" value="0.05292" units="cm"/>
      <inkml:brushProperty name="height" value="0.05292" units="cm"/>
      <inkml:brushProperty name="color" value="#FF0000"/>
    </inkml:brush>
  </inkml:definitions>
  <inkml:trace contextRef="#ctx0" brushRef="#br0">8102 3736 918 0,'0'0'0'15,"0"0"7"-15,22-3 0 16,19-2 7-16,-4-4 1 16,-2 0 4-16,-3 2 1 15,9-6 1-15,5 2 0 16,6 6-6-16,7 5 1 15,9 0-3-15,8 3 1 16,-2 3-4-16,8-3 0 16,11 6 6-16,11-1 1 0,4-4 4 15,12-1 0-15,10 3-1 16,10-1 1-16,1 2-1 16,12 1 0-16,16-1-4 15,13 2 1-15,12-4 10 16,11 2 1-16,13 2 1 15,5-4 1-15,2 2-2 16,12 1 1-16,6-2 4 0,13 2 0 16,5-1-3-16,7-7 0 15,16 4-2-15,0 1 0 16,5-5 6-16,1 0 1 16,-1-5 2-16,13 1 0 15,12 4-10-15,1 4 1 16,1-4 3-16,3 0 0 15,6-4-3-15,14 1 1 16,-1-2-5-16,6 5 1 16,-2 0-1-16,6-4 0 15,5-1 4-15,5-2 1 16,2-2 4-16,5 6 0 16,2 1-3-16,-1 0 1 15,5 1-3-15,-1 1 1 16,1 8-5-16,-8 1 0 15,-8-2-3-15,-4 2 1 0,-11-1 4 16,-17 1 1-16,-11-2 4 16,-16 1 0-16,-12 4 1 15,-24 6 0-15,-15-4 4 16,-25 1 0-16,-15 3-2 16,-15 1 1-16,-17-2-5 15,-19-2 1-15,-20-2-3 16,-14-5 1-16,-9-4-8 15,-14 1 1-15,-16-2-5 16,-12-3 1-16,-13-3-4 16,-13-2 0-16,-15 3-2 0,-9 2 1 15,-6 2-4-15,-3-4 1 16,-1-3 0-16,0-4 0 16,3 0 0-16,8-6 0 15,-1-15-5-15,4-6 1 16,-4-5-6-16,4-10 1 15,12-6-3-15,-1-14 1 16,-34 71-2283-16</inkml:trace>
  <inkml:trace contextRef="#ctx0" brushRef="#br0" timeOffset="9515.98">2321 6985 963 0,'0'0'0'16,"43"-6"18"-16,-13 6 1 16,-6 0 26-16,6 4 0 15,6 1 0-15,1 2 1 16,3 3-9-16,1 6 1 16,5-1-10-16,-1-1 0 15,5 4-4-15,-1 1 0 16,1 1-3-16,-1 1 0 15,9-5 0-15,11 1 1 16,16 4-3-16,1-7 1 16,9-4-4-16,4-1 1 15,11 3-1-15,2 2 0 16,1-2-3-16,4 0 1 16,6 3-4-16,2-1 1 0,1 2 2 15,1-7 0-15,5 1-1 16,4 0 0-16,8-1 4 15,8-2 1-15,-2-7 7 16,3 2 0-16,13-1 1 16,7-2 0-16,-2-5 0 15,11 1 1-15,7 2-6 16,-1-6 0-16,6 0-2 16,11 1 1-16,1 1-6 15,8-2 1-15,3 6-1 0,12 3 1 16,2 3-2-16,0 1 0 15,2 1-1-15,12-2 0 16,7 3-3-16,1 0 1 16,1 5-2-16,-2-1 0 15,0-8 0-15,6-2 0 16,5-2-2-16,8-5 1 16,11 2 3-16,8-4 1 15,10-6 3-15,5-2 1 16,-7-1 1-16,2-1 0 15,1-5 1-15,6-2 0 16,-3-2-2-16,-10-1 0 16,-12-9-3-16,-19 2 0 15,-18 3 2-15,-17 0 0 16,-25 3-3-16,-30-3 1 16,-32 8 0-16,-30 0 0 15,-25 1 1-15,-26-2 1 0,-19 7 8 16,-24-9 1-16,-22-6 4 15,-27-4 0-15,-26 3 0 16,-18-3 1-16,-21-4-6 16,-19 1 1-16,-29 1-5 15,-20 6 1-15,-22 1-4 16,-32-4 0-16,-18 8-4 16,-11-1 1-16,-17 3-3 15,-15 1 0-15,-18-2-2 16,-6 2 1-16,-6-3-1 0,1 5 0 15,2-1-2-15,-9 5 0 16,-5-1 0-16,0 0 1 16,-8 2-2-16,4 2 1 15,-3-1-1-15,2 3 0 16,-3 1 0-16,0 2 0 16,-1 0-2-16,0 3 1 15,-2-1-1-15,1 4 1 16,-1 6-1-16,-1 0 0 15,3 0 0-15,9 13 0 16,14 4-1-16,-4 7 1 16,-1 4-1-16,9 6 1 15,14 11-1-15,10 6 1 16,16 6-1-16,11-4 0 16,21-8 0-16,16 0 0 15,19-3 0-15,21-6 0 0,22-3 0 16,17-3 0-16,27-5 0 15,19-5 0-15,17-7 0 16,10-1 0-16,10 1 0 16,11-8 0-16,12-2 0 15,12 1 0-15,7-4 0 16,-1 3 0-16,7 2 0 16,5-5 0-16,-9 4 0 15,9-4 0-15,-5 17 0 0,5-1 0 16,-4 1 0-16,4 9 0 15,0 10-2-15,0-5 1 16,0-31-2006-16</inkml:trace>
  <inkml:trace contextRef="#ctx0" brushRef="#br0" timeOffset="11982.07">2222 4762 1142 0,'0'0'0'16,"18"-19"24"-16,2 2 0 16,2 0 30-16,8-2 0 0,-5 2-6 15,0-1 0-15,-6-1-17 16,4-2 0-16,9-5-14 16,0 2 0-16,3 0-1 15,11 0 0-15,12 1-3 16,9-1 1-16,14-5-3 15,6-4 1-15,-1 2-2 16,13 5 1-16,10 8-1 16,4 6 0-16,-2 9-1 15,-1 15 1-15,6 9-1 0,-1 15 0 16,-4 14 1-16,-5 9 0 16,1 14 7-16,-8 6 0 15,-9 11 8-15,-9 5 0 16,-3 6 1-16,-6-4 0 15,-10-11 8-15,-8-1 0 16,-17-4 0-16,-5-6 0 16,-11-9 0-16,-1-8 0 15,-3 0-4-15,-2-8 1 16,-3-5-6-16,-7-7 1 16,-1-11-4-16,-4-6 0 15,-4-9-12-15,-1-5 0 16,-7-2-9-16,-17-13 1 15,29 8-1644-15</inkml:trace>
  <inkml:trace contextRef="#ctx0" brushRef="#br0" timeOffset="12365.47">3861 5429 1511 0,'2'7'0'0,"10"13"-2"15,15 15 1-15,19 19-4 16,5 18 1-16,16 15 16 16,0 1 1-16,-4-1 19 0,4-2 0 15,-3-15 17-15,8-4 1 16,4-12 2-16,-4-4 0 16,-3-12-15-16,-2-7 1 15,-3-13-4-15,-6-13 0 16,-3-10-4-16,-10-13 0 15,-4-13-6-15,-6-16 1 16,-7-24 1-16,-5-19 1 16,-1-25 16-16,-5-12 0 15,-1-22 6-15,-4 1 1 16,-3-1-3-16,-3 15 0 16,2 24-6-16,5 11 1 15,-3 16-16-15,4 17 0 16,8 16-9-16,4 10 1 15,-26 40-1927-15</inkml:trace>
  <inkml:trace contextRef="#ctx0" brushRef="#br0" timeOffset="65082.24">2454 7872 907 0,'0'0'0'0,"37"12"20"16,7 4 1-16,10 8 25 16,8 0 0-16,10 1-10 15,1-3 1-15,-1-5-18 0,2 3 1 16,20 0-8 0,4 1 1-16,3 3-6 0,12-1 1 15,9 4-3-15,12-2 1 16,7-8 0-16,12 7 1 15,18-3 0-15,16 3 0 16,16-3-1-16,12 1 0 16,11 1 2-16,14-2 1 15,9-7 5-15,12 1 0 16,14 1-2-16,11 1 0 16,10-5 3-16,4-1 0 15,10-5 9-15,15-6 0 16,14-6 3-16,10-3 1 15,-7-3 0-15,0 1 0 16,13 11-1-16,-3-8 0 16,-6-3-2-16,11-1 1 15,15 2-4-15,5-2 1 16,2-9 4-16,-8 2 1 16,-10-2 1-16,1 0 1 0,5 1-5 15,-13-1 1-15,-22-9-4 16,-18-1 1-16,-11 0 2 15,-22 2 0-15,-34 1-3 16,-30-1 0-16,-25-8 3 16,-35-4 0-16,-28-1 5 15,-34 4 0-15,-30 5 4 16,-19-1 0-16,-19-4 3 16,-20-4 0-16,-21-5-7 0,-22 2 0 15,-22-5-5-15,-27 2 0 16,-27-9 1-16,-21 3 1 15,-18 4-2-15,-33-4 1 16,-22 6-6-16,-18 1 0 16,-21 2-3-16,-15 0 0 15,-17-5-5-15,-12 5 0 16,-9 5-3-16,-14 9 0 16,-9-2-2-16,-9 2 0 15,0 8-2-15,-18-1 1 16,-17-2-3-16,4 2 1 15,4 3-2-15,-9 2 1 16,-5 2-1-16,-6-1 0 16,-11-1 0-16,0 2 0 15,-2 5-1-15,-2 5 0 16,-3 2 0-16,-11 8 1 16,-5 11-1-16,2 14 1 0,-4 13 0 15,4 17 0-15,2 16 0 16,15 14 0-16,20 19-1 15,21 11 0-15,12 0 0 16,39 8 0-16,39 6-1 16,50-11 1-16,48-19-1 15,51-22 1-15,45-20-1 16,47-10 0-16,43-12-1 16,41-6 1-16,40-19-18 0,31-4 0 15,-135-9-1907-15</inkml:trace>
  <inkml:trace contextRef="#ctx0" brushRef="#br0" timeOffset="75449.03">2242 9167 671 0,'32'-5'0'0,"58"-6"24"16,35 1 0-16,25-1 19 16,21 3 1-16,18-1-5 0,21 0 1 15,19 1-10-15,18-4 0 16,7 1-9-16,21-3 1 16,18 2-7-16,21 4 0 15,24 3-3-15,8 1 1 16,10 1-2-16,11 1 0 15,18 2 6-15,24 2 0 16,13 1 10-16,19-6 0 16,10-4 3-16,6-2 0 15,12-3-1-15,-8-2 1 16,-17-7 9-16,-8 1 0 16,-11-5 4-16,-34-9 0 15,-24-18 6-15,-46 3 0 16,-42 8 0-16,-55-1 1 15,-55-1 14-15,-47 1 0 16,-50 6 17-16,-43-14 0 16,-42-11-13-16,-59-13 0 0,-73-13-9 15,-79-8 1-15,-81 0-20 16,-79-9 1-16,-86-1-11 16,-59 4 0-16,-39 11-12 15,-40 4 0-15,-25 11-4 16,-32 13 0-16,-25 8-6 15,-2 34 1-15,-6 28-4 16,1 49 0-16,-7 52-3 16,9 71 0-16,7 68-1 15,31 75 1-15,23 81-2 16,49 72 1-16,56 76 0 0,-588 607-1 16</inkml:trace>
  <inkml:trace contextRef="#ctx0" brushRef="#br0" timeOffset="-195864.86">22650 13832 1724 0,'0'0'0'0,"-9"-22"55"16,6 5 0-16,6 6 5 15,3 1 1-15,4-6-25 16,8-1 0-16,10 0-24 0,13 3 0 16,15 7-7-16,16 5 1 15,20 9-5-15,17 7 1 16,24 5 1-16,20 0 1 16,29 9 10-16,40 1 0 15,39 2 5-15,18-5 1 16,19-3 2-16,19-3 1 15,31 1 35-15,15-2 1 16,20-7 16-16,3-5 1 16,9-3 4-16,-1-4 0 15,-8-2 6-15,-10 0 1 16,-15 2-29-16,-18 2 0 16,-33 1-8-16,-33 4 0 15,-42-3-26-15,-40 4 1 16,-39 6-19-16,-54-3 1 15,-49-8-4-15,-32-8 0 16,-21 5-2305-16</inkml:trace>
  <inkml:trace contextRef="#ctx0" brushRef="#br0" timeOffset="-195348.19">17508 14637 2172 0,'32'-7'0'0,"62"-12"121"16,41-3 1-16,42 1 32 15,22 2 1 1,13 0-82-16,12 1 1 0,2 3-41 16,12-1 0-16,7 4-17 15,14 0 1-15,16 5-8 16,2 5 1-16,9 4-5 15,-4 10 1-15,-8 9-4 16,1 14 0-16,0 13-2 16,2 1 0-16,-277-49-2253 0</inkml:trace>
</inkml:ink>
</file>

<file path=ppt/ink/ink1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32:19.583"/>
    </inkml:context>
    <inkml:brush xml:id="br0">
      <inkml:brushProperty name="width" value="0.05292" units="cm"/>
      <inkml:brushProperty name="height" value="0.05292" units="cm"/>
      <inkml:brushProperty name="color" value="#FF0000"/>
    </inkml:brush>
  </inkml:definitions>
  <inkml:trace contextRef="#ctx0" brushRef="#br0">10730 6991 1142 0,'0'0'0'16,"49"9"21"-16,-3 5 1 16,-5 5 25-16,3 2 1 15,-4-9-7-15,-1-3 1 16,3-9-12-16,6-4 1 15,10-1-16-15,9 5 0 16,6 5 3-16,2 5 0 0,-6 1 3 16,12-1 1-16,11 2 0 15,10 2 1-15,2-5 1 16,4 3 0-16,10 0 2 16,7-3 1-16,-1-6-2 15,10 1 1-15,11 1-3 16,17 0 0-16,7-2 0 15,2 1 0-15,0-4-5 16,2 0 1-16,11-9 10 0,1 2 1 16,4 4 13-16,1 1 0 15,13-3 0-15,0 2 1 16,5-8-4-16,4 6 0 16,5 0-6-16,8 1 0 15,6-3-4-15,6-3 0 16,4 0-8-16,8 1 1 15,3 4-4-15,-1 1 1 16,8 4-4-16,6 0 0 16,12 4-3-16,3-4 1 15,6 0-2-15,0 1 0 16,-2 6-1-16,7-3 0 16,14 1-3-16,11-1 1 15,5-8-2-15,7 1 0 16,12 1-1-16,8-2 1 15,8-4 2-15,5 1 1 16,17 2 6-16,-2 1 1 16,-1 4 3-16,5-2 0 15,6-4 2-15,9-3 1 0,5 2-2 16,1 2 0-16,6 1-4 16,-8-1 0-16,-7-2-3 15,-13 5 1-15,-16 11 3 16,-14 0 1-16,-19-1-1 15,-23 5 0-15,-11 2 2 16,-19-1 0-16,-19-4-1 16,-32 4 0-16,-23 2-1 15,-29-6 1-15,-26-6-4 16,-28-1 1-16,-26 1-1 0,-24-3 1 16,-15 1-6-16,-20-2 0 15,-19 0-10-15,-30 5 0 16,-34 0-5-16,-17-8 0 15,65 3-2271-15</inkml:trace>
  <inkml:trace contextRef="#ctx0" brushRef="#br0" timeOffset="1700.79">2286 7886 929 0,'0'0'0'16,"23"-7"17"-16,-5-5 0 15,-1 0 22-15,10 3 1 16,6 1-2-16,13 4 1 16,10 3-9-16,13 1 1 0,18 5-9 15,8-2 0-15,2 6-5 16,7-1 1-16,23 5-2 15,14-8 1-15,13-2-1 16,8 1 0-16,13-8-3 16,15 4 1-16,15-5 4 15,19 2 0-15,10-1 15 16,20 2 0-16,16 2 4 16,11 2 0-16,-1 2 6 0,15-3 0 15,6 6 6-15,20-2 0 16,9 4 0-16,-2 1 0 15,-3-4 7-15,5 1 1 16,5-7-8-16,-7 3 0 16,-11 2-7-16,-10 0 0 15,-14 6-4-15,-2 3 0 16,-3 1 3-16,-13-1 0 16,-4-2-7-16,-22-3 0 15,-18-2-1-15,-19-2 1 16,-18-2-4-16,-20-3 0 15,-20-5-3-15,-22 5 1 16,-7 5 6-16,-20-1 0 16,-24-4-1-16,-14 0 1 15,-11 0-6-15,-8 2 0 16,-9-1-22-16,5 5 0 0,14-3-5 16,5-19 1-16,-63 16-2041 15</inkml:trace>
  <inkml:trace contextRef="#ctx0" brushRef="#br0" timeOffset="6867.06">2529 9551 1198 0,'0'0'0'15,"32"-5"29"-15,5 1 0 16,9 4 29-16,3 4 0 16,4-3-14-16,-3 1 0 0,1-4-23 15,7 1 0-15,6-3-10 16,17 1 0-16,9 3-4 16,5 3 1-16,4-3-2 15,8 4 0-15,15 1-2 16,10 5 1-16,8 1-1 15,4 1 0-15,13 0-1 16,16-3 0-16,16 1-1 16,19 0 1-16,18 2-1 15,1-3 1-15,15-5-1 16,9-4 1-16,15-9-1 16,7 2 1-16,17 2-1 0,-1 0 1 15,0 3 0-15,4 2 0 16,19 2 1-16,4 3 1 15,8 0 1-15,6 2 1 16,9 5 0-16,8 0 0 16,10 0 2-16,10 2 0 15,12-2 0-15,9-7 1 16,-4-5-1-16,8-1 0 16,10-10 1-16,14-3 1 15,1-5 0-15,1-3 1 16,-7-7-1-16,-4 1 0 15,-5 2 7-15,-15 2 0 16,-15-6 2-16,-12 6 1 16,-8 5 4-16,-22-4 0 15,-26-9 8-15,-34 0 1 16,-32 6-4-16,-34-1 1 0,-33-1-5 16,-38 0 1-16,-40-4-4 15,-33 2 0-15,-23-3-3 16,-24 0 0-16,-28-6-2 15,-30 4 1-15,-35-7-2 16,-26-1 1-16,-24-4-3 16,-29-3 0-16,-33-12-2 15,-34-2 1-15,-19-2-3 16,-25 0 1-16,-16 2-2 0,-15-5 1 16,-10-9-1-16,-13 0 0 15,-8 4-1-15,-10 3 1 16,-2 5-1-16,-9-1 0 15,-12-8-2-15,-5 3 0 16,1 9-2-16,-2 1 0 16,-6 3-1-16,-13 6 0 15,-14-3-1-15,-1 4 0 16,8-3-1-16,-2 8 1 16,-3 6 0-16,-9 8 0 15,-4 5-1-15,-10 11 1 16,2 5-1-16,-2 10 1 15,0 7-1-15,7 16 0 16,10 13-1-16,11 22 1 16,18 17-2-16,9 8 1 15,-1 9-1-15,29 0 1 16,21 3-1-16,21-4 1 16,34-5-1-16,31-6 0 0,29-5 0 15,29-2 0-15,24 0 0 16,21-7 0-16,15-10 0 15,22-8 0-15,19 1-1 16,18 1 1-16,17 10-1 16,22-3 1-16,19 5-1 15,23-1 0-15,32 11-1 16,20-5 1-16,24-4 0 0,19 1 1 16,36 11-5-16,36 8 0 15,36 6-8-15,30-9 1 16,30-7-6-16,21-14 1 15,-307-57-1766-15</inkml:trace>
</inkml:ink>
</file>

<file path=ppt/ink/ink1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33:54.067"/>
    </inkml:context>
    <inkml:brush xml:id="br0">
      <inkml:brushProperty name="width" value="0.05292" units="cm"/>
      <inkml:brushProperty name="height" value="0.05292" units="cm"/>
      <inkml:brushProperty name="color" value="#FF0000"/>
    </inkml:brush>
  </inkml:definitions>
  <inkml:trace contextRef="#ctx0" brushRef="#br0">2552 1672 1556 0,'-3'17'0'0,"-2"28"47"16,-4 14 0-16,-4 10 23 15,-6 2 0-15,-8 3-12 16,-4 8 1-16,-6 13-25 15,-7 0 1-15,-11 4-21 16,-5 13 0-16,-7 11-4 16,5 10 0-16,16 6 0 15,6-6 0-15,12-10 1 16,10-7 0-16,14-16-1 16,13-5 1-16,14-8-1 15,18-13 0-15,20-10-1 16,17-17 1-16,21-5-3 0,14-6 1 15,26-10-1-15,23-2 1 16,24-3-3-16,22 0 0 16,23 0-2-16,17-6 0 15,15-8-1-15,20-2 0 16,8-10-1-16,28-2 0 16,28-2-1-16,24-8 0 15,-1-4-1-15,9-3 1 16,29 0-2-16,10 3 1 15,9-3-2-15,8 3 1 16,13 0-1-16,4 4 1 16,17-2-1-16,6 5 0 15,4 2 0-15,8 3 0 16,9 1 0-16,12 1 1 16,2 3 0-16,-4-1 0 0,-5-2 0 15,3 2 1-15,-1 5 0 16,7 4 0-16,5 4 0 15,7 1 0-15,2 0 0 16,0-3 0-16,0-4 1 16,1-2 0-16,6 0 0 15,-2 4 0-15,-1 3 0 16,-6-2 0-16,-5-5 0 16,-6 5 0-16,1 11 0 0,-8-4 1 15,-8 3-1-15,-11 3 1 16,-14 2 0-16,-14 5 0 15,-16 0 1-15,-7 5 1 16,-11 1 1-16,2-5 1 16,0-9-1-16,-9-1 1 15,-17-9-1-15,-9-11 0 16,-11-13 0-16,-19-5 1 16,-27-4-1-16,-10-4 0 15,-14-6 1-15,-22-2 1 16,-20-4 1-16,-19 2 1 15,-15-6 1-15,-25-8 1 16,-24-7-1-16,-31 3 1 16,-26 6-1-16,-24 5 1 15,-26-7-1-15,-24 1 1 16,-26-10 0-16,-27 1 1 16,-29-7-3-16,-25-2 1 0,-26 2-1 15,-27-1 1-15,-34 3-6 16,-39-7 1-16,-34 4-2 15,-34 8 1-15,-29 1-2 16,-25 11 0-16,-26 4-1 16,-21 4 0-16,-24 6 0 15,-15-1 0-15,-16-4-1 16,-14-1 1-16,-24 4-1 16,-8-2 0-16,-7-6 0 15,-12 1 0-15,-4 0 0 16,-7-4 0-16,-8-1 0 0,-19 0 0 15,-6 0 0-15,-11 1 0 16,-12 4 0-16,-12 4 1 16,-26 3-1-16,-4 5 1 15,-4 3 0-15,-11-1 0 16,-9 2 0-16,-10-4 0 16,-19-2 0-16,-6 2 0 15,-5 9 0-15,2 0 0 16,3 7 0-16,-9 4 0 15,-3 1 0-15,-7 16 0 16,-3 8 0-16,-10 2 0 16,-12 3-1-16,-19 7 1 15,0 9-1-15,-1 12 1 16,3 12-1-16,1 18 1 16,-1 20-3-16,1 24 0 15,7 23-3-15,4 38 1 16,0 38-4-16,17 2 1 0,669-220-1723 15</inkml:trace>
  <inkml:trace contextRef="#ctx0" brushRef="#br0" timeOffset="47000.57">18957 16200 1467 0,'0'0'0'16,"0"0"75"-16,0 0 0 15,0 0 37-15,0 0 0 16,0 0-40-16,0 0 1 15,0 0-43-15,0 0 1 16,0 0-13-16,37 12 0 16,1-2-6-16,10 8 0 15,14 4-2-15,7 4 0 16,19 2-3-16,12 3 1 16,13 0-1-16,18-2 1 15,17-4-2-15,16-5 0 16,21-2 1-16,18-10 1 0,3-9 2 15,8-11 1-15,-3-11 3 16,3-6 0-16,-6-9 3 16,-9-7 1-16,-6-6 0 15,-17-2 0-15,-14-3-3 16,-12 1 1-16,-9 1 16 16,-16-1 0-16,-10-7 24 15,-13 1 1-15,-8-1-2 16,-16 1 1-16,-13-3-6 15,-19 0 0-15,-13 2-8 16,-15-4 1-16,-18-3-11 0,-23-2 0 16,-16 3-7-16,-17-1 1 15,-20-2-4-15,-11 2 0 16,-10 3-7-16,-16 2 1 16,-17 5-5-16,-20 2 0 15,-14 2-3-15,-16 6 1 16,-10 4-3-16,-17 7 1 15,-13 4-2-15,-22 8 0 16,-14 10-1-16,-22 8 0 16,-22 6-1-16,-21 11 1 15,-27 15-2-15,-13 7 0 16,-5 9-1-16,-2 6 0 16,-17 8-1-16,-1 15 1 15,5 13-1-15,14 8 1 16,18 1-1-16,7 6 0 15,12 5-2-15,16 6 1 16,33 6-5-16,24-3 1 16,31-4-9-16,32-7 0 0,32-6-5 15,35-11 1-15,35-9-2 16,34-8 1-16,31-7-2 16,31-2 0-16,33 2-1 15,35-6 0-15,36-8 2 16,38-8 0-16,64-8-9 15,57-6 1-15,55-6 0 0,42-3 0 16,24-4 1-16,28-5 0 16,18-8 10-16,16-6 0 15,24-8 6-15,24-11 1 16,11-15 5-16,-2 0 0 16,-12-2 1-16,12 1 1 15,-7 6 1-15,0 0 0 16,1 0-5-16,-20-8 0 15,-481 46-1930-15</inkml:trace>
</inkml:ink>
</file>

<file path=ppt/ink/ink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07:12.402"/>
    </inkml:context>
    <inkml:brush xml:id="br0">
      <inkml:brushProperty name="width" value="0.05292" units="cm"/>
      <inkml:brushProperty name="height" value="0.05292" units="cm"/>
      <inkml:brushProperty name="color" value="#FF0000"/>
    </inkml:brush>
  </inkml:definitions>
  <inkml:trace contextRef="#ctx0" brushRef="#br0">12270 10529 727 0,'0'0'0'0,"0"0"17"0,23-12 1 16,-15 10 19-16,1 4 1 16,0 3-5-16,5 2 1 15,0 5-10-15,2 0 0 16,5 0-9-16,9-3 1 16,6-2-5-16,6 3 0 15,11 2-3-15,5-1 1 16,7-3 7-16,6-3 0 15,5-1 9-15,10-6 1 16,15-3 4-16,6-5 0 16,1-3 2-16,6 1 0 15,13 4-3-15,8-3 1 16,6-1-5-16,7 0 0 16,5 2-1-16,4 1 1 15,11 2 4-15,5-2 0 16,7 1 9-16,8 1 1 15,-1 0 1-15,2 0 1 0,-4-2-3 16,0-1 0-16,13 1-8 16,1-3 0-16,1-2 9 15,2 2 0-15,-4 2 0 16,1-1 1-16,4 3-7 16,-3 1 1-16,2 2-6 15,7 5 0-15,-3 5-2 16,7-3 0-16,1-1-4 0,6-1 1 15,4 0-1-15,0 0 1 16,4 0-3-16,3-1 0 16,2-1 1-16,1-3 1 15,12 1-3-15,0 1 1 16,7-2 1-16,2 1 0 16,-2-1 0-16,10 5 1 15,5 5-2-15,7 0 0 16,3 6-3-16,-2 1 0 15,-5 2 3-15,-1 0 1 16,-2-1 1-16,2 5 0 16,7-4 3-16,-2 5 0 15,-1 1-2-15,-10-4 0 16,-6-4-2-16,-8-3 0 16,-12-4-2-16,-12 0 0 15,-7 2-1-15,-15-4 0 16,-18-6-1-16,-17-2 0 0,-12 1-2 15,-16 1 0-15,-19-2 0 16,-15-2 0-16,-17-2-10 16,-10 0 1-16,-15 1-6 15,-10-3 1-15,-15-2-2 16,-15-8 0-16,-25 21-2132 16</inkml:trace>
  <inkml:trace contextRef="#ctx0" brushRef="#br0" timeOffset="2199.19">2124 11512 895 0,'0'0'0'0,"31"0"20"16,1 0 0-16,9 1 19 16,3-1 0-16,2-5-4 0,-6-3 0 15,-8-1-9-15,0 4 0 16,0-2-10-16,-1 5 1 16,10 2 3-16,5 2 0 15,15 5 3-15,3 0 1 16,8 0-7-16,1-1 0 15,-5 0 0-15,12 2 0 16,12 3-3-16,1-3 0 16,-1-1-2-16,1 0 1 15,11 0-2-15,9-3 0 16,-3-8-1-16,6 1 0 16,6 1 5-16,-1-2 0 15,-2-2 5-15,-1-3 0 16,12 0 2-16,1 1 0 15,-10-3 1-15,3 4 1 16,10 7-3-16,2 0 1 0,3-3 2 16,-3-2 0-16,0 1 0 15,5 1 1-15,11 3-3 16,-2-5 0-16,-2 1-2 16,-4-5 0-16,6 1-4 15,7 1 1-15,2-5-3 16,3 3 0-16,-5 0 2 15,-1-3 0-15,1 0-4 16,-4 4 1-16,9 1 0 16,-7 5 0-16,2-2 4 0,-3 4 0 15,-6 4 0-15,2 1 1 16,3 0 1-16,1 2 1 16,-6-3-3-16,-3-1 0 15,-8 2-1-15,3-3 1 16,8 2-5-16,-4 2 1 15,1-2-2-15,-9 1 0 16,-2-3-3-16,-2 0 1 16,8 3-1-16,-8 2 0 15,-3 0-2-15,3-1 1 16,7 3-1-16,-3-2 1 16,-4-2-2-16,-1 0 1 15,-2 2 1-15,-1-1 0 16,7-5 3-16,-12 1 0 15,-3 1 2-15,2 3 0 16,5 1 1-16,0 1 1 0,-6-1 0 16,3 2 0-16,10-1-3 15,-2 1 1-15,-3-4 0 16,0 2 0-16,-1-2-1 16,3 2 0-16,5-1 1 15,-4-6 0-15,-5-2 1 16,7 2 0-16,2 5 0 15,7-3 1-15,-6 1-3 16,-1 1 0-16,2 1 1 16,3-2 0-16,4 1 0 15,-3-4 1-15,1-4-2 0,0 3 1 16,-2 1-1-16,4 1 0 16,3 3 1-16,-5-4 0 15,0 0 2-15,2-4 1 16,1 3-2-16,4 1 1 15,3 5 0-15,-6-5 0 16,-4-4-3-16,5 1 0 16,12 1-4-16,-3 2 1 15,0 4 1-15,0-3 1 16,-2-4-4-16,-1-2 1 16,3-1 1-16,3 3 0 15,1 0 0-15,-6-1 0 16,-1 2 0-16,-1-3 0 15,4 0 6-15,7 3 1 16,5 4-3-16,-8 1 1 16,-1-1 2-16,-1-5 0 15,-2-8 1-15,4 3 0 0,1 6 0 16,0 0 0-16,4 0 0 16,-7-1 0-16,-11 1-2 15,-7 2 0-15,2 5-2 16,-13-3 1-16,1 2-2 15,-8-4 0-15,-4-4 1 16,-6-1 0-16,-8 2 4 16,-4-1 1-16,-4-1-2 15,-5-4 0-15,-6-3 5 0,-5 3 0 16,0 3-1-16,-5 0 0 16,-11 1-3-16,-6 2 1 15,-17 3-1-15,-3-4 0 16,-4 1-4-16,-5 1 0 15,-5 2-1-15,-2 0 0 16,-6 0-1-16,-3 0 0 16,-3 0-3-16,-4 0 1 15,0 0-2-15,0 0 1 16,2 2-2-16,2 0 0 16,-3-2-1-16,0 0 0 15,-8 0-1-15,14-2 1 16,-2 0-2-16,4-7 0 15,3-1-2-15,6-2 1 16,7-2-4-16,5-7 1 16,-37 21-2581-16</inkml:trace>
  <inkml:trace contextRef="#ctx0" brushRef="#br0" timeOffset="3749.24">23423 10749 1545 0,'0'0'0'0,"30"-23"82"16,-9 6 0-16,-7 10 78 16,-7 0 0-16,-7 7-62 0,-19-5 1 15,-25-1-50-15,-18 3 0 16,-11-2-16-16,-9 3 1 15,-12 0-6-15,-10-3 1 16,-5-9-5-16,-11-5 0 16,-6-7-3-16,-8-3 0 15,-7-6 2-15,-23-1 1 16,-14 1-3-16,-16 2 1 16,-16-1-2-16,-10 1 0 15,-8 7-4-15,-8 5 1 16,-8 2-3-16,3 9 0 15,-1 6-4-15,7 4 1 16,10 9-2-16,1 7 1 16,14 1-3-16,7 11 1 15,9 10-2-15,19 7 0 16,22 5-1-16,19 10 0 0,17 13-2 16,20 12 0-16,18 7-1 15,17 10 1-15,18 17-3 16,25 6 1-16,24-1-2 15,25 4 1-15,25 2-2 16,31 3 0-16,39-5-1 16,29-3 1-16,24-16-4 15,34-15 1-15,42-13-3 16,28-15 1-16,34-18 2 16,22-18 1-16,24-22 1 15,19-15 0-15,5-19 0 0,2-20 0 16,-3-20 0-16,-11-14 1 15,-7-13 2-15,-24-18 0 16,-23-12 2-16,-43-5 1 16,-29-14 8-16,-45 7 1 15,-48 0 12-15,-52 5 1 16,-56-1 10-16,-48-8 1 16,-47 1-3-16,-60 0 1 15,-59 8-6-15,-66 3 0 16,-76 8-9-16,-68 13 0 15,-59 25-4-15,-63 27 0 16,-58 34-6-16,-71 37 1 16,-50 44-5-16,-43 60 1 15,-32 55-6-15,-39 72 1 16,-27 67-1-16,8 8 0 16,811-323-2345-16</inkml:trace>
</inkml:ink>
</file>

<file path=ppt/ink/ink2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36:46.032"/>
    </inkml:context>
    <inkml:brush xml:id="br0">
      <inkml:brushProperty name="width" value="0.05292" units="cm"/>
      <inkml:brushProperty name="height" value="0.05292" units="cm"/>
      <inkml:brushProperty name="color" value="#FF0000"/>
    </inkml:brush>
  </inkml:definitions>
  <inkml:trace contextRef="#ctx0" brushRef="#br0">11335 6291 1254 0,'0'0'0'16,"60"0"41"-16,10 0 0 15,22 5 34-15,10-3 0 16,4-6 4-16,11 1 0 16,6-6-11-16,11-7 0 15,7-1-16-15,20-4 0 16,15-3-21-16,6 0 1 15,1 0 14-15,-1-2 1 16,-11-4 6-16,-16 1 1 16,-21-8-19-16,-12 5 0 15,-7-1 5-15,-11-5 1 16,-14-7-7-16,-6-7 0 16,-8 0-5-16,-12-4 1 15,-6 1 0-15,-18-6 1 16,-11-1-3-16,-17 0 0 0,-15-6 1 15,-15 1 0-15,-10-1-2 16,-13-1 1-16,-14 10-2 16,-8 2 0-16,-11 11-6 15,-9 1 1-15,-12 0-4 16,-11 5 0-16,-7 14-5 16,-11 2 0-16,-8 10-3 15,-11 5 0-15,-12 6-1 16,-11 3 1-16,-8 5-3 0,-8 12 1 15,-5 11-3-15,0 5 1 16,0 8-4-16,-11 8 0 16,-1 1-1-16,9 3 1 15,10 5-1-15,12 0 0 16,20 1 0-16,7 2 0 16,19-13 0-16,9 2 0 15,20 1-1-15,8-1 1 16,8 2-1-16,10 1 1 15,15 6-1-15,15 0 1 16,11 2-1-16,12 4 0 16,16-2-1-16,15 2 1 15,18 1-1-15,17 0 1 16,20-9 0-16,16-5 0 16,9-7-1-16,20-5 1 15,15-2 0-15,14-10 1 16,22-2-1-16,17-6 1 15,9-13 0-15,14-9 0 0,4-11 0 16,10-13 0-16,16-14 2 16,11-10 1-16,14-13 3 15,3-6 0-15,9-14 3 16,-21-2 1-16,-16-3 7 16,-35 2 0-16,-25-1 6 15,-31 4 0-15,-34 9-1 16,-27 4 0-16,-35 17-4 15,-24-1 1-15,-31 0-4 0,-47 4 1 16,-53 2-5-16,-58 10 0 16,-87 5-5-16,-93 9 0 15,-78 15-5-15,-58 24 0 16,-39 39-5-16,-47 21 0 16,564-75-2324-16</inkml:trace>
  <inkml:trace contextRef="#ctx0" brushRef="#br0" timeOffset="41350.89">10287 10254 1489 0,'0'0'0'0,"18"0"49"15,-4 1 1-15,-4 1 36 16,6 1 1-16,4 3-27 16,6 1 1-16,9 1-30 15,2 8 0-15,0-1-13 16,4 8 1-16,12 6-5 15,12 4 1-15,20 4-5 16,8 4 1-16,13 4-3 16,16 0 0-16,23-3 1 0,20-4 0 15,29-2-2-15,27 0 0 16,20-1 1-16,24-6 1 16,24-4 1-16,15-1 0 15,8 0 7-15,9-10 1 16,4-4 12-16,4 1 0 15,22-1 12-15,-3 0 0 16,-4-1 1-16,3-4 1 16,-3-5-2-16,-12-1 1 15,-15-8-8-15,-19-3 1 16,-17-6 3-16,-20-1 1 16,-26 2-4-16,-24-5 1 15,-26-6-5-15,-26-1 0 16,-28-1-3-16,-27-3 0 15,-30-5-2-15,-25-5 0 0,-19-7-4 16,-26-4 0-16,-17-8-2 16,-27-4 0-16,-24-12-2 15,-20-1 0-15,-15-10 1 16,-16-2 0-16,-26-8-1 16,-25-10 0-16,-15-2-1 15,-17 4 0-15,-14 5-3 16,-8 10 1-16,-8 9-5 15,-13 0 1-15,-10 5-2 16,-8 7 1-16,-9 7-3 16,-7 9 0-16,-6 10-2 0,-8 5 1 15,-9 5-2-15,-4 6 0 16,-1 1-2-16,0 11 0 16,-3 13-1-16,-1 6 1 15,-1 8-1-15,3 8 0 16,7 8 0-16,3 5 1 15,6-2-2-15,5 8 1 16,0 4-1-16,17 1 1 16,24 3-1-16,26 8 0 15,35-2-1-15,24 2 1 16,20 4-1-16,32-7 0 16,27-3 0-16,22-2 0 15,22-3-1-15,17 1 1 16,27-1-2-16,23 1 0 15,26 0-4-15,34-1 1 16,33-4-5-16,32-2 1 16,39 0-3-16,47 6 1 0,36 1-1 15,35 4 1-15,32 0 0 16,26-6 0-16,34-3 5 16,26-1 0-16,30-5 2 15,11-6 1-15,13-7 1 16,12-15 0-16,8-8 1 15,9-8 0-15,21-7 0 16,2-3 1-16,-10-8-4 0,-6-3 1 16,-9-3 0-1,-24-18 1-15,-489 54-2329 0</inkml:trace>
  <inkml:trace contextRef="#ctx0" brushRef="#br0" timeOffset="91780.14">2593 12036 1444 0,'0'0'0'15,"-27"33"40"-15,-1 7 0 16,-4 5 33-16,2 10 0 15,-1 9-11-15,-5 7 1 16,3-3-26-16,-8 8 1 16,1 9-22-16,-4 8 0 15,3 11-7-15,-1 7 1 16,7-1 1-16,3 6 0 16,5 5 0-16,1 2 0 15,6-2 2-15,6-6 0 0,6-5 0 16,4-9 1-16,8-13-1 15,10-3 0-15,5-6-2 16,11-6 1-16,12-11-2 16,15-4 1-16,12-7-3 15,8-4 1-15,3-5 0 16,15-4 1-16,18-2 1 16,8 6 0-16,12-1 1 15,6-1 0-15,29 0-1 16,15 1 1-16,13 1-1 15,7-2 0-15,14 3-3 0,8-3 1 16,14-4-1-16,6 0 0 16,21-4-2-16,9 2 1 15,20 2-2-15,3-3 1 16,9 2-2-16,3 0 1 16,1-3-1-16,15 1 1 15,16 2 0-15,-3 0 0 16,0-4 0-16,5 0 1 15,14-2 1-15,16 4 1 16,5 2-2-16,-5-1 1 16,-4 1-2-16,9 1 1 15,11 1-3-15,7 2 1 16,14 3 1-16,-2-6 0 16,-5-3 0-16,2-2 1 15,1 1 0-15,-1-3 0 0,0-7-1 16,3 4 0-16,7 2 1 15,4 2 1-15,0 1 1 16,1-9 1-16,3-1-1 16,-8 0 1-16,2-1 0 15,-7 3 0-15,-3-6-1 16,-4 1 1-16,5 1-2 16,-2-6 0-16,2 1 1 15,-3 0 1-15,3 2-1 16,2-8 1-16,-5-8-1 0,-4-3 1 15,0-2-1-15,-1-4 1 16,-4-6 1-16,-6-5 0 16,1-2 1-16,-6-2 0 15,-7-4 1-15,-3-1 1 16,-6-6-3-16,-3-1 1 16,-2-13-2-16,-5 1 1 15,-12-2-1-15,-4-9 0 16,0-12 3-16,-7-4 0 15,-4-2 1-15,-8-7 1 16,-22 7 2-16,-10-10 0 16,-16-3 2-16,-16-5 1 15,-14-6-3-15,-13-4 1 16,-17-2-3-16,-16-1 1 16,-19-1-3-16,-20-1 1 15,-15-5-2-15,-17-1 0 16,-17 4-3-16,-14-1 1 15,-16-1-5-15,-14 2 1 0,-11 3-3 16,-18 8 0-16,-19 6-2 16,-13-3 0-16,-14 2 0 15,-17 1 0-15,-19 2-1 16,-18 4 0-16,-18 6-3 16,-17 5 0-16,-18 9-2 15,-23 7 1-15,-24 5-5 16,-25 3 1-16,-25 6-5 15,-25 6 1-15,-19 4-2 0,-23 9 1 16,-10 8 0-16,-24 0 1 16,-17 9 0-16,-9-3 1 15,-10 4 2-15,-17-1 1 16,-2-2 1-16,-14 0 1 16,1 0 1-16,0-1 0 15,-7-6 2-15,-4-1 1 16,-2-4 1-16,1-4 0 15,-6-3 1-15,-2 0 0 16,4 6 0-16,-9 4 1 16,-3-4 0-16,-4 1 0 15,0-7 0-15,-6 0 0 16,-8 0 0-16,-2 4 1 16,-1-1 0-16,-4 6 0 15,-6 0 1-15,-8 3 0 16,3 0 1-16,-3 2 0 15,-6 0 0-15,1 5 1 0,-1 2 0 16,-5 2 1-16,-3-6-1 16,0 4 0-16,-6 3 0 15,-1 8 1-15,1 6 0 16,-9-2 0-16,-4 3-1 16,-3-1 1-16,4 2-1 15,-2-6 0-15,-3-1-1 16,-4-1 1-16,-7-5-1 15,2 0 1-15,0-1-1 16,0 5 1-16,0 7-1 0,-6 4 0 16,-6 3-1-16,-8 0 1 15,-4 4 0-15,-1-1 0 16,-5 8-1-16,7 4 1 16,3-1-2-16,-3 12 0 15,-7 11 0-15,7 8 1 16,9 10-3-16,8 15 1 15,17 18-10-15,-673 137 10 16</inkml:trace>
</inkml:ink>
</file>

<file path=ppt/ink/ink2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38:48.282"/>
    </inkml:context>
    <inkml:brush xml:id="br0">
      <inkml:brushProperty name="width" value="0.05292" units="cm"/>
      <inkml:brushProperty name="height" value="0.05292" units="cm"/>
      <inkml:brushProperty name="color" value="#FF0000"/>
    </inkml:brush>
  </inkml:definitions>
  <inkml:trace contextRef="#ctx0" brushRef="#br0">7768 8457 1153 0,'0'0'0'0,"32"0"27"15,3 0 0-15,2 0 27 16,7 0 0-16,6 0-9 15,4 0 0-15,6 0-13 16,4 4 0-16,1-4-15 16,6 1 1-16,8 1-8 15,8 7 1-15,11-1-5 0,6 5 1 16,0-1 3-16,13-2 0 16,10 0 3-16,9-1 0 15,8 0 7-15,6-4 1 16,11-3 2-16,-1-4 0 15,10-3-1-15,2 0 0 16,12 1-4-16,6 1 0 16,-3-3-1-16,6-2 0 15,-5-4 3-15,12 0 1 16,-10-1 1-16,4-4 0 16,4-4-2-16,-4 6 1 15,5 3 8-15,4 3 0 16,2-7 1-16,3-1 1 15,-2-4 1-15,8 1 0 16,2 1-5-16,0 5 0 16,-5-4 1-16,-3 3 0 0,6-2-4 15,3 1 0-15,-2 4-7 16,-5 3 0-16,-5-3-1 16,-1 3 0-16,-1 1 1 15,-5 4 1-15,-3 1-1 16,-4-1 0-16,6-1-2 15,-1-3 0-15,0 2-2 16,3 3 1-16,1-1-1 16,-1-2 1-16,7-3-4 15,2 0 1-15,1 4-2 0,-5 2 1 16,4-1-1-16,11 1 0 16,-2 1-2-16,0 2 1 15,2 3-2-15,-2-1 0 16,1-2 0-16,1 0 0 15,5 4-1-15,2-4 0 16,1 0-1-16,6 0 0 16,-3 0-1-16,1-6 1 15,9-2 0-15,3 1 0 16,0-2 0-16,3 2 1 16,2-1 0-16,1-5 0 15,3 3 0-15,2 3 1 16,7-1 0-16,9 2 0 15,-2 5 0-15,-3-1 1 16,-4-2 0-16,-7 4 0 16,2 0 0-16,-4 4 0 0,0 1 0 15,-10 0 1-15,-4-1 2 16,-9 3 1-16,-3 1 3 16,-9 1 0-16,-11-6 1 15,-8-1 0-15,-13-4-1 16,-16 2 0-16,-5 0 0 15,-14-3 1-15,-8-11-4 16,-17 2 0-16,-14 2-3 16,-14-3 1-16,-9-4-8 15,-10 0 0-15,-18 5-1 16,-16 0 0-16,-18-2-6 0,-17-5 0 16,-9 19-2142-16</inkml:trace>
  <inkml:trace contextRef="#ctx0" brushRef="#br0" timeOffset="2016.27">3311 9399 694 0,'0'0'0'0,"32"3"3"0,3 1 0 16,7-4 9-16,11 5 1 16,16 5 27-16,1 1 0 15,-1-5 12-15,4 0 0 16,4-1-34-16,8 2 1 16,5 0 15-16,2 1 1 15,-3 1 21-15,10 3 0 16,9 9 8-16,1-4 1 15,-1 0-6-15,5-1 0 16,8 1-15-16,3 2 0 16,-8-3-8-16,8-2 0 15,12-6-9-15,6-1 1 16,-2-1-8-16,6-6 1 0,2-6 4 16,2-1 1-16,11-1 1 15,8-4 1-15,0 3 7 16,-6 0 0-16,-4 1-8 15,-4 4 0-15,5-3 1 16,4 2 1-16,7 5-3 16,-8-3 1-16,-5 3-4 15,-4 0 0-15,-6 0-5 16,0 0 1-16,11 0-4 0,-4-2 1 16,-3-1-3-1,1-1 0-15,-3 1-3 0,7-1 0 16,-2 2-1-16,6-3 0 15,-2 2-1-15,-6-6 1 16,-3 0-2-16,0 3 0 16,2 2 0-16,-4 2 0 15,4 2 1-15,-4-1 0 16,-9-1-1-16,0-3 0 16,6 1 1-16,3 1 1 15,-1-2-1-15,1-2 1 16,-4 0-1-16,5 5 1 15,1 2-1-15,3 2 1 16,-8 1-1-16,-1 1 1 16,1-1-1-16,3 2 1 15,6 2-2-15,-6 2 0 16,-2 0 0-16,-1-4 0 16,-2 3 1-16,1 3 0 0,10-3 0 15,-4-4 1-15,3-2 1 16,1-1 0-16,-4 5 1 15,1-5 1-15,12 3-1 16,-3 1 0-16,-3 0-1 16,2 0 1-16,-2-3-1 15,5 0 0-15,6 3-2 16,12-2 0-16,5-3-1 16,0 0 1-16,2 2-1 0,0 2 1 15,0-1-1-15,2-3 1 16,-4 0-1-16,9 0 1 15,0 5-2-15,0 2 1 16,-5-3 1-16,3 3 0 16,5-1 0-16,-1 1 0 15,5-1 0-15,-3-3 0 16,3-3 2-16,-2 0 0 16,4 0-1-16,3 2 1 15,-3 1-2-15,2 1 0 16,3-9-1-16,2 3 1 15,5 4 2-15,-1 3 1 16,1-5-1-16,0 0 1 16,9 0 1-16,4 1 0 15,3 1 1-15,3 2 0 16,4 1-1-16,8-2 0 16,-1 2-3-16,5-1 1 0,-3 5-3 15,2-4 1-15,-4-9 0 16,0 3 1-16,-3 1-1 15,-2 1 1-15,-4 1 2 16,-5 0 1-16,-3 1 5 16,-6-6 0-16,-2-2 2 15,-11-2 1-15,-12 7-1 16,-5-4 1-16,-12-4-4 16,-9-1 1-16,-12-3-3 15,-12 1 1-15,-17 3 1 16,-13 1 0-16,-13-2 2 0,-11-1 0 15,-12 5-6-15,-16 3 1 16,-13 2-2-16,-19 2 0 16,-13-4-4-16,-8 0 0 15,-2 0-4-15,-10 2 1 16,-3-8-4-16,-18-3 1 16,-23-2-4-16,-11-8 0 15,55 21-2406-15</inkml:trace>
  <inkml:trace contextRef="#ctx0" brushRef="#br0" timeOffset="3516.25">3600 11299 1355 0,'18'0'0'15,"36"5"44"-15,22-3 0 16,11 3 37-16,11 2 1 0,12 2-24 15,6-3 0 1,6 0-27-16,5-3 0 0,5 1-6 16,13-4 1-16,15 3-7 15,8-1 1-15,5-4 0 16,10-1 0-16,8-1-2 16,8 1 1-16,9-3-1 15,13 1 0-15,13 2 1 16,4-2 1-16,4-4 0 0,9-3 1 15,8 1-4-15,2 1 1 16,2 0-1-16,7-1 0 16,5-1-3-16,2 0 1 15,16 2-2-15,8-1 0 16,11 1 2-16,1-4 0 16,-3-5 0-16,6 5 1 15,15 2-1-15,8 0 1 16,-11 3-2-16,2 4 0 15,14 5 0-15,-5 2 0 16,-4-4-1-16,5 0 0 16,13 4 0-16,3-4 1 15,-10-8-2-15,8 3 0 16,12 11-3-16,-5-1 1 16,-8-1-1-16,3-4 0 15,-8-1 8-15,-4 3 0 16,-11 1-1-16,-7 6 0 15,-5-3 7-15,-10-1 0 0,-13-5 12 16,-10 1 0-16,-1 1 3 16,-8 0 0-16,-15 0-1 15,-22 0 0-15,-20 0 7 16,-21-2 1-16,-23-5-2 16,-15 4 0-16,-15 3-13 15,-26-4 0-15,-27 1 3 16,-19-1 0-16,-16 2-4 15,-16-1 1-15,-21 3 2 0,-9-2 1 16,-5-1-3-16,-9 3 0 16,7-7-5-16,-7 7 1 15,-9-14-8-15,0 5 0 16,-3 2-12-16,1 2 1 16,11 5-7-16,0-19 0 15,0 19-2528-15</inkml:trace>
  <inkml:trace contextRef="#ctx0" brushRef="#br0" timeOffset="15216.51">8938 13426 1567 0,'0'0'0'16,"26"10"55"-16,1 6 0 15,10 15 34-15,0 10 0 16,3 18-31-16,-1 16 1 16,-2 8-35-16,-2 8 1 15,8 10-13-15,1 6 1 16,7 7-6-16,4 7 0 15,6-1-2-15,-8-8 0 16,-16-13 4-16,-14-16 0 16,-5-22 1-16,-9-18 1 15,-4-21 5-15,-5-22 1 16,-11-12 4-16,3-29 1 16,-1-35 15-16,9-30 0 15,9-27 3-15,10-16 0 16,9-17 4-16,13 0 0 15,12 8-7-15,0 23 0 0,7 26-13 16,-2 23 0-16,0 13-8 16,-2 12 1-16,6 16-16 15,-11 2 1-15,-51 43-1941 16</inkml:trace>
  <inkml:trace contextRef="#ctx0" brushRef="#br0" timeOffset="15650.95">10440 13504 1713 0,'9'8'0'0,"20"20"21"15,11 5 1-15,13 1 15 0,10-1 1 16,15-5 55-16,0-11 1 16,-2-20-27-16,-9-15 0 15,-7-20-10-15,1-10 1 16,12-14-3-16,-1-13 1 15,-5-13-15-15,-7-7 1 16,-11-2-5-16,-8-7 0 16,-9 5-9-16,-15 11 1 15,-17 12-3-15,-14 19 1 16,-16 26-13-16,-23 36 0 16,-26 42-4-16,-6 34 0 15,-7 38-3-15,4 34 1 16,5 32-4-16,20 2 1 15,33-18-1-15,33-28 1 16,34-39 0-16,18-30 0 0,17-32-1 16,18-33 0-16,15-24-2 15,-3-25 0-15,-10-24-2 16,-2-18 0-16,5-24-7 16,4-28 0-16,-10-18-29 15,-13-11 1-15,-76 165-1963 16</inkml:trace>
  <inkml:trace contextRef="#ctx0" brushRef="#br0" timeOffset="16050.11">12121 12372 1556 0,'0'0'0'0,"23"10"8"16,0 18 1-16,4 27 2 0,-1 27 0 15,2 23 43-15,-1 16 1 16,-4 19-7-16,2 16 0 16,5 21 0-16,-1 8 1 15,3 2-1-15,-12-18 0 16,-8-30-1-16,-12-28 1 15,-11-30-7-15,-4-19 0 16,-10-15-7-16,-7-18 0 16,-3-22 4-16,-13-26 1 15,-8-31-17-15,-1-26 1 16,1-31-11-16,8-25 1 16,11-29-6-16,14-26 0 15,23-13-4-15,27 6 0 16,19 15-2-16,17 24 1 15,8 20 0-15,1 22 0 0,0 18 0 16,2 21 1-16,4 22 2 16,-2 21 1-16,-13 20 1 15,-15 27 0-15,-16 24-1 16,-18 15 0-16,-14 18-1 16,-9 10 1-16,0 3-4 15,0-10 1-15,6-8-2 16,15-21 0-16,16-27-2 15,16-37 1-15,-44 17-1854 16</inkml:trace>
  <inkml:trace contextRef="#ctx0" brushRef="#br0" timeOffset="16383.24">13691 12237 1579 0,'6'22'0'16,"8"44"38"-16,7 19 1 15,2 7 41-15,0 1 1 16,0-3-18-16,-6-14 0 16,-8-26-26-16,0-17 0 15,-9-15-11-15,0-18 1 16,-9 0-5-16,-7-23 1 16,0-24 4-16,2-17 1 15,11-17 9-15,12-16 1 16,13-14 2-16,16-5 0 15,25-7 0-15,11 1 1 16,4 4-1-16,3 11 1 16,9 20-12-16,-2 27 0 0,-3 21-10 15,-9 20 1-15,-16 19-12 16,-11 19 1-16,-5 14-6 16,-12 5 1-16,-32-38-1960 15</inkml:trace>
  <inkml:trace contextRef="#ctx0" brushRef="#br0" timeOffset="17200.25">15109 11960 1915 0,'9'5'0'16,"16"7"3"-16,7 9 1 15,1 5 5-15,-5 7 0 16,-5 15 65-16,-3 9 1 15,1 2 11-15,0 2 1 16,2-2-19-16,0-16 1 16,-4-17-14-16,4-23 1 15,11-17-14-15,3-18 0 16,0-17-12-16,0-18 0 16,4-20-14-16,-3-10 0 15,-2-1-9-15,-12-8 1 16,-11 0-5-16,-17 3 1 15,-12-6-4-15,-1 10 0 16,1 16-4-16,5 21 0 16,8 27-11-16,17 28 1 0,21 23-14 15,14 13 0-15,13 9-20 16,7-2 1-16,-4-8-15 16,6-5 1-16,10-4 8 15,0-2 1-15,0 4 11 16,-8 3 0-16,-14 5 12 15,-11 6 1-15,-11 13 22 16,-19 15 1-16,-18 11 7 16,-13 7 0-16,-8 6 23 15,0-13 0-15,5-18 32 16,11-15 1-16,14-22 12 0,22-31 1 16,28-33 10-16,15-29 1 15,14-39-14-15,7-15 0 16,18-24-14-16,5 5 1 15,2 17-23-15,-17 38 1 16,-13 40-22-16,-18 40 0 16,-16 38-8-16,-19 35 1 15,-24 29-3-15,-13 17 0 16,-11 9-1-16,-5-7 0 16,-1-21-1-16,2-20 1 15,8-28-1-15,9-20 1 16,9-11-1-16,6-28 1 15,15-24-1-15,9-19 1 16,12-16 0-16,8-16 1 16,6-6 2-16,6 5 0 15,11 8 0-15,6 13 1 0,-9 24 0 16,-6 24 1 0,-14 29-1-16,-11 28 1 0,-12 31-2 15,-13 13 1-15,-7 5-1 16,-4-6 0-16,-5-10-1 15,0-14 1-15,6-17-2 16,17-24 1-16,21-34-3 16,14-32 0-16,-67 57-2252 15</inkml:trace>
  <inkml:trace contextRef="#ctx0" brushRef="#br0" timeOffset="17934.04">20110 10686 2172 0,'2'30'0'16,"3"49"3"-16,-8 22 1 15,-13 9 21-15,-12 3 1 16,-13-1 30-16,-5-6 1 16,-5-14 37-16,10-27 1 15,22-28-42-15,19-37 0 16,37-54-15-16,19-24 0 15,33-36-14-15,24-16 1 16,36-29-20-16,26 1 0 16,16 13-6-16,-6 26 1 15,-4 39-11-15,-9 35 1 16,-19 38-12-16,-14 35 1 16,-20 31 8-16,-17 27 0 0,-16 34 13 15,-22 20 0-15,-24 28 7 16,-31 15 1-16,-39 11 32 15,-44 12 0-15,-44 10 26 16,-48 7 1-16,-54 6 6 16,-48 6 1-16,-46 9-13 15,-44 0 1-15,-38-8-14 0,-34-4 1 16,-34-9-15 0,-19-14 1-16,-27-10-15 0,-14-7 0 15,-16-7-12-15,-8 6 1 16,5-6-6-16,5-2 1 15,-2 1-3-15,23 4 0 16,30 10-1-16,48-10 1 16,33-2-1-16,50-20 0 15,40-24 0-15,55-32 0 16,65-33 0-16,48-33 0 16,48-28 0-16,38-25 0 15,37-18-1-15,45-32 1 16,41-33-2-16,58-38 1 15,59-41-3-15,77-49 1 16,88-46 1-16,99-42 0 16,98-26 1-16,69-11 1 15,65-8 0-15,50 9 0 16,38 13 0-16,25 32 1 0,35 27 3 16,-18 42 0-16,-33 45 8 15,-35 31 0-15,-41 29 3 16,-57 18 1-16,-40 14-3 15,-39 3 0-15,-28 0-5 16,-28 1 1-16,-503 89-2637 16</inkml:trace>
</inkml:ink>
</file>

<file path=ppt/ink/ink2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40:20.052"/>
    </inkml:context>
    <inkml:brush xml:id="br0">
      <inkml:brushProperty name="width" value="0.05292" units="cm"/>
      <inkml:brushProperty name="height" value="0.05292" units="cm"/>
      <inkml:brushProperty name="color" value="#FF0000"/>
    </inkml:brush>
  </inkml:definitions>
  <inkml:trace contextRef="#ctx0" brushRef="#br0">2882 13440 1310 0,'0'0'0'15,"-35"-16"48"-15,-2 6 0 0,-7 6 39 16,-6 6 1-16,-1 3-25 16,-3 9 1-16,1 12-34 15,3 17 1-15,8 23-11 16,-2 20 1-16,-6 20-7 15,5 12 0-15,8 13-4 16,1-1 0-16,4 1-3 16,10 6 1-16,4 3-3 0,6-1 0 15,6-13-2-15,10 2 0 16,1-3-2-16,9 1 1 16,13 0-2-16,10-10 1 15,3-8-1-15,13-6 0 16,7-2 0-16,16-8 0 15,23-11 0-15,14-15 0 16,8-11-1-16,17-6 1 16,23-9-1-16,24-6 1 15,19-3 0-15,26-5 0 16,13-8-1-16,23-3 1 16,24-1-1-16,18 0 1 15,12 1-1-15,9 1 1 16,-2 1-1-16,20-6 0 15,18-10-1-15,11-1 1 16,25 4-1-16,4-6 1 16,6-6-1-16,20-5 0 0,11 0-1 15,8-6 0-15,7-7 0 16,21 0 1-16,16 7 1 16,3-2 0-16,2 0 1 15,18 0 0-15,14 2 1 16,11-5 1-16,10 0 3 15,7-4 1-15,14-1 7 16,6-6 1-16,12-1 2 16,5-1 1-16,9-4 2 15,0 3 1-15,-5 3 1 16,1 2 0-16,13 0 1 16,-4 2 0-16,-3 0-2 0,-9 3 1 15,-18-1 5-15,-13 5 1 16,-5-4-1-16,-6 2 0 15,-11-8 2-15,-16-5 1 16,-17-4-2-16,-36-2 0 16,-21-2 1-16,-30 1 1 15,-32-4-7-15,-22-2 1 16,-29 1-5-16,-32 0 0 16,-22-5-5-16,-45-1 0 15,-42 0-7-15,-40 3 1 16,-39 4-1-16,-34 2 0 15,-32 6-1-15,-26-1 0 16,-26-4-3-16,-34-3 0 16,-35 2-1-16,-31 4 0 15,-31 1-1-15,-30-2 1 16,-38-10-1-16,-37-2 0 0,-30-2 0 16,-38 0 1-16,-32 0-1 15,-24 2 0-15,-18 3 0 16,-21 8 0-16,-36-5 0 15,-24 8 1-15,-10 8-1 16,-22-6 1-16,-14-4 0 16,-12 3 1-16,-22 1 0 15,-13 1 0-15,-8-1 0 16,-21 2 1-16,-12-4-1 0,-7 0 0 16,-9-6 0-16,-14-2 1 15,-25-5 0-15,-9 4 1 16,-15 0 0-16,-4 7 0 15,-9 7 1-15,-25 11 0 16,-6 13 1-16,-17 12 1 16,-13 14 0-16,-19 19 0 15,-18 23 2-15,-20 20 0 16,-2 18 5-16,-11 33 1 16,-10 27-3-16,9 37 0 15,21 37-8-15,7-11 1 16,785-215-2016-16</inkml:trace>
</inkml:ink>
</file>

<file path=ppt/ink/ink2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40:32.931"/>
    </inkml:context>
    <inkml:brush xml:id="br0">
      <inkml:brushProperty name="width" value="0.05292" units="cm"/>
      <inkml:brushProperty name="height" value="0.05292" units="cm"/>
      <inkml:brushProperty name="color" value="#FF0000"/>
    </inkml:brush>
  </inkml:definitions>
  <inkml:trace contextRef="#ctx0" brushRef="#br0">14071 6592 1287 0,'0'0'0'16,"0"0"28"-16,-15-26 1 15,12 15 23-15,-4-1 1 16,-9-10-11-16,-9-6 0 15,-3-1-11-15,-5-1 1 16,-10-3-15-16,-3 0 1 16,-3 4 4-16,-6-2 1 15,-5 5 0-15,-10 5 0 16,-11-3-2-16,-2 7 1 0,-7 1-2 16,-5 0 0-16,-8 6-2 15,-3-2 1-15,-1-4-4 16,-11 8 1-16,-8 1 5 15,-9 5 1-15,-1 2 3 16,-12 9 0-16,-20 3 3 16,-8 9 1-16,-8 5-2 15,-3 5 1-15,-2 0-4 16,4 4 0-16,4 3-3 16,9 0 1-16,7 3-5 15,6 8 0-15,9 8-3 0,19-4 1 16,24 6-3-16,15-7 1 15,13-5-2-15,13 3 0 16,19 2-1-16,19 7 0 16,15 7-3-16,26 1 0 15,20 14-2-15,24-1 1 16,15 5-2-16,27-2 0 16,29-2-1-16,33-6 1 15,38-8-3-15,31-22 1 16,27-21-2-16,20-15 1 15,19-18-1-15,22-20 0 16,21-14 0-16,-6-16 0 16,6-16 0-16,-6-2 0 15,2-7 1-15,-19-11 0 16,-18-19 0-16,-21-4 1 16,-25-3 2-16,-26-5 1 15,-36 0 3-15,-38-2 1 0,-39 6 5 16,-41 12 1-16,-40 11 5 15,-35 9 1-15,-40 12 1 16,-50 7 1-16,-57 9-2 16,-76 13 1-16,-90 23-2 15,-68 35 0-15,-50 40-7 16,-60 37 0-16,-49 47-5 16,-59 54 0-16,-43 56-6 15,-13 51 0-15,-16 55-4 16,-12 48 1-16,686-397-1961 0</inkml:trace>
  <inkml:trace contextRef="#ctx0" brushRef="#br0" timeOffset="24901.06">22213 7149 1108 0,'0'0'0'16,"0"0"22"-16,26 16 1 15,-12-8 28-15,6 1 0 16,3 3 2-16,1 4 1 16,3 1-20-16,1 4 0 15,0 5-20-15,0 3 1 16,6 7 0-16,-1 9 1 15,11 16 5-15,6 10 1 0,5 12 0 16,12 10 1-16,14 16-4 16,10 9 0-16,12 17-1 15,3 5 0-15,5 7-5 16,-2-7 1-16,0-11-4 16,-6-8 0-16,-10-4-6 15,-3-8 0-15,-3-10-5 16,-12-16 0-16,-9-10-13 15,1-14 1-15,-67-59-1246 16</inkml:trace>
  <inkml:trace contextRef="#ctx0" brushRef="#br0" timeOffset="25253.29">23432 7343 1175 0,'-27'36'0'0,"-38"59"3"16,-20 42 1-16,-5 40 7 16,-23 25 1-16,-21 21 15 15,-25 18 0-15,-22 15-9 16,-29 16 1-16,210-272-991 15</inkml:trace>
</inkml:ink>
</file>

<file path=ppt/ink/ink2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44:48.966"/>
    </inkml:context>
    <inkml:brush xml:id="br0">
      <inkml:brushProperty name="width" value="0.05292" units="cm"/>
      <inkml:brushProperty name="height" value="0.05292" units="cm"/>
      <inkml:brushProperty name="color" value="#FF0000"/>
    </inkml:brush>
  </inkml:definitions>
  <inkml:trace contextRef="#ctx0" brushRef="#br0">9668 11989 1444 0,'0'0'0'15,"0"0"40"-15,0 0 0 16,0 0 41-16,0 0 1 16,0 0-16-16,0 0 1 15,0 0-31-15,0 0 0 16,19 0-12-16,8 6 0 16,8 4-8-16,7 4 1 15,17 7-6-15,4-2 1 16,9-2-1-16,10-5 1 15,16-7 10-15,12-1 1 16,15-8 15-16,16-1 0 16,20 0 6-16,15 0 1 15,23-2-1-15,13 0 1 16,1 3-6-16,10-1 1 0,6 0 2 16,11 0 1-16,1 3-2 15,5-1 1-15,11-3-5 16,1-1 1-16,8 2 14 15,9 0 0-15,6 3-5 16,3-3 0-16,8-4-6 16,-2-6 0-16,-10-1 6 15,-3 1 1-15,-2-3 3 16,4 1 0-16,5 0-11 16,-4 1 0-16,-8 2-9 0,-2 6 0 15,-13 6-3-15,-3 2 0 16,-7 3-3-16,-16-1 1 15,-5-5-2-15,-2 1 1 16,-7 4-1-16,-12 1 1 16,-6-1-3-16,-15 1 0 15,-17 1 0-15,-19 1 1 16,-7 0-3-16,-19 2 0 16,-13 0-1-16,-13 0 0 15,-3 0-1-15,-12-7 0 16,-14 3-1-16,-8 1 0 15,-6-2-4-15,-6 1 0 16,-6 6-3-16,-10-2 0 16,-1 1-3-16,-5-3 1 15,-5-3-2-15,-5 2 0 16,3 3 0-16,-2 1 0 16,-5 1-1-16,-4-4 0 0,-7-5-1 15,0 0 0-15,7 7-2 16,-7-7 1-16,0 0-4 15,10-3 1-15,11-8-20 16,18-13 1-16,-39 24-2808 16</inkml:trace>
  <inkml:trace contextRef="#ctx0" brushRef="#br0" timeOffset="1182.32">24132 12145 1377 0,'33'-3'0'16,"61"-13"56"-16,31 0 1 15,13 3 54-15,17-3 1 0,21 2-10 16,24 2 1-16,22 2-40 15,23-1 1-15,11 3-13 16,15 4 0-16,6 4-9 16,0 5 1-16,-9 8-11 15,-15 6 0-15,-31 10-7 16,-46-7 1-16,-176-22-1787 16</inkml:trace>
  <inkml:trace contextRef="#ctx0" brushRef="#br0" timeOffset="1865.11">4337 13273 1735 0,'48'0'0'15,"79"0"59"-15,64-1 1 16,47-6 60-16,46 0 1 16,47 2-55-16,38-4 1 15,19-10-35-15,11 2 1 16,15-1-12-16,2-4 1 15,17-8-8-15,6 4 0 16,7 9 10-16,6 2 1 16,4 9 17-16,-4 6 0 15,-15 6 12-15,-22 9 0 16,-22 4 3-16,-26 5 0 16,-41 2-4-16,-19 2 1 15,-16 1-7-15,-19 3 1 16,-14 4-10-16,-20-3 0 0,-16-9-21 15,-19-17 1-15,-203-7-2292 16</inkml:trace>
</inkml:ink>
</file>

<file path=ppt/ink/ink2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45:14.766"/>
    </inkml:context>
    <inkml:brush xml:id="br0">
      <inkml:brushProperty name="width" value="0.05292" units="cm"/>
      <inkml:brushProperty name="height" value="0.05292" units="cm"/>
      <inkml:brushProperty name="color" value="#FF0000"/>
    </inkml:brush>
  </inkml:definitions>
  <inkml:trace contextRef="#ctx0" brushRef="#br0">2222 2476 727 0,'0'0'0'16,"-26"30"7"-16,3-1 1 16,-5 13 12-16,-2 6 1 15,3 2 13-15,5 4 1 16,-1-5 8-16,3-3 0 0,-1-1-16 15,3 5 1-15,8 2 1 16,6 7 0 0,4 7-2-16,9 0 0 0,3-7-4 15,8-2 0-15,6-4-5 16,11 1 1-16,22 5-4 16,9 10 1-16,17 2-1 15,10 2 0-15,15-11 0 16,15 4 0-16,11-1-2 15,26 3 1-15,27 3-4 0,19-2 0 16,14-3 1-16,16-4 0 16,11-5-1-16,23-3 1 15,17-4-1-15,21-5 0 16,15-3 1-16,15-3 0 16,25 0-1-16,6-7 1 15,17-6 0-15,9 2 1 16,8-7 2-16,17 8 1 15,10 1 2-15,6 1 0 16,11 0 0-16,15 4 1 16,2-1-1-16,12-1 1 15,11-9-3-15,11-3 0 16,23-4 0-16,-5-10 0 16,3-7 6-16,-6-3 1 15,-6-9 11-15,1-2 0 16,5-2-9-16,-14-4 0 0,-11-10 0 15,-17 2 0-15,-18 2 7 16,-38 2 1-16,-26-3-3 16,-33 1 0-16,-23-4-1 15,-38-6 0-15,-43 0 1 16,-39-6 0-16,-44-5 1 16,-33-6 0-16,-29-13-2 15,-35 0 0-15,-28-3-1 16,-25-2 0-16,-21-12 1 15,-21-4 1-15,-29-3-3 16,-22-1 1-16,-28-3-4 0,-26 2 1 16,-27-10-10-16,-27 2 1 15,-25 5-5-15,-20-2 1 16,-22 0-3-16,-14 2 0 16,-4 5-2-16,-15-2 0 15,-8 7-1-15,-19-3 0 16,-9-9-2-16,-3 9 0 15,-11 5-1-15,-5-2 1 16,-9-3-2-16,-9 6 1 16,-15 5-1-16,-3 2 0 15,-8 4 0-15,-4 0 0 16,-3-7-1-16,-14 4 1 16,-6 8-1-16,4 4 1 15,3 5-1-15,-1-2 0 16,-4-7 0-16,2 0 0 15,-1 1 0-15,3 6 0 16,-11 10 0-16,9 8 0 0,2 3 0 16,1 7 0-16,-3 10 0 15,-4 7 0-15,-1-5 0 16,-3 17 0-16,3 19-1 16,-1 1 1-16,-1 1-1 15,16 10 0-15,14 18-1 16,3 14 1-16,7 16-1 15,22 6 0-15,12 21-1 16,15 16 1-16,17 16-8 0,31 12 1 16,25 6-14-16,34 10 0 15,33 11-27-15,44 5 0 16,136-180-1708-16</inkml:trace>
  <inkml:trace contextRef="#ctx0" brushRef="#br0" timeOffset="21317.86">3798 14533 1489 0,'0'0'0'0,"23"-21"46"16,1 6 0-16,6 5 38 15,7 3 0-15,7 3-25 16,6 6 1-16,8 7-40 0,-2 8 1 15,3 7-9-15,-1 4 1 16,14-1-6-16,9 1 0 16,18 2-3-16,7-5 0 15,5-4-1-15,11-3 0 16,14-1-2-16,8-2 1 16,24 4-1-16,12-1 0 15,8-1-1-15,8-3 1 16,7 2-1-16,2-1 1 15,6-1 0-15,6 2 0 16,18 1 0-16,3 0 0 16,5 0 0-16,15 2 1 15,1 0-1-15,6 2 1 16,-4 0 0-16,19 0 0 16,4-6 1-16,14 4 1 0,23 0 1 15,-5-3 1-15,-4-7 1 16,6 1 1-16,19 7 0 15,2 1 1-15,-8-3-1 16,11 1 1-16,16 1-1 16,2-1 1-16,-2-1-1 15,13-3 1-15,6 0-2 16,6-1 0-16,10-1 1 16,4 1 1-16,2-4-1 15,10 1 1-15,7 3 2 0,-5 1 1 16,4 2 1-16,3 1 0 15,5 2 1-15,6-1 0 16,1-6 0-16,2-1 1 16,0-4 0-16,-1-1 1 15,-2-1-1-15,-10-1 1 16,-11-4 4-16,-15 0 0 16,-12-1-1-16,-14-7 1 15,-25-9-2-15,-24 0 1 16,-38 5-1-16,-28 2 0 15,-29-9 1-15,-31 0 1 16,-33-1-2-16,-36-4 1 16,-28-2-4-16,-26-2 1 15,-23-6 1-15,-21-11 1 16,-25-8-1-16,-28-2 0 16,-29-5 0-16,-24-4 0 15,-27-7-3-15,-20 0 1 0,-38-15-4 16,-30-7 0-16,-19-2-4 15,-25 0 1-15,-21 2 1 16,-25 0 1-16,-21 1-4 16,-19 1 1-16,-13 3 0 15,-15 2 1-15,-13-1 1 16,-14 5 1-16,-7 8-1 16,-13 1 1-16,-15 1-3 15,-11 3 1-15,-3 0-2 16,-6 5 1-16,-15 5-3 15,-5 6 0-15,-4 1-2 0,0 4 1 16,3 5-1-16,-2-1 0 16,-1-3-1-16,-1 6 1 15,1 5-2-15,-7 7 1 16,-8 3-1-16,6 4 1 16,5 1-1-16,7 1 0 15,6 1 0-15,1 9 0 16,5 5 0-16,3 10 0 15,1 13 0-15,1 8 0 16,-6 11 0-16,0 18 0 16,1 29 0-16,4 15 0 15,-5 12 0-15,12 22 0 16,14 23 0-16,17 16 0 16,11 10-1-16,36 14 1 15,47 6-1-15,27-8 0 16,37-13-6-16,33-15 0 0,41-8-24 15,47-18 1-15,124-138-2059 16</inkml:trace>
  <inkml:trace contextRef="#ctx0" brushRef="#br0" timeOffset="27766.03">14055 14905 1657 0,'0'0'0'15,"-25"-20"86"-15,-7 1 1 0,-15-2 52 16,-12-2 0-16,-6-1-65 15,-11 2 1-15,-7 1-39 16,-10-2 1-16,-11-3-16 16,-9-3 1-16,-5-4-6 15,-11 0 0-15,-9 4-5 16,-13-1 0-16,-20 3-1 16,-15 2 0-16,-8 5-4 15,-7 1 1-15,-16 1-2 16,-3 6 0-16,-15 0-2 15,-3 2 0-15,-7 1-1 0,-13 2 1 16,-8 5-2-16,0 1 1 16,-15 1-1-16,-12 1 1 15,-10 1 0-15,-18 5 0 16,5 9 0-16,-6-3 0 16,4 3 0-16,-15 8 0 15,-6 7 0-15,-1 16 1 16,-11 15 0-16,7 13 0 15,10-1 1-15,4 9 0 16,9 6 0-16,9 4 1 16,2 6-3-16,20 10 1 15,21 7-2-15,25 0 1 16,18-6-2-16,32-6 1 16,30-5-1-16,28 1 0 15,38-1-1-15,29 5 1 16,30-4-1-16,34 4 0 0,31 3-4 15,47 2 1-15,48-2-5 16,57 6 1-16,52-2-5 16,50-14 0-16,62-20-4 15,32-28 1-15,25-33-2 16,7-22 1-16,22-13 5 16,24-14 1-16,8-13 5 15,20-22 0-15,3-22 4 16,6-15 0-16,7-15 2 15,-1-20 0-15,-15-24 1 0,-16-11 1 16,-16-9 6-16,-28-13 0 16,-36-11 9-16,-33-6 1 15,-39-11 6-15,-42 10 1 16,-35 4 0-16,-53 19 1 16,-61 23 0-16,-48 18 0 15,-47 11-12-15,-51 15 0 16,-52 16-5-16,-61 21 0 15,-59 26-5-15,-59 32 0 16,-49 41-4-16,-36 42 1 16,-22 44-3-16,-25 45 0 15,-18 47-48-15,-8 37 1 16,1 37-51-16,-2-5 1 16,415-258-1651-16</inkml:trace>
</inkml:ink>
</file>

<file path=ppt/ink/ink2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49:21.831"/>
    </inkml:context>
    <inkml:brush xml:id="br0">
      <inkml:brushProperty name="width" value="0.05292" units="cm"/>
      <inkml:brushProperty name="height" value="0.05292" units="cm"/>
      <inkml:brushProperty name="color" value="#FF0000"/>
    </inkml:brush>
  </inkml:definitions>
  <inkml:trace contextRef="#ctx0" brushRef="#br0">23035 5263 1243 0,'0'0'0'0,"0"0"31"16,-20-9 1-16,6-1 41 15,-7-1 1-15,-9-8 0 0,-4 5 0 16,-4-5-33-16,-3 5 0 16,-1-1-14-16,-4 3 0 15,-5 0-7-15,-4 1 1 16,-5 1-1-16,-5 1 0 15,-6 4-4-15,-8 2 1 16,-2 3 1-16,-7 3 0 16,-13-1-5-16,-1 5 1 15,-2 5-4-15,-13 0 1 16,-8 0-2-16,-4 2 1 16,-5 1-3-16,-10-2 1 15,-10 0-2-15,-6 3 0 16,-13-4 0-16,-2 2 0 15,2 5-1-15,9 2 0 16,7 1 0-16,2 6 0 16,3 0-1-16,6 6 1 0,1 6 0 15,9 2 0-15,15 3 0 16,11 5 1-16,12 0-1 16,13 7 1-16,13 5 1 15,12 4 1-15,15-7-3 16,19 3 1-16,21 2-2 15,21-1 1-15,26 2-2 16,29-2 1-16,27-10-2 16,28-11 0-16,38-13 0 15,38-5 0-15,40-3-1 0,23-9 1 16,22-8-1-16,17-16 0 16,18-21 1-16,1-21 1 15,-9-24 1-15,-2-5 0 16,-1-7 4-16,-10-5 0 15,-15-17 4-15,-27-3 0 16,-35 3 8-16,-42-4 0 16,-44-10 3-16,-47 10 0 15,-45 20 1-15,-51 1 0 16,-53 5 0-16,-73 16 0 16,-82 6-2-16,-82 23 0 15,-75 30-2-15,-85 39 0 16,-64 42-21-16,-58 53 1 15,-40 47-29-15,-13 28 0 16,630-194-1748-16</inkml:trace>
  <inkml:trace contextRef="#ctx0" brushRef="#br0" timeOffset="14950.94">31186 4610 1343 0,'0'0'0'0,"0"0"34"0,0 0 1 16,21 2 29-16,-21-2 0 16,12 0-7-16,-5 3 1 15,-7-3-27-15,11 4 0 16,-11-4-10-16,10 15 0 16,-3 3-5-16,0 8 1 15,-3 14-4-15,-1 6 1 16,3 6-2-16,1 7 0 15,-2 7-2-15,0 5 1 16,4 7-3-16,2 5 1 16,1 3-1-16,2 9 0 15,2 7-2-15,0 2 1 16,0 7-3-16,0 2 1 16,0 4-2-16,-2 11 1 15,0 9-1-15,-2 8 1 16,1 11-1-16,1 2 0 0,0 3 1 15,5 3 1-15,1-3 0 16,-1 3 1-16,0-1-1 16,3 5 0-16,0 3 0 15,0 2 1-15,-6 7-1 16,-4 2 1-16,-2 3 0 16,-1 14 0-16,0 4 3 15,0 2 1-15,0 7 4 0,1 0 1 16,4 0 3-16,-5-1 1 15,-3 0 2-15,-5 3 0 16,3 4 1-16,-4-1 0 16,-4-1-2-16,-1 2 1 15,1 2-2-15,1 7 1 16,-6-4 5-16,-1 4 0 16,-1-4 3-16,0-2 0 15,1-1 4-15,-1-5 1 16,4 1-3-16,-2-3 0 15,-3-2 1-15,0-5 0 16,-2-4-5-16,-1-6 0 16,3-6-4-16,1-10 1 15,-3-14-5-15,-1-6 0 16,-1-13-3-16,2-7 0 16,3-15 1-16,0-9 1 15,-1-9-3-15,-2-14 1 16,-6-4-2-16,3-8 0 0,3-14 0 15,3-11 1-15,2-16-2 16,2-9 0-16,2-9-1 16,0-5 0-16,-1-3 1 15,3-3 0-15,3-11 2 16,-5 8 1-16,5-8 0 16,-7 2 1-16,7-2-3 15,-11 10 1-15,4-4-2 16,7-6 1-16,-9 3-2 15,9-3 0-15,-7 4 1 0,7-4 0 16,0 0-1-16,-7 5 0 16,7-5-2-16,0 0 0 15,-11 0-1-15,11 0 1 16,-10 0-1-16,10 0 0 16,-11 3-3-16,4-1 1 15,-3 0-2-15,-10-1 1 16,-10 1-1-16,-7 2 1 15,-3-1-1-15,-6 1 0 16,-7-1-1-16,-7 4 1 16,-7 0 0-16,-11 1 0 15,-8-1-1-15,-9 2 1 16,-10 3 2-16,-4 0 0 16,-2-3 1-16,-5 0 0 15,-8 3 0-15,-3 0 1 0,0 0-1 16,-7-5 1-1,2-7-2-15,-1 0 1 0,1 3-1 16,3-1 1-16,11-4-3 16,4-1 1-16,1-2-1 15,7-2 1-15,11 0-2 16,6 2 0-16,3 1-2 16,8 1 1-16,11 1-2 15,11 2 0-15,8 2 0 16,11 1 0-16,14 1-1 15,4-1 1-15,1 1-2 0,4-1 0 16,5 0-1-16,9-3 0 16,-7 0-1-16,7 0 0 15,2-6-1-15,12 4 0 16,20 0 0-16,15 0 1 16,15-3-1-16,10-2 0 15,21-1 1-15,18-6 0 16,26-9-2-16,18-8 1 15,23-14-3-15,26-14 1 16,17-8-3-16,6-4 1 16,2-2-3-16,-7 2 1 15,-7 2-4-15,-9 3 1 16,-7 4-6-16,-7-2 1 16,-194 64-2308-16</inkml:trace>
</inkml:ink>
</file>

<file path=ppt/ink/ink2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0:13.014"/>
    </inkml:context>
    <inkml:brush xml:id="br0">
      <inkml:brushProperty name="width" value="0.05292" units="cm"/>
      <inkml:brushProperty name="height" value="0.05292" units="cm"/>
      <inkml:brushProperty name="color" value="#FF0000"/>
    </inkml:brush>
  </inkml:definitions>
  <inkml:trace contextRef="#ctx0" brushRef="#br0">3478 4032 1108 0,'0'0'0'16,"-23"-12"25"-16,6 3 0 15,4 6 22-15,-1 0 0 16,-5-1 4-16,-4 4 0 16,2 4-10-16,1-1 0 15,3 0-19-15,-6 3 1 16,-4 6-1-16,-1 9 1 15,2 4-6-15,-1 12 1 16,1 1-4-16,-1 10 1 16,3 13-4-16,1 10 0 0,-2 15-3 15,0 10 1-15,4 4-3 16,-2 11 1-16,6 13-2 16,-3 11 0-16,-1 14-1 15,-2 17 0-15,-5 18-1 16,-4 11 1-16,2 8 2 15,-7 11 0-15,-3 4 2 16,-6 13 0-16,-4 0 2 16,1 12 0-16,-6 1 2 15,8-4 0-15,6-4 1 0,-1-3 0 16,-2-1 1-16,-6 0 0 16,-4-5-1-16,-1-6 0 15,5-10-1-15,10-5 0 16,12-12-2-16,1-4 1 15,10-8 0-15,2-9 1 16,10-10-1-16,5-13 0 16,9-8-3-16,10-15 1 15,13-17-1-15,14-6 1 16,21-9 0-16,5-8 1 16,6-7-2-16,15-8 0 15,17-1-2-15,12-2 1 16,12 2-1-16,7-1 1 15,17-5-1-15,14-2 1 16,13-4 0-16,9-2 0 16,14-4-1-16,7 1 0 0,7 1 0 15,9-6 0-15,13-4-1 16,13-11 0-16,10-4 0 16,17-2 1-16,17-4-1 15,15 0 1-15,10-2 0 16,8 1 0-16,10-1 0 15,7-1 1-15,2 0-2 16,13 0 1-16,26-2 0 16,1-5 0-16,-1-2 0 0,7-4 0 15,17-2-1-15,7-5 1 16,11-2-1-16,18-5 1 16,20-2-1-16,13-3 0 15,8-1 0-15,4 2 0 16,11 1 0-16,11 4 1 15,1 2-1-15,13-1 0 16,13 1-1-16,10 1 0 16,3-2-1-16,22 4 1 15,4 4-1-15,-1-2 0 16,-4-2-1-16,1 0 1 16,-1-2-1-16,-5-3 0 15,-2 1 0-15,0 1 0 16,1-1 1-16,-3 1 1 15,-6 1 2-15,-11-8 0 16,-11-6 6-16,-12-6 0 16,-14-9 4-16,-29-6 0 15,-17-6 1-15,-10-9 0 0,-15-10 0 16,-30-8 1-16,-23-7-3 16,-20-6 0-16,-28-13-2 15,-13-11 1-15,-13-7-3 16,-14-11 1-16,-12-10 0 15,-18-5 1-15,-15-5-4 16,-12-11 1-16,-11-7 4 16,-19-5 0-16,-8-10 3 15,-14-4 0-15,-9-8-2 0,-25 1 1 16,-31-1 2-16,-24 3 0 16,-20 2 3-16,-25 0 1 15,-29 3 6-15,-29-3 0 16,-34-2 2-16,-27-5 0 15,-26-2-2-15,-31 2 1 16,-38 3-9-16,-35-6 0 16,-25 6-8-16,-28 2 1 15,-35 4-6-15,-26 10 1 16,-38 3-3-16,-31 6 1 16,-20 3-3-16,-35 7 0 15,-25 9-1-15,-33 1 0 16,-24 11-1-16,-22-2 0 15,-11-5-1-15,-17 5 0 16,-30 6 0-16,-13 8 0 16,-12 2 0-16,-30 8 0 0,-16 16 0 15,-23 0 0-15,-46 0-1 16,-26 20 1-16,-30 13-2 16,-43 13 1-16,-36 8-2 15,-24 17 0-15,-26 15-1 16,-35 21 0-16,-11 18-4 15,-12 11 1-15,-19 20-2 16,-1 18 1-16,-6 32-1 16,6 34 1-16,-1 37-8 0,0 55 1 15,-3 57-31-15,28 1 0 16,966-295-2032-16</inkml:trace>
</inkml:ink>
</file>

<file path=ppt/ink/ink2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1:27.081"/>
    </inkml:context>
    <inkml:brush xml:id="br0">
      <inkml:brushProperty name="width" value="0.05292" units="cm"/>
      <inkml:brushProperty name="height" value="0.05292" units="cm"/>
      <inkml:brushProperty name="color" value="#FF0000"/>
    </inkml:brush>
  </inkml:definitions>
  <inkml:trace contextRef="#ctx0" brushRef="#br0">26277 11238 1467 0,'0'0'0'16,"-53"-21"44"-16,-4 2 1 15,-15-3 41-15,-7-6 1 16,-4-5-27-16,-2-5 0 16,-1-3-29-16,-6-1 0 15,-5-3-17-15,-11 5 1 16,-15 2 2-16,-13 5 0 15,-16 4-1-15,-19 3 1 16,-19 4-5-16,-20-1 1 16,-21 1-3-16,-16 3 0 15,-18 5-1-15,-14 3 0 16,-8-1-2-16,-11 0 0 16,-7 3 0-16,-13-3 0 15,-3-3 0-15,-5 1 0 16,-2 2-2-16,-11-4 1 15,0 1-1-15,-6-3 0 16,-10 1 5-16,-6 1 1 0,-13 1 5 16,-4-1 0-16,2 1 3 15,-3-3 1-15,-5 5 0 16,-10-5 0-16,-4-4-1 16,-12-1 0-16,0 6-1 15,0 0 0-15,6 5-5 16,-1-1 1-16,3 5-3 15,-1-3 1-15,-8 5-3 16,0-1 0-16,6 1-2 0,2-1 0 16,3-1-2-16,10-1 1 15,6 9-2-15,1-3 1 16,-2-6 1-16,3 4 0 16,-6 1-1-16,8 4 0 15,10 6 0-15,3 1 1 16,2 1 0-16,-5 6 0 15,-6 3-1-15,7 6 0 16,20-2 0-16,7 5 1 16,3 5-3-16,4 3 1 15,25 6 0-15,-3 5 0 16,-2 7-2-16,8 3 1 16,17 9-2-16,19 6 1 15,13 4-1-15,15 4 0 16,19 5-1-16,19 0 1 15,25-3-1-15,27-4 1 16,29-5-1-16,18 3 0 0,27 4 0 16,21-4 0-1,26-6 0-15,29-1 0 0,29-2 0 16,23-5 0-16,24-3-1 16,31-1 0-16,28-5-3 15,34 0 0-15,28-10-5 16,34-4 1-16,27-3-3 15,29-3 0-15,34-5-4 16,24-2 0-16,20-3 1 16,22-3 0-16,16-6-1 15,26 0 1-15,20-4 2 0,14 5 1 16,15-1 1-16,26 3 0 16,10 3 3-16,31 2 0 15,13 1 2-15,4 5 0 16,-1 7 1-16,22 0 0 15,11-2 1-15,7-2 1 16,7 3 0-16,4-1 0 16,4-4 1-16,24-1 0 15,9-3 0-15,15-9 1 16,15-13 0-16,13-2 0 16,14-3 0-16,21-3 1 15,14-3 1-15,-8 0 1 16,-3-1 0-16,-11 6 1 15,-14 7-1-15,-12 6 1 16,-17 4 0-16,-36 4 1 16,-49-2-1-16,-47 0 0 0,-52-4 0 15,-66-3 1-15,-53-5 1 16,-68-7 0-16,-74-9 0 16,-59-9 1-16,-61-13 0 15,-56-13 0-15,-46-13 8 16,-57-21 1-16,-69-24 13 15,-80-30 0-15,-73-22 6 16,-90-19 0-16,-87-8 1 16,-83-2 0-16,-68 4-4 15,-61 18 0-15,-61 12-6 0,-60 40 0 16,-59 40-8-16,-45 46 0 16,-25 47-13-16,-24 67 1 15,-52 75-6-15,-28 68 0 16,-50 67 0-16,8 26 0 15,1058-322-2093-15</inkml:trace>
  <inkml:trace contextRef="#ctx0" brushRef="#br0" timeOffset="10383.01">2701 12420 1287 0,'0'0'0'16,"0"0"19"-16,0 0 0 15,0 0 23-15,0 0 0 16,0 0-9-16,0 0 0 16,-22 43-17-16,14-10 0 15,-7 2-6-15,3 1 0 16,1 6-4-16,8 1 0 15,1 7-3-15,2 6 1 16,0 6-2-16,-3 5 1 0,3 1-2 16,0 10 1-16,0 12-1 15,0 10 0-15,0 8 0 16,0 13 0-16,0 10 0 16,5 11 0-16,4 9 0 15,3 8 0-15,2-5-1 16,4 0 1-16,10 0 0 15,4-4 0-15,8-9 0 0,5-1 1 16,6-3 0-16,7 1 0 16,14-1 0-16,13-1 1 15,5-4 0-15,10-6 0 16,13-3 1-16,9-9 0 16,14-10 1-16,17-5 1 15,18-9 0-15,23-4 1 16,11-11 0-16,19-11 0 15,16-12 0-15,17-6 0 16,15-6-1-16,21-5 0 16,23-6-2-16,13-5 0 15,5-4-1-15,24-5 1 16,16-3-2-16,5-3 1 16,14-4 0-16,8-1 0 15,6-6 1-15,18-5 1 16,8-7 2-16,6 0 0 15,3 4 0-15,5-1 1 0,13 1 4 16,0 3 1-16,1 5 5 16,1 1 1-16,5 1 4 15,4 3 0-15,-1 6 1 16,1 5 1-16,10 3 2 16,-1 2 1-16,1 2-4 15,3-4 0-15,13-5-3 16,1-2 1-16,2 4-3 0,10 0 1 15,9-3-2-15,-2-5 1 16,-4 0-6-16,-3-8 1 16,-2-8-1-16,5-13 1 15,7-10-2-15,6-17 0 16,3-17 2-16,-3-4 1 16,-8-4-4-16,3-6 1 15,4-14 0-15,-6-4 1 16,-13 2-2-16,-12-7 1 15,-16-5 2-15,-16 2 0 16,-19 0 0-16,-34-1 1 16,-24-2-2-16,-29 1 1 15,-30 10 0-15,-31 0 0 16,-32-6-3-16,-34 4 0 16,-33 3 0-16,-39 3 1 15,-35 3-3-15,-27-2 1 16,-21 1-2-16,-28 6 1 15,-27 9-1-15,-22-1 1 0,-20-2-5 16,-23 3 1-16,-25 7-3 16,-22 1 1-16,-25 5-1 15,-22 6 0-15,-29 5-2 16,-30 2 1-16,-25 2-1 16,-30 3 0-16,-27 8-1 15,-22 7 1-15,-20 10-2 16,-18 1 1-16,-10 2-1 15,-14 5 0-15,-10-1-2 16,-17 3 1-16,0 0-2 0,-1 1 1 16,-6 1-2-16,-4-2 1 15,-10-2 0-15,0 2 0 16,-1 3 1-16,-6-5 0 16,2 0 0-16,0 4 1 15,-2 6 1-15,-3-1 1 16,-6-2 0-16,4-1 1 15,-2-3-1-15,0 3 1 16,-2 1-1-16,-6 0 1 16,3-9-1-16,3-1 1 15,9-4-1-15,-1-1 0 16,-5 6 0-16,1 1 0 16,4-4 0-16,-1 5 1 15,4 2-1-15,0 3 1 16,11 0-1-16,-2 1 1 15,5-3-1-15,1 1 0 16,-2-1 0-16,3 3 0 0,-6-1 0 16,8 0 0-16,1 1 0 15,7-4 0-15,8 0 0 16,5-1 1-16,-4 5 0 16,13-1 0-16,-10-3 0 15,6 0 0-15,11 0 0 16,-2 1 0-16,3 1 0 15,1 1 1-15,-4 4-1 16,12 9 1-16,5 6 1 16,6 4 0-16,3 7 1 0,10 10 1 15,8 12 0-15,-4 16 1 16,4 15 0-16,0 6 1 16,7 3-3-16,16 7 0 15,16 7-2-15,24 2 1 16,6-1-3-16,31-6 1 15,22-7-19-15,19-16 1 16,180-69-1802-16</inkml:trace>
  <inkml:trace contextRef="#ctx0" brushRef="#br0" timeOffset="27700.97">16967 15696 1724 0,'0'0'0'16,"-7"-36"70"-16,-4 3 1 0,-5 2 30 16,-10 0 0-16,-6 1-42 15,-5-1 1-15,-5-9-29 16,-6 4 1-16,-1 10-14 16,-9 7 0-16,-9 5 0 15,-6 9 1-15,-1 8-9 16,-7 11 0-16,-14 4 0 15,-8 7 1-15,-1 5-2 16,-14 1 1-16,-11 0-6 0,-3-1 0 16,-4-1-3-16,-12 0 0 15,-14-4-1-15,-9-3 0 16,-7 1 0-16,-9-4 0 16,-6-7-1-16,-4-4 0 15,-11 1 1-15,-6 0 0 16,-6-4 0-16,-6 0 0 15,-7 2 1-15,2 2 0 16,-7-4 1-16,-7 4 1 16,1-2 0-16,-1-2 1 15,-2-2 1-15,-7 4 0 16,-3 5 0-16,-17 2 1 16,1 2 0-16,-6-4 0 15,8-9-1-15,-3-1 0 16,1-2 0-16,3 0 1 15,7-2-1-15,2-3 0 16,7 0-1-16,-4 0 0 0,-1-1 0 16,2-2 1-16,6-6-1 15,1 2 0-15,1 5 0 16,7 0 0-16,8 0 2 16,1 0 0-16,11 0 2 15,10 0 0-15,9 0 2 16,13 2 0-16,4 0 0 15,7 3 0-15,6 2 0 16,10 2 0-16,15-4-1 0,16 1 1 16,16-1-1-1,8-2 0-15,13-1-2 0,-1 0 0 16,10 5 6-16,10 2 1 16,13-1 3-16,8 1 0 15,9 0 0-15,6 0 1 16,4-1 9-16,4 1 0 15,6 0 0-15,7-2 0 16,1 0-1-16,4 2 1 16,2 3-6-16,-1 10 0 15,8 16-10-15,8 13 1 16,26 15-8-16,11-18 1 16,-40-41-2234-16</inkml:trace>
  <inkml:trace contextRef="#ctx0" brushRef="#br0" timeOffset="28034.51">11151 15964 2486 0,'0'0'0'15,"18"-31"60"-15,-6 9 1 16,-6 1-34-16,-6 5 0 16,-4 8-31-16,-7-1 0 15,11 9-1986-15</inkml:trace>
  <inkml:trace contextRef="#ctx0" brushRef="#br0" timeOffset="28455.11">14026 16639 2497 0,'0'0'0'15,"0"0"54"-15,0 0 1 16,23-20-54-16,-16-3 1 16,-14-6-18-16,-17-1 0 15,24 30-1917-15</inkml:trace>
  <inkml:trace contextRef="#ctx0" brushRef="#br0" timeOffset="28737.84">12614 14829 2687 0,'0'0'0'0,"0"0"4"0,12 9 1 16,-2-2 45-16,3 0 1 16,-13-7 72-16,9 3 0 15,-9-3-67-15,0 0 1 16,0 0-25-16,-27-9 0 15,27 9-2447-15</inkml:trace>
  <inkml:trace contextRef="#ctx0" brushRef="#br0" timeOffset="29039.09">12128 15023 2855 0,'0'0'0'0,"0"0"121"15,23 7 1-15,-3-2-70 16,1 7 1-16,-7 6-66 16,-14 13 1-16,-23 15-120 15,-12 1 1-15,35-47-2056 16</inkml:trace>
</inkml:ink>
</file>

<file path=ppt/ink/ink2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2:24.031"/>
    </inkml:context>
    <inkml:brush xml:id="br0">
      <inkml:brushProperty name="width" value="0.05292" units="cm"/>
      <inkml:brushProperty name="height" value="0.05292" units="cm"/>
      <inkml:brushProperty name="color" value="#FF0000"/>
    </inkml:brush>
  </inkml:definitions>
  <inkml:trace contextRef="#ctx0" brushRef="#br0">10772 7369 1052 0,'0'0'0'0,"0"0"14"0,0 0 0 16,0 0 18-16,12 22 1 16,-8-4-2-16,5-1 1 15,-4 7-14-15,4 0 1 16,9 6-7-16,4-3 1 15,3 3-4-15,9-1 0 16,3-11-1-16,7 1 1 16,16 1-1-16,12 1 0 15,22 0-1-15,15-7 1 16,9-7 0-16,21-7 0 16,18-4 0-16,16-1 0 15,25-5 3-15,24-1 0 16,16-1 5-16,13 2 0 15,4 3 3-15,12 3 1 16,4 4-3-16,6-3 0 16,6 3 6-16,1 0 1 0,1-5 0 15,3 1 0-15,6 1 5 16,19-1 1-16,13-1 1 16,2-4 0-16,12-11-2 15,6 4 0-15,11 2 9 16,-1 0 1-16,5 1 4 15,5 0 0-15,0 5 3 16,3-1 0-16,9 2-6 16,-10 7 1-16,-10 9-7 0,-7 1 1 15,-12-1-5-15,-18-4 0 16,-16 2 18-16,-12 2 1 16,-20-8 3-16,-20 3 1 15,-31-1 6-15,-23-3 0 16,-15 0-4-16,-20 0 0 15,-16 0-7-15,-21-5 1 16,-20-3-11-16,-13-3 0 16,-9 2 0-16,-4-4 0 15,-9-1-6-15,-8 0 1 16,-8 5-7-16,-15-1 1 16,-12 3-5-16,-6 4 1 15,2-6-1-15,-2 2 1 16,-2 2-3-16,0-7 0 15,4-7-3-15,2-2 0 16,-8 4 1-16,2-1 1 0,-5 3-6 16,2-1 1-1,-1-3-8-15,4 0 0 0,6-7-6 16,6-3 1-16,8-6-7 16,3-3 1-16,-44 38-2441 15</inkml:trace>
  <inkml:trace contextRef="#ctx0" brushRef="#br0" timeOffset="5348.79">16967 7838 1803 0,'0'0'0'16,"-11"34"81"-16,2 1 0 0,-8 15 19 0,-3-3 0 16,-3-4-44-16,2-5 0 15,-2-5-34-15,2 0 1 16,5 0-12-16,4 8 0 16,3 10 1-16,4-1 0 15,1 7 0-15,10 2 1 16,11-7-2-16,12-2 1 15,11-9-4-15,18-4 0 16,22-4-3-16,15-1 0 16,12-2 0-16,21-2 0 15,25 1-1-15,18 0 0 16,20 4-1-16,11 0 1 16,8 0 0-16,14 3 0 15,-1 2 0-15,6-1 0 16,7-4 1-16,6-6 0 15,7-4 2-15,8-9 0 0,9-7 1 16,22-7 1-16,22-7 0 16,13-4 0-16,4-4 3 15,6-1 1-15,14-1-1 16,-6-7 0-16,-4-2 1 16,-13 1 0-16,-1 1-1 15,-12-5 0-15,-6-4-1 16,-32-9 0-16,-26-3-3 15,-26 4 1-15,-15-4-1 16,-30 0 0-16,-28-2 0 16,-28 4 0-16,-24 1 4 0,-35 1 1 15,-24-2 3-15,-22-6 0 16,-28-8 1-16,-26 0 0 16,-31-2-2-16,-29 0 0 15,-28-1-4-15,-18-3 1 16,-22-2-5-16,-29-6 1 15,-23 7-3-15,-21 0 1 16,-21-2-2-16,-16 2 1 16,-22 1-3-16,-33 5 1 15,-23-1 0-15,-29 5 0 16,-31 9-1-16,-8 0 0 16,-18 4-1-16,-9 9 1 15,-5 10 0-15,-18 12 0 16,-10 13 0-16,-14 25 0 15,-11 18-1-15,-21 44 1 16,-9 38-2-16,-23 46 1 0,-20 47-2 16,15 52 0-16,26 53-7 15,55 4 1-15,485-330-2171 16</inkml:trace>
</inkml:ink>
</file>

<file path=ppt/ink/ink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08:05.335"/>
    </inkml:context>
    <inkml:brush xml:id="br0">
      <inkml:brushProperty name="width" value="0.05292" units="cm"/>
      <inkml:brushProperty name="height" value="0.05292" units="cm"/>
      <inkml:brushProperty name="color" value="#FF0000"/>
    </inkml:brush>
  </inkml:definitions>
  <inkml:trace contextRef="#ctx0" brushRef="#br0">27178 11680 1063 0,'0'0'0'16,"32"-18"33"-16,-2 4 1 16,0 4 57-16,7-2 1 15,9 3 5-15,7 2 1 16,7 2-29-16,7-2 1 15,7 2-12-15,14 5 0 16,18 9-12-16,12 5 0 0,11 3-12 16,6 4 0-16,8 5 4 15,7-6 0-15,4-2 3 16,-11-6 1-16,-15-5 2 16,-9-4 0-16,-7-1-1 15,-4 1 1-15,-15-3-8 16,-15 0 0-16,-11-3-8 15,-19 1 1-15,-48 2-1819 16</inkml:trace>
  <inkml:trace contextRef="#ctx0" brushRef="#br0" timeOffset="983.75">2679 13067 1220 0,'22'0'0'0,"32"0"30"0,33-3 1 15,17-6 33-15,21-8 0 16,13-9-15-16,22-5 1 15,25-7-16-15,20-4 0 16,10 1-6-16,16 1 0 16,9 0-5-16,7 12 1 15,12 9 1-15,-1 18 1 16,-1 6-1-16,-6 17 1 16,-6 18-1-16,-10 9 0 15,-6 3-12-15,-3-4 1 16,-8-1-1-16,-2-11 1 15,-216-36-1428-15</inkml:trace>
</inkml:ink>
</file>

<file path=ppt/ink/ink3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5:10.800"/>
    </inkml:context>
    <inkml:brush xml:id="br0">
      <inkml:brushProperty name="width" value="0.05292" units="cm"/>
      <inkml:brushProperty name="height" value="0.05292" units="cm"/>
      <inkml:brushProperty name="color" value="#FF0000"/>
    </inkml:brush>
  </inkml:definitions>
  <inkml:trace contextRef="#ctx0" brushRef="#br0">2882 8610 1343 0,'0'0'0'15,"0"0"37"-15,35 3 1 16,-3 6 37-16,9 3 0 16,8 0-20-16,11 0 0 15,7-3-30-15,5-6 0 16,1 2-4-16,8-1 1 15,14 4-9-15,9 5 0 16,9 0 1-16,9-1 1 16,19-5-7-16,16 2 0 15,23 0 2-15,19-6 1 16,13-1-1-16,15 1 0 16,12 3-1-16,18 0 1 15,9-2 1-15,18-2 0 16,20-4 2-16,15-8 1 15,25-4-5-15,9 2 1 16,8 5 6-16,5 5 0 0,-1-3 7 16,23 6 0-16,14 8 4 15,0 2 0-15,-3-5 9 16,19 0 0-16,16-1-1 16,8-3 0-16,5 4-4 15,15-2 1-15,12-2-6 16,4 1 0-16,2 9-4 15,5 0 1-15,4 9-3 16,3-5 0-16,23-2-2 16,12-2 1-16,6-7-4 15,10-5 1-15,4-2-1 16,7-10 1-16,19 0-1 0,-7-9 1 16,-1-12-1-16,5-3 1 15,5-6-1-15,-11-1 1 16,-14-4-1-16,-13 4 1 15,-19 0-2-15,-36 0 0 16,-38-2-2-16,-42-2 1 16,-36 7-2-16,-53-1 0 15,-46-4 1-15,-52 3 0 16,-47 4 2-16,-52 2 1 16,-45-9 4-16,-36-2 1 15,-26-2-3-15,-34-9 1 16,-37-6-1-16,-37 5 0 15,-40-7-6-15,-50-3 0 16,-47-2-5-16,-44 3 0 0,-29 3-4 16,-33 2 1-16,-36 3-2 15,-26 6 0-15,-28 7-1 16,-23 7 0-16,-16 1 0 16,-16 4 0-16,-7 6-1 15,-8-4 1-15,-5-12-2 16,-16 3 1-16,-12 4-1 15,1 2 1-15,-6-4 0 16,-5 5 0-16,-16-1 0 16,-11 8 0-16,-8 2 0 15,-9 6 0-15,-9 8 0 0,-2 3 0 16,-1 2 0-16,-4 5 0 16,-4 4 0-16,-19 5 0 15,-7-2-1-15,-1 7 1 16,-1 7-1-16,-2 4 1 15,-10 8 0-15,-7 7 0 16,-5 9 0-16,1 17 1 16,5 15-1-16,8 20 1 15,1 8-1-15,19 30 1 16,14 39-3-16,35 13 0 16,43 14-7-16,57 8 1 15,46 8-17-15,60-9 1 16,-658 364 25-16</inkml:trace>
  <inkml:trace contextRef="#ctx0" brushRef="#br0" timeOffset="14613.18">3064 9856 1052 0,'0'0'0'0,"48"5"16"15,-3-2 0-15,7-3 22 16,4 0 0-16,-5 4 10 15,2-4 0-15,2 0 6 0,-1 0 1 16,10-4-26-16,3-1 0 16,5 3-9-16,1 2 0 15,4 4 4-15,8 3 1 16,10 1 1-16,4-1 0 16,5 2 5-16,5 1 1 15,17 2 0-15,-3-1 1 16,6-3-6-16,0 1 0 15,10 1 10-15,4 3 0 16,7-3 1-16,3 2 1 16,-5-3-3-16,2-1 1 15,7 4 1-15,7-3 0 16,7 3-11-16,6-3 1 16,-1 0-3-16,1-3 1 0,2 0 1 15,1-6 0-15,7-6-1 16,7 3 0-16,9 0-1 15,4-1 1-15,1-3-1 16,0 2 0-16,4 3-3 16,6-3 0-16,6 2-4 15,-1-6 0-15,-3 5-1 16,2-1 0-16,2 0-3 16,2-2 1-16,5 4 1 15,0-2 1-15,2 1-3 16,-2 2 1-16,-2 1-1 0,8 1 1 15,3-6-2-15,-2 5 0 16,-4 1 0-16,10 0 1 16,-1 0 0-16,8 1 0 15,1 1-1-15,2 2 0 16,-5-1 0-16,3 1 1 16,0 1-2-16,2-4 0 15,-3 6-1-15,6-1 0 16,-3 0-1-16,4 0 1 15,-3-6 0-15,10 3 1 16,0 2-2-16,3 2 1 16,0 0-1-16,3-2 0 15,-4-1 1-15,-1 1 1 16,0-3 0-16,-1 1 1 16,-6-1-2-16,4-4 1 0,3-3 0 15,10-2 1 1,-5 0 0-16,8 2 1 0,-2-4-2 15,-2-3 1-15,-2 2-2 16,1-1 1-16,-2 1-3 16,1 0 0-16,-10 1 4 15,-6 4 0-15,-13 1 3 16,-15 3 0-16,-12 1 3 16,-9 0 0-16,-16 0 0 15,-12 0 0-15,-16 0-1 16,-16-2 1-16,-15-2-4 0,-15 3 1 15,-14-4-1-15,-10 1 1 16,-15 1-1-16,-9 1 0 16,-10 2-2-16,-8 0 1 15,-14 0-2-15,-4 0 0 16,-4 0-1-16,-5 0 0 16,-6 0-1-16,-5 0 0 15,-2 0-1-15,-1 2 1 16,-11-2-1-16,9 3 0 15,-9-3 0-15,9-7 0 16,-1 4-2-16,1 1 0 16,-2-3 0-16,0-2 0 15,2-5-1-15,4-4 0 16,-1 2-4-16,7 6 0 16,13 4-2-16,3-4 0 15,-35 8-2627-15</inkml:trace>
  <inkml:trace contextRef="#ctx0" brushRef="#br0" timeOffset="27864.72">2522 11423 1231 0,'0'0'0'0,"25"-24"23"0,3 3 1 16,16 2 28-16,11 9 1 15,3 3-12-15,6 2 0 16,-4-2-21-16,3 2 0 16,13 5-10-16,9 2 1 15,6 1-4-15,5 4 1 16,6 2-3-16,7 3 1 15,13 8-1-15,14-2 1 16,3-3 0-16,11 3 0 16,7 2 0-16,5-1 0 15,10 2 0-15,9-2 1 16,13-1 3-16,6-3 0 16,11-1 1-16,10-7 1 15,1-9 1-15,16 2 0 16,2 0 1-16,14 0 0 15,2 0 5-15,7 0 0 0,-2 4 2 16,10 1 0-16,10 2-1 16,-1 1 0-16,1 1 1 15,3-4 1-15,3-1-3 16,20 3 1-16,9 5-2 16,-2 0 1-16,0-2-3 15,-2 2 0-15,13 0-3 16,10 2 1-16,-2 0-1 15,6 0 1-15,-8-2-4 16,10-7 1-16,13-1-1 0,8-6 0 16,15-3 2-16,-1-2 1 15,-6-2 0-15,4-1 1 16,2-1 2-16,2 5 1 16,-8-7-1-16,-7 1 1 15,-8-2 0-15,-6-1 0 16,-3-4-1-16,-11-4 1 15,-26-1-1-15,-13-5 1 16,-14-4-1-16,-21 0 0 16,-14-5 0-16,-26-2 0 15,-25 0 0-15,-20 0 0 16,-19 1-2-16,-32 1 0 16,-23-4-1-16,-22 6 0 15,-17-4 6-15,-20-9 0 16,-20-6-1-16,-23-2 1 15,-25 2-1-15,-23 4 1 0,-26-2-5 16,-26-1 0-16,-27-1-2 16,-27-1 0-16,-35-4-1 15,-22 4 0-15,-29 3-4 16,-18 3 0-16,-17 1-2 16,-9 4 1-16,-23 4-3 15,-14-4 1-15,-3 3-2 16,-6 1 1-16,-18-4-1 15,-8 3 0-15,-4 0-1 16,-15 1 0-16,-6 5 0 16,-4-1 0-16,2 3-1 0,-5 4 1 15,-10 6-1-15,-8-4 1 16,-3 2-1-16,1 2 1 16,-1 5-1-16,-4 5 0 15,-1 0 0-15,1 4 0 16,0 5 0-16,2 1 0 15,4 3 0-15,-1 1 0 16,3 5 0-16,-6 3 0 16,-6 10 0-16,-6 4 0 15,-2 4 0-15,-2 2 0 16,5 10-1-16,3 9 1 16,4 13-1-16,22 11 1 15,17 19-1-15,15 2 0 16,9 1-1-16,37 8 0 15,34 10-1-15,29-8 1 16,35-2-3-16,32-3 1 16,37-2-3-16,33 2 1 0,39 4-5 15,30-12 1-15,38-7-10 16,39-12 0-16,42-12-11 16,34-10 0-16,29-13-12 15,44-7 1-15,51-4-8 16,41-12 1-16,52-13-1 15,47-8 0-15,40-8 0 16,49-6 1-16,32-3 7 0,9 8 0 16,18 5 1-1,10 12 0-15,18 7 12 0,-2 12 1 16,7 5-7-16,0 13 1 16,11 9 3-16,-22-11 1 15,-541-35-1299-15</inkml:trace>
  <inkml:trace contextRef="#ctx0" brushRef="#br0" timeOffset="65247.33">17739 12159 1646 0,'0'0'0'16,"-19"-23"49"-16,-9 3 1 15,-13-5 52-15,-12-2 1 16,-10-3-24-16,-8-3 0 16,-3 2-30-16,-5 0 1 15,-8-2-27-15,-4 4 0 16,-13 6-11-16,-9 3 0 16,-7-1 2-16,-9 3 1 0,-10 5-1 15,-15 1 1-15,-12-1-2 16,-10 3 0-16,-6-4 1 15,-6 2 0-15,6-3-2 16,-2 1 1-16,-3-5 0 16,2 0 0-16,-9 0-1 15,4-2 0-15,-3-3 1 16,-4-1 0-16,-4 1 0 16,-11 5 1-16,-8 3-2 15,-1-1 1-15,-1 0-2 0,5 3 1 16,-4 0-2-16,5 6 1 15,-1-1-3-15,0 5 0 16,0 4 0-16,-4 6 0 16,11-3-2-16,4 1 1 15,0 4-2-15,6 6 1 16,10 2-1-16,13 8 1 16,19 0-2-16,15 5 1 15,10-4-2-15,22 4 0 16,25 9-1-16,8 4 1 15,15-1-1-15,10 4 0 16,16 12-2-16,10 2 1 16,22 5-1-16,14 2 0 15,19-2 0-15,16 5 0 16,11-3-1-16,19-4 0 16,23 6-5-16,12-1 1 0,17 4-4 15,23 0 1-15,23 2-9 16,23 3 1-16,26 2-7 15,17 0 1-15,25-9 0 16,24-8 1-16,27-4 4 16,20-5 1-16,4-6-2 15,19-4 1-15,13-8 5 16,-5-8 1-16,-9-3-1 16,8-13 1-16,4-13 8 15,3-9 0-15,-4-7 3 16,-16-6 0-16,-21-7 1 0,-29-6 1 15,-15-6 4-15,-25-6 1 16,-21-7 6-16,-35-9 1 16,-34-6 4-16,-32-1 1 15,-31 4-1-15,-33-6 1 16,-27 1-1-16,-27-9 1 16,-33-7 1-16,-29 3 0 15,-27-6-2-15,-40-6 1 16,-33-6-3-16,-43-6 0 15,-36-2-2-15,-38 3 0 16,-36-1-4-16,-41 12 1 16,-36 16-3-16,-38 16 0 15,-30 18-3-15,-36 28 0 16,-26 25-5-16,-51 39 1 16,-47 42-2-16,-43 55 1 0,-20 56-4 15,-24 55 0 1,686-251-2049-16</inkml:trace>
</inkml:ink>
</file>

<file path=ppt/ink/ink3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7:40.014"/>
    </inkml:context>
    <inkml:brush xml:id="br0">
      <inkml:brushProperty name="width" value="0.05292" units="cm"/>
      <inkml:brushProperty name="height" value="0.05292" units="cm"/>
      <inkml:brushProperty name="color" value="#FF0000"/>
    </inkml:brush>
  </inkml:definitions>
  <inkml:trace contextRef="#ctx0" brushRef="#br0">2692 4065 1657 0,'23'14'0'0,"35"14"61"0,14 1 1 15,11-8 55-15,16-6 1 16,14-1-48-16,8-2 1 16,10-3-40-16,10 0 0 15,7 1-13-15,25-1 1 16,16-1-7-16,19-4 1 16,7-4-6-16,11-4 1 15,16-3-3-15,1 2 1 0,6 2-3 16,8 1 1-16,10-1-2 15,2-1 1-15,19-1 1 16,-2 1 0-16,-1 1 0 16,7 0 1-16,14 1 0 15,8 2 1-15,2 3 0 16,-2-1 0-16,-2-4 0 16,6-1 0-16,19-1 0 15,-2-1 1-15,-9-2 0 16,13-1 0-16,17 4 0 0,4-1 0 15,-4-4-1-15,15-3 0 16,13 3 0-16,6-1 1 16,7 1-1-16,3 1 1 15,3-1-2-15,2 1 1 16,3-5 0-16,1 1 0 16,4 0-1-16,3-5 0 15,-2-2 0-15,-3 2 1 16,-1-8-2-16,-13-1 1 15,-16-7 0-15,-23-3 0 16,-16-2 3-16,-18-10 0 16,-13-6 5-16,-31-1 0 15,-29-6 4-15,-36-7 0 16,-40-1 3-16,-40-2 0 16,-31 2 1-16,-33 3 1 15,-32-3-2-15,-25 2 1 0,-26-6-4 16,-31 2 0-16,-27 0-5 15,-27 0 1-15,-25 2-2 16,-42-6 0-16,-34-2-5 16,-27-3 0-16,-26 2-4 15,-21 0 0-15,-20 4-2 16,-22-8 1-16,-25-1-1 16,-12 4 0-16,-2 4-2 15,-14 1 0-15,-12 5-2 16,-7-6 1-16,-4 4-5 15,-7 2 1-15,-10 7-2 0,3 5 1 16,2 7-1-16,-6 1 1 16,-8-1-3-16,-2 0 1 15,-2 1 0-15,-2 3 0 16,-1 6 0-16,3 2 1 16,4-2-1-16,5 9 1 15,11 6 0-15,1 1 0 16,2 3 0-16,0 6 1 15,0 10 1-15,-1 1 0 16,-4-1 1-16,-1 7 0 16,12 8 0-16,-6 7 0 15,-5 4 0-15,-6 12 0 16,-3 17 1-16,-5 7 0 16,-2 9-1-16,7 12 1 0,9 5 0 15,19 12 0-15,37 4-4 16,18 13 0-1,12 23-4-15,22 11 1 0,28 10-3 16,40 10 1-16,32 12-2 16,35 2 1-16,43-2-3 15,34 11 0-15,37 3 0 16,36 2 1-16,35-9-3 16,48-21 1-16,60-27 4 15,48-30 1-15,53-25-1 16,45-17 1-16,50-18 3 15,25-14 0-15,15-9 4 0,9-15 0 16,9-14 5-16,11-11 0 16,3-5 2-16,-5-6 0 15,-9-3 0-15,-12-3 0 16,-376 33-1683-16</inkml:trace>
  <inkml:trace contextRef="#ctx0" brushRef="#br0" timeOffset="4450.27">5659 13041 1343 0,'0'0'0'16,"22"13"29"-16,5-1 0 0,1 7 37 15,13 3 0-15,8 2-15 16,2-4 1-16,2-10-26 15,-7-5 0-15,-2 0-8 16,6 0 0-16,1 1-2 16,16-5 1-16,9 5 3 15,1 1 0-15,-1-1-5 16,2 3 0-16,-3 5 4 16,8-2 0-16,11-5-1 0,1 0 1 15,0 0 5-15,4 0 1 16,14-4-5-16,3-3 1 15,3 0 3-15,-5-7 0 16,8-1-7-16,-2-1 1 16,-7 0 2-16,0 4 1 15,8 2-4-15,-2-1 1 16,2 1 3-16,3 1 0 16,1 2 3-16,2 2 1 15,4 1 2-15,-1 1 1 16,1 1-1-16,1 0 0 15,7-1-1-15,6-4 0 16,-4-6-3-16,-5-2 0 16,1-3 0-16,8 1 0 15,9-2-3-15,-1 1 1 16,-3 3-4-16,7-1 0 16,2-1 1-16,3 3 1 0,9-4-6 15,2 4 1-15,-2 4 0 16,2 0 0-16,5-1-2 15,-2-1 1-15,3-2 1 16,4 0 1-16,-1 0 2 16,6-3 1-16,-2 1-3 15,-1 2 1-15,9 0-3 16,-4 0 1-16,-1 0-2 16,-7 0 0-16,-11 1-3 15,0 2 1-15,2 6-3 0,1 6 1 16,5-1-2-16,-1 2 0 15,-2-2-2-15,-3 0 1 16,2 2-1-16,-4 1 0 16,2 0 2-16,-2 1 0 15,2-1-2-15,3-1 1 16,0-4-1-16,-6-2 0 16,-3 1 2-16,-5-1 1 15,6-4 1-15,0 1 1 16,4 5-3-16,5-3 1 15,-1 1-2-15,2 0 1 16,-8 1-1-16,-1-1 1 16,-1 1-2-16,-1-4 1 15,4-5-1-15,2-2 0 16,7 0-1-16,2-5 0 16,3 0-1-16,-3-1 1 15,-6 1 0-15,2 0 0 0,2 4 1 16,2 2 0-16,3-1 0 15,2 4 1-15,0 1 1 16,0 1 1-16,0 1-2 16,3 0 1-16,3 0-1 15,-1 0 0-15,5 0-1 16,1 0 0-16,5 0 0 16,1 0 1-16,-1 0-1 15,2 1 0-15,1 1 2 0,-3 3 1 16,-2 2 0-16,0 2 0 15,4-2 2-15,1-2 1 16,-5-2-1-16,4 4 1 16,1-2-1-16,-5 2 1 15,-3-1-1-15,-2-3 0 16,0 2-1-16,-1 0 1 16,-6-3-2-16,-2 0 0 15,-5 1 0-15,-6 1 0 16,-5-1 1-16,-7 1 1 15,-10 1 1-15,-17-3 0 16,-13-1 1-16,-11-1 1 16,-11 2 1-16,-3 0 0 15,-6-4-1-15,-10 0 1 16,-9 4-2-16,-12 2 1 16,-16-3-3-16,-11-1 0 0,-10 0-5 15,-8 2 1-15,-4 0-5 16,-4 5 0-16,-8 5-5 15,-8 2 0-15,7-14-2544 16</inkml:trace>
  <inkml:trace contextRef="#ctx0" brushRef="#br0" timeOffset="6100.41">3600 14128 1209 0,'0'0'0'16,"0"0"38"-16,27-19 1 16,-5 5 32-16,1 2 0 15,6 4-22-15,6-1 1 16,0 4-25-16,6 1 1 16,-1 10-10-16,10 4 0 15,6 7-7-15,9 7 1 16,4 1 3-16,4 1 0 15,-6-6 0-15,5-1 1 16,18 0 0-16,5-1 1 16,4-4 0-16,5-7 0 15,11-1-2-15,5 1 1 16,-6 0 8-16,4 0 1 16,13 2 5-16,-1 1 1 15,-13 2 2-15,1 0 0 0,7-1-2 16,2 1 1-1,-9 0-5-15,1 0 1 0,2 0-4 16,-1-1 0-16,-2-3 2 16,-5-1 1-16,6 0-1 15,-1 2 0-15,-2 0 11 16,1 1 0-16,-8 2-6 16,0 0 1-16,-1-1 9 15,-1-3 0-15,3-1-5 16,-3-2 0-16,1-1-1 15,-2-4 0-15,7-7 0 0,-2-2 0 16,-12 1-1-16,5 1 0 16,0-2 0-16,0 0 0 15,-9 2 0-15,4 0 0 16,14 2-5-16,-4 2 0 16,-7 1-4-16,-1 2 0 15,7 5-5-15,1 0 1 16,-9-1-4-16,3-2 0 15,-4 1-6-15,-1 1 1 16,3-3-2-16,-2-4 1 16,-1-6-1-16,7-3 0 15,0 2 1-15,3-2 1 16,-6 1 0-16,2 1 1 16,6-2 1-16,-3-2 0 15,-8 2-1-15,5 3 1 16,5 4-3-16,-4-2 1 15,-12-5-1-15,-1 1 0 0,-1 6-2 16,1 2 0-16,-5 1 0 16,-10 0 0-16,-10 1 0 15,-3 1 0-15,-6 3-1 16,-2 2 0-16,-3-3 0 16,-12 1 0-16,-18 1 0 15,-6-1 0-15,1 1 2 16,-4-1 0-16,-14-3-1 15,6 7 0-15,-6-7-3 16,-11 16 1-16,-12 6-3 0,-12-10 0 16,35-12-2437-16</inkml:trace>
</inkml:ink>
</file>

<file path=ppt/ink/ink3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8:10.115"/>
    </inkml:context>
    <inkml:brush xml:id="br0">
      <inkml:brushProperty name="width" value="0.05292" units="cm"/>
      <inkml:brushProperty name="height" value="0.05292" units="cm"/>
      <inkml:brushProperty name="color" value="#FF0000"/>
    </inkml:brush>
  </inkml:definitions>
  <inkml:trace contextRef="#ctx0" brushRef="#br0">4142 6344 1097 0,'0'0'0'0,"0"0"24"16,0 0 1-16,0 0 27 15,0 0 1-15,-6 18-6 16,-1-3 1-16,-2 1-11 15,-5 4 0-15,-5 1-12 16,-2 5 0-16,-7 7-8 0,1 12 0 16,1 12 1-16,-3 9 0 15,-6 5-1 1,0 10 0-16,3 11-3 0,-1 10 1 16,-3 11-2-16,-8 11 0 15,-2 11-2-15,-8 16 1 16,-5 13-2-16,-1 16 1 15,2 7-3-15,5 7 1 16,8 8-1-16,-1 8 0 16,5 6-2-16,-3 7 1 15,-5 11-2-15,3 1 1 16,0-6-2-16,11-15 1 16,8-17-1-16,9-8 1 15,11-4 0-15,0 2 0 16,6-7 0-16,6-2 1 0,4-5 1 15,8-6 0-15,6-13 2 16,9-6 0-16,5 3 0 16,9-9 1-16,3-4-1 15,4-4 1-15,2-10-1 16,14-3 0-16,15-8-1 16,15-9 1-16,5-11-1 15,14-8 1-15,22-4-2 16,8-8 0-16,16-9-1 15,19-7 0-15,17-10 0 16,26-7 0-16,17-11-2 0,11-5 0 16,16-6-1-16,7-3 0 15,19-8 0-15,16-3 1 16,36-8 1-16,5-3 0 16,8-8 1-16,10-3 0 15,25-8 0-15,12-1 1 16,15-3 1-16,15-3 0 15,6-1 0-15,6 6 1 16,19 4-1-16,-3 3 1 16,-1 2-1-16,5 5 1 15,2 2-1-15,5 0 1 16,4 3-1-16,-1-1 0 16,2 5-1-16,-1 1 0 15,2-3 0-15,2 0 0 16,9 0 1-16,-5-1 0 15,-2-6 0-15,-9 0 1 16,-4 0-1-16,-8 2 1 0,3-2-2 16,4 4 0-16,-4 5 0 15,-3 3 0-15,-6 2-2 16,-3 5 0-16,-6 4-1 16,-3 0 0-16,-3-3-1 15,-6 0 0-15,-7-6-1 16,-12 0 0-16,-23 1-1 15,-14-2 1-15,-15-8-1 16,-9-3 0-16,-19-9-1 16,-10-8 1-16,-18-11-1 0,-23-12 0 15,-15-14 3-15,-20-15 1 16,-9-16 6-16,-18-19 1 16,-18-14 6-16,-10-15 1 15,-9-20 3-15,-1-18 1 16,-2-16 6-16,0-12 1 15,11-25-7-15,-4-4 1 16,-4-8-5-16,-5 1 1 16,-6 0-9-16,-15-4 0 15,-13-2-4-15,-10 5 0 16,-7 13-2-16,-14 1 1 16,-19 6-3-16,-13 7 1 15,-14 4-1-15,-17 11 0 16,-20 2-1-16,-20 9 0 15,-22 6 0-15,-25 7 0 0,-28 7-1 16,-30 14 1 0,-31 11-1-16,-32 1 0 15,-29 9 0-15,-30 10 0 0,-30 7 0 16,-35 7 0-16,-21 18 0 16,-33 11 0-16,-30 8 0 15,-28 9 0-15,-36 13-1 16,-23 10 1-16,-11 2-2 15,-26 0 1-15,-18 0 0 16,-13 7 0-16,-20 0-1 16,-6 5 1-16,-3 1 0 0,-7 4 0 15,-18 2 0-15,-6 3 1 16,-6 1-1-16,1 6 1 16,1 4-1-16,-6 9 0 15,-12 3 0-15,0 2 0 16,1-1 0-16,-1 3 0 15,-2 4 0-15,-2 1 0 16,-1 1 0-16,6 8 1 16,3 6-1-16,3 5 1 15,5 1 0-15,-4 6 0 16,1 7 0-16,1 9 0 16,3 7 0-16,-7 2 0 15,-16 1 0-15,-12 4 0 16,-4 1 0-16,-8 8 0 15,-5 3-1-15,-7 17 1 16,-13 19-2-16,-1 16 0 0,-2 29-2 16,-10 31 1-16,668-190-1865 15</inkml:trace>
</inkml:ink>
</file>

<file path=ppt/ink/ink3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59:14.748"/>
    </inkml:context>
    <inkml:brush xml:id="br0">
      <inkml:brushProperty name="width" value="0.05292" units="cm"/>
      <inkml:brushProperty name="height" value="0.05292" units="cm"/>
      <inkml:brushProperty name="color" value="#FF0000"/>
    </inkml:brush>
  </inkml:definitions>
  <inkml:trace contextRef="#ctx0" brushRef="#br0">2882 7549 1220 0,'0'0'0'15,"46"-16"42"-15,7 7 1 16,28 9 27-16,6 6 1 16,4 4-18-16,12 2 0 0,15 7-29 15,7 0 1-15,2 5-10 16,12-3 0-16,15 3 0 15,19 6 1-15,24-1 1 16,17 4 0-16,15 0 0 16,11 2 0-16,9 4 0 15,17-4 1-15,13 0-3 16,19 3 0-16,17 0-2 0,8-7 0 16,11-10 0-16,17-4 1 15,15 0-1-15,8-1 1 16,20-2-2-16,8-4 1 15,18-1 11-15,21-6 0 16,16-4 6-16,21-5 1 16,10-2 1-16,1-4 1 15,1-6-6-15,2-6 1 16,0-2-4-16,8 4 0 16,1 8-1-16,-1-4 0 15,5 3 0-15,-9-2 0 16,-8 1-2-16,-22-1 0 15,-29-6-4-15,-26 4 0 16,-23 7-1-16,-38 0 1 16,-35-4-3-16,-38 4 0 15,-40 4 6-15,-45-1 1 16,-37 0 1-16,-31-1 0 0,-31 5 1 16,-28-4 1-16,-26 0 0 15,-21-6 0-15,-22-6 0 16,-31-7 0-16,-37-5-5 15,-29-1 1-15,-33-4-4 16,-19 1 0-16,-29-2-3 16,-39-5 1-16,-27-4-4 15,-24 6 0-15,-19 1-1 16,-19 5 1-16,-10 3-6 16,-13 0 0-16,-7 0-3 0,-12 0 1 15,-9-2-2-15,-1 3 0 16,6-5 0-16,-14 1 0 15,-13-6 0-15,7 4 0 16,6-7-1-16,5 0 1 16,7 0-2-16,1-1 1 15,3-5-1-15,4-6 1 16,6-9 0-16,-3 4 1 16,5 0 0-16,3 1 0 15,6 11 0-15,3-4 0 16,-3-3 0-16,6 2 0 15,1 0 0-15,-8 4 0 16,-1 5 1-16,2 4 0 16,-6-1 0-16,-8 8 0 15,-15-1 0-15,2 15 1 16,11 9-2-16,-7 7 1 0,-13 5-1 16,8 12 1-16,4 12-1 15,3 16 1-15,6 14-1 16,1 18 1-16,-4 15 0 15,16 12 0-15,10 10-1 16,36 6 1-16,31 12-1 16,29-6 0-16,21-7 0 15,37-3 0-15,44-2 0 16,28 0 0-16,34-9-1 16,31-4 1-16,38 6-1 15,40-5 1-15,42-7-3 16,62 0 0-16,62 0-1 0,73-4 1 15,60-5-18-15,60 1 1 16,34-3-23-16,29 3 1 16,21 8-26-16,10-11 1 15,-497-79-1817-15</inkml:trace>
  <inkml:trace contextRef="#ctx0" brushRef="#br0" timeOffset="6098.84">7664 10652 1343 0,'0'0'0'16,"0"0"37"-16,35-19 1 15,-3 8 37-15,14-1 0 16,5-4-12-16,20-1 0 16,19 0-12-16,8 0 1 0,7 3-20 15,9 2 0-15,15 1-1 16,8 6 1-16,8 3 5 15,12 4 0-15,14 1 1 16,11 1 0-16,7-1 8 16,5-3 0-16,0-5-6 15,1-2 1-15,3 0-4 16,-7 2 1-16,-8-7-6 16,-7-2 1-16,-8-1-7 15,0-1 0-15,-3 2-10 0,-4 4 0 16,-1 5-12-16,-6 1 1 15,-10-1-5-15,1 2 0 16,-145 3-1860-16</inkml:trace>
  <inkml:trace contextRef="#ctx0" brushRef="#br0" timeOffset="6434.08">15088 10536 1534 0,'39'-2'0'16,"65"0"1"-16,27 2 0 16,20 4 2-16,19 3 1 15,20 3 13-15,15-7 0 0,10-6 26 16,20-6 0-16,1-3 12 15,11-7 1-15,14-5-3 16,11 1 0-16,12 8-4 16,5 1 0-16,-3 2 5 15,10 2 1-15,16 1-8 16,-1 4 1-16,1 5 15 16,-5 3 0-16,-6 6-21 15,-4 3 0-15,-4 0-25 0,-11-3 1 16,-282-9-1839-16</inkml:trace>
  <inkml:trace contextRef="#ctx0" brushRef="#br0" timeOffset="6645.53">25806 11003 1769 0,'37'12'0'15,"63"21"0"-15,13 3 0 16,-5 2-16-16,-32-12 0 16,-76-26-1287-16</inkml:trace>
  <inkml:trace contextRef="#ctx0" brushRef="#br0" timeOffset="7632.84">5225 11948 1444 0,'28'0'0'16,"48"-5"47"-16,28 5 0 15,14 5 31-15,14 0 0 16,16 5-28-16,20 1 0 15,12-1-28-15,14-3 0 16,9-5-11-16,14-11 0 16,21-13-5-16,16-3 1 15,25 3-3-15,19 1 1 16,19 0-2-16,17 1 1 16,9-1-1-16,24-2 0 15,20 1-1-15,15 3 1 16,9 10-1-16,9 6 0 0,10 1 0 15,4 4 1-15,2 1 0 16,12 4 1-16,23-2-1 16,7 4 0-16,8 1 1 15,15 2 0-15,6 1-2 16,24-5 1-16,12-10 2 16,-2-3 0-16,-3-3 0 15,-7 2 1-15,-9 8 3 16,-14 9 0-16,-10 9 2 0,-27 6 0 15,-25 2 2-15,-24 1 0 16,-15 3-3-16,-12-1 1 16,-24 2-5-16,-27-16 0 15,-344-17-1548-15</inkml:trace>
  <inkml:trace contextRef="#ctx0" brushRef="#br0" timeOffset="10765.79">3493 12538 1097 0,'0'0'0'0,"26"-24"29"0,6 10 1 16,17 7 32-16,6 3 1 16,12 3-8-16,19 2 1 15,27 3-18-15,18 5 0 16,27 3-8-16,40 7 1 16,45 7-9-16,38 8 1 15,26 11-3-15,28-10 0 16,35-13-6-16,27-13 1 15,14-14 1-15,23-16 0 16,23-8 0-16,7-6 0 16,19 0 11-16,-3 8 0 15,-2 6 6-15,-4 4 0 16,-1 1 10-16,-21 9 0 0,-15 9 10 16,-40-6 1-16,-44-9-10 15,-46-6 1-15,-30-6-8 16,-53-8 0-16,-60-8-5 15,-46 3 0-15,-48 2-9 16,-43-4 0-16,-45-9-3 16,-59-4 0-16,-63-13-7 15,-80-14 0-15,-82-18-4 16,-79-6 0-16,-65 3-4 16,-46 8 1-16,-44 5-3 0,-31 20 1 15,-29 18-2-15,-4 28 1 16,-24 28-2-16,1 41 0 15,10 41-1-15,22 40 1 16,39 33-1-16,44 33 0 16,56 26-5-16,62 15 0 15,51 13-18-15,52-30 1 16,287-218-1739-16</inkml:trace>
  <inkml:trace contextRef="#ctx0" brushRef="#br0" timeOffset="12399.69">24659 13583 1287 0,'-39'-8'0'16,"-65"-18"57"-16,-37-4 1 16,-21-4 45-16,-20-1 1 15,-19-7-36-15,-21-1 0 16,-13-5-32-16,-22-1 0 16,-15-1-17-16,-17 3 0 15,-4 4-7-15,-17 1 1 16,-8 3 1-16,-14-5 0 15,-22-4 0-15,-4 1 0 16,-9 1 1-16,-18-6 0 16,-13-4-4-16,-11 3 1 15,-13 2 2-15,-7 3 0 16,-13-4 0-16,-6 0 1 16,-16-3-2-16,-5-4 1 15,-6-2-2-15,-12 1 0 0,-19 6-1 16,-7 9 0-16,-9 7-1 15,-2 12 0-15,-4 14-1 16,-8 3 1-16,-7 8-1 16,1 11 0-16,1 7 0 15,8 11 0-15,14 10 1 16,13 9 0-16,9 10-2 16,15 5 1-16,22 4-2 0,15 3 0 15,26 2-2-15,8 10 1 16,10 9-2-16,11 11 1 15,25 3-2-15,27 6 1 16,40 10-1-16,31-4 0 16,41-6 0-16,45-11 1 15,50-4-2-15,32-6 1 16,36-8-1-16,31-1 0 16,37-3-1-16,36 13 0 15,31 4-1-15,45 6 0 16,45-1-1-16,51 5 1 15,57 5-2-15,46-5 1 16,51-11-2-16,47-8 1 16,40-9-2-16,33-7 1 15,28-3-2-15,26-9 1 16,38-2-1-16,15-6 0 16,25-6 0-16,22-3 1 15,32-2-1-15,24-2 0 0,21-8 0 16,35-2 1-16,11-2 2 15,12-10 1-15,11-7 0 16,-2-4 0-16,5-1 1 16,-5-7 0-16,-9-7 0 15,-9-11 0-15,-10-11 0 16,-23-1 0-16,-39 1 1 16,-27-1 0-16,-35-1 1 15,-49-9 0-15,-44-11 2 16,-57-6 0-16,-49-4 2 15,-69-8 0-15,-65-6 5 0,-67-3 0 16,-71-5 2-16,-65-4 1 16,-56-7-3-16,-60-10 0 15,-63-17-2-15,-67-4 0 16,-79-3-1-16,-79-7 1 16,-69-6-1-16,-61 10 0 15,-71 8-4-15,-57 14 1 16,-57 17-5-16,-47 22 0 15,-33 28-1-15,-46 28 1 16,-49 28-6-16,-11 34 0 16,-12 35-5-16,-18 33 0 15,-5 29-3-15,28 33 0 16,34 37-4-16,31 1 1 16,750-211-1699-16</inkml:trace>
  <inkml:trace contextRef="#ctx0" brushRef="#br0" timeOffset="18900.31">11418 9509 1052 0,'0'0'0'16,"0"0"27"-16,0 0 1 16,17 19 38-16,-8-1 0 15,3 3-1-15,3-1 0 16,-5 1-20-16,3 2 1 16,-1 8-17-16,2 3 1 15,4 6 5-15,-3-2 0 16,-2-1 5-16,-1 1 0 15,2 1-3-15,-3 5 0 16,1 1 1-16,-3 7 1 16,0 5-3-16,0 2 1 15,-1-2-9-15,1 0 1 16,-2-5 3-16,2-4 0 16,4-3-6-16,-1-9 1 0,4-1-2 15,1-6 1-15,5-1-1 16,0-4 0-16,5 6-6 15,-4-6 1-15,-5-3-4 16,6-2 1-16,11-4-2 16,10-2 1-16,9-3-1 15,6 0 1-15,11 1-1 16,1-3 1-16,0-2-3 16,1-1 1-16,8 2 0 15,2-7 0-15,10-4 2 0,1-1 1 16,6-7-3-16,4 2 1 15,11 1 0-15,9-3 0 16,3-6 2-16,1 5 0 16,1 4 2-16,7 2 0 15,5 0-3-15,-5 2 1 16,-7 0-3-16,1 1 1 16,11 4-4-16,0 4 0 15,-5 4-1-15,-2-1 0 16,-7 0-3-16,-5 0 1 15,-6 2 0-15,-3-1 1 16,-7-1-1-16,-4-5 1 16,-10 0-1-16,-4-2 1 15,0 0 1-15,-6-2 0 16,-12-3 0-16,-12-2 0 16,-3 0 1-16,-6 2 0 15,1-2 1-15,-1-2 1 0,-3-1 0 16,-2-4 1-16,2 0-2 15,-9 0 1-15,-5-1-2 16,-6 1 1-16,-8 2-2 16,0-2 1-16,1-2-3 15,-7 1 1-15,-1 3-1 16,-2 1 0-16,1-1-1 16,1-3 1-16,3-4-1 15,0-2 1-15,-2 0 1 16,3 0 1-16,-1-5-1 0,-2-3 1 15,-3-4-1-15,1 0 0 16,-4 0-3-16,-1-5 0 16,2-2-1-16,-5-1 0 15,0-1-2-15,-2 3 0 16,0 0-1-16,-2-6 1 16,0 4-1-16,-1 1 1 15,-3 2-1-15,-1 2 1 16,0 1 0-16,-5 2 0 15,1 6 0-15,-1 4 0 16,-2-1-1-16,-4 3 1 16,6 0-1-16,1 6 0 15,-3 1 0-15,0 2 1 16,2 1-1-16,-6 3 0 16,-1 3-2-16,-6-1 1 15,-2 3-1-15,-3-2 1 16,-5 5-1-16,-9 0 0 0,-2-2 0 15,-5-1 0-15,-2 1 0 16,-2 2 0-16,-3-4 0 16,-5 1 0-16,-6-2 0 15,-7-4 0-15,-3 0 0 16,-1-3 0-16,1 5 0 16,-2 2 0-16,-11-7 0 15,-3-5 0-15,5 1 0 16,-5 1 0-16,-4 1 0 0,0-7 0 15,-5 4 0-15,-5 1 0 16,1 4 0-16,-5 3 0 16,2 2 0-16,-2 2 0 15,-2-2 0-15,3-1 0 16,-8 2 0-16,-2-1 0 16,-10 6 0-16,-1-3 0 15,3 8 0-15,-15 6 0 16,-17 11 0-16,-22 5 0 15,-17 0 0-15,-16 7 0 16,-10 0-1-16,-18 10 0 16,-18 12-3-16,-16 16 1 15,-19 12-5-15,-4 7 1 16,3 7-22-16,18-21 0 16,281-76-2234-16</inkml:trace>
</inkml:ink>
</file>

<file path=ppt/ink/ink3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0:49.080"/>
    </inkml:context>
    <inkml:brush xml:id="br0">
      <inkml:brushProperty name="width" value="0.05292" units="cm"/>
      <inkml:brushProperty name="height" value="0.05292" units="cm"/>
      <inkml:brushProperty name="color" value="#FF0000"/>
    </inkml:brush>
  </inkml:definitions>
  <inkml:trace contextRef="#ctx0" brushRef="#br0">3261 11712 1635 0,'0'0'0'0,"-54"-6"59"15,-4 6 1-15,-11 10 30 0,-4 7 1 16,-2 6-24-16,-1 8 0 16,-16 2-38-16,-1 12 1 15,1 10-17-15,2 9 1 16,-5 9-7-16,1 20 1 16,-5 15 0-16,4 16 0 15,5 18 2-15,-2 16 1 16,-6 16 1-16,8 8 0 15,14 15 1-15,16 1 1 16,5 1-3-16,15-6 0 16,4-11-1-16,17-5 0 15,7-6-2-15,15-17 0 16,11-10-1-16,9-15 1 16,14-2-2-16,20-10 1 15,15-13-2-15,16-5 0 16,20-7-1-16,8-8 1 15,16 0-2-15,13-10 1 0,7-8-2 16,7-4 0-16,17-3 0 16,13-6 0-16,10-2-1 15,14-6 1-15,8-7-1 16,13 0 1-16,10-2-1 16,13-5 0-16,13-6 0 15,20-6 0-15,4-6-1 16,4-4 1-16,-5-5-1 15,19-3 1-15,13-1-1 0,5 0 1 16,3 2-1-16,15 3 1 16,6 7-1-16,6-1 1 15,-7 1-1-15,21 2 1 16,14 3-1-16,0-5 0 16,-4 2 0-16,4 0 1 15,9 1-1-15,-3 1 1 16,11-4 0-16,6-3 0 15,14-1 1-15,4-3 1 16,7-5 0-16,6 0 1 16,3-1 1-16,15-6 1 15,6-5 0-15,-4-2 0 16,7-2 1-16,13-4 0 16,10-1 0-16,18-9 0 15,10-8 0-15,-7-5 0 16,-1-4-2-16,-2-1 0 15,-4-6 0-15,5-1 0 16,11-6-2-16,-3-3 1 0,-4-3-2 16,-5-6 1-16,-9-10 0 15,-7-4 0-15,-11 1 0 16,-12-2 0-16,-12-9 0 16,-15 0 1-16,-21 7 0 15,-17-4 0-15,-18 1 0 16,-37 5 1-16,-30-2 0 15,-30 3 1-15,-30 2-2 16,-33 9 1-16,-31 5-1 0,-31-1 0 16,-37-5 1-1,-36 6 1-15,-29 2-1 0,-29 4 0 16,-24-5 0-16,-29-1 1 16,-31-7-3-16,-29 7 1 15,-28 4-1-15,-24 8 0 16,-36-1-1-16,-37 2 0 15,-35 5-2-15,-37 3 1 16,-32 1-1-16,-21 11 0 16,-20 4 0-16,-24 2 0 15,-14 3 0-15,-20 1 0 16,-8-5-1-16,-15 0 1 16,-5-1-1-16,-9-1 1 15,-10 2 0-15,-20 2 0 16,-3 4 0-16,0 2 0 15,-4 3 0-15,-8 1 1 16,-6 4 1-16,-20 1 0 16,-1 4 2-16,2 2 1 0,1 4 2 15,4-2 0-15,2 1 0 16,-4-5 1-16,-1-11-2 16,1-1 1-16,0-5 0 15,8-4 0-15,3-7 0 16,-1-2 0-16,5 1-1 15,-1-4 0-15,2-5-1 16,-2-7 0-16,-4-4-3 16,-5 0 0-16,-1 6-1 15,-4 7 0-15,-1 8-1 0,-10 2 1 16,-3 1-1-16,-3 5 0 16,-11 2-1-16,7 15 0 15,14 15-5-15,7 13 1 16,6 12-11-16,1 6 0 15,503-31-2000-15</inkml:trace>
</inkml:ink>
</file>

<file path=ppt/ink/ink3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1:09.213"/>
    </inkml:context>
    <inkml:brush xml:id="br0">
      <inkml:brushProperty name="width" value="0.05292" units="cm"/>
      <inkml:brushProperty name="height" value="0.05292" units="cm"/>
      <inkml:brushProperty name="color" value="#FF0000"/>
    </inkml:brush>
  </inkml:definitions>
  <inkml:trace contextRef="#ctx0" brushRef="#br0">3768 6777 940 0,'0'0'0'0,"0"0"18"0,0 0 0 16,0 0 25-16,26 29 1 15,-8-3-3-15,1 2 0 16,4-4-9-16,7-3 0 16,7-4-14-16,7 1 0 15,6 1-7-15,10-2 0 16,3 0 3-16,9 2 1 16,10-7 15-16,8 0 1 15,17 6 5-15,2-1 1 16,4-5 0-16,4-3 0 15,13-2 5-15,6 1 0 16,11 5-4-16,4-1 0 16,-1-9-3-16,0 2 1 15,11 4-2-15,11-2 0 16,8-2-7-16,11-5 1 16,3-3-7-16,-5-1 1 0,1 2 1 15,9-1 1-15,13 3-1 16,3 0 1-16,2 0-3 15,6 3 0-15,2 1-1 16,5 5 0-16,4 1-4 16,-3 2 1-16,4 0-1 15,5 4 0-15,-2-2-4 16,-7 1 0-16,4 4-2 16,-1 0 1-16,10 0-3 15,-3 2 0-15,6-5 0 0,2-3 0 16,3 0-1-16,0-7 1 15,2 3 1-15,16-4 0 16,4 0 1-16,8-3 1 16,0 0-1-16,-5-4 1 15,-9-5 1-15,-7-1 0 16,-3-4-1-16,-6-2 0 16,-3 3-1-16,-13 1 1 15,-7-2-3-15,-12-2 1 16,-12 4-3-16,-18-3 1 15,-20 1-2-15,-27 0 1 16,-17-9-2-16,-22 4 1 16,-22-4 0-16,-14-1 1 15,-15-4 0-15,-17-3 0 16,-19-10 2-16,-19 0 0 16,-21-10 0-16,-20 2 1 15,-19-1 2-15,-18 1 1 0,-25-3 1 16,-14-5 0-16,-13-1-1 15,-24-4 1-15,-25 1-2 16,-24 0 1-16,-19 2-2 16,-11 0 1-16,-15 3-3 15,-8-5 1-15,-7-5-3 16,-12 6 1-16,-13 0-2 16,0 8 1-16,-7 0-1 15,-7 0 1-15,-12 5-3 16,-2 0 1-16,-14-4-1 15,-7 8 0-15,-9-4-1 0,1 7 1 16,3 5-1-16,-1 4 0 16,-11-3-1-16,-3 6 0 15,9 6 0-15,0 2 0 16,-6 3-1-16,1 6 1 16,1 2-1-16,4 5 1 15,6 2-1-15,-1 9 1 16,-3 3-1-16,11 11 1 15,10 8-1-15,6 12 1 16,3 13 0-16,7 11 0 16,19 11 0-16,15 14 1 15,24 13-1-15,16 11 1 16,21 12-1-16,27 9 0 16,30 7 0-16,26 4 0 15,26-4-1-15,29 5 1 16,32 0-5-16,26 5 1 0,27 1-23 15,20-9 1-15,-24-146-1943 16</inkml:trace>
  <inkml:trace contextRef="#ctx0" brushRef="#br0" timeOffset="12950.66">4332 9516 1455 0,'0'0'0'16,"0"0"32"-16,-19 14 0 15,12-2 29-15,-2 7 1 16,-2 16-12-16,2 1 0 16,-3 2-28-16,1 2 0 15,-6 7-9-15,-1 7 1 0,-1 3-5 16,1 7 1-16,1 1 0 15,4 8 0-15,4 7-4 16,4 1 1-16,0-13-1 16,8-3 1-16,3 1-1 15,4 0 1-15,3 0 1 16,1-1 0-16,-6-6 1 16,7-5 1-16,2-6 0 15,4-3 0-15,8-8-2 16,8 1 0-16,12-11 3 15,13-1 0-15,15-8-1 0,1-3 1 16,1-4-1-16,3 1 0 16,15 3 0-16,5 1 0 15,-7-2-1-15,13 1 1 16,6 3-3-16,6-1 1 16,-2-3-2-16,4 0 0 15,14 3-1-15,5-5 0 16,-2-2-2-16,6-1 0 15,7 0 1-15,7-2 0 16,12 3-1-16,1 0 0 16,0 4 2-16,-1-2 1 15,5-3 0-15,0 3 0 16,4 4 1-16,2 1 0 16,7-5 1-16,10-1 1 15,6 2-1-15,6-1 1 16,6-3-2-16,13 0 1 0,4-6-1 15,4 2 1-15,2 2-1 16,11 0 0-16,4 0-1 16,8-3 0-16,7 1 0 15,11 4 1-15,-6 3-2 16,-4 3 1-16,-1-1 0 16,6 0 1-16,4 1 0 15,4-2 0-15,7-3 2 16,11 0 0-16,-1 2 0 15,-1-3 0-15,-4-4 0 0,4 0 0 16,18-5-1-16,1-3 1 16,4-4-1-16,8 0 1 15,6 4-2-15,2-4 0 16,1-2 3-16,6 0 0 16,9 4-2-16,-6 2 1 15,-3-1-1-15,14-3 0 16,15-1 0-16,-1-1 0 15,-5 4 0-15,-2-5 0 16,3-6-1-16,4 0 0 16,5 4 0-16,1-3 0 15,-1-1-2-15,0-3 1 16,0-2 0-16,4-3 0 16,5-5-1-16,4 1 0 15,8 0 0-15,-5-3 0 16,-1-5 0-16,1-4 1 15,-6-7 0-15,3-5 0 0,1 0-1 16,-12 2 1-16,-8 2-1 16,-15-1 1-16,0-1-1 15,-13 0 0-15,-15 5-1 16,-35-3 0-16,-34-3 2 16,-39 6 1-16,-37 4 1 15,-36 5 1-15,-31 3-2 16,-37 1 1-16,-34 1-3 15,-25-7 1-15,-31-14-2 0,-30 0 1 16,-26-3-3-16,-22 1 1 16,-20 1-2-16,-24 3 0 15,-24 5-1-15,-37 1 0 16,-38 1 0-16,-32 8 0 16,-26 6 0-16,-28 5 0 15,-21 3-1-15,-22 0 1 16,-22 2-1-16,-13 7 1 15,-26 7-1-15,-6-4 1 16,-12-8-2-16,-8 1 1 16,-11 3-2-16,-16 0 1 15,1 1-1-15,-5 0 1 16,-2 0-1-16,-3-7 0 16,-1-3 0-16,-2-3 0 15,-13-4 0-15,1 5 1 16,-8 3 0-16,-1 0 1 15,-5-5-1-15,-1 5 1 0,2 6 0 16,4 3 1-16,5-7 0 16,4 5 0-16,-4-3 0 15,0 4 0-15,-2 3 0 16,9-2 0-16,13-2 0 16,3 0 0-16,3 0 0 15,25 1 0-15,11-5-1 16,3 3 1-16,6-4-1 15,7 8 1-15,10 1-1 16,11 5 1-16,5 3-1 0,0 2 1 16,-2 5 0-16,4 4 0 15,7-1 0-15,13 3 0 16,13 3-1-16,6 3 1 16,-6 4-1-16,6 3 0 15,12 2-1-15,5 2 0 16,6 3-1-16,17-4 1 15,21-2 1-15,1 2 1 16,1 1 0-16,14 7 1 16,17 6-1-16,6 6 1 15,23 5-1-15,7-4 0 16,16 2-2-16,11 9 0 16,8 12-4-16,17-3 1 15,174-68-1962-15</inkml:trace>
</inkml:ink>
</file>

<file path=ppt/ink/ink3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2:04.647"/>
    </inkml:context>
    <inkml:brush xml:id="br0">
      <inkml:brushProperty name="width" value="0.05292" units="cm"/>
      <inkml:brushProperty name="height" value="0.05292" units="cm"/>
      <inkml:brushProperty name="color" value="#FF0000"/>
    </inkml:brush>
  </inkml:definitions>
  <inkml:trace contextRef="#ctx0" brushRef="#br0">3171 13928 1478 0,'-31'-4'0'15,"-47"-8"72"-15,-12 2 0 16,4 4 44-16,-8 10 0 16,-10 8-47-16,5 10 0 15,13 13-45-15,5 15 1 0,3 14-13 16,2 12 1-16,4 13-4 16,12 11 1-16,16 13-7 15,18 4 0-15,15-1-1 16,13-5 0-16,19 0-1 15,21-4 1-15,22-8-2 16,15-1 0-16,13 3-5 16,21-3 0-16,30-3-12 15,19-6 1-15,25-13-9 16,24-2 1-16,19-6 8 0,20-6 1 16,24-5 5-16,24-3 0 15,14-6 4-15,21-1 1 16,11-4 2-16,23-6 0 15,21-8 2-15,18-5 0 16,14-5 1-16,14-7 0 16,12-6 1-16,9-3 0 15,19-1 1-15,6-6 1 16,7-10 2-16,7-1 1 16,5-1 0-16,22-4 1 15,11-6 0-15,4-4 0 16,2-3 3-16,4-1 0 15,-4-3 2-15,0-6 0 16,9-7 5-16,-32-7 0 16,-28-11 5-16,-22 3 1 15,-18 1 0-15,-33 1 1 0,-24 1-2 16,-21-12 0 0,-34-6-2-16,-39 0 0 0,-42 6-4 15,-46 1 1-15,-42 1-3 16,-44-3 0-16,-39-1 2 15,-36 0 0-15,-27 5 2 16,-38-9 0-16,-33-15 4 16,-34-7 1-16,-40-4-2 15,-39-13 1-15,-48-16 2 16,-40-3 1-16,-37 1-3 0,-38-3 1 16,-43-9-1-16,-53 2 1 15,-48 5-5-15,-44 9 1 16,-38 18-4-16,-44 15 1 15,-54 20-5-15,-30 27 1 16,-42 25-5-16,-25 38 0 16,-34 39-2-16,-4 48 1 15,-13 57-3-15,-20 67 1 16,-12 72-5-16,6 46 0 16,825-339-2033-16</inkml:trace>
</inkml:ink>
</file>

<file path=ppt/ink/ink3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2:19.997"/>
    </inkml:context>
    <inkml:brush xml:id="br0">
      <inkml:brushProperty name="width" value="0.05292" units="cm"/>
      <inkml:brushProperty name="height" value="0.05292" units="cm"/>
      <inkml:brushProperty name="color" value="#FF0000"/>
    </inkml:brush>
  </inkml:definitions>
  <inkml:trace contextRef="#ctx0" brushRef="#br0">3184 5251 1355 0,'10'27'0'15,"20"56"41"-15,13 28 0 16,10 14 33-16,10 3 0 16,9 3-19-16,6 9 1 15,3 9-24-15,-3 2 1 16,-2-1-9-16,8 8 0 15,22-4-6-15,2 5 1 16,3 7-4-16,16 2 1 16,32 2-3-16,14-6 0 15,19-10-2-15,19-5 0 16,12-2 3-16,17 2 0 16,7 0 0-16,15-13 1 15,22-9-5-15,16-10 0 16,19-11-1-16,11-13 1 15,9-15-3-15,12-9 0 0,28-11 0 16,23-5 0-16,15-6-2 16,20 1 1-16,9-3-2 15,8-1 0-15,20-3-1 16,13-1 0-16,5-4-2 16,28-3 1-16,20-3-1 15,4-3 1-15,6-4-1 16,20 1 0-16,12-3 0 15,0-7 1-15,0-4 3 16,10-8 0-16,17-4 4 0,5-10 0 16,17-5 2-16,-6-8 1 15,-11-4-1-15,1-7 1 16,6-9 1-16,7-6 0 16,5-6-5-16,0-14 1 15,-3-19-2-15,-7-13 0 16,-13-12-5-16,-7-18 0 15,-1-26-2-15,-20-4 0 16,-23-6-2-16,-26-8 0 16,-38 2-2-16,-38 7 1 15,-47 8-2-15,-49 2 0 16,-50 9-1-16,-54 6 0 16,-58-1 3-16,-49 7 1 15,-53 2 2-15,-51 2 1 16,-49-7 4-16,-45-6 1 15,-47-9 4-15,-53-10 0 16,-45-1 3-16,-48 0 1 16,-43-5 0-16,-43 5 1 0,-36-7-4 15,-39 8 1-15,-27 11-3 16,-35 14 0-16,-31 8-3 16,-24 8 0-16,-29-4-3 15,-17 17 1-15,-19 12-2 16,-19-3 0-16,-23-5-2 15,-27 0 1-15,-15 6-1 16,-11 6 0-16,-13-7 0 16,-22 3 0-16,-4 8 0 15,-21 8 0-15,-23 13 0 0,-9 13 0 16,-19 7 0-16,-29 33 0 16,-22 25 0-16,-23 37 1 15,-29 33 0-15,-35 56 0 16,-22 47 0-16,-22 53 0 15,-41 55 0-15,-6 66 0 16,-6 72 0-16,4 87 0 16,-13 93-1-16,44 37 1 15,990-644-1760-15</inkml:trace>
</inkml:ink>
</file>

<file path=ppt/ink/ink3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2:52.164"/>
    </inkml:context>
    <inkml:brush xml:id="br0">
      <inkml:brushProperty name="width" value="0.05292" units="cm"/>
      <inkml:brushProperty name="height" value="0.05292" units="cm"/>
      <inkml:brushProperty name="color" value="#FF0000"/>
    </inkml:brush>
  </inkml:definitions>
  <inkml:trace contextRef="#ctx0" brushRef="#br0">2923 2779 1388 0,'-14'33'0'0,"-30"48"43"0,-20 29 1 16,-17 25 51-16,-11 34 1 16,-1 30-17-16,-8 23 0 15,-10 10-41-15,7-2 1 16,3 5-23-16,17-5 1 15,11-10 1-15,5-12 1 16,13-16 0-16,7-7 1 16,24-7-2-16,17-13 0 15,19-11-2-15,23-14 0 16,25-17-2-16,27-14 0 16,34-19-7-16,24-12 1 15,31-13-4-15,31-18 1 16,24-16-4-16,30-10 1 0,32-4-2 15,24-10 1-15,27-2-1 16,25-1 0-16,33 1 0 16,32 4 0-16,21 6 0 15,25 3 0-15,29 6 0 16,10 2 0-16,5 1 0 16,17 3 0-16,12 3 0 15,15 3 0-15,28-1 0 16,14-4 0-16,18-10 0 15,3-4 1-15,12-5-1 0,14-9 1 16,21-15 0-16,19-8 1 16,27-5 2-16,14-4 1 15,3-13 3-15,14-1 1 16,10-4 2-16,-5-3 0 16,-12-7 2-16,-21-3 0 15,-22-6 1-15,-24 3 0 16,-26 1-3-16,-36-5 0 15,-48-18-1-15,-36 0 1 16,-43 0 2-16,-44-3 0 16,-55-7-1-16,-52-12 0 15,-50-13 1-15,-46-15 0 16,-44-19-1-16,-47-9 0 16,-45-3-3-16,-44-12 1 15,-42-12-1-15,-41-11 0 16,-38-10-2-16,-39 0 0 0,-38-7-2 15,-45-4 1-15,-51 2-2 16,-44 9 1-16,-45 2 0 16,-45-2 0-16,-41 8-2 15,-55 3 0-15,-51 4-2 16,-47 2 1-16,-37 18-2 16,-52 3 0-16,-45 12 0 15,-34 8 0-15,-44 17-1 16,-16 11 1-16,-21 18-1 0,-34 8 0 15,-17 19-1-15,-6 23 0 16,-8 33 0-16,-20 24 1 16,2 33 0-16,-14 57 1 15,-25 64-1-15,-17 81 1 16,-25 87 0-16,-38 78 0 16,-22 67-1-16,11 77 0 15,1019-544-1844-15</inkml:trace>
  <inkml:trace contextRef="#ctx0" brushRef="#br0" timeOffset="3367.15">3418 6339 1511 0,'0'0'0'0,"-24"-16"41"0,8 8 0 16,-5 8 31-16,-8 21 0 15,-11 17-17-15,-13 14 0 16,-11 22-32-16,-4 11 1 15,4 20-12-15,2 16 0 16,4 20-2-16,-2 20 0 16,-16 20-4-16,-5 29 0 15,-2 22-1-15,8 25 0 16,7 26-2-16,5 14 0 16,12 15-1-16,-2 11 0 15,4-1 0-15,11-7 0 16,21-2-1-16,17-25 1 15,14-25-1-15,12-21 1 16,19-27-1-16,2-18 1 16,6-9-2-16,19-14 1 15,18-14-1-15,18-9 1 0,14-18-1 16,13-3 0-16,28-5 0 16,18 1 0-16,22-8 0 15,18 1 0-15,10-1 0 16,12-14 0-16,15-16 0 15,22-9 0-15,22-8 0 16,19-5 0-16,9-7 0 16,26-9 0-16,23-10 0 15,15-7 0-15,3-9 0 0,10-5 0 16,22-3 1-16,13 1 0 16,13 2 2-16,15 9 0 15,6 8 2-15,7-1 0 16,13-6 1-16,-1-5 0 15,12 2 1-15,2-7 0 16,12-13 1-16,12-10 1 16,12-6 0-16,8-6 0 15,14-6 4-15,8-6 1 16,16-10 1-16,5-5 0 16,2-9 1-16,3 2 0 15,4-4-2-15,16-2 0 16,2-1-1-16,1-3 0 15,-1 1-4-15,3 0 1 16,-2-7-5-16,1-3 0 16,-4-5-3-16,-7-4 0 15,-17-7 1-15,-14-1 0 0,-24 1-2 16,-27-5 0-16,-9-11-1 16,-21-6 1-16,-20-9 0 15,-36-7 0-15,-24-8 2 16,-34-6 1-16,-34-3 1 15,-35-6 1-15,-26-6 3 16,-42-7 1-16,-40 0 2 16,-32-2 0-16,-29 0 1 15,-38 0 1-15,-39 5-2 16,-26-1 1-16,-22-8 2 0,-21-1 1 16,-22-7-1-16,-23-3 1 15,-22-6-6-15,-25 7 1 16,-22 4-3-16,-27-1 0 15,-26-2-2-15,-31-1 0 16,-23 5-2-16,-33 6 0 16,-25 6-1-16,-30 6 0 15,-27 8-1-15,-21 11 0 16,-31 2-1-16,-17 11 1 16,-20 16-1-16,-20-1 0 15,-21-2 0-15,-30 6 1 16,-18 10-1-16,-16 4 1 15,-1 6-1-15,-15 6 1 16,-17-3-1-16,-23 11 1 16,-5 5 0-16,-10 8 1 15,-11 0-1-15,-2 2 1 16,-18 2-1-16,-2 5 1 0,0 7 1 16,-10 2 0-16,-14 3-1 15,-6 9 1-15,-9 10 0 16,-13 10 0-16,-34 10 0 15,-11 14 0-15,-12 17 0 16,-9 23 1-16,-12 32-1 16,-34 31 0-16,-23 26 0 15,-17 58 0-15,-16 68-3 16,-18 80 1-16,-7 83-2 16,21 62 0-16,854-500-1938 0</inkml:trace>
</inkml:ink>
</file>

<file path=ppt/ink/ink3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3:07.132"/>
    </inkml:context>
    <inkml:brush xml:id="br0">
      <inkml:brushProperty name="width" value="0.05292" units="cm"/>
      <inkml:brushProperty name="height" value="0.05292" units="cm"/>
      <inkml:brushProperty name="color" value="#FF0000"/>
    </inkml:brush>
  </inkml:definitions>
  <inkml:trace contextRef="#ctx0" brushRef="#br0">3177 4115 1265 0,'-14'-20'0'16,"-27"-31"55"-16,-5 3 1 0,2 10 61 15,7 7 0-15,0 13-38 16,2 18 1-16,-6 16-40 16,-12 17 1-16,-7 17-17 15,-7 9 0-15,0 19-6 16,7 17 0-16,7 24-4 15,7 18 0-15,-3 27-4 16,-2 27 1-16,-13 22 3 16,-3 24 1-16,-1 19 0 15,-3 24 0-15,4 25 7 16,-2 17 0-16,-7 5-1 0,2-7 1 16,-2-10-4-16,18-27 0 15,21-28 1-15,16-34 1 16,16-39 0-16,8-33 1 15,11-26-2-15,13-28 1 16,13-21-2-16,20-17 1 16,25-15 3-16,24-20 0 15,36-11 1-15,35-11 0 16,37-4-6-16,37-3 0 16,25 7 3-16,31 11 1 15,31 13-2-15,11 14 0 16,3 7-3-16,15 5 1 15,10 4-7-15,13 3 1 16,0 5-3-16,9 1 0 16,18-3-1-16,19 1 0 15,22-4-1-15,26-9 0 0,10-6-1 16,30-14 0-16,20-11 1 16,26-15 0-16,38-11 0 15,24-3 1-15,16-2 0 16,21-7 0-16,7-3 0 15,10 3 0-15,6 4-1 16,23 1 0-16,9 1-1 16,5 3 1-16,4 1-1 15,-1 1 1-15,-3 0 2 16,-3 1 0-16,1 5 2 0,-2 1 0 16,8-2 2-16,-20-2 0 15,-28-5-2-15,-27-6 0 16,-31-1-1-16,-41-3 1 15,-22-14 0-15,-29-11 1 16,-39-10-1-16,-27-14 0 16,-36-11 1-16,-30-21 1 15,-38-17-1-15,-39-8 0 16,-45-19-1-16,-36-3 0 16,-34-6-1-16,-45-2 1 15,-38-6-4-15,-52 3 1 16,-51 0-3-16,-49 4 0 15,-50-11-3-15,-47-2 1 16,-46 0-1-16,-53-11 0 16,-53-18-1-16,-49-2 1 15,-50-5-1-15,-45 0 0 16,-46-2-1-16,-43 3 1 0,-42 6-2 16,-30 17 1-16,-39 14-2 15,-28 19 1-15,-37 12-3 16,-16 15 1-16,-11 12-3 15,-17 5 0-15,0 5-1 16,7-3 1-16,3 3 0 16,6 1 1-16,10 1 1 15,-7-6 1-15,-8 2 1 16,-13 3 1-16,-6 8 0 16,-13 16 0-16,-14 21 1 0,-36 22 0 15,-25 28 0-15,-8 21 0 16,-12 27 0-16,-6 35 1 15,-7 37-1-15,-16 45 1 16,2 45-1-16,1 33 1 16,5 34-5-16,9 60 0 15,5 56-8-15,63 12 0 16,783-401-2123-16</inkml:trace>
</inkml:ink>
</file>

<file path=ppt/ink/ink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08:26.019"/>
    </inkml:context>
    <inkml:brush xml:id="br0">
      <inkml:brushProperty name="width" value="0.05292" units="cm"/>
      <inkml:brushProperty name="height" value="0.05292" units="cm"/>
      <inkml:brushProperty name="color" value="#FF0000"/>
    </inkml:brush>
  </inkml:definitions>
  <inkml:trace contextRef="#ctx0" brushRef="#br0">2679 3508 727 0,'0'0'0'0,"0"0"7"16,32 10 1-16,0 2 8 15,-2 0 0-15,-5-8 4 16,1-4 0-16,6 0-8 0,8 0 1 15,1-4-4-15,12-1 0 16,12 5-2-16,11 5 0 16,2-1-1-16,6 5 1 15,3 3-1-15,6 0 1 16,20 2 0-16,9 1 0 16,1-6-3-16,11-2 1 15,7 1-2-15,16 1 0 16,14 0-1-16,15-2 1 15,13-2-1-15,0-5 1 16,-1 3 0-16,10-3 0 16,0 2 2-16,6 0 0 15,2 3 6-15,5 0 1 16,3 2 4-16,2-3 0 16,10 1 5-16,2 0 1 15,11 2 1-15,-4-2 1 16,2-1-3-16,5-1 1 0,2-6 2 15,7 3 1-15,6 3-1 16,13-1 1-16,1 1-3 16,3 1 0-16,5-10-2 15,-5 5 1-15,2 1-5 16,6 1 1-16,10 1 1 16,-2 2 0-16,5-1-1 15,-2-1 1-15,-8-4 1 16,7 2 1-16,-1 5 0 15,8-1 1-15,1 4 1 0,-1-4 0 16,-4-8 3-16,4 8 1 16,14 1-4-16,-2-1 1 15,-4-4-2-15,8 3 0 16,5-1-4-16,3 1 0 16,-3-8-1-16,9 5 1 15,5 0-3-15,1 0 0 16,-1 0 4-16,4 0 0 15,-3 2 4-15,1 1 1 16,2-3 0-16,-1 4 1 16,8-4 0-16,-4 1 0 15,-4-2 0-15,4 1 0 16,2-4-5-16,-11 4 1 16,-3-5-4-16,-6 5 1 15,1 5 2-15,-12-1 1 0,-15-4 1 16,-9 3 0-16,-14 2-5 15,-12 4 0-15,-23 0-1 16,-18 3 1-16,-14 0-6 16,-14 0 0-16,-9-3-4 15,-13 3 0-15,-13-4-2 16,-11-1 0-16,-157-7-1702 16</inkml:trace>
  <inkml:trace contextRef="#ctx0" brushRef="#br0" timeOffset="23634.51">29709 7107 1523 0,'0'0'0'0,"0"0"38"16,0 0 1-16,-16-17 39 16,-1 2 1-16,-15-6-18 15,-7-5 1-15,-5-7-19 16,-5 2 0-16,-11 1-23 15,-11 1 0-15,-8 0-10 0,-15 4 1 16,-8 5 2 0,-11 0 1-16,-12 7 1 0,-9 4 1 15,-14 9 0-15,-18 5 0 16,-16 11-3-16,-19 1 0 16,-12 7-2-16,-11 6 1 15,-15 6-5-15,7 6 1 16,4 6-3-16,9 7 1 15,8 8-2-15,6 2 1 16,8 5-3-16,8 4 1 16,14 13 1-16,22-1 0 15,12 2-1-15,21 6 1 16,16 3-2-16,21 3 1 16,16 6-1-16,19 3 0 15,20 3-1-15,17-1 0 16,17 5 0-16,18-5 0 15,22 5-1-15,21-6 1 0,25-2-1 16,30-4 1-16,26-14-1 16,32-6 1-16,31-13-1 15,34-15 1-15,29-18 0 16,26-19 0-16,21-14 0 16,17-17 1-16,17-18-1 15,10-9 1-15,4-12 5 16,-8-2 1-16,-17-8 4 15,-10-1 0-15,-10-6 2 0,-26-15 1 16,-26-12 1-16,-36 0 0 16,-24-4 4-16,-32-8 0 15,-30-11 6-15,-36-3 1 16,-32 2 2-16,-37-9 1 16,-36-12-2-16,-39-4 1 15,-42 0-5-15,-53 2 1 16,-62 2-4-16,-64 12 1 15,-64 12-5-15,-82 26 1 16,-67 28-4-16,-85 38 1 16,-73 44-6-16,-79 58 1 15,-62 59-10-15,-63 69 0 16,-51 62-8-16,-65 45 0 16,942-313-2028-16</inkml:trace>
</inkml:ink>
</file>

<file path=ppt/ink/ink40.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3:22.632"/>
    </inkml:context>
    <inkml:brush xml:id="br0">
      <inkml:brushProperty name="width" value="0.05292" units="cm"/>
      <inkml:brushProperty name="height" value="0.05292" units="cm"/>
      <inkml:brushProperty name="color" value="#FF0000"/>
    </inkml:brush>
  </inkml:definitions>
  <inkml:trace contextRef="#ctx0" brushRef="#br0">3916 3184 1355 0,'0'0'0'0,"-44"-10"51"15,10-1 0-15,1 10 27 16,8 6 0-16,4 2-32 16,10 14 0-16,8 17-21 15,15 10 1-15,16 14-13 16,36 16 1-16,43 14-5 15,35 0 0-15,52-2 2 16,54-19 1-16,54-19 6 16,33-14 0-16,44-2 3 0,22 7 0 15,3 11-1-15,19-2 1 16,23-7 3-16,8-11 0 16,15-13 0-16,18-5 0 15,5-8 0-15,-13-8 1 16,-6-15-3-16,-9-20 0 15,-11-22 16-15,-10-22 1 16,-9-24 11-16,-25-16 0 16,-30-6-9-16,-38-3 0 15,-31 9-9-15,-56-9 0 16,-47-4 8-16,-50 1 1 16,-46-2-2-16,-37-4 1 15,-35-10 0-15,-32-2 0 16,-35-9-3-16,-43-2 1 15,-47-10-6-15,-43 2 0 16,-34 2-6-16,-35-4 1 16,-29-3-9-16,-32-3 0 0,-27 10-7 15,-29 10 0-15,-24 16-4 16,-31 3 0-16,-35 5-3 16,-20 29 0-16,-17 28-2 15,-31 13 0-15,-38 1-1 16,-8 48 1-16,-4 54-2 15,-10 21 0-15,-20 9-3 16,10 33 0-16,30 35-5 0,-2 22 1 16,-3 17-6-16,20 31 1 15,24 27-5-15,37 11 1 16,35 11-11-16,46-4 1 16,41-6 1-16,40-4 1 15,40-14-4-15,47-10 1 16,49-9-5-16,67-17 1 15,72-21-4-15,67-21 0 16,64-24 6-16,74-15 0 16,70-17 2-16,64-12 0 15,58-10-2-15,43-8 1 16,34-20 19-16,28-16 1 16,13-20 6-16,13-20 0 15,5-20 2-15,-9-4 0 16,-9-6 1-16,-21 5 1 15,-21 2 4-15,-21 2 0 16,-25 2 6-16,-32 0 1 16,-31-8 0-16,-27 3 1 0,-19 2-1 15,-39-2 0 1,-247 34-1894-16</inkml:trace>
  <inkml:trace contextRef="#ctx0" brushRef="#br0" timeOffset="32515.02">18337 9454 806 0,'0'0'0'16,"39"-5"-21"-16,-5 3 0 15,-1-3-34-15,-3 3 1 16,-3 2 53-16,-3-2 1 16,5-4 22-16,-1 0 0 15,-5 6 3-15,3 2 1 16,13 5 16-16,10 5 0 0,13 0 4 15,10 2 0 1,15-2 18-16,12-3 0 0,14-2 1 16,10-7 0-16,15 0 17 15,12-4 0-15,21-1-5 16,19-4 0-16,18 6 6 16,20-2 1-16,17-2-15 15,18-5 0-15,12-2-11 16,7 2 1-16,15 3-13 15,4 2 1-15,4 0-1 0,15-1 0 16,13-3-3-16,0 1 1 16,15 1-3-16,1 4 1 15,-3 2-5-15,-4-4 1 16,-3-4 6-16,-10 4 1 16,-7 7-5-16,-10 0 0 15,-12-1-3-15,-20-1 0 16,-17 4-5-16,-27 3 0 15,-24-2-1-15,-27-1 1 16,-28-5-4-16,-19 1 1 16,-25 4-10-16,-22-2 1 15,-22-6-11-15,-21 1 0 16,-22 2-7-16,-33-18 1 16,7 21-2135-16</inkml:trace>
  <inkml:trace contextRef="#ctx0" brushRef="#br0" timeOffset="34265.83">4177 10460 1254 0,'37'-6'0'16,"67"-6"38"-16,28-2 0 16,11 1 39-16,12 4 0 15,15 4-19-15,-1 5 1 16,9-4-30-16,4 4 1 15,-2 0-12-15,5 0 0 16,-3 0-4-16,-2 4 0 0,5-4-4 16,4 3 0-16,6 2 6 15,3 1 1-15,1 0 1 16,-1 0 1-16,6-8-3 16,-1 2 1-16,9 0 0 15,-4 2 0-15,0 5-1 16,0-4 1-16,4 0-1 15,-6-1 0-15,-5 2-2 16,-8-1 0-16,-3-1 0 16,-1 1 1-16,-4 1-1 0,0-2 1 15,1 4 2-15,1-2 0 16,1-1-2-16,-3 4 0 16,1 5 0-16,-6 0 1 15,-18-3-3-15,2 2 1 16,-2 2-2-16,4-2 0 15,5-6-1-15,-2 0 0 16,1 2-3-16,-8 3 1 16,-1 1-2-16,-4-8 0 15,-4-1-1-15,9 1 1 16,9-1-2-16,-1 0 1 16,-4-6-2-16,-1-4 1 15,-4-3 2-15,5 1 0 16,7 1 3-16,1 1 1 15,1 1 3-15,-2-2 1 16,-2-3-3-16,-9 3 0 16,-1-3 1-16,3 4 0 0,5-1-1 15,2 6 0-15,0-1-1 16,-7 2 0-16,2 2-3 16,-11-1 1-16,-3-3 0 15,3 2 1-15,7 4-2 16,-1 2 0-16,-6-1-1 15,2 1 1-15,-2-1-2 16,1 2 1-16,4 0-1 16,4 2 1-16,2-5-1 0,-2 1 1 15,-4 1-2-15,1-1 1 16,7-1 0-16,1 0 0 16,2 3-1-16,5-5 0 15,8 0 0-15,-6 0 0 16,-7 2 2-16,0-4 0 15,4-1 0-15,-2-3 0 16,7 1 0-16,5-2 1 16,3-3 0-16,12 0 0 15,-1 1 0-15,9 0 0 16,7-1-2-16,8-1 1 16,8 1-2-16,3 0 1 15,8-1-2-15,8-1 1 16,8-3-1-16,1-3 1 15,6 1-1-15,12 1 0 16,9 3 0-16,-2 0 1 0,-2-2-1 16,0-1 0-1,7-3-1-15,8 4 1 0,4 1 0 16,-3 7 0-16,-1-2 0 16,-10 6 1-16,-8-1-1 15,-4 4 0-15,-14 4 0 16,4 3 1-16,-1 3 0 15,-4 2 0-15,-15-1-1 16,-19-3 1-16,-17 3-1 16,-18 3 0-16,-15 6-3 0,-20 3 1 15,-22 1-2 1,-18-10 0-16,-116-14-2090 0</inkml:trace>
  <inkml:trace contextRef="#ctx0" brushRef="#br0" timeOffset="36664.33">4147 11444 1030 0,'18'0'0'0,"33"-3"37"0,19-2 1 15,13 1 37-15,11 1 1 16,-3-3-19-16,6 3 1 15,-1 3-6-15,4 0 1 16,11-3-29-16,4-3 1 16,10-4-7-16,2 0 1 15,0-1 5-15,7 3 0 16,13-5 1-16,4 0 1 16,-6-1-3-16,0 2 1 15,3-1 0-15,3 3 0 16,10 1-5-16,1 4 0 15,-7 2-1-15,2 1 0 16,0 2-1-16,8 2 0 16,0 3-3-16,3 2 1 15,3-5 1-15,2-2 1 16,-11-2-5-16,-5 2 1 16,2 5 4-16,0 2 0 15,6 2-2-15,3-1 0 0,-4-1 4 16,-3 2 1-16,-3 3-1 15,5-2 0-15,-1 1-1 16,14-6 1-16,4 0-2 16,-2-1 1-16,2-1-3 15,-9 2 0-15,-8 2-2 16,-1 0 1-16,0 0 1 16,-1 3 1-16,4-1-3 15,-6 0 1-15,-7 5 0 0,-2-1 0 16,-2 5 2-16,2-3 1 15,9-1-3-15,-2 2 1 16,-4-6-2-16,-8 0 1 16,-1-1-3-16,1 0 1 15,9 3-2-15,-10 0 1 16,-12-5-3-16,2 2 1 16,2-1-1-16,4 1 0 15,-1-4-2-15,-1 2 1 16,-8-7 2-16,4 3 1 15,7 3-1-15,0-1 1 16,-8-3-1-16,-1-2 1 16,0-2-1-16,4 0 0 15,7 2 1-15,-11-3 1 16,-3-6 0-16,2 6 1 0,4 6-1 16,-6-1 0-16,-4-1-1 15,1 1 1-15,4 2-1 16,2-3 0-16,1-2-1 15,1-5 1-15,-7 0-3 16,3 0 1-16,13 3-2 16,-5-2 0-16,-9-6-1 15,-1 6 0-15,8 5 0 16,-2 0 0-16,-9-3-1 16,-1-1 1-16,-1 2 0 0,6-1 0 15,-2-2 4-15,-5 1 0 16,1-3-1-16,6 2 0 15,7 0 0-15,-4 0 1 16,-7-4-1-16,4 1 1 16,9 2-2-16,-2 1 0 15,3-2-2-15,-3 0 1 16,-4 0 0-16,-1 2 0 16,3 0 0-16,-2 0 0 15,-10 0 0-15,1-1 0 16,9 0-1-16,-1 2 1 15,-2-3-2-15,-1 2 1 16,5-5 0-16,6-4 0 16,6-2 0-16,-1-1 1 15,5 0-2-15,2 1 1 16,13 2 1-16,6-1 0 16,9-4-1-16,8-2 1 0,2-2-1 15,5-1 0-15,9-2-1 16,5 4 0-16,4 3 0 15,8-1 1-15,11 3-1 16,1-7 1-16,0 0-1 16,8-2 0-16,11-4 1 15,1 3 0-15,2 2-1 16,2 3 0-16,1 1 0 16,10 6 1-16,-1-3 0 15,6 4 0-15,-1 4 0 16,3 0 1-16,1-1 0 0,-5-1 0 15,-4 0-1-15,-12 3 1 16,-14 6-3-16,-20 3 1 16,-13 0-1-16,-19 3 0 15,-15 1-1-15,-19 1 1 16,-17-1-2-16,-17 1 0 16,-19-4-1-16,-24-7 0 15,-77 6-2318-15</inkml:trace>
  <inkml:trace contextRef="#ctx0" brushRef="#br0" timeOffset="39162.76">3009 12393 1198 0,'0'0'0'0,"0"0"24"0,0 0 0 16,32-13 35-16,-11 5 1 16,7 3-12-16,4 3 1 15,3 4-24-15,6-1 1 16,-1 3-10-16,6 1 0 15,4-3-5-15,8-2 0 16,20-5-3-16,8-4 0 16,9 0-2-16,8 4 0 15,1-2-1-15,5 0 0 16,7 0 0-16,1 2 0 16,1 3 0-16,0 6 1 15,4 8 1-15,8 0 0 16,6 2 2-16,4 1 0 15,-10 3 0-15,6-4 1 0,12 5-3 16,7-6 1-16,2 0-1 16,6-5 1-16,1-4-2 15,1-3 1-15,7-2 3 16,9-1 1-16,4 2 3 16,4 3 0-16,7 3 1 15,7-1 1-15,3 0 0 16,2 0 1-16,4 0-3 15,-4-1 0-15,-5 1 0 0,14-3 1 16,5 1-2-16,4 1 0 16,5-1 0-16,-2-1 1 15,2-4 0-15,4-5 0 16,14 2 0-16,-1 2 1 16,5-3-2-16,-1 1 0 15,2 2-1-15,2-1 0 16,1-4 2-16,4 6 1 15,6 7-2-15,-1 4 0 16,6 1-1-16,-6-1 0 16,0-2 1-16,-6 0 0 15,-5-2-2-15,-2-3 1 16,4 1-1-16,1 4 0 16,1-2 0-16,0 2 1 15,0 2 2-15,-1-2 1 16,-2 1-2-16,-6 3 1 15,-12 1 0-15,-1 0 0 16,-4-2 0-16,1 1 1 0,-5-1 0 16,3-1 0-16,-5-1 0 15,1 1 1-15,-3-7 1 16,-9 1 1-16,1 4-1 16,-6-2 1-16,-1-3-1 15,-4 0 0-15,-1 3 0 16,-2 2 0-16,-5 0 1 15,-8 0 1-15,-8 0 1 0,-4-2 0 16,-2-3-1 0,-12-4 1-16,-10-3-2 15,-4-1 1-15,-11 3 1 0,2-2 0 16,-2-2 1-16,-10-4 0 16,-12 5 1-16,-8 2 0 15,-3-6-2-15,-6-1 1 16,-10 3 0-16,-9 1 1 15,-8-2 0-15,-4 0 1 16,-2-6-3-16,-7 1 1 16,-6-2 0-16,-10 1 1 15,-10 3-4-15,-6 0 0 16,-8 0-1-16,-5-2 0 16,-2 2-5-16,-3 1 1 15,-3 4 0-15,-7 7 0 16,7-10-3-16,-7 10 0 15,-3-16-1-15,-1 6 0 16,3 1-3-16,-5 1 0 0,3 1-1 16,-1 0 0-1,2 0-2-15,2 7 0 0,-5-11-3 16,5 11 1-16,0 0-3 16,0 0 0-16,0 0-14 15,0 0 1-15,0 0-2370 16</inkml:trace>
  <inkml:trace contextRef="#ctx0" brushRef="#br0" timeOffset="41314.8">21073 13446 1702 0,'-9'-17'0'0,"-17"-33"69"16,-13-11 0-16,-9-4 55 15,-8-1 1-15,-13-3-49 16,-15 1 1-16,-22 1-38 16,-12 1 0-16,-20-2-12 15,-12 1 1-15,-21 1-8 16,-16 6 0-16,-11 8-4 16,-19 7 1-16,-12 3-4 0,-18 9 1 15,-16 7-2-15,-8 11 0 16,-8 6-2-16,-14 13 1 15,-1 11-1-15,-15 9 0 16,-12 6-2-16,3 13 0 16,6 14-1-16,16 14 1 15,19 10 2-15,21 6 1 16,20 1 1-16,28-1 0 16,23 6-1-16,22 8 1 15,27 2-1-15,27 12 0 16,16 9-4-16,33 6 1 15,37 10-7-15,40 9 1 16,50 8-2-16,46 1 0 16,48 1-1-16,49-12 0 15,44-20-6-15,38-29 1 0,26-25-6 16,38-21 0-16,32-21-1 16,25-21 1-16,17-22 7 15,10-21 0-15,-1-22 4 16,-7-12 1-16,-2-11 1 15,-13-12 1-15,-20-19 6 16,-23-7 1-16,-32-11 15 16,-34-2 0-16,-32-3 14 15,-42-1 1-15,-45 6 5 16,-43 1 1-16,-45 5-7 16,-41 0 0-16,-41 1-6 0,-38 4 1 15,-39 1-4-15,-57-3 0 16,-56-2-3-16,-57 10 1 15,-54 16-6-15,-50 9 0 16,-38 16-4-16,-34 16 0 16,-33 15-10-16,-6 17 1 15,-10 17-5-15,6 16 1 16,10 25-3-16,5 22 1 16,14 17-2-16,37 17 1 15,44 16-1-15,49 7 0 16,40 2-4-16,39-33 0 15,209-85-2384-15</inkml:trace>
</inkml:ink>
</file>

<file path=ppt/ink/ink41.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04:40.797"/>
    </inkml:context>
    <inkml:brush xml:id="br0">
      <inkml:brushProperty name="width" value="0.05292" units="cm"/>
      <inkml:brushProperty name="height" value="0.05292" units="cm"/>
      <inkml:brushProperty name="color" value="#FF0000"/>
    </inkml:brush>
  </inkml:definitions>
  <inkml:trace contextRef="#ctx0" brushRef="#br0">7198 6381 1422 0,'32'1'0'15,"42"6"42"-15,32 5 0 16,21 6 44-16,14 6 1 15,13 5-31-15,11 4 1 16,17-3-27-16,12-3 0 16,23-4-12-16,18-1 0 15,26-4-4-15,10-5 0 16,13 0-2-16,15-7 0 16,9-2 2-16,20-11 0 15,13-7 0-15,-3-7 1 16,-6-6-2-16,-9-6 1 0,0-5-2 15,-11-2 1-15,-11-3 3 16,-20-2 1-16,-18-7 4 16,-29-4 0-16,-17-13 1 15,-33 3 1-15,-24 4-2 16,-29 2 1-16,-31 1 2 16,-29-7 1-16,-29-5-3 15,-24-2 1-15,-25-3 4 16,-27-2 1-16,-26 4 1 15,-23-1 1-15,-19-8-7 16,-23 2 0-16,-30-2-5 0,-29 2 1 16,-20-2-6-16,-20 3 1 15,-13 7-5-15,-20 8 1 16,-22 9-3-16,-24 11 1 16,-33 12-4-16,-16 18 1 15,-26 18-2-15,-28 13 1 16,-20 13-2-16,-24 25 0 15,-12 25-1-15,-22 24 1 16,-1 21-1-16,2 28 0 16,-2 34-1-16,25 28 1 15,40 35-1-15,63 18 1 16,68 13-2-16,72 2 1 16,81 2-11-16,61-9 0 15,52-13-19-15,19-36 0 16,4-226-1851-16</inkml:trace>
</inkml:ink>
</file>

<file path=ppt/ink/ink42.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1:01.129"/>
    </inkml:context>
    <inkml:brush xml:id="br0">
      <inkml:brushProperty name="width" value="0.05292" units="cm"/>
      <inkml:brushProperty name="height" value="0.05292" units="cm"/>
      <inkml:brushProperty name="color" value="#FF0000"/>
    </inkml:brush>
  </inkml:definitions>
  <inkml:trace contextRef="#ctx0" brushRef="#br0">11707 7438 1355 0,'18'3'0'16,"17"-3"35"-16,9 4 0 15,11 1 29-15,5-5 1 16,15-9-21-16,7 1 1 15,8-8-23-15,1 1 1 16,8-4-8-16,9 3 1 16,13 0 0-16,10 8 1 15,10 4-1-15,-2 8 0 16,15-1 9-16,8 6 0 16,14 0 3-16,6-1 1 15,12 4-4-15,4 4 1 0,1-4-4 16,14 0 1-16,4-7-3 15,11-1 0-15,3-3-2 16,4-2 1-16,5-3-3 16,12 4 0-16,2 5 5 15,9 4 1-15,10-2 1 16,16 0 0-16,6 3 1 16,6 2 0-16,6 4 0 15,6-2 0-15,8-2-5 16,12-5 1-16,23-4-6 15,8-4 0-15,15-5 0 16,21-6 0-16,10-5-2 0,20-11 0 16,16-6-1-16,11-3 0 15,19-4 2-15,2-1 1 16,2 3 0-16,-4-5 1 16,-3-1-2-16,0-5 1 15,-1-5-2-15,-1 3 0 16,-5 12-1-16,-18-2 0 15,-21 3-1-15,-25 4 0 16,-28 2 1-16,-25 0 0 16,-31 0-1-16,-36 1 1 15,-37 2-1-15,-38 4 0 16,-36-2 1-16,-35-4 1 16,-31-1-2-16,-25 3 1 15,-26 6-3-15,-15 3 1 16,-18 1-2-16,-22-5 0 0,-26-8-2 15,-26 4 1-15,-26 5-4 16,-27 3 0-16,-23 4 0 16,-17 1 0-16,-25 2-3 15,-46 2 1-15,-30-3-5 16,-19-1 1-16,-13 4-8 16,-17-2 1-16,-18-7-4 15,-20 2 0-15,-8 5 0 16,-13-3 1-16,-8-7 3 15,-13 3 0-15,-21-3 4 0,-8 7 0 16,-6 4 2-16,-18 1 1 16,-14 0 0-16,-10 4 1 15,-18 8 0-15,-12 3 1 16,-13 2 0-16,-15 7 0 16,-26 6 0-16,-15 2 0 15,-21 5-1-15,-14 1 1 16,-2 6 0-16,-1 1 0 15,-6 4 0-15,-7-1 0 16,-7 0-1-16,-6 15 1 16,8 11-1-16,6 26 1 15,2 30-20-15,-1 19 0 16,601-137-1856-16</inkml:trace>
  <inkml:trace contextRef="#ctx0" brushRef="#br0" timeOffset="3999.34">22050 11643 1366 0,'32'0'0'16,"56"0"59"-16,34 5 1 16,23 9 42-16,13 4 1 15,15-3-22-15,16 2 1 16,23 6-22-16,19-2 1 15,21-2-26-15,23 0 1 16,9 2-13-16,23-1 0 16,12-1 25-16,13-8 0 15,5-10 31-15,9-2 1 16,5-3-7-16,-4-4 1 16,-8-8-11-16,-6 0 0 15,-7-1-15-15,-10 0 1 0,-12 1-15 16,-28 1 1-1,-18 4-10-15,-30 3 0 0,-24-1-7 16,-27 2 1-16,-28 4-17 16,-16 3 1-16,-17 5-4 15,-29-7 0-15,-87 2-2156 16</inkml:trace>
  <inkml:trace contextRef="#ctx0" brushRef="#br0" timeOffset="5384.04">3817 13192 1399 0,'27'0'0'0,"45"0"24"15,14 0 0-15,15 0 34 16,15 2 1-16,15 3-14 16,5-2 0-16,-2-3-15 15,7 4 1-15,12 5-17 16,6-4 1-16,12 0 4 0,4 0 1 15,-2 2-7-15,6-2 0 16,8-3 6-16,7-4 0 16,18-3-1-16,9 0 1 15,1 0-1-15,11-2 0 16,3-2 4-16,2 0 1 16,-1 4-3-16,6 4 1 15,0 1 0-15,1 3 1 16,4 2 0-16,5 2 1 15,1 0-3-15,-7 2 1 16,3-1-2-16,-1 1 1 16,1-2-4-16,1-2 0 15,6-5 4-15,13 0 0 16,5 0 6-16,-3-3 0 16,7 3 2-16,-2-2 1 15,7-2-1-15,1 1 0 0,3-2-1 16,19-4 0-16,5-3-4 15,4 0 1-15,-1-2-6 16,10-2 1-16,10-3-4 16,9 0 1-16,7 2-3 15,5 0 0-15,11-1-2 16,11 1 1-16,-1 2-2 16,4-6 1-16,13 0-2 15,8 0 1-15,12 1-2 16,15-3 0-16,14-3-1 15,5-2 1-15,12-1-2 16,6 3 0-16,-1 2-1 0,5 1 0 16,2 4 0-16,5 2 1 15,4 7-1-15,-10 8 1 16,-12 7 1-16,-17 5 1 16,-15 6 1-16,-16 3 0 15,-23 4 2-15,-23-1 0 16,-21-1-2-16,-30-4 1 15,-16-5-1-15,-33-1 0 16,-36-4-4-16,-28-1 0 16,-22-6-2-16,-24 0 1 15,-23-8-3-15,-28-1 0 16,-104 9-2143-16</inkml:trace>
  <inkml:trace contextRef="#ctx0" brushRef="#br0" timeOffset="6432.6">3655 14147 1444 0,'0'0'0'16,"53"0"57"-16,1-7 1 16,15 2 37-16,16 0 0 15,14 3-28-15,5 2 0 16,5 4-21-16,13-1 1 15,17-3-10-15,11-2 1 16,30-4-6-16,14-1 0 0,9 1-11 16,0 0 1-16,-8-3 18 15,8 0 0-15,0 4 11 16,-9 2 0-16,-7-1 3 16,-7 1 1-16,-5 1 9 15,-17-2 1-15,-8-4-16 16,-24 1 1-16,-26 5-11 15,-13 0 0-15,-12-1 3 16,-8 1 0-16,-8 2-5 16,-19 0 0-16,-12 0-8 15,-10-2 1-15,-9-1-5 0,0 3 0 16,-9 0-8-16,14 0 0 16,-5 3-10-16,8 3 1 15,6 1-8-15,4-6 1 16,-27-1-2305-16</inkml:trace>
</inkml:ink>
</file>

<file path=ppt/ink/ink43.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1:22.193"/>
    </inkml:context>
    <inkml:brush xml:id="br0">
      <inkml:brushProperty name="width" value="0.05292" units="cm"/>
      <inkml:brushProperty name="height" value="0.05292" units="cm"/>
      <inkml:brushProperty name="color" value="#FF0000"/>
    </inkml:brush>
  </inkml:definitions>
  <inkml:trace contextRef="#ctx0" brushRef="#br0">6313 7190 1523 0,'0'0'0'15,"-27"-17"41"-15,-4-2 1 16,-10 2 35-16,-5 0 0 16,-7 1-16-16,-1-5 0 15,-8-5-28-15,-3-1 1 16,-16 1-10-16,-4 13 1 15,-2 15-6-15,-2 12 0 16,-10 15-6-16,-2 13 1 16,2 12-3-16,1-1 1 15,-6 1-2-15,3 1 1 16,-7 11-6-16,10 8 1 16,6 10-3-16,2 0 1 0,4-1-3 15,6 0 1-15,17 11-1 16,13-8 0-16,10-2-1 15,11-5 1-15,12-1-1 16,8 3 0-16,13 2 0 16,13-3 0-16,11-7 0 15,22-2 0-15,22-9 0 16,18-3 0-16,11-4 0 16,15-3 0-16,23 3 0 15,20 1 0-15,12-6 0 0,20-5 0 16,12-5 0-16,17-12 0 15,16-6 0-15,17-6 0 16,17-11 0-16,6 0 0 16,17-2 0-16,14-1 0 15,28-4 1-15,0 1 1 16,-3 1 3-16,12 0 1 16,18-2 1-16,-4-3 1 15,-7 1 2-15,7 4 0 16,16 7 0-16,5 0 0 15,9 2 5-15,0 1 0 16,0 6 1-16,6-2 0 16,16 1-2-16,7 1 1 15,3 1-2-15,6-1 0 16,5-4-2-16,6-4 1 16,4 5-2-16,13-5 1 0,1-4-1 15,3 1 0-15,3 2 1 16,-1-2 0-16,0-5-1 15,1 0 1-15,-1 0-1 16,6-5 0-16,5 1-1 16,9 1 1-16,3-4-1 15,4 0 0-15,1 0 1 16,-3-9 1-16,-5 3 2 16,-5-8 1-16,-4-3-2 15,-15-2 1-15,-13-2 0 0,-5-5 1 16,-6 0-2-16,-7-1 1 15,-7-6-4-15,-9-5 1 16,-14-5-1-16,-7-9 0 16,-16-2-1-16,-19-5 1 15,-28 4-1-15,-29-5 1 16,-28-1-1-16,-31 1 0 16,-20-15 0-16,-29 3 0 15,-25 1 2-15,-26 3 0 16,-20 5-2-16,-29-3 0 15,-27-2 0-15,-20 4 0 16,-18-6 0-16,-30-3 0 16,-37-5-5-16,-32 6 1 15,-28-8-3-15,-41 1 1 16,-47-3-2-16,-48-4 1 16,-39 1-1-16,-29 2 0 0,-31 9-1 15,-30 1 1-15,-33 6-2 16,-28 1 1-16,-27-3-3 15,-16 5 0-15,-22 5-3 16,-15 6 0-16,-23 6-1 16,-14-5 1-16,-10-3-2 15,-27-2 1-15,-10 2 0 16,-15 11 0-16,-15 6 0 16,-25 7 0-16,-18 9 1 15,-7 10 0-15,-17 2 1 16,-31 4 1-16,-8 5 0 0,-13 11 1 15,-10 20 1-15,-25 10 0 16,-33 8 0-16,-11 16 1 16,0 18 0-16,-21 11 0 15,-16 16 0-15,-23 19 1 16,-7 23-1-16,-4 8 0 16,-6 14-2-16,-4 33 1 15,10 35-3-15,11 29 1 16,11 28-2-16,871-291-1956 15</inkml:trace>
  <inkml:trace contextRef="#ctx0" brushRef="#br0" timeOffset="40221.72">3866 9125 1377 0,'0'0'0'16,"-5"-21"0"-16,2 2 0 16,-6 9-36-16,-11-2 1 15,20 12-945-15</inkml:trace>
  <inkml:trace contextRef="#ctx0" brushRef="#br0" timeOffset="83019.66">15561 15717 1814 0,'0'0'0'16,"0"0"82"-16,0 0 0 15,0 0 50-15,28-2 1 16,-5 18-67-16,9 5 1 16,7 3-43-16,3 10 1 15,13 10-13-15,6 9 1 16,8 4-5-16,16 6 0 16,23 2-3-16,19 0 0 15,21-3-2-15,35-2 1 16,31 3-1-16,40-4 0 15,28-8-1-15,26-6 1 16,22-10 0-16,23-9 0 16,35-10-1-16,7-8 1 0,23-6 11 15,2-9 0-15,12-9 14 16,-5-6 1-16,-4-2 13 16,-3-6 1-16,-9-6 1 15,-14-4 1-15,-16-5-2 16,-12-2 1-16,-13-1-9 15,-33 3 1-15,-30 3-8 16,-30-1 1-16,-31-2-3 16,-25-2 0-16,-29 1-4 15,-33-1 1-15,-31 4-3 0,-27-4 0 16,-26-1 1-16,-22-4 0 16,-19-4-4-16,-28-8 0 15,-25-8-1-15,-27-6 1 16,-33-5-1-16,-19 3 1 15,-16 7-1-15,-31-10 0 16,-26-7-2-16,-20 2 0 16,-26 2-2-16,-18 6 1 15,-19 7-4-15,-12 7 1 16,-15-3 0-16,-6 5 1 16,-19 7-1-16,-3 5 0 15,-12 7-4-15,-5 7 1 16,-1 5-3-16,-8 4 1 15,-14-1-2-15,-11 10 1 16,-4 13-2-16,-11 10 0 16,-12 6-1-16,-15 19 1 15,-6 15-1-15,-1 24 0 0,-2 23 0 16,-4 24 1-16,-8 23-1 16,-2 31 1-16,3 24 0 15,0 31 0-15,-1 30-1 16,-6 48 0-16,6 44-1 15,-3-20 0-15,440-325-2590 16</inkml:trace>
  <inkml:trace contextRef="#ctx0" brushRef="#br0" timeOffset="90137.57">2489 1281 1366 0,'0'0'22'0,"0"0"1"0,0 0 25 16,0 0 0-16,0 0-5 16,0 0 0-16,-30 8-19 15,10 20 0-15,-2 13-11 16,4 18 1-16,-3 14-3 15,1 19 0-15,6 15-3 16,0 4 1-16,-7 5-1 16,-2 8 0-16,0 11-2 15,-3 11 1-15,3 27-1 0,-4 17 1 16,4 16 2-16,4 17 1 16,3 9 1-16,2 14 0 15,-4 15 0-15,-1 6 0 16,5 1 1-16,1 9 0 15,1 8-1-15,1 20 1 16,-3 13 6-16,-3 9 0 16,-1 16 12-16,-3 3 1 15,-7 7 1-15,-1 7 1 16,3 9 1-16,3 6 0 16,-3 8-4-16,-11 4 1 15,-4 13-3-15,-3 14 1 16,-2 10 0-16,2 5 0 15,3 2-2-15,1 8 0 16,-1-4-4-16,-5-9 1 16,-3-15-1-16,3-19 1 15,-3-10-3-15,3-17 0 0,5-20-2 16,3-27 1-16,6-19-4 16,4-25 0-16,1-23-2 15,8-26 0-15,6-28 0 16,3-22 0-16,1-28 2 15,5-21 0-15,8-22 0 16,1-12 1-16,4-13-1 16,0-9 1-16,5-13 1 15,0-7 1-15,4-9 1 16,3-4 0-16,2-4-3 0,9-2 0 16,13 0-4-16,15-3 0 15,16-6-2-15,18-1 1 16,10-4-4-16,18-1 1 15,13-6-5-15,15 0 1 16,21 4-3-16,20-2 0 16,12-5-2-16,17 5 1 15,20 8-1-15,14 4 0 16,19 2-1-16,27-2 1 16,25-5-1-16,14 0 1 15,12 0-1-15,19-2 1 16,15-1-1-16,26-2 1 15,14-6-1-15,17 5 1 16,10 4-1-16,8 2 1 16,15 2-1-16,12 1 1 0,17 1-1 15,20 1 0-15,14 0 0 16,3 0 0-16,6-3 0 16,23 7 1-16,16 8-1 15,-6-1 1-15,-3-2 0 16,8 1 0-16,12 1 0 15,2 3 0-15,3 2 0 16,3-2 0-16,14-5 0 16,-2-2 0-16,-3-2 0 15,2 2 1-15,3 1 0 16,-7-1 0-16,-2-4 0 0,-8-1 0 16,-11-1 0-16,-6-1 1 15,-10-3-1-15,-21 6 1 16,-19 10-1-16,-15 1 1 15,-16-2-1-15,-20-7 1 16,-12-6-1-16,-17-1 1 16,-19 3 0-16,-25-6 0 15,-18-7-1-15,-24-4 1 16,-21-6 0-16,-27-2 1 16,-23 0-1-16,-23-2 0 15,-23-4 0-15,-33-1 0 16,-34 3 1-16,-39-3 1 15,-31-7 0-15,-27 1 0 16,-22 2 0-16,-10-1 0 16,-5-2 0-16,-3-3 1 15,1-4 0-15,-1-3 0 0,-4-2-1 16,-7 0 1-16,-9 3-5 16,-7 1 1-16,-3-1-1 15,-6-4 0-15,-5-11-3 16,-7-9 1-16,-7-14-4 15,-3-13 1-15,-3-18-2 16,3-22 0-16,5-23 3 16,3-22 1-16,4-33 2 15,5-33 1-15,1-31 0 16,6-23 0-16,2-25 2 0,4-23 1 16,3-19 2-16,3-25 0 15,4-16 4-15,2-11 1 16,0-9 1-16,-2-7 1 15,-2 2 1-15,4-3 1 16,3-7 0-16,2 3 0 16,-2 4-3-16,0 3 1 15,4 2-3-15,-2-2 0 16,-3 0-2-16,-2 2 0 16,-1 5-3-16,5 0 0 15,1 9-2-15,5 8 1 16,7 5-2-16,6 4 1 15,2 2-1-15,6 10 0 16,8 7-1-16,1 18 0 16,4 8 0-16,-6 12 0 15,-6 14-2-15,-13 15 1 16,-10 13-3-16,-13 19 1 0,-14 13-3 16,-12 22 0-16,-9 11-1 15,-13 18 0-15,-8 13-1 16,-2 11 1-16,-7 21-9 15,-4 6 0-15,-1 15-8 16,-4 15 0-16,-5 5-2 16,-4 21 0-16,-3 11-3 15,-14 9 0-15,-16 8 1 16,-16 12 1-16,-18 8 3 16,-19 10 0-16,-25 7-5 15,-18 10 1-15,-20 1 3 0,-11 7 1 16,-18 7 2-16,-18 3 0 15,-13-6 2-15,-18 0 0 16,-18-3 3-16,-7-2 1 16,-21-8 4-16,-11-1 0 15,-19-1 2-15,-9-2 1 16,-5-5 5-16,-18-2 1 16,-10-11 2-16,-13 1 0 15,-14-1 0-15,-7 5 1 16,-9-3 0-16,-22 3 0 15,-15 0 0-15,-12 7 0 16,-11 6 0-16,-19 4 1 16,-11-1-1-16,-5 8 1 15,-7 2-1-15,-2 2 1 16,1-2-1-16,-12 2 1 0,4 1 0 16,2 1 0-16,2 1 0 15,-6-1 1-15,-5-1 0 16,2 8 0-16,0 8-1 15,-5 5 1-15,-6 4 0 16,0 7 0-16,2 4 0 16,7 3 0-16,4 1-2 15,7 9 1-15,6 6-1 16,1-6 0-16,3-9 0 16,15-7 0-16,17-4 0 0,23-8 0 15,7-5 0-15,14-15 0 16,10-10 0-16,22-4 0 15,11 0 0-15,6-2 0 16,15 5 0-16,28 10 0 16,15 20 0-16,6 10 0 15,11 7 0-15,15 17 1 16,22 11-1-16,24 10 1 16,13 3-1-16,22 0 0 15,22-4-2-15,19-5 0 16,27-2-13-16,19 2 1 15,26 10-3-15,27-13 0 16,104-62-1811-16</inkml:trace>
</inkml:ink>
</file>

<file path=ppt/ink/ink44.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3:04.798"/>
    </inkml:context>
    <inkml:brush xml:id="br0">
      <inkml:brushProperty name="width" value="0.05292" units="cm"/>
      <inkml:brushProperty name="height" value="0.05292" units="cm"/>
      <inkml:brushProperty name="color" value="#FF0000"/>
    </inkml:brush>
  </inkml:definitions>
  <inkml:trace contextRef="#ctx0" brushRef="#br0">2692 6317 1119 0,'0'0'0'16,"40"-9"31"-16,-8 7 0 15,9 2 25-15,-1 2 1 16,6 1-8-16,5-8 0 16,16-7-30-16,9 0 1 15,14 3-8-15,9 2 0 16,7 2-4-16,15 2 0 15,19 6-2-15,17 1 0 16,24 4-2-16,27-3 0 16,18 2-1-16,18-5 0 15,17 7-1-15,21 6 1 16,20 4 0-16,17 0 0 16,11-6-1-16,19-1 1 15,25 0-1-15,5-4 1 16,9-4-1-16,6-1 0 0,2 1 0 15,12 1 1-15,19-5 1 16,7 0 0-16,0-3 5 16,5-1 0-16,7 2 6 15,-3-1 0-15,3-6 4 16,-3-6 0-16,-9-3 7 16,-23-6 0-16,-13-2 3 15,-20-10 0-15,-31-6 7 16,-35-11 1-16,-24-6-1 0,-41-2 0 15,-42-1-2-15,-41-4 1 16,-43-3-5-16,-38 1 1 16,-39-9 2-16,-35 2 1 15,-32-3-1-15,-35-5 0 16,-28-8-6-16,-33-3 1 16,-38 4-5-16,-42-2 1 15,-32 6-16-15,-35 3 0 16,-31 5-6-16,-33 3 0 15,-29 10-2-15,-26 2 0 16,-22 5-1-16,-13 0 1 16,-12 1-4-16,-11 7 0 15,-10 5-5-15,-22 4 1 16,-3 8-5-16,-5 12 0 16,0 4-2-16,-4 13 1 15,-2 16 2-15,-10 18 0 0,-2 27 4 16,7 10 0-16,13 15 3 15,18 13 0-15,21 21 3 16,32 15 0-16,26 10 0 16,22 21 1-16,27 15 0 15,25 8 1-15,26 12-1 16,44 7 1-16,46 11 0 16,40 3 0-16,50-9 0 15,44-30 0-15,60-179-1591 16</inkml:trace>
  <inkml:trace contextRef="#ctx0" brushRef="#br0" timeOffset="2797.17">23626 6351 1332 0,'0'0'0'0,"0"0"37"16,7 19 0-16,10 5 49 15,11 6 1-15,15 6 2 16,19-5 0-16,24-12-26 16,25-15 1-16,30-16-35 15,32-14 0-15,51-23-3 0,55-16 1 16,51-24 11-16,31-6 0 16,34-7 4-16,11 2 0 15,10 6 14-15,-21-4 1 16,-22-6-26-16,-12 9 1 15,-1 13-11-15,-32-16 0 16,-328 98-1801-16</inkml:trace>
  <inkml:trace contextRef="#ctx0" brushRef="#br0" timeOffset="5230.35">13795 7947 951 0,'0'0'0'16,"0"0"30"-16,23 0 0 15,-10 0 36-15,3 0 0 16,5 0 10-16,2 0 1 15,-6 1-11-15,-3 1 1 16,4 2-31-16,-7-1 0 16,-4-3-2-16,-7 0 0 15,14 4 10-15,-5 1 1 16,-1 3-3-16,1 1 1 16,-9-9-1-16,11 9 0 0,-2-6-1 15,3 2 1-15,-1 2-2 16,1-3 1-16,2-3-1 15,4-1 1-15,-1 0-4 16,1 0 0-16,7-1-5 16,-1-6 0-16,5 2-6 15,-7-4 1-15,0 6-2 16,-3-1 0-16,2-1-1 16,-1-4 0-16,-10 1-3 15,1 1 1-15,3-2-2 0,-4 0 0 16,-1 6 1-16,0-4 0 15,0 2-4-15,0 0 0 16,0 1-4-16,-1-1 0 16,-8 5-2-16,9-4 0 15,-9 4-1-15,11-3 0 16,-11 3-1-16,16-9 1 16,3 4 0-16,13-2 1 15,5-1 1-15,16-1 0 16,30-3-1-16,42 0 0 15,58 0 1-15,89-4 1 16,91 2 2-16,80 7 0 16,62 11-3-16,-13 8 0 15,-35 5-4-15,-45-5 0 16,-40-13-2-16,-43-19 0 16,-329 20-2092-16</inkml:trace>
  <inkml:trace contextRef="#ctx0" brushRef="#br0" timeOffset="21863.05">2905 8552 1164 0,'0'0'0'0,"0"0"42"16,0 0 1-16,0 0 34 16,-19-13 0-16,19 13-15 15,-13 1 0-15,-1 6-31 0,-12 2 1 16,-2 3-13-16,-8 5 0 15,-1 11-5-15,2 7 1 16,-2 15-5-16,7 10 1 16,-2 13-3-16,4 8 0 15,2 4-2-15,4 7 1 16,6 10-2-16,4 5 0 16,3-6-1-16,4 3 0 15,10 5-1-15,4-4 1 16,9-5-1-16,5-3 0 15,12-7-1-15,11 0 1 16,12-1-2-16,6-6 1 16,-1-11-1-16,9-6 1 15,10-4 0-15,16-6 0 16,15-3 1-16,9-1 0 16,10-5 3-16,2-5 0 0,16-3 2 15,9-6 1-15,12-3 1 16,14-4 1-16,13-7-2 15,15-5 0-15,4-4-2 16,12-5 1-16,15-1-1 16,5-1 0-16,13 1-1 15,8-3 0-15,7-4-1 16,11 1 0-16,5 4-1 16,-4 1 0-16,5 1-1 0,8-8 1 15,10 1-1-15,4 1 1 16,9 2 0-16,4-2 0 15,15-5 1-15,0-1 0 16,7-8 0-16,2 4 1 16,12 2 1-16,14-4 0 15,-5-5 0-15,7 0 1 16,11 7-2-16,10-6 1 16,14 3 0-16,2-6 0 15,-1 2 0-15,4 0 0 16,4 3 1-16,6-4 1 15,8-1 1-15,14-7 0 16,9-6 0-16,9-1 0 16,7-3 0-16,0 0 0 15,11-11-1-15,7 1 1 16,3-4-3-16,0 3 1 16,-2 1-1-16,4-2 1 0,-3-6-1 15,-1 8 1-15,-3 1-2 16,-9 7 0-16,-10-1 0 15,-13-1 1-15,-26 1-1 16,-17 1 1-16,-22 2 1 16,-26-2 0-16,-29-1 0 15,-34 10 1-15,-25 6-1 16,-40 5 1-16,-31 4-1 16,-36 2 1-16,-31 0-2 0,-31 0 0 15,-25-6 0-15,-28-5 0 16,-20 5-2-16,-18-8 1 15,-18-3 0-15,-24-4 0 16,-31-5-1-16,-25-5 0 16,-33-3-1-16,-24 1 0 15,-27 4 0-15,-44-4 1 16,-37-1-1-16,-39 1 0 16,-26 6-1-16,-26 4 1 15,-27 3 0-15,-23-1 0 16,-14 0-2-16,-16-3 0 15,-16-2-2-15,-14 1 1 16,-9 4-1-16,-7-5 1 16,-21-1-1-16,-2 3 0 15,-7-2 0-15,-3-2 0 16,0-1 0-16,-17-2 0 0,-6-5 0 16,-11 1 0-16,-14-1 0 15,-3 0 1-15,-11 3 0 16,-23-5 0-16,-13-3 2 15,-13 1 0-15,-15 2 0 16,-33 9 0-16,-19 17 0 16,-17 18 0-16,-12 21-1 15,-35 32 0-15,-8 37-1 16,-19 34 0-16,-20 27-1 16,-8 18 0-16,787-161-1785 15</inkml:trace>
  <inkml:trace contextRef="#ctx0" brushRef="#br0" timeOffset="41015.64">3122 11396 1399 0,'0'0'0'0,"-26"57"37"0,12 0 1 15,5 14 27 1,12 7 0-16,6 3-10 0,2 7 0 16,6 6-29-16,10 6 1 15,1-3-11-15,4 10 0 16,3 11-5-16,9 3 0 16,7 6-1-16,20 4 0 15,15 6-3-15,18 0 1 16,14-6-2-16,22-8 0 15,17-11-1-15,21-8 0 16,23-12-1-16,18-6 0 16,19-8-1-16,19-8 1 15,19-15-2-15,25-8 0 16,34-13-1-16,22-8 0 16,22-10 1-16,25-8 1 15,23-6 1-15,24-5 1 16,11-9 0-16,29 0 1 15,17-6 6-15,10-3 1 0,19-5-1 16,18-1 1-16,33 1-1 16,34-4 0-16,24-4-1 15,19 3 1-15,16-1-8 16,10 0 0-16,18-1-4 16,30 0 1-16,7 7-1 15,8 5 0-15,9 6-4 16,1 4 0-16,0 3-10 15,-16 2 0-15,-22 6-6 0,-25-5 0 16,-28-5 12-16,-25-2 1 16,-27-2 5-16,-41-4 1 15,-33 5 1-15,-59-6 0 16,-48-9 6-16,-70-2 0 16,-63-2 10-16,-69-8 0 15,-56-7 5-15,-57-1 1 16,-53-4 2-16,-45-9 0 15,-45-8 0-15,-51-9 1 16,-54-7-3-16,-64-12 0 16,-55-3-4-16,-66-13 0 15,-54-6-7-15,-58-4 0 16,-44 0-5-16,-37-6 0 16,-33-13-4-16,-39-12 1 15,-29-11-2-15,-42-1 0 16,-44-7 0-16,-22 3 1 15,-37-3 0-15,-13 0 0 0,-16 5 2 16,-28 14 0-16,-13 18 5 16,-21 23 0-16,-24 23 2 15,-56 42 1-15,-39 53 1 16,-51 59 1-16,-62 57 0 16,-54 71 0-16,-63 75-6 15,-33 103 1-15,-3 104-2 16,13 61 1-16,1210-535-1796 15</inkml:trace>
  <inkml:trace contextRef="#ctx0" brushRef="#br0" timeOffset="48382.08">2150 13012 1478 0,'0'0'0'16,"-23"-19"63"-16,2 5 1 15,2 6 32-15,3 8 0 16,0 6-36-16,-2 12 0 16,-5 13-39-16,6 12 0 15,4 16-5-15,12 12 0 16,2 24-4-16,3 16 1 15,6 17-2-15,6 10 0 16,4 10-3-16,6 4 1 0,11 9-1 16,7-5 1-16,11-4-3 15,7-9 1-15,7-15-1 16,8-10 1-16,17-5 0 16,12-13 0-16,19-13 1 15,14-13 1-15,16-13 2 16,22-10 1-16,11-9 1 15,19-4 1-15,10-5 4 16,17-2 1-16,20-1 4 16,13-5 0-16,13-5 3 0,18-1 1 15,22 0 2-15,6-6 0 16,7-9 1-16,15-6 1 16,4-5-3-16,8-3 1 15,11-6-5-15,8 4 1 16,14 4-4-16,9 2 1 15,9 5-3-15,15-1 1 16,2 2-4-16,4 2 0 16,11 3-2-16,5 5 0 15,12 9-2-15,4-2 0 16,4-3-1-16,5 0 0 16,5 0-1-16,5-4 0 15,5-4-1-15,22-3 1 16,9 1-3-16,3-3 1 15,9-2-1-15,2-8 1 16,1-5-2-16,9-2 0 0,9 1 0 16,8-8 0-16,-12-9 0 15,-3-5 1-15,0-6-1 16,-5-2 1-16,-4 0-1 16,-10 9 0-16,-2-3 1 15,-22 7 0-15,-8 0 2 16,-17 1 0-16,-22 4 1 15,-37-1 1-15,-27-3-1 16,-40-2 1-16,-30 0 1 16,-40 2 0-16,-36-5-4 0,-37-3 0 15,-32 1 0-15,-33 2 0 16,-37 1-1-16,-25 1 1 16,-21-1 1-16,-19 4 0 15,-22 0 0-15,-24-4 0 16,-27-11 0-16,-26-5 0 15,-27-2-2-15,-22-1 0 16,-29 6-2-16,-28-4 0 16,-32-9-1-16,-35-5 0 15,-25-5-2-15,-37 0 0 16,-28 2-1-16,-19-3 0 16,-9-1-1-16,-18 4 1 15,-16-4-1-15,-26 2 1 16,-27 0-1-16,-15 2 0 15,-17 5 0-15,-26 5 0 16,-17 7 0-16,-29 0 0 16,-23 4 0-16,-17 6 0 15,-27 6 0-15,-7 6 0 0,-6 4 0 16,-21 0 0-16,-8 2 0 16,-2-3 0-16,-1-8 0 15,-13-1 1-15,-11-6-1 16,-10-13 1-16,-21-15-1 15,10 0 1-15,4-3-1 16,-4 14 0-16,-7 12 0 16,-16 28 1-16,-20 31-1 15,-19 39 1-15,-21 39 0 0,-27 55 1 16,-7 54 0-16,-4 54 0 16,-7 49-2-16,-10 43 0 15,13 34-6-15,44-4 0 16,-758 364 6-16</inkml:trace>
</inkml:ink>
</file>

<file path=ppt/ink/ink4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4:02.646"/>
    </inkml:context>
    <inkml:brush xml:id="br0">
      <inkml:brushProperty name="width" value="0.05292" units="cm"/>
      <inkml:brushProperty name="height" value="0.05292" units="cm"/>
      <inkml:brushProperty name="color" value="#FF0000"/>
    </inkml:brush>
  </inkml:definitions>
  <inkml:trace contextRef="#ctx0" brushRef="#br0">2341 1796 1131 0,'0'0'0'0,"-18"45"23"15,-1-7 1-15,-8 11 28 16,-1 10 1-16,-7 10-9 16,-1 9 1-16,-4 10-13 15,-1 5 0-15,1 8-12 16,3 13 0-16,-7 14-8 0,-2 12 0 15,-4 18 5-15,1 15 1 16,3 17 1-16,5 13 1 16,13 11-1-16,7 10 0 15,7 6-3-15,9 9 1 16,1 17-3-16,4 12 0 16,0 12-4-16,0 14 1 15,-3 27-3-15,-6 9 0 16,-5 13-1-16,-4 8 1 15,7 6-2-15,-1 4 0 16,3 6-1-16,8-3 0 16,1-1 1-16,5-5 1 15,4-3 0-15,5-7 0 16,9-11 0-16,12-10 0 16,9 0 0-16,4-13 1 15,8-6-1-15,-1-5 1 0,-6-4-1 16,2-10 1-16,8-12-1 15,13-12 1-15,18-8-2 16,5-13 1-16,-5-17-2 16,14-17 1-16,21-15-2 15,8-10 1-15,2-6 3 16,10-8 1-16,16 0 1 16,8-5 1-16,14-3 1 15,8-4 1-15,6-1 0 16,8-8 1-16,19 1-3 0,7-15 0 15,13-9-1-15,1-18 0 16,11-17-2-16,10-13 0 16,16-13-1-16,25-14 1 15,21-4 1-15,16-8 0 16,7-10 0-16,16-8 0 16,21-6 3-16,11-6 0 15,15-7 1-15,20-8 1 16,7-10-2-16,7-8 1 15,12-5 0-15,24-1 1 16,13-2 0-16,16 0 0 16,25-2-3-16,-1-2 0 15,-8 1-1-15,-5 1 0 16,3 2 4-16,2 1 1 16,-3 6 2-16,0 0 1 15,-1 1 2-15,3 1 0 0,4-2-1 16,1-6 1-16,1-11-4 15,-3-6 1-15,-5-2-3 16,10-6 0-16,-1-2-4 16,-8 0 1-16,-5-5-2 15,-17-1 1-15,-3-1 0 16,-1 2 1-16,-1 5-3 16,-12-11 1-16,-8-8 0 15,-16-9 1-15,-13-8 1 16,-22-14 0-16,-13-18 3 15,-7-10 0-15,-6-17-1 0,-8-16 1 16,-4-17 0-16,-13-26 0 16,-17-20 2-16,-10-14 1 15,-5-13 1-15,-20-10 1 16,-17-9-3-16,-21 0 1 16,-17-7-1-16,-17-9 1 15,-24 1-3-15,-24 1 0 16,-23 7-2-16,-20-5 1 15,-12-6-2-15,-17-3 0 16,-21 4-3-16,-19-4 1 16,-15-1-3-16,-15 4 0 15,-17 3-3-15,-18 15 1 16,-21 9-3-16,-22 8 0 16,-26 13-1-16,-19 8 0 15,-18 11-1-15,-29 6 1 16,-28 2-1-16,-27 9 0 15,-17 7-4-15,-17 8 1 0,-21 3-4 16,-22 2 1-16,-21 8-3 16,-18 5 0-16,-32 1-2 15,-15 11 0-15,-25-4-2 16,-17 13 1-16,-16 1-3 16,-35 11 0-16,-25 10 1 15,-29 10 1-15,-11 9-1 16,-15 5 0-16,-27 4 1 15,-9 3 1-15,-5 6 3 16,-10 2 0-16,-17 3 0 0,-8 5 1 16,-9 5 1-16,-7 5 1 15,-1 0 0-15,-6 9 0 16,-26 6-2-16,-6-2 1 16,-9 2 1-16,-5 6 0 15,-4 7 1-15,-3 5 0 16,-2 7 1-16,7 9 0 15,8-3 1-15,2 10 0 16,1 1-3-16,2 6 1 16,-1-3-3-16,-4 6 1 15,-1 5-3-15,0 5 0 16,0 8-9-16,2 2 0 16,-7 4-8-16,4 6 0 15,-1 6-3-15,2 4 1 16,4-6 0-16,5 9 1 0,9 4 4 15,14 5 0-15,28-2-5 16,36 2 1-16,29-2-20 16,25 3 0-16,39 1-33 15,14 20 1-15,11 25-6 16,39 23 0-16,-516 141 87 16</inkml:trace>
  <inkml:trace contextRef="#ctx0" brushRef="#br0" timeOffset="2284.48">2222 3529 862 0,'18'0'0'16,"37"0"14"-16,22-4 1 16,17 8 22-16,19-3 0 15,23-2 16-15,17-3 1 16,32 1 10-16,32-6 0 16,23-7-25-16,26 3 0 15,18 4-14-15,15-3 1 16,16-4 3-16,1 4 1 15,-4 4 14-15,-5-5 0 16,-7 0 9-16,-21 6 1 16,-25 1 6-16,-30 3 1 15,-34 0-10-15,-27 3 1 0,-19 0-9 16,-19 3 1-16,-21 0-12 16,-8 3 1-16,-10-3-16 15,-1-6 0-15,-85 3-1512 16</inkml:trace>
  <inkml:trace contextRef="#ctx0" brushRef="#br0" timeOffset="39167.64">2981 9650 1164 0,'18'-4'0'15,"31"-1"33"-15,20-5 0 16,12 1 35-16,2 7 1 15,5 2 1-15,4 0 1 16,10-3-21-16,2 1 1 16,0 4-17-16,6 1 1 15,11 6-5-15,5-1 0 16,6 5-3-16,-2 0 1 16,10 6 0-16,13 2 1 15,11 0-2-15,11-2 0 16,3-5 1-16,14-2 1 0,2 0 0 15,20-7 1-15,11-1-2 16,10-4 0-16,5 0-4 16,3 0 0-16,13 0-5 15,3-9 1-15,8-6-2 16,8 2 0-16,12 5 3 16,3 3 0-16,13 5-1 15,9-2 0-15,4-5 3 16,5 3 1-16,9 4 0 0,21 0 0 15,5 2 0-15,8-4 0 16,18-8-2-16,6 0 0 16,0-1 0-16,9 1 1 15,9-2-7-15,21 1 0 16,7 1-3-16,7-2 1 16,10 0-1-16,19-4 1 15,9 2-2-15,10 2 0 16,10 0-1-16,16 4 0 15,7-1-1-15,7 5 1 16,9 4 2-16,-3 2 0 16,-2 5 3-16,-6 5 0 15,-5 0 5-15,-2 4 0 16,-5 6 4-16,-3 3 0 16,0-1 5-16,-10-7 1 15,-8-1-2-15,-18-2 0 16,-19-2-1-16,-21-7 0 0,-13-3-7 15,-19-4 1-15,-35-3-3 16,-30-4 1-16,-36-3-2 16,-35 7 0-16,-30 1-3 15,-33 4 0-15,-32 4-2 16,-29-3 0-16,-24 3-2 16,-26-1 1-16,-26 1-12 15,-20-1 0-15,-23 2-11 16,-43-17 0-16,18 12-2364 0</inkml:trace>
  <inkml:trace contextRef="#ctx0" brushRef="#br0" timeOffset="40299.66">2200 10790 1411 0,'24'2'0'0,"49"3"44"16,29 4 1-16,20 1 39 15,10 0 0-15,20 2-25 16,12 4 0-16,19-4-34 0,13 9 1 16,12 0-11-16,16-1 1 15,7 1-6-15,21-5 1 16,20 3-3-16,17 0 0 16,22-7 0-16,19-3 1 15,5-4 1-15,26-2 0 16,27 1 9-16,27-9 0 15,13-6 8-15,20 1 0 16,13 3 3-16,8 3 0 16,20 3 8-16,15-1 0 15,11 2-5-15,18-2 0 16,8-5 0-16,10 2 0 16,10-5 2-16,21-1 0 15,-4-4-1-15,1 1 0 16,-2 0 5-16,-13 4 1 15,-21 5-3-15,-13 5 0 16,-17 5-5-16,-32 5 1 0,-22 7 1 16,-22 2 1-16,-27-1-4 15,-33 1 0-15,-36 0-6 16,-36-2 1-16,-28-3-10 16,-32 2 0-16,-35 1-7 15,-23-2 1-15,-20-6-10 16,-13 3 0-16,-154-12-2169 15</inkml:trace>
  <inkml:trace contextRef="#ctx0" brushRef="#br0" timeOffset="46899.36">3718 13310 1623 0,'0'0'0'0,"0"0"71"16,0 0 0-16,0 0 26 16,0 0 0-16,30 0-40 15,11 12 1-15,8-3-39 16,11 6 0-16,16 8-8 15,10 4 0-15,13 6-5 16,11 2 0-16,25-1-3 16,14 4 1-16,23 4-2 15,31 6 1-15,21 3 2 0,22-3 0 16,15-1 4-16,24-11 1 16,22-6 2-16,28-8 1 15,20-3 12-15,21-10 0 16,3-8 22-16,12-11 0 15,-6-16 3-15,-1-8 0 16,13-10 4-16,0-8 1 16,2-10-16-16,-15-2 0 15,-20 0-1-15,-26 2 1 16,-11 3-7-16,-34-2 1 16,-34-4-7-16,-30 2 1 15,-31 1-4-15,-36 5 0 16,-40 1-1-16,-36 8 1 15,-28-2-5-15,-29 1 0 16,-29-6-1-16,-29-6 0 16,-29-4 1-16,-30-1 1 15,-36-3-1-15,-34-9 0 0,-36-11-3 16,-32 1 1-16,-21 0-4 16,-25 3 0-16,-26 0 0 15,-32 6 0-15,-22 3-1 16,-26 12 0-16,-8 10-3 15,-23 12 1-15,-8 11-1 16,-17 7 1-16,2 14-4 16,-5 6 1-16,-2 16-2 15,1 13 1-15,-5 16-4 0,10 28 1 16,13 28-2-16,14 28 0 16,23 24-2-16,22 17 0 15,361-166-2418-15</inkml:trace>
  <inkml:trace contextRef="#ctx0" brushRef="#br0" timeOffset="50366.2">12846 13851 1601 0,'0'0'0'16,"-58"-1"50"-16,-7-3 0 15,-22-1 41-15,-4 2 1 16,-3-4-17-16,-3-7 0 16,-7-5-31-16,-3-4 1 15,-1-1-17-15,-8-4 1 16,-3-3 5-16,-6 3 0 16,3-1-9-16,-5 5 0 15,-10 0 2-15,-11 1 0 0,-4 4-1 16,0 5 0-16,-1-1-1 15,-13-1 0-15,-2 1-5 16,-3-3 0-16,-10 1 0 16,1-4 1-16,0 0-4 15,-2 1 0-15,-3 1-1 16,-9-2 1-16,-5-5 1 16,-8 7 0-16,-10 10 0 15,-8 11 0-15,-10 8-3 16,-5 6 1-16,-12 5-1 0,-6 5 1 15,1 3-3-15,-1 6 1 16,6 4-1-16,-6 6 1 16,6 2-4-16,7 3 1 15,2 2-3-15,5 2 1 16,12 1-4-16,3 1 1 16,10-3-3-16,21 3 0 15,15-1-1-15,19 0 1 16,22 4-2-16,11-10 1 15,15-6-2-15,20-10 1 16,21-5-1-16,20-2 0 16,26-11 0-16,23 6 0 15,23 8 0-15,28 2 0 16,30 1-1-16,27-8 0 16,23-3 0-16,22-1 0 15,34 5-2-15,39 1 1 16,35-1-4-16,23-2 1 0,10-4-3 15,20-5 0-15,16-4-1 16,18 1 1-16,19 2-1 16,8-4 0-16,31-11 5 15,8-6 0-15,15-4 3 16,14-2 0-16,8-2 1 16,-8-6 0-16,-9-6 0 15,-19-7 1-15,-13-8 0 16,-27 2 0-16,-31 1 1 15,-24 2 0-15,-26-4 0 0,-24 4 1 16,-39 4-1 0,-23 2 1-16,-24 3-2 0,-31-6 0 15,-22-11-1-15,-20-8 0 16,-111 54-2094-16</inkml:trace>
</inkml:ink>
</file>

<file path=ppt/ink/ink4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5:15.679"/>
    </inkml:context>
    <inkml:brush xml:id="br0">
      <inkml:brushProperty name="width" value="0.05292" units="cm"/>
      <inkml:brushProperty name="height" value="0.05292" units="cm"/>
      <inkml:brushProperty name="color" value="#FF0000"/>
    </inkml:brush>
  </inkml:definitions>
  <inkml:trace contextRef="#ctx0" brushRef="#br0">2066 4162 1411 0,'0'0'0'15,"0"0"38"-15,-20 21 0 0,11-6 31 16,-3 10 1-16,-6 4-20 15,-1 4 0-15,-2 0-26 16,-2 8 1-16,-2 13-6 16,-5 6 0-16,-2 5-4 15,4 7 0-15,11 11-4 16,2 7 0-16,3 14 1 16,3 3 0-16,4 9-1 15,1 4 0-15,4 11-3 16,0 9 1-16,0 11-2 0,4 17 0 15,-2 14-2-15,-2 11 1 16,-2 10-2-16,7 15 1 16,4 5-1-16,0 7 1 15,9 2 0-15,-1-2 0 16,6 2 2-16,5-2 0 16,4-1 0-16,-5 5 0 15,-1 6 0-15,-3 16 1 16,0 21 4-16,-2 16 1 15,-2 22 3-15,-4 10 0 16,-1 7 3-16,-2 16 0 16,-3 3-2-16,0-1 0 15,-1-9-3-15,-2-9 1 16,-1-10 1-16,4-7 1 16,-2-7 5-16,-2-12 1 15,4-11 1-15,0-13 0 16,-4-7 1-16,0-12 0 0,-5-18 17 15,0-5 0-15,-5-15 3 16,0-4 1-16,5-2-5 16,0 1 0-16,-4-10-3 15,-1 1 0-15,-4 3-9 16,-3 0 1-16,1 2-3 16,-5-5 0-16,1-16-7 15,-1-24 1-15,5-29-3 16,2-18 1-16,-3-19-2 15,3-17 1-15,4-17 1 0,3-16 0 16,-2-14 1-16,4-12 1 16,-3-9-2-16,3-10 1 15,0 9-4-15,0-9 1 16,0 0-5-16,0 7 1 16,0-7-12-16,7-2 1 15,16-12-5-15,5-10 1 16,-28 24-2317-16</inkml:trace>
  <inkml:trace contextRef="#ctx0" brushRef="#br0" timeOffset="25750.42">5849 6559 1097 0,'0'0'0'16,"-35"-24"29"-16,-2 6 1 16,-9-2 24-16,-9 4 1 15,-7 2-13-15,-15-1 0 16,-22-6-12-16,-10 0 1 15,-4 9-6-15,-12 3 1 16,-15 1-12-16,-10 8 0 16,-17 8-4-16,-4 4 0 0,-6 18 2 15,1 3 0-15,-4 8 6 16,0 8 1-16,4 9 18 16,-1 8 0-16,-8 5 4 15,12 19 0-15,11 17-11 16,17 8 0-16,24 2 1 15,31-2 0-15,37-3-9 16,30-13 1-16,28-25-7 16,39-12 0-16,41-4-3 15,28-12 1-15,31 3-3 0,52-20 0 16,56-18-1-16,38-27 0 16,25-34-1-16,15-32 1 15,18-34-2-15,-13-20 0 16,-12-8-2-16,-29-17 1 15,-27-8 5-15,-19-13 0 16,-17-3 3-16,-28-6 1 16,-32 3 1-16,-54 22 0 15,-63 22-2-15,-59 25 0 16,-57 20-4-16,-42 40 1 16,-40 43-9-16,-47 70 0 15,-47 76-4-15,-46 83 1 16,284-213-1642-16</inkml:trace>
  <inkml:trace contextRef="#ctx0" brushRef="#br0" timeOffset="30055.35">3022 9179 1231 0,'0'0'0'0,"0"0"31"16,22-12 0-16,16 0 34 16,6 0 0-16,-2 6-15 15,2 1 0-15,-3 3-22 16,3 1 1-16,5 1-11 15,6 3 0-15,14 6 0 16,6 1 0-16,17 1-3 16,12-1 0-16,18-3 0 0,14-4 0 15,15-3 25-15,17-1 1 16,26-6 12-16,9 0 0 16,9-5 4-16,-13 6 0 15,0 6-6-15,-14 6 0 16,-28 6 1-16,-21 2 1 15,-21 1 4-15,-18 2 1 16,-16 3-5-16,-12-3 1 16,-11-2-7-16,-16-2 1 15,-12-5-1-15,-10-4 1 16,-8-1-1-16,-12-3 1 16,5-7-7-16,-1-1 0 15,-4-10-7-15,-4 3 1 16,-4-6-5-16,-1 5 0 15,0 11-5-15,-2 2 0 16,2 3-10-16,-5 0 1 0,2 3-14 16,-2-1 1-1,14-2-2271-15</inkml:trace>
  <inkml:trace contextRef="#ctx0" brushRef="#br0" timeOffset="31454.51">12298 9179 1265 0,'0'0'0'15,"21"21"25"-15,-2-6 0 16,11 4 34-16,2 4 0 15,5-2-1-15,13-1 1 16,8-8-12-16,11 1 1 16,10-3-25-16,13 0 0 15,10 1-9-15,11-4 0 16,10-4 14-16,8-6 1 16,10-4 9-16,2-7 1 15,1-7 2-15,-4-7 0 16,-4-6-2-16,-8-10 1 15,-2-6-10-15,-8-3 1 16,-2-3-1-16,-8-1 0 16,-2-5-2-16,-9-7 0 0,-9-9 6 15,-12-2 0-15,-15-5 0 16,-15-3 0-16,-14-7-1 16,-20 1 1-16,-10 6-6 15,-16 5 0-15,-18-2-5 16,-22 6 1-16,-22 1-4 15,-18 9 1-15,-6 10-4 16,-15 9 0-16,-10 13-3 16,-6 11 0-16,-1 19-4 15,-2 14 1-15,-5 16-3 0,-8 17 0 16,3 18-1-16,6 20 1 16,15 18-2-16,10 4 0 15,17 5-2-15,24-1 0 16,16 2-2-16,31-2 1 15,30 3-2-15,22 2 1 16,24 0-2-16,12-3 1 16,13-8-1-16,11-6 0 15,20-4-3-15,-3-25 0 16,-104-63-2004-16</inkml:trace>
  <inkml:trace contextRef="#ctx0" brushRef="#br0" timeOffset="33799.22">7975 9179 1265 0,'0'0'0'0,"-25"-12"36"16,5 0 0-16,-1 6 30 16,-7 3 1-16,-9-4-16 15,-7-2 0-15,-7-3-20 16,-7 0 1-16,-4 2-11 16,-2-2 0-16,4 3-7 15,2 2 1-15,-5 2 1 16,-4 1 0-16,-11-4-4 0,-7 1 0 15,4 2 2-15,-2-4 1 16,-7-3-2-16,-5 0 0 16,-11 0 7-16,0 7 0 15,-6 1-3-15,-8-3 1 16,-4-5 3-16,-6-2 1 16,-6 0 3-16,-14 2 0 15,-11 0 0-15,-1 3 0 16,-11 8-5-16,-8 4 1 15,-17 9-4-15,0 4 0 16,8-2-3-16,5 10 0 16,12 12-4-16,11 11 1 15,17 14-3-15,6 3 0 16,-1 5-3-16,22 0 0 16,14-1-4-16,19-3 0 15,16-1-1-15,11 7 1 16,21 9-1-16,20 1 0 0,22-3-2 15,21 0 1-15,29-2-3 16,21 2 1-16,24-7-2 16,22-2 0-16,32-1-3 15,34-4 1-15,29 0-3 16,27-4 1-16,19-8 1 16,15-10 0-16,3-15 1 15,-1-16 1-15,-8-20 1 16,-2-19 1-16,-8-22 1 0,-4-12 1 15,-6-11 2-15,-12-17 0 16,-23-14 6-16,-19-6 0 16,-25-4 10-16,-43-9 1 15,-40-16 10-15,-44 9 1 16,-34 4 0-16,-47 5 1 16,-52-4-2-16,-48 9 1 15,-49 14-9-15,-47 21 1 16,-49 29-12-16,-48 42 1 15,-43 49-8-15,-31 50 0 16,-28 46-7-16,-22 26 0 16,452-161-1756-16</inkml:trace>
  <inkml:trace contextRef="#ctx0" brushRef="#br0" timeOffset="40732.91">2651 12964 1276 0,'0'0'0'0,"18"0"28"0,5 3 0 16,8 6 35-16,6 3 0 15,4-5-20-15,0 0 1 16,-4-4-24-16,7-1 0 16,7-2-4-16,14 0 1 15,9 2 0-15,11-2 0 16,1 0-6-16,13 0 0 15,14 0 4-15,9 0 1 16,1-6 0-16,8 0 0 16,5-1 0-16,12 5 0 15,9-5-2-15,10-2 0 16,1 1-1-16,5 1 0 16,1 2 4-16,8-1 0 15,7-1 6-15,-1 2 1 16,17-5 3-16,7-1 1 15,8 1-4-15,11 1 1 0,4 2-1 16,8 4 1-16,6 1-3 16,3 4 0-16,6 7 0 15,-4 1 0-15,3 4-2 16,4 3 0-16,15-1-3 16,-1-4 0-16,2-7-3 15,3-5 1-15,2-3-1 16,13-4 0-16,12-7 0 15,0-5 1-15,-4 0 2 0,-1-5 0 16,-9-8 2-16,-4 1 0 16,0 4-1-16,-5 1 1 15,0 0-3-15,-16 0 0 16,-21 1-2-16,-21 3 0 16,-21 3-2-16,-26-2 0 15,-22-1-1-15,-19-1 0 16,-18 2 2-16,-25 1 1 15,-26-3-2-15,-16-3 1 16,-20-2-2-16,-17-4 1 16,-17-12-2-16,-19 1 1 15,-20-11-1-15,-24 1 0 16,-22-6-1-16,-20 4 1 16,-9 4-1-16,-12 1 0 15,-16-12-1-15,-28 0 1 16,-23 4 1-16,-16 0 0 15,-16 6-2-15,-15-2 1 16,-10 0-4-16,-15 1 1 0,-9-3-2 16,-14 1 1-16,-18-2 0 15,-6 3 1-15,-2 6-2 16,-6 3 0-16,-13 0-1 16,-4 8 1-16,8 12-2 15,-14 4 1-15,-12 2-1 16,-8 5 1-16,-3 7-1 15,-3 4 0-15,-1 3-1 16,-8 6 0-16,-14 7 0 0,0 2 0 16,-4 11 0-1,3-2 1-15,3 9-1 0,11 7 1 16,22 12-1-16,30 8 0 16,34 17 1-16,33 9 0 15,16 18-1-15,19 19 1 16,14 19 0-16,23 12 0 15,22 12-1-15,31-5 1 16,32 0-3-16,32-12 1 16,31-13-7-16,18-13 0 15,23-16-13-15,11-10 0 16,15-3-8-16,20-9 0 16,25-6-19-16,20-16 1 15,-91-63-1911-15</inkml:trace>
  <inkml:trace contextRef="#ctx0" brushRef="#br0" timeOffset="45983.97">4417 14237 1231 0,'28'0'0'16,"57"0"40"-16,29 4 0 16,15 4 46-16,12 3 1 15,9-1-21-15,16 1 1 16,14 1-40-16,10-2 0 16,13-3-8-16,16-2 0 15,7-1-5-15,15-1 1 16,10 2-3-16,19-1 0 0,14-4-1 15,14-2 0-15,5-3 4 16,16 0 1-16,11-1 4 16,9 3 0-16,23 1 2 15,3 2 0-15,2-5 15 16,12 0 0-16,5-2 9 16,4 5 0-16,7 2 5 15,8 2 1-15,16 0-11 16,0-1 0-16,-1 1-7 15,-7 3 1-15,-15 2 3 0,-15-5 1 16,-21-2 9-16,-2 3 1 16,2 3-7-16,-12-5 1 15,-6-8-5-15,-11-5 1 16,-20-1-9-16,-22-3 1 16,-40-1-6-16,-30-13 0 15,-31-8-4-15,-29 0 1 16,-28 5-3-16,-34 4 0 15,-32 3-5-15,-21 0 0 16,-21-2 2-16,-27-12 0 16,-27-5 4-16,-33-7 0 15,-31-6 1-15,-23-6 1 16,-32-6-4-16,-28-4 1 16,-27-2-6-16,-33-7 1 15,-25 1-6-15,-21-2 1 16,-19 2-3-16,-27 3 1 0,-21 8-2 15,-21 3 0-15,-16 9 0 16,-25 2 0-16,-26 5-1 16,-18 4 0-16,-12 1-2 15,-9 2 0-15,12 4-1 16,2 3 0-16,-5-4-1 16,-7 9 1-16,-15 2-1 15,-15 8 0-15,-6 11-1 16,-11 5 0-16,-15 7-2 15,-7 14 0-15,-8 12-2 0,-6 23 0 16,9 27-2-16,-2 31 1 16,-7 37-6-16,17 43 1 15,18 45-5-15,27 43 1 16,28 45-13-16,31 19 1 16,40 7 1-16,47-33 0 15,351-313-2170-15</inkml:trace>
  <inkml:trace contextRef="#ctx0" brushRef="#br0" timeOffset="52101.33">17339 14485 1657 0,'0'0'0'0,"-44"-19"61"16,-13 3 1-16,-13 1 45 15,-11 2 0-15,-7-2-35 16,-9-4 0-16,-9-4-41 15,-5 3 1-15,-6 2-7 0,-10 1 1 16,-12-2-9-16,-13 3 0 16,-12 8-5-16,-18 1 1 15,-6 2-4-15,-20-1 0 16,-18 6-1-16,-18 6 0 16,-8-3-2-16,-11 1 1 15,-7-6-2-15,-1 0 1 16,-10 2-1-16,-3-2 1 15,-1-5-2-15,-3-1 1 16,-6-6-1-16,-5-7 0 16,1-5 4-16,-2-5 0 15,1 2-2-15,-8-1 0 16,-9 3 3-16,-2 1 0 16,-1 3 1-16,-11 6 1 15,-12 6-1-15,7 4 1 16,9 2-1-16,10 2 1 0,11-1-2 15,14-1 1-15,0-2-2 16,5 6 0-16,6 4-2 16,1 9 1-16,11 9-1 15,1 8 0-15,10 4-1 16,-1 10 0-16,3 9-1 16,6 9 1-16,11 6-2 15,21 6 1-15,17 15-1 16,10 14 0-16,6 9-1 15,29 3 1-15,12 6-1 0,25 3 1 16,23 0-2-16,23 10 1 16,26 7-2-16,25 2 1 15,21-7-1-15,23 0 0 16,29-2 0-16,31 0 0 16,34-5-1-16,36-8 0 15,36-11-1-15,37-12 0 16,22-9-3-16,38-7 1 15,48-8-3-15,25-5 1 16,17-3-2-16,26-4 1 16,27-6-1-16,31-13 0 15,25-18 0-15,32-12 0 16,21-14 0-16,27-5 0 16,18-6 0-16,17-13 0 15,-4-14 1-15,-1-14 0 16,1-12 1-16,-7-13 1 15,-10-16 0-15,-6-11 1 16,-5-8 0-16,-27-11 1 0,-31-10 2 16,-39 0 0-16,-39 0 1 15,-56 4 0-15,-57 8 3 16,-70 5 1-16,-60 2 1 16,-71 9 0-16,-67 8 13 15,-62-8 1-15,-66-11 4 16,-80-3 0-16,-83 2 7 15,-85-2 0-15,-77-2-11 16,-67 10 1-16,-55 20-6 0,-46 15 0 16,-43 17-8-16,-42 44 0 15,-17 48-6-15,-26 70 0 16,-17 70-6-16,-29 61 1 16,744-232-2013-16</inkml:trace>
</inkml:ink>
</file>

<file path=ppt/ink/ink4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6:17.023"/>
    </inkml:context>
    <inkml:brush xml:id="br0">
      <inkml:brushProperty name="width" value="0.05292" units="cm"/>
      <inkml:brushProperty name="height" value="0.05292" units="cm"/>
      <inkml:brushProperty name="color" value="#FF0000"/>
    </inkml:brush>
  </inkml:definitions>
  <inkml:trace contextRef="#ctx0" brushRef="#br0">2025 2002 996 0,'0'30'0'0,"0"51"32"0,9 35 1 0,8 38 25 15,1 31 1 1,0 33-10-16,1 18 0 0,2 16-11 16,-3 8 1-16,-4 8-19 15,5 4 1-15,3 17 2 16,6 29 0-16,4 25 13 15,-2 27 0-15,-6 18 8 16,3 17 1-16,-4 0 3 16,-6 17 0-16,-4 19-9 15,-8 9 1-15,0 19-1 0,-1-5 0 16,-4 0 0-16,-6-9 0 16,-1-7 0-16,-1-14 0 15,2-13 0-15,-8-9 1 16,-7-5 0-16,2-15 0 15,-4-7-3-15,0-8 0 16,5-10-5-16,4-13 0 16,5-20 2-16,6-12 1 15,11-12-5-15,10-19 1 16,19-14-3-16,4-23 1 16,8-17-3-16,9-24 1 15,20-16-7-15,17-22 1 16,27-17-4-16,17-13 0 15,20-7-3-15,24-13 0 16,31-9-4-16,20-14 1 16,12-10-3-16,18-7 0 15,17-9-2-15,17-9 0 16,26-4-2-16,10-3 0 0,-4 1-2 16,17-6 0-16,25-8 0 15,25-7 1-15,18-13 0 16,27-9 0-16,24-11-1 15,26-11 1-15,13-8-1 16,15-4 1-16,27-1 1 16,7 0 0-16,6-1-1 15,23 1 1-15,16-4 2 16,5-3 1-16,1-12 3 16,14-6 1-16,33-4 5 0,5-10 0 15,11-10 1-15,11-5 1 16,14-10-3-16,15-2 1 15,-5-3-3-15,-2 4 1 16,-8 6-4-16,-7-2 1 16,-10-3-2-16,-17 6 1 15,-10 13-3-15,-26 3 1 16,-14 0 2-16,-15-5 0 16,-17-10 3-16,-29-4 1 15,-34-1 4-15,-38-6 1 16,-49-7 2-16,-27-10 0 15,-33-7 6-15,-28-12 1 16,-41-13-1-16,-41 0 1 16,-43-7-2-16,-22-9 1 15,-23-13-2-15,-24-20 1 0,-21-23-4 16,-27-23 1-16,-29-20-7 16,-27-23 0-1,-25-17-6-15,-23-17 0 0,-21-11-6 16,-10-11 0-16,-4-20-3 15,-7-7 1-15,-11-14-2 16,-7-3 0-16,-7-3-1 16,-9-8 0-16,-18-18-2 15,-12 6 1-15,-10 2-5 16,-11 2 1-16,-11-2-4 16,-12 14 1-16,-10 13-3 0,-15 18 1 15,-23 17 0-15,-20 11 0 16,-24 9 0-16,-25 18 0 15,-29 21 1-15,-27 13 0 16,-31 15 0-16,-29 8 1 16,-16 10-5-16,-8 11 0 15,-12 6-3-15,-6 6 0 16,-10 4-1-16,-14 11 1 16,-16 4-1-16,-12 15 0 15,-11 18 3-15,-10 14 0 16,-10 16 0-16,-16 10 0 15,-26 13 0-15,-4 15 0 16,2 8-1-16,-13 6 1 16,-13-2-1-16,-6 2 1 15,0 12-1-15,-12 1 1 16,-16-4 3-16,-9 1 0 16,-6 2 1-16,-15 3 0 0,-10 4 1 15,-1 0 0-15,-5 5 2 16,-2 3 0-16,-7 1 0 15,-3 20 1-15,-18 18 1 16,4 15 0-16,4 21 1 16,-6 29 0-16,-9 37-2 15,-16 29 1-15,-14 26-1 16,-7 46 0-16,7 48-15 16,2 51 1-16,730-299-2049 15,-2540 1044 2070-15</inkml:trace>
  <inkml:trace contextRef="#ctx0" brushRef="#br0" timeOffset="23706.98">9176 14362 1411 0,'0'0'0'0,"-7"-21"41"15,5 7 0-15,2 6 27 16,0 8 0-16,0 0-19 16,-7-7 1-16,7 7-31 15,-2-11 1-15,2 11-8 16,9-5 0-16,5 3-5 0,13 2 0 15,18 4-1-15,14 1 0 16,18 2 0 0,10-4 0-16,6-6 0 0,15 1 1 15,19 6-2-15,9-1 1 16,8 1 5-16,4-1 1 16,16 2-1-16,16-1 1 15,11-1 5-15,12 2 0 16,10 4 10-16,13 5 0 15,17-4 8-15,13 6 1 16,19 5 0-16,6 1 0 16,20-1-4-16,4 3 0 15,11 6-6-15,9-1 1 16,17-1-5-16,20-6 1 16,-1-5-3-16,18-3 0 15,11-3 1-15,14-1 0 16,11 4-4-16,20-5 0 15,12-8-1-15,6-2 1 0,18-5-1 16,10 1 1-16,13 2-1 16,18 3 0-16,22 7 0 15,8 1 0-15,3 1 0 16,-4 0 0-16,-6 1 0 16,-13 2 0-16,-21 4 9 15,-20 4 0-15,-20 5-2 16,-36 4 0-16,-28 2 3 0,-37 4 1 15,-34 1-1-15,-40 6 0 16,-41 4-17-16,-49-21 1 16,-196-25-2127-16</inkml:trace>
  <inkml:trace contextRef="#ctx0" brushRef="#br0" timeOffset="24839.05">2877 14933 1254 0,'0'0'0'0,"0"0"29"15,19-17 1-15,-19 17 34 16,18-5 0-16,17-2-11 16,11 3 1-16,9 8-19 15,12 1 1-15,5 3-15 16,9 6 1-16,2 7-8 15,14 5 1-15,16 3-6 16,9-1 0-16,1-2 4 0,11-2 0 16,11-3 2-16,28 2 1 15,17-3 9-15,17 1 0 16,18 2 1-16,10-3 0 16,19 1 3-16,21 2 0 15,13-4-4-15,12-2 1 16,10 0 6-16,11 4 1 15,12 3 5-15,17 2 1 16,4 0 3-16,8-2 1 16,10 1-1-16,11-5 1 15,-4-6-5-15,6 4 1 16,11 9-6-16,15 3 0 16,9 1-6-16,0 2 0 15,5 5-4-15,2-2 0 16,3-6-1-16,4-3 1 0,4-1-1 15,8-2 1-15,-2-3-5 16,-8-2 1-16,-11-3-2 16,-17-2 1-16,-8-4-1 15,-14-5 0-15,-13-8 6 16,-21 1 0-16,-9 5 1 16,-21 3 0-16,-25-1-5 15,-31 9 1-15,-30 1-4 16,-26 6 1-16,-24 2-3 15,-17 1 0-15,-16 2-4 16,-5 3 1-16,-3 4-8 0,-13-12 1 16,-132-21-2217-16</inkml:trace>
</inkml:ink>
</file>

<file path=ppt/ink/ink4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6:55.666"/>
    </inkml:context>
    <inkml:brush xml:id="br0">
      <inkml:brushProperty name="width" value="0.05292" units="cm"/>
      <inkml:brushProperty name="height" value="0.05292" units="cm"/>
      <inkml:brushProperty name="color" value="#FF0000"/>
    </inkml:brush>
  </inkml:definitions>
  <inkml:trace contextRef="#ctx0" brushRef="#br0">2305 1554 1545 0,'0'0'0'0,"7"-17"40"0,-7 5 0 16,0 6 32-16,0 6 0 15,-17 21-21-15,4 21 1 16,3 32-33-16,6 33 1 16,13 34-8-16,9 28 0 15,5 70-4-15,0 38 0 16,0 15-3-16,-6 6 0 15,1 3-1-15,-4 9 0 16,-5 27-1-16,-6 27 0 16,-6 23-1-16,-2 36 1 0,1 39 1 15,-1 15 0-15,1 18 3 16,4 9 0-16,0 0 7 16,0 20 1-16,-5 4 8 15,-4-4 0-15,-10-8 7 16,-11-13 1-16,-6-8 1 15,-4-8 1-15,-3 1-3 16,5-14 0-16,13-14 3 16,16-31 1-16,11-29-1 15,28-17 0-15,25-32-1 0,12-26 1 16,1-32-6-16,14-30 0 16,20-23-4-16,13-25 1 15,15-20-4-15,27-27 1 16,28-19-5-16,29-24 1 15,17-22-3-15,35-14 0 16,32-17-4-16,30-8 1 16,13-13 0-16,36-12 0 15,36-13-1-15,28-17 1 16,28-16 0-16,37-5 1 16,27 0 0-16,19 3 1 15,7 8-1-15,11-1 0 16,30 2 1-16,5 3 0 15,5 6 0-15,9 0 1 16,13-3 0-16,20 3 0 16,4 0 3-16,-1 6 0 0,-1 8 0 15,-3 5 0-15,-4 3-3 16,-3 2 1-16,-12-2-2 16,-18-5 1-16,-22-4-3 15,-4-1 1-15,-4 0 0 16,-22 1 1-16,-10 2-4 15,-7-1 1-15,-7-2-9 16,-5-1 0-16,-6 0-2 16,-15-3 1-16,-25-5-1 15,-18-7 0-15,-25-8-1 0,-25-8 1 16,-21-6-1-16,-26-7 0 16,-15-13 0-16,-22-20 0 15,-27-19 0-15,-17-19 0 16,-17-18 2-16,-6-30 0 15,-7-32 0-15,7-29 1 16,6-28 1-16,3-22 0 16,-9-18 1-16,-9-21 0 15,-10-23-2-15,-4-20 1 16,-14-7 1-16,-18-15 0 16,-15-17 0-16,-25-17 1 15,-22-14 0-15,-17-27 0 16,-22-17 2-16,-22-19 0 15,-22-15-1-15,-8-39 1 16,-9-19-1-16,-1-3 0 16,1-10 0-16,0 13 0 0,2 11-1 15,-4 13 1-15,-4 11-1 16,-5 24 0-16,-3 18 2 16,-3 31 1-16,-10 39 0 15,-13 30 0-15,-13 31 0 16,-19 29 1-16,-21 28-3 15,-13 21 1-15,-12 23-2 16,-16 22 0-16,-16 24-4 16,-14 26 0-16,-15 12-3 15,-19 26 0-15,-19 24-12 16,-21 25 0-16,-17 27-17 16,-25 20 0-16,-25 21-7 0,-30 24 1 15,-32 18-6-15,-30 14 0 16,-26 7 7-16,-14-3 0 15,-27-7 8-15,-9-11 0 16,-15-19 7-16,-13-13 1 16,-14-22 4-16,-23-14 0 15,-14-13 3-15,-22-6 0 16,-15-2 5-16,-15-4 0 16,-16 0 5-16,-36-1 1 15,-20 5 3-15,-4 6 0 16,-17 5 1-16,-14 10 1 15,-3 4 4-15,-5 2 0 16,-8 2 4-16,-3 3 0 16,-7 4 0-16,-22 5 1 15,-2-1-1-15,-1 10 1 16,2 0-2-16,-7 1 1 0,-4-2-1 16,-5 4 1-16,-5 0-3 15,-1 0 1-15,-2 0-2 16,1 4 0-16,12 1-1 15,11 7 0-15,16 9 0 16,12 15 0-16,12 18-1 16,24 20 1-16,26 25-2 15,45 17 1-15,38 21 0 16,39 27 0-16,31 23-4 16,32 19 0-16,32 12-6 0,402-218-2143 15</inkml:trace>
  <inkml:trace contextRef="#ctx0" brushRef="#br0" timeOffset="18162.2">23352 13701 1343 0,'39'-7'0'16,"60"-14"47"-16,40-1 0 16,25 4 55-16,34 6 0 15,24 7-21-15,28 3 0 16,18 2-47-16,25 4 0 16,21-1-14-16,-3-4 1 15,-15-6-8-15,-12-7 1 16,-12-7 7-16,-15-5 0 15,-6 7 8-15,-18-7 1 16,-31-7 2-16,-25 0 0 16,-26 0-2-16,-29-3 1 15,-28-4 3-15,-27 0 0 16,-23 1 5-16,-23-10 0 16,-25-15 1-16,-27-5 0 0,-31-9-3 15,-25-5 0-15,-27-10-5 16,-27-4 1-16,-29 1-9 15,-32 0 0-15,-26 4-6 16,-26 9 1-16,-23 15-6 16,-25 9 1-16,-17 9-5 15,-20 12 1-15,-8 14-3 16,-16 12 1-16,-13 12-4 16,-10 12 1-16,-6 16-2 15,13 6 1-15,12 13-1 16,19 8 0-16,27 11-1 0,46 5 1 15,46 10-1-15,47 15 0 16,45 13 0-16,45 19 0 16,36 19-2-16,36 12 1 15,40 16-1-15,52-14 0 16,60-26-2-16,50-28 0 16,58-27-5-16,56-32 0 15,44-20-7-15,29-27 1 16,14-30-5-16,-7-30 0 15,-376 59-1956-15</inkml:trace>
  <inkml:trace contextRef="#ctx0" brushRef="#br0" timeOffset="20862.63">3812 8767 951 0,'0'0'0'16,"-13"40"18"-16,-1 7 0 15,-3 17 44-15,-3 12 1 16,-6 9 7-16,-1 11 1 0,-1 17-22 15,-2 10 1-15,-2 13-18 16,1 13 1-16,2 16-10 16,3 13 1-16,-6 19-2 15,4 6 1-15,-2 11-6 16,2 13 1-16,-4 7-4 16,-3-1 1-16,-2 8-1 15,-4 3 1-15,-3 5-2 16,3-1 0-16,4-6-3 0,6-12 0 15,8-10-2-15,5-14 0 16,15-28-2-16,8-22 0 16,16-20-1-16,11-23 0 15,5-21-1-15,9-13 0 16,3-10-2-16,9-8 1 16,9-11 1-16,9-5 1 15,19-2 1-15,1-1 1 16,2-6 0-16,7-1 0 15,16 1 1-15,6 2 0 16,0 4 1-16,4 3 1 16,17 3-1-16,11 2 1 15,17 1-1-15,13-5 1 16,5-8-3-16,10-3 1 16,5-7-2-16,11-6 0 15,9-3 0-15,-6-8 0 16,-17-8 0-16,-14-5 0 0,-8-3 0 15,-8-2 1-15,-5-3 4 16,6-7 1-16,2-6 3 16,-2-6 0-16,1-8 1 15,-9-6 0-15,-10-12 15 16,-2-6 0-16,-11-6 8 16,-6-6 0-16,-15 0-2 15,-16-3 1-15,-19-2 11 16,-21 7 1-16,-16 6-5 15,-21-1 1-15,-18 0-3 0,-14 0 1 16,-18 2-8-16,-10-2 0 16,-12-6-5-16,-6-4 0 15,2 1-3-15,3 1 0 16,9-1-4-16,15 6 0 16,6 3-13-16,16 11 0 15,18 8-6-15,13 13 1 16,24 8-5-16,12 8 1 15,13 6-2-15,10 7 1 16,14 9-1-16,9 1 0 16,4 7-2-16,3 2 1 15,8 0-8-15,13-4 1 16,23-5-9-16,24-3 0 16,15-2-5-16,17-2 1 15,10-1 0-15,16-1 0 16,4-3 1-16,17 2 1 0,7-4 2 15,13-3 1-15,14 2 4 16,4 0 0-16,-1-8 1 16,5-1 1-16,10-3 0 15,15-1 1-15,5 3 1 16,3 2 1-16,1-6 0 16,-6 1 1-16,2 6 1 15,5 7 0-15,20-4 2 16,1 7 0-16,-8 4 1 15,1 6 0-15,11 4 0 0,-2 2 1 16,1-2 0-16,2-9 1 16,8-10 0-16,2-2 0 15,6 3 0-15,6-2 0 16,19-6 0-16,-6-2 0 16,-7-2 0-16,-4 1 0 15,-7-1 1-15,-8 4 0 16,-1 5 3-16,-4 1 0 15,-7 2-1-15,-3-6 1 16,5-4 2-16,-4 0 1 16,-3 1 1-16,-10-6 1 15,-10-7 1-15,-14-7 1 16,-12-7 1-16,-12-1 0 16,-7-6 1-16,-9-1 1 15,-15 3-2-15,-25 0 1 16,-31 2-2-16,-16-2 1 0,-21 0-2 15,-19-3 1-15,-11-8-3 16,-17-4 1-16,-20-6-1 16,-16-7 0-16,-8-8 1 15,-11-5 0-15,-9-6 0 16,-7-10 0-16,-7-9 1 16,-11 6 1-16,-10-2-1 15,-12 1 1-15,-13-4-1 16,-13 1 0-16,-11 8-1 15,-17 1 1-15,-15 1-3 0,-18 8 1 16,-23 3-1 0,-19 5 1-16,-25 3-5 0,-28-3 0 15,-20 5-3-15,-24 4 1 16,-15 1-1-16,-17 4 0 16,-10 5-1-16,-20 2 1 15,-18 7-1-15,-21 8 0 16,-18 7-1-16,-17 11 1 15,-23 8-1-15,-10 2 1 16,-12 0-1-16,-13 2 1 16,-7-4-1-16,-3 3 0 15,-9-3 0-15,-3-5 0 16,-5-5 0-16,-1-4 0 16,-3 3 0-16,-8 4 0 15,-7 2 0-15,-14 2 1 16,-6 8-1-16,-3 3 0 15,-5 4 0-15,-8 7 0 16,-8 1-1-16,-4 8 1 16,0 0-1-16,0 3 1 0,4 6 0 15,7 0 1-15,-2-9-1 16,3 0 1-16,6 0 0 16,0 0 0-16,7-11 0 15,0 1 1-15,3-2 0 16,7 0 0-16,6 3 0 15,0 4 0-15,0 3 0 16,1 9 0-16,4 8 0 0,2 11 1 16,2 4-1-16,-3 6 1 15,8 6-1-15,2 4 1 16,10 6-1-16,2-1 1 16,16-15-1-16,3 2 1 15,6 7-1-15,5-4 1 16,0-4-1-16,-9 1 0 15,-4 3 0-15,6-1 0 16,9-2 0-16,5-3 0 16,12 5 0-16,17-4 0 15,8-5-1-15,33 0 1 16,48-3-7-16,34-11 1 16,229-17-2024-16</inkml:trace>
</inkml:ink>
</file>

<file path=ppt/ink/ink4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6:17:30.146"/>
    </inkml:context>
    <inkml:brush xml:id="br0">
      <inkml:brushProperty name="width" value="0.05292" units="cm"/>
      <inkml:brushProperty name="height" value="0.05292" units="cm"/>
      <inkml:brushProperty name="color" value="#FF0000"/>
    </inkml:brush>
  </inkml:definitions>
  <inkml:trace contextRef="#ctx0" brushRef="#br0">2588 1075 1283 0,'-13'3'59'0,"-27"21"0"15,-1 6-15-15,1 6 1 16,4 2-22-16,-1 7 1 15,-3 14-6-15,-10 10 1 16,1 6-8-16,7 15 1 16,6 13-2-16,13 13 0 15,6 7-3-15,3 14 1 0,1 24-2 16,-1 17 0-16,-5 23-1 16,-6 19 0-16,0 15-2 15,-5 16 0-15,2 14 0 16,2 3 0-16,3 12-2 15,2-3 1-15,6 4 0 16,1-4 1-16,-3-4 0 16,-3 2 0-16,-1 14-1 15,-5 12 1-15,-3 12 1 0,-2 2 1 16,4 9 1-16,-1 8 1 16,5 11 1-16,5 3 1 15,10 4 1-15,-1-3 1 16,4-4 1-16,-4-9 0 15,5-3-1-15,8-13 1 16,5-13-1-16,10-13 0 16,13-10-1-16,8-15 0 15,15-11-2-15,7-14 0 16,-2-19-2-16,10-10 1 16,3-10-2-16,18-8 1 15,22-1-1-15,4-4 1 16,1-13-2-16,12-4 1 15,20-2-1-15,16-6 0 16,14-4-1-16,10-9 1 16,10-3-1-16,11-18 1 15,10-10 0-15,5-8 0 0,17-9 1 16,11-4 0-16,7-10 0 16,14-9 1-16,16-6-1 15,23-4 0-15,13-5 0 16,15-6 0-16,5-3 0 15,8-7 1-15,14-5 2 16,15-5 1-16,9-5 2 16,13 1 0-16,14 6-1 15,0-6 1-15,0-6-1 16,5-5 1-16,17-2 2 0,6-2 1 16,15-2-2-16,2-2 1 15,10-1 0-15,-1 3 0 16,6 1-1-16,1 5 0 15,3 4-1-15,-1 4 0 16,18 5-2-16,0 2 0 16,9 1 2-16,10-3 1 15,13 1-1-15,-1-14 0 16,-4-18 1-16,6-12 0 16,17-10 1-16,-6-15 0 15,-6-16 1-15,-2-12 0 16,-8-9-1-16,2-13 0 15,3-15 6-15,-6-9 1 16,-8-3 1-16,-5-18 1 16,-2-17 0-16,-13-8 1 15,-19-8-2-15,-14-11 1 16,-13-8-5-16,-22-13 1 0,-21-11 3 16,-14-17 0-16,-21-15-6 15,-22-18 1-15,-22-25 3 16,-22-9 1-16,-17-9 5 15,-36-2 1-15,-25-11 5 16,-31-7 0-16,-30-8 1 16,-27-2 1-16,-31 9-3 15,-19-7 0-15,-17-7-7 16,-22-1 0-16,-21-1-3 16,-22 1 0-16,-21 8-6 0,-19 0 1 15,-23 0-6-15,-25 0 0 16,-25 0-4-16,-26 2 1 15,-28 9-4-15,-28-1 1 16,-26 13-2-16,-27 8 0 16,-27 12-1-16,-31 8 0 15,-33 8 0-15,-29 10 0 16,-27 6-1-16,-28 11 1 16,-17 10-3-16,-27 14 1 15,-37 10-2-15,-20 13 0 16,-15 8-3-16,-26 11 1 15,-7 6-1-15,-17 1 0 16,-18-8-5-16,-24 1 0 16,-7 9-2-16,-7-2 0 15,-4 8-3-15,-19-1 0 0,-11 7-1 16,-19 0 1-16,0 0 2 16,-11 4 0-16,-7 10 1 15,-5 16 1-15,-7 20-5 16,-11 35 1-16,-10 31-5 15,-18 33 1-15,-21 35-8 16,-35 43 1-16,-11 53-3 16,-32 35 1-16,-49 47-5 15,-11 31 1-15,-10 36-10 16,-20 48 1-16,944-328-1820 16</inkml:trace>
  <inkml:trace contextRef="#ctx0" brushRef="#br0" timeOffset="121798.89">31762 17423 1892 0,'0'0'0'0,"-28"-45"80"0,3 11 0 16,-8-3 33-16,-13 3 1 15,-14-1-46-15,-16 6 0 16,-10 4-50-16,-16 12 1 15,-15 9-5-15,-5 16 0 16,-1 18-5-16,-9 9 1 0,-8 10-3 16,8 10 1-16,19 7-5 15,16 11 1-15,9 12-2 16,17 2 1-16,18-2-2 16,22 4 1-16,22 4 0 15,26-4 0-15,26-3 0 16,19-5 0-16,17-7 2 15,20-9 0-15,21 1 4 16,19-5 1-16,13-8 4 0,3-13 0 16,5-17 15-16,4-13 1 15,1-10-2-15,-10-16 0 16,-7-16 24-16,-11-10 0 16,-10-12 4-16,-14-9 1 15,-7-7 8-15,-16-7 0 16,-14-5-3-16,-20-10 1 15,-20-9-11-15,-24 6 0 16,-19 4-8-16,-28-1 1 16,-27-4-10-16,-26 9 1 15,-27 14-5-15,-29 17 1 16,-33 16-6-16,-29 15 0 16,-25 17-8-16,-18 15 0 15,-9 11-13-15,13 8 0 16,19 6-4-16,17 0 0 15,209-36-2681-15</inkml:trace>
</inkml:ink>
</file>

<file path=ppt/ink/ink5.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09:53.120"/>
    </inkml:context>
    <inkml:brush xml:id="br0">
      <inkml:brushProperty name="width" value="0.05292" units="cm"/>
      <inkml:brushProperty name="height" value="0.05292" units="cm"/>
      <inkml:brushProperty name="color" value="#FF0000"/>
    </inkml:brush>
  </inkml:definitions>
  <inkml:trace contextRef="#ctx0" brushRef="#br0">22431 4095 1332 0,'25'1'0'16,"47"10"40"-16,29 6 0 15,26-2 36-15,25 3 1 16,22-3-21-16,33-1 0 15,29-7-29-15,18-2 1 0,9-5-14 16,7-8 1-16,0-1-5 16,-2-7 0-16,9-8-1 15,-9-5 0-15,-9-4 5 16,-12-9 1-16,-9-8 3 16,-24-7 0-16,-19-5-2 15,-22-4 1-15,-21-8-1 16,-22-13 1-16,-20-20 3 15,-17-9 1-15,-24-12 0 16,-13-4 1-16,-11-8-2 0,-14-9 1 16,-11-6 5-1,-15 0 1-15,-14 3 1 0,-16 3 1 16,-13 13-2-16,-13 4 1 16,-11 8-4-16,-19 6 0 15,-20 11-5-15,-10 10 1 16,-7 0-7-16,-13 8 1 15,-17 12-7-15,-12 6 0 16,-10 17-5-16,-8 12 0 16,-11 15-2-16,-12 11 0 15,-10 20 0-15,-12 11 0 16,-11 18-2-16,-20 14 0 16,-11 22 0-16,-3 9 0 15,-7 8-1-15,-2 10 1 16,0 11 0-16,-14 9 0 15,-5 9 0-15,5 3 0 16,15 15 0-16,14 3 1 0,15 9 1 16,35 3 0-16,50 10 0 15,33-6 1-15,36-2 1 16,41-6 0-16,49-7 1 16,45-7 1-16,43-7-1 15,49-5 1-15,44-12-1 16,43-9 1-16,31-17-1 15,39-7 0-15,37-5-1 16,25-8 1-16,15-8-3 16,10-12 0-16,17-12 0 0,-25-26 0 15,-370-12-1774-15</inkml:trace>
  <inkml:trace contextRef="#ctx0" brushRef="#br0" timeOffset="29464.95">2805 10660 1254 0,'0'0'0'0,"-22"-36"51"16,5 10 1-16,3 3 35 15,5 10 1-15,7 0-33 16,-1 5 1-16,3 8-28 15,3-7 1-15,8 0-14 16,6 0 0-16,6-2-5 0,9 4 0 16,12 12-4-16,2 4 0 15,17 1-2-15,13-2 1 16,14-1-3-16,7-2 0 16,6-4-1-16,6 2 1 15,16 4-2-15,6-2 1 16,5-7-1-16,-1 0 0 15,14 3 0-15,9-4 0 16,13-8 0-16,8-3 1 16,13 0 0-16,7 0 0 15,-1 3 2-15,6 0 1 16,-4 1 9-16,1 2 1 16,3-2 9-16,-1 1 1 15,2 0 5-15,-2 2 0 16,3 0 5-16,-3-1 0 15,0-1 0-15,1-5 0 16,3 0-6-16,-6-2 0 0,10 1-2 16,1 2 0-16,0-1-6 15,-1 2 1-15,3 1-3 16,3 0 1-16,3-1 0 16,1 3 1-16,-4 0-2 15,0 5 1-15,-4-3-1 16,-1 2 0-16,-4 1-3 15,-5 2 1-15,-4 3 1 16,-7-1 0-16,-6-2-2 16,-1 2 0-16,0 1 0 0,-5 1 0 15,3 1 4-15,3-2 1 16,0 1-2-16,5 1 1 16,3-1-1-16,-3-3 1 15,3 1-4-15,-6 0 1 16,-6 1-3-16,-2-3 1 15,-4 5-2-15,1 1 0 16,3-3 4-16,-2-1 0 16,2 3 2-16,-2-3 1 15,-5 1-1-15,0 1 1 16,1-1-1-16,-3-1 1 16,6-4-4-16,1 2 1 15,5-3-1-15,4-1 1 16,5 4-3-16,2 0 1 15,4 0-2-15,-2 0 0 16,-2 0-2-16,2 0 1 0,-2 0-1 16,-2 4 0-16,-2-1-2 15,1 2 0-15,3 1 2 16,4-1 1-16,-3 0-1 16,8 0 1-16,4 4-3 15,-5-2 1-15,7-2-1 16,-3-2 1-16,4 1-3 15,7-1 1-15,0-1-1 16,1 1 1-16,-1-1-2 16,0 3 1-16,-3 1-2 0,-3-1 1 15,3-2-1-15,1 1 0 16,2-1 0-16,5 2 0 16,4-5 0-16,3 0 1 15,1-3 0-15,6-1 1 16,9 1-2-16,0 1 1 15,-6 2 1-15,-7 0 1 16,-4 0-2-16,-4 2 1 16,2 0 0-16,-8-1 0 15,5-2-1-15,4-1 0 16,11 0 0-16,4 2 1 16,1-5-2-16,-4 2 1 15,-8-1 0-15,-7 4 0 16,-14 4-1-16,-11-4 1 15,-16 1-1-15,-20 1 1 16,-14 0-2-16,-11 1 0 16,-14 1 0-16,-19-1 1 0,-13 2-1 15,-5 0 0-15,-10 2 0 16,-10 2 1-16,-14-4 0 16,-12 2 0-16,-17-10-2 15,-4 1 0-15,-8-1-2 16,-5-4 1-16,-7-4-1 15,-9-13 0-15,9 24-2466 16</inkml:trace>
  <inkml:trace contextRef="#ctx0" brushRef="#br0" timeOffset="31964.69">3235 11432 828 0,'0'0'0'0,"-9"-21"17"16,4 2 1-16,0 7 16 15,1 2 0-15,4-1-6 16,4 3 1-16,-3 3-11 15,-1 5 1-15,0 0-7 16,0 0 0-16,9-4-2 16,3 11 0-16,8 5-2 15,10 9 0-15,2 3 2 16,1-1 1-16,11-6 4 0,9-3 1 16,12-2 5-16,11-5 0 15,5-5-1-15,4-2 1 16,3 1-1-16,9 3 0 15,4-8-4-15,3 1 1 16,0 3 5-16,0 3 1 16,12 2 2-16,-3 1 1 15,6 1 11-15,-3 1 0 16,11 4-4-16,0-1 1 16,7-3 8-16,-3-1 1 15,-3-2 9-15,6 1 0 16,15 1-1-16,-5-4 0 15,-3-6-8-15,-7-1 1 16,7-1-8-16,8 5 0 16,-3 2 0-16,-3 1 1 15,-4-3-6-15,6 0 1 16,8-5-4-16,8 3 1 0,5 2-5 16,-1-2 0-1,-1-4-5-15,-1-3 0 0,-1-5 3 16,0 0 0-16,6 4-6 15,8-6 0-15,-5-1 0 16,2 5 0-16,-2-2-1 16,0 2 1-16,-3 0-1 15,3 0 1-15,2 0-1 16,5 1 1-16,-1 1-1 16,-1-1 1-16,0 1-2 15,-5 0 0-15,-3 1 0 0,0 4 0 16,-3-2-1-16,-2 5 0 15,4 2-2-15,-3 2 1 16,2 0-2-16,-7-4 1 16,-2 0-1-16,1-1 0 15,8 6-1-15,4-3 1 16,1 0-1-16,3-3 0 16,3 3-1-16,-8 3 1 15,-3-3-2-15,0 2 0 16,3 0 0-16,-1-2 0 15,1 0 1-15,-1 1 1 16,-4 3-1-16,-2-4 1 16,-5 2 3-16,-2-1 0 15,7 4-1-15,4-1 1 16,2-4 0-16,-3-4 1 16,-2 4-1-16,1-1 0 0,2-3-1 15,3 3 0-15,9 2 1 16,-5 3 0-16,-2 1-1 15,0-3 0-15,-9 1-3 16,6 2 1-16,5 0-1 16,1 1 1-16,6-6-1 15,4 1 0-15,-2 5 0 16,1-1 0-16,4 0 0 16,0-2 0-16,2 1 0 15,-4-1 0-15,0 3 0 0,9-3 0 16,4 2 0-16,-3 0 0 15,3-3 0-15,-2 0 0 16,3 3-2-16,2 0 1 16,-1-3 0-16,-5 1 0 15,5-1-2-15,1 2 1 16,-2-1-2-16,0-1 1 16,8-7 0-16,-3 3 0 15,4 2 0-15,2 2 1 16,4 1 1-16,1-6 0 15,0-1 0-15,-1 2 1 16,1 2 0-16,-2 0 0 16,2-5 1-16,1 5 1 15,-3 5-1-15,1 1 1 16,-3-3-3-16,3-1 1 16,-3-2-1-16,-3 2 1 15,1 3-1-15,-1 0 1 0,3-3-1 16,-1-4 1-16,-3-3-1 15,1 3 1-15,-4 4-2 16,1 1 1-16,-2-6-1 16,0-2 1-16,3 1-2 15,2 4 1-15,-1 2-1 16,-6 0 1-16,-4-4 0 16,1 0 0-16,-2 2 1 15,-9-3 1-15,-6-1 0 0,-10 2 0 16,-15 4 0-16,-19 2 1 15,-15-1 1-15,-16-3 0 16,-18 0-1-16,-7 4 1 16,-10-3-1-16,-13-2 1 15,-19-3-1-15,-13 4 0 16,-8 0-1-16,-8-3 1 16,-3-1-3-16,-7 4 0 15,0 0-2-15,-16-2 0 16,-19-4-3-16,-12 2 1 15,-10 9-2-15,-5-3 0 16,62-2-2635-16</inkml:trace>
  <inkml:trace contextRef="#ctx0" brushRef="#br0" timeOffset="33748.5">2805 12642 1209 0,'0'0'0'0,"19"-12"27"0,-5 3 1 16,4 2 24-16,-1 2 0 15,6-2-5-15,0-2 1 16,7-3-21-16,2 2 1 16,0-1-11-16,-1 10 0 15,7 2-3-15,6 10 0 16,1 1 5-16,8 3 1 15,4-1 1-15,10-2 1 16,10-1 3-16,12-1 0 16,17-3-2-16,13-2 0 15,17-5 2-15,9-1 1 16,12-6-3-16,25 0 0 16,17-5 5-16,21-2 0 15,11-2 10-15,13-1 1 16,5-4 4-16,-1 4 1 15,10 1-5-15,-6 4 1 0,-5 2-3 16,-11 1 0-16,-6 2 4 16,-19 0 0-16,-20 0-1 15,-11 0 1-15,-20 0-4 16,-8-1 0-16,-7 8 7 16,-18-2 1-16,-23-5-5 15,-11 5 0-15,-3 2 0 16,-12 4 0-16,-11-1-3 15,-13-1 0-15,-17-4-13 16,-7-1 0-16,-10 3-11 0,-3-2 0 16,6-5-6-16,4-10 1 15,-27 17-2166-15</inkml:trace>
</inkml:ink>
</file>

<file path=ppt/ink/ink6.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1:09.568"/>
    </inkml:context>
    <inkml:brush xml:id="br0">
      <inkml:brushProperty name="width" value="0.05292" units="cm"/>
      <inkml:brushProperty name="height" value="0.05292" units="cm"/>
      <inkml:brushProperty name="color" value="#FF0000"/>
    </inkml:brush>
  </inkml:definitions>
  <inkml:trace contextRef="#ctx0" brushRef="#br0">2748 6434 884 0,'0'0'0'16,"-56"0"27"-16,6 2 0 16,-3 8 29-16,4 1 0 15,7 8 6-15,1 2 0 0,6-1-13 16,-6 8 1-16,1 7-10 16,-4 3 1-16,-2 14-7 15,5 1 0-15,1 4-4 16,8 7 0-16,4 6-8 15,10 4 1-15,4 4-7 16,7 5 0-16,5-3-3 16,7 1 0-16,9 5-4 15,8 8 1-15,9 1-3 0,10-3 1 16,17-11-1-16,6 0 0 16,8 1-2-16,11-4 1 15,19-13-1-15,11-2 0 16,2-6-1-16,13-10 0 15,28-2-1-15,9 0 1 16,15 0-2-16,11-4 1 16,8-5-1-16,13-3 1 15,10-7-2-15,16-2 1 16,2 2-2-16,12-1 1 16,1-1-1-16,4-3 1 15,-3-1-1-15,18 1 1 16,6-9-1-16,15 2 0 15,5 2 0-15,9-1 0 16,6-3 0-16,8-1 0 16,8-4 0-16,15 5 0 15,7 0 0-15,11-7 1 0,8-1 1 16,6 1 0-16,2 3 1 16,3-1 1-16,10-1 3 15,6-3 0-15,7 0 1 16,14-1 1-16,2-4 3 15,1 2 0-15,12 0 3 16,0-5 1-16,15-2 0 16,13-5 0-16,3 0-2 15,1-9 1-15,10-8-1 16,8 0 1-16,13 4-2 16,17-4 0-16,11-4-1 0,12 0 0 15,13 2-2-15,6-4 1 16,10-1-1-16,3 0 0 15,2 5-1-15,-6 3 1 16,-14-2 0-16,-6 6 1 16,-12 0-1-16,-31 0 0 15,-23-2 9-15,-19-4 1 16,-15 6 4-16,-36-5 0 16,-29-4-2-16,-38 0 1 15,-38 0 1-15,-44-5 0 16,-38-7 4-16,-48-3 1 15,-43 1-7-15,-38 4 1 16,-32-1 0-16,-32 1 0 16,-30-4-3-16,-37-1 1 15,-42-2 0-15,-32 3 1 16,-33 2-5-16,-43-5 1 0,-51-4-3 16,-44 0 0-16,-37 6-6 15,-31 0 1-15,-29 1-3 16,-27 5 0-16,-24 6-4 15,-16 1 1-15,-4-4-2 16,-8-6 1-16,-20-2-2 16,-7-2 0-16,-3-1-1 15,-4-2 0-15,-12-1 0 16,-7-3 0-16,-11-6 0 0,-14-4 1 16,-14-3-1-16,-22 7 1 15,-15 5 0-15,-7 1 0 16,-7-8 0-16,-29 0 1 15,-13 0 0-15,-15 7 0 16,-17 10 1-16,-24 9 1 16,-34 10 0-16,-18 15 1 15,-20 14-1-15,-14 24 0 16,-24 21 1-16,-16 39 0 16,-22 40-4-16,-17 32 0 15,-28 44-1-15,-9 27 0 16,-4 39-4-16,17-2 0 15,890-265-1937-15</inkml:trace>
  <inkml:trace contextRef="#ctx0" brushRef="#br0" timeOffset="8850.23">16559 9319 1567 0,'-23'-12'0'0,"-37"-21"44"15,-24-2 1-15,-20 8 40 0,-18-1 1 16,-8-3-9-16,-13-5 0 16,-13-4-28-16,-16-2 0 15,-17 4-13-15,-9 0 0 16,-12 5-5-16,-10 2 1 16,-13-4-9-16,-7 3 1 15,-12 4-8-15,-7 7 0 16,-17 4-3-16,-13 1 1 15,-9 8-1-15,-4-1 0 16,-4 0-2-16,-7 2 1 16,3 2-1-16,-2-5 0 15,-13-4-3-15,8 2 1 16,1 7-1-16,-3-7 0 16,-2-9-2-16,0 3 1 15,0 5-2-15,5-1 1 16,12-4-3-16,-2 3 1 0,-10-4-2 15,18 5 0-15,5 0-1 16,0 7 1-16,0 7-1 16,-1 4 0-16,-10-3 0 15,3 6 0-15,-1 7 0 16,4 5 0-16,3 5 0 16,-3 6 0-16,9-1-1 15,5 1 1-15,12 6-1 16,11 6 1-16,21 3-1 15,9 5 0-15,14 0 0 0,15-2 0 16,13 1 0-16,27 1 0 16,20-5 0-16,17 0 0 15,7 5 0-15,23 4 0 16,19 3-2-16,18 2 1 16,26-6-5-16,18-2 1 15,19-3-12-15,27-5 0 16,26 1-10-16,20-3 0 15,19 1-7-15,17-9 0 16,29-1-14-16,11-2 1 16,24-4 2-16,32-4 0 15,30-4 1-15,17-6 1 16,18-4 1-16,23-2 0 16,15 2 7-16,20 3 0 15,11 1 1-15,12 0 1 16,15-2 15-16,-1 2 0 15,15 4 7-15,6-2 1 0,11 1 4 16,4 3 0-16,19 1 2 16,6 1 1-16,6-2 1 15,6 1 0-15,21 7 1 16,1-2 1-16,5-1 0 16,9-8 0-16,13-11 1 15,13-13 0-15,21-3 1 16,-1-9 1-16,-3 0 3 15,-14-8 1-15,-16-2 7 0,-17-6 0 16,-22-4 14-16,-35-6 0 16,-37-3 9-16,-44 0 1 15,-56-2-9-15,-59-5 0 16,-56-2-4-16,-62-2 0 16,-53 6 1-16,-58-11 0 15,-64-8 1-15,-77-18 1 16,-85-10 7-16,-95-5 0 15,-92-1-4-15,-84 6 1 16,-68 14-3-16,-68 19 1 16,-48 39-5-16,-51 35 0 15,-40 39-17-15,-49 49 1 16,-25 59-8-16,-56 70 0 16,-49 72-5-16,-1 35 0 15,959-329-1778-15</inkml:trace>
  <inkml:trace contextRef="#ctx0" brushRef="#br0" timeOffset="22650.23">11876 12325 985 0,'0'0'0'16,"0"0"24"-16,23-2 0 15,-14-1 25-15,-4 1 0 16,4 2-8-16,2 0 1 15,-2 0-16-15,6 0 0 16,12 2-12-16,3 3 1 16,2 5-5-16,6 3 0 15,8-1 0-15,12-2 1 0,15-3 0 16,17-5 1-16,9-1 8 16,19-2 1-16,14-4-5 15,13-4 1-15,8-5 6 16,18 0 0-16,18-3 3 15,0 0 1-15,-4-2-4 16,-16-4 1-16,-15-1 10 16,-11-6 1-16,-11-1-1 15,-16-3 1-15,-15-6 15 0,-17-2 0 16,-17 4 3-16,-17-10 1 16,-25-6 1-16,-18-3 1 15,-25-2-14-15,-23 5 1 16,-22-1-2-16,-24 0 0 15,-20-4-7-15,-20-2 0 16,-18 2-12-16,-21 6 1 16,-24 3-6-16,-18 5 1 15,-13 15-6-15,-4 13 1 16,-15 13-6-16,0 25 1 16,3 21-5-16,10 34 1 15,15 33-2-15,27 31 0 16,26 23-2-16,48 25 0 15,55 22-1-15,38 10 1 16,18-220-1800-16</inkml:trace>
  <inkml:trace contextRef="#ctx0" brushRef="#br0" timeOffset="31316.78">4445 13742 839 0,'0'0'0'15,"53"18"30"-15,-4-4 0 16,6-2 20-16,3-2 1 16,2 0-4-16,9 3 1 15,16-1-23-15,5-4 1 16,0-4-8-16,14-1 0 15,10 1-6-15,12-1 1 16,0-1-1-16,10-2 0 16,12 0 1-16,6 3 0 15,12 1 2-15,-8-2 1 16,-8-2-2-16,-1 1 0 16,-1 3 14-16,11-1 0 15,5 1-3-15,-2-6 1 16,-2-5 8-16,1-5 0 0,1-4 9 15,7-8 1-15,10-4-8 16,-3-3 1-16,-1-7-2 16,-8-3 0-16,-13-4-4 15,-15 0 0-15,-12 3-6 16,-11 4 1-16,-15-5-4 16,-11 1 0-16,-9 4 0 15,-9-2 0-15,-12-8 2 16,-12-4 1-16,-20 2-3 15,-14-2 1-15,-8 0 0 0,-12 3 0 16,-8-1-2-16,-14 5 0 16,-16 4-4-16,-9-4 0 15,-12-4-1-15,-8 4 1 16,-2 4-1-16,-12 3 0 16,-8 1-6-16,-4 6 1 15,-5 0-5-15,0-2 1 16,-9-1-3-16,-3-1 0 15,3 2-1-15,-9-3 0 16,-5-4 0-16,-3 4 0 16,-3 1 0-16,-10 0 0 15,-7 3-1-15,-15 2 1 16,-6 6 0-16,-2 5 0 16,-9 5-1-16,-7 5 0 15,-5 9-1-15,-14 4 0 16,-9 1 0-16,-3 5 0 15,-15 8-1-15,-14 8 1 0,-13 7-1 16,-3 13 1-16,-10 20-1 16,8 7 0-16,13 5 0 15,20 12 0-15,22 6 0 16,30 8 0-16,38 4 0 16,22 2 0-16,36 5 0 15,27 2 0-15,33 4 0 16,40 2 0-16,44 2 0 15,45-16 0-15,50-24-1 0,55-28 1 16,67-19-1-16,64-24 1 16,60-19-4-16,38-15 1 15,29-11-3-15,21-26 0 16,-487 57-1692-16</inkml:trace>
</inkml:ink>
</file>

<file path=ppt/ink/ink7.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2:46.087"/>
    </inkml:context>
    <inkml:brush xml:id="br0">
      <inkml:brushProperty name="width" value="0.05292" units="cm"/>
      <inkml:brushProperty name="height" value="0.05292" units="cm"/>
      <inkml:brushProperty name="color" value="#FF0000"/>
    </inkml:brush>
  </inkml:definitions>
  <inkml:trace contextRef="#ctx0" brushRef="#br0">14499 4562 1198 0,'-17'0'0'16,"-29"-9"32"-16,-21 0 0 15,-13-3 24-15,-3 4 1 16,-7-4-11-16,-5-1 1 0,-7-7-15 16,-8 2 1-16,-2 6-16 15,-7 4 1-15,-9-3-4 16,-10 3 0-16,-7 2 1 16,-8-2 1-16,0 4 1 15,-10-3 1-15,-4 6-5 16,-4-3 1-16,-13-1 0 15,-6 5 0-15,-1 0-2 16,-6 2 1-16,-8 1-2 16,-1 1 1-16,-3-8-2 0,3-1 1 15,-2 2-2-15,3 3 1 16,2 0-1-16,1-4 1 16,-3 1-1-16,-1 1 0 15,-11 2 1-15,5-4 0 16,4-4 1-16,0 4 1 15,-4 8 1-15,-1-1 0 16,6 2 0-16,-1-5 1 16,2 4 0-16,-2 1 1 15,3 4-2-15,2 6 1 16,-3 6-1-16,1 3 1 16,2 2-2-16,0 7 1 15,-1 0-2-15,-3 9 1 16,3 3-3-16,-2 3 0 15,-3 7-2-15,7 11 0 16,-1 12-2-16,9-7 1 16,3-2-1-16,-3-3 1 0,5 3-2 15,4 7 1-15,0 14-1 16,9-1 0-16,8-1 0 16,9 7 1-16,6 9 1 15,-1 7 0-15,-6-8-2 16,6 10 1-16,13 10-1 15,0-2 1-15,11 0-1 16,-1 4 0-16,-8 3-1 16,12 0 1-16,23-5-2 0,5-2 0 15,-2-2 0-15,11 1 0 16,13-11-1-16,6 1 1 16,8-2-2-16,8-6 1 15,9-7-1-15,6-3 1 16,8-6-1-16,7-3 1 15,15-8-1-15,10-10 1 16,10-9-1-16,11-1 1 16,11-1-1-16,9-4 0 15,-1-7 0-15,6-5 0 16,7-12 0-16,5 2 0 16,16 0-1-16,2-2 1 15,7-6-1-15,5-1 0 16,2-1 0-16,5-3 0 15,11-1 0-15,2-5 0 16,5-1 0-16,0-1 0 16,5 2 0-16,2-4 1 15,3 2-1-15,2 2 1 0,2-4 0 16,4 2 0-16,8-7 1 16,2 0 1-16,1 0 1 15,0 3 1-15,8 3 0 16,7-3 1-16,7-3-1 15,6-3 1-15,-3-4-1 16,4 0 0-16,2 0 1 16,12-5 1-16,4 0 0 15,5-1 0-15,11 0 0 16,1 1 1-16,8 3-1 0,1 2 0 16,11 2-1-16,5 5 0 15,0 0-1-15,7 1 0 16,11 3-2-16,3 3 1 15,5 3-1-15,6 2 0 16,-2 0-1-16,11 4 1 16,-2 5-1-16,1 0 1 15,5-1-1-15,-1 5 1 16,-4-3-1-16,13 4 0 16,6 0 0-16,11-5 0 15,4-9 0-15,2 0 0 16,-2-3 0-16,11 3 0 15,14 3 0-15,9-4 1 16,-4-8 0-16,7 1 0 16,13 6 0-16,-1 0 0 15,-1-6 0-15,0 1 0 16,17 2-1-16,6 0 1 0,3 0 2 16,-1-4 0-16,1-3 3 15,0-3 0-15,9-1 1 16,5-1 0-16,10 0 2 15,6-2 1-15,-2-2 1 16,-5-3 0-16,-1-8-3 16,-1-1 1-16,2 0-1 15,2-8 1-15,2-3-2 16,-2-4 1-16,0-2-1 16,-4-4 1-16,-3-3-2 0,-11-5 0 15,-10-3 0-15,-11-10 0 16,-12 3 0-16,-20-8 0 15,-15-6 3-15,-22-1 0 16,-15 3-2-16,-17-4 1 16,-26-9 3-16,-19-2 0 15,-20 1 1-15,-24-1 0 16,-21 2-1-16,-20-5 0 16,-27-8 3-16,-22-1 0 15,-18 7-3-15,-18-6 0 16,-19-9-1-16,-17 3 0 15,-19-4-1-15,-18-2 0 16,-20-6 1-16,-20 0 0 16,-14 8-6-16,-22-2 0 15,-24-6-3-15,-18 2 0 0,-22 6-1 16,-25-1 0-16,-19-5-1 16,-22-2 0-16,-24 4 0 15,-24 1 0-15,-24 4-1 16,-28 1 1-16,-30 0-1 15,-26 1 0-15,-34-6-1 16,-40 5 1-16,-39 4-2 16,-34 4 1-16,-44-10-1 15,-45 5 1-15,-31 13 0 0,-44 7 0 16,-30 12-1-16,-43 14 1 16,-31 12-1-16,-48 27 1 15,-43 36-1-15,-50 30 0 16,-76 40-3-16,-49 59 0 15,-71 64-4-15,-40 30 1 16,1178-241-2031-16</inkml:trace>
  <inkml:trace contextRef="#ctx0" brushRef="#br0" timeOffset="14865.09">9435 7919 1019 0,'0'0'0'16,"23"-7"23"-16,2 4 0 16,-1 3 29-16,6 7 1 15,7-2-13-15,-1 2 1 16,-8-2-18-16,4-10 0 16,6-4-9-16,3-1 1 15,5 1-5-15,5 2 0 0,2 0-3 16,2 4 1-16,-1-6 2 15,5 6 0-15,-1 3 7 16,9 1 0-16,5 1 3 16,6 3 0-16,3 0 2 15,0-1 1-15,2-4-2 16,5 0 0-16,7 3-4 16,1 1 1-16,-6-2 13 15,5-2 0-15,5-2 7 16,3-2 0-16,-8 1-1 0,-3 1 0 15,6 2-4-15,5 0 1 16,1 2-7-16,-5 1 0 16,-4 3 3-16,5 0 1 15,4 3-8-15,-1-2 0 16,-5-2 5-16,7 0 0 16,9 2-4-16,3-1 1 15,-10-8-1-15,3 7 0 16,2 4-3-16,5 3 1 15,-4-4-2-15,5 1 0 16,4 3-2-16,-1 0 1 16,1 4-4-16,0-4 1 15,5 2-1-15,0 1 1 16,9-2-3-16,-1-1 1 16,-1-4-2-16,4 1 0 15,10 3-3-15,0-3 0 16,-5-1-1-16,2-1 1 15,0-2-1-15,4-1 0 0,14 1 0 16,4 2 0-16,-3-2-1 16,2-1 0-16,5-1-2 15,-1 2 1-15,4-5-2 16,6 0 1-16,5-3 0 16,-3 1 0-16,1 4 0 15,3 1 0-15,-5 1-1 16,5-1 1-16,-5 2 0 15,-3 1 0-15,2 1-1 0,2 1 1 16,0-4 1-16,3 1 0 16,4-2 1-16,-4 3 1 15,2-3 0-15,5-3 0 16,-1-3 2-16,1-1 0 16,0 2 0-16,2-1 0 15,0-4-1-15,-5 0 1 16,0 0 1-16,-2 4 0 15,-4 1-1-15,-3 0 0 16,-7 2 0-16,-11 0 0 16,-8 0 1-16,-8 0 0 15,-3 0-2-15,-9 0 0 16,-11 0-1-16,-8 0 1 16,-9 0-1-16,-7-2 1 15,-9-6 5-15,-11-1 1 16,-7 2 3-16,-10 0 0 0,-11 0 3 15,-10 4 0-15,-11-4-1 16,-7 2 0-16,-11 1-3 16,-3 3 0-16,-9 1-3 15,10-2 1-15,-10 2-3 16,4-14 1-16,-2 2-4 16,-2 0 1-16,0 3-3 15,0 1 1-15,0-5-5 16,0 1 1-16,0 4-4 15,5-4 0-15,-5 12-2300 0</inkml:trace>
</inkml:ink>
</file>

<file path=ppt/ink/ink8.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3:30.151"/>
    </inkml:context>
    <inkml:brush xml:id="br0">
      <inkml:brushProperty name="width" value="0.05292" units="cm"/>
      <inkml:brushProperty name="height" value="0.05292" units="cm"/>
      <inkml:brushProperty name="color" value="#FF0000"/>
    </inkml:brush>
  </inkml:definitions>
  <inkml:trace contextRef="#ctx0" brushRef="#br0">15392 6157 929 0,'0'0'0'16,"17"9"31"-16,-1-4 1 16,-2 2 39-16,4 2 0 15,7 3-9-15,5-3 0 16,-4 3-16-16,2-4 0 15,13 4-19-15,5-3 0 0,12 3-9 16,5 0 0-16,6 0 0 16,5-3 0-16,9 3 5 15,11-3 1-15,13-1 0 16,13-1 1-16,9 2 5 16,7-4 0-16,8-5 1 15,13 0 1-15,22 0-3 16,15 0 0-16,17-5 1 15,15 2 0-15,2-6 0 16,13-1 1-16,8 4 0 16,14-2 0-16,12-1-2 0,12-3 0 15,5 0-5-15,-5-4 1 16,-10 4 1-16,-4-2 1 16,-6-6-2-16,-4-1 1 15,-8 0-1-15,-4-7 1 16,-13 2 1-16,-18 2 1 15,-11-9-2-15,-19-3 0 16,-12-2-3-16,-21-2 0 16,-17-3-5-16,-24-7 1 15,-19-8 5-15,-26-4 0 16,-20-4 3-16,-20 1 0 16,-15-8 2-16,-19-3 0 15,-18-11-1-15,-22 1 0 16,-24-1-1-16,-21 4 0 15,-18 2-6-15,-26-2 0 0,-30-4-4 16,-29 4 0-16,-29 9-3 16,-34 5 0-16,-34 6-4 15,-31 1 1-15,-37 5-3 16,-36 7 0-16,-30 17-2 16,-17 17 0-16,-32 20-1 15,-16 32 0-15,-22 28-1 16,-29 17 0-16,-16 6-1 15,2 32 1-15,-13 44-1 16,1 20 0-16,3 20-1 16,30 8 1-16,35 7-1 0,36 10 0 15,44 6-3-15,40 1 1 16,43 6-8-16,33-23 1 16,300-218-2120-16</inkml:trace>
  <inkml:trace contextRef="#ctx0" brushRef="#br0" timeOffset="47649.85">2917 10328 1623 0,'0'0'0'0,"0"0"41"0,-35-10 1 15,-2 15 34-15,-10 10 1 16,-3 15-23-16,-1 15 0 15,-4 8-34-15,2 18 0 16,-1 14-7-16,-1 12 1 16,0 14-6-16,2 8 0 15,-7 9-2-15,-3 18 0 16,-4 18-2-16,5 14 1 16,11 13-1-16,7 4 0 15,3 4-1-15,-1-3 0 16,3-11-1-16,6-10 0 15,3-11-1-15,7-18 1 16,14-13-1-16,9-22 0 0,12-18-1 16,6-15 1-16,5-18-1 15,9-9 0-15,10-13 0 16,11-4 0-16,14-3 0 16,11 1 0-16,20-1 0 15,6 3 0-15,4 4 0 16,7 7 1-16,15-1-1 15,6 4 1-15,12 4 0 16,2 2 0-16,2-1 0 16,3-2 0-16,11-17 0 15,7-1 1-15,15-2 0 0,6-8 0 16,9-13 0-16,5-5 0 16,11-3 0-16,14-4 0 15,2-6 0-15,10-4 1 16,12-4 0-16,13 0 0 15,5 3 2-15,20-3 0 16,15-3 2-16,11-2 0 16,0 0 0-16,0-1 1 15,23 3 1-15,2 0 1 16,-7 1-1-16,17-1 1 16,29-1-2-16,8 2 0 15,4 3-3-15,5 4 1 16,14 5-1-16,2 2 0 15,4 2-1-15,7 4 0 16,10 3-1-16,2 6 1 16,0-1 1-16,8 6 0 15,1 3 2-15,-5 1 0 0,1 5 2 16,9-3 0-16,2-1 2 16,7-6 0-16,7-8 1 15,2 2 1-15,-8 1 0 16,6-3 1-16,5-7 2 15,4 0 1-15,2 4 3 16,-6-4 1-16,-3-4 1 16,-2-3 1-16,-4 7-4 15,-5-3 0-15,-8-7 1 0,-5 1 0 16,-2 7-1-16,-21 0 0 16,-18-8 1-16,-24-4 0 15,-10-3 1-15,-10-6 1 16,-17 1 0-16,-13-4 0 15,-20-7 1-15,-15-3 0 16,0-2-2-16,-10-6 0 16,-3-2-4-16,-18-6 1 15,-11-4-4-15,-19-2 1 16,-14 0-3-16,-16 3 1 16,-8-6-2-16,-11-3 0 15,-17-3-1-15,-15-2 1 16,-8-2-3-16,-12-5 0 15,-10-1 0-15,2-12 0 16,0-12-1-16,1-8 1 16,-1-3-2-16,0-8 1 0,-4-6-1 15,-3 3 1-15,-2 4-2 16,-16 1 1-16,-14 9 5 16,-18 7 1-16,-19 15 3 15,-21 4 0-15,-24 5 3 16,-30 2 1-16,-37 4-1 15,-32 2 1-15,-38 3-3 16,-35 1 0-16,-41 2-12 16,-38 5 0-16,-38 11-4 15,-27 11 1-15,-31 10-2 16,-21 9 1-16,-19 6-2 16,-11 4 0-16,-14-1-3 0,2 5 1 15,0-4-3-15,-6-3 0 16,-10-2-1-16,2-8 0 15,1-3 1-15,3-6 0 16,-3-6 1-16,-8 1 1 16,-8 4 3-16,-9 0 1 15,-19-2 1-15,-9 5 0 16,-6 8 0-16,-16 9 0 16,-13 9 0-16,-12 9 1 15,2 7 0-15,-2 7 1 16,-6 3 0-16,3-1 1 15,1-8-2-15,2 1 1 16,1-4 0-16,1 5 0 16,5 2-1-16,2 2 1 15,3 0-1-15,4 0 1 16,3-1-1-16,8-1 1 0,3 4-1 16,8-6 1-16,8-3-1 15,12 0 0-15,11-2 0 16,3-3 0-16,1-1 0 15,4 1 0-15,15 0 0 16,7 3 1-16,13 0-1 16,3 0 1-16,10-2-2 15,-3 1 1-15,0-4-1 16,4-2 0-16,16-9 0 0,20-2 0 16,14-8 0-16,0 2 0 15,6 3 0-15,16 0 0 16,3-8-1-16,10 1 1 15,6-3-1-15,4 5 1 16,-3 2-1-16,3-3 1 16,6 1-3-16,2 2 1 15,11-4 0-15,4-1 0 16,1-4-5-16,7-5 1 16,2-8-30-16,7-1 0 15,16-7-21-15,47-6 0 16,-338-85 57-16</inkml:trace>
</inkml:ink>
</file>

<file path=ppt/ink/ink9.xml><?xml version="1.0" encoding="utf-8"?>
<inkml:ink xmlns:inkml="http://www.w3.org/2003/InkML">
  <inkml:definitions>
    <inkml:context xml:id="ctx0">
      <inkml:inkSource xml:id="inkSrc0">
        <inkml:traceFormat>
          <inkml:channel name="X" type="integer" max="19200" units="cm"/>
          <inkml:channel name="Y" type="integer" max="11008" units="cm"/>
          <inkml:channel name="F" type="integer" max="4096" units="dev"/>
          <inkml:channel name="T" type="integer" max="2.14748E9" units="dev"/>
        </inkml:traceFormat>
        <inkml:channelProperties>
          <inkml:channelProperty channel="X" name="resolution" value="621.35925" units="1/cm"/>
          <inkml:channelProperty channel="Y" name="resolution" value="632.64368" units="1/cm"/>
          <inkml:channelProperty channel="F" name="resolution" value="0" units="1/dev"/>
          <inkml:channelProperty channel="T" name="resolution" value="1" units="1/dev"/>
        </inkml:channelProperties>
      </inkml:inkSource>
      <inkml:timestamp xml:id="ts0" timeString="2023-03-14T15:14:53.168"/>
    </inkml:context>
    <inkml:brush xml:id="br0">
      <inkml:brushProperty name="width" value="0.05292" units="cm"/>
      <inkml:brushProperty name="height" value="0.05292" units="cm"/>
      <inkml:brushProperty name="color" value="#FF0000"/>
    </inkml:brush>
  </inkml:definitions>
  <inkml:trace contextRef="#ctx0" brushRef="#br0">22064 15264 1769 0,'0'0'0'15,"0"0"70"-15,0 0 0 16,-22-7 37-16,4 7 1 16,-10 0-43-16,-9 0 0 15,3 0-37-15,1 0 1 16,3-2-15-16,-2-2 1 16,-3 1-7-16,-4 3 0 15,0 3 5-15,-2 1 1 16,-1-2 2-16,-7-1 1 15,-8 3 0-15,-3-1 0 16,-3 1 2-16,-10 1 1 16,-8-3-6-16,-5 1 1 15,-13-1-2-15,-5-2 0 16,-5 0-4-16,-9 0 1 0,-11 0 2 16,-9 0 0-16,-6 0 3 15,-19-2 0-15,-15-3 2 16,-9 5 1-16,-12 0 4 15,-8 5 1-15,-15 2-2 16,-5 2 1-16,-6-2-2 16,-5-2 0-16,-2-2-4 15,-14 2 1-15,-6-1-5 16,-4-2 0-16,-1-1-3 0,-10 1 1 16,0-4-3-16,-2-3 0 15,-7 2-1-15,-5-1 1 16,-9 1-1-16,-9-1 1 15,3 1 0-15,-1-1 0 16,2-1-1-16,-9-3 0 16,-4-5 0-16,0 1 0 15,0 2 0-15,-1-4 1 16,-11 0 1-16,2-1 0 16,10 4-1-16,-5-3 0 15,-7-5 0-15,3 0 0 16,8 4-1-16,1 1 0 15,-3 0 0-15,1 0 0 16,2-3-2-16,4-2 0 16,9 0-2-16,-4 0 1 15,-7 2-1-15,2 1 0 0,0 0-1 16,13 6 0 0,7-2 0-16,-10 3 0 0,-10 2-1 15,8 6 1-15,8 1-1 16,7 8 0-16,7 8 1 15,-1 6 0-15,8 6 0 16,4 5 1-16,8 7 0 16,14 5 1-16,14 8-1 15,10 10 1-15,13 8 0 16,14 10 0-16,13 14-1 16,16 4 1-16,3 1-3 15,13 9 1-15,26 4-1 0,19 1 0 16,18 2 0-16,25-4 0 15,21 6-6-15,21-6 0 16,19-8-10-16,25 0 1 16,25 2-8-16,27-6 0 15,27-6-2-15,31-1 0 16,31-1-6-16,27-1 1 16,24-4-5-16,30-9 1 15,15-6-10-15,26-2 1 16,28-5 6-16,27-4 1 15,8-7 1-15,27-2 1 16,28-6-6-16,20-4 0 16,23-4 14-16,13-7 1 15,15-7 5-15,23-3 0 16,6-5 6-16,26-4 0 16,10-5 5-16,3 0 1 0,1 0 2 15,8-2 0-15,11-2 2 16,17-6 0-16,8-11 4 15,1-7 0-15,15-3 2 16,-2-6 0-16,-4-6 5 16,2-9 1-16,0-10 5 15,7-4 1-15,-7-2 1 16,-29 1 1-16,-11-4 2 16,-18-5 1-16,-13-2 1 15,-31 1 0-15,-50-1-3 16,-35 0 1-16,-41 2-1 0,-47 9 0 15,-37-1-8-15,-50 6 1 16,-49 1-5-16,-44 2 1 16,-48 4 1-16,-38 4 1 15,-38-1 10-15,-35-8 0 16,-38-15 8-16,-42-4 1 16,-50-8 4-16,-52-8 0 15,-57-6-4-15,-42 1 0 16,-50-8-4-16,-27 6 1 15,-34 9-6-15,-25 10 1 16,-30 10-6-16,-11 12 0 16,-25 9-3-16,0 14 0 15,1 15-3-15,8 13 1 16,5 12-8-16,17 11 0 0,24 5-8 16,19-15 1-1,425-10-2193-15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453206-0163-49B7-83AB-CDA9FE1FD21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5" name="Rectangle 3">
            <a:extLst>
              <a:ext uri="{FF2B5EF4-FFF2-40B4-BE49-F238E27FC236}">
                <a16:creationId xmlns:a16="http://schemas.microsoft.com/office/drawing/2014/main" id="{5914D75A-E93A-4B02-8572-AB2E9CDA92E3}"/>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23556" name="Rectangle 4">
            <a:extLst>
              <a:ext uri="{FF2B5EF4-FFF2-40B4-BE49-F238E27FC236}">
                <a16:creationId xmlns:a16="http://schemas.microsoft.com/office/drawing/2014/main" id="{98795866-AAEF-416B-94E8-D4E578B11F08}"/>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a:extLst>
              <a:ext uri="{FF2B5EF4-FFF2-40B4-BE49-F238E27FC236}">
                <a16:creationId xmlns:a16="http://schemas.microsoft.com/office/drawing/2014/main" id="{E9C32F44-4257-4402-84FC-A8D09CE3777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558" name="Rectangle 6">
            <a:extLst>
              <a:ext uri="{FF2B5EF4-FFF2-40B4-BE49-F238E27FC236}">
                <a16:creationId xmlns:a16="http://schemas.microsoft.com/office/drawing/2014/main" id="{E3D3F81C-30F9-4E33-A5D0-0D9A626B4884}"/>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23559" name="Rectangle 7">
            <a:extLst>
              <a:ext uri="{FF2B5EF4-FFF2-40B4-BE49-F238E27FC236}">
                <a16:creationId xmlns:a16="http://schemas.microsoft.com/office/drawing/2014/main" id="{BD8CF84E-98F4-4B4C-8A29-BDFEC6EEAB7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6A13692A-DEE9-4DA8-AE5F-85854E9E82F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3692A-DEE9-4DA8-AE5F-85854E9E82F8}" type="slidenum">
              <a:rPr lang="en-US" altLang="en-US" smtClean="0"/>
              <a:pPr/>
              <a:t>4</a:t>
            </a:fld>
            <a:endParaRPr lang="en-US" altLang="en-US"/>
          </a:p>
        </p:txBody>
      </p:sp>
    </p:spTree>
    <p:extLst>
      <p:ext uri="{BB962C8B-B14F-4D97-AF65-F5344CB8AC3E}">
        <p14:creationId xmlns:p14="http://schemas.microsoft.com/office/powerpoint/2010/main" val="42951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3692A-DEE9-4DA8-AE5F-85854E9E82F8}" type="slidenum">
              <a:rPr lang="en-US" altLang="en-US" smtClean="0"/>
              <a:pPr/>
              <a:t>29</a:t>
            </a:fld>
            <a:endParaRPr lang="en-US" altLang="en-US"/>
          </a:p>
        </p:txBody>
      </p:sp>
    </p:spTree>
    <p:extLst>
      <p:ext uri="{BB962C8B-B14F-4D97-AF65-F5344CB8AC3E}">
        <p14:creationId xmlns:p14="http://schemas.microsoft.com/office/powerpoint/2010/main" val="60157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13692A-DEE9-4DA8-AE5F-85854E9E82F8}" type="slidenum">
              <a:rPr lang="en-US" altLang="en-US" smtClean="0"/>
              <a:pPr/>
              <a:t>75</a:t>
            </a:fld>
            <a:endParaRPr lang="en-US" altLang="en-US"/>
          </a:p>
        </p:txBody>
      </p:sp>
    </p:spTree>
    <p:extLst>
      <p:ext uri="{BB962C8B-B14F-4D97-AF65-F5344CB8AC3E}">
        <p14:creationId xmlns:p14="http://schemas.microsoft.com/office/powerpoint/2010/main" val="1476638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03021-C3B3-4CC2-BE78-7274C876EF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0483FC-3010-44AD-9E6B-5DF3375ED4E4}"/>
              </a:ext>
            </a:extLst>
          </p:cNvPr>
          <p:cNvSpPr>
            <a:spLocks noGrp="1"/>
          </p:cNvSpPr>
          <p:nvPr>
            <p:ph type="subTitle" idx="1"/>
          </p:nvPr>
        </p:nvSpPr>
        <p:spPr>
          <a:xfrm>
            <a:off x="1524000" y="3602038"/>
            <a:ext cx="9144000" cy="1655762"/>
          </a:xfrm>
        </p:spPr>
        <p:txBody>
          <a:bodyPr>
            <a:normAutofit/>
          </a:bodyPr>
          <a:lstStyle>
            <a:lvl1pPr marL="0" indent="0" algn="ctr">
              <a:buNone/>
              <a:defRPr sz="4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EB49247-060C-47B0-920C-2F474688F5EB}"/>
              </a:ext>
            </a:extLst>
          </p:cNvPr>
          <p:cNvSpPr>
            <a:spLocks noGrp="1"/>
          </p:cNvSpPr>
          <p:nvPr>
            <p:ph type="dt" sz="half" idx="10"/>
          </p:nvPr>
        </p:nvSpPr>
        <p:spPr/>
        <p:txBody>
          <a:bodyPr/>
          <a:lstStyle/>
          <a:p>
            <a:fld id="{CA6A18DD-4082-4851-B4D0-81BBB43E8479}"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12321499-B517-43AF-9615-4D68AD76B167}"/>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C8247753-D1EE-4873-A93E-5AA805B2DC83}"/>
              </a:ext>
            </a:extLst>
          </p:cNvPr>
          <p:cNvSpPr>
            <a:spLocks noGrp="1"/>
          </p:cNvSpPr>
          <p:nvPr>
            <p:ph type="sldNum" sz="quarter" idx="12"/>
          </p:nvPr>
        </p:nvSpPr>
        <p:spPr/>
        <p:txBody>
          <a:bodyPr/>
          <a:lstStyle/>
          <a:p>
            <a:fld id="{4B126E54-4934-4F83-A89E-72C179820B2A}" type="slidenum">
              <a:rPr lang="en-US" altLang="en-US" smtClean="0"/>
              <a:pPr/>
              <a:t>‹#›</a:t>
            </a:fld>
            <a:endParaRPr lang="en-US" altLang="en-US"/>
          </a:p>
        </p:txBody>
      </p:sp>
    </p:spTree>
    <p:extLst>
      <p:ext uri="{BB962C8B-B14F-4D97-AF65-F5344CB8AC3E}">
        <p14:creationId xmlns:p14="http://schemas.microsoft.com/office/powerpoint/2010/main" val="1310197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FBABD-4A6C-4EBA-AA25-37F50E83AE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70736-EC2E-416E-9F63-3F22E1A454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7D7FD-07A2-4836-8F47-C8FA47B67315}"/>
              </a:ext>
            </a:extLst>
          </p:cNvPr>
          <p:cNvSpPr>
            <a:spLocks noGrp="1"/>
          </p:cNvSpPr>
          <p:nvPr>
            <p:ph type="dt" sz="half" idx="10"/>
          </p:nvPr>
        </p:nvSpPr>
        <p:spPr/>
        <p:txBody>
          <a:bodyPr/>
          <a:lstStyle/>
          <a:p>
            <a:fld id="{E276EB78-67C4-40D2-BFE7-3A56C987E399}"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181304E2-01C8-46BE-A535-F39E3D761805}"/>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E5255468-ED75-44FF-8E64-F1B904001FD4}"/>
              </a:ext>
            </a:extLst>
          </p:cNvPr>
          <p:cNvSpPr>
            <a:spLocks noGrp="1"/>
          </p:cNvSpPr>
          <p:nvPr>
            <p:ph type="sldNum" sz="quarter" idx="12"/>
          </p:nvPr>
        </p:nvSpPr>
        <p:spPr/>
        <p:txBody>
          <a:bodyPr/>
          <a:lstStyle/>
          <a:p>
            <a:fld id="{26F440A8-DE2A-44E2-A23D-711A075E300F}" type="slidenum">
              <a:rPr lang="en-US" altLang="en-US" smtClean="0"/>
              <a:pPr/>
              <a:t>‹#›</a:t>
            </a:fld>
            <a:endParaRPr lang="en-US" altLang="en-US"/>
          </a:p>
        </p:txBody>
      </p:sp>
    </p:spTree>
    <p:extLst>
      <p:ext uri="{BB962C8B-B14F-4D97-AF65-F5344CB8AC3E}">
        <p14:creationId xmlns:p14="http://schemas.microsoft.com/office/powerpoint/2010/main" val="623366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48A2C-7F22-426F-A62B-20379A0EC3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F1D15-5F5E-4B4C-8268-85C0E2DC2B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C6E82-D433-4BA3-9487-92F2B5232788}"/>
              </a:ext>
            </a:extLst>
          </p:cNvPr>
          <p:cNvSpPr>
            <a:spLocks noGrp="1"/>
          </p:cNvSpPr>
          <p:nvPr>
            <p:ph type="dt" sz="half" idx="10"/>
          </p:nvPr>
        </p:nvSpPr>
        <p:spPr/>
        <p:txBody>
          <a:bodyPr/>
          <a:lstStyle/>
          <a:p>
            <a:fld id="{B27D4387-014A-4019-97E2-6D83D350ECB0}"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627AC5BA-D4F5-4034-9735-3A02F3DAD8B4}"/>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A7064725-05FD-4BC6-95FF-EA998779B866}"/>
              </a:ext>
            </a:extLst>
          </p:cNvPr>
          <p:cNvSpPr>
            <a:spLocks noGrp="1"/>
          </p:cNvSpPr>
          <p:nvPr>
            <p:ph type="sldNum" sz="quarter" idx="12"/>
          </p:nvPr>
        </p:nvSpPr>
        <p:spPr/>
        <p:txBody>
          <a:bodyPr/>
          <a:lstStyle/>
          <a:p>
            <a:fld id="{CB580365-6624-42F2-8E58-DE10588BB9B2}" type="slidenum">
              <a:rPr lang="en-US" altLang="en-US" smtClean="0"/>
              <a:pPr/>
              <a:t>‹#›</a:t>
            </a:fld>
            <a:endParaRPr lang="en-US" altLang="en-US"/>
          </a:p>
        </p:txBody>
      </p:sp>
    </p:spTree>
    <p:extLst>
      <p:ext uri="{BB962C8B-B14F-4D97-AF65-F5344CB8AC3E}">
        <p14:creationId xmlns:p14="http://schemas.microsoft.com/office/powerpoint/2010/main" val="1533976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03D9-F918-4919-9B5B-095CD166AB4C}"/>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44C7892B-BF1F-4788-B136-901B5D97F53D}"/>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6738F2-005E-4357-9FEF-E800E73AD744}"/>
              </a:ext>
            </a:extLst>
          </p:cNvPr>
          <p:cNvSpPr>
            <a:spLocks noGrp="1"/>
          </p:cNvSpPr>
          <p:nvPr>
            <p:ph type="dt" sz="half" idx="10"/>
          </p:nvPr>
        </p:nvSpPr>
        <p:spPr/>
        <p:txBody>
          <a:bodyPr/>
          <a:lstStyle/>
          <a:p>
            <a:fld id="{BD6C1422-D455-4A46-99AC-EB334A787A95}" type="datetime1">
              <a:rPr lang="en-US" smtClean="0"/>
              <a:t>3/14/2023</a:t>
            </a:fld>
            <a:endParaRPr lang="en-US"/>
          </a:p>
        </p:txBody>
      </p:sp>
      <p:sp>
        <p:nvSpPr>
          <p:cNvPr id="5" name="Footer Placeholder 4">
            <a:extLst>
              <a:ext uri="{FF2B5EF4-FFF2-40B4-BE49-F238E27FC236}">
                <a16:creationId xmlns:a16="http://schemas.microsoft.com/office/drawing/2014/main" id="{AEDCA0D4-52E6-45F0-BBE6-00F07191FC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2F9A9A-1A71-4132-BB45-DB86531BDD5E}"/>
              </a:ext>
            </a:extLst>
          </p:cNvPr>
          <p:cNvSpPr>
            <a:spLocks noGrp="1"/>
          </p:cNvSpPr>
          <p:nvPr>
            <p:ph type="sldNum" sz="quarter" idx="12"/>
          </p:nvPr>
        </p:nvSpPr>
        <p:spPr/>
        <p:txBody>
          <a:bodyPr/>
          <a:lstStyle/>
          <a:p>
            <a:fld id="{A54CF1A0-5EA1-4E71-B943-726B794E5D95}" type="slidenum">
              <a:rPr lang="en-US" smtClean="0"/>
              <a:t>‹#›</a:t>
            </a:fld>
            <a:endParaRPr lang="en-US" dirty="0"/>
          </a:p>
        </p:txBody>
      </p:sp>
    </p:spTree>
    <p:extLst>
      <p:ext uri="{BB962C8B-B14F-4D97-AF65-F5344CB8AC3E}">
        <p14:creationId xmlns:p14="http://schemas.microsoft.com/office/powerpoint/2010/main" val="1113842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DF2CC-9260-42A5-8C04-D45CF30CF60B}"/>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9C9BC8C-BD69-40C2-AB6E-11C6714319BD}"/>
              </a:ext>
            </a:extLst>
          </p:cNvPr>
          <p:cNvSpPr>
            <a:spLocks noGrp="1"/>
          </p:cNvSpPr>
          <p:nvPr>
            <p:ph idx="1"/>
          </p:nvPr>
        </p:nvSpPr>
        <p:spPr>
          <a:xfrm>
            <a:off x="838200" y="1825625"/>
            <a:ext cx="8171089" cy="4351338"/>
          </a:xfrm>
        </p:spPr>
        <p:txBody>
          <a:bodyPr>
            <a:normAutofit/>
          </a:bodyPr>
          <a:lstStyle>
            <a:lvl1pPr>
              <a:defRPr sz="2800">
                <a:latin typeface="Atkinson Hyperlegible" pitchFamily="50" charset="0"/>
              </a:defRPr>
            </a:lvl1pPr>
            <a:lvl2pPr>
              <a:defRPr sz="2800">
                <a:latin typeface="Atkinson Hyperlegible" pitchFamily="50" charset="0"/>
              </a:defRPr>
            </a:lvl2pPr>
            <a:lvl3pPr>
              <a:defRPr sz="2800">
                <a:latin typeface="Atkinson Hyperlegible" pitchFamily="50" charset="0"/>
              </a:defRPr>
            </a:lvl3pPr>
            <a:lvl4pPr>
              <a:defRPr sz="2800">
                <a:latin typeface="Atkinson Hyperlegible" pitchFamily="50" charset="0"/>
              </a:defRPr>
            </a:lvl4pPr>
            <a:lvl5pPr>
              <a:defRPr sz="2800">
                <a:latin typeface="Atkinson Hyperlegible"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41BD90-E74D-45A5-A3EA-CF835382D06E}"/>
              </a:ext>
            </a:extLst>
          </p:cNvPr>
          <p:cNvSpPr>
            <a:spLocks noGrp="1"/>
          </p:cNvSpPr>
          <p:nvPr>
            <p:ph type="dt" sz="half" idx="10"/>
          </p:nvPr>
        </p:nvSpPr>
        <p:spPr/>
        <p:txBody>
          <a:bodyPr/>
          <a:lstStyle/>
          <a:p>
            <a:fld id="{4D7E1469-A61F-4A7E-894B-0E72B7EE02EC}"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EDDD36AB-FC44-48B3-8488-8EFF49AACC16}"/>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620F97AB-1FD4-4722-8E32-548AE7592EE7}"/>
              </a:ext>
            </a:extLst>
          </p:cNvPr>
          <p:cNvSpPr>
            <a:spLocks noGrp="1"/>
          </p:cNvSpPr>
          <p:nvPr>
            <p:ph type="sldNum" sz="quarter" idx="12"/>
          </p:nvPr>
        </p:nvSpPr>
        <p:spPr/>
        <p:txBody>
          <a:bodyPr/>
          <a:lstStyle/>
          <a:p>
            <a:fld id="{B5B55ADC-DE6A-4321-B309-53E6522459BD}" type="slidenum">
              <a:rPr lang="en-US" altLang="en-US" smtClean="0"/>
              <a:pPr/>
              <a:t>‹#›</a:t>
            </a:fld>
            <a:endParaRPr lang="en-US" altLang="en-US"/>
          </a:p>
        </p:txBody>
      </p:sp>
    </p:spTree>
    <p:extLst>
      <p:ext uri="{BB962C8B-B14F-4D97-AF65-F5344CB8AC3E}">
        <p14:creationId xmlns:p14="http://schemas.microsoft.com/office/powerpoint/2010/main" val="2782479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1E3E-6028-45E7-97C3-489D7F697354}"/>
              </a:ext>
            </a:extLst>
          </p:cNvPr>
          <p:cNvSpPr>
            <a:spLocks noGrp="1"/>
          </p:cNvSpPr>
          <p:nvPr>
            <p:ph type="title"/>
          </p:nvPr>
        </p:nvSpPr>
        <p:spPr>
          <a:xfrm>
            <a:off x="831850" y="1709738"/>
            <a:ext cx="10515600" cy="2852737"/>
          </a:xfrm>
        </p:spPr>
        <p:txBody>
          <a:bodyPr anchor="b"/>
          <a:lstStyle>
            <a:lvl1pPr>
              <a:defRPr sz="6000">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8B603D0-8E53-4E90-AEE6-636200E117C7}"/>
              </a:ext>
            </a:extLst>
          </p:cNvPr>
          <p:cNvSpPr>
            <a:spLocks noGrp="1"/>
          </p:cNvSpPr>
          <p:nvPr>
            <p:ph type="body" idx="1"/>
          </p:nvPr>
        </p:nvSpPr>
        <p:spPr>
          <a:xfrm>
            <a:off x="831850" y="4589463"/>
            <a:ext cx="10515600" cy="1500187"/>
          </a:xfrm>
        </p:spPr>
        <p:txBody>
          <a:bodyPr>
            <a:normAutofit/>
          </a:bodyPr>
          <a:lstStyle>
            <a:lvl1pPr marL="0" indent="0">
              <a:buNone/>
              <a:defRPr sz="4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1A300F-A8E9-4F19-9E5B-5C2D2614BE33}"/>
              </a:ext>
            </a:extLst>
          </p:cNvPr>
          <p:cNvSpPr>
            <a:spLocks noGrp="1"/>
          </p:cNvSpPr>
          <p:nvPr>
            <p:ph type="dt" sz="half" idx="10"/>
          </p:nvPr>
        </p:nvSpPr>
        <p:spPr/>
        <p:txBody>
          <a:bodyPr/>
          <a:lstStyle/>
          <a:p>
            <a:fld id="{4D6EA6ED-3651-40F3-BDC0-4DDEE354F676}"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5911726A-343E-4072-B96A-99EB3D9CCDCB}"/>
              </a:ext>
            </a:extLst>
          </p:cNvPr>
          <p:cNvSpPr>
            <a:spLocks noGrp="1"/>
          </p:cNvSpPr>
          <p:nvPr>
            <p:ph type="ftr" sz="quarter" idx="11"/>
          </p:nvPr>
        </p:nvSpPr>
        <p:spPr/>
        <p:txBody>
          <a:bodyPr/>
          <a:lstStyle/>
          <a:p>
            <a:endParaRPr lang="en-US" altLang="en-US"/>
          </a:p>
        </p:txBody>
      </p:sp>
      <p:sp>
        <p:nvSpPr>
          <p:cNvPr id="6" name="Slide Number Placeholder 5">
            <a:extLst>
              <a:ext uri="{FF2B5EF4-FFF2-40B4-BE49-F238E27FC236}">
                <a16:creationId xmlns:a16="http://schemas.microsoft.com/office/drawing/2014/main" id="{11AE20DB-6EAA-4119-AD1C-B6EF02EEBE5E}"/>
              </a:ext>
            </a:extLst>
          </p:cNvPr>
          <p:cNvSpPr>
            <a:spLocks noGrp="1"/>
          </p:cNvSpPr>
          <p:nvPr>
            <p:ph type="sldNum" sz="quarter" idx="12"/>
          </p:nvPr>
        </p:nvSpPr>
        <p:spPr/>
        <p:txBody>
          <a:bodyPr/>
          <a:lstStyle/>
          <a:p>
            <a:fld id="{55DC44FC-6BD2-4EA8-AA3D-96600D12DA92}" type="slidenum">
              <a:rPr lang="en-US" altLang="en-US" smtClean="0"/>
              <a:pPr/>
              <a:t>‹#›</a:t>
            </a:fld>
            <a:endParaRPr lang="en-US" altLang="en-US"/>
          </a:p>
        </p:txBody>
      </p:sp>
    </p:spTree>
    <p:extLst>
      <p:ext uri="{BB962C8B-B14F-4D97-AF65-F5344CB8AC3E}">
        <p14:creationId xmlns:p14="http://schemas.microsoft.com/office/powerpoint/2010/main" val="1938734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E2B06-6A7C-4FB9-AE96-2B94C1DC6C4F}"/>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11BC38C-9F53-4768-9EE9-D24613804C83}"/>
              </a:ext>
            </a:extLst>
          </p:cNvPr>
          <p:cNvSpPr>
            <a:spLocks noGrp="1"/>
          </p:cNvSpPr>
          <p:nvPr>
            <p:ph sz="half" idx="1"/>
          </p:nvPr>
        </p:nvSpPr>
        <p:spPr>
          <a:xfrm>
            <a:off x="838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CE2ACB-41D3-4D45-9D19-4C2E4B875BBB}"/>
              </a:ext>
            </a:extLst>
          </p:cNvPr>
          <p:cNvSpPr>
            <a:spLocks noGrp="1"/>
          </p:cNvSpPr>
          <p:nvPr>
            <p:ph sz="half" idx="2"/>
          </p:nvPr>
        </p:nvSpPr>
        <p:spPr>
          <a:xfrm>
            <a:off x="6172200" y="1825625"/>
            <a:ext cx="5181600" cy="435133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EE89DC9-646D-4AB8-A1DA-63C92288275B}"/>
              </a:ext>
            </a:extLst>
          </p:cNvPr>
          <p:cNvSpPr>
            <a:spLocks noGrp="1"/>
          </p:cNvSpPr>
          <p:nvPr>
            <p:ph type="dt" sz="half" idx="10"/>
          </p:nvPr>
        </p:nvSpPr>
        <p:spPr/>
        <p:txBody>
          <a:bodyPr/>
          <a:lstStyle/>
          <a:p>
            <a:fld id="{FC5B9460-79D8-41E6-9288-6C529ACD5F08}" type="datetime1">
              <a:rPr lang="en-US" altLang="en-US" smtClean="0"/>
              <a:t>3/14/2023</a:t>
            </a:fld>
            <a:endParaRPr lang="en-US" altLang="en-US"/>
          </a:p>
        </p:txBody>
      </p:sp>
      <p:sp>
        <p:nvSpPr>
          <p:cNvPr id="6" name="Footer Placeholder 5">
            <a:extLst>
              <a:ext uri="{FF2B5EF4-FFF2-40B4-BE49-F238E27FC236}">
                <a16:creationId xmlns:a16="http://schemas.microsoft.com/office/drawing/2014/main" id="{58F839C6-C193-4E81-B2FF-B771F1605B74}"/>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DEAC0F4C-45E8-4BBE-AEBE-570F4409F10E}"/>
              </a:ext>
            </a:extLst>
          </p:cNvPr>
          <p:cNvSpPr>
            <a:spLocks noGrp="1"/>
          </p:cNvSpPr>
          <p:nvPr>
            <p:ph type="sldNum" sz="quarter" idx="12"/>
          </p:nvPr>
        </p:nvSpPr>
        <p:spPr/>
        <p:txBody>
          <a:bodyPr/>
          <a:lstStyle/>
          <a:p>
            <a:fld id="{9B437E74-45B7-484F-9A65-383F14C9C309}" type="slidenum">
              <a:rPr lang="en-US" altLang="en-US" smtClean="0"/>
              <a:pPr/>
              <a:t>‹#›</a:t>
            </a:fld>
            <a:endParaRPr lang="en-US" altLang="en-US"/>
          </a:p>
        </p:txBody>
      </p:sp>
    </p:spTree>
    <p:extLst>
      <p:ext uri="{BB962C8B-B14F-4D97-AF65-F5344CB8AC3E}">
        <p14:creationId xmlns:p14="http://schemas.microsoft.com/office/powerpoint/2010/main" val="349287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21B55-A1A9-44DC-9D31-826C2F131602}"/>
              </a:ext>
            </a:extLst>
          </p:cNvPr>
          <p:cNvSpPr>
            <a:spLocks noGrp="1"/>
          </p:cNvSpPr>
          <p:nvPr>
            <p:ph type="title"/>
          </p:nvPr>
        </p:nvSpPr>
        <p:spPr>
          <a:xfrm>
            <a:off x="839788" y="365125"/>
            <a:ext cx="10515600" cy="1325563"/>
          </a:xfrm>
        </p:spPr>
        <p:txBody>
          <a:bodyPr/>
          <a:lstStyle>
            <a:lvl1pPr>
              <a:defRPr>
                <a:latin typeface="Atkinson Hyperlegible" pitchFamily="50"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1514FF-F85A-4DD8-ADE6-922E65B6E9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D2DBC-F26A-40A8-A6F6-D58010174514}"/>
              </a:ext>
            </a:extLst>
          </p:cNvPr>
          <p:cNvSpPr>
            <a:spLocks noGrp="1"/>
          </p:cNvSpPr>
          <p:nvPr>
            <p:ph sz="half" idx="2"/>
          </p:nvPr>
        </p:nvSpPr>
        <p:spPr>
          <a:xfrm>
            <a:off x="839788" y="2505075"/>
            <a:ext cx="5157787"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43EF9E7-DDAA-43D7-8B01-2BD9F3047A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06D5C9-279C-4441-A4F5-EE2C3A37A398}"/>
              </a:ext>
            </a:extLst>
          </p:cNvPr>
          <p:cNvSpPr>
            <a:spLocks noGrp="1"/>
          </p:cNvSpPr>
          <p:nvPr>
            <p:ph sz="quarter" idx="4"/>
          </p:nvPr>
        </p:nvSpPr>
        <p:spPr>
          <a:xfrm>
            <a:off x="6172200" y="2505075"/>
            <a:ext cx="5183188" cy="3684588"/>
          </a:xfrm>
        </p:spPr>
        <p:txBody>
          <a:bodyPr/>
          <a:lstStyle>
            <a:lvl1pPr>
              <a:defRPr>
                <a:latin typeface="Atkinson Hyperlegible" pitchFamily="50" charset="0"/>
              </a:defRPr>
            </a:lvl1pPr>
            <a:lvl2pPr>
              <a:defRPr sz="2800">
                <a:latin typeface="Atkinson Hyperlegible" pitchFamily="50"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EAFCE15-CF6D-4E1F-8AE3-5F9D58C55FBB}"/>
              </a:ext>
            </a:extLst>
          </p:cNvPr>
          <p:cNvSpPr>
            <a:spLocks noGrp="1"/>
          </p:cNvSpPr>
          <p:nvPr>
            <p:ph type="dt" sz="half" idx="10"/>
          </p:nvPr>
        </p:nvSpPr>
        <p:spPr/>
        <p:txBody>
          <a:bodyPr/>
          <a:lstStyle/>
          <a:p>
            <a:fld id="{B6F09C83-0135-4545-B867-7399113787C3}" type="datetime1">
              <a:rPr lang="en-US" altLang="en-US" smtClean="0"/>
              <a:t>3/14/2023</a:t>
            </a:fld>
            <a:endParaRPr lang="en-US" altLang="en-US"/>
          </a:p>
        </p:txBody>
      </p:sp>
      <p:sp>
        <p:nvSpPr>
          <p:cNvPr id="8" name="Footer Placeholder 7">
            <a:extLst>
              <a:ext uri="{FF2B5EF4-FFF2-40B4-BE49-F238E27FC236}">
                <a16:creationId xmlns:a16="http://schemas.microsoft.com/office/drawing/2014/main" id="{5D06A5D4-3452-47B4-BE7C-2F8E3A9BF4CC}"/>
              </a:ext>
            </a:extLst>
          </p:cNvPr>
          <p:cNvSpPr>
            <a:spLocks noGrp="1"/>
          </p:cNvSpPr>
          <p:nvPr>
            <p:ph type="ftr" sz="quarter" idx="11"/>
          </p:nvPr>
        </p:nvSpPr>
        <p:spPr/>
        <p:txBody>
          <a:bodyPr/>
          <a:lstStyle/>
          <a:p>
            <a:endParaRPr lang="en-US" altLang="en-US"/>
          </a:p>
        </p:txBody>
      </p:sp>
      <p:sp>
        <p:nvSpPr>
          <p:cNvPr id="9" name="Slide Number Placeholder 8">
            <a:extLst>
              <a:ext uri="{FF2B5EF4-FFF2-40B4-BE49-F238E27FC236}">
                <a16:creationId xmlns:a16="http://schemas.microsoft.com/office/drawing/2014/main" id="{D1C8B4BF-BDFC-493D-80DA-E83F2FC0405D}"/>
              </a:ext>
            </a:extLst>
          </p:cNvPr>
          <p:cNvSpPr>
            <a:spLocks noGrp="1"/>
          </p:cNvSpPr>
          <p:nvPr>
            <p:ph type="sldNum" sz="quarter" idx="12"/>
          </p:nvPr>
        </p:nvSpPr>
        <p:spPr/>
        <p:txBody>
          <a:bodyPr/>
          <a:lstStyle/>
          <a:p>
            <a:fld id="{0181F1A5-A0C6-4373-8D23-FD97DDE888DF}" type="slidenum">
              <a:rPr lang="en-US" altLang="en-US" smtClean="0"/>
              <a:pPr/>
              <a:t>‹#›</a:t>
            </a:fld>
            <a:endParaRPr lang="en-US" altLang="en-US"/>
          </a:p>
        </p:txBody>
      </p:sp>
    </p:spTree>
    <p:extLst>
      <p:ext uri="{BB962C8B-B14F-4D97-AF65-F5344CB8AC3E}">
        <p14:creationId xmlns:p14="http://schemas.microsoft.com/office/powerpoint/2010/main" val="2649869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391F-37C5-432E-8E1C-770E0527BB9D}"/>
              </a:ext>
            </a:extLst>
          </p:cNvPr>
          <p:cNvSpPr>
            <a:spLocks noGrp="1"/>
          </p:cNvSpPr>
          <p:nvPr>
            <p:ph type="title"/>
          </p:nvPr>
        </p:nvSpPr>
        <p:spPr/>
        <p:txBody>
          <a:bodyPr/>
          <a:lstStyle>
            <a:lvl1pPr>
              <a:defRPr>
                <a:latin typeface="Atkinson Hyperlegible" pitchFamily="50"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7C27445-1815-4F74-8FA2-59957163AF85}"/>
              </a:ext>
            </a:extLst>
          </p:cNvPr>
          <p:cNvSpPr>
            <a:spLocks noGrp="1"/>
          </p:cNvSpPr>
          <p:nvPr>
            <p:ph type="dt" sz="half" idx="10"/>
          </p:nvPr>
        </p:nvSpPr>
        <p:spPr/>
        <p:txBody>
          <a:bodyPr/>
          <a:lstStyle/>
          <a:p>
            <a:fld id="{66F6C960-EBA6-47D0-AA7E-A9B75D6A1C8B}" type="datetime1">
              <a:rPr lang="en-US" altLang="en-US" smtClean="0"/>
              <a:t>3/14/2023</a:t>
            </a:fld>
            <a:endParaRPr lang="en-US" altLang="en-US"/>
          </a:p>
        </p:txBody>
      </p:sp>
      <p:sp>
        <p:nvSpPr>
          <p:cNvPr id="4" name="Footer Placeholder 3">
            <a:extLst>
              <a:ext uri="{FF2B5EF4-FFF2-40B4-BE49-F238E27FC236}">
                <a16:creationId xmlns:a16="http://schemas.microsoft.com/office/drawing/2014/main" id="{F5138088-54BE-4CB7-9FA1-012869CC662B}"/>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9C2BB5BB-2E3C-42B4-93AC-2C10D0FCF4AA}"/>
              </a:ext>
            </a:extLst>
          </p:cNvPr>
          <p:cNvSpPr>
            <a:spLocks noGrp="1"/>
          </p:cNvSpPr>
          <p:nvPr>
            <p:ph type="sldNum" sz="quarter" idx="12"/>
          </p:nvPr>
        </p:nvSpPr>
        <p:spPr/>
        <p:txBody>
          <a:bodyPr/>
          <a:lstStyle/>
          <a:p>
            <a:fld id="{3F0C1AA6-74F3-4903-90CF-FC55B6B65A8D}" type="slidenum">
              <a:rPr lang="en-US" altLang="en-US" smtClean="0"/>
              <a:pPr/>
              <a:t>‹#›</a:t>
            </a:fld>
            <a:endParaRPr lang="en-US" altLang="en-US"/>
          </a:p>
        </p:txBody>
      </p:sp>
    </p:spTree>
    <p:extLst>
      <p:ext uri="{BB962C8B-B14F-4D97-AF65-F5344CB8AC3E}">
        <p14:creationId xmlns:p14="http://schemas.microsoft.com/office/powerpoint/2010/main" val="838771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31BC7-637B-442F-824A-210DA8C20843}"/>
              </a:ext>
            </a:extLst>
          </p:cNvPr>
          <p:cNvSpPr>
            <a:spLocks noGrp="1"/>
          </p:cNvSpPr>
          <p:nvPr>
            <p:ph type="dt" sz="half" idx="10"/>
          </p:nvPr>
        </p:nvSpPr>
        <p:spPr/>
        <p:txBody>
          <a:bodyPr/>
          <a:lstStyle/>
          <a:p>
            <a:fld id="{D3BEC5EC-F0BD-473D-96C2-2CCA56027355}" type="datetime1">
              <a:rPr lang="en-US" altLang="en-US" smtClean="0"/>
              <a:t>3/14/2023</a:t>
            </a:fld>
            <a:endParaRPr lang="en-US" altLang="en-US"/>
          </a:p>
        </p:txBody>
      </p:sp>
      <p:sp>
        <p:nvSpPr>
          <p:cNvPr id="3" name="Footer Placeholder 2">
            <a:extLst>
              <a:ext uri="{FF2B5EF4-FFF2-40B4-BE49-F238E27FC236}">
                <a16:creationId xmlns:a16="http://schemas.microsoft.com/office/drawing/2014/main" id="{71755274-52E7-474F-BA7B-ACD5E9C737F0}"/>
              </a:ext>
            </a:extLst>
          </p:cNvPr>
          <p:cNvSpPr>
            <a:spLocks noGrp="1"/>
          </p:cNvSpPr>
          <p:nvPr>
            <p:ph type="ftr" sz="quarter" idx="11"/>
          </p:nvPr>
        </p:nvSpPr>
        <p:spPr/>
        <p:txBody>
          <a:bodyPr/>
          <a:lstStyle/>
          <a:p>
            <a:endParaRPr lang="en-US" altLang="en-US"/>
          </a:p>
        </p:txBody>
      </p:sp>
      <p:sp>
        <p:nvSpPr>
          <p:cNvPr id="4" name="Slide Number Placeholder 3">
            <a:extLst>
              <a:ext uri="{FF2B5EF4-FFF2-40B4-BE49-F238E27FC236}">
                <a16:creationId xmlns:a16="http://schemas.microsoft.com/office/drawing/2014/main" id="{70BC2351-8CC8-4A30-980B-A2D349886D79}"/>
              </a:ext>
            </a:extLst>
          </p:cNvPr>
          <p:cNvSpPr>
            <a:spLocks noGrp="1"/>
          </p:cNvSpPr>
          <p:nvPr>
            <p:ph type="sldNum" sz="quarter" idx="12"/>
          </p:nvPr>
        </p:nvSpPr>
        <p:spPr/>
        <p:txBody>
          <a:bodyPr/>
          <a:lstStyle/>
          <a:p>
            <a:fld id="{9F923D07-CCAC-4FCB-8823-89ABD5A379E8}" type="slidenum">
              <a:rPr lang="en-US" altLang="en-US" smtClean="0"/>
              <a:pPr/>
              <a:t>‹#›</a:t>
            </a:fld>
            <a:endParaRPr lang="en-US" altLang="en-US"/>
          </a:p>
        </p:txBody>
      </p:sp>
    </p:spTree>
    <p:extLst>
      <p:ext uri="{BB962C8B-B14F-4D97-AF65-F5344CB8AC3E}">
        <p14:creationId xmlns:p14="http://schemas.microsoft.com/office/powerpoint/2010/main" val="1881826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A174-79D5-4DC6-8531-180E5A697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00A7D0-FA5C-4986-B68B-F8DCF362C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C8D403-827D-436C-B110-D36F4F86F9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29720-F7B7-46AE-8741-03FFEC4792BF}"/>
              </a:ext>
            </a:extLst>
          </p:cNvPr>
          <p:cNvSpPr>
            <a:spLocks noGrp="1"/>
          </p:cNvSpPr>
          <p:nvPr>
            <p:ph type="dt" sz="half" idx="10"/>
          </p:nvPr>
        </p:nvSpPr>
        <p:spPr/>
        <p:txBody>
          <a:bodyPr/>
          <a:lstStyle/>
          <a:p>
            <a:fld id="{E2C291D7-FA7D-4147-8424-9B49E5A95D53}" type="datetime1">
              <a:rPr lang="en-US" altLang="en-US" smtClean="0"/>
              <a:t>3/14/2023</a:t>
            </a:fld>
            <a:endParaRPr lang="en-US" altLang="en-US"/>
          </a:p>
        </p:txBody>
      </p:sp>
      <p:sp>
        <p:nvSpPr>
          <p:cNvPr id="6" name="Footer Placeholder 5">
            <a:extLst>
              <a:ext uri="{FF2B5EF4-FFF2-40B4-BE49-F238E27FC236}">
                <a16:creationId xmlns:a16="http://schemas.microsoft.com/office/drawing/2014/main" id="{D2B41D49-2DF8-41A3-B966-237FD4CF1461}"/>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658EC6F5-3D39-44B1-8C51-E90A83D48ABB}"/>
              </a:ext>
            </a:extLst>
          </p:cNvPr>
          <p:cNvSpPr>
            <a:spLocks noGrp="1"/>
          </p:cNvSpPr>
          <p:nvPr>
            <p:ph type="sldNum" sz="quarter" idx="12"/>
          </p:nvPr>
        </p:nvSpPr>
        <p:spPr/>
        <p:txBody>
          <a:bodyPr/>
          <a:lstStyle/>
          <a:p>
            <a:fld id="{8EDAFBDF-8D2F-4833-92C3-5053E22CE559}" type="slidenum">
              <a:rPr lang="en-US" altLang="en-US" smtClean="0"/>
              <a:pPr/>
              <a:t>‹#›</a:t>
            </a:fld>
            <a:endParaRPr lang="en-US" altLang="en-US"/>
          </a:p>
        </p:txBody>
      </p:sp>
    </p:spTree>
    <p:extLst>
      <p:ext uri="{BB962C8B-B14F-4D97-AF65-F5344CB8AC3E}">
        <p14:creationId xmlns:p14="http://schemas.microsoft.com/office/powerpoint/2010/main" val="3946781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C610-2F05-466A-B268-24C7D9A5A4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1489F0-8219-4971-BCF0-2327C3646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DE50B22-232C-464D-B561-12C81578A0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BA121B-8CDC-4A44-9F1F-7FD70CF1C9D1}"/>
              </a:ext>
            </a:extLst>
          </p:cNvPr>
          <p:cNvSpPr>
            <a:spLocks noGrp="1"/>
          </p:cNvSpPr>
          <p:nvPr>
            <p:ph type="dt" sz="half" idx="10"/>
          </p:nvPr>
        </p:nvSpPr>
        <p:spPr/>
        <p:txBody>
          <a:bodyPr/>
          <a:lstStyle/>
          <a:p>
            <a:fld id="{ACDDF92F-132C-42D9-ADDC-15B928757FF5}" type="datetime1">
              <a:rPr lang="en-US" altLang="en-US" smtClean="0"/>
              <a:t>3/14/2023</a:t>
            </a:fld>
            <a:endParaRPr lang="en-US" altLang="en-US"/>
          </a:p>
        </p:txBody>
      </p:sp>
      <p:sp>
        <p:nvSpPr>
          <p:cNvPr id="6" name="Footer Placeholder 5">
            <a:extLst>
              <a:ext uri="{FF2B5EF4-FFF2-40B4-BE49-F238E27FC236}">
                <a16:creationId xmlns:a16="http://schemas.microsoft.com/office/drawing/2014/main" id="{0FDAB18E-1F34-4074-9BC6-274F283FB571}"/>
              </a:ext>
            </a:extLst>
          </p:cNvPr>
          <p:cNvSpPr>
            <a:spLocks noGrp="1"/>
          </p:cNvSpPr>
          <p:nvPr>
            <p:ph type="ftr" sz="quarter" idx="11"/>
          </p:nvPr>
        </p:nvSpPr>
        <p:spPr/>
        <p:txBody>
          <a:bodyPr/>
          <a:lstStyle/>
          <a:p>
            <a:endParaRPr lang="en-US" altLang="en-US"/>
          </a:p>
        </p:txBody>
      </p:sp>
      <p:sp>
        <p:nvSpPr>
          <p:cNvPr id="7" name="Slide Number Placeholder 6">
            <a:extLst>
              <a:ext uri="{FF2B5EF4-FFF2-40B4-BE49-F238E27FC236}">
                <a16:creationId xmlns:a16="http://schemas.microsoft.com/office/drawing/2014/main" id="{49A51570-D877-4AF1-972A-AF774112F8C0}"/>
              </a:ext>
            </a:extLst>
          </p:cNvPr>
          <p:cNvSpPr>
            <a:spLocks noGrp="1"/>
          </p:cNvSpPr>
          <p:nvPr>
            <p:ph type="sldNum" sz="quarter" idx="12"/>
          </p:nvPr>
        </p:nvSpPr>
        <p:spPr/>
        <p:txBody>
          <a:bodyPr/>
          <a:lstStyle/>
          <a:p>
            <a:fld id="{5CB8E337-BF6D-4AA6-84FC-0DF2389FBA42}" type="slidenum">
              <a:rPr lang="en-US" altLang="en-US" smtClean="0"/>
              <a:pPr/>
              <a:t>‹#›</a:t>
            </a:fld>
            <a:endParaRPr lang="en-US" altLang="en-US"/>
          </a:p>
        </p:txBody>
      </p:sp>
    </p:spTree>
    <p:extLst>
      <p:ext uri="{BB962C8B-B14F-4D97-AF65-F5344CB8AC3E}">
        <p14:creationId xmlns:p14="http://schemas.microsoft.com/office/powerpoint/2010/main" val="325317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B82377-34CE-4831-BE2E-499F86D13F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40342F-ACF4-45B2-B77F-774AD3C80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0AFD648-4635-4794-9918-1FE25D6F1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4D40B-B062-49DD-9A9E-BF180A0E688E}" type="datetime1">
              <a:rPr lang="en-US" altLang="en-US" smtClean="0"/>
              <a:t>3/14/2023</a:t>
            </a:fld>
            <a:endParaRPr lang="en-US" altLang="en-US"/>
          </a:p>
        </p:txBody>
      </p:sp>
      <p:sp>
        <p:nvSpPr>
          <p:cNvPr id="5" name="Footer Placeholder 4">
            <a:extLst>
              <a:ext uri="{FF2B5EF4-FFF2-40B4-BE49-F238E27FC236}">
                <a16:creationId xmlns:a16="http://schemas.microsoft.com/office/drawing/2014/main" id="{5E4D657F-E72E-4EBF-AB33-19AD5AB593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a:extLst>
              <a:ext uri="{FF2B5EF4-FFF2-40B4-BE49-F238E27FC236}">
                <a16:creationId xmlns:a16="http://schemas.microsoft.com/office/drawing/2014/main" id="{D34168F5-E3DB-4336-9ECF-3A6E97134D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B1825-54D8-4A4A-AB77-2B337734FD80}" type="slidenum">
              <a:rPr lang="en-US" altLang="en-US" smtClean="0"/>
              <a:pPr/>
              <a:t>‹#›</a:t>
            </a:fld>
            <a:endParaRPr lang="en-US" altLang="en-US"/>
          </a:p>
        </p:txBody>
      </p:sp>
    </p:spTree>
    <p:extLst>
      <p:ext uri="{BB962C8B-B14F-4D97-AF65-F5344CB8AC3E}">
        <p14:creationId xmlns:p14="http://schemas.microsoft.com/office/powerpoint/2010/main" val="239868090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Atkinson Hyperlegible"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tkinson Hyperlegible"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tkinson Hyperlegible"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ustomXml" Target="../ink/ink3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38.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39.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4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AD11-FBC7-4A68-8D67-C334676410C1}"/>
              </a:ext>
            </a:extLst>
          </p:cNvPr>
          <p:cNvSpPr>
            <a:spLocks noGrp="1"/>
          </p:cNvSpPr>
          <p:nvPr>
            <p:ph type="ctrTitle"/>
          </p:nvPr>
        </p:nvSpPr>
        <p:spPr/>
        <p:txBody>
          <a:bodyPr/>
          <a:lstStyle/>
          <a:p>
            <a:r>
              <a:rPr lang="en-US" dirty="0"/>
              <a:t>Chapter 19 – Covert Actions</a:t>
            </a:r>
          </a:p>
        </p:txBody>
      </p:sp>
      <p:sp>
        <p:nvSpPr>
          <p:cNvPr id="3" name="Subtitle 2">
            <a:extLst>
              <a:ext uri="{FF2B5EF4-FFF2-40B4-BE49-F238E27FC236}">
                <a16:creationId xmlns:a16="http://schemas.microsoft.com/office/drawing/2014/main" id="{91870803-99A7-41D4-9C49-592819736A0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6474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DE29B-06E3-4382-991D-80A3070F78DA}"/>
              </a:ext>
            </a:extLst>
          </p:cNvPr>
          <p:cNvSpPr>
            <a:spLocks noGrp="1"/>
          </p:cNvSpPr>
          <p:nvPr>
            <p:ph type="title"/>
          </p:nvPr>
        </p:nvSpPr>
        <p:spPr/>
        <p:txBody>
          <a:bodyPr/>
          <a:lstStyle/>
          <a:p>
            <a:r>
              <a:rPr lang="en-US" dirty="0"/>
              <a:t>National Security Act of 1947</a:t>
            </a:r>
          </a:p>
        </p:txBody>
      </p:sp>
      <p:sp>
        <p:nvSpPr>
          <p:cNvPr id="3" name="Content Placeholder 2">
            <a:extLst>
              <a:ext uri="{FF2B5EF4-FFF2-40B4-BE49-F238E27FC236}">
                <a16:creationId xmlns:a16="http://schemas.microsoft.com/office/drawing/2014/main" id="{8EC8F5F9-AE55-4512-8B28-10B478AF64D0}"/>
              </a:ext>
            </a:extLst>
          </p:cNvPr>
          <p:cNvSpPr>
            <a:spLocks noGrp="1"/>
          </p:cNvSpPr>
          <p:nvPr>
            <p:ph idx="1"/>
          </p:nvPr>
        </p:nvSpPr>
        <p:spPr/>
        <p:txBody>
          <a:bodyPr/>
          <a:lstStyle/>
          <a:p>
            <a:pPr lvl="0"/>
            <a:r>
              <a:rPr lang="en-US" dirty="0"/>
              <a:t>‘‘perform such other functions and duties related to intelligence affecting the national security as the President or the Director of National Intelligence may direct,’’ </a:t>
            </a:r>
          </a:p>
          <a:p>
            <a:pPr lvl="1"/>
            <a:r>
              <a:rPr lang="en-US" dirty="0"/>
              <a:t>50 U.S.C. §403-4a(d)(4)</a:t>
            </a:r>
          </a:p>
        </p:txBody>
      </p:sp>
      <p:sp>
        <p:nvSpPr>
          <p:cNvPr id="4" name="Slide Number Placeholder 3">
            <a:extLst>
              <a:ext uri="{FF2B5EF4-FFF2-40B4-BE49-F238E27FC236}">
                <a16:creationId xmlns:a16="http://schemas.microsoft.com/office/drawing/2014/main" id="{4DDB12C1-329E-4E56-9690-1DC7FEB1EA3D}"/>
              </a:ext>
            </a:extLst>
          </p:cNvPr>
          <p:cNvSpPr>
            <a:spLocks noGrp="1"/>
          </p:cNvSpPr>
          <p:nvPr>
            <p:ph type="sldNum" sz="quarter" idx="12"/>
          </p:nvPr>
        </p:nvSpPr>
        <p:spPr/>
        <p:txBody>
          <a:bodyPr/>
          <a:lstStyle/>
          <a:p>
            <a:fld id="{B5B55ADC-DE6A-4321-B309-53E6522459BD}" type="slidenum">
              <a:rPr lang="en-US" altLang="en-US" smtClean="0"/>
              <a:pPr/>
              <a:t>10</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2753C94-DDEE-CC87-0318-B69B070DFCDD}"/>
                  </a:ext>
                </a:extLst>
              </p14:cNvPr>
              <p14:cNvContentPartPr/>
              <p14:nvPr/>
            </p14:nvContentPartPr>
            <p14:xfrm>
              <a:off x="324000" y="1435320"/>
              <a:ext cx="9558360" cy="1808280"/>
            </p14:xfrm>
          </p:contentPart>
        </mc:Choice>
        <mc:Fallback>
          <p:pic>
            <p:nvPicPr>
              <p:cNvPr id="5" name="Ink 4">
                <a:extLst>
                  <a:ext uri="{FF2B5EF4-FFF2-40B4-BE49-F238E27FC236}">
                    <a16:creationId xmlns:a16="http://schemas.microsoft.com/office/drawing/2014/main" id="{82753C94-DDEE-CC87-0318-B69B070DFCDD}"/>
                  </a:ext>
                </a:extLst>
              </p:cNvPr>
              <p:cNvPicPr/>
              <p:nvPr/>
            </p:nvPicPr>
            <p:blipFill>
              <a:blip r:embed="rId3"/>
              <a:stretch>
                <a:fillRect/>
              </a:stretch>
            </p:blipFill>
            <p:spPr>
              <a:xfrm>
                <a:off x="314640" y="1425960"/>
                <a:ext cx="9577080" cy="1827000"/>
              </a:xfrm>
              <a:prstGeom prst="rect">
                <a:avLst/>
              </a:prstGeom>
            </p:spPr>
          </p:pic>
        </mc:Fallback>
      </mc:AlternateContent>
    </p:spTree>
    <p:extLst>
      <p:ext uri="{BB962C8B-B14F-4D97-AF65-F5344CB8AC3E}">
        <p14:creationId xmlns:p14="http://schemas.microsoft.com/office/powerpoint/2010/main" val="1070621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7BCFE-05DA-49DF-AE99-36E0BE77A837}"/>
              </a:ext>
            </a:extLst>
          </p:cNvPr>
          <p:cNvSpPr>
            <a:spLocks noGrp="1"/>
          </p:cNvSpPr>
          <p:nvPr>
            <p:ph type="title"/>
          </p:nvPr>
        </p:nvSpPr>
        <p:spPr/>
        <p:txBody>
          <a:bodyPr>
            <a:normAutofit/>
          </a:bodyPr>
          <a:lstStyle/>
          <a:p>
            <a:r>
              <a:rPr lang="en-US" dirty="0"/>
              <a:t>Why is it Hard to Know What Covert Action Meant in 1947?</a:t>
            </a:r>
          </a:p>
        </p:txBody>
      </p:sp>
      <p:sp>
        <p:nvSpPr>
          <p:cNvPr id="3" name="Content Placeholder 2">
            <a:extLst>
              <a:ext uri="{FF2B5EF4-FFF2-40B4-BE49-F238E27FC236}">
                <a16:creationId xmlns:a16="http://schemas.microsoft.com/office/drawing/2014/main" id="{BEC0D91A-2490-4E79-A4BB-4C5B74205A24}"/>
              </a:ext>
            </a:extLst>
          </p:cNvPr>
          <p:cNvSpPr>
            <a:spLocks noGrp="1"/>
          </p:cNvSpPr>
          <p:nvPr>
            <p:ph idx="1"/>
          </p:nvPr>
        </p:nvSpPr>
        <p:spPr>
          <a:xfrm>
            <a:off x="838200" y="1825625"/>
            <a:ext cx="10210800" cy="4351338"/>
          </a:xfrm>
        </p:spPr>
        <p:txBody>
          <a:bodyPr>
            <a:normAutofit/>
          </a:bodyPr>
          <a:lstStyle/>
          <a:p>
            <a:pPr lvl="0"/>
            <a:r>
              <a:rPr lang="en-US" dirty="0"/>
              <a:t>Finally, the contemporary term ‘‘covert action’’ had no clearly understood forebear in 1947. While the terms ‘‘operational activities,’’ ‘‘special operations,’’ and ‘‘direct activities’’ were all used, they were employed to refer to secret collection of intelligence as well as to covert action.</a:t>
            </a:r>
          </a:p>
          <a:p>
            <a:r>
              <a:rPr lang="en-US" dirty="0"/>
              <a:t>Why might the formal congressional record not be an accurate picture of whether congress intended for the CIA to carry out cover actions?</a:t>
            </a:r>
          </a:p>
          <a:p>
            <a:pPr lvl="1"/>
            <a:r>
              <a:rPr lang="en-US" dirty="0"/>
              <a:t>They wanted to keep it secret</a:t>
            </a:r>
          </a:p>
        </p:txBody>
      </p:sp>
      <p:sp>
        <p:nvSpPr>
          <p:cNvPr id="4" name="Slide Number Placeholder 3">
            <a:extLst>
              <a:ext uri="{FF2B5EF4-FFF2-40B4-BE49-F238E27FC236}">
                <a16:creationId xmlns:a16="http://schemas.microsoft.com/office/drawing/2014/main" id="{E26DB934-4E69-4752-9AFB-7976A2B4450A}"/>
              </a:ext>
            </a:extLst>
          </p:cNvPr>
          <p:cNvSpPr>
            <a:spLocks noGrp="1"/>
          </p:cNvSpPr>
          <p:nvPr>
            <p:ph type="sldNum" sz="quarter" idx="12"/>
          </p:nvPr>
        </p:nvSpPr>
        <p:spPr/>
        <p:txBody>
          <a:bodyPr/>
          <a:lstStyle/>
          <a:p>
            <a:fld id="{B5B55ADC-DE6A-4321-B309-53E6522459BD}" type="slidenum">
              <a:rPr lang="en-US" altLang="en-US" smtClean="0"/>
              <a:pPr/>
              <a:t>11</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C864E6C-8B71-644F-48F0-7E6412FAD5F6}"/>
                  </a:ext>
                </a:extLst>
              </p14:cNvPr>
              <p14:cNvContentPartPr/>
              <p14:nvPr/>
            </p14:nvContentPartPr>
            <p14:xfrm>
              <a:off x="0" y="1564920"/>
              <a:ext cx="11461320" cy="3570840"/>
            </p14:xfrm>
          </p:contentPart>
        </mc:Choice>
        <mc:Fallback>
          <p:pic>
            <p:nvPicPr>
              <p:cNvPr id="5" name="Ink 4">
                <a:extLst>
                  <a:ext uri="{FF2B5EF4-FFF2-40B4-BE49-F238E27FC236}">
                    <a16:creationId xmlns:a16="http://schemas.microsoft.com/office/drawing/2014/main" id="{CC864E6C-8B71-644F-48F0-7E6412FAD5F6}"/>
                  </a:ext>
                </a:extLst>
              </p:cNvPr>
              <p:cNvPicPr/>
              <p:nvPr/>
            </p:nvPicPr>
            <p:blipFill>
              <a:blip r:embed="rId3"/>
              <a:stretch>
                <a:fillRect/>
              </a:stretch>
            </p:blipFill>
            <p:spPr>
              <a:xfrm>
                <a:off x="-9360" y="1555560"/>
                <a:ext cx="11480040" cy="3589560"/>
              </a:xfrm>
              <a:prstGeom prst="rect">
                <a:avLst/>
              </a:prstGeom>
            </p:spPr>
          </p:pic>
        </mc:Fallback>
      </mc:AlternateContent>
    </p:spTree>
    <p:extLst>
      <p:ext uri="{BB962C8B-B14F-4D97-AF65-F5344CB8AC3E}">
        <p14:creationId xmlns:p14="http://schemas.microsoft.com/office/powerpoint/2010/main" val="164219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6F5B-C857-4909-85BF-165EECDC6D15}"/>
              </a:ext>
            </a:extLst>
          </p:cNvPr>
          <p:cNvSpPr>
            <a:spLocks noGrp="1"/>
          </p:cNvSpPr>
          <p:nvPr>
            <p:ph type="title"/>
          </p:nvPr>
        </p:nvSpPr>
        <p:spPr/>
        <p:txBody>
          <a:bodyPr/>
          <a:lstStyle/>
          <a:p>
            <a:pPr lvl="0"/>
            <a:r>
              <a:rPr lang="en-US" dirty="0"/>
              <a:t>What did the CIA General Counsel Say in 1947?</a:t>
            </a:r>
          </a:p>
        </p:txBody>
      </p:sp>
      <p:sp>
        <p:nvSpPr>
          <p:cNvPr id="3" name="Content Placeholder 2">
            <a:extLst>
              <a:ext uri="{FF2B5EF4-FFF2-40B4-BE49-F238E27FC236}">
                <a16:creationId xmlns:a16="http://schemas.microsoft.com/office/drawing/2014/main" id="{4E061DD6-37C3-4FBE-BD49-561BF908D26B}"/>
              </a:ext>
            </a:extLst>
          </p:cNvPr>
          <p:cNvSpPr>
            <a:spLocks noGrp="1"/>
          </p:cNvSpPr>
          <p:nvPr>
            <p:ph idx="1"/>
          </p:nvPr>
        </p:nvSpPr>
        <p:spPr>
          <a:xfrm>
            <a:off x="838200" y="1825624"/>
            <a:ext cx="10058400" cy="4530725"/>
          </a:xfrm>
        </p:spPr>
        <p:txBody>
          <a:bodyPr>
            <a:normAutofit/>
          </a:bodyPr>
          <a:lstStyle/>
          <a:p>
            <a:pPr lvl="0"/>
            <a:r>
              <a:rPr lang="en-US" dirty="0"/>
              <a:t>Taken out of context and without knowledge of its history, these Sections could bear almost unlimited interpretation, provided that the services performed could be shown to be of benefit to an intelligence agency or related to national intelligence. …</a:t>
            </a:r>
          </a:p>
          <a:p>
            <a:pPr lvl="0"/>
            <a:r>
              <a:rPr lang="en-US" dirty="0"/>
              <a:t> </a:t>
            </a:r>
            <a:r>
              <a:rPr lang="en-US" dirty="0">
                <a:highlight>
                  <a:srgbClr val="FFFF00"/>
                </a:highlight>
              </a:rPr>
              <a:t>In our opinion, however, either activity would be an unwarranted extension of the functions authorized in Sections [§3036d(4)]. This is based on our understanding of the intent of Congress at the time these provisions were enacted.</a:t>
            </a:r>
          </a:p>
          <a:p>
            <a:pPr lvl="0"/>
            <a:endParaRPr lang="en-US" dirty="0">
              <a:highlight>
                <a:srgbClr val="FFFF00"/>
              </a:highlight>
            </a:endParaRPr>
          </a:p>
          <a:p>
            <a:pPr lvl="0"/>
            <a:r>
              <a:rPr lang="en-US" dirty="0">
                <a:highlight>
                  <a:srgbClr val="FFFF00"/>
                </a:highlight>
              </a:rPr>
              <a:t>What else would the Counsel say in public?</a:t>
            </a:r>
          </a:p>
        </p:txBody>
      </p:sp>
      <p:sp>
        <p:nvSpPr>
          <p:cNvPr id="4" name="Slide Number Placeholder 3">
            <a:extLst>
              <a:ext uri="{FF2B5EF4-FFF2-40B4-BE49-F238E27FC236}">
                <a16:creationId xmlns:a16="http://schemas.microsoft.com/office/drawing/2014/main" id="{41AC68ED-A312-4731-BDB1-3FFB8E811ECF}"/>
              </a:ext>
            </a:extLst>
          </p:cNvPr>
          <p:cNvSpPr>
            <a:spLocks noGrp="1"/>
          </p:cNvSpPr>
          <p:nvPr>
            <p:ph type="sldNum" sz="quarter" idx="12"/>
          </p:nvPr>
        </p:nvSpPr>
        <p:spPr/>
        <p:txBody>
          <a:bodyPr/>
          <a:lstStyle/>
          <a:p>
            <a:fld id="{B5B55ADC-DE6A-4321-B309-53E6522459BD}" type="slidenum">
              <a:rPr lang="en-US" altLang="en-US" smtClean="0"/>
              <a:pPr/>
              <a:t>12</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A05D360-12D4-28F7-F76C-92D915F3ABF9}"/>
                  </a:ext>
                </a:extLst>
              </p14:cNvPr>
              <p14:cNvContentPartPr/>
              <p14:nvPr/>
            </p14:nvContentPartPr>
            <p14:xfrm>
              <a:off x="569520" y="5372280"/>
              <a:ext cx="7474320" cy="1127160"/>
            </p14:xfrm>
          </p:contentPart>
        </mc:Choice>
        <mc:Fallback>
          <p:pic>
            <p:nvPicPr>
              <p:cNvPr id="5" name="Ink 4">
                <a:extLst>
                  <a:ext uri="{FF2B5EF4-FFF2-40B4-BE49-F238E27FC236}">
                    <a16:creationId xmlns:a16="http://schemas.microsoft.com/office/drawing/2014/main" id="{DA05D360-12D4-28F7-F76C-92D915F3ABF9}"/>
                  </a:ext>
                </a:extLst>
              </p:cNvPr>
              <p:cNvPicPr/>
              <p:nvPr/>
            </p:nvPicPr>
            <p:blipFill>
              <a:blip r:embed="rId3"/>
              <a:stretch>
                <a:fillRect/>
              </a:stretch>
            </p:blipFill>
            <p:spPr>
              <a:xfrm>
                <a:off x="560160" y="5362920"/>
                <a:ext cx="7493040" cy="1145880"/>
              </a:xfrm>
              <a:prstGeom prst="rect">
                <a:avLst/>
              </a:prstGeom>
            </p:spPr>
          </p:pic>
        </mc:Fallback>
      </mc:AlternateContent>
    </p:spTree>
    <p:extLst>
      <p:ext uri="{BB962C8B-B14F-4D97-AF65-F5344CB8AC3E}">
        <p14:creationId xmlns:p14="http://schemas.microsoft.com/office/powerpoint/2010/main" val="952682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C0E73-637A-4503-B8AB-0D20A5443CD4}"/>
              </a:ext>
            </a:extLst>
          </p:cNvPr>
          <p:cNvSpPr>
            <a:spLocks noGrp="1"/>
          </p:cNvSpPr>
          <p:nvPr>
            <p:ph type="title"/>
          </p:nvPr>
        </p:nvSpPr>
        <p:spPr/>
        <p:txBody>
          <a:bodyPr/>
          <a:lstStyle/>
          <a:p>
            <a:pPr lvl="0"/>
            <a:r>
              <a:rPr lang="en-US" dirty="0"/>
              <a:t>Annex NSC-4[/]A, Adopted by the </a:t>
            </a:r>
            <a:r>
              <a:rPr lang="en-US" dirty="0" err="1"/>
              <a:t>NSC</a:t>
            </a:r>
            <a:r>
              <a:rPr lang="en-US" dirty="0"/>
              <a:t> at its First Meeting</a:t>
            </a:r>
          </a:p>
        </p:txBody>
      </p:sp>
      <p:sp>
        <p:nvSpPr>
          <p:cNvPr id="3" name="Content Placeholder 2">
            <a:extLst>
              <a:ext uri="{FF2B5EF4-FFF2-40B4-BE49-F238E27FC236}">
                <a16:creationId xmlns:a16="http://schemas.microsoft.com/office/drawing/2014/main" id="{667117B9-8334-442C-A096-9D58BABAFA53}"/>
              </a:ext>
            </a:extLst>
          </p:cNvPr>
          <p:cNvSpPr>
            <a:spLocks noGrp="1"/>
          </p:cNvSpPr>
          <p:nvPr>
            <p:ph idx="1"/>
          </p:nvPr>
        </p:nvSpPr>
        <p:spPr>
          <a:xfrm>
            <a:off x="838200" y="1825624"/>
            <a:ext cx="10058400" cy="4803775"/>
          </a:xfrm>
        </p:spPr>
        <p:txBody>
          <a:bodyPr>
            <a:normAutofit/>
          </a:bodyPr>
          <a:lstStyle/>
          <a:p>
            <a:pPr lvl="0"/>
            <a:r>
              <a:rPr lang="en-US" dirty="0"/>
              <a:t>NSC-4[/]A, which empowered the Secretary of State to coordinate information activities designed to counter communism. A top secret annex took cognizance of the ‘‘vicious psychological efforts of the USSR, its satellite countries, and Communist groups to discredit and defeat the activities of the U.S. and other Western powers.’’ The </a:t>
            </a:r>
            <a:r>
              <a:rPr lang="en-US" dirty="0" err="1"/>
              <a:t>NSC</a:t>
            </a:r>
            <a:r>
              <a:rPr lang="en-US" dirty="0"/>
              <a:t> determined that ‘</a:t>
            </a:r>
            <a:r>
              <a:rPr lang="en-US" dirty="0">
                <a:highlight>
                  <a:srgbClr val="FFFF00"/>
                </a:highlight>
              </a:rPr>
              <a:t>‘in the interests of world peace and U.S. national security the foreign information activities of the U.S. government must be supplemented by covert psychological operations”</a:t>
            </a:r>
          </a:p>
        </p:txBody>
      </p:sp>
      <p:sp>
        <p:nvSpPr>
          <p:cNvPr id="4" name="Slide Number Placeholder 3">
            <a:extLst>
              <a:ext uri="{FF2B5EF4-FFF2-40B4-BE49-F238E27FC236}">
                <a16:creationId xmlns:a16="http://schemas.microsoft.com/office/drawing/2014/main" id="{BC462910-7752-47BA-8E71-134639EBE2AA}"/>
              </a:ext>
            </a:extLst>
          </p:cNvPr>
          <p:cNvSpPr>
            <a:spLocks noGrp="1"/>
          </p:cNvSpPr>
          <p:nvPr>
            <p:ph type="sldNum" sz="quarter" idx="12"/>
          </p:nvPr>
        </p:nvSpPr>
        <p:spPr/>
        <p:txBody>
          <a:bodyPr/>
          <a:lstStyle/>
          <a:p>
            <a:fld id="{B5B55ADC-DE6A-4321-B309-53E6522459BD}" type="slidenum">
              <a:rPr lang="en-US" altLang="en-US" smtClean="0"/>
              <a:pPr/>
              <a:t>13</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7F11F55-6D7E-7F6C-6A65-CC591B319C1B}"/>
                  </a:ext>
                </a:extLst>
              </p14:cNvPr>
              <p14:cNvContentPartPr/>
              <p14:nvPr/>
            </p14:nvContentPartPr>
            <p14:xfrm>
              <a:off x="663480" y="3403440"/>
              <a:ext cx="9814320" cy="2498760"/>
            </p14:xfrm>
          </p:contentPart>
        </mc:Choice>
        <mc:Fallback>
          <p:pic>
            <p:nvPicPr>
              <p:cNvPr id="5" name="Ink 4">
                <a:extLst>
                  <a:ext uri="{FF2B5EF4-FFF2-40B4-BE49-F238E27FC236}">
                    <a16:creationId xmlns:a16="http://schemas.microsoft.com/office/drawing/2014/main" id="{77F11F55-6D7E-7F6C-6A65-CC591B319C1B}"/>
                  </a:ext>
                </a:extLst>
              </p:cNvPr>
              <p:cNvPicPr/>
              <p:nvPr/>
            </p:nvPicPr>
            <p:blipFill>
              <a:blip r:embed="rId3"/>
              <a:stretch>
                <a:fillRect/>
              </a:stretch>
            </p:blipFill>
            <p:spPr>
              <a:xfrm>
                <a:off x="654120" y="3394080"/>
                <a:ext cx="9833040" cy="2517480"/>
              </a:xfrm>
              <a:prstGeom prst="rect">
                <a:avLst/>
              </a:prstGeom>
            </p:spPr>
          </p:pic>
        </mc:Fallback>
      </mc:AlternateContent>
    </p:spTree>
    <p:extLst>
      <p:ext uri="{BB962C8B-B14F-4D97-AF65-F5344CB8AC3E}">
        <p14:creationId xmlns:p14="http://schemas.microsoft.com/office/powerpoint/2010/main" val="259673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B738-4920-4EDF-8058-C38473DAF26F}"/>
              </a:ext>
            </a:extLst>
          </p:cNvPr>
          <p:cNvSpPr>
            <a:spLocks noGrp="1"/>
          </p:cNvSpPr>
          <p:nvPr>
            <p:ph type="title"/>
          </p:nvPr>
        </p:nvSpPr>
        <p:spPr/>
        <p:txBody>
          <a:bodyPr/>
          <a:lstStyle/>
          <a:p>
            <a:pPr lvl="0"/>
            <a:r>
              <a:rPr lang="en-US" dirty="0"/>
              <a:t>NSC-10/2,  Which Superseded NSC-4[/]A </a:t>
            </a:r>
          </a:p>
        </p:txBody>
      </p:sp>
      <p:sp>
        <p:nvSpPr>
          <p:cNvPr id="3" name="Content Placeholder 2">
            <a:extLst>
              <a:ext uri="{FF2B5EF4-FFF2-40B4-BE49-F238E27FC236}">
                <a16:creationId xmlns:a16="http://schemas.microsoft.com/office/drawing/2014/main" id="{F05EF03B-5408-4927-9553-B98D2C4AE5D8}"/>
              </a:ext>
            </a:extLst>
          </p:cNvPr>
          <p:cNvSpPr>
            <a:spLocks noGrp="1"/>
          </p:cNvSpPr>
          <p:nvPr>
            <p:ph idx="1"/>
          </p:nvPr>
        </p:nvSpPr>
        <p:spPr>
          <a:xfrm>
            <a:off x="838200" y="1825625"/>
            <a:ext cx="9677400" cy="4351338"/>
          </a:xfrm>
        </p:spPr>
        <p:txBody>
          <a:bodyPr/>
          <a:lstStyle/>
          <a:p>
            <a:pPr lvl="0"/>
            <a:r>
              <a:rPr lang="en-US" dirty="0"/>
              <a:t>The CIA was authorized to undertake economic warfare, sabotage, subversion against hostile states (including assistance to guerrilla and refugee liberation groups), and support of indigenous anti-communist elements in threatened countries. . . . </a:t>
            </a:r>
          </a:p>
        </p:txBody>
      </p:sp>
      <p:sp>
        <p:nvSpPr>
          <p:cNvPr id="4" name="Slide Number Placeholder 3">
            <a:extLst>
              <a:ext uri="{FF2B5EF4-FFF2-40B4-BE49-F238E27FC236}">
                <a16:creationId xmlns:a16="http://schemas.microsoft.com/office/drawing/2014/main" id="{97DCDEA6-7B9D-47FD-993D-8C3501E1601B}"/>
              </a:ext>
            </a:extLst>
          </p:cNvPr>
          <p:cNvSpPr>
            <a:spLocks noGrp="1"/>
          </p:cNvSpPr>
          <p:nvPr>
            <p:ph type="sldNum" sz="quarter" idx="12"/>
          </p:nvPr>
        </p:nvSpPr>
        <p:spPr/>
        <p:txBody>
          <a:bodyPr/>
          <a:lstStyle/>
          <a:p>
            <a:fld id="{B5B55ADC-DE6A-4321-B309-53E6522459BD}" type="slidenum">
              <a:rPr lang="en-US" altLang="en-US" smtClean="0"/>
              <a:pPr/>
              <a:t>14</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C1EEF37-CF28-3BEF-829B-179830A623E8}"/>
                  </a:ext>
                </a:extLst>
              </p14:cNvPr>
              <p14:cNvContentPartPr/>
              <p14:nvPr/>
            </p14:nvContentPartPr>
            <p14:xfrm>
              <a:off x="961560" y="1319400"/>
              <a:ext cx="9688320" cy="2208240"/>
            </p14:xfrm>
          </p:contentPart>
        </mc:Choice>
        <mc:Fallback>
          <p:pic>
            <p:nvPicPr>
              <p:cNvPr id="5" name="Ink 4">
                <a:extLst>
                  <a:ext uri="{FF2B5EF4-FFF2-40B4-BE49-F238E27FC236}">
                    <a16:creationId xmlns:a16="http://schemas.microsoft.com/office/drawing/2014/main" id="{5C1EEF37-CF28-3BEF-829B-179830A623E8}"/>
                  </a:ext>
                </a:extLst>
              </p:cNvPr>
              <p:cNvPicPr/>
              <p:nvPr/>
            </p:nvPicPr>
            <p:blipFill>
              <a:blip r:embed="rId3"/>
              <a:stretch>
                <a:fillRect/>
              </a:stretch>
            </p:blipFill>
            <p:spPr>
              <a:xfrm>
                <a:off x="952200" y="1310040"/>
                <a:ext cx="9707040" cy="2226960"/>
              </a:xfrm>
              <a:prstGeom prst="rect">
                <a:avLst/>
              </a:prstGeom>
            </p:spPr>
          </p:pic>
        </mc:Fallback>
      </mc:AlternateContent>
    </p:spTree>
    <p:extLst>
      <p:ext uri="{BB962C8B-B14F-4D97-AF65-F5344CB8AC3E}">
        <p14:creationId xmlns:p14="http://schemas.microsoft.com/office/powerpoint/2010/main" val="99061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7ED8-2C35-48B3-A9B7-0285821FC643}"/>
              </a:ext>
            </a:extLst>
          </p:cNvPr>
          <p:cNvSpPr>
            <a:spLocks noGrp="1"/>
          </p:cNvSpPr>
          <p:nvPr>
            <p:ph type="title"/>
          </p:nvPr>
        </p:nvSpPr>
        <p:spPr/>
        <p:txBody>
          <a:bodyPr/>
          <a:lstStyle/>
          <a:p>
            <a:r>
              <a:rPr lang="en-US" sz="3600" b="1" dirty="0">
                <a:latin typeface="+mj-lt"/>
              </a:rPr>
              <a:t>Office of Special Projects (</a:t>
            </a:r>
            <a:r>
              <a:rPr lang="en-US" sz="3600" b="1" dirty="0" err="1">
                <a:latin typeface="+mj-lt"/>
              </a:rPr>
              <a:t>OSP</a:t>
            </a:r>
            <a:r>
              <a:rPr lang="en-US" sz="3600" b="1" dirty="0">
                <a:latin typeface="+mj-lt"/>
              </a:rPr>
              <a:t>)</a:t>
            </a:r>
            <a:endParaRPr lang="en-US" dirty="0"/>
          </a:p>
        </p:txBody>
      </p:sp>
      <p:sp>
        <p:nvSpPr>
          <p:cNvPr id="3" name="Content Placeholder 2">
            <a:extLst>
              <a:ext uri="{FF2B5EF4-FFF2-40B4-BE49-F238E27FC236}">
                <a16:creationId xmlns:a16="http://schemas.microsoft.com/office/drawing/2014/main" id="{DDCD0794-CE98-4ADC-B55C-BF3CAB92BB15}"/>
              </a:ext>
            </a:extLst>
          </p:cNvPr>
          <p:cNvSpPr>
            <a:spLocks noGrp="1"/>
          </p:cNvSpPr>
          <p:nvPr>
            <p:ph idx="1"/>
          </p:nvPr>
        </p:nvSpPr>
        <p:spPr>
          <a:xfrm>
            <a:off x="838200" y="1825625"/>
            <a:ext cx="10210800" cy="4351338"/>
          </a:xfrm>
        </p:spPr>
        <p:txBody>
          <a:bodyPr/>
          <a:lstStyle/>
          <a:p>
            <a:pPr lvl="0"/>
            <a:r>
              <a:rPr lang="en-US" dirty="0"/>
              <a:t>[U]</a:t>
            </a:r>
            <a:r>
              <a:rPr lang="en-US" dirty="0" err="1"/>
              <a:t>nder</a:t>
            </a:r>
            <a:r>
              <a:rPr lang="en-US" dirty="0"/>
              <a:t> the authority of 50 U.S.C. §[403-4a(d)(4)], the </a:t>
            </a:r>
            <a:r>
              <a:rPr lang="en-US" dirty="0" err="1"/>
              <a:t>NSC</a:t>
            </a:r>
            <a:r>
              <a:rPr lang="en-US" dirty="0"/>
              <a:t> ordered the establishment in CIA of the </a:t>
            </a:r>
            <a:r>
              <a:rPr lang="en-US" dirty="0">
                <a:highlight>
                  <a:srgbClr val="FFFF00"/>
                </a:highlight>
              </a:rPr>
              <a:t>Office of Special Projects (</a:t>
            </a:r>
            <a:r>
              <a:rPr lang="en-US" dirty="0" err="1">
                <a:highlight>
                  <a:srgbClr val="FFFF00"/>
                </a:highlight>
              </a:rPr>
              <a:t>OSP</a:t>
            </a:r>
            <a:r>
              <a:rPr lang="en-US" dirty="0">
                <a:highlight>
                  <a:srgbClr val="FFFF00"/>
                </a:highlight>
              </a:rPr>
              <a:t>), to conduct covert action</a:t>
            </a:r>
            <a:r>
              <a:rPr lang="en-US" dirty="0"/>
              <a:t>. The Chief of </a:t>
            </a:r>
            <a:r>
              <a:rPr lang="en-US" dirty="0" err="1"/>
              <a:t>OSP</a:t>
            </a:r>
            <a:r>
              <a:rPr lang="en-US" dirty="0"/>
              <a:t> was to receive policy guidance from the Secretary of State and the Secretary of Defense. </a:t>
            </a:r>
            <a:r>
              <a:rPr lang="en-US" dirty="0" err="1">
                <a:highlight>
                  <a:srgbClr val="FFFF00"/>
                </a:highlight>
              </a:rPr>
              <a:t>OSP</a:t>
            </a:r>
            <a:r>
              <a:rPr lang="en-US" dirty="0">
                <a:highlight>
                  <a:srgbClr val="FFFF00"/>
                </a:highlight>
              </a:rPr>
              <a:t> (later, </a:t>
            </a:r>
            <a:r>
              <a:rPr lang="en-US" dirty="0" err="1">
                <a:highlight>
                  <a:srgbClr val="FFFF00"/>
                </a:highlight>
              </a:rPr>
              <a:t>OPC</a:t>
            </a:r>
            <a:r>
              <a:rPr lang="en-US" dirty="0">
                <a:highlight>
                  <a:srgbClr val="FFFF00"/>
                </a:highlight>
              </a:rPr>
              <a:t>) [Office of Policy Coordination] was to operate independently of all components of the CIA to the maximum degree consistent with efficiency.</a:t>
            </a:r>
          </a:p>
        </p:txBody>
      </p:sp>
      <p:sp>
        <p:nvSpPr>
          <p:cNvPr id="4" name="Slide Number Placeholder 3">
            <a:extLst>
              <a:ext uri="{FF2B5EF4-FFF2-40B4-BE49-F238E27FC236}">
                <a16:creationId xmlns:a16="http://schemas.microsoft.com/office/drawing/2014/main" id="{825C8BFB-A903-4167-A3F8-F1FF689247DA}"/>
              </a:ext>
            </a:extLst>
          </p:cNvPr>
          <p:cNvSpPr>
            <a:spLocks noGrp="1"/>
          </p:cNvSpPr>
          <p:nvPr>
            <p:ph type="sldNum" sz="quarter" idx="12"/>
          </p:nvPr>
        </p:nvSpPr>
        <p:spPr/>
        <p:txBody>
          <a:bodyPr/>
          <a:lstStyle/>
          <a:p>
            <a:fld id="{B5B55ADC-DE6A-4321-B309-53E6522459BD}" type="slidenum">
              <a:rPr lang="en-US" altLang="en-US" smtClean="0"/>
              <a:pPr/>
              <a:t>15</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662EF15-986E-8742-19FA-BC97A25A826A}"/>
                  </a:ext>
                </a:extLst>
              </p14:cNvPr>
              <p14:cNvContentPartPr/>
              <p14:nvPr/>
            </p14:nvContentPartPr>
            <p14:xfrm>
              <a:off x="1154520" y="3705480"/>
              <a:ext cx="8973360" cy="969120"/>
            </p14:xfrm>
          </p:contentPart>
        </mc:Choice>
        <mc:Fallback>
          <p:pic>
            <p:nvPicPr>
              <p:cNvPr id="5" name="Ink 4">
                <a:extLst>
                  <a:ext uri="{FF2B5EF4-FFF2-40B4-BE49-F238E27FC236}">
                    <a16:creationId xmlns:a16="http://schemas.microsoft.com/office/drawing/2014/main" id="{C662EF15-986E-8742-19FA-BC97A25A826A}"/>
                  </a:ext>
                </a:extLst>
              </p:cNvPr>
              <p:cNvPicPr/>
              <p:nvPr/>
            </p:nvPicPr>
            <p:blipFill>
              <a:blip r:embed="rId3"/>
              <a:stretch>
                <a:fillRect/>
              </a:stretch>
            </p:blipFill>
            <p:spPr>
              <a:xfrm>
                <a:off x="1145160" y="3696120"/>
                <a:ext cx="8992080" cy="987840"/>
              </a:xfrm>
              <a:prstGeom prst="rect">
                <a:avLst/>
              </a:prstGeom>
            </p:spPr>
          </p:pic>
        </mc:Fallback>
      </mc:AlternateContent>
    </p:spTree>
    <p:extLst>
      <p:ext uri="{BB962C8B-B14F-4D97-AF65-F5344CB8AC3E}">
        <p14:creationId xmlns:p14="http://schemas.microsoft.com/office/powerpoint/2010/main" val="79940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80E4-3596-4AB8-AFC5-DF9F33BD1CEA}"/>
              </a:ext>
            </a:extLst>
          </p:cNvPr>
          <p:cNvSpPr>
            <a:spLocks noGrp="1"/>
          </p:cNvSpPr>
          <p:nvPr>
            <p:ph type="title"/>
          </p:nvPr>
        </p:nvSpPr>
        <p:spPr/>
        <p:txBody>
          <a:bodyPr/>
          <a:lstStyle/>
          <a:p>
            <a:r>
              <a:rPr lang="en-US" dirty="0"/>
              <a:t>Expanding Covert Actions during the Cold War – From a 1954 Report</a:t>
            </a:r>
          </a:p>
        </p:txBody>
      </p:sp>
      <p:sp>
        <p:nvSpPr>
          <p:cNvPr id="3" name="Content Placeholder 2">
            <a:extLst>
              <a:ext uri="{FF2B5EF4-FFF2-40B4-BE49-F238E27FC236}">
                <a16:creationId xmlns:a16="http://schemas.microsoft.com/office/drawing/2014/main" id="{7D33B11E-6930-4540-8F29-2C1FD4B69E55}"/>
              </a:ext>
            </a:extLst>
          </p:cNvPr>
          <p:cNvSpPr>
            <a:spLocks noGrp="1"/>
          </p:cNvSpPr>
          <p:nvPr>
            <p:ph idx="1"/>
          </p:nvPr>
        </p:nvSpPr>
        <p:spPr>
          <a:xfrm>
            <a:off x="838200" y="1825625"/>
            <a:ext cx="10515600" cy="4351338"/>
          </a:xfrm>
        </p:spPr>
        <p:txBody>
          <a:bodyPr>
            <a:normAutofit lnSpcReduction="10000"/>
          </a:bodyPr>
          <a:lstStyle/>
          <a:p>
            <a:pPr lvl="0"/>
            <a:r>
              <a:rPr lang="en-US" dirty="0">
                <a:highlight>
                  <a:srgbClr val="FFFF00"/>
                </a:highlight>
              </a:rPr>
              <a:t>It is now clear that we are facing an implacable enemy whose avowed objective is world domination by whatever means and at whatever cost. </a:t>
            </a:r>
            <a:r>
              <a:rPr lang="en-US" dirty="0"/>
              <a:t>There are no rules in such a game. Hitherto acceptable norms of human conduct do not apply. If the U.S. is to survive, longstanding American concepts of ''fair play'' must be reconsidered. We must develop effective espionage and counterespionage services and must learn to subvert, sabotage, and destroy our enemies by more clever, more sophisticated, and more effective methods than those used against us. </a:t>
            </a:r>
            <a:r>
              <a:rPr lang="en-US" dirty="0">
                <a:highlight>
                  <a:srgbClr val="FFFF00"/>
                </a:highlight>
              </a:rPr>
              <a:t>It may become necessary that the American people be made acquainted with, understand and support this fundamentally repugnant philosophy. </a:t>
            </a:r>
            <a:r>
              <a:rPr lang="en-US" dirty="0"/>
              <a:t>[Quoted in Church Comm. Rep., supra p. 478, bk. I, at 50.]</a:t>
            </a:r>
          </a:p>
        </p:txBody>
      </p:sp>
      <p:sp>
        <p:nvSpPr>
          <p:cNvPr id="4" name="Slide Number Placeholder 3">
            <a:extLst>
              <a:ext uri="{FF2B5EF4-FFF2-40B4-BE49-F238E27FC236}">
                <a16:creationId xmlns:a16="http://schemas.microsoft.com/office/drawing/2014/main" id="{4FAB304D-4F61-4284-853B-4820F92B2BE9}"/>
              </a:ext>
            </a:extLst>
          </p:cNvPr>
          <p:cNvSpPr>
            <a:spLocks noGrp="1"/>
          </p:cNvSpPr>
          <p:nvPr>
            <p:ph type="sldNum" sz="quarter" idx="12"/>
          </p:nvPr>
        </p:nvSpPr>
        <p:spPr/>
        <p:txBody>
          <a:bodyPr/>
          <a:lstStyle/>
          <a:p>
            <a:fld id="{B5B55ADC-DE6A-4321-B309-53E6522459BD}" type="slidenum">
              <a:rPr lang="en-US" altLang="en-US" smtClean="0"/>
              <a:pPr/>
              <a:t>16</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0A634F3-69C0-3765-F553-D75D4C4F694A}"/>
                  </a:ext>
                </a:extLst>
              </p14:cNvPr>
              <p14:cNvContentPartPr/>
              <p14:nvPr/>
            </p14:nvContentPartPr>
            <p14:xfrm>
              <a:off x="1222920" y="2092680"/>
              <a:ext cx="9795240" cy="3525120"/>
            </p14:xfrm>
          </p:contentPart>
        </mc:Choice>
        <mc:Fallback>
          <p:pic>
            <p:nvPicPr>
              <p:cNvPr id="5" name="Ink 4">
                <a:extLst>
                  <a:ext uri="{FF2B5EF4-FFF2-40B4-BE49-F238E27FC236}">
                    <a16:creationId xmlns:a16="http://schemas.microsoft.com/office/drawing/2014/main" id="{70A634F3-69C0-3765-F553-D75D4C4F694A}"/>
                  </a:ext>
                </a:extLst>
              </p:cNvPr>
              <p:cNvPicPr/>
              <p:nvPr/>
            </p:nvPicPr>
            <p:blipFill>
              <a:blip r:embed="rId3"/>
              <a:stretch>
                <a:fillRect/>
              </a:stretch>
            </p:blipFill>
            <p:spPr>
              <a:xfrm>
                <a:off x="1213560" y="2083320"/>
                <a:ext cx="9813960" cy="3543840"/>
              </a:xfrm>
              <a:prstGeom prst="rect">
                <a:avLst/>
              </a:prstGeom>
            </p:spPr>
          </p:pic>
        </mc:Fallback>
      </mc:AlternateContent>
    </p:spTree>
    <p:extLst>
      <p:ext uri="{BB962C8B-B14F-4D97-AF65-F5344CB8AC3E}">
        <p14:creationId xmlns:p14="http://schemas.microsoft.com/office/powerpoint/2010/main" val="726568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14E00-727F-4F11-8B00-C5D9F1B4B4AD}"/>
              </a:ext>
            </a:extLst>
          </p:cNvPr>
          <p:cNvSpPr>
            <a:spLocks noGrp="1"/>
          </p:cNvSpPr>
          <p:nvPr>
            <p:ph type="ctrTitle"/>
          </p:nvPr>
        </p:nvSpPr>
        <p:spPr/>
        <p:txBody>
          <a:bodyPr/>
          <a:lstStyle/>
          <a:p>
            <a:r>
              <a:rPr lang="en-US" dirty="0"/>
              <a:t>Covert Actions in Cuba</a:t>
            </a:r>
          </a:p>
        </p:txBody>
      </p:sp>
      <p:sp>
        <p:nvSpPr>
          <p:cNvPr id="5" name="Subtitle 4">
            <a:extLst>
              <a:ext uri="{FF2B5EF4-FFF2-40B4-BE49-F238E27FC236}">
                <a16:creationId xmlns:a16="http://schemas.microsoft.com/office/drawing/2014/main" id="{A4D80C74-85F3-44EC-BCEC-A82B83725E6B}"/>
              </a:ext>
            </a:extLst>
          </p:cNvPr>
          <p:cNvSpPr>
            <a:spLocks noGrp="1"/>
          </p:cNvSpPr>
          <p:nvPr>
            <p:ph type="subTitle" idx="1"/>
          </p:nvPr>
        </p:nvSpPr>
        <p:spPr/>
        <p:txBody>
          <a:bodyPr/>
          <a:lstStyle/>
          <a:p>
            <a:endParaRPr lang="en-US"/>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97003C7B-A2B0-87BB-63D4-DBEBCC23BBD0}"/>
                  </a:ext>
                </a:extLst>
              </p14:cNvPr>
              <p14:cNvContentPartPr/>
              <p14:nvPr/>
            </p14:nvContentPartPr>
            <p14:xfrm>
              <a:off x="1918800" y="2187360"/>
              <a:ext cx="8271360" cy="1435680"/>
            </p14:xfrm>
          </p:contentPart>
        </mc:Choice>
        <mc:Fallback>
          <p:pic>
            <p:nvPicPr>
              <p:cNvPr id="3" name="Ink 2">
                <a:extLst>
                  <a:ext uri="{FF2B5EF4-FFF2-40B4-BE49-F238E27FC236}">
                    <a16:creationId xmlns:a16="http://schemas.microsoft.com/office/drawing/2014/main" id="{97003C7B-A2B0-87BB-63D4-DBEBCC23BBD0}"/>
                  </a:ext>
                </a:extLst>
              </p:cNvPr>
              <p:cNvPicPr/>
              <p:nvPr/>
            </p:nvPicPr>
            <p:blipFill>
              <a:blip r:embed="rId3"/>
              <a:stretch>
                <a:fillRect/>
              </a:stretch>
            </p:blipFill>
            <p:spPr>
              <a:xfrm>
                <a:off x="1909440" y="2178000"/>
                <a:ext cx="8290080" cy="1454400"/>
              </a:xfrm>
              <a:prstGeom prst="rect">
                <a:avLst/>
              </a:prstGeom>
            </p:spPr>
          </p:pic>
        </mc:Fallback>
      </mc:AlternateContent>
    </p:spTree>
    <p:extLst>
      <p:ext uri="{BB962C8B-B14F-4D97-AF65-F5344CB8AC3E}">
        <p14:creationId xmlns:p14="http://schemas.microsoft.com/office/powerpoint/2010/main" val="2383934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AD4A-EDB4-45A0-9F0C-626862516D05}"/>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3D60F7A-8D32-4E93-8304-04F462851290}"/>
              </a:ext>
            </a:extLst>
          </p:cNvPr>
          <p:cNvPicPr>
            <a:picLocks noGrp="1" noChangeAspect="1"/>
          </p:cNvPicPr>
          <p:nvPr>
            <p:ph idx="1"/>
          </p:nvPr>
        </p:nvPicPr>
        <p:blipFill>
          <a:blip r:embed="rId2"/>
          <a:stretch>
            <a:fillRect/>
          </a:stretch>
        </p:blipFill>
        <p:spPr>
          <a:xfrm>
            <a:off x="-52210" y="361765"/>
            <a:ext cx="12244210" cy="6131110"/>
          </a:xfrm>
        </p:spPr>
      </p:pic>
      <p:sp>
        <p:nvSpPr>
          <p:cNvPr id="4" name="Slide Number Placeholder 3">
            <a:extLst>
              <a:ext uri="{FF2B5EF4-FFF2-40B4-BE49-F238E27FC236}">
                <a16:creationId xmlns:a16="http://schemas.microsoft.com/office/drawing/2014/main" id="{7CA15BC5-9070-41A4-BA84-36B2696A902E}"/>
              </a:ext>
            </a:extLst>
          </p:cNvPr>
          <p:cNvSpPr>
            <a:spLocks noGrp="1"/>
          </p:cNvSpPr>
          <p:nvPr>
            <p:ph type="sldNum" sz="quarter" idx="12"/>
          </p:nvPr>
        </p:nvSpPr>
        <p:spPr/>
        <p:txBody>
          <a:bodyPr/>
          <a:lstStyle/>
          <a:p>
            <a:fld id="{B5B55ADC-DE6A-4321-B309-53E6522459BD}" type="slidenum">
              <a:rPr lang="en-US" altLang="en-US" smtClean="0"/>
              <a:pPr/>
              <a:t>18</a:t>
            </a:fld>
            <a:endParaRPr lang="en-US" alt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CE38B61-8A56-7335-20FC-597A38818D21}"/>
                  </a:ext>
                </a:extLst>
              </p14:cNvPr>
              <p14:cNvContentPartPr/>
              <p14:nvPr/>
            </p14:nvContentPartPr>
            <p14:xfrm>
              <a:off x="1860480" y="1416600"/>
              <a:ext cx="6193080" cy="3719160"/>
            </p14:xfrm>
          </p:contentPart>
        </mc:Choice>
        <mc:Fallback>
          <p:pic>
            <p:nvPicPr>
              <p:cNvPr id="3" name="Ink 2">
                <a:extLst>
                  <a:ext uri="{FF2B5EF4-FFF2-40B4-BE49-F238E27FC236}">
                    <a16:creationId xmlns:a16="http://schemas.microsoft.com/office/drawing/2014/main" id="{1CE38B61-8A56-7335-20FC-597A38818D21}"/>
                  </a:ext>
                </a:extLst>
              </p:cNvPr>
              <p:cNvPicPr/>
              <p:nvPr/>
            </p:nvPicPr>
            <p:blipFill>
              <a:blip r:embed="rId4"/>
              <a:stretch>
                <a:fillRect/>
              </a:stretch>
            </p:blipFill>
            <p:spPr>
              <a:xfrm>
                <a:off x="1851120" y="1407240"/>
                <a:ext cx="6211800" cy="3737880"/>
              </a:xfrm>
              <a:prstGeom prst="rect">
                <a:avLst/>
              </a:prstGeom>
            </p:spPr>
          </p:pic>
        </mc:Fallback>
      </mc:AlternateContent>
    </p:spTree>
    <p:extLst>
      <p:ext uri="{BB962C8B-B14F-4D97-AF65-F5344CB8AC3E}">
        <p14:creationId xmlns:p14="http://schemas.microsoft.com/office/powerpoint/2010/main" val="1110365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2C86-1F6C-418A-B9BA-512D0721CD28}"/>
              </a:ext>
            </a:extLst>
          </p:cNvPr>
          <p:cNvSpPr>
            <a:spLocks noGrp="1"/>
          </p:cNvSpPr>
          <p:nvPr>
            <p:ph type="title"/>
          </p:nvPr>
        </p:nvSpPr>
        <p:spPr/>
        <p:txBody>
          <a:bodyPr/>
          <a:lstStyle/>
          <a:p>
            <a:endParaRPr lang="en-US" dirty="0"/>
          </a:p>
        </p:txBody>
      </p:sp>
      <p:pic>
        <p:nvPicPr>
          <p:cNvPr id="8" name="Content Placeholder 7">
            <a:extLst>
              <a:ext uri="{FF2B5EF4-FFF2-40B4-BE49-F238E27FC236}">
                <a16:creationId xmlns:a16="http://schemas.microsoft.com/office/drawing/2014/main" id="{F0C2F9C2-3E74-443B-BE45-C5D4678DFC07}"/>
              </a:ext>
            </a:extLst>
          </p:cNvPr>
          <p:cNvPicPr>
            <a:picLocks noGrp="1" noChangeAspect="1"/>
          </p:cNvPicPr>
          <p:nvPr>
            <p:ph idx="1"/>
          </p:nvPr>
        </p:nvPicPr>
        <p:blipFill>
          <a:blip r:embed="rId2"/>
          <a:stretch>
            <a:fillRect/>
          </a:stretch>
        </p:blipFill>
        <p:spPr>
          <a:xfrm>
            <a:off x="0" y="320564"/>
            <a:ext cx="12192000" cy="5535692"/>
          </a:xfrm>
        </p:spPr>
      </p:pic>
      <p:sp>
        <p:nvSpPr>
          <p:cNvPr id="4" name="Slide Number Placeholder 3">
            <a:extLst>
              <a:ext uri="{FF2B5EF4-FFF2-40B4-BE49-F238E27FC236}">
                <a16:creationId xmlns:a16="http://schemas.microsoft.com/office/drawing/2014/main" id="{E5DD0956-035A-4703-9955-675407E4BB32}"/>
              </a:ext>
            </a:extLst>
          </p:cNvPr>
          <p:cNvSpPr>
            <a:spLocks noGrp="1"/>
          </p:cNvSpPr>
          <p:nvPr>
            <p:ph type="sldNum" sz="quarter" idx="12"/>
          </p:nvPr>
        </p:nvSpPr>
        <p:spPr/>
        <p:txBody>
          <a:bodyPr/>
          <a:lstStyle/>
          <a:p>
            <a:fld id="{B5B55ADC-DE6A-4321-B309-53E6522459BD}" type="slidenum">
              <a:rPr lang="en-US" altLang="en-US" smtClean="0"/>
              <a:pPr/>
              <a:t>19</a:t>
            </a:fld>
            <a:endParaRPr lang="en-US" altLang="en-US"/>
          </a:p>
        </p:txBody>
      </p: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EDB0F1D-9B5A-F4A1-AE68-0E682B24A1D7}"/>
                  </a:ext>
                </a:extLst>
              </p14:cNvPr>
              <p14:cNvContentPartPr/>
              <p14:nvPr/>
            </p14:nvContentPartPr>
            <p14:xfrm>
              <a:off x="1915920" y="912600"/>
              <a:ext cx="7742160" cy="4775760"/>
            </p14:xfrm>
          </p:contentPart>
        </mc:Choice>
        <mc:Fallback>
          <p:pic>
            <p:nvPicPr>
              <p:cNvPr id="3" name="Ink 2">
                <a:extLst>
                  <a:ext uri="{FF2B5EF4-FFF2-40B4-BE49-F238E27FC236}">
                    <a16:creationId xmlns:a16="http://schemas.microsoft.com/office/drawing/2014/main" id="{1EDB0F1D-9B5A-F4A1-AE68-0E682B24A1D7}"/>
                  </a:ext>
                </a:extLst>
              </p:cNvPr>
              <p:cNvPicPr/>
              <p:nvPr/>
            </p:nvPicPr>
            <p:blipFill>
              <a:blip r:embed="rId4"/>
              <a:stretch>
                <a:fillRect/>
              </a:stretch>
            </p:blipFill>
            <p:spPr>
              <a:xfrm>
                <a:off x="1906560" y="903240"/>
                <a:ext cx="7760880" cy="4794480"/>
              </a:xfrm>
              <a:prstGeom prst="rect">
                <a:avLst/>
              </a:prstGeom>
            </p:spPr>
          </p:pic>
        </mc:Fallback>
      </mc:AlternateContent>
    </p:spTree>
    <p:extLst>
      <p:ext uri="{BB962C8B-B14F-4D97-AF65-F5344CB8AC3E}">
        <p14:creationId xmlns:p14="http://schemas.microsoft.com/office/powerpoint/2010/main" val="299350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5AF3D-80CB-4E72-8BC7-7C70D2D54189}"/>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4498800B-066A-424A-954B-6CFAD885BAD0}"/>
              </a:ext>
            </a:extLst>
          </p:cNvPr>
          <p:cNvSpPr>
            <a:spLocks noGrp="1"/>
          </p:cNvSpPr>
          <p:nvPr>
            <p:ph idx="1"/>
          </p:nvPr>
        </p:nvSpPr>
        <p:spPr>
          <a:xfrm>
            <a:off x="838200" y="1524000"/>
            <a:ext cx="10515600" cy="4652963"/>
          </a:xfrm>
        </p:spPr>
        <p:txBody>
          <a:bodyPr>
            <a:normAutofit fontScale="92500" lnSpcReduction="10000"/>
          </a:bodyPr>
          <a:lstStyle/>
          <a:p>
            <a:r>
              <a:rPr lang="en-US" dirty="0"/>
              <a:t>Covert actions are foreign actions, unconstrainted by the Constitution or domestic law. </a:t>
            </a:r>
          </a:p>
          <a:p>
            <a:r>
              <a:rPr lang="en-US" dirty="0"/>
              <a:t>Historically, Congress did not constrain covert actions.</a:t>
            </a:r>
          </a:p>
          <a:p>
            <a:r>
              <a:rPr lang="en-US" dirty="0"/>
              <a:t>The </a:t>
            </a:r>
            <a:r>
              <a:rPr lang="en-US" altLang="en-US" dirty="0"/>
              <a:t>Intelligence Authorization Act of 1991 requires reporting  covert actions to congress, limiting plausible deniability.</a:t>
            </a:r>
          </a:p>
          <a:p>
            <a:r>
              <a:rPr lang="en-US" altLang="en-US" dirty="0"/>
              <a:t>Enforcement of Congressional limitations is still limited.</a:t>
            </a:r>
          </a:p>
          <a:p>
            <a:r>
              <a:rPr lang="en-US" dirty="0"/>
              <a:t>The CIA is tasked with covert actions, but the military is also used.</a:t>
            </a:r>
          </a:p>
          <a:p>
            <a:r>
              <a:rPr lang="en-US" dirty="0"/>
              <a:t>Work was increasingly pushed to private contractors, which are outside of the government and military command and control structure.</a:t>
            </a:r>
          </a:p>
          <a:p>
            <a:r>
              <a:rPr lang="en-US" dirty="0"/>
              <a:t>Standing and extraterritoriality makes it difficulty for individuals and NGOs to challenge covert actions in court.</a:t>
            </a:r>
          </a:p>
        </p:txBody>
      </p:sp>
      <p:sp>
        <p:nvSpPr>
          <p:cNvPr id="4" name="Slide Number Placeholder 3">
            <a:extLst>
              <a:ext uri="{FF2B5EF4-FFF2-40B4-BE49-F238E27FC236}">
                <a16:creationId xmlns:a16="http://schemas.microsoft.com/office/drawing/2014/main" id="{E7442E70-A520-45E9-BB47-4DF51AEADEB3}"/>
              </a:ext>
            </a:extLst>
          </p:cNvPr>
          <p:cNvSpPr>
            <a:spLocks noGrp="1"/>
          </p:cNvSpPr>
          <p:nvPr>
            <p:ph type="sldNum" sz="quarter" idx="12"/>
          </p:nvPr>
        </p:nvSpPr>
        <p:spPr/>
        <p:txBody>
          <a:bodyPr/>
          <a:lstStyle/>
          <a:p>
            <a:fld id="{B5B55ADC-DE6A-4321-B309-53E6522459BD}" type="slidenum">
              <a:rPr lang="en-US" altLang="en-US" smtClean="0"/>
              <a:pPr/>
              <a:t>2</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DC31A0B-2926-A25E-DBD6-394C552D6408}"/>
                  </a:ext>
                </a:extLst>
              </p14:cNvPr>
              <p14:cNvContentPartPr/>
              <p14:nvPr/>
            </p14:nvContentPartPr>
            <p14:xfrm>
              <a:off x="989280" y="1859040"/>
              <a:ext cx="9792720" cy="414720"/>
            </p14:xfrm>
          </p:contentPart>
        </mc:Choice>
        <mc:Fallback>
          <p:pic>
            <p:nvPicPr>
              <p:cNvPr id="5" name="Ink 4">
                <a:extLst>
                  <a:ext uri="{FF2B5EF4-FFF2-40B4-BE49-F238E27FC236}">
                    <a16:creationId xmlns:a16="http://schemas.microsoft.com/office/drawing/2014/main" id="{ADC31A0B-2926-A25E-DBD6-394C552D6408}"/>
                  </a:ext>
                </a:extLst>
              </p:cNvPr>
              <p:cNvPicPr/>
              <p:nvPr/>
            </p:nvPicPr>
            <p:blipFill>
              <a:blip r:embed="rId3"/>
              <a:stretch>
                <a:fillRect/>
              </a:stretch>
            </p:blipFill>
            <p:spPr>
              <a:xfrm>
                <a:off x="979920" y="1849680"/>
                <a:ext cx="9811440" cy="433440"/>
              </a:xfrm>
              <a:prstGeom prst="rect">
                <a:avLst/>
              </a:prstGeom>
            </p:spPr>
          </p:pic>
        </mc:Fallback>
      </mc:AlternateContent>
    </p:spTree>
    <p:extLst>
      <p:ext uri="{BB962C8B-B14F-4D97-AF65-F5344CB8AC3E}">
        <p14:creationId xmlns:p14="http://schemas.microsoft.com/office/powerpoint/2010/main" val="1053068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2C3BB-6550-4A5D-B04C-8191D04F45D5}"/>
              </a:ext>
            </a:extLst>
          </p:cNvPr>
          <p:cNvSpPr>
            <a:spLocks noGrp="1"/>
          </p:cNvSpPr>
          <p:nvPr>
            <p:ph type="title"/>
          </p:nvPr>
        </p:nvSpPr>
        <p:spPr/>
        <p:txBody>
          <a:bodyPr/>
          <a:lstStyle/>
          <a:p>
            <a:pPr algn="ctr"/>
            <a:r>
              <a:rPr lang="en-US" dirty="0"/>
              <a:t>The Bay of Pigs (April 1961)</a:t>
            </a:r>
          </a:p>
        </p:txBody>
      </p:sp>
      <p:sp>
        <p:nvSpPr>
          <p:cNvPr id="3" name="Content Placeholder 2">
            <a:extLst>
              <a:ext uri="{FF2B5EF4-FFF2-40B4-BE49-F238E27FC236}">
                <a16:creationId xmlns:a16="http://schemas.microsoft.com/office/drawing/2014/main" id="{061CC4BD-B4F2-400D-B482-C6FDE396FAA6}"/>
              </a:ext>
            </a:extLst>
          </p:cNvPr>
          <p:cNvSpPr>
            <a:spLocks noGrp="1"/>
          </p:cNvSpPr>
          <p:nvPr>
            <p:ph sz="half" idx="1"/>
          </p:nvPr>
        </p:nvSpPr>
        <p:spPr/>
        <p:txBody>
          <a:bodyPr>
            <a:normAutofit fontScale="85000" lnSpcReduction="20000"/>
          </a:bodyPr>
          <a:lstStyle/>
          <a:p>
            <a:r>
              <a:rPr lang="en-US" dirty="0"/>
              <a:t>Richard M. Nixon proposed it</a:t>
            </a:r>
          </a:p>
          <a:p>
            <a:r>
              <a:rPr lang="en-US" dirty="0"/>
              <a:t>Dwight D. Eisenhower planned it</a:t>
            </a:r>
          </a:p>
          <a:p>
            <a:r>
              <a:rPr lang="en-US" dirty="0"/>
              <a:t>Robert F. Kennedy championed it</a:t>
            </a:r>
          </a:p>
          <a:p>
            <a:r>
              <a:rPr lang="en-US" dirty="0"/>
              <a:t>John F. Kennedy approved it</a:t>
            </a:r>
          </a:p>
          <a:p>
            <a:r>
              <a:rPr lang="en-US" dirty="0"/>
              <a:t>The CIA carried it out</a:t>
            </a:r>
          </a:p>
          <a:p>
            <a:r>
              <a:rPr lang="en-US" dirty="0"/>
              <a:t>1,197 invaders were captured</a:t>
            </a:r>
          </a:p>
          <a:p>
            <a:r>
              <a:rPr lang="en-US" dirty="0"/>
              <a:t>200 of them had been soldiers in Batista's army (14 of those were wanted for murder in Cuba)</a:t>
            </a:r>
          </a:p>
          <a:p>
            <a:r>
              <a:rPr lang="en-US" dirty="0"/>
              <a:t>One CIA soldier fired the first shot</a:t>
            </a:r>
          </a:p>
          <a:p>
            <a:r>
              <a:rPr lang="en-US" dirty="0"/>
              <a:t>A volunteer teacher was the first Cuban casualty</a:t>
            </a:r>
          </a:p>
          <a:p>
            <a:endParaRPr lang="en-US" dirty="0"/>
          </a:p>
        </p:txBody>
      </p:sp>
      <p:sp>
        <p:nvSpPr>
          <p:cNvPr id="5" name="Content Placeholder 4">
            <a:extLst>
              <a:ext uri="{FF2B5EF4-FFF2-40B4-BE49-F238E27FC236}">
                <a16:creationId xmlns:a16="http://schemas.microsoft.com/office/drawing/2014/main" id="{1AA4C63C-2239-4E51-9683-4632DF822997}"/>
              </a:ext>
            </a:extLst>
          </p:cNvPr>
          <p:cNvSpPr>
            <a:spLocks noGrp="1"/>
          </p:cNvSpPr>
          <p:nvPr>
            <p:ph sz="half" idx="2"/>
          </p:nvPr>
        </p:nvSpPr>
        <p:spPr/>
        <p:txBody>
          <a:bodyPr>
            <a:normAutofit fontScale="85000" lnSpcReduction="20000"/>
          </a:bodyPr>
          <a:lstStyle/>
          <a:p>
            <a:r>
              <a:rPr lang="en-US" dirty="0"/>
              <a:t>4 American pilots and over 100 Cuban invaders were killed in battle</a:t>
            </a:r>
          </a:p>
          <a:p>
            <a:r>
              <a:rPr lang="en-US" dirty="0"/>
              <a:t>1,400 Cuban invaders felt betrayed by their sponsor</a:t>
            </a:r>
          </a:p>
          <a:p>
            <a:r>
              <a:rPr lang="en-US" dirty="0"/>
              <a:t>One U.S. president was embarrassed in front of the world</a:t>
            </a:r>
          </a:p>
          <a:p>
            <a:r>
              <a:rPr lang="en-US" dirty="0">
                <a:highlight>
                  <a:srgbClr val="FFFF00"/>
                </a:highlight>
              </a:rPr>
              <a:t>Leads to Cuban missile crisis, October 1962.</a:t>
            </a:r>
          </a:p>
          <a:p>
            <a:pPr lvl="1"/>
            <a:r>
              <a:rPr lang="en-US" dirty="0">
                <a:highlight>
                  <a:srgbClr val="FFFF00"/>
                </a:highlight>
              </a:rPr>
              <a:t>Last major threat of nuclear war??</a:t>
            </a:r>
          </a:p>
          <a:p>
            <a:r>
              <a:rPr lang="en-US" dirty="0">
                <a:highlight>
                  <a:srgbClr val="FFFF00"/>
                </a:highlight>
              </a:rPr>
              <a:t>CIA Motto - “Killing Castro for Fifty Years”</a:t>
            </a:r>
          </a:p>
          <a:p>
            <a:r>
              <a:rPr lang="en-US" dirty="0"/>
              <a:t>Did it get Kennedy assassinated?</a:t>
            </a:r>
          </a:p>
        </p:txBody>
      </p:sp>
      <p:sp>
        <p:nvSpPr>
          <p:cNvPr id="4" name="Slide Number Placeholder 3">
            <a:extLst>
              <a:ext uri="{FF2B5EF4-FFF2-40B4-BE49-F238E27FC236}">
                <a16:creationId xmlns:a16="http://schemas.microsoft.com/office/drawing/2014/main" id="{590A9018-3BD8-4EF1-B56E-2FDA30B9B3E5}"/>
              </a:ext>
            </a:extLst>
          </p:cNvPr>
          <p:cNvSpPr>
            <a:spLocks noGrp="1"/>
          </p:cNvSpPr>
          <p:nvPr>
            <p:ph type="sldNum" sz="quarter" idx="12"/>
          </p:nvPr>
        </p:nvSpPr>
        <p:spPr/>
        <p:txBody>
          <a:bodyPr/>
          <a:lstStyle/>
          <a:p>
            <a:fld id="{B5B55ADC-DE6A-4321-B309-53E6522459BD}" type="slidenum">
              <a:rPr lang="en-US" altLang="en-US" smtClean="0"/>
              <a:pPr/>
              <a:t>20</a:t>
            </a:fld>
            <a:endParaRPr lang="en-US" altLang="en-US"/>
          </a:p>
        </p:txBody>
      </p:sp>
      <mc:AlternateContent xmlns:mc="http://schemas.openxmlformats.org/markup-compatibility/2006">
        <mc:Choice xmlns:p14="http://schemas.microsoft.com/office/powerpoint/2010/main" Requires="p14">
          <p:contentPart p14:bwMode="auto" r:id="rId2">
            <p14:nvContentPartPr>
              <p14:cNvPr id="6" name="Ink 5">
                <a:extLst>
                  <a:ext uri="{FF2B5EF4-FFF2-40B4-BE49-F238E27FC236}">
                    <a16:creationId xmlns:a16="http://schemas.microsoft.com/office/drawing/2014/main" id="{7B8C8EBE-C667-556F-6BE5-C5FFDFB60AEA}"/>
                  </a:ext>
                </a:extLst>
              </p14:cNvPr>
              <p14:cNvContentPartPr/>
              <p14:nvPr/>
            </p14:nvContentPartPr>
            <p14:xfrm>
              <a:off x="0" y="1319400"/>
              <a:ext cx="10801080" cy="3950280"/>
            </p14:xfrm>
          </p:contentPart>
        </mc:Choice>
        <mc:Fallback>
          <p:pic>
            <p:nvPicPr>
              <p:cNvPr id="6" name="Ink 5">
                <a:extLst>
                  <a:ext uri="{FF2B5EF4-FFF2-40B4-BE49-F238E27FC236}">
                    <a16:creationId xmlns:a16="http://schemas.microsoft.com/office/drawing/2014/main" id="{7B8C8EBE-C667-556F-6BE5-C5FFDFB60AEA}"/>
                  </a:ext>
                </a:extLst>
              </p:cNvPr>
              <p:cNvPicPr/>
              <p:nvPr/>
            </p:nvPicPr>
            <p:blipFill>
              <a:blip r:embed="rId3"/>
              <a:stretch>
                <a:fillRect/>
              </a:stretch>
            </p:blipFill>
            <p:spPr>
              <a:xfrm>
                <a:off x="-9360" y="1310040"/>
                <a:ext cx="10819800" cy="3969000"/>
              </a:xfrm>
              <a:prstGeom prst="rect">
                <a:avLst/>
              </a:prstGeom>
            </p:spPr>
          </p:pic>
        </mc:Fallback>
      </mc:AlternateContent>
    </p:spTree>
    <p:extLst>
      <p:ext uri="{BB962C8B-B14F-4D97-AF65-F5344CB8AC3E}">
        <p14:creationId xmlns:p14="http://schemas.microsoft.com/office/powerpoint/2010/main" val="3370519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D034-9A12-41A5-A239-2430F257C89C}"/>
              </a:ext>
            </a:extLst>
          </p:cNvPr>
          <p:cNvSpPr>
            <a:spLocks noGrp="1"/>
          </p:cNvSpPr>
          <p:nvPr>
            <p:ph type="title"/>
          </p:nvPr>
        </p:nvSpPr>
        <p:spPr/>
        <p:txBody>
          <a:bodyPr/>
          <a:lstStyle/>
          <a:p>
            <a:r>
              <a:rPr lang="en-US" dirty="0"/>
              <a:t>Bay of Pigs – Legal Issues</a:t>
            </a:r>
          </a:p>
        </p:txBody>
      </p:sp>
      <p:sp>
        <p:nvSpPr>
          <p:cNvPr id="3" name="Content Placeholder 2">
            <a:extLst>
              <a:ext uri="{FF2B5EF4-FFF2-40B4-BE49-F238E27FC236}">
                <a16:creationId xmlns:a16="http://schemas.microsoft.com/office/drawing/2014/main" id="{FF294F34-190B-4E86-BB7E-E3E2936CAC4D}"/>
              </a:ext>
            </a:extLst>
          </p:cNvPr>
          <p:cNvSpPr>
            <a:spLocks noGrp="1"/>
          </p:cNvSpPr>
          <p:nvPr>
            <p:ph idx="1"/>
          </p:nvPr>
        </p:nvSpPr>
        <p:spPr>
          <a:xfrm>
            <a:off x="647700" y="1600200"/>
            <a:ext cx="10896600" cy="5045075"/>
          </a:xfrm>
        </p:spPr>
        <p:txBody>
          <a:bodyPr>
            <a:normAutofit/>
          </a:bodyPr>
          <a:lstStyle/>
          <a:p>
            <a:r>
              <a:rPr lang="en-US" dirty="0"/>
              <a:t>Why Cuban nationals and not US soldiers?</a:t>
            </a:r>
          </a:p>
          <a:p>
            <a:r>
              <a:rPr lang="en-US" dirty="0"/>
              <a:t>What about using aircraft painted to look like Cuban air force planes to bomb Cuban airports?</a:t>
            </a:r>
          </a:p>
          <a:p>
            <a:r>
              <a:rPr lang="en-US" dirty="0"/>
              <a:t>Was this a United Nations issue?</a:t>
            </a:r>
          </a:p>
          <a:p>
            <a:pPr lvl="1"/>
            <a:r>
              <a:rPr lang="en-US" dirty="0"/>
              <a:t>What does that not matter?</a:t>
            </a:r>
          </a:p>
          <a:p>
            <a:r>
              <a:rPr lang="en-US" dirty="0"/>
              <a:t>One of the major newspapers had the information before the invasion but sat on it at the government’s request.</a:t>
            </a:r>
          </a:p>
          <a:p>
            <a:pPr lvl="1"/>
            <a:r>
              <a:rPr lang="en-US" dirty="0"/>
              <a:t>Kennedy later quipped that he would have been better off if they had printed it and stopped the invasion.</a:t>
            </a:r>
          </a:p>
        </p:txBody>
      </p:sp>
      <p:sp>
        <p:nvSpPr>
          <p:cNvPr id="4" name="Slide Number Placeholder 3">
            <a:extLst>
              <a:ext uri="{FF2B5EF4-FFF2-40B4-BE49-F238E27FC236}">
                <a16:creationId xmlns:a16="http://schemas.microsoft.com/office/drawing/2014/main" id="{FB2975EE-EBA9-40FA-87A1-1A198767EFAC}"/>
              </a:ext>
            </a:extLst>
          </p:cNvPr>
          <p:cNvSpPr>
            <a:spLocks noGrp="1"/>
          </p:cNvSpPr>
          <p:nvPr>
            <p:ph type="sldNum" sz="quarter" idx="12"/>
          </p:nvPr>
        </p:nvSpPr>
        <p:spPr/>
        <p:txBody>
          <a:bodyPr/>
          <a:lstStyle/>
          <a:p>
            <a:fld id="{B5B55ADC-DE6A-4321-B309-53E6522459BD}" type="slidenum">
              <a:rPr lang="en-US" altLang="en-US" smtClean="0"/>
              <a:pPr/>
              <a:t>21</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641BE61-5F85-4FD8-C1D3-F80D412D4575}"/>
                  </a:ext>
                </a:extLst>
              </p14:cNvPr>
              <p14:cNvContentPartPr/>
              <p14:nvPr/>
            </p14:nvContentPartPr>
            <p14:xfrm>
              <a:off x="744840" y="2516760"/>
              <a:ext cx="9972360" cy="978480"/>
            </p14:xfrm>
          </p:contentPart>
        </mc:Choice>
        <mc:Fallback>
          <p:pic>
            <p:nvPicPr>
              <p:cNvPr id="5" name="Ink 4">
                <a:extLst>
                  <a:ext uri="{FF2B5EF4-FFF2-40B4-BE49-F238E27FC236}">
                    <a16:creationId xmlns:a16="http://schemas.microsoft.com/office/drawing/2014/main" id="{2641BE61-5F85-4FD8-C1D3-F80D412D4575}"/>
                  </a:ext>
                </a:extLst>
              </p:cNvPr>
              <p:cNvPicPr/>
              <p:nvPr/>
            </p:nvPicPr>
            <p:blipFill>
              <a:blip r:embed="rId3"/>
              <a:stretch>
                <a:fillRect/>
              </a:stretch>
            </p:blipFill>
            <p:spPr>
              <a:xfrm>
                <a:off x="735480" y="2507400"/>
                <a:ext cx="9991080" cy="997200"/>
              </a:xfrm>
              <a:prstGeom prst="rect">
                <a:avLst/>
              </a:prstGeom>
            </p:spPr>
          </p:pic>
        </mc:Fallback>
      </mc:AlternateContent>
    </p:spTree>
    <p:extLst>
      <p:ext uri="{BB962C8B-B14F-4D97-AF65-F5344CB8AC3E}">
        <p14:creationId xmlns:p14="http://schemas.microsoft.com/office/powerpoint/2010/main" val="18361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373F-36C4-540A-872A-07B139F59C17}"/>
              </a:ext>
            </a:extLst>
          </p:cNvPr>
          <p:cNvSpPr>
            <a:spLocks noGrp="1"/>
          </p:cNvSpPr>
          <p:nvPr>
            <p:ph type="title"/>
          </p:nvPr>
        </p:nvSpPr>
        <p:spPr/>
        <p:txBody>
          <a:bodyPr/>
          <a:lstStyle/>
          <a:p>
            <a:r>
              <a:rPr lang="en-US" dirty="0"/>
              <a:t>Outsourcing War: The Secret War in Laos</a:t>
            </a:r>
          </a:p>
        </p:txBody>
      </p:sp>
      <p:sp>
        <p:nvSpPr>
          <p:cNvPr id="3" name="Content Placeholder 2">
            <a:extLst>
              <a:ext uri="{FF2B5EF4-FFF2-40B4-BE49-F238E27FC236}">
                <a16:creationId xmlns:a16="http://schemas.microsoft.com/office/drawing/2014/main" id="{0799A243-2AB8-7A7E-F53D-41652DF3D1D4}"/>
              </a:ext>
            </a:extLst>
          </p:cNvPr>
          <p:cNvSpPr>
            <a:spLocks noGrp="1"/>
          </p:cNvSpPr>
          <p:nvPr>
            <p:ph idx="1"/>
          </p:nvPr>
        </p:nvSpPr>
        <p:spPr>
          <a:xfrm>
            <a:off x="838200" y="1825625"/>
            <a:ext cx="10439400" cy="4351338"/>
          </a:xfrm>
        </p:spPr>
        <p:txBody>
          <a:bodyPr>
            <a:normAutofit fontScale="85000" lnSpcReduction="10000"/>
          </a:bodyPr>
          <a:lstStyle/>
          <a:p>
            <a:r>
              <a:rPr lang="en-US" dirty="0"/>
              <a:t>1962 Geneva agreements “neutralized” Laos and required all “foreign military personnel” to leave the country.</a:t>
            </a:r>
          </a:p>
          <a:p>
            <a:r>
              <a:rPr lang="en-US" dirty="0"/>
              <a:t> Director of Central Intelligence (DCI) William Colby organized </a:t>
            </a:r>
            <a:r>
              <a:rPr lang="en-US" dirty="0" err="1"/>
              <a:t>L’Armée</a:t>
            </a:r>
            <a:r>
              <a:rPr lang="en-US" dirty="0"/>
              <a:t> Clandestine.</a:t>
            </a:r>
          </a:p>
          <a:p>
            <a:r>
              <a:rPr lang="en-US" dirty="0"/>
              <a:t>Tens of thousands of Hmong and other tribesmen were recruited for the CIA’s private army. 20,000 were U.S.-paid “volunteers” Thai army</a:t>
            </a:r>
          </a:p>
          <a:p>
            <a:r>
              <a:rPr lang="en-US" dirty="0"/>
              <a:t>By 1969 the private Air America fleet had 29 helicopters, 20 light planes, and 19 medium transport planes.</a:t>
            </a:r>
          </a:p>
          <a:p>
            <a:pPr lvl="1"/>
            <a:r>
              <a:rPr lang="en-US" dirty="0"/>
              <a:t>What else might Air American be transporting to pay the bills?</a:t>
            </a:r>
          </a:p>
          <a:p>
            <a:r>
              <a:rPr lang="en-US" dirty="0"/>
              <a:t>The U.S. Air Force role grew to 100 fighter-bombers and supporting gunships.</a:t>
            </a:r>
          </a:p>
          <a:p>
            <a:r>
              <a:rPr lang="en-US" dirty="0"/>
              <a:t>Did not become public or known to Congress until 1969, as it was winding down.</a:t>
            </a:r>
          </a:p>
        </p:txBody>
      </p:sp>
      <p:sp>
        <p:nvSpPr>
          <p:cNvPr id="4" name="Slide Number Placeholder 3">
            <a:extLst>
              <a:ext uri="{FF2B5EF4-FFF2-40B4-BE49-F238E27FC236}">
                <a16:creationId xmlns:a16="http://schemas.microsoft.com/office/drawing/2014/main" id="{41DAF40D-7452-CC13-C6AE-7CF93F3DA6E3}"/>
              </a:ext>
            </a:extLst>
          </p:cNvPr>
          <p:cNvSpPr>
            <a:spLocks noGrp="1"/>
          </p:cNvSpPr>
          <p:nvPr>
            <p:ph type="sldNum" sz="quarter" idx="12"/>
          </p:nvPr>
        </p:nvSpPr>
        <p:spPr/>
        <p:txBody>
          <a:bodyPr/>
          <a:lstStyle/>
          <a:p>
            <a:fld id="{B5B55ADC-DE6A-4321-B309-53E6522459BD}" type="slidenum">
              <a:rPr lang="en-US" altLang="en-US" smtClean="0"/>
              <a:pPr/>
              <a:t>22</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46886D80-1621-B1F6-BE2B-ABBF6ABF4BA9}"/>
                  </a:ext>
                </a:extLst>
              </p14:cNvPr>
              <p14:cNvContentPartPr/>
              <p14:nvPr/>
            </p14:nvContentPartPr>
            <p14:xfrm>
              <a:off x="714240" y="484560"/>
              <a:ext cx="10432440" cy="5480280"/>
            </p14:xfrm>
          </p:contentPart>
        </mc:Choice>
        <mc:Fallback>
          <p:pic>
            <p:nvPicPr>
              <p:cNvPr id="5" name="Ink 4">
                <a:extLst>
                  <a:ext uri="{FF2B5EF4-FFF2-40B4-BE49-F238E27FC236}">
                    <a16:creationId xmlns:a16="http://schemas.microsoft.com/office/drawing/2014/main" id="{46886D80-1621-B1F6-BE2B-ABBF6ABF4BA9}"/>
                  </a:ext>
                </a:extLst>
              </p:cNvPr>
              <p:cNvPicPr/>
              <p:nvPr/>
            </p:nvPicPr>
            <p:blipFill>
              <a:blip r:embed="rId3"/>
              <a:stretch>
                <a:fillRect/>
              </a:stretch>
            </p:blipFill>
            <p:spPr>
              <a:xfrm>
                <a:off x="704880" y="475200"/>
                <a:ext cx="10451160" cy="5499000"/>
              </a:xfrm>
              <a:prstGeom prst="rect">
                <a:avLst/>
              </a:prstGeom>
            </p:spPr>
          </p:pic>
        </mc:Fallback>
      </mc:AlternateContent>
    </p:spTree>
    <p:extLst>
      <p:ext uri="{BB962C8B-B14F-4D97-AF65-F5344CB8AC3E}">
        <p14:creationId xmlns:p14="http://schemas.microsoft.com/office/powerpoint/2010/main" val="247403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5B3A-10E8-4EC0-AD8A-E915A6009D2F}"/>
              </a:ext>
            </a:extLst>
          </p:cNvPr>
          <p:cNvSpPr>
            <a:spLocks noGrp="1"/>
          </p:cNvSpPr>
          <p:nvPr>
            <p:ph type="ctrTitle"/>
          </p:nvPr>
        </p:nvSpPr>
        <p:spPr/>
        <p:txBody>
          <a:bodyPr/>
          <a:lstStyle/>
          <a:p>
            <a:r>
              <a:rPr lang="en-US" dirty="0"/>
              <a:t>Congressional Oversight</a:t>
            </a:r>
          </a:p>
        </p:txBody>
      </p:sp>
      <p:sp>
        <p:nvSpPr>
          <p:cNvPr id="5" name="Subtitle 4">
            <a:extLst>
              <a:ext uri="{FF2B5EF4-FFF2-40B4-BE49-F238E27FC236}">
                <a16:creationId xmlns:a16="http://schemas.microsoft.com/office/drawing/2014/main" id="{B185E993-9888-40A6-B1FF-9589C691A03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41441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6E64-56AD-4BEF-B816-F5BA7774EEA3}"/>
              </a:ext>
            </a:extLst>
          </p:cNvPr>
          <p:cNvSpPr>
            <a:spLocks noGrp="1"/>
          </p:cNvSpPr>
          <p:nvPr>
            <p:ph type="title"/>
          </p:nvPr>
        </p:nvSpPr>
        <p:spPr/>
        <p:txBody>
          <a:bodyPr/>
          <a:lstStyle/>
          <a:p>
            <a:r>
              <a:rPr lang="en-US" dirty="0"/>
              <a:t>1947 Through Vietnam</a:t>
            </a:r>
          </a:p>
        </p:txBody>
      </p:sp>
      <p:sp>
        <p:nvSpPr>
          <p:cNvPr id="3" name="Content Placeholder 2">
            <a:extLst>
              <a:ext uri="{FF2B5EF4-FFF2-40B4-BE49-F238E27FC236}">
                <a16:creationId xmlns:a16="http://schemas.microsoft.com/office/drawing/2014/main" id="{2450E6B5-F30A-471A-883F-0B5F9AB6D7F5}"/>
              </a:ext>
            </a:extLst>
          </p:cNvPr>
          <p:cNvSpPr>
            <a:spLocks noGrp="1"/>
          </p:cNvSpPr>
          <p:nvPr>
            <p:ph idx="1"/>
          </p:nvPr>
        </p:nvSpPr>
        <p:spPr>
          <a:xfrm>
            <a:off x="838200" y="1825625"/>
            <a:ext cx="10363200" cy="4351338"/>
          </a:xfrm>
        </p:spPr>
        <p:txBody>
          <a:bodyPr>
            <a:normAutofit/>
          </a:bodyPr>
          <a:lstStyle/>
          <a:p>
            <a:r>
              <a:rPr lang="en-US" dirty="0"/>
              <a:t>Archetypical “good old boy” organization.</a:t>
            </a:r>
          </a:p>
          <a:p>
            <a:r>
              <a:rPr lang="en-US" dirty="0"/>
              <a:t>Ivy league universities and old money networks.</a:t>
            </a:r>
          </a:p>
          <a:p>
            <a:r>
              <a:rPr lang="en-US" dirty="0"/>
              <a:t>Cozy personal relationships with influential congressional members. </a:t>
            </a:r>
          </a:p>
          <a:p>
            <a:r>
              <a:rPr lang="en-US" dirty="0"/>
              <a:t>Mostly based on “plausible deniability”</a:t>
            </a:r>
          </a:p>
          <a:p>
            <a:pPr lvl="1"/>
            <a:r>
              <a:rPr lang="en-US" dirty="0"/>
              <a:t>Don’t ask, we won’t tell</a:t>
            </a:r>
          </a:p>
          <a:p>
            <a:r>
              <a:rPr lang="en-US" dirty="0"/>
              <a:t>This extended to not questioning the many CIA failures, especially in the USSR, China, and Cuba.</a:t>
            </a:r>
          </a:p>
        </p:txBody>
      </p:sp>
      <p:sp>
        <p:nvSpPr>
          <p:cNvPr id="4" name="Slide Number Placeholder 3">
            <a:extLst>
              <a:ext uri="{FF2B5EF4-FFF2-40B4-BE49-F238E27FC236}">
                <a16:creationId xmlns:a16="http://schemas.microsoft.com/office/drawing/2014/main" id="{58C1CF8E-8499-4E0F-AF5B-62EE61F24DFF}"/>
              </a:ext>
            </a:extLst>
          </p:cNvPr>
          <p:cNvSpPr>
            <a:spLocks noGrp="1"/>
          </p:cNvSpPr>
          <p:nvPr>
            <p:ph type="sldNum" sz="quarter" idx="12"/>
          </p:nvPr>
        </p:nvSpPr>
        <p:spPr/>
        <p:txBody>
          <a:bodyPr/>
          <a:lstStyle/>
          <a:p>
            <a:fld id="{B5B55ADC-DE6A-4321-B309-53E6522459BD}" type="slidenum">
              <a:rPr lang="en-US" altLang="en-US" smtClean="0"/>
              <a:pPr/>
              <a:t>24</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85017EF-08C0-DE4F-405B-708586C2D555}"/>
                  </a:ext>
                </a:extLst>
              </p14:cNvPr>
              <p14:cNvContentPartPr/>
              <p14:nvPr/>
            </p14:nvContentPartPr>
            <p14:xfrm>
              <a:off x="0" y="1744560"/>
              <a:ext cx="11477520" cy="4067640"/>
            </p14:xfrm>
          </p:contentPart>
        </mc:Choice>
        <mc:Fallback>
          <p:pic>
            <p:nvPicPr>
              <p:cNvPr id="5" name="Ink 4">
                <a:extLst>
                  <a:ext uri="{FF2B5EF4-FFF2-40B4-BE49-F238E27FC236}">
                    <a16:creationId xmlns:a16="http://schemas.microsoft.com/office/drawing/2014/main" id="{B85017EF-08C0-DE4F-405B-708586C2D555}"/>
                  </a:ext>
                </a:extLst>
              </p:cNvPr>
              <p:cNvPicPr/>
              <p:nvPr/>
            </p:nvPicPr>
            <p:blipFill>
              <a:blip r:embed="rId3"/>
              <a:stretch>
                <a:fillRect/>
              </a:stretch>
            </p:blipFill>
            <p:spPr>
              <a:xfrm>
                <a:off x="-9360" y="1735200"/>
                <a:ext cx="11496240" cy="4086360"/>
              </a:xfrm>
              <a:prstGeom prst="rect">
                <a:avLst/>
              </a:prstGeom>
            </p:spPr>
          </p:pic>
        </mc:Fallback>
      </mc:AlternateContent>
    </p:spTree>
    <p:extLst>
      <p:ext uri="{BB962C8B-B14F-4D97-AF65-F5344CB8AC3E}">
        <p14:creationId xmlns:p14="http://schemas.microsoft.com/office/powerpoint/2010/main" val="1863784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F3BF-4710-4B4D-9D2F-BF7F315FAB28}"/>
              </a:ext>
            </a:extLst>
          </p:cNvPr>
          <p:cNvSpPr>
            <a:spLocks noGrp="1"/>
          </p:cNvSpPr>
          <p:nvPr>
            <p:ph type="title"/>
          </p:nvPr>
        </p:nvSpPr>
        <p:spPr/>
        <p:txBody>
          <a:bodyPr/>
          <a:lstStyle/>
          <a:p>
            <a:r>
              <a:rPr lang="en-US" dirty="0"/>
              <a:t>The CIA Budget – Exemption from Rules on Using Public Funds</a:t>
            </a:r>
          </a:p>
        </p:txBody>
      </p:sp>
      <p:sp>
        <p:nvSpPr>
          <p:cNvPr id="3" name="Content Placeholder 2">
            <a:extLst>
              <a:ext uri="{FF2B5EF4-FFF2-40B4-BE49-F238E27FC236}">
                <a16:creationId xmlns:a16="http://schemas.microsoft.com/office/drawing/2014/main" id="{B7897529-8F4C-43D2-B0B3-31F0D45B2FDA}"/>
              </a:ext>
            </a:extLst>
          </p:cNvPr>
          <p:cNvSpPr>
            <a:spLocks noGrp="1"/>
          </p:cNvSpPr>
          <p:nvPr>
            <p:ph idx="1"/>
          </p:nvPr>
        </p:nvSpPr>
        <p:spPr>
          <a:xfrm>
            <a:off x="838200" y="1825625"/>
            <a:ext cx="10439400" cy="4351338"/>
          </a:xfrm>
        </p:spPr>
        <p:txBody>
          <a:bodyPr>
            <a:normAutofit/>
          </a:bodyPr>
          <a:lstStyle/>
          <a:p>
            <a:r>
              <a:rPr lang="en-US" dirty="0"/>
              <a:t>The 1949 Central Intelligence Agency Act grants expansive authority to the CIA concerning the transfer and use of public funds. The Act states that </a:t>
            </a:r>
            <a:r>
              <a:rPr lang="en-US" dirty="0">
                <a:highlight>
                  <a:srgbClr val="FFFF00"/>
                </a:highlight>
              </a:rPr>
              <a:t>sums made available to the CIA “may be expended without regard to the provisions of law and regulations relating to the expenditure of Government funds.”</a:t>
            </a:r>
          </a:p>
        </p:txBody>
      </p:sp>
      <p:sp>
        <p:nvSpPr>
          <p:cNvPr id="4" name="Slide Number Placeholder 3">
            <a:extLst>
              <a:ext uri="{FF2B5EF4-FFF2-40B4-BE49-F238E27FC236}">
                <a16:creationId xmlns:a16="http://schemas.microsoft.com/office/drawing/2014/main" id="{110B41BD-635F-47C1-BDDA-C64E3CA89AF8}"/>
              </a:ext>
            </a:extLst>
          </p:cNvPr>
          <p:cNvSpPr>
            <a:spLocks noGrp="1"/>
          </p:cNvSpPr>
          <p:nvPr>
            <p:ph type="sldNum" sz="quarter" idx="12"/>
          </p:nvPr>
        </p:nvSpPr>
        <p:spPr/>
        <p:txBody>
          <a:bodyPr/>
          <a:lstStyle/>
          <a:p>
            <a:fld id="{B5B55ADC-DE6A-4321-B309-53E6522459BD}" type="slidenum">
              <a:rPr lang="en-US" altLang="en-US" smtClean="0"/>
              <a:pPr/>
              <a:t>25</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DB250EC-9D46-1BE9-6FA4-0FA3FEAB2BCA}"/>
                  </a:ext>
                </a:extLst>
              </p14:cNvPr>
              <p14:cNvContentPartPr/>
              <p14:nvPr/>
            </p14:nvContentPartPr>
            <p14:xfrm>
              <a:off x="1191960" y="2851560"/>
              <a:ext cx="9097920" cy="3107160"/>
            </p14:xfrm>
          </p:contentPart>
        </mc:Choice>
        <mc:Fallback>
          <p:pic>
            <p:nvPicPr>
              <p:cNvPr id="5" name="Ink 4">
                <a:extLst>
                  <a:ext uri="{FF2B5EF4-FFF2-40B4-BE49-F238E27FC236}">
                    <a16:creationId xmlns:a16="http://schemas.microsoft.com/office/drawing/2014/main" id="{BDB250EC-9D46-1BE9-6FA4-0FA3FEAB2BCA}"/>
                  </a:ext>
                </a:extLst>
              </p:cNvPr>
              <p:cNvPicPr/>
              <p:nvPr/>
            </p:nvPicPr>
            <p:blipFill>
              <a:blip r:embed="rId3"/>
              <a:stretch>
                <a:fillRect/>
              </a:stretch>
            </p:blipFill>
            <p:spPr>
              <a:xfrm>
                <a:off x="1182600" y="2842200"/>
                <a:ext cx="9116640" cy="3125880"/>
              </a:xfrm>
              <a:prstGeom prst="rect">
                <a:avLst/>
              </a:prstGeom>
            </p:spPr>
          </p:pic>
        </mc:Fallback>
      </mc:AlternateContent>
    </p:spTree>
    <p:extLst>
      <p:ext uri="{BB962C8B-B14F-4D97-AF65-F5344CB8AC3E}">
        <p14:creationId xmlns:p14="http://schemas.microsoft.com/office/powerpoint/2010/main" val="1541633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949A-B4B3-4A3E-ADCB-95A161477CE5}"/>
              </a:ext>
            </a:extLst>
          </p:cNvPr>
          <p:cNvSpPr>
            <a:spLocks noGrp="1"/>
          </p:cNvSpPr>
          <p:nvPr>
            <p:ph type="title"/>
          </p:nvPr>
        </p:nvSpPr>
        <p:spPr/>
        <p:txBody>
          <a:bodyPr/>
          <a:lstStyle/>
          <a:p>
            <a:r>
              <a:rPr lang="en-US" dirty="0"/>
              <a:t>The CIA Budget – Transfer</a:t>
            </a:r>
            <a:r>
              <a:rPr lang="en-US" baseline="0" dirty="0"/>
              <a:t> from Other Agencies by OMB</a:t>
            </a:r>
            <a:endParaRPr lang="en-US" dirty="0"/>
          </a:p>
        </p:txBody>
      </p:sp>
      <p:sp>
        <p:nvSpPr>
          <p:cNvPr id="3" name="Content Placeholder 2">
            <a:extLst>
              <a:ext uri="{FF2B5EF4-FFF2-40B4-BE49-F238E27FC236}">
                <a16:creationId xmlns:a16="http://schemas.microsoft.com/office/drawing/2014/main" id="{C3436D5F-1AE3-4502-BD84-CF16453049D6}"/>
              </a:ext>
            </a:extLst>
          </p:cNvPr>
          <p:cNvSpPr>
            <a:spLocks noGrp="1"/>
          </p:cNvSpPr>
          <p:nvPr>
            <p:ph idx="1"/>
          </p:nvPr>
        </p:nvSpPr>
        <p:spPr>
          <a:xfrm>
            <a:off x="838200" y="1828800"/>
            <a:ext cx="10287000" cy="4267200"/>
          </a:xfrm>
        </p:spPr>
        <p:txBody>
          <a:bodyPr>
            <a:normAutofit lnSpcReduction="10000"/>
          </a:bodyPr>
          <a:lstStyle/>
          <a:p>
            <a:r>
              <a:rPr lang="en-US" dirty="0"/>
              <a:t>Moreover, instead of direct appropriations to the CIA, the </a:t>
            </a:r>
            <a:r>
              <a:rPr lang="en-US" dirty="0">
                <a:highlight>
                  <a:srgbClr val="FFFF00"/>
                </a:highlight>
              </a:rPr>
              <a:t>1949 Act authorizes the Agency to transfer to and receive from other government agencies “such sums as may be approved” by the Office of Management and Budget (OMB) </a:t>
            </a:r>
            <a:r>
              <a:rPr lang="en-US" dirty="0"/>
              <a:t>for any of the functions or activities authorized by the National Security Act of 1947. </a:t>
            </a:r>
            <a:r>
              <a:rPr lang="en-US" dirty="0">
                <a:highlight>
                  <a:srgbClr val="FFFF00"/>
                </a:highlight>
              </a:rPr>
              <a:t>Other agencies are also permitted to transfer or receive from the CIA such sums “without regard to any provisions of law limiting or prohibiting transfers between appropriations.” </a:t>
            </a:r>
          </a:p>
          <a:p>
            <a:r>
              <a:rPr lang="en-US" dirty="0">
                <a:highlight>
                  <a:srgbClr val="FFFF00"/>
                </a:highlight>
              </a:rPr>
              <a:t>Thus, funds for the intelligence community are first concealed in various inflated appropriation bills and then secretly transferred by OMB to the intelligence agencies after the bills are enacted.</a:t>
            </a:r>
          </a:p>
          <a:p>
            <a:pPr marL="0" indent="0">
              <a:buNone/>
            </a:pPr>
            <a:endParaRPr lang="en-US" dirty="0">
              <a:highlight>
                <a:srgbClr val="FFFF00"/>
              </a:highlight>
            </a:endParaRPr>
          </a:p>
        </p:txBody>
      </p:sp>
      <p:sp>
        <p:nvSpPr>
          <p:cNvPr id="4" name="Slide Number Placeholder 3">
            <a:extLst>
              <a:ext uri="{FF2B5EF4-FFF2-40B4-BE49-F238E27FC236}">
                <a16:creationId xmlns:a16="http://schemas.microsoft.com/office/drawing/2014/main" id="{DBB418E4-0DD2-4116-BC5C-619DF7FA5035}"/>
              </a:ext>
            </a:extLst>
          </p:cNvPr>
          <p:cNvSpPr>
            <a:spLocks noGrp="1"/>
          </p:cNvSpPr>
          <p:nvPr>
            <p:ph type="sldNum" sz="quarter" idx="12"/>
          </p:nvPr>
        </p:nvSpPr>
        <p:spPr/>
        <p:txBody>
          <a:bodyPr/>
          <a:lstStyle/>
          <a:p>
            <a:fld id="{B5B55ADC-DE6A-4321-B309-53E6522459BD}" type="slidenum">
              <a:rPr lang="en-US" altLang="en-US" smtClean="0"/>
              <a:pPr/>
              <a:t>26</a:t>
            </a:fld>
            <a:endParaRPr lang="en-US" altLang="en-US"/>
          </a:p>
        </p:txBody>
      </p:sp>
    </p:spTree>
    <p:extLst>
      <p:ext uri="{BB962C8B-B14F-4D97-AF65-F5344CB8AC3E}">
        <p14:creationId xmlns:p14="http://schemas.microsoft.com/office/powerpoint/2010/main" val="1932389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64C3-7200-42A0-88D6-D387939695DB}"/>
              </a:ext>
            </a:extLst>
          </p:cNvPr>
          <p:cNvSpPr>
            <a:spLocks noGrp="1"/>
          </p:cNvSpPr>
          <p:nvPr>
            <p:ph type="title"/>
          </p:nvPr>
        </p:nvSpPr>
        <p:spPr/>
        <p:txBody>
          <a:bodyPr/>
          <a:lstStyle/>
          <a:p>
            <a:r>
              <a:rPr lang="en-US" i="1" dirty="0"/>
              <a:t>United States v. Richardson</a:t>
            </a:r>
            <a:r>
              <a:rPr lang="en-US" dirty="0"/>
              <a:t>, 418 U.S. 166 (1974)</a:t>
            </a:r>
          </a:p>
        </p:txBody>
      </p:sp>
      <p:sp>
        <p:nvSpPr>
          <p:cNvPr id="3" name="Content Placeholder 2">
            <a:extLst>
              <a:ext uri="{FF2B5EF4-FFF2-40B4-BE49-F238E27FC236}">
                <a16:creationId xmlns:a16="http://schemas.microsoft.com/office/drawing/2014/main" id="{F2CD122E-04EF-4C07-AF05-B6EC49F9BA0D}"/>
              </a:ext>
            </a:extLst>
          </p:cNvPr>
          <p:cNvSpPr>
            <a:spLocks noGrp="1"/>
          </p:cNvSpPr>
          <p:nvPr>
            <p:ph idx="1"/>
          </p:nvPr>
        </p:nvSpPr>
        <p:spPr>
          <a:xfrm>
            <a:off x="812292" y="1847850"/>
            <a:ext cx="10287000" cy="4351338"/>
          </a:xfrm>
        </p:spPr>
        <p:txBody>
          <a:bodyPr>
            <a:normAutofit/>
          </a:bodyPr>
          <a:lstStyle/>
          <a:p>
            <a:r>
              <a:rPr lang="en-US" dirty="0"/>
              <a:t>The Statement and Account Clause</a:t>
            </a:r>
          </a:p>
          <a:p>
            <a:pPr lvl="1"/>
            <a:r>
              <a:rPr lang="en-US" dirty="0"/>
              <a:t>‘No Money shall be drawn from the Treasury, but in Consequence of Appropriations made by Law; and a regular Statement and Account of the Receipts and Expenditures of all public Money shall be published from time to time.’</a:t>
            </a:r>
          </a:p>
          <a:p>
            <a:r>
              <a:rPr lang="en-US" dirty="0">
                <a:highlight>
                  <a:srgbClr val="FFFF00"/>
                </a:highlight>
              </a:rPr>
              <a:t>Richardson asked the Treasury Department to give an accounting of the money spent by the CIA. </a:t>
            </a:r>
            <a:r>
              <a:rPr lang="en-US" dirty="0"/>
              <a:t>He then sued, asking for an accounting.</a:t>
            </a:r>
          </a:p>
          <a:p>
            <a:r>
              <a:rPr lang="en-US" dirty="0"/>
              <a:t>The lower court found that Richardson had standing to request an accounting.</a:t>
            </a:r>
          </a:p>
          <a:p>
            <a:endParaRPr lang="en-US" dirty="0"/>
          </a:p>
        </p:txBody>
      </p:sp>
      <p:sp>
        <p:nvSpPr>
          <p:cNvPr id="4" name="Slide Number Placeholder 3">
            <a:extLst>
              <a:ext uri="{FF2B5EF4-FFF2-40B4-BE49-F238E27FC236}">
                <a16:creationId xmlns:a16="http://schemas.microsoft.com/office/drawing/2014/main" id="{9CB96765-3777-448A-93FF-2527245D5DEB}"/>
              </a:ext>
            </a:extLst>
          </p:cNvPr>
          <p:cNvSpPr>
            <a:spLocks noGrp="1"/>
          </p:cNvSpPr>
          <p:nvPr>
            <p:ph type="sldNum" sz="quarter" idx="12"/>
          </p:nvPr>
        </p:nvSpPr>
        <p:spPr/>
        <p:txBody>
          <a:bodyPr/>
          <a:lstStyle/>
          <a:p>
            <a:fld id="{B5B55ADC-DE6A-4321-B309-53E6522459BD}" type="slidenum">
              <a:rPr lang="en-US" altLang="en-US" smtClean="0"/>
              <a:pPr/>
              <a:t>27</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FF757FB-6774-BB6C-FD22-906E78C16C95}"/>
                  </a:ext>
                </a:extLst>
              </p14:cNvPr>
              <p14:cNvContentPartPr/>
              <p14:nvPr/>
            </p14:nvContentPartPr>
            <p14:xfrm>
              <a:off x="779040" y="4703040"/>
              <a:ext cx="9864000" cy="1179720"/>
            </p14:xfrm>
          </p:contentPart>
        </mc:Choice>
        <mc:Fallback>
          <p:pic>
            <p:nvPicPr>
              <p:cNvPr id="5" name="Ink 4">
                <a:extLst>
                  <a:ext uri="{FF2B5EF4-FFF2-40B4-BE49-F238E27FC236}">
                    <a16:creationId xmlns:a16="http://schemas.microsoft.com/office/drawing/2014/main" id="{9FF757FB-6774-BB6C-FD22-906E78C16C95}"/>
                  </a:ext>
                </a:extLst>
              </p:cNvPr>
              <p:cNvPicPr/>
              <p:nvPr/>
            </p:nvPicPr>
            <p:blipFill>
              <a:blip r:embed="rId3"/>
              <a:stretch>
                <a:fillRect/>
              </a:stretch>
            </p:blipFill>
            <p:spPr>
              <a:xfrm>
                <a:off x="769680" y="4693680"/>
                <a:ext cx="9882720" cy="1198440"/>
              </a:xfrm>
              <a:prstGeom prst="rect">
                <a:avLst/>
              </a:prstGeom>
            </p:spPr>
          </p:pic>
        </mc:Fallback>
      </mc:AlternateContent>
    </p:spTree>
    <p:extLst>
      <p:ext uri="{BB962C8B-B14F-4D97-AF65-F5344CB8AC3E}">
        <p14:creationId xmlns:p14="http://schemas.microsoft.com/office/powerpoint/2010/main" val="1096954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3D9C-28F7-446A-9F7A-C8BC0EC0F9F1}"/>
              </a:ext>
            </a:extLst>
          </p:cNvPr>
          <p:cNvSpPr>
            <a:spLocks noGrp="1"/>
          </p:cNvSpPr>
          <p:nvPr>
            <p:ph type="title"/>
          </p:nvPr>
        </p:nvSpPr>
        <p:spPr/>
        <p:txBody>
          <a:bodyPr/>
          <a:lstStyle/>
          <a:p>
            <a:r>
              <a:rPr lang="en-US" dirty="0"/>
              <a:t>The Taxpayer Standing Problem</a:t>
            </a:r>
          </a:p>
        </p:txBody>
      </p:sp>
      <p:sp>
        <p:nvSpPr>
          <p:cNvPr id="3" name="Content Placeholder 2">
            <a:extLst>
              <a:ext uri="{FF2B5EF4-FFF2-40B4-BE49-F238E27FC236}">
                <a16:creationId xmlns:a16="http://schemas.microsoft.com/office/drawing/2014/main" id="{2F156197-394A-4BB8-B427-2D32B7626B0D}"/>
              </a:ext>
            </a:extLst>
          </p:cNvPr>
          <p:cNvSpPr>
            <a:spLocks noGrp="1"/>
          </p:cNvSpPr>
          <p:nvPr>
            <p:ph idx="1"/>
          </p:nvPr>
        </p:nvSpPr>
        <p:spPr>
          <a:xfrm>
            <a:off x="838200" y="1825625"/>
            <a:ext cx="9906000" cy="4351338"/>
          </a:xfrm>
        </p:spPr>
        <p:txBody>
          <a:bodyPr/>
          <a:lstStyle/>
          <a:p>
            <a:r>
              <a:rPr lang="en-US" dirty="0"/>
              <a:t>Taxpayers can get standing if the government is spending money unconstitutionally – </a:t>
            </a:r>
            <a:r>
              <a:rPr lang="en-US" i="1" dirty="0" err="1"/>
              <a:t>Flast</a:t>
            </a:r>
            <a:r>
              <a:rPr lang="en-US" dirty="0"/>
              <a:t>.</a:t>
            </a:r>
          </a:p>
          <a:p>
            <a:pPr lvl="1"/>
            <a:r>
              <a:rPr lang="en-US" dirty="0"/>
              <a:t>This was pretty much limited to establishment clause cases, and I would not bet on those precedents today.</a:t>
            </a:r>
          </a:p>
          <a:p>
            <a:r>
              <a:rPr lang="en-US" dirty="0"/>
              <a:t>Taxpayers cannot get standing to complain about government policy. </a:t>
            </a:r>
          </a:p>
        </p:txBody>
      </p:sp>
      <p:sp>
        <p:nvSpPr>
          <p:cNvPr id="4" name="Slide Number Placeholder 3">
            <a:extLst>
              <a:ext uri="{FF2B5EF4-FFF2-40B4-BE49-F238E27FC236}">
                <a16:creationId xmlns:a16="http://schemas.microsoft.com/office/drawing/2014/main" id="{FA57B88E-56AD-4F18-AF86-9881255325FC}"/>
              </a:ext>
            </a:extLst>
          </p:cNvPr>
          <p:cNvSpPr>
            <a:spLocks noGrp="1"/>
          </p:cNvSpPr>
          <p:nvPr>
            <p:ph type="sldNum" sz="quarter" idx="12"/>
          </p:nvPr>
        </p:nvSpPr>
        <p:spPr/>
        <p:txBody>
          <a:bodyPr/>
          <a:lstStyle/>
          <a:p>
            <a:fld id="{B5B55ADC-DE6A-4321-B309-53E6522459BD}" type="slidenum">
              <a:rPr lang="en-US" altLang="en-US" smtClean="0"/>
              <a:pPr/>
              <a:t>28</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E1AE7F2-4752-6FBE-6882-668B5CCE7FE7}"/>
                  </a:ext>
                </a:extLst>
              </p14:cNvPr>
              <p14:cNvContentPartPr/>
              <p14:nvPr/>
            </p14:nvContentPartPr>
            <p14:xfrm>
              <a:off x="3459600" y="2068200"/>
              <a:ext cx="5182560" cy="1269720"/>
            </p14:xfrm>
          </p:contentPart>
        </mc:Choice>
        <mc:Fallback>
          <p:pic>
            <p:nvPicPr>
              <p:cNvPr id="5" name="Ink 4">
                <a:extLst>
                  <a:ext uri="{FF2B5EF4-FFF2-40B4-BE49-F238E27FC236}">
                    <a16:creationId xmlns:a16="http://schemas.microsoft.com/office/drawing/2014/main" id="{1E1AE7F2-4752-6FBE-6882-668B5CCE7FE7}"/>
                  </a:ext>
                </a:extLst>
              </p:cNvPr>
              <p:cNvPicPr/>
              <p:nvPr/>
            </p:nvPicPr>
            <p:blipFill>
              <a:blip r:embed="rId3"/>
              <a:stretch>
                <a:fillRect/>
              </a:stretch>
            </p:blipFill>
            <p:spPr>
              <a:xfrm>
                <a:off x="3450240" y="2058840"/>
                <a:ext cx="5201280" cy="1288440"/>
              </a:xfrm>
              <a:prstGeom prst="rect">
                <a:avLst/>
              </a:prstGeom>
            </p:spPr>
          </p:pic>
        </mc:Fallback>
      </mc:AlternateContent>
    </p:spTree>
    <p:extLst>
      <p:ext uri="{BB962C8B-B14F-4D97-AF65-F5344CB8AC3E}">
        <p14:creationId xmlns:p14="http://schemas.microsoft.com/office/powerpoint/2010/main" val="3944770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EFD39-EAD3-47C3-8238-0CF8B534CB00}"/>
              </a:ext>
            </a:extLst>
          </p:cNvPr>
          <p:cNvSpPr>
            <a:spLocks noGrp="1"/>
          </p:cNvSpPr>
          <p:nvPr>
            <p:ph type="title"/>
          </p:nvPr>
        </p:nvSpPr>
        <p:spPr/>
        <p:txBody>
          <a:bodyPr/>
          <a:lstStyle/>
          <a:p>
            <a:r>
              <a:rPr lang="en-US" dirty="0"/>
              <a:t>Richardson at the United States Supreme Court </a:t>
            </a:r>
          </a:p>
        </p:txBody>
      </p:sp>
      <p:sp>
        <p:nvSpPr>
          <p:cNvPr id="3" name="Content Placeholder 2">
            <a:extLst>
              <a:ext uri="{FF2B5EF4-FFF2-40B4-BE49-F238E27FC236}">
                <a16:creationId xmlns:a16="http://schemas.microsoft.com/office/drawing/2014/main" id="{478A16C2-C9C1-4CDE-A807-2473C67E60AC}"/>
              </a:ext>
            </a:extLst>
          </p:cNvPr>
          <p:cNvSpPr>
            <a:spLocks noGrp="1"/>
          </p:cNvSpPr>
          <p:nvPr>
            <p:ph idx="1"/>
          </p:nvPr>
        </p:nvSpPr>
        <p:spPr>
          <a:xfrm>
            <a:off x="838200" y="1825625"/>
            <a:ext cx="10363200" cy="4351338"/>
          </a:xfrm>
        </p:spPr>
        <p:txBody>
          <a:bodyPr>
            <a:normAutofit/>
          </a:bodyPr>
          <a:lstStyle/>
          <a:p>
            <a:r>
              <a:rPr lang="en-US" dirty="0">
                <a:highlight>
                  <a:srgbClr val="FFFF00"/>
                </a:highlight>
              </a:rPr>
              <a:t>The court found that he did not have standing because he was not complaining of unconstitutional spending. </a:t>
            </a:r>
          </a:p>
          <a:p>
            <a:r>
              <a:rPr lang="en-US" dirty="0"/>
              <a:t>As dicta: it is clear that Congress has plenary power to exact any reporting and accounting it considers appropriate in the public interest. It is therefore open to serious question whether the Framers of the Constitution ever imagined that general directives to the Congress or the Executive would be subject to enforcement by an individual citizen. …historical analysis of the genesis of cl. 7 suggests that it was intended to permit some degree of secrecy of governmental operations. </a:t>
            </a:r>
          </a:p>
          <a:p>
            <a:endParaRPr lang="en-US" dirty="0"/>
          </a:p>
        </p:txBody>
      </p:sp>
      <p:sp>
        <p:nvSpPr>
          <p:cNvPr id="4" name="Slide Number Placeholder 3">
            <a:extLst>
              <a:ext uri="{FF2B5EF4-FFF2-40B4-BE49-F238E27FC236}">
                <a16:creationId xmlns:a16="http://schemas.microsoft.com/office/drawing/2014/main" id="{8C0B7A16-1FEF-4DD6-B0AD-1DE3F971C15F}"/>
              </a:ext>
            </a:extLst>
          </p:cNvPr>
          <p:cNvSpPr>
            <a:spLocks noGrp="1"/>
          </p:cNvSpPr>
          <p:nvPr>
            <p:ph type="sldNum" sz="quarter" idx="12"/>
          </p:nvPr>
        </p:nvSpPr>
        <p:spPr/>
        <p:txBody>
          <a:bodyPr/>
          <a:lstStyle/>
          <a:p>
            <a:fld id="{B5B55ADC-DE6A-4321-B309-53E6522459BD}" type="slidenum">
              <a:rPr lang="en-US" altLang="en-US" smtClean="0"/>
              <a:pPr/>
              <a:t>29</a:t>
            </a:fld>
            <a:endParaRPr lang="en-US" altLang="en-US"/>
          </a:p>
        </p:txBody>
      </p:sp>
    </p:spTree>
    <p:extLst>
      <p:ext uri="{BB962C8B-B14F-4D97-AF65-F5344CB8AC3E}">
        <p14:creationId xmlns:p14="http://schemas.microsoft.com/office/powerpoint/2010/main" val="37760887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512C-1A7D-4255-8BFB-5535FEF42E5E}"/>
              </a:ext>
            </a:extLst>
          </p:cNvPr>
          <p:cNvSpPr>
            <a:spLocks noGrp="1"/>
          </p:cNvSpPr>
          <p:nvPr>
            <p:ph type="title"/>
          </p:nvPr>
        </p:nvSpPr>
        <p:spPr/>
        <p:txBody>
          <a:bodyPr/>
          <a:lstStyle/>
          <a:p>
            <a:r>
              <a:rPr lang="en-US" dirty="0"/>
              <a:t>CURTAILING PRIVATE MILITARY ACTIONS</a:t>
            </a:r>
          </a:p>
        </p:txBody>
      </p:sp>
      <p:sp>
        <p:nvSpPr>
          <p:cNvPr id="5" name="Text Placeholder 4">
            <a:extLst>
              <a:ext uri="{FF2B5EF4-FFF2-40B4-BE49-F238E27FC236}">
                <a16:creationId xmlns:a16="http://schemas.microsoft.com/office/drawing/2014/main" id="{00F9D68C-D2B4-4E16-AA7F-F2EB60800F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9DEE2F4-1430-47D3-A816-6FE9DE0FF481}"/>
              </a:ext>
            </a:extLst>
          </p:cNvPr>
          <p:cNvSpPr>
            <a:spLocks noGrp="1"/>
          </p:cNvSpPr>
          <p:nvPr>
            <p:ph type="sldNum" sz="quarter" idx="12"/>
          </p:nvPr>
        </p:nvSpPr>
        <p:spPr/>
        <p:txBody>
          <a:bodyPr/>
          <a:lstStyle/>
          <a:p>
            <a:fld id="{B5B55ADC-DE6A-4321-B309-53E6522459BD}" type="slidenum">
              <a:rPr lang="en-US" altLang="en-US" smtClean="0"/>
              <a:pPr/>
              <a:t>3</a:t>
            </a:fld>
            <a:endParaRPr lang="en-US" altLang="en-US"/>
          </a:p>
        </p:txBody>
      </p:sp>
    </p:spTree>
    <p:extLst>
      <p:ext uri="{BB962C8B-B14F-4D97-AF65-F5344CB8AC3E}">
        <p14:creationId xmlns:p14="http://schemas.microsoft.com/office/powerpoint/2010/main" val="4036410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B343-A80E-4293-9DFC-837EB739EECC}"/>
              </a:ext>
            </a:extLst>
          </p:cNvPr>
          <p:cNvSpPr>
            <a:spLocks noGrp="1"/>
          </p:cNvSpPr>
          <p:nvPr>
            <p:ph type="title"/>
          </p:nvPr>
        </p:nvSpPr>
        <p:spPr/>
        <p:txBody>
          <a:bodyPr/>
          <a:lstStyle/>
          <a:p>
            <a:r>
              <a:rPr lang="en-US" dirty="0"/>
              <a:t>CIA Activities in Chile</a:t>
            </a:r>
          </a:p>
        </p:txBody>
      </p:sp>
      <p:sp>
        <p:nvSpPr>
          <p:cNvPr id="3" name="Content Placeholder 2">
            <a:extLst>
              <a:ext uri="{FF2B5EF4-FFF2-40B4-BE49-F238E27FC236}">
                <a16:creationId xmlns:a16="http://schemas.microsoft.com/office/drawing/2014/main" id="{DA9C1D51-6B93-49F5-8AC4-77A9131A5F37}"/>
              </a:ext>
            </a:extLst>
          </p:cNvPr>
          <p:cNvSpPr>
            <a:spLocks noGrp="1"/>
          </p:cNvSpPr>
          <p:nvPr>
            <p:ph idx="1"/>
          </p:nvPr>
        </p:nvSpPr>
        <p:spPr>
          <a:xfrm>
            <a:off x="609600" y="1524000"/>
            <a:ext cx="10744200" cy="4652963"/>
          </a:xfrm>
        </p:spPr>
        <p:txBody>
          <a:bodyPr>
            <a:normAutofit fontScale="92500" lnSpcReduction="10000"/>
          </a:bodyPr>
          <a:lstStyle/>
          <a:p>
            <a:r>
              <a:rPr lang="en-US" dirty="0"/>
              <a:t>At the direction of the White House and interagency policy coordination committees, </a:t>
            </a:r>
            <a:r>
              <a:rPr lang="en-US" dirty="0">
                <a:highlight>
                  <a:srgbClr val="FFFF00"/>
                </a:highlight>
              </a:rPr>
              <a:t>CIA undertook : : : sustained propaganda efforts, including financial support for major news media, against Allende and other Marxists. </a:t>
            </a:r>
          </a:p>
          <a:p>
            <a:r>
              <a:rPr lang="en-US" dirty="0">
                <a:highlight>
                  <a:srgbClr val="FFFF00"/>
                </a:highlight>
              </a:rPr>
              <a:t>President Nixon instructed Helms and the CIA not to inform the 40 Committee (then the executive decision-making body on covert operations), the State or Defense Departments, or the ambassador in Santiago. </a:t>
            </a:r>
            <a:r>
              <a:rPr lang="en-US" dirty="0"/>
              <a:t>Staff of the S. Select Comm. to Study Governmental Operations with Respect to Intelligence Activities,</a:t>
            </a:r>
          </a:p>
          <a:p>
            <a:r>
              <a:rPr lang="en-US" dirty="0"/>
              <a:t>Support for Coup in 1970.</a:t>
            </a:r>
          </a:p>
          <a:p>
            <a:r>
              <a:rPr lang="en-US" dirty="0"/>
              <a:t>Awareness of Coup Plotting in 1973. Because CIA did not discourage the takeover and had sought to instigate a coup in 1970—probably appeared to condone it.</a:t>
            </a:r>
          </a:p>
        </p:txBody>
      </p:sp>
      <p:sp>
        <p:nvSpPr>
          <p:cNvPr id="4" name="Slide Number Placeholder 3">
            <a:extLst>
              <a:ext uri="{FF2B5EF4-FFF2-40B4-BE49-F238E27FC236}">
                <a16:creationId xmlns:a16="http://schemas.microsoft.com/office/drawing/2014/main" id="{06828B4B-5BBC-4CEF-B150-0DABCF7715B9}"/>
              </a:ext>
            </a:extLst>
          </p:cNvPr>
          <p:cNvSpPr>
            <a:spLocks noGrp="1"/>
          </p:cNvSpPr>
          <p:nvPr>
            <p:ph type="sldNum" sz="quarter" idx="12"/>
          </p:nvPr>
        </p:nvSpPr>
        <p:spPr/>
        <p:txBody>
          <a:bodyPr/>
          <a:lstStyle/>
          <a:p>
            <a:fld id="{B5B55ADC-DE6A-4321-B309-53E6522459BD}" type="slidenum">
              <a:rPr lang="en-US" altLang="en-US" smtClean="0"/>
              <a:pPr/>
              <a:t>30</a:t>
            </a:fld>
            <a:endParaRPr lang="en-US" altLang="en-US"/>
          </a:p>
        </p:txBody>
      </p:sp>
    </p:spTree>
    <p:extLst>
      <p:ext uri="{BB962C8B-B14F-4D97-AF65-F5344CB8AC3E}">
        <p14:creationId xmlns:p14="http://schemas.microsoft.com/office/powerpoint/2010/main" val="2411117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5F891-E139-46AA-A8BE-105AE930CF03}"/>
              </a:ext>
            </a:extLst>
          </p:cNvPr>
          <p:cNvSpPr>
            <a:spLocks noGrp="1"/>
          </p:cNvSpPr>
          <p:nvPr>
            <p:ph type="title"/>
          </p:nvPr>
        </p:nvSpPr>
        <p:spPr/>
        <p:txBody>
          <a:bodyPr/>
          <a:lstStyle/>
          <a:p>
            <a:r>
              <a:rPr lang="en-US" dirty="0"/>
              <a:t>What was the Effect on Congress?</a:t>
            </a:r>
          </a:p>
        </p:txBody>
      </p:sp>
      <p:sp>
        <p:nvSpPr>
          <p:cNvPr id="3" name="Content Placeholder 2">
            <a:extLst>
              <a:ext uri="{FF2B5EF4-FFF2-40B4-BE49-F238E27FC236}">
                <a16:creationId xmlns:a16="http://schemas.microsoft.com/office/drawing/2014/main" id="{D920D86D-515E-43A9-BD1B-BC4B84BE5C30}"/>
              </a:ext>
            </a:extLst>
          </p:cNvPr>
          <p:cNvSpPr>
            <a:spLocks noGrp="1"/>
          </p:cNvSpPr>
          <p:nvPr>
            <p:ph idx="1"/>
          </p:nvPr>
        </p:nvSpPr>
        <p:spPr>
          <a:xfrm>
            <a:off x="838200" y="1825625"/>
            <a:ext cx="10515600" cy="4351338"/>
          </a:xfrm>
        </p:spPr>
        <p:txBody>
          <a:bodyPr/>
          <a:lstStyle/>
          <a:p>
            <a:pPr lvl="0"/>
            <a:r>
              <a:rPr lang="en-US" dirty="0"/>
              <a:t>CIA covert actions in Chile during the 1960s and early 1970s, designed to discredit left-leaning political leaders and to prevent them from assuming power, along with Watergate and the Southeast Asia war, all served to focus public attention on the CIA and crystalize congressional determination to investigate intelligence abuses.</a:t>
            </a:r>
          </a:p>
          <a:p>
            <a:pPr lvl="0"/>
            <a:r>
              <a:rPr lang="en-US" dirty="0">
                <a:highlight>
                  <a:srgbClr val="FFFF00"/>
                </a:highlight>
              </a:rPr>
              <a:t>This leads to the War Powers Resolution and the Hughes Ryan Amendment, discussed in a previous chapter.</a:t>
            </a:r>
          </a:p>
          <a:p>
            <a:pPr lvl="0"/>
            <a:r>
              <a:rPr lang="en-US" dirty="0"/>
              <a:t>For this discussion, the key is that both impose a reporting requirement on the President for sending in troops and for covert actions by the CIA that go beyond intelligence gathering.</a:t>
            </a:r>
          </a:p>
          <a:p>
            <a:endParaRPr lang="en-US" dirty="0"/>
          </a:p>
        </p:txBody>
      </p:sp>
      <p:sp>
        <p:nvSpPr>
          <p:cNvPr id="4" name="Slide Number Placeholder 3">
            <a:extLst>
              <a:ext uri="{FF2B5EF4-FFF2-40B4-BE49-F238E27FC236}">
                <a16:creationId xmlns:a16="http://schemas.microsoft.com/office/drawing/2014/main" id="{0555732A-C70D-475F-8250-7A58EA429C27}"/>
              </a:ext>
            </a:extLst>
          </p:cNvPr>
          <p:cNvSpPr>
            <a:spLocks noGrp="1"/>
          </p:cNvSpPr>
          <p:nvPr>
            <p:ph type="sldNum" sz="quarter" idx="12"/>
          </p:nvPr>
        </p:nvSpPr>
        <p:spPr/>
        <p:txBody>
          <a:bodyPr/>
          <a:lstStyle/>
          <a:p>
            <a:fld id="{B5B55ADC-DE6A-4321-B309-53E6522459BD}" type="slidenum">
              <a:rPr lang="en-US" altLang="en-US" smtClean="0"/>
              <a:pPr/>
              <a:t>31</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D755D890-0E44-F81D-0378-365CA3AAAA12}"/>
                  </a:ext>
                </a:extLst>
              </p14:cNvPr>
              <p14:cNvContentPartPr/>
              <p14:nvPr/>
            </p14:nvContentPartPr>
            <p14:xfrm>
              <a:off x="1561320" y="4270680"/>
              <a:ext cx="8346240" cy="536760"/>
            </p14:xfrm>
          </p:contentPart>
        </mc:Choice>
        <mc:Fallback>
          <p:pic>
            <p:nvPicPr>
              <p:cNvPr id="5" name="Ink 4">
                <a:extLst>
                  <a:ext uri="{FF2B5EF4-FFF2-40B4-BE49-F238E27FC236}">
                    <a16:creationId xmlns:a16="http://schemas.microsoft.com/office/drawing/2014/main" id="{D755D890-0E44-F81D-0378-365CA3AAAA12}"/>
                  </a:ext>
                </a:extLst>
              </p:cNvPr>
              <p:cNvPicPr/>
              <p:nvPr/>
            </p:nvPicPr>
            <p:blipFill>
              <a:blip r:embed="rId3"/>
              <a:stretch>
                <a:fillRect/>
              </a:stretch>
            </p:blipFill>
            <p:spPr>
              <a:xfrm>
                <a:off x="1551960" y="4261320"/>
                <a:ext cx="8364960" cy="555480"/>
              </a:xfrm>
              <a:prstGeom prst="rect">
                <a:avLst/>
              </a:prstGeom>
            </p:spPr>
          </p:pic>
        </mc:Fallback>
      </mc:AlternateContent>
    </p:spTree>
    <p:extLst>
      <p:ext uri="{BB962C8B-B14F-4D97-AF65-F5344CB8AC3E}">
        <p14:creationId xmlns:p14="http://schemas.microsoft.com/office/powerpoint/2010/main" val="3220248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a:extLst>
              <a:ext uri="{FF2B5EF4-FFF2-40B4-BE49-F238E27FC236}">
                <a16:creationId xmlns:a16="http://schemas.microsoft.com/office/drawing/2014/main" id="{936AE243-0212-4AB2-AF03-DBBBB6D3CBEF}"/>
              </a:ext>
            </a:extLst>
          </p:cNvPr>
          <p:cNvSpPr>
            <a:spLocks noGrp="1" noChangeArrowheads="1"/>
          </p:cNvSpPr>
          <p:nvPr>
            <p:ph type="title"/>
          </p:nvPr>
        </p:nvSpPr>
        <p:spPr/>
        <p:txBody>
          <a:bodyPr/>
          <a:lstStyle/>
          <a:p>
            <a:r>
              <a:rPr lang="en-US" altLang="en-US"/>
              <a:t>‘‘Plausible Deniability’’</a:t>
            </a:r>
          </a:p>
        </p:txBody>
      </p:sp>
      <p:sp>
        <p:nvSpPr>
          <p:cNvPr id="241667" name="Rectangle 3">
            <a:extLst>
              <a:ext uri="{FF2B5EF4-FFF2-40B4-BE49-F238E27FC236}">
                <a16:creationId xmlns:a16="http://schemas.microsoft.com/office/drawing/2014/main" id="{CCD9E423-C4E0-41D5-9F88-AA536F38BD59}"/>
              </a:ext>
            </a:extLst>
          </p:cNvPr>
          <p:cNvSpPr>
            <a:spLocks noGrp="1" noChangeArrowheads="1"/>
          </p:cNvSpPr>
          <p:nvPr>
            <p:ph idx="1"/>
          </p:nvPr>
        </p:nvSpPr>
        <p:spPr>
          <a:xfrm>
            <a:off x="838200" y="1825625"/>
            <a:ext cx="10363200" cy="4351338"/>
          </a:xfrm>
        </p:spPr>
        <p:txBody>
          <a:bodyPr>
            <a:normAutofit lnSpcReduction="10000"/>
          </a:bodyPr>
          <a:lstStyle/>
          <a:p>
            <a:pPr>
              <a:lnSpc>
                <a:spcPct val="90000"/>
              </a:lnSpc>
            </a:pPr>
            <a:r>
              <a:rPr lang="en-US" altLang="en-US" dirty="0"/>
              <a:t>How can plausible deniability let subordinates hijack policy?</a:t>
            </a:r>
          </a:p>
          <a:p>
            <a:pPr>
              <a:lnSpc>
                <a:spcPct val="90000"/>
              </a:lnSpc>
            </a:pPr>
            <a:r>
              <a:rPr lang="en-US" altLang="en-US" dirty="0"/>
              <a:t>How does the Hughes-Ryan Amendment try to end plausible deniability, as well as don’t ask, don’t tell for Congressional oversight?</a:t>
            </a:r>
          </a:p>
          <a:p>
            <a:pPr lvl="1">
              <a:lnSpc>
                <a:spcPct val="90000"/>
              </a:lnSpc>
            </a:pPr>
            <a:r>
              <a:rPr lang="en-US" altLang="en-US" dirty="0"/>
              <a:t>What does this tell us about question of whether CIA is authorized to carry out covert actions?</a:t>
            </a:r>
          </a:p>
          <a:p>
            <a:pPr>
              <a:lnSpc>
                <a:spcPct val="90000"/>
              </a:lnSpc>
            </a:pPr>
            <a:r>
              <a:rPr lang="en-US" altLang="en-US" dirty="0"/>
              <a:t>The core problem is the limited the recourse if the president does not comply with this law.</a:t>
            </a:r>
          </a:p>
          <a:p>
            <a:pPr lvl="1"/>
            <a:r>
              <a:rPr lang="en-US" altLang="en-US" dirty="0"/>
              <a:t>Cut off funding, which can be politically difficult</a:t>
            </a:r>
          </a:p>
          <a:p>
            <a:pPr lvl="1"/>
            <a:r>
              <a:rPr lang="en-US" altLang="en-US" dirty="0"/>
              <a:t>Impeach the president.</a:t>
            </a:r>
          </a:p>
          <a:p>
            <a:pPr lvl="1"/>
            <a:endParaRPr lang="en-US" altLang="en-US" dirty="0"/>
          </a:p>
        </p:txBody>
      </p:sp>
      <p:sp>
        <p:nvSpPr>
          <p:cNvPr id="6" name="Slide Number Placeholder 5">
            <a:extLst>
              <a:ext uri="{FF2B5EF4-FFF2-40B4-BE49-F238E27FC236}">
                <a16:creationId xmlns:a16="http://schemas.microsoft.com/office/drawing/2014/main" id="{E70EFDAB-1A01-424F-B8ED-F41EEF0A8B96}"/>
              </a:ext>
            </a:extLst>
          </p:cNvPr>
          <p:cNvSpPr>
            <a:spLocks noGrp="1"/>
          </p:cNvSpPr>
          <p:nvPr>
            <p:ph type="sldNum" sz="quarter" idx="12"/>
          </p:nvPr>
        </p:nvSpPr>
        <p:spPr/>
        <p:txBody>
          <a:bodyPr/>
          <a:lstStyle/>
          <a:p>
            <a:fld id="{C43558D2-6D6B-4AC0-AA36-C291450B6D0F}" type="slidenum">
              <a:rPr lang="en-US" altLang="en-US"/>
              <a:pPr/>
              <a:t>32</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C675A22-BBBF-EE26-D692-FBDC892688B2}"/>
                  </a:ext>
                </a:extLst>
              </p14:cNvPr>
              <p14:cNvContentPartPr/>
              <p14:nvPr/>
            </p14:nvContentPartPr>
            <p14:xfrm>
              <a:off x="491400" y="362520"/>
              <a:ext cx="8320320" cy="5782680"/>
            </p14:xfrm>
          </p:contentPart>
        </mc:Choice>
        <mc:Fallback>
          <p:pic>
            <p:nvPicPr>
              <p:cNvPr id="2" name="Ink 1">
                <a:extLst>
                  <a:ext uri="{FF2B5EF4-FFF2-40B4-BE49-F238E27FC236}">
                    <a16:creationId xmlns:a16="http://schemas.microsoft.com/office/drawing/2014/main" id="{DC675A22-BBBF-EE26-D692-FBDC892688B2}"/>
                  </a:ext>
                </a:extLst>
              </p:cNvPr>
              <p:cNvPicPr/>
              <p:nvPr/>
            </p:nvPicPr>
            <p:blipFill>
              <a:blip r:embed="rId3"/>
              <a:stretch>
                <a:fillRect/>
              </a:stretch>
            </p:blipFill>
            <p:spPr>
              <a:xfrm>
                <a:off x="482040" y="353160"/>
                <a:ext cx="8339040" cy="5801400"/>
              </a:xfrm>
              <a:prstGeom prst="rect">
                <a:avLst/>
              </a:prstGeom>
            </p:spPr>
          </p:pic>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D26B9C6-56EC-4BB3-B5C2-9041BDCBE2BD}"/>
              </a:ext>
            </a:extLst>
          </p:cNvPr>
          <p:cNvSpPr>
            <a:spLocks noGrp="1" noChangeArrowheads="1"/>
          </p:cNvSpPr>
          <p:nvPr>
            <p:ph type="ctrTitle"/>
          </p:nvPr>
        </p:nvSpPr>
        <p:spPr/>
        <p:txBody>
          <a:bodyPr/>
          <a:lstStyle/>
          <a:p>
            <a:r>
              <a:rPr lang="en-US" altLang="en-US" dirty="0"/>
              <a:t>Iran-Contra</a:t>
            </a:r>
          </a:p>
        </p:txBody>
      </p:sp>
      <p:sp>
        <p:nvSpPr>
          <p:cNvPr id="4099" name="Rectangle 4">
            <a:extLst>
              <a:ext uri="{FF2B5EF4-FFF2-40B4-BE49-F238E27FC236}">
                <a16:creationId xmlns:a16="http://schemas.microsoft.com/office/drawing/2014/main" id="{E9B23381-FB76-407E-8DA5-E6D2BAE6228F}"/>
              </a:ext>
            </a:extLst>
          </p:cNvPr>
          <p:cNvSpPr>
            <a:spLocks noGrp="1" noChangeArrowheads="1"/>
          </p:cNvSpPr>
          <p:nvPr>
            <p:ph type="subTitle" idx="1"/>
          </p:nvPr>
        </p:nvSpPr>
        <p:spPr/>
        <p:txBody>
          <a:bodyPr/>
          <a:lstStyle/>
          <a:p>
            <a:pPr eaLnBrk="1" hangingPunct="1"/>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76581-C1F8-4D06-99D3-DC7AD4B591D9}"/>
              </a:ext>
            </a:extLst>
          </p:cNvPr>
          <p:cNvSpPr>
            <a:spLocks noGrp="1"/>
          </p:cNvSpPr>
          <p:nvPr>
            <p:ph type="title"/>
          </p:nvPr>
        </p:nvSpPr>
        <p:spPr/>
        <p:txBody>
          <a:bodyPr/>
          <a:lstStyle/>
          <a:p>
            <a:r>
              <a:rPr lang="en-US" dirty="0"/>
              <a:t>Hostage taking in Lebanon Starts the Story</a:t>
            </a:r>
          </a:p>
        </p:txBody>
      </p:sp>
      <p:sp>
        <p:nvSpPr>
          <p:cNvPr id="3" name="Content Placeholder 2">
            <a:extLst>
              <a:ext uri="{FF2B5EF4-FFF2-40B4-BE49-F238E27FC236}">
                <a16:creationId xmlns:a16="http://schemas.microsoft.com/office/drawing/2014/main" id="{6F2F5D40-565E-4C66-90CC-A9A8BE300EC4}"/>
              </a:ext>
            </a:extLst>
          </p:cNvPr>
          <p:cNvSpPr>
            <a:spLocks noGrp="1"/>
          </p:cNvSpPr>
          <p:nvPr>
            <p:ph idx="1"/>
          </p:nvPr>
        </p:nvSpPr>
        <p:spPr>
          <a:xfrm>
            <a:off x="838200" y="1825625"/>
            <a:ext cx="10363200" cy="4351338"/>
          </a:xfrm>
        </p:spPr>
        <p:txBody>
          <a:bodyPr>
            <a:normAutofit lnSpcReduction="10000"/>
          </a:bodyPr>
          <a:lstStyle/>
          <a:p>
            <a:r>
              <a:rPr lang="en-US" altLang="en-US" dirty="0"/>
              <a:t>The US Embassy Hostages in Iran as Backdrop</a:t>
            </a:r>
          </a:p>
          <a:p>
            <a:pPr lvl="1"/>
            <a:r>
              <a:rPr lang="en-US" altLang="en-US" dirty="0"/>
              <a:t>Carter negotiated the release of the hostages, with part of the deal being the basis for Dames v. Moore, which we discussed in an earlier chapter.</a:t>
            </a:r>
          </a:p>
          <a:p>
            <a:pPr lvl="1"/>
            <a:r>
              <a:rPr lang="en-US" altLang="en-US" dirty="0">
                <a:highlight>
                  <a:srgbClr val="FFFF00"/>
                </a:highlight>
              </a:rPr>
              <a:t>Reagan saw the hostages as fatally weakening the Carter presidency. </a:t>
            </a:r>
            <a:endParaRPr lang="en-US" dirty="0">
              <a:highlight>
                <a:srgbClr val="FFFF00"/>
              </a:highlight>
            </a:endParaRPr>
          </a:p>
          <a:p>
            <a:r>
              <a:rPr lang="en-US" dirty="0"/>
              <a:t>US hostages, along those from other countries, were taken in Lebanon early in Reagan’s presidency.</a:t>
            </a:r>
          </a:p>
          <a:p>
            <a:pPr lvl="1"/>
            <a:r>
              <a:rPr lang="en-US" dirty="0">
                <a:highlight>
                  <a:srgbClr val="FFFF00"/>
                </a:highlight>
              </a:rPr>
              <a:t>This upset Reagan personally and was bad political publicity.</a:t>
            </a:r>
          </a:p>
          <a:p>
            <a:r>
              <a:rPr lang="en-US" dirty="0"/>
              <a:t>Other countries were negotiating deals to ransom their hostages, but Reagan took a no-negotiating with terrorist's position. </a:t>
            </a:r>
          </a:p>
        </p:txBody>
      </p:sp>
      <p:sp>
        <p:nvSpPr>
          <p:cNvPr id="4" name="Slide Number Placeholder 3">
            <a:extLst>
              <a:ext uri="{FF2B5EF4-FFF2-40B4-BE49-F238E27FC236}">
                <a16:creationId xmlns:a16="http://schemas.microsoft.com/office/drawing/2014/main" id="{58D9E229-99FD-43CD-9028-0F16AE7365B2}"/>
              </a:ext>
            </a:extLst>
          </p:cNvPr>
          <p:cNvSpPr>
            <a:spLocks noGrp="1"/>
          </p:cNvSpPr>
          <p:nvPr>
            <p:ph type="sldNum" sz="quarter" idx="12"/>
          </p:nvPr>
        </p:nvSpPr>
        <p:spPr/>
        <p:txBody>
          <a:bodyPr/>
          <a:lstStyle/>
          <a:p>
            <a:fld id="{B5B55ADC-DE6A-4321-B309-53E6522459BD}" type="slidenum">
              <a:rPr lang="en-US" altLang="en-US" smtClean="0"/>
              <a:pPr/>
              <a:t>34</a:t>
            </a:fld>
            <a:endParaRPr lang="en-US" altLang="en-US"/>
          </a:p>
        </p:txBody>
      </p:sp>
    </p:spTree>
    <p:extLst>
      <p:ext uri="{BB962C8B-B14F-4D97-AF65-F5344CB8AC3E}">
        <p14:creationId xmlns:p14="http://schemas.microsoft.com/office/powerpoint/2010/main" val="4189378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0B3552CE-149D-4A87-96D3-37A7523CD35C}"/>
              </a:ext>
            </a:extLst>
          </p:cNvPr>
          <p:cNvSpPr>
            <a:spLocks noGrp="1" noChangeArrowheads="1"/>
          </p:cNvSpPr>
          <p:nvPr>
            <p:ph type="title"/>
          </p:nvPr>
        </p:nvSpPr>
        <p:spPr/>
        <p:txBody>
          <a:bodyPr/>
          <a:lstStyle/>
          <a:p>
            <a:pPr eaLnBrk="1" hangingPunct="1"/>
            <a:r>
              <a:rPr lang="en-US" altLang="en-US"/>
              <a:t>Iran and Iraq</a:t>
            </a:r>
          </a:p>
        </p:txBody>
      </p:sp>
      <p:sp>
        <p:nvSpPr>
          <p:cNvPr id="7172" name="Rectangle 3">
            <a:extLst>
              <a:ext uri="{FF2B5EF4-FFF2-40B4-BE49-F238E27FC236}">
                <a16:creationId xmlns:a16="http://schemas.microsoft.com/office/drawing/2014/main" id="{EBAD2E6E-C41B-4ACD-9B29-D665182205C5}"/>
              </a:ext>
            </a:extLst>
          </p:cNvPr>
          <p:cNvSpPr>
            <a:spLocks noGrp="1" noChangeArrowheads="1"/>
          </p:cNvSpPr>
          <p:nvPr>
            <p:ph idx="1"/>
          </p:nvPr>
        </p:nvSpPr>
        <p:spPr>
          <a:xfrm>
            <a:off x="838200" y="1825625"/>
            <a:ext cx="9601200" cy="4351338"/>
          </a:xfrm>
        </p:spPr>
        <p:txBody>
          <a:bodyPr>
            <a:normAutofit fontScale="92500" lnSpcReduction="20000"/>
          </a:bodyPr>
          <a:lstStyle/>
          <a:p>
            <a:pPr eaLnBrk="1" hangingPunct="1"/>
            <a:r>
              <a:rPr lang="en-US" altLang="en-US" dirty="0"/>
              <a:t>The CIA helped install the Shah of Iran and he was a close ally of the US</a:t>
            </a:r>
          </a:p>
          <a:p>
            <a:pPr eaLnBrk="1" hangingPunct="1"/>
            <a:r>
              <a:rPr lang="en-US" altLang="en-US" dirty="0"/>
              <a:t>The US had a long and mostly hostile relationship with Iraq prior to 1980, driven by Cold War politics.</a:t>
            </a:r>
          </a:p>
          <a:p>
            <a:pPr eaLnBrk="1" hangingPunct="1"/>
            <a:r>
              <a:rPr lang="en-US" altLang="en-US" dirty="0"/>
              <a:t>After the fall of the Shah and ensuing turmoil, Iraq invaded Iran in 1980, leading to a long, bloody war. </a:t>
            </a:r>
          </a:p>
          <a:p>
            <a:r>
              <a:rPr lang="en-US" altLang="en-US" dirty="0"/>
              <a:t>The enemy of our enemy is our friend.</a:t>
            </a:r>
          </a:p>
          <a:p>
            <a:pPr lvl="1"/>
            <a:r>
              <a:rPr lang="en-US" altLang="en-US" dirty="0"/>
              <a:t>At this point, Iraq and Saddam Hussein became great friends of the US, and the US poured arms and support into Iraq.</a:t>
            </a:r>
          </a:p>
          <a:p>
            <a:pPr lvl="1"/>
            <a:r>
              <a:rPr lang="en-US" altLang="en-US" dirty="0"/>
              <a:t>About the same time the Soviet Union invades Afghanistan, starting a long process of the US effectively creating and arming what becomes the Taliban to fight the Soviets. </a:t>
            </a:r>
          </a:p>
        </p:txBody>
      </p:sp>
      <p:sp>
        <p:nvSpPr>
          <p:cNvPr id="7170" name="Slide Number Placeholder 5">
            <a:extLst>
              <a:ext uri="{FF2B5EF4-FFF2-40B4-BE49-F238E27FC236}">
                <a16:creationId xmlns:a16="http://schemas.microsoft.com/office/drawing/2014/main" id="{57F5A22C-5D29-4CC7-B543-0D5A74875331}"/>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67A7F36-D22A-4DFD-9526-23255327AFD3}" type="slidenum">
              <a:rPr lang="en-US" altLang="en-US"/>
              <a:pPr/>
              <a:t>35</a:t>
            </a:fld>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AEFC2471-1829-4A1A-9717-7AB1A2E817D2}"/>
              </a:ext>
            </a:extLst>
          </p:cNvPr>
          <p:cNvSpPr>
            <a:spLocks noGrp="1" noChangeArrowheads="1"/>
          </p:cNvSpPr>
          <p:nvPr>
            <p:ph type="title"/>
          </p:nvPr>
        </p:nvSpPr>
        <p:spPr/>
        <p:txBody>
          <a:bodyPr/>
          <a:lstStyle/>
          <a:p>
            <a:pPr eaLnBrk="1" hangingPunct="1"/>
            <a:r>
              <a:rPr lang="en-US" altLang="en-US" dirty="0"/>
              <a:t>Nicaragua</a:t>
            </a:r>
          </a:p>
        </p:txBody>
      </p:sp>
      <p:sp>
        <p:nvSpPr>
          <p:cNvPr id="9220" name="Rectangle 3">
            <a:extLst>
              <a:ext uri="{FF2B5EF4-FFF2-40B4-BE49-F238E27FC236}">
                <a16:creationId xmlns:a16="http://schemas.microsoft.com/office/drawing/2014/main" id="{CFBC4F78-A643-4713-ABEE-5779C9C41B5B}"/>
              </a:ext>
            </a:extLst>
          </p:cNvPr>
          <p:cNvSpPr>
            <a:spLocks noGrp="1" noChangeArrowheads="1"/>
          </p:cNvSpPr>
          <p:nvPr>
            <p:ph idx="1"/>
          </p:nvPr>
        </p:nvSpPr>
        <p:spPr>
          <a:xfrm>
            <a:off x="838200" y="1447800"/>
            <a:ext cx="10515600" cy="4729163"/>
          </a:xfrm>
        </p:spPr>
        <p:txBody>
          <a:bodyPr>
            <a:normAutofit/>
          </a:bodyPr>
          <a:lstStyle/>
          <a:p>
            <a:pPr eaLnBrk="1" hangingPunct="1">
              <a:lnSpc>
                <a:spcPct val="80000"/>
              </a:lnSpc>
            </a:pPr>
            <a:r>
              <a:rPr lang="en-US" altLang="en-US" dirty="0"/>
              <a:t>US Marines stabilize US friendly government from 1912-1933.</a:t>
            </a:r>
          </a:p>
          <a:p>
            <a:pPr lvl="1">
              <a:lnSpc>
                <a:spcPct val="80000"/>
              </a:lnSpc>
            </a:pPr>
            <a:r>
              <a:rPr lang="en-US" altLang="en-US" dirty="0"/>
              <a:t>Opposed by rebel leader, Augusto C. Sandino</a:t>
            </a:r>
          </a:p>
          <a:p>
            <a:pPr eaLnBrk="1" hangingPunct="1">
              <a:lnSpc>
                <a:spcPct val="80000"/>
              </a:lnSpc>
            </a:pPr>
            <a:r>
              <a:rPr lang="en-US" altLang="en-US" dirty="0"/>
              <a:t>In 1933, Sandino is part of a three-way government with Somoza</a:t>
            </a:r>
          </a:p>
          <a:p>
            <a:pPr eaLnBrk="1" hangingPunct="1">
              <a:lnSpc>
                <a:spcPct val="80000"/>
              </a:lnSpc>
            </a:pPr>
            <a:r>
              <a:rPr lang="en-US" altLang="en-US" dirty="0"/>
              <a:t>Somoza kills Sandino and his Somoza’s family rules until forced out by Sandinista rebels in 1979</a:t>
            </a:r>
          </a:p>
          <a:p>
            <a:pPr eaLnBrk="1" hangingPunct="1">
              <a:lnSpc>
                <a:spcPct val="80000"/>
              </a:lnSpc>
            </a:pPr>
            <a:r>
              <a:rPr lang="en-US" altLang="en-US" dirty="0"/>
              <a:t>US opposes Sandinistas, supporting Contra rebels, even after Sandinistas are elected in 1984 </a:t>
            </a:r>
          </a:p>
          <a:p>
            <a:pPr eaLnBrk="1" hangingPunct="1">
              <a:lnSpc>
                <a:spcPct val="80000"/>
              </a:lnSpc>
            </a:pPr>
            <a:r>
              <a:rPr lang="en-US" altLang="en-US" dirty="0"/>
              <a:t>Sandinistas lose elections in 1990 and are out of power until they win again in 2006. </a:t>
            </a:r>
          </a:p>
          <a:p>
            <a:pPr eaLnBrk="1" hangingPunct="1">
              <a:lnSpc>
                <a:spcPct val="80000"/>
              </a:lnSpc>
            </a:pPr>
            <a:r>
              <a:rPr lang="en-US" altLang="en-US" dirty="0"/>
              <a:t>They have been in power since 2007 and have become a tyrannical government.</a:t>
            </a:r>
          </a:p>
        </p:txBody>
      </p:sp>
      <p:sp>
        <p:nvSpPr>
          <p:cNvPr id="9218" name="Slide Number Placeholder 5">
            <a:extLst>
              <a:ext uri="{FF2B5EF4-FFF2-40B4-BE49-F238E27FC236}">
                <a16:creationId xmlns:a16="http://schemas.microsoft.com/office/drawing/2014/main" id="{4DAD2815-698C-41C8-9690-103AE433E2FE}"/>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5E08B51-3558-451A-9938-A139B844335E}" type="slidenum">
              <a:rPr lang="en-US" altLang="en-US"/>
              <a:pPr/>
              <a:t>36</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22A1152D-4D71-3438-2CDF-EAF89D699F37}"/>
                  </a:ext>
                </a:extLst>
              </p14:cNvPr>
              <p14:cNvContentPartPr/>
              <p14:nvPr/>
            </p14:nvContentPartPr>
            <p14:xfrm>
              <a:off x="6743160" y="1659600"/>
              <a:ext cx="4690440" cy="4211280"/>
            </p14:xfrm>
          </p:contentPart>
        </mc:Choice>
        <mc:Fallback>
          <p:pic>
            <p:nvPicPr>
              <p:cNvPr id="2" name="Ink 1">
                <a:extLst>
                  <a:ext uri="{FF2B5EF4-FFF2-40B4-BE49-F238E27FC236}">
                    <a16:creationId xmlns:a16="http://schemas.microsoft.com/office/drawing/2014/main" id="{22A1152D-4D71-3438-2CDF-EAF89D699F37}"/>
                  </a:ext>
                </a:extLst>
              </p:cNvPr>
              <p:cNvPicPr/>
              <p:nvPr/>
            </p:nvPicPr>
            <p:blipFill>
              <a:blip r:embed="rId3"/>
              <a:stretch>
                <a:fillRect/>
              </a:stretch>
            </p:blipFill>
            <p:spPr>
              <a:xfrm>
                <a:off x="6733800" y="1650240"/>
                <a:ext cx="4709160" cy="4230000"/>
              </a:xfrm>
              <a:prstGeom prst="rect">
                <a:avLst/>
              </a:prstGeom>
            </p:spPr>
          </p:pic>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22AAB9F5-A519-4AFA-A482-EE240EE3AF6F}"/>
              </a:ext>
            </a:extLst>
          </p:cNvPr>
          <p:cNvSpPr>
            <a:spLocks noGrp="1" noChangeArrowheads="1"/>
          </p:cNvSpPr>
          <p:nvPr>
            <p:ph type="title"/>
          </p:nvPr>
        </p:nvSpPr>
        <p:spPr/>
        <p:txBody>
          <a:bodyPr/>
          <a:lstStyle/>
          <a:p>
            <a:pPr eaLnBrk="1" hangingPunct="1"/>
            <a:r>
              <a:rPr lang="en-US" altLang="en-US" dirty="0"/>
              <a:t>Congressional Politics and Nicaragua</a:t>
            </a:r>
          </a:p>
        </p:txBody>
      </p:sp>
      <p:sp>
        <p:nvSpPr>
          <p:cNvPr id="10244" name="Rectangle 3">
            <a:extLst>
              <a:ext uri="{FF2B5EF4-FFF2-40B4-BE49-F238E27FC236}">
                <a16:creationId xmlns:a16="http://schemas.microsoft.com/office/drawing/2014/main" id="{05A72652-109D-4340-A9CE-A97447DDA233}"/>
              </a:ext>
            </a:extLst>
          </p:cNvPr>
          <p:cNvSpPr>
            <a:spLocks noGrp="1" noChangeArrowheads="1"/>
          </p:cNvSpPr>
          <p:nvPr>
            <p:ph idx="1"/>
          </p:nvPr>
        </p:nvSpPr>
        <p:spPr>
          <a:xfrm>
            <a:off x="838200" y="1825625"/>
            <a:ext cx="9829800" cy="4351338"/>
          </a:xfrm>
        </p:spPr>
        <p:txBody>
          <a:bodyPr/>
          <a:lstStyle/>
          <a:p>
            <a:pPr eaLnBrk="1" hangingPunct="1"/>
            <a:r>
              <a:rPr lang="en-US" altLang="en-US" dirty="0"/>
              <a:t>This is a few years after the Church Committee has documented a long history of abuses by the CIA, including involvement in coups and assassinations in South and Central America.</a:t>
            </a:r>
          </a:p>
          <a:p>
            <a:pPr eaLnBrk="1" hangingPunct="1"/>
            <a:r>
              <a:rPr lang="en-US" altLang="en-US" dirty="0"/>
              <a:t>Nicaragua has deposed a long-time dictator and installed an elected government, if hostile to the US. </a:t>
            </a:r>
          </a:p>
          <a:p>
            <a:pPr eaLnBrk="1" hangingPunct="1"/>
            <a:endParaRPr lang="en-US" altLang="en-US" dirty="0"/>
          </a:p>
        </p:txBody>
      </p:sp>
      <p:sp>
        <p:nvSpPr>
          <p:cNvPr id="10242" name="Slide Number Placeholder 5">
            <a:extLst>
              <a:ext uri="{FF2B5EF4-FFF2-40B4-BE49-F238E27FC236}">
                <a16:creationId xmlns:a16="http://schemas.microsoft.com/office/drawing/2014/main" id="{8E2F4521-AEC6-4D58-B030-3EB29A0DA51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60D179B-DCE6-4823-9FDB-8FA92D29DBAA}" type="slidenum">
              <a:rPr lang="en-US" altLang="en-US"/>
              <a:pPr/>
              <a:t>37</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9BBCB87-708C-9EBA-B8B0-8AEE4220EF30}"/>
                  </a:ext>
                </a:extLst>
              </p14:cNvPr>
              <p14:cNvContentPartPr/>
              <p14:nvPr/>
            </p14:nvContentPartPr>
            <p14:xfrm>
              <a:off x="728280" y="1440360"/>
              <a:ext cx="11292120" cy="2980080"/>
            </p14:xfrm>
          </p:contentPart>
        </mc:Choice>
        <mc:Fallback>
          <p:pic>
            <p:nvPicPr>
              <p:cNvPr id="2" name="Ink 1">
                <a:extLst>
                  <a:ext uri="{FF2B5EF4-FFF2-40B4-BE49-F238E27FC236}">
                    <a16:creationId xmlns:a16="http://schemas.microsoft.com/office/drawing/2014/main" id="{F9BBCB87-708C-9EBA-B8B0-8AEE4220EF30}"/>
                  </a:ext>
                </a:extLst>
              </p:cNvPr>
              <p:cNvPicPr/>
              <p:nvPr/>
            </p:nvPicPr>
            <p:blipFill>
              <a:blip r:embed="rId3"/>
              <a:stretch>
                <a:fillRect/>
              </a:stretch>
            </p:blipFill>
            <p:spPr>
              <a:xfrm>
                <a:off x="718920" y="1431000"/>
                <a:ext cx="11310840" cy="2998800"/>
              </a:xfrm>
              <a:prstGeom prst="rect">
                <a:avLst/>
              </a:prstGeom>
            </p:spPr>
          </p:pic>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a:extLst>
              <a:ext uri="{FF2B5EF4-FFF2-40B4-BE49-F238E27FC236}">
                <a16:creationId xmlns:a16="http://schemas.microsoft.com/office/drawing/2014/main" id="{D2D64FB4-A322-4643-A2CF-767A3AFA75FD}"/>
              </a:ext>
            </a:extLst>
          </p:cNvPr>
          <p:cNvSpPr>
            <a:spLocks noGrp="1" noChangeArrowheads="1"/>
          </p:cNvSpPr>
          <p:nvPr>
            <p:ph type="title"/>
          </p:nvPr>
        </p:nvSpPr>
        <p:spPr/>
        <p:txBody>
          <a:bodyPr/>
          <a:lstStyle/>
          <a:p>
            <a:pPr eaLnBrk="1" hangingPunct="1"/>
            <a:r>
              <a:rPr lang="en-US" altLang="en-US" dirty="0"/>
              <a:t>The Contra Finding</a:t>
            </a:r>
          </a:p>
        </p:txBody>
      </p:sp>
      <p:sp>
        <p:nvSpPr>
          <p:cNvPr id="18436" name="Rectangle 3">
            <a:extLst>
              <a:ext uri="{FF2B5EF4-FFF2-40B4-BE49-F238E27FC236}">
                <a16:creationId xmlns:a16="http://schemas.microsoft.com/office/drawing/2014/main" id="{3F9972FE-AC52-4FC5-BAC1-95C8A8588C24}"/>
              </a:ext>
            </a:extLst>
          </p:cNvPr>
          <p:cNvSpPr>
            <a:spLocks noGrp="1" noChangeArrowheads="1"/>
          </p:cNvSpPr>
          <p:nvPr>
            <p:ph idx="1"/>
          </p:nvPr>
        </p:nvSpPr>
        <p:spPr>
          <a:xfrm>
            <a:off x="838200" y="1825624"/>
            <a:ext cx="9906000" cy="4530725"/>
          </a:xfrm>
        </p:spPr>
        <p:txBody>
          <a:bodyPr>
            <a:normAutofit lnSpcReduction="10000"/>
          </a:bodyPr>
          <a:lstStyle/>
          <a:p>
            <a:pPr eaLnBrk="1" hangingPunct="1">
              <a:lnSpc>
                <a:spcPct val="90000"/>
              </a:lnSpc>
            </a:pPr>
            <a:r>
              <a:rPr lang="en-US" altLang="en-US" dirty="0"/>
              <a:t>What finding did Regan make on 1 Dec 1981 and convey to the Congressional intelligence committees?</a:t>
            </a:r>
          </a:p>
          <a:p>
            <a:pPr lvl="1" eaLnBrk="1" hangingPunct="1">
              <a:lnSpc>
                <a:spcPct val="90000"/>
              </a:lnSpc>
            </a:pPr>
            <a:r>
              <a:rPr lang="en-US" altLang="en-US" dirty="0">
                <a:highlight>
                  <a:srgbClr val="FFFF00"/>
                </a:highlight>
              </a:rPr>
              <a:t>authorized the CIA to ‘‘[s]</a:t>
            </a:r>
            <a:r>
              <a:rPr lang="en-US" altLang="en-US" dirty="0" err="1">
                <a:highlight>
                  <a:srgbClr val="FFFF00"/>
                </a:highlight>
              </a:rPr>
              <a:t>upport</a:t>
            </a:r>
            <a:r>
              <a:rPr lang="en-US" altLang="en-US" dirty="0">
                <a:highlight>
                  <a:srgbClr val="FFFF00"/>
                </a:highlight>
              </a:rPr>
              <a:t> and conduct . . . paramilitary operations against the Cuban presence and Cuban Sandinista support infrastructure in Nicaragua and elsewhere in Central America.’’</a:t>
            </a:r>
          </a:p>
          <a:p>
            <a:r>
              <a:rPr lang="en-US" altLang="en-US" dirty="0">
                <a:highlight>
                  <a:srgbClr val="FFFF00"/>
                </a:highlight>
              </a:rPr>
              <a:t>[The Soviet Union was still supporting Cuba at this point]</a:t>
            </a:r>
          </a:p>
          <a:p>
            <a:pPr eaLnBrk="1" hangingPunct="1">
              <a:lnSpc>
                <a:spcPct val="90000"/>
              </a:lnSpc>
            </a:pPr>
            <a:r>
              <a:rPr lang="en-US" altLang="en-US" dirty="0"/>
              <a:t>What was the stated purpose of this finding?</a:t>
            </a:r>
          </a:p>
          <a:p>
            <a:pPr lvl="1" eaLnBrk="1" hangingPunct="1">
              <a:lnSpc>
                <a:spcPct val="90000"/>
              </a:lnSpc>
            </a:pPr>
            <a:r>
              <a:rPr lang="en-US" altLang="en-US" dirty="0">
                <a:highlight>
                  <a:srgbClr val="FFFF00"/>
                </a:highlight>
              </a:rPr>
              <a:t>...interdiction of arms shipments from Nicaragua to the leftist insurgents in El Salvador...</a:t>
            </a:r>
          </a:p>
          <a:p>
            <a:pPr lvl="1" eaLnBrk="1" hangingPunct="1">
              <a:lnSpc>
                <a:spcPct val="90000"/>
              </a:lnSpc>
            </a:pPr>
            <a:r>
              <a:rPr lang="en-US" altLang="en-US" dirty="0">
                <a:highlight>
                  <a:srgbClr val="FFFF00"/>
                </a:highlight>
              </a:rPr>
              <a:t>[this was not well-supported]</a:t>
            </a:r>
          </a:p>
        </p:txBody>
      </p:sp>
      <p:sp>
        <p:nvSpPr>
          <p:cNvPr id="18434" name="Slide Number Placeholder 5">
            <a:extLst>
              <a:ext uri="{FF2B5EF4-FFF2-40B4-BE49-F238E27FC236}">
                <a16:creationId xmlns:a16="http://schemas.microsoft.com/office/drawing/2014/main" id="{D8030C5D-D792-4A8F-BCEB-7E48C54198D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D26B7F2-9C2F-46F8-9032-C38C4D148A29}" type="slidenum">
              <a:rPr lang="en-US" altLang="en-US"/>
              <a:pPr/>
              <a:t>38</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CBF5C0F-67D7-C19D-6E2C-F03E88233D23}"/>
                  </a:ext>
                </a:extLst>
              </p14:cNvPr>
              <p14:cNvContentPartPr/>
              <p14:nvPr/>
            </p14:nvContentPartPr>
            <p14:xfrm>
              <a:off x="805320" y="3679920"/>
              <a:ext cx="10503720" cy="2395440"/>
            </p14:xfrm>
          </p:contentPart>
        </mc:Choice>
        <mc:Fallback>
          <p:pic>
            <p:nvPicPr>
              <p:cNvPr id="2" name="Ink 1">
                <a:extLst>
                  <a:ext uri="{FF2B5EF4-FFF2-40B4-BE49-F238E27FC236}">
                    <a16:creationId xmlns:a16="http://schemas.microsoft.com/office/drawing/2014/main" id="{9CBF5C0F-67D7-C19D-6E2C-F03E88233D23}"/>
                  </a:ext>
                </a:extLst>
              </p:cNvPr>
              <p:cNvPicPr/>
              <p:nvPr/>
            </p:nvPicPr>
            <p:blipFill>
              <a:blip r:embed="rId3"/>
              <a:stretch>
                <a:fillRect/>
              </a:stretch>
            </p:blipFill>
            <p:spPr>
              <a:xfrm>
                <a:off x="795960" y="3670560"/>
                <a:ext cx="10522440" cy="2414160"/>
              </a:xfrm>
              <a:prstGeom prst="rect">
                <a:avLst/>
              </a:prstGeom>
            </p:spPr>
          </p:pic>
        </mc:Fallback>
      </mc:AlternateContent>
    </p:spTree>
    <p:extLst>
      <p:ext uri="{BB962C8B-B14F-4D97-AF65-F5344CB8AC3E}">
        <p14:creationId xmlns:p14="http://schemas.microsoft.com/office/powerpoint/2010/main" val="353618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FF1DC-4BEF-4043-85CD-D9C1771D8DD0}"/>
              </a:ext>
            </a:extLst>
          </p:cNvPr>
          <p:cNvSpPr>
            <a:spLocks noGrp="1"/>
          </p:cNvSpPr>
          <p:nvPr>
            <p:ph type="title"/>
          </p:nvPr>
        </p:nvSpPr>
        <p:spPr/>
        <p:txBody>
          <a:bodyPr/>
          <a:lstStyle/>
          <a:p>
            <a:r>
              <a:rPr lang="en-US" dirty="0"/>
              <a:t>Mining the Harbor of Managua, Nicaragua</a:t>
            </a:r>
          </a:p>
        </p:txBody>
      </p:sp>
      <p:sp>
        <p:nvSpPr>
          <p:cNvPr id="3" name="Content Placeholder 2">
            <a:extLst>
              <a:ext uri="{FF2B5EF4-FFF2-40B4-BE49-F238E27FC236}">
                <a16:creationId xmlns:a16="http://schemas.microsoft.com/office/drawing/2014/main" id="{93FACF86-9A02-4CAB-9908-47D8F8CD2BCC}"/>
              </a:ext>
            </a:extLst>
          </p:cNvPr>
          <p:cNvSpPr>
            <a:spLocks noGrp="1"/>
          </p:cNvSpPr>
          <p:nvPr>
            <p:ph idx="1"/>
          </p:nvPr>
        </p:nvSpPr>
        <p:spPr>
          <a:xfrm>
            <a:off x="838200" y="1825625"/>
            <a:ext cx="9982200" cy="4351338"/>
          </a:xfrm>
        </p:spPr>
        <p:txBody>
          <a:bodyPr/>
          <a:lstStyle/>
          <a:p>
            <a:r>
              <a:rPr lang="en-US" dirty="0"/>
              <a:t>Ignoring the Hughes-Ryan amendment, the </a:t>
            </a:r>
            <a:r>
              <a:rPr lang="en-US" dirty="0">
                <a:highlight>
                  <a:srgbClr val="FFFF00"/>
                </a:highlight>
              </a:rPr>
              <a:t>CIA mines the harbor on Managua without the President notifying Congress</a:t>
            </a:r>
            <a:r>
              <a:rPr lang="en-US" dirty="0"/>
              <a:t>.</a:t>
            </a:r>
          </a:p>
          <a:p>
            <a:r>
              <a:rPr lang="en-US" dirty="0"/>
              <a:t>This hits the news, leading to the Boland Amendment.</a:t>
            </a:r>
          </a:p>
          <a:p>
            <a:r>
              <a:rPr lang="en-US" dirty="0"/>
              <a:t>This also spawned the ICC case we read in an earlier chapter.</a:t>
            </a:r>
          </a:p>
          <a:p>
            <a:endParaRPr lang="en-US" dirty="0"/>
          </a:p>
        </p:txBody>
      </p:sp>
      <p:sp>
        <p:nvSpPr>
          <p:cNvPr id="4" name="Slide Number Placeholder 3">
            <a:extLst>
              <a:ext uri="{FF2B5EF4-FFF2-40B4-BE49-F238E27FC236}">
                <a16:creationId xmlns:a16="http://schemas.microsoft.com/office/drawing/2014/main" id="{291E6B9B-872E-41DC-9312-15ED11072AFF}"/>
              </a:ext>
            </a:extLst>
          </p:cNvPr>
          <p:cNvSpPr>
            <a:spLocks noGrp="1"/>
          </p:cNvSpPr>
          <p:nvPr>
            <p:ph type="sldNum" sz="quarter" idx="12"/>
          </p:nvPr>
        </p:nvSpPr>
        <p:spPr/>
        <p:txBody>
          <a:bodyPr/>
          <a:lstStyle/>
          <a:p>
            <a:fld id="{B5B55ADC-DE6A-4321-B309-53E6522459BD}" type="slidenum">
              <a:rPr lang="en-US" altLang="en-US" smtClean="0"/>
              <a:pPr/>
              <a:t>39</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88A4EAD3-6B3F-4DE8-93DC-5DFDCE035596}"/>
                  </a:ext>
                </a:extLst>
              </p14:cNvPr>
              <p14:cNvContentPartPr/>
              <p14:nvPr/>
            </p14:nvContentPartPr>
            <p14:xfrm>
              <a:off x="3877920" y="2573640"/>
              <a:ext cx="5359320" cy="708840"/>
            </p14:xfrm>
          </p:contentPart>
        </mc:Choice>
        <mc:Fallback>
          <p:pic>
            <p:nvPicPr>
              <p:cNvPr id="5" name="Ink 4">
                <a:extLst>
                  <a:ext uri="{FF2B5EF4-FFF2-40B4-BE49-F238E27FC236}">
                    <a16:creationId xmlns:a16="http://schemas.microsoft.com/office/drawing/2014/main" id="{88A4EAD3-6B3F-4DE8-93DC-5DFDCE035596}"/>
                  </a:ext>
                </a:extLst>
              </p:cNvPr>
              <p:cNvPicPr/>
              <p:nvPr/>
            </p:nvPicPr>
            <p:blipFill>
              <a:blip r:embed="rId3"/>
              <a:stretch>
                <a:fillRect/>
              </a:stretch>
            </p:blipFill>
            <p:spPr>
              <a:xfrm>
                <a:off x="3868560" y="2564280"/>
                <a:ext cx="5378040" cy="727560"/>
              </a:xfrm>
              <a:prstGeom prst="rect">
                <a:avLst/>
              </a:prstGeom>
            </p:spPr>
          </p:pic>
        </mc:Fallback>
      </mc:AlternateContent>
    </p:spTree>
    <p:extLst>
      <p:ext uri="{BB962C8B-B14F-4D97-AF65-F5344CB8AC3E}">
        <p14:creationId xmlns:p14="http://schemas.microsoft.com/office/powerpoint/2010/main" val="206509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EEBCE-322E-435F-9933-2A9D73D9B608}"/>
              </a:ext>
            </a:extLst>
          </p:cNvPr>
          <p:cNvSpPr>
            <a:spLocks noGrp="1"/>
          </p:cNvSpPr>
          <p:nvPr>
            <p:ph type="title"/>
          </p:nvPr>
        </p:nvSpPr>
        <p:spPr/>
        <p:txBody>
          <a:bodyPr/>
          <a:lstStyle/>
          <a:p>
            <a:r>
              <a:rPr lang="en-US" dirty="0"/>
              <a:t>Neutrality Act of 1794</a:t>
            </a:r>
          </a:p>
        </p:txBody>
      </p:sp>
      <p:sp>
        <p:nvSpPr>
          <p:cNvPr id="3" name="Content Placeholder 2">
            <a:extLst>
              <a:ext uri="{FF2B5EF4-FFF2-40B4-BE49-F238E27FC236}">
                <a16:creationId xmlns:a16="http://schemas.microsoft.com/office/drawing/2014/main" id="{F267DAEF-2540-454E-939C-ACA31F0A6B81}"/>
              </a:ext>
            </a:extLst>
          </p:cNvPr>
          <p:cNvSpPr>
            <a:spLocks noGrp="1"/>
          </p:cNvSpPr>
          <p:nvPr>
            <p:ph idx="1"/>
          </p:nvPr>
        </p:nvSpPr>
        <p:spPr>
          <a:xfrm>
            <a:off x="838200" y="1825624"/>
            <a:ext cx="9525000" cy="4530725"/>
          </a:xfrm>
        </p:spPr>
        <p:txBody>
          <a:bodyPr>
            <a:normAutofit/>
          </a:bodyPr>
          <a:lstStyle/>
          <a:p>
            <a:pPr marL="0" indent="0">
              <a:buNone/>
            </a:pPr>
            <a:r>
              <a:rPr lang="en-US" dirty="0"/>
              <a:t>Whoever, within the United States, knowingly begins or sets on foot or provides or prepares a means for or furnishes the money for, or takes part in, any military or naval expedition or enterprise to be carried on from thence </a:t>
            </a:r>
            <a:r>
              <a:rPr lang="en-US" dirty="0">
                <a:highlight>
                  <a:srgbClr val="FFFF00"/>
                </a:highlight>
              </a:rPr>
              <a:t>against the territory or dominion of any foreign prince or state, or of any colony, district, or people with whom the United States is at peace</a:t>
            </a:r>
            <a:r>
              <a:rPr lang="en-US" dirty="0"/>
              <a:t>, shall be fined under this title or imprisoned not more than three years, or both.</a:t>
            </a:r>
          </a:p>
        </p:txBody>
      </p:sp>
      <p:sp>
        <p:nvSpPr>
          <p:cNvPr id="4" name="Slide Number Placeholder 3">
            <a:extLst>
              <a:ext uri="{FF2B5EF4-FFF2-40B4-BE49-F238E27FC236}">
                <a16:creationId xmlns:a16="http://schemas.microsoft.com/office/drawing/2014/main" id="{CE87DC0E-F62E-476F-9E41-6F1CAE1C933A}"/>
              </a:ext>
            </a:extLst>
          </p:cNvPr>
          <p:cNvSpPr>
            <a:spLocks noGrp="1"/>
          </p:cNvSpPr>
          <p:nvPr>
            <p:ph type="sldNum" sz="quarter" idx="12"/>
          </p:nvPr>
        </p:nvSpPr>
        <p:spPr/>
        <p:txBody>
          <a:bodyPr/>
          <a:lstStyle/>
          <a:p>
            <a:fld id="{B5B55ADC-DE6A-4321-B309-53E6522459BD}" type="slidenum">
              <a:rPr lang="en-US" altLang="en-US" smtClean="0"/>
              <a:pPr/>
              <a:t>4</a:t>
            </a:fld>
            <a:endParaRPr lang="en-US" alt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1434F7D-A2AD-748A-A576-81E7C0D2D13C}"/>
                  </a:ext>
                </a:extLst>
              </p14:cNvPr>
              <p14:cNvContentPartPr/>
              <p14:nvPr/>
            </p14:nvContentPartPr>
            <p14:xfrm>
              <a:off x="764640" y="3582360"/>
              <a:ext cx="9063000" cy="866160"/>
            </p14:xfrm>
          </p:contentPart>
        </mc:Choice>
        <mc:Fallback>
          <p:pic>
            <p:nvPicPr>
              <p:cNvPr id="5" name="Ink 4">
                <a:extLst>
                  <a:ext uri="{FF2B5EF4-FFF2-40B4-BE49-F238E27FC236}">
                    <a16:creationId xmlns:a16="http://schemas.microsoft.com/office/drawing/2014/main" id="{A1434F7D-A2AD-748A-A576-81E7C0D2D13C}"/>
                  </a:ext>
                </a:extLst>
              </p:cNvPr>
              <p:cNvPicPr/>
              <p:nvPr/>
            </p:nvPicPr>
            <p:blipFill>
              <a:blip r:embed="rId4"/>
              <a:stretch>
                <a:fillRect/>
              </a:stretch>
            </p:blipFill>
            <p:spPr>
              <a:xfrm>
                <a:off x="755280" y="3573000"/>
                <a:ext cx="9081720" cy="884880"/>
              </a:xfrm>
              <a:prstGeom prst="rect">
                <a:avLst/>
              </a:prstGeom>
            </p:spPr>
          </p:pic>
        </mc:Fallback>
      </mc:AlternateContent>
    </p:spTree>
    <p:extLst>
      <p:ext uri="{BB962C8B-B14F-4D97-AF65-F5344CB8AC3E}">
        <p14:creationId xmlns:p14="http://schemas.microsoft.com/office/powerpoint/2010/main" val="3779587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FB362-B347-433A-9F1C-69ED36590034}"/>
              </a:ext>
            </a:extLst>
          </p:cNvPr>
          <p:cNvSpPr>
            <a:spLocks noGrp="1"/>
          </p:cNvSpPr>
          <p:nvPr>
            <p:ph type="title"/>
          </p:nvPr>
        </p:nvSpPr>
        <p:spPr/>
        <p:txBody>
          <a:bodyPr/>
          <a:lstStyle/>
          <a:p>
            <a:r>
              <a:rPr lang="en-US" dirty="0"/>
              <a:t>The Boland Amendment</a:t>
            </a:r>
          </a:p>
        </p:txBody>
      </p:sp>
      <p:sp>
        <p:nvSpPr>
          <p:cNvPr id="3" name="Content Placeholder 2">
            <a:extLst>
              <a:ext uri="{FF2B5EF4-FFF2-40B4-BE49-F238E27FC236}">
                <a16:creationId xmlns:a16="http://schemas.microsoft.com/office/drawing/2014/main" id="{E543C271-60EE-4C72-AC2E-22AEC00FC96B}"/>
              </a:ext>
            </a:extLst>
          </p:cNvPr>
          <p:cNvSpPr>
            <a:spLocks noGrp="1"/>
          </p:cNvSpPr>
          <p:nvPr>
            <p:ph idx="1"/>
          </p:nvPr>
        </p:nvSpPr>
        <p:spPr>
          <a:xfrm>
            <a:off x="838200" y="1825624"/>
            <a:ext cx="9906000" cy="4727575"/>
          </a:xfrm>
        </p:spPr>
        <p:txBody>
          <a:bodyPr>
            <a:normAutofit/>
          </a:bodyPr>
          <a:lstStyle/>
          <a:p>
            <a:r>
              <a:rPr lang="en-US" dirty="0">
                <a:highlight>
                  <a:srgbClr val="FFFF00"/>
                </a:highlight>
              </a:rPr>
              <a:t>[This is in the budget bill, and Regan was unwilling to shutdown the government over the Amendment.]</a:t>
            </a:r>
          </a:p>
          <a:p>
            <a:r>
              <a:rPr lang="en-US" dirty="0">
                <a:highlight>
                  <a:srgbClr val="FFFF00"/>
                </a:highlight>
              </a:rPr>
              <a:t>No appropriations or funds </a:t>
            </a:r>
            <a:r>
              <a:rPr lang="en-US" dirty="0"/>
              <a:t>made available pursuant to this [authorization bill] to the Central Intelligence Agency, the Department of Defense, or any other agency or entity of the United States involved in intelligence activities </a:t>
            </a:r>
            <a:r>
              <a:rPr lang="en-US" dirty="0">
                <a:highlight>
                  <a:srgbClr val="FFFF00"/>
                </a:highlight>
              </a:rPr>
              <a:t>may be obligated or expended for the purpose or which would have the effect of supporting, directly or indirectly, military or paramilitary operations in Nicaragua by any nation, group, organization, movement, or individual. </a:t>
            </a:r>
            <a:r>
              <a:rPr lang="en-US" dirty="0"/>
              <a:t>[Pub. L. No. 98-473, §8066(a), 98 Stat. 1837, 1935 (1984).]</a:t>
            </a:r>
          </a:p>
        </p:txBody>
      </p:sp>
      <p:sp>
        <p:nvSpPr>
          <p:cNvPr id="4" name="Slide Number Placeholder 3">
            <a:extLst>
              <a:ext uri="{FF2B5EF4-FFF2-40B4-BE49-F238E27FC236}">
                <a16:creationId xmlns:a16="http://schemas.microsoft.com/office/drawing/2014/main" id="{625494EE-6C94-4A16-A87D-EA1567756ADC}"/>
              </a:ext>
            </a:extLst>
          </p:cNvPr>
          <p:cNvSpPr>
            <a:spLocks noGrp="1"/>
          </p:cNvSpPr>
          <p:nvPr>
            <p:ph type="sldNum" sz="quarter" idx="12"/>
          </p:nvPr>
        </p:nvSpPr>
        <p:spPr/>
        <p:txBody>
          <a:bodyPr/>
          <a:lstStyle/>
          <a:p>
            <a:fld id="{B5B55ADC-DE6A-4321-B309-53E6522459BD}" type="slidenum">
              <a:rPr lang="en-US" altLang="en-US" smtClean="0"/>
              <a:pPr/>
              <a:t>40</a:t>
            </a:fld>
            <a:endParaRPr lang="en-US" altLang="en-US"/>
          </a:p>
        </p:txBody>
      </p:sp>
    </p:spTree>
    <p:extLst>
      <p:ext uri="{BB962C8B-B14F-4D97-AF65-F5344CB8AC3E}">
        <p14:creationId xmlns:p14="http://schemas.microsoft.com/office/powerpoint/2010/main" val="3776775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3613-11D6-4301-9578-69254DAA26C4}"/>
              </a:ext>
            </a:extLst>
          </p:cNvPr>
          <p:cNvSpPr>
            <a:spLocks noGrp="1"/>
          </p:cNvSpPr>
          <p:nvPr>
            <p:ph type="title"/>
          </p:nvPr>
        </p:nvSpPr>
        <p:spPr/>
        <p:txBody>
          <a:bodyPr/>
          <a:lstStyle/>
          <a:p>
            <a:r>
              <a:rPr lang="en-US" dirty="0"/>
              <a:t>Iran as Intermediary with the Hostage Takers</a:t>
            </a:r>
          </a:p>
        </p:txBody>
      </p:sp>
      <p:sp>
        <p:nvSpPr>
          <p:cNvPr id="3" name="Content Placeholder 2">
            <a:extLst>
              <a:ext uri="{FF2B5EF4-FFF2-40B4-BE49-F238E27FC236}">
                <a16:creationId xmlns:a16="http://schemas.microsoft.com/office/drawing/2014/main" id="{6900B939-7EA8-4F22-9F38-F2F71C5D5D43}"/>
              </a:ext>
            </a:extLst>
          </p:cNvPr>
          <p:cNvSpPr>
            <a:spLocks noGrp="1"/>
          </p:cNvSpPr>
          <p:nvPr>
            <p:ph idx="1"/>
          </p:nvPr>
        </p:nvSpPr>
        <p:spPr>
          <a:xfrm>
            <a:off x="838200" y="1825625"/>
            <a:ext cx="9677400" cy="4351338"/>
          </a:xfrm>
        </p:spPr>
        <p:txBody>
          <a:bodyPr/>
          <a:lstStyle/>
          <a:p>
            <a:r>
              <a:rPr lang="en-US" dirty="0"/>
              <a:t>Official policy is no negotiating with terrorists and no ransom.</a:t>
            </a:r>
          </a:p>
          <a:p>
            <a:r>
              <a:rPr lang="en-US" dirty="0"/>
              <a:t>It was OK to have a third-party country try to influence the hostage takers.</a:t>
            </a:r>
          </a:p>
          <a:p>
            <a:pPr lvl="1"/>
            <a:r>
              <a:rPr lang="en-US" dirty="0"/>
              <a:t>If that includes money, just don’t tell us.</a:t>
            </a:r>
          </a:p>
          <a:p>
            <a:r>
              <a:rPr lang="en-US" dirty="0"/>
              <a:t>Iran is a position to be the intermediary, but it is our enemy, and we are supporting Iraq in its war against Iran.</a:t>
            </a:r>
          </a:p>
          <a:p>
            <a:r>
              <a:rPr lang="en-US" dirty="0"/>
              <a:t>What to do?</a:t>
            </a:r>
          </a:p>
        </p:txBody>
      </p:sp>
      <p:sp>
        <p:nvSpPr>
          <p:cNvPr id="4" name="Slide Number Placeholder 3">
            <a:extLst>
              <a:ext uri="{FF2B5EF4-FFF2-40B4-BE49-F238E27FC236}">
                <a16:creationId xmlns:a16="http://schemas.microsoft.com/office/drawing/2014/main" id="{2EDCF9F2-3333-4CEF-8D77-869A21349025}"/>
              </a:ext>
            </a:extLst>
          </p:cNvPr>
          <p:cNvSpPr>
            <a:spLocks noGrp="1"/>
          </p:cNvSpPr>
          <p:nvPr>
            <p:ph type="sldNum" sz="quarter" idx="12"/>
          </p:nvPr>
        </p:nvSpPr>
        <p:spPr/>
        <p:txBody>
          <a:bodyPr/>
          <a:lstStyle/>
          <a:p>
            <a:fld id="{B5B55ADC-DE6A-4321-B309-53E6522459BD}" type="slidenum">
              <a:rPr lang="en-US" altLang="en-US" smtClean="0"/>
              <a:pPr/>
              <a:t>41</a:t>
            </a:fld>
            <a:endParaRPr lang="en-US" altLang="en-US"/>
          </a:p>
        </p:txBody>
      </p:sp>
    </p:spTree>
    <p:extLst>
      <p:ext uri="{BB962C8B-B14F-4D97-AF65-F5344CB8AC3E}">
        <p14:creationId xmlns:p14="http://schemas.microsoft.com/office/powerpoint/2010/main" val="2251575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DB21-96CA-4327-A221-CEA7BAF1476B}"/>
              </a:ext>
            </a:extLst>
          </p:cNvPr>
          <p:cNvSpPr>
            <a:spLocks noGrp="1"/>
          </p:cNvSpPr>
          <p:nvPr>
            <p:ph type="title"/>
          </p:nvPr>
        </p:nvSpPr>
        <p:spPr/>
        <p:txBody>
          <a:bodyPr/>
          <a:lstStyle/>
          <a:p>
            <a:r>
              <a:rPr lang="en-US" dirty="0"/>
              <a:t>The Arms Deal</a:t>
            </a:r>
          </a:p>
        </p:txBody>
      </p:sp>
      <p:sp>
        <p:nvSpPr>
          <p:cNvPr id="3" name="Content Placeholder 2">
            <a:extLst>
              <a:ext uri="{FF2B5EF4-FFF2-40B4-BE49-F238E27FC236}">
                <a16:creationId xmlns:a16="http://schemas.microsoft.com/office/drawing/2014/main" id="{D6F07FEF-99E3-4230-BFED-912FB1815CD3}"/>
              </a:ext>
            </a:extLst>
          </p:cNvPr>
          <p:cNvSpPr>
            <a:spLocks noGrp="1"/>
          </p:cNvSpPr>
          <p:nvPr>
            <p:ph idx="1"/>
          </p:nvPr>
        </p:nvSpPr>
        <p:spPr>
          <a:xfrm>
            <a:off x="838200" y="1825625"/>
            <a:ext cx="9906000" cy="4351338"/>
          </a:xfrm>
        </p:spPr>
        <p:txBody>
          <a:bodyPr/>
          <a:lstStyle/>
          <a:p>
            <a:r>
              <a:rPr lang="en-US" dirty="0"/>
              <a:t>At first the US does not want to sell arms directly to Iran, so Israel is brought in as a broker.</a:t>
            </a:r>
          </a:p>
          <a:p>
            <a:pPr lvl="1"/>
            <a:r>
              <a:rPr lang="en-US" dirty="0"/>
              <a:t>Israel wants to improve its relationship with the US.</a:t>
            </a:r>
          </a:p>
          <a:p>
            <a:r>
              <a:rPr lang="en-US" dirty="0"/>
              <a:t>Arms are transferred to Israel, who sells them to Iran.</a:t>
            </a:r>
          </a:p>
          <a:p>
            <a:r>
              <a:rPr lang="en-US" dirty="0"/>
              <a:t>Later the US sells arms directly to Iran.</a:t>
            </a:r>
          </a:p>
          <a:p>
            <a:pPr lvl="1"/>
            <a:r>
              <a:rPr lang="en-US" dirty="0"/>
              <a:t>These go to “Iranian moderates” </a:t>
            </a:r>
          </a:p>
        </p:txBody>
      </p:sp>
      <p:sp>
        <p:nvSpPr>
          <p:cNvPr id="4" name="Slide Number Placeholder 3">
            <a:extLst>
              <a:ext uri="{FF2B5EF4-FFF2-40B4-BE49-F238E27FC236}">
                <a16:creationId xmlns:a16="http://schemas.microsoft.com/office/drawing/2014/main" id="{AFE1252D-42EF-4DA6-ABD2-238B8309E58E}"/>
              </a:ext>
            </a:extLst>
          </p:cNvPr>
          <p:cNvSpPr>
            <a:spLocks noGrp="1"/>
          </p:cNvSpPr>
          <p:nvPr>
            <p:ph type="sldNum" sz="quarter" idx="12"/>
          </p:nvPr>
        </p:nvSpPr>
        <p:spPr/>
        <p:txBody>
          <a:bodyPr/>
          <a:lstStyle/>
          <a:p>
            <a:fld id="{B5B55ADC-DE6A-4321-B309-53E6522459BD}" type="slidenum">
              <a:rPr lang="en-US" altLang="en-US" smtClean="0"/>
              <a:pPr/>
              <a:t>42</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C2936593-1F97-C846-0DF1-5A40661B02F5}"/>
                  </a:ext>
                </a:extLst>
              </p14:cNvPr>
              <p14:cNvContentPartPr/>
              <p14:nvPr/>
            </p14:nvContentPartPr>
            <p14:xfrm>
              <a:off x="0" y="2420280"/>
              <a:ext cx="9438480" cy="2360880"/>
            </p14:xfrm>
          </p:contentPart>
        </mc:Choice>
        <mc:Fallback>
          <p:pic>
            <p:nvPicPr>
              <p:cNvPr id="5" name="Ink 4">
                <a:extLst>
                  <a:ext uri="{FF2B5EF4-FFF2-40B4-BE49-F238E27FC236}">
                    <a16:creationId xmlns:a16="http://schemas.microsoft.com/office/drawing/2014/main" id="{C2936593-1F97-C846-0DF1-5A40661B02F5}"/>
                  </a:ext>
                </a:extLst>
              </p:cNvPr>
              <p:cNvPicPr/>
              <p:nvPr/>
            </p:nvPicPr>
            <p:blipFill>
              <a:blip r:embed="rId3"/>
              <a:stretch>
                <a:fillRect/>
              </a:stretch>
            </p:blipFill>
            <p:spPr>
              <a:xfrm>
                <a:off x="-9360" y="2410920"/>
                <a:ext cx="9457200" cy="2379600"/>
              </a:xfrm>
              <a:prstGeom prst="rect">
                <a:avLst/>
              </a:prstGeom>
            </p:spPr>
          </p:pic>
        </mc:Fallback>
      </mc:AlternateContent>
    </p:spTree>
    <p:extLst>
      <p:ext uri="{BB962C8B-B14F-4D97-AF65-F5344CB8AC3E}">
        <p14:creationId xmlns:p14="http://schemas.microsoft.com/office/powerpoint/2010/main" val="4139999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CC5D-711E-4BB0-8775-2654A7B46485}"/>
              </a:ext>
            </a:extLst>
          </p:cNvPr>
          <p:cNvSpPr>
            <a:spLocks noGrp="1"/>
          </p:cNvSpPr>
          <p:nvPr>
            <p:ph type="title"/>
          </p:nvPr>
        </p:nvSpPr>
        <p:spPr/>
        <p:txBody>
          <a:bodyPr/>
          <a:lstStyle/>
          <a:p>
            <a:r>
              <a:rPr lang="en-US" dirty="0"/>
              <a:t>Linking in the Contras </a:t>
            </a:r>
          </a:p>
        </p:txBody>
      </p:sp>
      <p:sp>
        <p:nvSpPr>
          <p:cNvPr id="3" name="Content Placeholder 2">
            <a:extLst>
              <a:ext uri="{FF2B5EF4-FFF2-40B4-BE49-F238E27FC236}">
                <a16:creationId xmlns:a16="http://schemas.microsoft.com/office/drawing/2014/main" id="{C6A47270-E0C1-4C37-927D-2AC4BA6006A3}"/>
              </a:ext>
            </a:extLst>
          </p:cNvPr>
          <p:cNvSpPr>
            <a:spLocks noGrp="1"/>
          </p:cNvSpPr>
          <p:nvPr>
            <p:ph idx="1"/>
          </p:nvPr>
        </p:nvSpPr>
        <p:spPr>
          <a:xfrm>
            <a:off x="838200" y="1825625"/>
            <a:ext cx="10363200" cy="4351338"/>
          </a:xfrm>
        </p:spPr>
        <p:txBody>
          <a:bodyPr>
            <a:normAutofit/>
          </a:bodyPr>
          <a:lstStyle/>
          <a:p>
            <a:r>
              <a:rPr lang="en-US" dirty="0"/>
              <a:t>The Boland Amendment blocks the use of Congressional funds to support the Contras or to support the US forces supporting the Contras.</a:t>
            </a:r>
          </a:p>
          <a:p>
            <a:r>
              <a:rPr lang="en-US" dirty="0"/>
              <a:t>The arms deal with Iran is generating cash outside congressional appropriations, so why not use it to support the Contras?</a:t>
            </a:r>
          </a:p>
          <a:p>
            <a:pPr lvl="1"/>
            <a:r>
              <a:rPr lang="en-US" dirty="0">
                <a:highlight>
                  <a:srgbClr val="FFFF00"/>
                </a:highlight>
              </a:rPr>
              <a:t>It was generally assumed that the Constitution does not allow the president to use funds outside of appropriations unless authorized by Congress.</a:t>
            </a:r>
          </a:p>
        </p:txBody>
      </p:sp>
      <p:sp>
        <p:nvSpPr>
          <p:cNvPr id="4" name="Slide Number Placeholder 3">
            <a:extLst>
              <a:ext uri="{FF2B5EF4-FFF2-40B4-BE49-F238E27FC236}">
                <a16:creationId xmlns:a16="http://schemas.microsoft.com/office/drawing/2014/main" id="{0B1B4540-EC6A-4B63-9DAD-7A538DFED7A7}"/>
              </a:ext>
            </a:extLst>
          </p:cNvPr>
          <p:cNvSpPr>
            <a:spLocks noGrp="1"/>
          </p:cNvSpPr>
          <p:nvPr>
            <p:ph type="sldNum" sz="quarter" idx="12"/>
          </p:nvPr>
        </p:nvSpPr>
        <p:spPr/>
        <p:txBody>
          <a:bodyPr/>
          <a:lstStyle/>
          <a:p>
            <a:fld id="{B5B55ADC-DE6A-4321-B309-53E6522459BD}" type="slidenum">
              <a:rPr lang="en-US" altLang="en-US" smtClean="0"/>
              <a:pPr/>
              <a:t>43</a:t>
            </a:fld>
            <a:endParaRPr lang="en-US" altLang="en-US"/>
          </a:p>
        </p:txBody>
      </p:sp>
    </p:spTree>
    <p:extLst>
      <p:ext uri="{BB962C8B-B14F-4D97-AF65-F5344CB8AC3E}">
        <p14:creationId xmlns:p14="http://schemas.microsoft.com/office/powerpoint/2010/main" val="2193936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07F360B7-7999-4155-BF5A-CA74E27B9436}"/>
              </a:ext>
            </a:extLst>
          </p:cNvPr>
          <p:cNvSpPr>
            <a:spLocks noGrp="1" noChangeArrowheads="1"/>
          </p:cNvSpPr>
          <p:nvPr>
            <p:ph type="title"/>
          </p:nvPr>
        </p:nvSpPr>
        <p:spPr/>
        <p:txBody>
          <a:bodyPr/>
          <a:lstStyle/>
          <a:p>
            <a:pPr eaLnBrk="1" hangingPunct="1"/>
            <a:r>
              <a:rPr lang="en-US" altLang="en-US"/>
              <a:t>Arms Export Control Act</a:t>
            </a:r>
          </a:p>
        </p:txBody>
      </p:sp>
      <p:sp>
        <p:nvSpPr>
          <p:cNvPr id="14340" name="Rectangle 3">
            <a:extLst>
              <a:ext uri="{FF2B5EF4-FFF2-40B4-BE49-F238E27FC236}">
                <a16:creationId xmlns:a16="http://schemas.microsoft.com/office/drawing/2014/main" id="{E5D6F809-913D-459C-BFB0-A25491B2D530}"/>
              </a:ext>
            </a:extLst>
          </p:cNvPr>
          <p:cNvSpPr>
            <a:spLocks noGrp="1" noChangeArrowheads="1"/>
          </p:cNvSpPr>
          <p:nvPr>
            <p:ph idx="1"/>
          </p:nvPr>
        </p:nvSpPr>
        <p:spPr>
          <a:xfrm>
            <a:off x="838200" y="1825625"/>
            <a:ext cx="10363200" cy="4351338"/>
          </a:xfrm>
        </p:spPr>
        <p:txBody>
          <a:bodyPr>
            <a:normAutofit/>
          </a:bodyPr>
          <a:lstStyle/>
          <a:p>
            <a:pPr eaLnBrk="1" hangingPunct="1">
              <a:lnSpc>
                <a:spcPct val="90000"/>
              </a:lnSpc>
            </a:pPr>
            <a:r>
              <a:rPr lang="en-US" altLang="en-US" sz="2800" dirty="0"/>
              <a:t>What does the </a:t>
            </a:r>
            <a:r>
              <a:rPr lang="en-US" altLang="en-US" sz="2800" dirty="0" err="1"/>
              <a:t>AECA</a:t>
            </a:r>
            <a:r>
              <a:rPr lang="en-US" altLang="en-US" sz="2800" dirty="0"/>
              <a:t> require before foreign arms sales?</a:t>
            </a:r>
          </a:p>
          <a:p>
            <a:pPr lvl="1" eaLnBrk="1" hangingPunct="1">
              <a:lnSpc>
                <a:spcPct val="90000"/>
              </a:lnSpc>
            </a:pPr>
            <a:r>
              <a:rPr lang="en-US" altLang="en-US" sz="2800" dirty="0"/>
              <a:t>the transfer ‘</a:t>
            </a:r>
            <a:r>
              <a:rPr lang="en-US" altLang="en-US" sz="2800" dirty="0" err="1"/>
              <a:t>‘will</a:t>
            </a:r>
            <a:r>
              <a:rPr lang="en-US" altLang="en-US" sz="2800" dirty="0"/>
              <a:t> strengthen the security of the United States and promote world peace,’’ and unless the transferee agrees in writing not to further transfer the items without obtaining the consent of the President.</a:t>
            </a:r>
          </a:p>
          <a:p>
            <a:pPr lvl="1" eaLnBrk="1" hangingPunct="1">
              <a:lnSpc>
                <a:spcPct val="90000"/>
              </a:lnSpc>
            </a:pPr>
            <a:r>
              <a:rPr lang="en-US" altLang="en-US" sz="2800" dirty="0"/>
              <a:t>Reagan only gave oral approval and did not notify Congress</a:t>
            </a:r>
          </a:p>
          <a:p>
            <a:pPr eaLnBrk="1" hangingPunct="1">
              <a:lnSpc>
                <a:spcPct val="90000"/>
              </a:lnSpc>
            </a:pPr>
            <a:r>
              <a:rPr lang="en-US" altLang="en-US" sz="2800" dirty="0">
                <a:highlight>
                  <a:srgbClr val="FFFF00"/>
                </a:highlight>
              </a:rPr>
              <a:t>The </a:t>
            </a:r>
            <a:r>
              <a:rPr lang="en-US" altLang="en-US" sz="2800" dirty="0" err="1">
                <a:highlight>
                  <a:srgbClr val="FFFF00"/>
                </a:highlight>
              </a:rPr>
              <a:t>AECA</a:t>
            </a:r>
            <a:r>
              <a:rPr lang="en-US" altLang="en-US" sz="2800" dirty="0">
                <a:highlight>
                  <a:srgbClr val="FFFF00"/>
                </a:highlight>
              </a:rPr>
              <a:t> forbids transfer to states involved with international terrorism, such as Iran, unless the President makes a specific finding that the sale is necessary for national security and notifies Congress.</a:t>
            </a:r>
          </a:p>
          <a:p>
            <a:pPr lvl="1">
              <a:lnSpc>
                <a:spcPct val="90000"/>
              </a:lnSpc>
            </a:pPr>
            <a:r>
              <a:rPr lang="en-US" altLang="en-US" sz="2800" dirty="0">
                <a:highlight>
                  <a:srgbClr val="FFFF00"/>
                </a:highlight>
              </a:rPr>
              <a:t>This finding was not shared with Congress.</a:t>
            </a:r>
          </a:p>
          <a:p>
            <a:pPr eaLnBrk="1" hangingPunct="1">
              <a:lnSpc>
                <a:spcPct val="90000"/>
              </a:lnSpc>
            </a:pPr>
            <a:endParaRPr lang="en-US" altLang="en-US" sz="2800" dirty="0"/>
          </a:p>
        </p:txBody>
      </p:sp>
      <p:sp>
        <p:nvSpPr>
          <p:cNvPr id="14338" name="Slide Number Placeholder 5">
            <a:extLst>
              <a:ext uri="{FF2B5EF4-FFF2-40B4-BE49-F238E27FC236}">
                <a16:creationId xmlns:a16="http://schemas.microsoft.com/office/drawing/2014/main" id="{E018190B-AB99-4326-8055-11BE2CF98F9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A46FFE-85F5-4301-A1B3-FE1A539E33C8}" type="slidenum">
              <a:rPr lang="en-US" altLang="en-US"/>
              <a:pPr/>
              <a:t>44</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DDDB28CC-F644-62D6-3FA0-AA6B1AA2C271}"/>
                  </a:ext>
                </a:extLst>
              </p14:cNvPr>
              <p14:cNvContentPartPr/>
              <p14:nvPr/>
            </p14:nvContentPartPr>
            <p14:xfrm>
              <a:off x="390600" y="358200"/>
              <a:ext cx="9801360" cy="4866120"/>
            </p14:xfrm>
          </p:contentPart>
        </mc:Choice>
        <mc:Fallback>
          <p:pic>
            <p:nvPicPr>
              <p:cNvPr id="2" name="Ink 1">
                <a:extLst>
                  <a:ext uri="{FF2B5EF4-FFF2-40B4-BE49-F238E27FC236}">
                    <a16:creationId xmlns:a16="http://schemas.microsoft.com/office/drawing/2014/main" id="{DDDB28CC-F644-62D6-3FA0-AA6B1AA2C271}"/>
                  </a:ext>
                </a:extLst>
              </p:cNvPr>
              <p:cNvPicPr/>
              <p:nvPr/>
            </p:nvPicPr>
            <p:blipFill>
              <a:blip r:embed="rId3"/>
              <a:stretch>
                <a:fillRect/>
              </a:stretch>
            </p:blipFill>
            <p:spPr>
              <a:xfrm>
                <a:off x="381240" y="348840"/>
                <a:ext cx="9820080" cy="4884840"/>
              </a:xfrm>
              <a:prstGeom prst="rect">
                <a:avLst/>
              </a:prstGeom>
            </p:spPr>
          </p:pic>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2520E9F3-FF96-4681-8E13-3CB46D886CC7}"/>
              </a:ext>
            </a:extLst>
          </p:cNvPr>
          <p:cNvSpPr>
            <a:spLocks noGrp="1" noChangeArrowheads="1"/>
          </p:cNvSpPr>
          <p:nvPr>
            <p:ph type="title"/>
          </p:nvPr>
        </p:nvSpPr>
        <p:spPr/>
        <p:txBody>
          <a:bodyPr/>
          <a:lstStyle/>
          <a:p>
            <a:pPr eaLnBrk="1" hangingPunct="1"/>
            <a:r>
              <a:rPr lang="en-US" altLang="en-US" dirty="0"/>
              <a:t>Interpreting Boland</a:t>
            </a:r>
          </a:p>
        </p:txBody>
      </p:sp>
      <p:sp>
        <p:nvSpPr>
          <p:cNvPr id="21508" name="Rectangle 3">
            <a:extLst>
              <a:ext uri="{FF2B5EF4-FFF2-40B4-BE49-F238E27FC236}">
                <a16:creationId xmlns:a16="http://schemas.microsoft.com/office/drawing/2014/main" id="{F7438FD2-6CB4-4252-97AB-42E7ADECD132}"/>
              </a:ext>
            </a:extLst>
          </p:cNvPr>
          <p:cNvSpPr>
            <a:spLocks noGrp="1" noChangeArrowheads="1"/>
          </p:cNvSpPr>
          <p:nvPr>
            <p:ph idx="1"/>
          </p:nvPr>
        </p:nvSpPr>
        <p:spPr>
          <a:xfrm>
            <a:off x="838200" y="1825625"/>
            <a:ext cx="10896600" cy="4351338"/>
          </a:xfrm>
        </p:spPr>
        <p:txBody>
          <a:bodyPr>
            <a:normAutofit/>
          </a:bodyPr>
          <a:lstStyle/>
          <a:p>
            <a:pPr eaLnBrk="1" hangingPunct="1">
              <a:lnSpc>
                <a:spcPct val="90000"/>
              </a:lnSpc>
            </a:pPr>
            <a:r>
              <a:rPr lang="en-US" altLang="en-US" sz="2800" dirty="0"/>
              <a:t>The ambiguities</a:t>
            </a:r>
          </a:p>
          <a:p>
            <a:pPr lvl="1"/>
            <a:r>
              <a:rPr lang="en-US" altLang="en-US" dirty="0"/>
              <a:t>First, does the language ‘‘any other agency or entity’’ cover only agencies traditionally involved in intelligence operations, or does it also apply to any entity that is actually so involved?</a:t>
            </a:r>
          </a:p>
          <a:p>
            <a:pPr lvl="1"/>
            <a:r>
              <a:rPr lang="en-US" altLang="en-US" dirty="0"/>
              <a:t>Second, does ‘‘involved’’ encompass indirect support? </a:t>
            </a:r>
          </a:p>
          <a:p>
            <a:pPr lvl="1"/>
            <a:r>
              <a:rPr lang="en-US" altLang="en-US" dirty="0"/>
              <a:t>Third, does the phrase ‘‘no funds available’’ apply only to the then-current DOD appropriation or to all government funds?</a:t>
            </a:r>
          </a:p>
          <a:p>
            <a:r>
              <a:rPr lang="en-US" altLang="en-US" dirty="0"/>
              <a:t>The core problem is the Appropriations Clause, as we discussed in a previous chapter. </a:t>
            </a:r>
          </a:p>
          <a:p>
            <a:pPr lvl="1"/>
            <a:endParaRPr lang="en-US" altLang="en-US" dirty="0"/>
          </a:p>
        </p:txBody>
      </p:sp>
      <p:sp>
        <p:nvSpPr>
          <p:cNvPr id="21506" name="Slide Number Placeholder 5">
            <a:extLst>
              <a:ext uri="{FF2B5EF4-FFF2-40B4-BE49-F238E27FC236}">
                <a16:creationId xmlns:a16="http://schemas.microsoft.com/office/drawing/2014/main" id="{99D91A86-CF99-4866-9C42-6456EE2C23FC}"/>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D7F0F55-0A38-4B70-8688-69F49AA9F9CE}" type="slidenum">
              <a:rPr lang="en-US" altLang="en-US"/>
              <a:pPr/>
              <a:t>45</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5523E22-3D53-7D98-2401-28DD0B667AD2}"/>
                  </a:ext>
                </a:extLst>
              </p14:cNvPr>
              <p14:cNvContentPartPr/>
              <p14:nvPr/>
            </p14:nvContentPartPr>
            <p14:xfrm>
              <a:off x="1079640" y="1938240"/>
              <a:ext cx="10261080" cy="2900520"/>
            </p14:xfrm>
          </p:contentPart>
        </mc:Choice>
        <mc:Fallback>
          <p:pic>
            <p:nvPicPr>
              <p:cNvPr id="2" name="Ink 1">
                <a:extLst>
                  <a:ext uri="{FF2B5EF4-FFF2-40B4-BE49-F238E27FC236}">
                    <a16:creationId xmlns:a16="http://schemas.microsoft.com/office/drawing/2014/main" id="{A5523E22-3D53-7D98-2401-28DD0B667AD2}"/>
                  </a:ext>
                </a:extLst>
              </p:cNvPr>
              <p:cNvPicPr/>
              <p:nvPr/>
            </p:nvPicPr>
            <p:blipFill>
              <a:blip r:embed="rId3"/>
              <a:stretch>
                <a:fillRect/>
              </a:stretch>
            </p:blipFill>
            <p:spPr>
              <a:xfrm>
                <a:off x="1070280" y="1928880"/>
                <a:ext cx="10279800" cy="2919240"/>
              </a:xfrm>
              <a:prstGeom prst="rect">
                <a:avLst/>
              </a:prstGeom>
            </p:spPr>
          </p:pic>
        </mc:Fallback>
      </mc:AlternateContent>
    </p:spTree>
    <p:extLst>
      <p:ext uri="{BB962C8B-B14F-4D97-AF65-F5344CB8AC3E}">
        <p14:creationId xmlns:p14="http://schemas.microsoft.com/office/powerpoint/2010/main" val="38272925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F1031-5B7E-4A20-86E0-7F48DB58D16C}"/>
              </a:ext>
            </a:extLst>
          </p:cNvPr>
          <p:cNvSpPr>
            <a:spLocks noGrp="1"/>
          </p:cNvSpPr>
          <p:nvPr>
            <p:ph type="title"/>
          </p:nvPr>
        </p:nvSpPr>
        <p:spPr/>
        <p:txBody>
          <a:bodyPr/>
          <a:lstStyle/>
          <a:p>
            <a:r>
              <a:rPr lang="en-US" dirty="0"/>
              <a:t>Dealing with the Boland Amendment</a:t>
            </a:r>
          </a:p>
        </p:txBody>
      </p:sp>
      <p:sp>
        <p:nvSpPr>
          <p:cNvPr id="3" name="Content Placeholder 2">
            <a:extLst>
              <a:ext uri="{FF2B5EF4-FFF2-40B4-BE49-F238E27FC236}">
                <a16:creationId xmlns:a16="http://schemas.microsoft.com/office/drawing/2014/main" id="{91CAB67A-6D26-486B-B671-9FB4A486D662}"/>
              </a:ext>
            </a:extLst>
          </p:cNvPr>
          <p:cNvSpPr>
            <a:spLocks noGrp="1"/>
          </p:cNvSpPr>
          <p:nvPr>
            <p:ph idx="1"/>
          </p:nvPr>
        </p:nvSpPr>
        <p:spPr>
          <a:xfrm>
            <a:off x="838200" y="1825625"/>
            <a:ext cx="10363200" cy="4351338"/>
          </a:xfrm>
        </p:spPr>
        <p:txBody>
          <a:bodyPr>
            <a:normAutofit fontScale="92500" lnSpcReduction="10000"/>
          </a:bodyPr>
          <a:lstStyle/>
          <a:p>
            <a:r>
              <a:rPr lang="en-US" dirty="0"/>
              <a:t>What are the arguments that the Boland Amendment is unconstitutional?</a:t>
            </a:r>
          </a:p>
          <a:p>
            <a:r>
              <a:rPr lang="en-US" dirty="0">
                <a:highlight>
                  <a:srgbClr val="FFFF00"/>
                </a:highlight>
              </a:rPr>
              <a:t>Does this affect the Appropriations Clause problem?</a:t>
            </a:r>
          </a:p>
          <a:p>
            <a:pPr lvl="1"/>
            <a:r>
              <a:rPr lang="en-US" dirty="0"/>
              <a:t>Before the arms for hostages deal, the administration was seeking donations from wealthy individuals and other countries to fund the Contras.</a:t>
            </a:r>
          </a:p>
          <a:p>
            <a:pPr lvl="1"/>
            <a:r>
              <a:rPr lang="en-US" dirty="0"/>
              <a:t>Secretary of State Schultz reported to the President that the White House Chief of Staff believed that it would be an impeachable offense to funnel third-party money to the Contras.</a:t>
            </a:r>
          </a:p>
          <a:p>
            <a:r>
              <a:rPr lang="en-US" dirty="0">
                <a:highlight>
                  <a:srgbClr val="FFFF00"/>
                </a:highlight>
              </a:rPr>
              <a:t>Had this just been a fight over misappropriated government money, it would have, at best, resulted in an injunction as with the fight over the border fence funding.</a:t>
            </a:r>
          </a:p>
        </p:txBody>
      </p:sp>
      <p:sp>
        <p:nvSpPr>
          <p:cNvPr id="4" name="Slide Number Placeholder 3">
            <a:extLst>
              <a:ext uri="{FF2B5EF4-FFF2-40B4-BE49-F238E27FC236}">
                <a16:creationId xmlns:a16="http://schemas.microsoft.com/office/drawing/2014/main" id="{12E0C082-F9AB-4376-A4E3-B918DA0A56B5}"/>
              </a:ext>
            </a:extLst>
          </p:cNvPr>
          <p:cNvSpPr>
            <a:spLocks noGrp="1"/>
          </p:cNvSpPr>
          <p:nvPr>
            <p:ph type="sldNum" sz="quarter" idx="12"/>
          </p:nvPr>
        </p:nvSpPr>
        <p:spPr/>
        <p:txBody>
          <a:bodyPr/>
          <a:lstStyle/>
          <a:p>
            <a:fld id="{B5B55ADC-DE6A-4321-B309-53E6522459BD}" type="slidenum">
              <a:rPr lang="en-US" altLang="en-US" smtClean="0"/>
              <a:pPr/>
              <a:t>46</a:t>
            </a:fld>
            <a:endParaRPr lang="en-US" altLang="en-US"/>
          </a:p>
        </p:txBody>
      </p:sp>
    </p:spTree>
    <p:extLst>
      <p:ext uri="{BB962C8B-B14F-4D97-AF65-F5344CB8AC3E}">
        <p14:creationId xmlns:p14="http://schemas.microsoft.com/office/powerpoint/2010/main" val="2703580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CA207EF-D8BB-4BF4-95ED-2426F695B9E9}"/>
              </a:ext>
            </a:extLst>
          </p:cNvPr>
          <p:cNvSpPr>
            <a:spLocks noGrp="1" noChangeArrowheads="1"/>
          </p:cNvSpPr>
          <p:nvPr>
            <p:ph type="ctrTitle"/>
          </p:nvPr>
        </p:nvSpPr>
        <p:spPr/>
        <p:txBody>
          <a:bodyPr/>
          <a:lstStyle/>
          <a:p>
            <a:pPr eaLnBrk="1" hangingPunct="1"/>
            <a:r>
              <a:rPr lang="en-US" altLang="en-US"/>
              <a:t>The Iran-Contra Affair in the Courts</a:t>
            </a:r>
          </a:p>
        </p:txBody>
      </p:sp>
      <p:sp>
        <p:nvSpPr>
          <p:cNvPr id="25603" name="Rectangle 4">
            <a:extLst>
              <a:ext uri="{FF2B5EF4-FFF2-40B4-BE49-F238E27FC236}">
                <a16:creationId xmlns:a16="http://schemas.microsoft.com/office/drawing/2014/main" id="{71C6C9A4-3D00-4F43-8E8C-D4B794C5C2BD}"/>
              </a:ext>
            </a:extLst>
          </p:cNvPr>
          <p:cNvSpPr>
            <a:spLocks noGrp="1" noChangeArrowheads="1"/>
          </p:cNvSpPr>
          <p:nvPr>
            <p:ph type="subTitle" idx="1"/>
          </p:nvPr>
        </p:nvSpPr>
        <p:spPr/>
        <p:txBody>
          <a:bodyPr/>
          <a:lstStyle/>
          <a:p>
            <a:pPr eaLnBrk="1" hangingPunct="1"/>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56B7F19C-2FBC-4476-980F-D78E37517C27}"/>
              </a:ext>
            </a:extLst>
          </p:cNvPr>
          <p:cNvSpPr>
            <a:spLocks noGrp="1" noChangeArrowheads="1"/>
          </p:cNvSpPr>
          <p:nvPr>
            <p:ph type="title"/>
          </p:nvPr>
        </p:nvSpPr>
        <p:spPr/>
        <p:txBody>
          <a:bodyPr/>
          <a:lstStyle/>
          <a:p>
            <a:pPr eaLnBrk="1" hangingPunct="1"/>
            <a:r>
              <a:rPr lang="en-US" altLang="en-US"/>
              <a:t>The Independent Counsel</a:t>
            </a:r>
          </a:p>
        </p:txBody>
      </p:sp>
      <p:sp>
        <p:nvSpPr>
          <p:cNvPr id="27652" name="Rectangle 3">
            <a:extLst>
              <a:ext uri="{FF2B5EF4-FFF2-40B4-BE49-F238E27FC236}">
                <a16:creationId xmlns:a16="http://schemas.microsoft.com/office/drawing/2014/main" id="{BB70241E-E66B-41E2-A873-D19033EFCAAD}"/>
              </a:ext>
            </a:extLst>
          </p:cNvPr>
          <p:cNvSpPr>
            <a:spLocks noGrp="1" noChangeArrowheads="1"/>
          </p:cNvSpPr>
          <p:nvPr>
            <p:ph idx="1"/>
          </p:nvPr>
        </p:nvSpPr>
        <p:spPr>
          <a:xfrm>
            <a:off x="838200" y="1825625"/>
            <a:ext cx="10515600" cy="4351338"/>
          </a:xfrm>
        </p:spPr>
        <p:txBody>
          <a:bodyPr/>
          <a:lstStyle/>
          <a:p>
            <a:pPr eaLnBrk="1" hangingPunct="1">
              <a:lnSpc>
                <a:spcPct val="90000"/>
              </a:lnSpc>
            </a:pPr>
            <a:r>
              <a:rPr lang="en-US" altLang="en-US" dirty="0"/>
              <a:t>The attorney general (Meese) requested an independent counsel</a:t>
            </a:r>
          </a:p>
          <a:p>
            <a:pPr eaLnBrk="1" hangingPunct="1">
              <a:lnSpc>
                <a:spcPct val="90000"/>
              </a:lnSpc>
            </a:pPr>
            <a:r>
              <a:rPr lang="en-US" altLang="en-US" dirty="0"/>
              <a:t>Judge Lawrence Walsh was appointed</a:t>
            </a:r>
          </a:p>
          <a:p>
            <a:pPr eaLnBrk="1" hangingPunct="1">
              <a:lnSpc>
                <a:spcPct val="90000"/>
              </a:lnSpc>
            </a:pPr>
            <a:r>
              <a:rPr lang="en-US" altLang="en-US" dirty="0"/>
              <a:t>Became a huge project</a:t>
            </a:r>
          </a:p>
          <a:p>
            <a:pPr eaLnBrk="1" hangingPunct="1">
              <a:lnSpc>
                <a:spcPct val="90000"/>
              </a:lnSpc>
            </a:pPr>
            <a:r>
              <a:rPr lang="en-US" altLang="en-US" dirty="0"/>
              <a:t>Indicted Poindexter, Oliver North, Secord, and Hakim</a:t>
            </a:r>
          </a:p>
          <a:p>
            <a:pPr lvl="1" eaLnBrk="1" hangingPunct="1">
              <a:lnSpc>
                <a:spcPct val="90000"/>
              </a:lnSpc>
            </a:pPr>
            <a:r>
              <a:rPr lang="en-US" altLang="en-US" dirty="0"/>
              <a:t>Conspiracy to violate the Boland Amendment</a:t>
            </a:r>
          </a:p>
          <a:p>
            <a:pPr lvl="1" eaLnBrk="1" hangingPunct="1">
              <a:lnSpc>
                <a:spcPct val="90000"/>
              </a:lnSpc>
            </a:pPr>
            <a:r>
              <a:rPr lang="en-US" altLang="en-US" dirty="0"/>
              <a:t>Obstruction of justice</a:t>
            </a:r>
          </a:p>
          <a:p>
            <a:pPr lvl="1" eaLnBrk="1" hangingPunct="1">
              <a:lnSpc>
                <a:spcPct val="90000"/>
              </a:lnSpc>
            </a:pPr>
            <a:r>
              <a:rPr lang="en-US" altLang="en-US" dirty="0"/>
              <a:t>Money crimes related to improper expenditures</a:t>
            </a:r>
          </a:p>
        </p:txBody>
      </p:sp>
      <p:sp>
        <p:nvSpPr>
          <p:cNvPr id="27650" name="Slide Number Placeholder 5">
            <a:extLst>
              <a:ext uri="{FF2B5EF4-FFF2-40B4-BE49-F238E27FC236}">
                <a16:creationId xmlns:a16="http://schemas.microsoft.com/office/drawing/2014/main" id="{18CC29D4-F708-4F67-9D90-7FC6F48F1662}"/>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3D0A88A-686E-4BD4-A66D-5858B0B7E64B}" type="slidenum">
              <a:rPr lang="en-US" altLang="en-US"/>
              <a:pPr/>
              <a:t>48</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F632356-3906-AC54-613F-714F187C8A82}"/>
                  </a:ext>
                </a:extLst>
              </p14:cNvPr>
              <p14:cNvContentPartPr/>
              <p14:nvPr/>
            </p14:nvContentPartPr>
            <p14:xfrm>
              <a:off x="475560" y="2111400"/>
              <a:ext cx="8971200" cy="3435480"/>
            </p14:xfrm>
          </p:contentPart>
        </mc:Choice>
        <mc:Fallback>
          <p:pic>
            <p:nvPicPr>
              <p:cNvPr id="2" name="Ink 1">
                <a:extLst>
                  <a:ext uri="{FF2B5EF4-FFF2-40B4-BE49-F238E27FC236}">
                    <a16:creationId xmlns:a16="http://schemas.microsoft.com/office/drawing/2014/main" id="{6F632356-3906-AC54-613F-714F187C8A82}"/>
                  </a:ext>
                </a:extLst>
              </p:cNvPr>
              <p:cNvPicPr/>
              <p:nvPr/>
            </p:nvPicPr>
            <p:blipFill>
              <a:blip r:embed="rId3"/>
              <a:stretch>
                <a:fillRect/>
              </a:stretch>
            </p:blipFill>
            <p:spPr>
              <a:xfrm>
                <a:off x="466200" y="2102040"/>
                <a:ext cx="8989920" cy="3454200"/>
              </a:xfrm>
              <a:prstGeom prst="rect">
                <a:avLst/>
              </a:prstGeom>
            </p:spPr>
          </p:pic>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E02CB7AC-A11E-4676-A8B6-A7184167F660}"/>
              </a:ext>
            </a:extLst>
          </p:cNvPr>
          <p:cNvSpPr>
            <a:spLocks noGrp="1" noChangeArrowheads="1"/>
          </p:cNvSpPr>
          <p:nvPr>
            <p:ph type="title"/>
          </p:nvPr>
        </p:nvSpPr>
        <p:spPr/>
        <p:txBody>
          <a:bodyPr/>
          <a:lstStyle/>
          <a:p>
            <a:pPr eaLnBrk="1" hangingPunct="1"/>
            <a:r>
              <a:rPr lang="en-US" altLang="en-US"/>
              <a:t>Problems with the Prosecutions</a:t>
            </a:r>
          </a:p>
        </p:txBody>
      </p:sp>
      <p:sp>
        <p:nvSpPr>
          <p:cNvPr id="28676" name="Rectangle 3">
            <a:extLst>
              <a:ext uri="{FF2B5EF4-FFF2-40B4-BE49-F238E27FC236}">
                <a16:creationId xmlns:a16="http://schemas.microsoft.com/office/drawing/2014/main" id="{3FDFA2AA-C897-4988-94FC-E53F643D1F2D}"/>
              </a:ext>
            </a:extLst>
          </p:cNvPr>
          <p:cNvSpPr>
            <a:spLocks noGrp="1" noChangeArrowheads="1"/>
          </p:cNvSpPr>
          <p:nvPr>
            <p:ph idx="1"/>
          </p:nvPr>
        </p:nvSpPr>
        <p:spPr>
          <a:xfrm>
            <a:off x="838200" y="1825625"/>
            <a:ext cx="9753600" cy="4351338"/>
          </a:xfrm>
        </p:spPr>
        <p:txBody>
          <a:bodyPr/>
          <a:lstStyle/>
          <a:p>
            <a:pPr eaLnBrk="1" hangingPunct="1">
              <a:lnSpc>
                <a:spcPct val="90000"/>
              </a:lnSpc>
            </a:pPr>
            <a:r>
              <a:rPr lang="en-US" altLang="en-US" dirty="0"/>
              <a:t>Complicated because the defendants had been granted immunity by Congress so they would testify before congressional committees.</a:t>
            </a:r>
          </a:p>
          <a:p>
            <a:pPr lvl="1" eaLnBrk="1" hangingPunct="1">
              <a:lnSpc>
                <a:spcPct val="90000"/>
              </a:lnSpc>
            </a:pPr>
            <a:r>
              <a:rPr lang="en-US" altLang="en-US" dirty="0"/>
              <a:t>Did Congress intend to stop the prosecution by granting immunity?</a:t>
            </a:r>
          </a:p>
          <a:p>
            <a:pPr lvl="1" eaLnBrk="1" hangingPunct="1">
              <a:lnSpc>
                <a:spcPct val="90000"/>
              </a:lnSpc>
            </a:pPr>
            <a:r>
              <a:rPr lang="en-US" altLang="en-US" dirty="0"/>
              <a:t>Is it better to have the hearing or a conviction?</a:t>
            </a:r>
          </a:p>
          <a:p>
            <a:pPr eaLnBrk="1" hangingPunct="1">
              <a:lnSpc>
                <a:spcPct val="90000"/>
              </a:lnSpc>
            </a:pPr>
            <a:r>
              <a:rPr lang="en-US" altLang="en-US" dirty="0"/>
              <a:t>The White House refused to turn over classified documents requested by North's attorneys, resulting in the dismissal of most of the money crimes.</a:t>
            </a:r>
          </a:p>
        </p:txBody>
      </p:sp>
      <p:sp>
        <p:nvSpPr>
          <p:cNvPr id="28674" name="Slide Number Placeholder 5">
            <a:extLst>
              <a:ext uri="{FF2B5EF4-FFF2-40B4-BE49-F238E27FC236}">
                <a16:creationId xmlns:a16="http://schemas.microsoft.com/office/drawing/2014/main" id="{83E3A5C1-7581-48E1-99A0-B45098E0538C}"/>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15A5D24-800A-4333-8412-D9E143EEC166}" type="slidenum">
              <a:rPr lang="en-US" altLang="en-US"/>
              <a:pPr/>
              <a:t>49</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FCBDDD66-92A5-6E53-74E3-1E98EA21956F}"/>
                  </a:ext>
                </a:extLst>
              </p14:cNvPr>
              <p14:cNvContentPartPr/>
              <p14:nvPr/>
            </p14:nvContentPartPr>
            <p14:xfrm>
              <a:off x="517680" y="4214160"/>
              <a:ext cx="9864360" cy="1650960"/>
            </p14:xfrm>
          </p:contentPart>
        </mc:Choice>
        <mc:Fallback>
          <p:pic>
            <p:nvPicPr>
              <p:cNvPr id="2" name="Ink 1">
                <a:extLst>
                  <a:ext uri="{FF2B5EF4-FFF2-40B4-BE49-F238E27FC236}">
                    <a16:creationId xmlns:a16="http://schemas.microsoft.com/office/drawing/2014/main" id="{FCBDDD66-92A5-6E53-74E3-1E98EA21956F}"/>
                  </a:ext>
                </a:extLst>
              </p:cNvPr>
              <p:cNvPicPr/>
              <p:nvPr/>
            </p:nvPicPr>
            <p:blipFill>
              <a:blip r:embed="rId3"/>
              <a:stretch>
                <a:fillRect/>
              </a:stretch>
            </p:blipFill>
            <p:spPr>
              <a:xfrm>
                <a:off x="508320" y="4204800"/>
                <a:ext cx="9883080" cy="1669680"/>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CAE18-229F-492E-9BA2-A043ECEB3AEA}"/>
              </a:ext>
            </a:extLst>
          </p:cNvPr>
          <p:cNvSpPr>
            <a:spLocks noGrp="1"/>
          </p:cNvSpPr>
          <p:nvPr>
            <p:ph type="title"/>
          </p:nvPr>
        </p:nvSpPr>
        <p:spPr/>
        <p:txBody>
          <a:bodyPr/>
          <a:lstStyle/>
          <a:p>
            <a:r>
              <a:rPr lang="en-US" dirty="0"/>
              <a:t>Jefferson on the Neutrality Act</a:t>
            </a:r>
          </a:p>
        </p:txBody>
      </p:sp>
      <p:sp>
        <p:nvSpPr>
          <p:cNvPr id="3" name="Content Placeholder 2">
            <a:extLst>
              <a:ext uri="{FF2B5EF4-FFF2-40B4-BE49-F238E27FC236}">
                <a16:creationId xmlns:a16="http://schemas.microsoft.com/office/drawing/2014/main" id="{A5EB3FB1-8256-4D63-A5F6-B0229ECF952C}"/>
              </a:ext>
            </a:extLst>
          </p:cNvPr>
          <p:cNvSpPr>
            <a:spLocks noGrp="1"/>
          </p:cNvSpPr>
          <p:nvPr>
            <p:ph idx="1"/>
          </p:nvPr>
        </p:nvSpPr>
        <p:spPr>
          <a:xfrm>
            <a:off x="838200" y="1825625"/>
            <a:ext cx="10363200" cy="4351338"/>
          </a:xfrm>
        </p:spPr>
        <p:txBody>
          <a:bodyPr/>
          <a:lstStyle/>
          <a:p>
            <a:pPr marL="0" indent="0">
              <a:buNone/>
            </a:pPr>
            <a:r>
              <a:rPr lang="en-US" dirty="0">
                <a:highlight>
                  <a:srgbClr val="FFFF00"/>
                </a:highlight>
              </a:rPr>
              <a:t>If one citizen has a right to go to war of his own authority, every citizen has the same. </a:t>
            </a:r>
            <a:r>
              <a:rPr lang="en-US" dirty="0"/>
              <a:t>If every citizen has that right, then the nation (which is composed of all its citizens) has a right to go to war, by the authority of its individual citizens. </a:t>
            </a:r>
            <a:r>
              <a:rPr lang="en-US" dirty="0">
                <a:highlight>
                  <a:srgbClr val="FFFF00"/>
                </a:highlight>
              </a:rPr>
              <a:t>But this is not true either on the general principles of society, or by our Constitution, which gives that power to Congress alone </a:t>
            </a:r>
            <a:r>
              <a:rPr lang="en-US" dirty="0"/>
              <a:t>and not to the citizens individually. </a:t>
            </a:r>
            <a:r>
              <a:rPr lang="en-US" dirty="0">
                <a:highlight>
                  <a:srgbClr val="FFFF00"/>
                </a:highlight>
              </a:rPr>
              <a:t>(not in the book)</a:t>
            </a:r>
          </a:p>
        </p:txBody>
      </p:sp>
      <p:sp>
        <p:nvSpPr>
          <p:cNvPr id="4" name="Slide Number Placeholder 3">
            <a:extLst>
              <a:ext uri="{FF2B5EF4-FFF2-40B4-BE49-F238E27FC236}">
                <a16:creationId xmlns:a16="http://schemas.microsoft.com/office/drawing/2014/main" id="{1E9B9A3E-C066-4644-9053-339454339C29}"/>
              </a:ext>
            </a:extLst>
          </p:cNvPr>
          <p:cNvSpPr>
            <a:spLocks noGrp="1"/>
          </p:cNvSpPr>
          <p:nvPr>
            <p:ph type="sldNum" sz="quarter" idx="12"/>
          </p:nvPr>
        </p:nvSpPr>
        <p:spPr/>
        <p:txBody>
          <a:bodyPr/>
          <a:lstStyle/>
          <a:p>
            <a:fld id="{B5B55ADC-DE6A-4321-B309-53E6522459BD}" type="slidenum">
              <a:rPr lang="en-US" altLang="en-US" smtClean="0"/>
              <a:pPr/>
              <a:t>5</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ECA2408-1984-0022-B10E-3AE1C82CB1C6}"/>
                  </a:ext>
                </a:extLst>
              </p14:cNvPr>
              <p14:cNvContentPartPr/>
              <p14:nvPr/>
            </p14:nvContentPartPr>
            <p14:xfrm>
              <a:off x="964440" y="4173480"/>
              <a:ext cx="9665280" cy="531000"/>
            </p14:xfrm>
          </p:contentPart>
        </mc:Choice>
        <mc:Fallback>
          <p:pic>
            <p:nvPicPr>
              <p:cNvPr id="5" name="Ink 4">
                <a:extLst>
                  <a:ext uri="{FF2B5EF4-FFF2-40B4-BE49-F238E27FC236}">
                    <a16:creationId xmlns:a16="http://schemas.microsoft.com/office/drawing/2014/main" id="{BECA2408-1984-0022-B10E-3AE1C82CB1C6}"/>
                  </a:ext>
                </a:extLst>
              </p:cNvPr>
              <p:cNvPicPr/>
              <p:nvPr/>
            </p:nvPicPr>
            <p:blipFill>
              <a:blip r:embed="rId3"/>
              <a:stretch>
                <a:fillRect/>
              </a:stretch>
            </p:blipFill>
            <p:spPr>
              <a:xfrm>
                <a:off x="955080" y="4164120"/>
                <a:ext cx="9684000" cy="549720"/>
              </a:xfrm>
              <a:prstGeom prst="rect">
                <a:avLst/>
              </a:prstGeom>
            </p:spPr>
          </p:pic>
        </mc:Fallback>
      </mc:AlternateContent>
    </p:spTree>
    <p:extLst>
      <p:ext uri="{BB962C8B-B14F-4D97-AF65-F5344CB8AC3E}">
        <p14:creationId xmlns:p14="http://schemas.microsoft.com/office/powerpoint/2010/main" val="3017466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a:extLst>
              <a:ext uri="{FF2B5EF4-FFF2-40B4-BE49-F238E27FC236}">
                <a16:creationId xmlns:a16="http://schemas.microsoft.com/office/drawing/2014/main" id="{EBFEF5E5-4BC1-478F-AB95-461B3033B46B}"/>
              </a:ext>
            </a:extLst>
          </p:cNvPr>
          <p:cNvSpPr>
            <a:spLocks noGrp="1" noChangeArrowheads="1"/>
          </p:cNvSpPr>
          <p:nvPr>
            <p:ph type="title"/>
          </p:nvPr>
        </p:nvSpPr>
        <p:spPr/>
        <p:txBody>
          <a:bodyPr/>
          <a:lstStyle/>
          <a:p>
            <a:pPr eaLnBrk="1" hangingPunct="1"/>
            <a:r>
              <a:rPr lang="en-US" altLang="en-US"/>
              <a:t>The President's Involvement</a:t>
            </a:r>
          </a:p>
        </p:txBody>
      </p:sp>
      <p:sp>
        <p:nvSpPr>
          <p:cNvPr id="24580" name="Rectangle 3">
            <a:extLst>
              <a:ext uri="{FF2B5EF4-FFF2-40B4-BE49-F238E27FC236}">
                <a16:creationId xmlns:a16="http://schemas.microsoft.com/office/drawing/2014/main" id="{673E77DB-B4B1-45C3-8986-A6B10733E5DE}"/>
              </a:ext>
            </a:extLst>
          </p:cNvPr>
          <p:cNvSpPr>
            <a:spLocks noGrp="1" noChangeArrowheads="1"/>
          </p:cNvSpPr>
          <p:nvPr>
            <p:ph idx="1"/>
          </p:nvPr>
        </p:nvSpPr>
        <p:spPr>
          <a:xfrm>
            <a:off x="838200" y="1825625"/>
            <a:ext cx="10210800" cy="4351338"/>
          </a:xfrm>
        </p:spPr>
        <p:txBody>
          <a:bodyPr>
            <a:normAutofit fontScale="92500" lnSpcReduction="10000"/>
          </a:bodyPr>
          <a:lstStyle/>
          <a:p>
            <a:pPr eaLnBrk="1" hangingPunct="1"/>
            <a:r>
              <a:rPr lang="en-US" altLang="en-US" dirty="0"/>
              <a:t>What did Reagan say about what he knew and authorized?</a:t>
            </a:r>
          </a:p>
          <a:p>
            <a:pPr lvl="1"/>
            <a:r>
              <a:rPr lang="en-US" altLang="en-US" dirty="0"/>
              <a:t>That he did not remember.</a:t>
            </a:r>
          </a:p>
          <a:p>
            <a:pPr lvl="1"/>
            <a:r>
              <a:rPr lang="en-US" altLang="en-US" dirty="0"/>
              <a:t>Why did this defuse the impeachment issue?</a:t>
            </a:r>
          </a:p>
          <a:p>
            <a:pPr eaLnBrk="1" hangingPunct="1"/>
            <a:r>
              <a:rPr lang="en-US" altLang="en-US" dirty="0"/>
              <a:t>What was later support for this position?</a:t>
            </a:r>
          </a:p>
          <a:p>
            <a:pPr lvl="1"/>
            <a:r>
              <a:rPr lang="en-US" altLang="en-US" dirty="0"/>
              <a:t>His Alzheimer's Disease was publicly disclosed after he left the White House.</a:t>
            </a:r>
          </a:p>
          <a:p>
            <a:pPr eaLnBrk="1" hangingPunct="1"/>
            <a:r>
              <a:rPr lang="en-US" altLang="en-US" dirty="0"/>
              <a:t>If there are no presidential findings, where does this leave the legal status of these activities, even if they might have been legal with presidential findings?</a:t>
            </a:r>
          </a:p>
          <a:p>
            <a:pPr lvl="1"/>
            <a:r>
              <a:rPr lang="en-US" altLang="en-US" dirty="0"/>
              <a:t>This does not affect the Appropriations Clause issue and the criminal activities around arms transfers.</a:t>
            </a:r>
          </a:p>
        </p:txBody>
      </p:sp>
      <p:sp>
        <p:nvSpPr>
          <p:cNvPr id="24578" name="Slide Number Placeholder 5">
            <a:extLst>
              <a:ext uri="{FF2B5EF4-FFF2-40B4-BE49-F238E27FC236}">
                <a16:creationId xmlns:a16="http://schemas.microsoft.com/office/drawing/2014/main" id="{D6D5D707-C7CC-491F-A30D-0E6258D806C8}"/>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DA6B6A4-A424-4124-8CF5-247E2B132F8B}" type="slidenum">
              <a:rPr lang="en-US" altLang="en-US"/>
              <a:pPr/>
              <a:t>50</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F5015E8-864D-E728-D458-D8F170F68ACD}"/>
                  </a:ext>
                </a:extLst>
              </p14:cNvPr>
              <p14:cNvContentPartPr/>
              <p14:nvPr/>
            </p14:nvContentPartPr>
            <p14:xfrm>
              <a:off x="667440" y="1980360"/>
              <a:ext cx="10220760" cy="2178360"/>
            </p14:xfrm>
          </p:contentPart>
        </mc:Choice>
        <mc:Fallback>
          <p:pic>
            <p:nvPicPr>
              <p:cNvPr id="2" name="Ink 1">
                <a:extLst>
                  <a:ext uri="{FF2B5EF4-FFF2-40B4-BE49-F238E27FC236}">
                    <a16:creationId xmlns:a16="http://schemas.microsoft.com/office/drawing/2014/main" id="{AF5015E8-864D-E728-D458-D8F170F68ACD}"/>
                  </a:ext>
                </a:extLst>
              </p:cNvPr>
              <p:cNvPicPr/>
              <p:nvPr/>
            </p:nvPicPr>
            <p:blipFill>
              <a:blip r:embed="rId3"/>
              <a:stretch>
                <a:fillRect/>
              </a:stretch>
            </p:blipFill>
            <p:spPr>
              <a:xfrm>
                <a:off x="658080" y="1971000"/>
                <a:ext cx="10239480" cy="2197080"/>
              </a:xfrm>
              <a:prstGeom prst="rect">
                <a:avLst/>
              </a:prstGeom>
            </p:spPr>
          </p:pic>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a:extLst>
              <a:ext uri="{FF2B5EF4-FFF2-40B4-BE49-F238E27FC236}">
                <a16:creationId xmlns:a16="http://schemas.microsoft.com/office/drawing/2014/main" id="{EDB9001C-A71E-44C4-AAA9-4063CD9D0578}"/>
              </a:ext>
            </a:extLst>
          </p:cNvPr>
          <p:cNvSpPr>
            <a:spLocks noGrp="1" noChangeArrowheads="1"/>
          </p:cNvSpPr>
          <p:nvPr>
            <p:ph type="title"/>
          </p:nvPr>
        </p:nvSpPr>
        <p:spPr/>
        <p:txBody>
          <a:bodyPr/>
          <a:lstStyle/>
          <a:p>
            <a:pPr eaLnBrk="1" hangingPunct="1"/>
            <a:r>
              <a:rPr lang="en-US" altLang="en-US"/>
              <a:t>The Outcomes</a:t>
            </a:r>
          </a:p>
        </p:txBody>
      </p:sp>
      <p:sp>
        <p:nvSpPr>
          <p:cNvPr id="30724" name="Rectangle 3">
            <a:extLst>
              <a:ext uri="{FF2B5EF4-FFF2-40B4-BE49-F238E27FC236}">
                <a16:creationId xmlns:a16="http://schemas.microsoft.com/office/drawing/2014/main" id="{B7612320-692F-44EC-9BAF-BAC33A04CE11}"/>
              </a:ext>
            </a:extLst>
          </p:cNvPr>
          <p:cNvSpPr>
            <a:spLocks noGrp="1" noChangeArrowheads="1"/>
          </p:cNvSpPr>
          <p:nvPr>
            <p:ph idx="1"/>
          </p:nvPr>
        </p:nvSpPr>
        <p:spPr>
          <a:xfrm>
            <a:off x="838200" y="1825625"/>
            <a:ext cx="10515600" cy="4351338"/>
          </a:xfrm>
        </p:spPr>
        <p:txBody>
          <a:bodyPr>
            <a:normAutofit/>
          </a:bodyPr>
          <a:lstStyle/>
          <a:p>
            <a:pPr eaLnBrk="1" hangingPunct="1">
              <a:lnSpc>
                <a:spcPct val="80000"/>
              </a:lnSpc>
            </a:pPr>
            <a:r>
              <a:rPr lang="en-US" altLang="en-US" sz="2800" dirty="0"/>
              <a:t>North and Poindexter were convicted</a:t>
            </a:r>
          </a:p>
          <a:p>
            <a:pPr lvl="1" eaLnBrk="1" hangingPunct="1">
              <a:lnSpc>
                <a:spcPct val="80000"/>
              </a:lnSpc>
            </a:pPr>
            <a:r>
              <a:rPr lang="en-US" altLang="en-US" sz="2800" dirty="0"/>
              <a:t>The convictions were thrown out on appeal because they depended in part on immunized testimony</a:t>
            </a:r>
          </a:p>
          <a:p>
            <a:pPr lvl="1" eaLnBrk="1" hangingPunct="1">
              <a:lnSpc>
                <a:spcPct val="80000"/>
              </a:lnSpc>
            </a:pPr>
            <a:r>
              <a:rPr lang="en-US" altLang="en-US" sz="2800" dirty="0"/>
              <a:t>The independent counsel did not re-prosecute, finding it impossible to prove the case without running into immunity.</a:t>
            </a:r>
          </a:p>
          <a:p>
            <a:pPr eaLnBrk="1" hangingPunct="1">
              <a:lnSpc>
                <a:spcPct val="80000"/>
              </a:lnSpc>
            </a:pPr>
            <a:r>
              <a:rPr lang="en-US" altLang="en-US" sz="2800" dirty="0"/>
              <a:t>McFarlane pleaded guilty to misdemeanor charges of withholding information from Congress.  He was pardoned by Bush I.</a:t>
            </a:r>
          </a:p>
          <a:p>
            <a:pPr eaLnBrk="1" hangingPunct="1">
              <a:lnSpc>
                <a:spcPct val="80000"/>
              </a:lnSpc>
            </a:pPr>
            <a:r>
              <a:rPr lang="en-US" altLang="en-US" sz="2800" dirty="0"/>
              <a:t>Casper Weinberger was pardoned, foreclosing trial.</a:t>
            </a:r>
          </a:p>
          <a:p>
            <a:pPr eaLnBrk="1" hangingPunct="1">
              <a:lnSpc>
                <a:spcPct val="80000"/>
              </a:lnSpc>
            </a:pPr>
            <a:r>
              <a:rPr lang="en-US" altLang="en-US" sz="2800" dirty="0"/>
              <a:t>Six were pardoned, 5 after convictions.</a:t>
            </a:r>
          </a:p>
        </p:txBody>
      </p:sp>
      <p:sp>
        <p:nvSpPr>
          <p:cNvPr id="30722" name="Slide Number Placeholder 5">
            <a:extLst>
              <a:ext uri="{FF2B5EF4-FFF2-40B4-BE49-F238E27FC236}">
                <a16:creationId xmlns:a16="http://schemas.microsoft.com/office/drawing/2014/main" id="{22360CEA-2324-4AEC-A8FF-2F521CD6C027}"/>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ECD0A16-F1C3-4B1A-9B0E-8294DAA6B3FC}" type="slidenum">
              <a:rPr lang="en-US" altLang="en-US"/>
              <a:pPr/>
              <a:t>51</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1762E313-4939-C48B-38D3-11DEC018634A}"/>
                  </a:ext>
                </a:extLst>
              </p14:cNvPr>
              <p14:cNvContentPartPr/>
              <p14:nvPr/>
            </p14:nvContentPartPr>
            <p14:xfrm>
              <a:off x="739800" y="4612680"/>
              <a:ext cx="6270480" cy="1242720"/>
            </p14:xfrm>
          </p:contentPart>
        </mc:Choice>
        <mc:Fallback>
          <p:pic>
            <p:nvPicPr>
              <p:cNvPr id="2" name="Ink 1">
                <a:extLst>
                  <a:ext uri="{FF2B5EF4-FFF2-40B4-BE49-F238E27FC236}">
                    <a16:creationId xmlns:a16="http://schemas.microsoft.com/office/drawing/2014/main" id="{1762E313-4939-C48B-38D3-11DEC018634A}"/>
                  </a:ext>
                </a:extLst>
              </p:cNvPr>
              <p:cNvPicPr/>
              <p:nvPr/>
            </p:nvPicPr>
            <p:blipFill>
              <a:blip r:embed="rId3"/>
              <a:stretch>
                <a:fillRect/>
              </a:stretch>
            </p:blipFill>
            <p:spPr>
              <a:xfrm>
                <a:off x="730440" y="4603320"/>
                <a:ext cx="6289200" cy="1261440"/>
              </a:xfrm>
              <a:prstGeom prst="rect">
                <a:avLst/>
              </a:prstGeom>
            </p:spPr>
          </p:pic>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FBBE-091A-4C5D-804C-5A1F33CEDF66}"/>
              </a:ext>
            </a:extLst>
          </p:cNvPr>
          <p:cNvSpPr>
            <a:spLocks noGrp="1"/>
          </p:cNvSpPr>
          <p:nvPr>
            <p:ph type="ctrTitle"/>
          </p:nvPr>
        </p:nvSpPr>
        <p:spPr/>
        <p:txBody>
          <a:bodyPr/>
          <a:lstStyle/>
          <a:p>
            <a:r>
              <a:rPr lang="en-US" altLang="en-US" dirty="0"/>
              <a:t>Intelligence Authorization Act of 1991</a:t>
            </a:r>
            <a:endParaRPr lang="en-US" dirty="0"/>
          </a:p>
        </p:txBody>
      </p:sp>
      <p:sp>
        <p:nvSpPr>
          <p:cNvPr id="3" name="Content Placeholder 2">
            <a:extLst>
              <a:ext uri="{FF2B5EF4-FFF2-40B4-BE49-F238E27FC236}">
                <a16:creationId xmlns:a16="http://schemas.microsoft.com/office/drawing/2014/main" id="{96F04A7D-C9DE-49A3-BCB2-ED24AD811623}"/>
              </a:ext>
            </a:extLst>
          </p:cNvPr>
          <p:cNvSpPr>
            <a:spLocks noGrp="1"/>
          </p:cNvSpPr>
          <p:nvPr>
            <p:ph type="subTitle" idx="1"/>
          </p:nvPr>
        </p:nvSpPr>
        <p:spPr/>
        <p:txBody>
          <a:bodyPr/>
          <a:lstStyle/>
          <a:p>
            <a:pPr eaLnBrk="1" hangingPunct="1"/>
            <a:r>
              <a:rPr lang="en-US" altLang="en-US" sz="2800" dirty="0"/>
              <a:t>Replaces the Hughes-Ryan Amendment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A766346-9659-2920-45B0-B2DF10F6D28F}"/>
                  </a:ext>
                </a:extLst>
              </p14:cNvPr>
              <p14:cNvContentPartPr/>
              <p14:nvPr/>
            </p14:nvContentPartPr>
            <p14:xfrm>
              <a:off x="1146240" y="1122120"/>
              <a:ext cx="9917640" cy="2354040"/>
            </p14:xfrm>
          </p:contentPart>
        </mc:Choice>
        <mc:Fallback>
          <p:pic>
            <p:nvPicPr>
              <p:cNvPr id="4" name="Ink 3">
                <a:extLst>
                  <a:ext uri="{FF2B5EF4-FFF2-40B4-BE49-F238E27FC236}">
                    <a16:creationId xmlns:a16="http://schemas.microsoft.com/office/drawing/2014/main" id="{CA766346-9659-2920-45B0-B2DF10F6D28F}"/>
                  </a:ext>
                </a:extLst>
              </p:cNvPr>
              <p:cNvPicPr/>
              <p:nvPr/>
            </p:nvPicPr>
            <p:blipFill>
              <a:blip r:embed="rId3"/>
              <a:stretch>
                <a:fillRect/>
              </a:stretch>
            </p:blipFill>
            <p:spPr>
              <a:xfrm>
                <a:off x="1136880" y="1112760"/>
                <a:ext cx="9936360" cy="2372760"/>
              </a:xfrm>
              <a:prstGeom prst="rect">
                <a:avLst/>
              </a:prstGeom>
            </p:spPr>
          </p:pic>
        </mc:Fallback>
      </mc:AlternateContent>
    </p:spTree>
    <p:extLst>
      <p:ext uri="{BB962C8B-B14F-4D97-AF65-F5344CB8AC3E}">
        <p14:creationId xmlns:p14="http://schemas.microsoft.com/office/powerpoint/2010/main" val="30143984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F705-7753-4C4D-BDF6-2159B71556AA}"/>
              </a:ext>
            </a:extLst>
          </p:cNvPr>
          <p:cNvSpPr>
            <a:spLocks noGrp="1"/>
          </p:cNvSpPr>
          <p:nvPr>
            <p:ph type="title"/>
          </p:nvPr>
        </p:nvSpPr>
        <p:spPr/>
        <p:txBody>
          <a:bodyPr/>
          <a:lstStyle/>
          <a:p>
            <a:pPr marR="0" lvl="0" rtl="0"/>
            <a:r>
              <a:rPr lang="en-US" b="1" i="0" u="none" strike="noStrike" baseline="0" dirty="0">
                <a:solidFill>
                  <a:srgbClr val="000000"/>
                </a:solidFill>
                <a:latin typeface="Calibri Light" panose="020F0302020204030204" pitchFamily="34" charset="0"/>
              </a:rPr>
              <a:t>§3091. GENERAL CONGRESSIONAL OVERSIGHT PROVISIONS</a:t>
            </a:r>
            <a:endParaRPr lang="en-US" dirty="0"/>
          </a:p>
        </p:txBody>
      </p:sp>
      <p:sp>
        <p:nvSpPr>
          <p:cNvPr id="3" name="Text Placeholder 2">
            <a:extLst>
              <a:ext uri="{FF2B5EF4-FFF2-40B4-BE49-F238E27FC236}">
                <a16:creationId xmlns:a16="http://schemas.microsoft.com/office/drawing/2014/main" id="{9B4A7BC1-C1AC-45D3-A4D6-A5447E535851}"/>
              </a:ext>
            </a:extLst>
          </p:cNvPr>
          <p:cNvSpPr>
            <a:spLocks noGrp="1"/>
          </p:cNvSpPr>
          <p:nvPr>
            <p:ph type="body" idx="1"/>
          </p:nvPr>
        </p:nvSpPr>
        <p:spPr>
          <a:xfrm>
            <a:off x="609600" y="1825625"/>
            <a:ext cx="10744200" cy="4351338"/>
          </a:xfrm>
        </p:spPr>
        <p:txBody>
          <a:bodyPr>
            <a:normAutofit/>
          </a:bodyPr>
          <a:lstStyle/>
          <a:p>
            <a:pPr marR="0" lvl="0" rtl="0"/>
            <a:r>
              <a:rPr lang="en-US" dirty="0"/>
              <a:t>(a)(1) The President shall ensure that the congressional intelligence committees are kept fully and currently informed of the intelligence activities of the United States, including any significant anticipated intelligence activity </a:t>
            </a:r>
            <a:r>
              <a:rPr lang="en-US" dirty="0">
                <a:highlight>
                  <a:srgbClr val="FFFF00"/>
                </a:highlight>
              </a:rPr>
              <a:t>as required by this subchapter</a:t>
            </a:r>
            <a:r>
              <a:rPr lang="en-US" dirty="0"/>
              <a:t>.</a:t>
            </a:r>
          </a:p>
          <a:p>
            <a:pPr marR="0" lvl="0" rtl="0"/>
            <a:r>
              <a:rPr lang="en-US" dirty="0">
                <a:highlight>
                  <a:srgbClr val="FFFF00"/>
                </a:highlight>
              </a:rPr>
              <a:t>(2) Nothing in this subchapter shall be construed as requiring the approval of the congressional intelligence committees as a condition precedent to the initiation of any significant anticipated intelligence activity.</a:t>
            </a:r>
          </a:p>
        </p:txBody>
      </p:sp>
      <p:sp>
        <p:nvSpPr>
          <p:cNvPr id="4" name="Slide Number Placeholder 3">
            <a:extLst>
              <a:ext uri="{FF2B5EF4-FFF2-40B4-BE49-F238E27FC236}">
                <a16:creationId xmlns:a16="http://schemas.microsoft.com/office/drawing/2014/main" id="{2517F159-3F2D-7900-FD10-0263722CB1E9}"/>
              </a:ext>
            </a:extLst>
          </p:cNvPr>
          <p:cNvSpPr>
            <a:spLocks noGrp="1"/>
          </p:cNvSpPr>
          <p:nvPr>
            <p:ph type="sldNum" sz="quarter" idx="12"/>
          </p:nvPr>
        </p:nvSpPr>
        <p:spPr/>
        <p:txBody>
          <a:bodyPr/>
          <a:lstStyle/>
          <a:p>
            <a:fld id="{A54CF1A0-5EA1-4E71-B943-726B794E5D95}" type="slidenum">
              <a:rPr lang="en-US" smtClean="0"/>
              <a:t>53</a:t>
            </a:fld>
            <a:endParaRPr lang="en-US" dirty="0"/>
          </a:p>
        </p:txBody>
      </p:sp>
    </p:spTree>
    <p:extLst>
      <p:ext uri="{BB962C8B-B14F-4D97-AF65-F5344CB8AC3E}">
        <p14:creationId xmlns:p14="http://schemas.microsoft.com/office/powerpoint/2010/main" val="2528227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5ADB5-0428-4E43-A5CB-DC140559A3FB}"/>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EC1853ED-D1A9-428B-8E6C-2EFA4AF8E4A3}"/>
              </a:ext>
            </a:extLst>
          </p:cNvPr>
          <p:cNvSpPr>
            <a:spLocks noGrp="1"/>
          </p:cNvSpPr>
          <p:nvPr>
            <p:ph type="body" idx="1"/>
          </p:nvPr>
        </p:nvSpPr>
        <p:spPr>
          <a:xfrm>
            <a:off x="838200" y="1066800"/>
            <a:ext cx="10515600" cy="5110163"/>
          </a:xfrm>
        </p:spPr>
        <p:txBody>
          <a:bodyPr>
            <a:normAutofit lnSpcReduction="10000"/>
          </a:bodyPr>
          <a:lstStyle/>
          <a:p>
            <a:pPr marR="0" lvl="0" rtl="0"/>
            <a:r>
              <a:rPr lang="en-US" dirty="0"/>
              <a:t>(b) The </a:t>
            </a:r>
            <a:r>
              <a:rPr lang="en-US" dirty="0">
                <a:highlight>
                  <a:srgbClr val="FFFF00"/>
                </a:highlight>
              </a:rPr>
              <a:t>President shall ensure that any illegal intelligence activity is reported promptly </a:t>
            </a:r>
            <a:r>
              <a:rPr lang="en-US" dirty="0"/>
              <a:t>to the intelligence committees, as well as any corrective action that has been taken or is planned in connection with such illegal activity. …</a:t>
            </a:r>
          </a:p>
          <a:p>
            <a:pPr marR="0" lvl="0" rtl="0"/>
            <a:r>
              <a:rPr lang="en-US" dirty="0"/>
              <a:t>(e) </a:t>
            </a:r>
            <a:r>
              <a:rPr lang="en-US" dirty="0">
                <a:highlight>
                  <a:srgbClr val="FFFF00"/>
                </a:highlight>
              </a:rPr>
              <a:t>Nothing in this chapter shall be construed as authority to withhold information from the congressional intelligence committees on the grounds that providing the information to the congressional intelligence committees would constitute the unauthorized disclosure of classified information or information relating to intelligence sources and methods.</a:t>
            </a:r>
          </a:p>
          <a:p>
            <a:pPr marR="0" lvl="0" rtl="0"/>
            <a:r>
              <a:rPr lang="en-US" dirty="0"/>
              <a:t>(f) As used in this section, the term </a:t>
            </a:r>
            <a:r>
              <a:rPr lang="en-US" dirty="0">
                <a:highlight>
                  <a:srgbClr val="FFFF00"/>
                </a:highlight>
              </a:rPr>
              <a:t>“intelligence activities” includes covert actions </a:t>
            </a:r>
            <a:r>
              <a:rPr lang="en-US" dirty="0"/>
              <a:t>as defined in section 3093(e) of this title, and includes financial intelligence activities.</a:t>
            </a:r>
          </a:p>
        </p:txBody>
      </p:sp>
      <p:sp>
        <p:nvSpPr>
          <p:cNvPr id="4" name="Slide Number Placeholder 3">
            <a:extLst>
              <a:ext uri="{FF2B5EF4-FFF2-40B4-BE49-F238E27FC236}">
                <a16:creationId xmlns:a16="http://schemas.microsoft.com/office/drawing/2014/main" id="{8DA8259B-1E84-4F0A-87BB-C7B3AB806354}"/>
              </a:ext>
            </a:extLst>
          </p:cNvPr>
          <p:cNvSpPr>
            <a:spLocks noGrp="1"/>
          </p:cNvSpPr>
          <p:nvPr>
            <p:ph type="sldNum" sz="quarter" idx="12"/>
          </p:nvPr>
        </p:nvSpPr>
        <p:spPr/>
        <p:txBody>
          <a:bodyPr/>
          <a:lstStyle/>
          <a:p>
            <a:fld id="{A54CF1A0-5EA1-4E71-B943-726B794E5D95}" type="slidenum">
              <a:rPr lang="en-US" smtClean="0"/>
              <a:t>54</a:t>
            </a:fld>
            <a:endParaRPr 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9A66450-BC0E-8112-A9C7-BC0EA5B2BCEF}"/>
                  </a:ext>
                </a:extLst>
              </p14:cNvPr>
              <p14:cNvContentPartPr/>
              <p14:nvPr/>
            </p14:nvContentPartPr>
            <p14:xfrm>
              <a:off x="633240" y="267840"/>
              <a:ext cx="10629000" cy="4698000"/>
            </p14:xfrm>
          </p:contentPart>
        </mc:Choice>
        <mc:Fallback>
          <p:pic>
            <p:nvPicPr>
              <p:cNvPr id="5" name="Ink 4">
                <a:extLst>
                  <a:ext uri="{FF2B5EF4-FFF2-40B4-BE49-F238E27FC236}">
                    <a16:creationId xmlns:a16="http://schemas.microsoft.com/office/drawing/2014/main" id="{B9A66450-BC0E-8112-A9C7-BC0EA5B2BCEF}"/>
                  </a:ext>
                </a:extLst>
              </p:cNvPr>
              <p:cNvPicPr/>
              <p:nvPr/>
            </p:nvPicPr>
            <p:blipFill>
              <a:blip r:embed="rId3"/>
              <a:stretch>
                <a:fillRect/>
              </a:stretch>
            </p:blipFill>
            <p:spPr>
              <a:xfrm>
                <a:off x="623880" y="258480"/>
                <a:ext cx="10647720" cy="4716720"/>
              </a:xfrm>
              <a:prstGeom prst="rect">
                <a:avLst/>
              </a:prstGeom>
            </p:spPr>
          </p:pic>
        </mc:Fallback>
      </mc:AlternateContent>
    </p:spTree>
    <p:extLst>
      <p:ext uri="{BB962C8B-B14F-4D97-AF65-F5344CB8AC3E}">
        <p14:creationId xmlns:p14="http://schemas.microsoft.com/office/powerpoint/2010/main" val="33235885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4F2A2-6856-4CAC-B56E-2931325EB46A}"/>
              </a:ext>
            </a:extLst>
          </p:cNvPr>
          <p:cNvSpPr>
            <a:spLocks noGrp="1"/>
          </p:cNvSpPr>
          <p:nvPr>
            <p:ph type="title"/>
          </p:nvPr>
        </p:nvSpPr>
        <p:spPr/>
        <p:txBody>
          <a:bodyPr/>
          <a:lstStyle/>
          <a:p>
            <a:pPr marR="0" lvl="0" rtl="0"/>
            <a:r>
              <a:rPr lang="en-US" b="1" i="0" u="none" strike="noStrike" baseline="0" dirty="0">
                <a:solidFill>
                  <a:srgbClr val="000000"/>
                </a:solidFill>
                <a:latin typeface="Calibri Light" panose="020F0302020204030204" pitchFamily="34" charset="0"/>
              </a:rPr>
              <a:t>3092. REPORTING OF INTELLIGENCE ACTIVITIES OTHER THAN COVERT ACTIONS</a:t>
            </a:r>
            <a:endParaRPr lang="en-US" dirty="0"/>
          </a:p>
        </p:txBody>
      </p:sp>
      <p:sp>
        <p:nvSpPr>
          <p:cNvPr id="3" name="Text Placeholder 2">
            <a:extLst>
              <a:ext uri="{FF2B5EF4-FFF2-40B4-BE49-F238E27FC236}">
                <a16:creationId xmlns:a16="http://schemas.microsoft.com/office/drawing/2014/main" id="{62A342CB-231D-4BBA-AEA8-BC9B6DCD2CA5}"/>
              </a:ext>
            </a:extLst>
          </p:cNvPr>
          <p:cNvSpPr>
            <a:spLocks noGrp="1"/>
          </p:cNvSpPr>
          <p:nvPr>
            <p:ph type="body" idx="1"/>
          </p:nvPr>
        </p:nvSpPr>
        <p:spPr>
          <a:xfrm>
            <a:off x="533400" y="1825625"/>
            <a:ext cx="10820400" cy="4351338"/>
          </a:xfrm>
        </p:spPr>
        <p:txBody>
          <a:bodyPr>
            <a:normAutofit/>
          </a:bodyPr>
          <a:lstStyle/>
          <a:p>
            <a:pPr marR="0" lvl="0" rtl="0"/>
            <a:r>
              <a:rPr lang="en-US" dirty="0"/>
              <a:t>(a) </a:t>
            </a:r>
            <a:r>
              <a:rPr lang="en-US" dirty="0">
                <a:highlight>
                  <a:srgbClr val="FFFF00"/>
                </a:highlight>
              </a:rPr>
              <a:t>To the extent consistent with due regard for the protection from unauthorized disclosure of classified information relating to sensitive intelligence sources and methods or other exceptionally sensitive matters</a:t>
            </a:r>
            <a:r>
              <a:rPr lang="en-US" dirty="0"/>
              <a:t>, the Director of National Intelligence and the heads of all departments, agencies, and other entities of the United States Government involved in intelligence activities shall—</a:t>
            </a:r>
          </a:p>
        </p:txBody>
      </p:sp>
      <p:sp>
        <p:nvSpPr>
          <p:cNvPr id="4" name="Slide Number Placeholder 3">
            <a:extLst>
              <a:ext uri="{FF2B5EF4-FFF2-40B4-BE49-F238E27FC236}">
                <a16:creationId xmlns:a16="http://schemas.microsoft.com/office/drawing/2014/main" id="{1C3FCEB6-6097-F839-B2AE-5E6A1F879E51}"/>
              </a:ext>
            </a:extLst>
          </p:cNvPr>
          <p:cNvSpPr>
            <a:spLocks noGrp="1"/>
          </p:cNvSpPr>
          <p:nvPr>
            <p:ph type="sldNum" sz="quarter" idx="12"/>
          </p:nvPr>
        </p:nvSpPr>
        <p:spPr/>
        <p:txBody>
          <a:bodyPr/>
          <a:lstStyle/>
          <a:p>
            <a:fld id="{A54CF1A0-5EA1-4E71-B943-726B794E5D95}" type="slidenum">
              <a:rPr lang="en-US" smtClean="0"/>
              <a:t>55</a:t>
            </a:fld>
            <a:endParaRPr lang="en-US" dirty="0"/>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5732B07-31B8-3BC1-6714-DF847795BD5E}"/>
                  </a:ext>
                </a:extLst>
              </p14:cNvPr>
              <p14:cNvContentPartPr/>
              <p14:nvPr/>
            </p14:nvContentPartPr>
            <p14:xfrm>
              <a:off x="584280" y="1190520"/>
              <a:ext cx="10313280" cy="2281320"/>
            </p14:xfrm>
          </p:contentPart>
        </mc:Choice>
        <mc:Fallback>
          <p:pic>
            <p:nvPicPr>
              <p:cNvPr id="5" name="Ink 4">
                <a:extLst>
                  <a:ext uri="{FF2B5EF4-FFF2-40B4-BE49-F238E27FC236}">
                    <a16:creationId xmlns:a16="http://schemas.microsoft.com/office/drawing/2014/main" id="{75732B07-31B8-3BC1-6714-DF847795BD5E}"/>
                  </a:ext>
                </a:extLst>
              </p:cNvPr>
              <p:cNvPicPr/>
              <p:nvPr/>
            </p:nvPicPr>
            <p:blipFill>
              <a:blip r:embed="rId3"/>
              <a:stretch>
                <a:fillRect/>
              </a:stretch>
            </p:blipFill>
            <p:spPr>
              <a:xfrm>
                <a:off x="574920" y="1181160"/>
                <a:ext cx="10332000" cy="2300040"/>
              </a:xfrm>
              <a:prstGeom prst="rect">
                <a:avLst/>
              </a:prstGeom>
            </p:spPr>
          </p:pic>
        </mc:Fallback>
      </mc:AlternateContent>
    </p:spTree>
    <p:extLst>
      <p:ext uri="{BB962C8B-B14F-4D97-AF65-F5344CB8AC3E}">
        <p14:creationId xmlns:p14="http://schemas.microsoft.com/office/powerpoint/2010/main" val="3938718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9D18-B762-4D3A-B091-5AC374526F7A}"/>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CD834C22-9B2E-4EA1-AF69-27FB95E1949C}"/>
              </a:ext>
            </a:extLst>
          </p:cNvPr>
          <p:cNvSpPr>
            <a:spLocks noGrp="1"/>
          </p:cNvSpPr>
          <p:nvPr>
            <p:ph type="body" idx="1"/>
          </p:nvPr>
        </p:nvSpPr>
        <p:spPr>
          <a:xfrm>
            <a:off x="838200" y="1371600"/>
            <a:ext cx="10515600" cy="4805363"/>
          </a:xfrm>
        </p:spPr>
        <p:txBody>
          <a:bodyPr>
            <a:normAutofit fontScale="92500"/>
          </a:bodyPr>
          <a:lstStyle/>
          <a:p>
            <a:pPr lvl="1"/>
            <a:r>
              <a:rPr lang="en-US" dirty="0"/>
              <a:t>(1) </a:t>
            </a:r>
            <a:r>
              <a:rPr lang="en-US" dirty="0">
                <a:highlight>
                  <a:srgbClr val="FFFF00"/>
                </a:highlight>
              </a:rPr>
              <a:t>keep the congressional intelligence committees fully and currently informed of all intelligence activities</a:t>
            </a:r>
            <a:r>
              <a:rPr lang="en-US" dirty="0"/>
              <a:t>, </a:t>
            </a:r>
            <a:r>
              <a:rPr lang="en-US" dirty="0">
                <a:highlight>
                  <a:srgbClr val="FFFF00"/>
                </a:highlight>
              </a:rPr>
              <a:t>other than a covert action </a:t>
            </a:r>
            <a:r>
              <a:rPr lang="en-US" dirty="0"/>
              <a:t>(as defined in section 3093(e) of this title), which are the responsibility of, are engaged in by, or are carried out for or on behalf of, any department, agency, or entity of the United States Government, including any significant anticipated intelligence activity and any significant intelligence failure; and</a:t>
            </a:r>
          </a:p>
          <a:p>
            <a:pPr lvl="1"/>
            <a:r>
              <a:rPr lang="en-US" dirty="0"/>
              <a:t>(2) </a:t>
            </a:r>
            <a:r>
              <a:rPr lang="en-US" dirty="0">
                <a:highlight>
                  <a:srgbClr val="FFFF00"/>
                </a:highlight>
              </a:rPr>
              <a:t>furnish the congressional intelligence committees any information or material concerning intelligence activities </a:t>
            </a:r>
            <a:r>
              <a:rPr lang="en-US" dirty="0"/>
              <a:t>(including the legal basis under which the intelligence activity is being or was conducted), </a:t>
            </a:r>
            <a:r>
              <a:rPr lang="en-US" dirty="0">
                <a:highlight>
                  <a:srgbClr val="FFFF00"/>
                </a:highlight>
              </a:rPr>
              <a:t>other than covert actions</a:t>
            </a:r>
            <a:r>
              <a:rPr lang="en-US" dirty="0"/>
              <a:t>, which is within their custody or control, and which is requested by either of the congressional intelligence committees in order to carry out its authorized responsibilities. . . .</a:t>
            </a:r>
          </a:p>
        </p:txBody>
      </p:sp>
      <p:sp>
        <p:nvSpPr>
          <p:cNvPr id="4" name="Slide Number Placeholder 3">
            <a:extLst>
              <a:ext uri="{FF2B5EF4-FFF2-40B4-BE49-F238E27FC236}">
                <a16:creationId xmlns:a16="http://schemas.microsoft.com/office/drawing/2014/main" id="{BC38FC7E-F12B-454D-9631-07CF81BF5BC2}"/>
              </a:ext>
            </a:extLst>
          </p:cNvPr>
          <p:cNvSpPr>
            <a:spLocks noGrp="1"/>
          </p:cNvSpPr>
          <p:nvPr>
            <p:ph type="sldNum" sz="quarter" idx="12"/>
          </p:nvPr>
        </p:nvSpPr>
        <p:spPr/>
        <p:txBody>
          <a:bodyPr/>
          <a:lstStyle/>
          <a:p>
            <a:fld id="{A54CF1A0-5EA1-4E71-B943-726B794E5D95}" type="slidenum">
              <a:rPr lang="en-US" smtClean="0"/>
              <a:t>56</a:t>
            </a:fld>
            <a:endParaRPr lang="en-US"/>
          </a:p>
        </p:txBody>
      </p:sp>
    </p:spTree>
    <p:extLst>
      <p:ext uri="{BB962C8B-B14F-4D97-AF65-F5344CB8AC3E}">
        <p14:creationId xmlns:p14="http://schemas.microsoft.com/office/powerpoint/2010/main" val="2002086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A2208-4064-4E18-9D4A-D41877ACA44F}"/>
              </a:ext>
            </a:extLst>
          </p:cNvPr>
          <p:cNvSpPr>
            <a:spLocks noGrp="1"/>
          </p:cNvSpPr>
          <p:nvPr>
            <p:ph type="title"/>
          </p:nvPr>
        </p:nvSpPr>
        <p:spPr/>
        <p:txBody>
          <a:bodyPr/>
          <a:lstStyle/>
          <a:p>
            <a:pPr marR="0" lvl="0" rtl="0"/>
            <a:r>
              <a:rPr lang="en-US" b="1" i="0" u="none" strike="noStrike" baseline="0" dirty="0">
                <a:solidFill>
                  <a:srgbClr val="000000"/>
                </a:solidFill>
                <a:latin typeface="Calibri Light" panose="020F0302020204030204" pitchFamily="34" charset="0"/>
              </a:rPr>
              <a:t>§3093. PRESIDENTIAL APPROVAL AND REPORTING OF COVERT ACTIONS</a:t>
            </a:r>
            <a:endParaRPr lang="en-US" dirty="0"/>
          </a:p>
        </p:txBody>
      </p:sp>
      <p:sp>
        <p:nvSpPr>
          <p:cNvPr id="3" name="Text Placeholder 2">
            <a:extLst>
              <a:ext uri="{FF2B5EF4-FFF2-40B4-BE49-F238E27FC236}">
                <a16:creationId xmlns:a16="http://schemas.microsoft.com/office/drawing/2014/main" id="{1A77233F-3B8B-4B1B-A3C4-E830268823F1}"/>
              </a:ext>
            </a:extLst>
          </p:cNvPr>
          <p:cNvSpPr>
            <a:spLocks noGrp="1"/>
          </p:cNvSpPr>
          <p:nvPr>
            <p:ph type="body" idx="1"/>
          </p:nvPr>
        </p:nvSpPr>
        <p:spPr>
          <a:xfrm>
            <a:off x="304800" y="1825625"/>
            <a:ext cx="11049000" cy="4667250"/>
          </a:xfrm>
        </p:spPr>
        <p:txBody>
          <a:bodyPr>
            <a:normAutofit fontScale="92500" lnSpcReduction="10000"/>
          </a:bodyPr>
          <a:lstStyle/>
          <a:p>
            <a:pPr marR="0" lvl="0" rtl="0"/>
            <a:r>
              <a:rPr lang="en-US" b="1" i="0" u="none" strike="noStrike" baseline="0" dirty="0">
                <a:solidFill>
                  <a:srgbClr val="000000"/>
                </a:solidFill>
                <a:latin typeface="Calibri Light" panose="020F0302020204030204" pitchFamily="34" charset="0"/>
              </a:rPr>
              <a:t>(a) The President </a:t>
            </a:r>
            <a:r>
              <a:rPr lang="en-US" b="1" i="0" u="none" strike="noStrike" baseline="0" dirty="0">
                <a:solidFill>
                  <a:srgbClr val="000000"/>
                </a:solidFill>
                <a:highlight>
                  <a:srgbClr val="FFFF00"/>
                </a:highlight>
                <a:latin typeface="Calibri Light" panose="020F0302020204030204" pitchFamily="34" charset="0"/>
              </a:rPr>
              <a:t>may not authorize the conduct of a covert action </a:t>
            </a:r>
            <a:r>
              <a:rPr lang="en-US" b="1" i="0" u="none" strike="noStrike" baseline="0" dirty="0">
                <a:solidFill>
                  <a:srgbClr val="000000"/>
                </a:solidFill>
                <a:latin typeface="Calibri Light" panose="020F0302020204030204" pitchFamily="34" charset="0"/>
              </a:rPr>
              <a:t>by departments, agencies, or entities of the United States Government </a:t>
            </a:r>
            <a:r>
              <a:rPr lang="en-US" b="1" i="0" u="none" strike="noStrike" baseline="0" dirty="0">
                <a:solidFill>
                  <a:srgbClr val="000000"/>
                </a:solidFill>
                <a:highlight>
                  <a:srgbClr val="FFFF00"/>
                </a:highlight>
                <a:latin typeface="Calibri Light" panose="020F0302020204030204" pitchFamily="34" charset="0"/>
              </a:rPr>
              <a:t>unless the President determines such an action is necessary to support identifiable foreign policy objectives of the United States and is important to the national security of the United States, which determination shall be set forth in a finding that shall meet each of the following conditions</a:t>
            </a:r>
            <a:r>
              <a:rPr lang="en-US" b="1" i="0" u="none" strike="noStrike" baseline="0" dirty="0">
                <a:solidFill>
                  <a:srgbClr val="000000"/>
                </a:solidFill>
                <a:latin typeface="Calibri Light" panose="020F0302020204030204" pitchFamily="34" charset="0"/>
              </a:rPr>
              <a:t>:</a:t>
            </a:r>
          </a:p>
          <a:p>
            <a:pPr lvl="1"/>
            <a:r>
              <a:rPr lang="en-US" b="1" i="0" u="none" strike="noStrike" baseline="0" dirty="0">
                <a:solidFill>
                  <a:srgbClr val="000000"/>
                </a:solidFill>
                <a:latin typeface="Calibri Light" panose="020F0302020204030204" pitchFamily="34" charset="0"/>
              </a:rPr>
              <a:t>(1) Each finding shall be in writing, </a:t>
            </a:r>
            <a:r>
              <a:rPr lang="en-US" b="1" i="0" u="none" strike="noStrike" baseline="0" dirty="0">
                <a:solidFill>
                  <a:srgbClr val="000000"/>
                </a:solidFill>
                <a:highlight>
                  <a:srgbClr val="FFFF00"/>
                </a:highlight>
                <a:latin typeface="Calibri Light" panose="020F0302020204030204" pitchFamily="34" charset="0"/>
              </a:rPr>
              <a:t>unless immediate action by the United States is required and time does not permit the preparation of a written finding</a:t>
            </a:r>
            <a:r>
              <a:rPr lang="en-US" b="1" i="0" u="none" strike="noStrike" baseline="0" dirty="0">
                <a:solidFill>
                  <a:srgbClr val="000000"/>
                </a:solidFill>
                <a:latin typeface="Calibri Light" panose="020F0302020204030204" pitchFamily="34" charset="0"/>
              </a:rPr>
              <a:t>, in which case a written record of the President’s decision shall be contemporaneously made and shall be reduced to a written finding as soon as possible but in no event more than 48 hours after the decision is made.</a:t>
            </a:r>
          </a:p>
          <a:p>
            <a:pPr lvl="1"/>
            <a:r>
              <a:rPr lang="en-US" b="1" i="0" u="none" strike="noStrike" baseline="0" dirty="0">
                <a:solidFill>
                  <a:srgbClr val="000000"/>
                </a:solidFill>
                <a:latin typeface="Calibri Light" panose="020F0302020204030204" pitchFamily="34" charset="0"/>
              </a:rPr>
              <a:t>(2) </a:t>
            </a:r>
            <a:r>
              <a:rPr lang="en-US" b="1" i="0" u="none" strike="noStrike" baseline="0" dirty="0">
                <a:solidFill>
                  <a:srgbClr val="000000"/>
                </a:solidFill>
                <a:highlight>
                  <a:srgbClr val="FFFF00"/>
                </a:highlight>
                <a:latin typeface="Calibri Light" panose="020F0302020204030204" pitchFamily="34" charset="0"/>
              </a:rPr>
              <a:t>Except as permitted by paragraph (1), a finding may not authorize or sanction a covert action, or any aspect of any such action, which already has occurred.</a:t>
            </a:r>
          </a:p>
        </p:txBody>
      </p:sp>
      <p:sp>
        <p:nvSpPr>
          <p:cNvPr id="4" name="Slide Number Placeholder 3">
            <a:extLst>
              <a:ext uri="{FF2B5EF4-FFF2-40B4-BE49-F238E27FC236}">
                <a16:creationId xmlns:a16="http://schemas.microsoft.com/office/drawing/2014/main" id="{F664A85C-941F-1282-4CF1-DF7C243D778B}"/>
              </a:ext>
            </a:extLst>
          </p:cNvPr>
          <p:cNvSpPr>
            <a:spLocks noGrp="1"/>
          </p:cNvSpPr>
          <p:nvPr>
            <p:ph type="sldNum" sz="quarter" idx="12"/>
          </p:nvPr>
        </p:nvSpPr>
        <p:spPr/>
        <p:txBody>
          <a:bodyPr/>
          <a:lstStyle/>
          <a:p>
            <a:fld id="{A54CF1A0-5EA1-4E71-B943-726B794E5D95}" type="slidenum">
              <a:rPr lang="en-US" smtClean="0"/>
              <a:t>57</a:t>
            </a:fld>
            <a:endParaRPr lang="en-US" dirty="0"/>
          </a:p>
        </p:txBody>
      </p:sp>
    </p:spTree>
    <p:extLst>
      <p:ext uri="{BB962C8B-B14F-4D97-AF65-F5344CB8AC3E}">
        <p14:creationId xmlns:p14="http://schemas.microsoft.com/office/powerpoint/2010/main" val="19187769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27FC-3428-4DF6-9FAD-76FF7CFFA9D2}"/>
              </a:ext>
            </a:extLst>
          </p:cNvPr>
          <p:cNvSpPr>
            <a:spLocks noGrp="1"/>
          </p:cNvSpPr>
          <p:nvPr>
            <p:ph type="title"/>
          </p:nvPr>
        </p:nvSpPr>
        <p:spPr/>
        <p:txBody>
          <a:bodyPr>
            <a:normAutofit/>
          </a:bodyPr>
          <a:lstStyle/>
          <a:p>
            <a:r>
              <a:rPr lang="en-US" dirty="0"/>
              <a:t>§3093. PRESIDENTIAL APPROVAL AND REPORTING OF COVERT ACTIONS - continued</a:t>
            </a:r>
          </a:p>
        </p:txBody>
      </p:sp>
      <p:sp>
        <p:nvSpPr>
          <p:cNvPr id="3" name="Text Placeholder 2">
            <a:extLst>
              <a:ext uri="{FF2B5EF4-FFF2-40B4-BE49-F238E27FC236}">
                <a16:creationId xmlns:a16="http://schemas.microsoft.com/office/drawing/2014/main" id="{FAB3D67F-AB1A-4460-9A19-D0FAC3FAE9D2}"/>
              </a:ext>
            </a:extLst>
          </p:cNvPr>
          <p:cNvSpPr>
            <a:spLocks noGrp="1"/>
          </p:cNvSpPr>
          <p:nvPr>
            <p:ph type="body" idx="1"/>
          </p:nvPr>
        </p:nvSpPr>
        <p:spPr>
          <a:xfrm>
            <a:off x="381000" y="1828800"/>
            <a:ext cx="10972800" cy="4348163"/>
          </a:xfrm>
        </p:spPr>
        <p:txBody>
          <a:bodyPr>
            <a:normAutofit fontScale="77500" lnSpcReduction="20000"/>
          </a:bodyPr>
          <a:lstStyle/>
          <a:p>
            <a:pPr lvl="1"/>
            <a:r>
              <a:rPr lang="en-US" b="1" i="0" u="none" strike="noStrike" baseline="0" dirty="0">
                <a:solidFill>
                  <a:srgbClr val="000000"/>
                </a:solidFill>
                <a:latin typeface="Calibri Light" panose="020F0302020204030204" pitchFamily="34" charset="0"/>
              </a:rPr>
              <a:t>(3</a:t>
            </a:r>
            <a:r>
              <a:rPr lang="en-US" b="1" i="0" u="none" strike="noStrike" baseline="0" dirty="0">
                <a:solidFill>
                  <a:srgbClr val="000000"/>
                </a:solidFill>
                <a:highlight>
                  <a:srgbClr val="FFFF00"/>
                </a:highlight>
                <a:latin typeface="Calibri Light" panose="020F0302020204030204" pitchFamily="34" charset="0"/>
              </a:rPr>
              <a:t>) Each finding shall specify each department, agency, or entity of the United States Government authorized to fund or otherwise participate in any significant way in such action. </a:t>
            </a:r>
          </a:p>
          <a:p>
            <a:pPr lvl="1"/>
            <a:r>
              <a:rPr lang="en-US" dirty="0">
                <a:highlight>
                  <a:srgbClr val="FFFF00"/>
                </a:highlight>
              </a:rPr>
              <a:t>Any employee, contractor, or contract agent of a department, agency, or entity of the United States Government </a:t>
            </a:r>
            <a:r>
              <a:rPr lang="en-US" dirty="0"/>
              <a:t>other than the Central Intelligence Agency </a:t>
            </a:r>
            <a:r>
              <a:rPr lang="en-US" dirty="0">
                <a:highlight>
                  <a:srgbClr val="FFFF00"/>
                </a:highlight>
              </a:rPr>
              <a:t>directed to participate in any way in a covert action shall be subject either to the policies and regulations of the Central Intelligence Agency, or to written policies or regulations adopted by such department, agency, or entity, to govern such participation.</a:t>
            </a:r>
          </a:p>
          <a:p>
            <a:pPr lvl="1"/>
            <a:r>
              <a:rPr lang="en-US" dirty="0"/>
              <a:t>(4) Each finding shall specify whether it is contemplated that </a:t>
            </a:r>
            <a:r>
              <a:rPr lang="en-US" dirty="0">
                <a:highlight>
                  <a:srgbClr val="FFFF00"/>
                </a:highlight>
              </a:rPr>
              <a:t>any third party which is not an element of, or a contractor or contract agent of, the United States Government, or is not otherwise subject to United States Government policies and regulations, will be used to fund or otherwise participate in any significant way in the covert action concerned, or be used to undertake the covert action concerned on behalf of the United States</a:t>
            </a:r>
            <a:r>
              <a:rPr lang="en-US" dirty="0"/>
              <a:t>.</a:t>
            </a:r>
          </a:p>
          <a:p>
            <a:pPr lvl="1"/>
            <a:r>
              <a:rPr lang="en-US" dirty="0"/>
              <a:t>(5) </a:t>
            </a:r>
            <a:r>
              <a:rPr lang="en-US" dirty="0">
                <a:highlight>
                  <a:srgbClr val="FFFF00"/>
                </a:highlight>
              </a:rPr>
              <a:t>A finding may not authorize any action that would violate the Constitution or any statute of the United States.</a:t>
            </a:r>
          </a:p>
        </p:txBody>
      </p:sp>
      <p:sp>
        <p:nvSpPr>
          <p:cNvPr id="4" name="Slide Number Placeholder 3">
            <a:extLst>
              <a:ext uri="{FF2B5EF4-FFF2-40B4-BE49-F238E27FC236}">
                <a16:creationId xmlns:a16="http://schemas.microsoft.com/office/drawing/2014/main" id="{FD4F8DD2-9E03-4153-9B85-1304EDB83A0A}"/>
              </a:ext>
            </a:extLst>
          </p:cNvPr>
          <p:cNvSpPr>
            <a:spLocks noGrp="1"/>
          </p:cNvSpPr>
          <p:nvPr>
            <p:ph type="sldNum" sz="quarter" idx="12"/>
          </p:nvPr>
        </p:nvSpPr>
        <p:spPr/>
        <p:txBody>
          <a:bodyPr/>
          <a:lstStyle/>
          <a:p>
            <a:fld id="{A54CF1A0-5EA1-4E71-B943-726B794E5D95}" type="slidenum">
              <a:rPr lang="en-US" smtClean="0"/>
              <a:t>58</a:t>
            </a:fld>
            <a:endParaRPr lang="en-US"/>
          </a:p>
        </p:txBody>
      </p:sp>
    </p:spTree>
    <p:extLst>
      <p:ext uri="{BB962C8B-B14F-4D97-AF65-F5344CB8AC3E}">
        <p14:creationId xmlns:p14="http://schemas.microsoft.com/office/powerpoint/2010/main" val="9402903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178E9-3ACA-4A6C-864E-761E0EF606FF}"/>
              </a:ext>
            </a:extLst>
          </p:cNvPr>
          <p:cNvSpPr>
            <a:spLocks noGrp="1"/>
          </p:cNvSpPr>
          <p:nvPr>
            <p:ph type="title"/>
          </p:nvPr>
        </p:nvSpPr>
        <p:spPr/>
        <p:txBody>
          <a:bodyPr/>
          <a:lstStyle/>
          <a:p>
            <a:pPr marR="0" lvl="0" rtl="0"/>
            <a:r>
              <a:rPr lang="en-US" dirty="0"/>
              <a:t>§3093. PRESIDENTIAL APPROVAL AND REPORTING OF COVERT ACTIONS - continued</a:t>
            </a:r>
          </a:p>
        </p:txBody>
      </p:sp>
      <p:sp>
        <p:nvSpPr>
          <p:cNvPr id="3" name="Text Placeholder 2">
            <a:extLst>
              <a:ext uri="{FF2B5EF4-FFF2-40B4-BE49-F238E27FC236}">
                <a16:creationId xmlns:a16="http://schemas.microsoft.com/office/drawing/2014/main" id="{189CA796-7E1F-4B5C-B695-00BA22DE14CE}"/>
              </a:ext>
            </a:extLst>
          </p:cNvPr>
          <p:cNvSpPr>
            <a:spLocks noGrp="1"/>
          </p:cNvSpPr>
          <p:nvPr>
            <p:ph type="body" idx="1"/>
          </p:nvPr>
        </p:nvSpPr>
        <p:spPr/>
        <p:txBody>
          <a:bodyPr>
            <a:normAutofit lnSpcReduction="10000"/>
          </a:bodyPr>
          <a:lstStyle/>
          <a:p>
            <a:pPr marR="0" lvl="0" rtl="0"/>
            <a:r>
              <a:rPr lang="en-US" b="1" i="0" u="none" strike="noStrike" baseline="0" dirty="0">
                <a:solidFill>
                  <a:srgbClr val="000000"/>
                </a:solidFill>
                <a:latin typeface="Calibri Light" panose="020F0302020204030204" pitchFamily="34" charset="0"/>
              </a:rPr>
              <a:t>(b) </a:t>
            </a:r>
            <a:r>
              <a:rPr lang="en-US" b="1" i="0" u="none" strike="noStrike" baseline="0" dirty="0">
                <a:solidFill>
                  <a:srgbClr val="000000"/>
                </a:solidFill>
                <a:highlight>
                  <a:srgbClr val="FFFF00"/>
                </a:highlight>
                <a:latin typeface="Calibri Light" panose="020F0302020204030204" pitchFamily="34" charset="0"/>
              </a:rPr>
              <a:t>To the extent consistent with due regard for the protection from unauthorized disclosure of classified information </a:t>
            </a:r>
            <a:r>
              <a:rPr lang="en-US" b="1" i="0" u="none" strike="noStrike" baseline="0" dirty="0">
                <a:solidFill>
                  <a:srgbClr val="000000"/>
                </a:solidFill>
                <a:latin typeface="Calibri Light" panose="020F0302020204030204" pitchFamily="34" charset="0"/>
              </a:rPr>
              <a:t>relating to sensitive intelligence sources and methods or other exceptionally sensitive matters, </a:t>
            </a:r>
            <a:r>
              <a:rPr lang="en-US" b="1" i="0" u="none" strike="noStrike" baseline="0" dirty="0">
                <a:solidFill>
                  <a:srgbClr val="000000"/>
                </a:solidFill>
                <a:highlight>
                  <a:srgbClr val="FFFF00"/>
                </a:highlight>
                <a:latin typeface="Calibri Light" panose="020F0302020204030204" pitchFamily="34" charset="0"/>
              </a:rPr>
              <a:t>the Director of National Intelligence and the heads of all departments, agencies, and entities of the United States Government involved in a covert action</a:t>
            </a:r>
            <a:r>
              <a:rPr lang="en-US" b="1" i="0" u="none" strike="noStrike" baseline="0" dirty="0">
                <a:solidFill>
                  <a:srgbClr val="000000"/>
                </a:solidFill>
                <a:latin typeface="Calibri Light" panose="020F0302020204030204" pitchFamily="34" charset="0"/>
              </a:rPr>
              <a:t>—</a:t>
            </a:r>
          </a:p>
          <a:p>
            <a:pPr lvl="1"/>
            <a:r>
              <a:rPr lang="en-US" b="1" i="0" u="none" strike="noStrike" baseline="0" dirty="0">
                <a:solidFill>
                  <a:srgbClr val="000000"/>
                </a:solidFill>
                <a:latin typeface="Calibri Light" panose="020F0302020204030204" pitchFamily="34" charset="0"/>
              </a:rPr>
              <a:t>(1) </a:t>
            </a:r>
            <a:r>
              <a:rPr lang="en-US" b="1" i="0" u="none" strike="noStrike" baseline="0" dirty="0">
                <a:solidFill>
                  <a:srgbClr val="000000"/>
                </a:solidFill>
                <a:highlight>
                  <a:srgbClr val="FFFF00"/>
                </a:highlight>
                <a:latin typeface="Calibri Light" panose="020F0302020204030204" pitchFamily="34" charset="0"/>
              </a:rPr>
              <a:t>shall keep the congressional intelligence committees fully and currently informed of all covert actions </a:t>
            </a:r>
            <a:r>
              <a:rPr lang="en-US" b="1" i="0" u="none" strike="noStrike" baseline="0" dirty="0">
                <a:solidFill>
                  <a:srgbClr val="000000"/>
                </a:solidFill>
                <a:latin typeface="Calibri Light" panose="020F0302020204030204" pitchFamily="34" charset="0"/>
              </a:rPr>
              <a:t>which are the responsibility of, are engaged in by, or are carried out for or on behalf of, any department, agency, or entity of the United States Government, including significant failures; and</a:t>
            </a:r>
          </a:p>
        </p:txBody>
      </p:sp>
      <p:sp>
        <p:nvSpPr>
          <p:cNvPr id="4" name="Slide Number Placeholder 3">
            <a:extLst>
              <a:ext uri="{FF2B5EF4-FFF2-40B4-BE49-F238E27FC236}">
                <a16:creationId xmlns:a16="http://schemas.microsoft.com/office/drawing/2014/main" id="{56C0F3E3-E013-369C-069F-54754CD9F71F}"/>
              </a:ext>
            </a:extLst>
          </p:cNvPr>
          <p:cNvSpPr>
            <a:spLocks noGrp="1"/>
          </p:cNvSpPr>
          <p:nvPr>
            <p:ph type="sldNum" sz="quarter" idx="12"/>
          </p:nvPr>
        </p:nvSpPr>
        <p:spPr/>
        <p:txBody>
          <a:bodyPr/>
          <a:lstStyle/>
          <a:p>
            <a:fld id="{A54CF1A0-5EA1-4E71-B943-726B794E5D95}" type="slidenum">
              <a:rPr lang="en-US" smtClean="0"/>
              <a:t>59</a:t>
            </a:fld>
            <a:endParaRPr lang="en-US" dirty="0"/>
          </a:p>
        </p:txBody>
      </p:sp>
    </p:spTree>
    <p:extLst>
      <p:ext uri="{BB962C8B-B14F-4D97-AF65-F5344CB8AC3E}">
        <p14:creationId xmlns:p14="http://schemas.microsoft.com/office/powerpoint/2010/main" val="425571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914A3E1C-214E-4F2E-A995-89FCA5C0C466}"/>
              </a:ext>
            </a:extLst>
          </p:cNvPr>
          <p:cNvSpPr>
            <a:spLocks noGrp="1" noChangeArrowheads="1"/>
          </p:cNvSpPr>
          <p:nvPr>
            <p:ph type="title"/>
          </p:nvPr>
        </p:nvSpPr>
        <p:spPr/>
        <p:txBody>
          <a:bodyPr/>
          <a:lstStyle/>
          <a:p>
            <a:pPr eaLnBrk="1" hangingPunct="1"/>
            <a:r>
              <a:rPr lang="en-US" altLang="en-US" i="1" dirty="0"/>
              <a:t>US v. Terrell</a:t>
            </a:r>
            <a:r>
              <a:rPr lang="en-US" altLang="en-US" dirty="0"/>
              <a:t>, 731 </a:t>
            </a:r>
            <a:r>
              <a:rPr lang="en-US" altLang="en-US" dirty="0" err="1"/>
              <a:t>F.Supp</a:t>
            </a:r>
            <a:r>
              <a:rPr lang="en-US" altLang="en-US" dirty="0"/>
              <a:t> 473 (1989)</a:t>
            </a:r>
          </a:p>
        </p:txBody>
      </p:sp>
      <p:sp>
        <p:nvSpPr>
          <p:cNvPr id="26628" name="Rectangle 3">
            <a:extLst>
              <a:ext uri="{FF2B5EF4-FFF2-40B4-BE49-F238E27FC236}">
                <a16:creationId xmlns:a16="http://schemas.microsoft.com/office/drawing/2014/main" id="{B4E84081-70BE-4AA3-BFE1-489586858187}"/>
              </a:ext>
            </a:extLst>
          </p:cNvPr>
          <p:cNvSpPr>
            <a:spLocks noGrp="1" noChangeArrowheads="1"/>
          </p:cNvSpPr>
          <p:nvPr>
            <p:ph idx="1"/>
          </p:nvPr>
        </p:nvSpPr>
        <p:spPr>
          <a:xfrm>
            <a:off x="685800" y="1843137"/>
            <a:ext cx="10363200" cy="4351338"/>
          </a:xfrm>
        </p:spPr>
        <p:txBody>
          <a:bodyPr>
            <a:normAutofit/>
          </a:bodyPr>
          <a:lstStyle/>
          <a:p>
            <a:pPr eaLnBrk="1" hangingPunct="1"/>
            <a:r>
              <a:rPr lang="en-US" altLang="en-US" dirty="0"/>
              <a:t>Prosecution based on the Neutrality Act, for shipping arms to the Contras.</a:t>
            </a:r>
          </a:p>
          <a:p>
            <a:pPr eaLnBrk="1" hangingPunct="1"/>
            <a:r>
              <a:rPr lang="en-US" altLang="en-US" dirty="0"/>
              <a:t>The court dismissed an argument that United States was “at peace” with Nicaragua within the meaning of the Act as “absurd,” given the “unceasing efforts of the executive branch to support the Contra cause”</a:t>
            </a:r>
          </a:p>
          <a:p>
            <a:pPr eaLnBrk="1" hangingPunct="1"/>
            <a:r>
              <a:rPr lang="en-US" altLang="en-US" dirty="0"/>
              <a:t>Does this mean that the Act never applies to US backed private armies because they end the peace?</a:t>
            </a:r>
          </a:p>
        </p:txBody>
      </p:sp>
      <p:sp>
        <p:nvSpPr>
          <p:cNvPr id="26626" name="Slide Number Placeholder 5">
            <a:extLst>
              <a:ext uri="{FF2B5EF4-FFF2-40B4-BE49-F238E27FC236}">
                <a16:creationId xmlns:a16="http://schemas.microsoft.com/office/drawing/2014/main" id="{AEC688BA-BC24-45ED-9336-BE29EE2D288F}"/>
              </a:ext>
            </a:extLst>
          </p:cNvPr>
          <p:cNvSpPr>
            <a:spLocks noGrp="1"/>
          </p:cNvSpPr>
          <p:nvPr>
            <p:ph type="sldNum" sz="quarter" idx="12"/>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C4FB5AC-358E-49E9-8AA3-A23B860E7899}" type="slidenum">
              <a:rPr lang="en-US" altLang="en-US"/>
              <a:pPr/>
              <a:t>6</a:t>
            </a:fld>
            <a:endParaRPr lang="en-US" altLang="en-US"/>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AEB7538A-4E38-9417-91BF-C354F65901D6}"/>
                  </a:ext>
                </a:extLst>
              </p14:cNvPr>
              <p14:cNvContentPartPr/>
              <p14:nvPr/>
            </p14:nvContentPartPr>
            <p14:xfrm>
              <a:off x="964440" y="1262880"/>
              <a:ext cx="10330560" cy="2104200"/>
            </p14:xfrm>
          </p:contentPart>
        </mc:Choice>
        <mc:Fallback>
          <p:pic>
            <p:nvPicPr>
              <p:cNvPr id="2" name="Ink 1">
                <a:extLst>
                  <a:ext uri="{FF2B5EF4-FFF2-40B4-BE49-F238E27FC236}">
                    <a16:creationId xmlns:a16="http://schemas.microsoft.com/office/drawing/2014/main" id="{AEB7538A-4E38-9417-91BF-C354F65901D6}"/>
                  </a:ext>
                </a:extLst>
              </p:cNvPr>
              <p:cNvPicPr/>
              <p:nvPr/>
            </p:nvPicPr>
            <p:blipFill>
              <a:blip r:embed="rId3"/>
              <a:stretch>
                <a:fillRect/>
              </a:stretch>
            </p:blipFill>
            <p:spPr>
              <a:xfrm>
                <a:off x="955080" y="1253520"/>
                <a:ext cx="10349280" cy="2122920"/>
              </a:xfrm>
              <a:prstGeom prst="rect">
                <a:avLst/>
              </a:prstGeom>
            </p:spPr>
          </p:pic>
        </mc:Fallback>
      </mc:AlternateContent>
    </p:spTree>
    <p:extLst>
      <p:ext uri="{BB962C8B-B14F-4D97-AF65-F5344CB8AC3E}">
        <p14:creationId xmlns:p14="http://schemas.microsoft.com/office/powerpoint/2010/main" val="36685335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E322-B097-458A-96E1-0DC3FFFDFE1C}"/>
              </a:ext>
            </a:extLst>
          </p:cNvPr>
          <p:cNvSpPr>
            <a:spLocks noGrp="1"/>
          </p:cNvSpPr>
          <p:nvPr>
            <p:ph type="title"/>
          </p:nvPr>
        </p:nvSpPr>
        <p:spPr/>
        <p:txBody>
          <a:bodyPr>
            <a:normAutofit/>
          </a:bodyPr>
          <a:lstStyle/>
          <a:p>
            <a:r>
              <a:rPr lang="en-US" dirty="0"/>
              <a:t>§3093. PRESIDENTIAL APPROVAL AND REPORTING OF COVERT ACTIONS - continued</a:t>
            </a:r>
          </a:p>
        </p:txBody>
      </p:sp>
      <p:sp>
        <p:nvSpPr>
          <p:cNvPr id="3" name="Text Placeholder 2">
            <a:extLst>
              <a:ext uri="{FF2B5EF4-FFF2-40B4-BE49-F238E27FC236}">
                <a16:creationId xmlns:a16="http://schemas.microsoft.com/office/drawing/2014/main" id="{F979B86F-D97B-4D79-AE5F-A2FA50B070E3}"/>
              </a:ext>
            </a:extLst>
          </p:cNvPr>
          <p:cNvSpPr>
            <a:spLocks noGrp="1"/>
          </p:cNvSpPr>
          <p:nvPr>
            <p:ph type="body" idx="1"/>
          </p:nvPr>
        </p:nvSpPr>
        <p:spPr>
          <a:xfrm>
            <a:off x="838200" y="1828800"/>
            <a:ext cx="10515600" cy="4664075"/>
          </a:xfrm>
        </p:spPr>
        <p:txBody>
          <a:bodyPr>
            <a:normAutofit fontScale="77500" lnSpcReduction="20000"/>
          </a:bodyPr>
          <a:lstStyle/>
          <a:p>
            <a:pPr lvl="1"/>
            <a:r>
              <a:rPr lang="en-US" b="1" i="0" u="none" strike="noStrike" baseline="0" dirty="0">
                <a:solidFill>
                  <a:srgbClr val="000000"/>
                </a:solidFill>
                <a:latin typeface="Calibri Light" panose="020F0302020204030204" pitchFamily="34" charset="0"/>
              </a:rPr>
              <a:t>(2) shall furnish to the congressional intelligence committees any information or material concerning covert actions (including the legal basis under which the covert action is being or was conducted) which is in the possession, custody, or control of any department, agency, or entity of the United States Government </a:t>
            </a:r>
            <a:r>
              <a:rPr lang="en-US" b="1" i="0" u="none" strike="noStrike" baseline="0" dirty="0">
                <a:solidFill>
                  <a:srgbClr val="000000"/>
                </a:solidFill>
                <a:highlight>
                  <a:srgbClr val="FFFF00"/>
                </a:highlight>
                <a:latin typeface="Calibri Light" panose="020F0302020204030204" pitchFamily="34" charset="0"/>
              </a:rPr>
              <a:t>and which is requested by either of the congressional intelligence committees in order to carry out its authorized responsibilities</a:t>
            </a:r>
            <a:r>
              <a:rPr lang="en-US" b="1" i="0" u="none" strike="noStrike" baseline="0" dirty="0">
                <a:solidFill>
                  <a:srgbClr val="000000"/>
                </a:solidFill>
                <a:latin typeface="Calibri Light" panose="020F0302020204030204" pitchFamily="34" charset="0"/>
              </a:rPr>
              <a:t>.</a:t>
            </a:r>
          </a:p>
          <a:p>
            <a:pPr marR="0" lvl="0" rtl="0"/>
            <a:r>
              <a:rPr lang="en-US" b="1" i="0" u="none" strike="noStrike" baseline="0" dirty="0">
                <a:solidFill>
                  <a:srgbClr val="000000"/>
                </a:solidFill>
                <a:highlight>
                  <a:srgbClr val="FFFF00"/>
                </a:highlight>
                <a:latin typeface="Calibri Light" panose="020F0302020204030204" pitchFamily="34" charset="0"/>
              </a:rPr>
              <a:t>(c)(1) The President shall ensure that any finding approved pursuant to subsection (a) shall be reported in writing to the congressional intelligence committees as soon as possible after such approval and before the initiation of the covert action authorized by the finding, except as otherwise provided in paragraph (2) and paragraph (3).</a:t>
            </a:r>
          </a:p>
          <a:p>
            <a:pPr marR="0" lvl="0" rtl="0"/>
            <a:r>
              <a:rPr lang="en-US" b="1" i="0" u="none" strike="noStrike" baseline="0" dirty="0">
                <a:solidFill>
                  <a:srgbClr val="000000"/>
                </a:solidFill>
                <a:latin typeface="Calibri Light" panose="020F0302020204030204" pitchFamily="34" charset="0"/>
              </a:rPr>
              <a:t>(2) </a:t>
            </a:r>
            <a:r>
              <a:rPr lang="en-US" b="1" i="0" u="none" strike="noStrike" baseline="0" dirty="0">
                <a:solidFill>
                  <a:srgbClr val="000000"/>
                </a:solidFill>
                <a:highlight>
                  <a:srgbClr val="FFFF00"/>
                </a:highlight>
                <a:latin typeface="Calibri Light" panose="020F0302020204030204" pitchFamily="34" charset="0"/>
              </a:rPr>
              <a:t>If the President determines that it is essential to limit access to the finding to meet extraordinary circumstances affecting vital interests of the United States, the finding may be reported to the chairmen and ranking minority members of the congressional intelligence committees, the Speaker and minority leader of the House of Representatives, the majority and minority leaders of the Senate, and such other member or members of the congressional leadership as may be included by the President.</a:t>
            </a:r>
          </a:p>
          <a:p>
            <a:pPr lvl="1"/>
            <a:r>
              <a:rPr lang="en-US" b="1" dirty="0">
                <a:solidFill>
                  <a:srgbClr val="000000"/>
                </a:solidFill>
                <a:highlight>
                  <a:srgbClr val="FFFF00"/>
                </a:highlight>
                <a:latin typeface="Calibri Light" panose="020F0302020204030204" pitchFamily="34" charset="0"/>
              </a:rPr>
              <a:t>[Gang of 8]</a:t>
            </a:r>
            <a:endParaRPr lang="en-US" dirty="0"/>
          </a:p>
        </p:txBody>
      </p:sp>
      <p:sp>
        <p:nvSpPr>
          <p:cNvPr id="4" name="Slide Number Placeholder 3">
            <a:extLst>
              <a:ext uri="{FF2B5EF4-FFF2-40B4-BE49-F238E27FC236}">
                <a16:creationId xmlns:a16="http://schemas.microsoft.com/office/drawing/2014/main" id="{FA7F631A-FF21-45CB-A2C8-FA950A4267C8}"/>
              </a:ext>
            </a:extLst>
          </p:cNvPr>
          <p:cNvSpPr>
            <a:spLocks noGrp="1"/>
          </p:cNvSpPr>
          <p:nvPr>
            <p:ph type="sldNum" sz="quarter" idx="12"/>
          </p:nvPr>
        </p:nvSpPr>
        <p:spPr/>
        <p:txBody>
          <a:bodyPr/>
          <a:lstStyle/>
          <a:p>
            <a:fld id="{A54CF1A0-5EA1-4E71-B943-726B794E5D95}" type="slidenum">
              <a:rPr lang="en-US" smtClean="0"/>
              <a:t>60</a:t>
            </a:fld>
            <a:endParaRPr lang="en-US"/>
          </a:p>
        </p:txBody>
      </p:sp>
    </p:spTree>
    <p:extLst>
      <p:ext uri="{BB962C8B-B14F-4D97-AF65-F5344CB8AC3E}">
        <p14:creationId xmlns:p14="http://schemas.microsoft.com/office/powerpoint/2010/main" val="1449315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117F-8F34-4EE3-94D7-DC763B8D8D4E}"/>
              </a:ext>
            </a:extLst>
          </p:cNvPr>
          <p:cNvSpPr>
            <a:spLocks noGrp="1"/>
          </p:cNvSpPr>
          <p:nvPr>
            <p:ph type="title"/>
          </p:nvPr>
        </p:nvSpPr>
        <p:spPr/>
        <p:txBody>
          <a:bodyPr/>
          <a:lstStyle/>
          <a:p>
            <a:r>
              <a:rPr lang="en-US" sz="4400" b="1" i="0" kern="1200" baseline="0" dirty="0">
                <a:solidFill>
                  <a:schemeClr val="tx1"/>
                </a:solidFill>
                <a:effectLst/>
                <a:latin typeface="+mj-lt"/>
                <a:ea typeface="+mj-ea"/>
                <a:cs typeface="+mj-cs"/>
              </a:rPr>
              <a:t>§3093. PRESIDENTIAL APPROVAL AND REPORTING OF COVERT ACTIONS -</a:t>
            </a:r>
            <a:r>
              <a:rPr lang="en-US" sz="4400" b="1" i="0" kern="1200" dirty="0">
                <a:solidFill>
                  <a:schemeClr val="tx1"/>
                </a:solidFill>
                <a:effectLst/>
                <a:latin typeface="+mj-lt"/>
                <a:ea typeface="+mj-ea"/>
                <a:cs typeface="+mj-cs"/>
              </a:rPr>
              <a:t> continued</a:t>
            </a:r>
            <a:endParaRPr lang="en-US" dirty="0"/>
          </a:p>
        </p:txBody>
      </p:sp>
      <p:sp>
        <p:nvSpPr>
          <p:cNvPr id="3" name="Text Placeholder 2">
            <a:extLst>
              <a:ext uri="{FF2B5EF4-FFF2-40B4-BE49-F238E27FC236}">
                <a16:creationId xmlns:a16="http://schemas.microsoft.com/office/drawing/2014/main" id="{716C562C-2ADC-491D-94C0-B0AB694EEB30}"/>
              </a:ext>
            </a:extLst>
          </p:cNvPr>
          <p:cNvSpPr>
            <a:spLocks noGrp="1"/>
          </p:cNvSpPr>
          <p:nvPr>
            <p:ph type="body" idx="1"/>
          </p:nvPr>
        </p:nvSpPr>
        <p:spPr/>
        <p:txBody>
          <a:bodyPr>
            <a:normAutofit fontScale="70000" lnSpcReduction="20000"/>
          </a:bodyPr>
          <a:lstStyle/>
          <a:p>
            <a:r>
              <a:rPr lang="en-US" sz="2800" kern="1200" dirty="0">
                <a:solidFill>
                  <a:schemeClr val="tx1"/>
                </a:solidFill>
                <a:effectLst/>
                <a:latin typeface="+mn-lt"/>
                <a:ea typeface="+mn-ea"/>
                <a:cs typeface="+mn-cs"/>
              </a:rPr>
              <a:t>(3) </a:t>
            </a:r>
            <a:r>
              <a:rPr lang="en-US" sz="2800" kern="1200" dirty="0">
                <a:solidFill>
                  <a:schemeClr val="tx1"/>
                </a:solidFill>
                <a:effectLst/>
                <a:highlight>
                  <a:srgbClr val="FFFF00"/>
                </a:highlight>
                <a:latin typeface="+mn-lt"/>
                <a:ea typeface="+mn-ea"/>
                <a:cs typeface="+mn-cs"/>
              </a:rPr>
              <a:t>Whenever a finding is not reported </a:t>
            </a:r>
            <a:r>
              <a:rPr lang="en-US" sz="2800" kern="1200" dirty="0">
                <a:solidFill>
                  <a:schemeClr val="tx1"/>
                </a:solidFill>
                <a:effectLst/>
                <a:latin typeface="+mn-lt"/>
                <a:ea typeface="+mn-ea"/>
                <a:cs typeface="+mn-cs"/>
              </a:rPr>
              <a:t>pursuant to paragraph (1) or (2) of this [sub]section, </a:t>
            </a:r>
            <a:r>
              <a:rPr lang="en-US" sz="2800" kern="1200" dirty="0">
                <a:solidFill>
                  <a:schemeClr val="tx1"/>
                </a:solidFill>
                <a:effectLst/>
                <a:highlight>
                  <a:srgbClr val="FFFF00"/>
                </a:highlight>
                <a:latin typeface="+mn-lt"/>
                <a:ea typeface="+mn-ea"/>
                <a:cs typeface="+mn-cs"/>
              </a:rPr>
              <a:t>the President shall fully inform the congressional intelligence committees in a timely fashion and shall provide a statement of the reasons for not giving prior notice.</a:t>
            </a:r>
          </a:p>
          <a:p>
            <a:r>
              <a:rPr lang="en-US" sz="2800" kern="1200" dirty="0">
                <a:solidFill>
                  <a:schemeClr val="tx1"/>
                </a:solidFill>
                <a:effectLst/>
                <a:latin typeface="+mn-lt"/>
                <a:ea typeface="+mn-ea"/>
                <a:cs typeface="+mn-cs"/>
              </a:rPr>
              <a:t>(4) In a case under paragraph (1), (2), or (3), a copy of the finding, signed by the President, shall be provided to the chairman of each congressional intelligence committee.</a:t>
            </a:r>
          </a:p>
          <a:p>
            <a:r>
              <a:rPr lang="en-US" sz="2800" kern="1200" dirty="0">
                <a:solidFill>
                  <a:schemeClr val="tx1"/>
                </a:solidFill>
                <a:effectLst/>
                <a:highlight>
                  <a:srgbClr val="FFFF00"/>
                </a:highlight>
                <a:latin typeface="+mn-lt"/>
                <a:ea typeface="+mn-ea"/>
                <a:cs typeface="+mn-cs"/>
              </a:rPr>
              <a:t>(5)(A) When access to a finding, or a notification provided under subsection (d)(1), is limited to the Members of Congress specified in paragraph (2), a written statement of the reasons for limiting such access shall also be provided.</a:t>
            </a:r>
          </a:p>
          <a:p>
            <a:r>
              <a:rPr lang="en-US" sz="2800" kern="1200" dirty="0">
                <a:solidFill>
                  <a:schemeClr val="tx1"/>
                </a:solidFill>
                <a:effectLst/>
                <a:latin typeface="+mn-lt"/>
                <a:ea typeface="+mn-ea"/>
                <a:cs typeface="+mn-cs"/>
              </a:rPr>
              <a:t>(B) Not later than 180 days after a statement of reasons is submitted in accordance with subparagraph (A) or this subparagraph, the President shall ensure that—</a:t>
            </a:r>
          </a:p>
          <a:p>
            <a:r>
              <a:rPr lang="en-US" sz="2800" kern="1200" dirty="0">
                <a:solidFill>
                  <a:schemeClr val="tx1"/>
                </a:solidFill>
                <a:effectLst/>
                <a:latin typeface="+mn-lt"/>
                <a:ea typeface="+mn-ea"/>
                <a:cs typeface="+mn-cs"/>
              </a:rPr>
              <a:t>(i) all members of the congressional intelligence committees are provided access to the finding or notification; or</a:t>
            </a:r>
          </a:p>
          <a:p>
            <a:r>
              <a:rPr lang="en-US" sz="2800" kern="1200" dirty="0">
                <a:solidFill>
                  <a:schemeClr val="tx1"/>
                </a:solidFill>
                <a:effectLst/>
                <a:highlight>
                  <a:srgbClr val="FFFF00"/>
                </a:highlight>
                <a:latin typeface="+mn-lt"/>
                <a:ea typeface="+mn-ea"/>
                <a:cs typeface="+mn-cs"/>
              </a:rPr>
              <a:t>(ii) a statement of reasons that it is essential to continue to limit access to such finding or such notification to meet extraordinary circumstances affecting vital interests of the United States is submitted to the Members of Congress specified in paragraph (2).</a:t>
            </a:r>
          </a:p>
        </p:txBody>
      </p:sp>
      <p:sp>
        <p:nvSpPr>
          <p:cNvPr id="4" name="Slide Number Placeholder 3">
            <a:extLst>
              <a:ext uri="{FF2B5EF4-FFF2-40B4-BE49-F238E27FC236}">
                <a16:creationId xmlns:a16="http://schemas.microsoft.com/office/drawing/2014/main" id="{EE9B35C5-6E08-945E-3D28-396FFD16B9CD}"/>
              </a:ext>
            </a:extLst>
          </p:cNvPr>
          <p:cNvSpPr>
            <a:spLocks noGrp="1"/>
          </p:cNvSpPr>
          <p:nvPr>
            <p:ph type="sldNum" sz="quarter" idx="12"/>
          </p:nvPr>
        </p:nvSpPr>
        <p:spPr/>
        <p:txBody>
          <a:bodyPr/>
          <a:lstStyle/>
          <a:p>
            <a:fld id="{A54CF1A0-5EA1-4E71-B943-726B794E5D95}" type="slidenum">
              <a:rPr lang="en-US" smtClean="0"/>
              <a:t>61</a:t>
            </a:fld>
            <a:endParaRPr lang="en-US" dirty="0"/>
          </a:p>
        </p:txBody>
      </p:sp>
    </p:spTree>
    <p:extLst>
      <p:ext uri="{BB962C8B-B14F-4D97-AF65-F5344CB8AC3E}">
        <p14:creationId xmlns:p14="http://schemas.microsoft.com/office/powerpoint/2010/main" val="3185931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04D6-BBF2-4321-A505-E9921AF53776}"/>
              </a:ext>
            </a:extLst>
          </p:cNvPr>
          <p:cNvSpPr>
            <a:spLocks noGrp="1"/>
          </p:cNvSpPr>
          <p:nvPr>
            <p:ph type="title"/>
          </p:nvPr>
        </p:nvSpPr>
        <p:spPr/>
        <p:txBody>
          <a:bodyPr/>
          <a:lstStyle/>
          <a:p>
            <a:pPr lvl="0"/>
            <a:r>
              <a:rPr lang="en-US" dirty="0"/>
              <a:t>§3093. PRESIDENTIAL APPROVAL AND REPORTING OF COVERT ACTIONS - continued</a:t>
            </a:r>
          </a:p>
        </p:txBody>
      </p:sp>
      <p:sp>
        <p:nvSpPr>
          <p:cNvPr id="3" name="Text Placeholder 2">
            <a:extLst>
              <a:ext uri="{FF2B5EF4-FFF2-40B4-BE49-F238E27FC236}">
                <a16:creationId xmlns:a16="http://schemas.microsoft.com/office/drawing/2014/main" id="{B2CC6A2E-5B4C-400C-B389-DAD707A87AB7}"/>
              </a:ext>
            </a:extLst>
          </p:cNvPr>
          <p:cNvSpPr>
            <a:spLocks noGrp="1"/>
          </p:cNvSpPr>
          <p:nvPr>
            <p:ph type="body" idx="1"/>
          </p:nvPr>
        </p:nvSpPr>
        <p:spPr/>
        <p:txBody>
          <a:bodyPr>
            <a:normAutofit fontScale="77500" lnSpcReduction="20000"/>
          </a:bodyPr>
          <a:lstStyle/>
          <a:p>
            <a:r>
              <a:rPr lang="en-US" sz="2800" kern="1200" dirty="0">
                <a:solidFill>
                  <a:schemeClr val="tx1"/>
                </a:solidFill>
                <a:effectLst/>
                <a:latin typeface="+mn-lt"/>
                <a:ea typeface="+mn-ea"/>
                <a:cs typeface="+mn-cs"/>
              </a:rPr>
              <a:t>(d)(1) The President shall ensure that the congressional intelligence committees, or, if applicable, the Members of Congress specified in subsection (c)(2) [of this section,] </a:t>
            </a:r>
            <a:r>
              <a:rPr lang="en-US" sz="2800" kern="1200" dirty="0">
                <a:solidFill>
                  <a:schemeClr val="tx1"/>
                </a:solidFill>
                <a:effectLst/>
                <a:highlight>
                  <a:srgbClr val="FFFF00"/>
                </a:highlight>
                <a:latin typeface="+mn-lt"/>
                <a:ea typeface="+mn-ea"/>
                <a:cs typeface="+mn-cs"/>
              </a:rPr>
              <a:t>are notified in writing of any significant change in a previously approved covert action, or any significant undertaking </a:t>
            </a:r>
            <a:r>
              <a:rPr lang="en-US" sz="2800" kern="1200" dirty="0">
                <a:solidFill>
                  <a:schemeClr val="tx1"/>
                </a:solidFill>
                <a:effectLst/>
                <a:latin typeface="+mn-lt"/>
                <a:ea typeface="+mn-ea"/>
                <a:cs typeface="+mn-cs"/>
              </a:rPr>
              <a:t>pursuant to a previously approved finding, in the same manner as findings are reported pursuant to subsection (c) of this section.</a:t>
            </a:r>
          </a:p>
          <a:p>
            <a:r>
              <a:rPr lang="en-US" sz="2800" kern="1200" dirty="0">
                <a:solidFill>
                  <a:schemeClr val="tx1"/>
                </a:solidFill>
                <a:effectLst/>
                <a:latin typeface="+mn-lt"/>
                <a:ea typeface="+mn-ea"/>
                <a:cs typeface="+mn-cs"/>
              </a:rPr>
              <a:t>(2) In determining whether an activity constitutes a </a:t>
            </a:r>
            <a:r>
              <a:rPr lang="en-US" sz="2800" kern="1200" dirty="0">
                <a:solidFill>
                  <a:schemeClr val="tx1"/>
                </a:solidFill>
                <a:effectLst/>
                <a:highlight>
                  <a:srgbClr val="FFFF00"/>
                </a:highlight>
                <a:latin typeface="+mn-lt"/>
                <a:ea typeface="+mn-ea"/>
                <a:cs typeface="+mn-cs"/>
              </a:rPr>
              <a:t>significant undertaking </a:t>
            </a:r>
            <a:r>
              <a:rPr lang="en-US" sz="2800" kern="1200" dirty="0">
                <a:solidFill>
                  <a:schemeClr val="tx1"/>
                </a:solidFill>
                <a:effectLst/>
                <a:latin typeface="+mn-lt"/>
                <a:ea typeface="+mn-ea"/>
                <a:cs typeface="+mn-cs"/>
              </a:rPr>
              <a:t>for purposes of paragraph (1), the President shall consider whether the activity—</a:t>
            </a:r>
          </a:p>
          <a:p>
            <a:pPr lvl="1"/>
            <a:r>
              <a:rPr lang="en-US" kern="1200" dirty="0">
                <a:solidFill>
                  <a:schemeClr val="tx1"/>
                </a:solidFill>
                <a:effectLst/>
                <a:highlight>
                  <a:srgbClr val="FFFF00"/>
                </a:highlight>
                <a:latin typeface="+mn-lt"/>
                <a:ea typeface="+mn-ea"/>
                <a:cs typeface="+mn-cs"/>
              </a:rPr>
              <a:t>(A) involves significant risk of loss of life;</a:t>
            </a:r>
          </a:p>
          <a:p>
            <a:pPr lvl="1"/>
            <a:r>
              <a:rPr lang="en-US" kern="1200" dirty="0">
                <a:solidFill>
                  <a:schemeClr val="tx1"/>
                </a:solidFill>
                <a:effectLst/>
                <a:highlight>
                  <a:srgbClr val="FFFF00"/>
                </a:highlight>
                <a:latin typeface="+mn-lt"/>
                <a:ea typeface="+mn-ea"/>
                <a:cs typeface="+mn-cs"/>
              </a:rPr>
              <a:t>(B) requires an expansion of existing authorities, including authorities relating to research, development, or operations;</a:t>
            </a:r>
          </a:p>
          <a:p>
            <a:pPr lvl="1"/>
            <a:r>
              <a:rPr lang="en-US" kern="1200" dirty="0">
                <a:solidFill>
                  <a:schemeClr val="tx1"/>
                </a:solidFill>
                <a:effectLst/>
                <a:highlight>
                  <a:srgbClr val="FFFF00"/>
                </a:highlight>
                <a:latin typeface="+mn-lt"/>
                <a:ea typeface="+mn-ea"/>
                <a:cs typeface="+mn-cs"/>
              </a:rPr>
              <a:t>(C) results in the expenditure of significant funds or other resources;</a:t>
            </a:r>
          </a:p>
          <a:p>
            <a:pPr lvl="1"/>
            <a:r>
              <a:rPr lang="en-US" kern="1200" dirty="0">
                <a:solidFill>
                  <a:schemeClr val="tx1"/>
                </a:solidFill>
                <a:effectLst/>
                <a:highlight>
                  <a:srgbClr val="FFFF00"/>
                </a:highlight>
                <a:latin typeface="+mn-lt"/>
                <a:ea typeface="+mn-ea"/>
                <a:cs typeface="+mn-cs"/>
              </a:rPr>
              <a:t>(D) requires notification under section 3094 of this title;</a:t>
            </a:r>
          </a:p>
          <a:p>
            <a:pPr lvl="1"/>
            <a:r>
              <a:rPr lang="en-US" kern="1200" dirty="0">
                <a:solidFill>
                  <a:schemeClr val="tx1"/>
                </a:solidFill>
                <a:effectLst/>
                <a:highlight>
                  <a:srgbClr val="FFFF00"/>
                </a:highlight>
                <a:latin typeface="+mn-lt"/>
                <a:ea typeface="+mn-ea"/>
                <a:cs typeface="+mn-cs"/>
              </a:rPr>
              <a:t>(E) gives rise to a significant risk of disclosing intelligence sources or methods; or</a:t>
            </a:r>
          </a:p>
          <a:p>
            <a:pPr lvl="1"/>
            <a:r>
              <a:rPr lang="en-US" kern="1200" dirty="0">
                <a:solidFill>
                  <a:schemeClr val="tx1"/>
                </a:solidFill>
                <a:effectLst/>
                <a:highlight>
                  <a:srgbClr val="FFFF00"/>
                </a:highlight>
                <a:latin typeface="+mn-lt"/>
                <a:ea typeface="+mn-ea"/>
                <a:cs typeface="+mn-cs"/>
              </a:rPr>
              <a:t>(F) presents a reasonably foreseeable risk of serious damage to the diplomatic relations of the United States if such activity were disclosed without authorization.</a:t>
            </a:r>
          </a:p>
        </p:txBody>
      </p:sp>
      <p:sp>
        <p:nvSpPr>
          <p:cNvPr id="4" name="Slide Number Placeholder 3">
            <a:extLst>
              <a:ext uri="{FF2B5EF4-FFF2-40B4-BE49-F238E27FC236}">
                <a16:creationId xmlns:a16="http://schemas.microsoft.com/office/drawing/2014/main" id="{1A1097BE-24E9-AF9E-6027-9D99C0BE646A}"/>
              </a:ext>
            </a:extLst>
          </p:cNvPr>
          <p:cNvSpPr>
            <a:spLocks noGrp="1"/>
          </p:cNvSpPr>
          <p:nvPr>
            <p:ph type="sldNum" sz="quarter" idx="12"/>
          </p:nvPr>
        </p:nvSpPr>
        <p:spPr/>
        <p:txBody>
          <a:bodyPr/>
          <a:lstStyle/>
          <a:p>
            <a:fld id="{A54CF1A0-5EA1-4E71-B943-726B794E5D95}" type="slidenum">
              <a:rPr lang="en-US" smtClean="0"/>
              <a:t>62</a:t>
            </a:fld>
            <a:endParaRPr lang="en-US" dirty="0"/>
          </a:p>
        </p:txBody>
      </p:sp>
    </p:spTree>
    <p:extLst>
      <p:ext uri="{BB962C8B-B14F-4D97-AF65-F5344CB8AC3E}">
        <p14:creationId xmlns:p14="http://schemas.microsoft.com/office/powerpoint/2010/main" val="916057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31A36-7C0A-4EF8-9883-FAC555CD2BF0}"/>
              </a:ext>
            </a:extLst>
          </p:cNvPr>
          <p:cNvSpPr>
            <a:spLocks noGrp="1"/>
          </p:cNvSpPr>
          <p:nvPr>
            <p:ph type="title"/>
          </p:nvPr>
        </p:nvSpPr>
        <p:spPr/>
        <p:txBody>
          <a:bodyPr>
            <a:normAutofit fontScale="90000"/>
          </a:bodyPr>
          <a:lstStyle/>
          <a:p>
            <a:r>
              <a:rPr lang="en-US" sz="4400" b="1" i="0" kern="1200" baseline="0" dirty="0">
                <a:solidFill>
                  <a:schemeClr val="tx1"/>
                </a:solidFill>
                <a:effectLst/>
                <a:latin typeface="+mj-lt"/>
                <a:ea typeface="+mj-ea"/>
                <a:cs typeface="+mj-cs"/>
              </a:rPr>
              <a:t>(Definition of Covert Action)§3093. PRESIDENTIAL APPROVAL AND REPORTING OF COVERT ACTIONS</a:t>
            </a:r>
            <a:endParaRPr lang="en-US" dirty="0"/>
          </a:p>
        </p:txBody>
      </p:sp>
      <p:sp>
        <p:nvSpPr>
          <p:cNvPr id="3" name="Text Placeholder 2">
            <a:extLst>
              <a:ext uri="{FF2B5EF4-FFF2-40B4-BE49-F238E27FC236}">
                <a16:creationId xmlns:a16="http://schemas.microsoft.com/office/drawing/2014/main" id="{BCBD43EF-EF5C-42B0-A5AC-06E9CCA92FFA}"/>
              </a:ext>
            </a:extLst>
          </p:cNvPr>
          <p:cNvSpPr>
            <a:spLocks noGrp="1"/>
          </p:cNvSpPr>
          <p:nvPr>
            <p:ph type="body" idx="1"/>
          </p:nvPr>
        </p:nvSpPr>
        <p:spPr/>
        <p:txBody>
          <a:bodyPr>
            <a:normAutofit fontScale="70000" lnSpcReduction="20000"/>
          </a:bodyPr>
          <a:lstStyle/>
          <a:p>
            <a:r>
              <a:rPr lang="en-US" sz="2800" kern="1200" dirty="0">
                <a:solidFill>
                  <a:schemeClr val="tx1"/>
                </a:solidFill>
                <a:effectLst/>
                <a:latin typeface="+mn-lt"/>
                <a:ea typeface="+mn-ea"/>
                <a:cs typeface="+mn-cs"/>
              </a:rPr>
              <a:t>(e) As used in this subchapter, the term </a:t>
            </a:r>
            <a:r>
              <a:rPr lang="en-US" sz="2800" kern="1200" dirty="0">
                <a:solidFill>
                  <a:schemeClr val="tx1"/>
                </a:solidFill>
                <a:effectLst/>
                <a:highlight>
                  <a:srgbClr val="FFFF00"/>
                </a:highlight>
                <a:latin typeface="+mn-lt"/>
                <a:ea typeface="+mn-ea"/>
                <a:cs typeface="+mn-cs"/>
              </a:rPr>
              <a:t>“covert action” means an activity or activities of the United States Government to influence political, economic, or military conditions abroad, where it is intended that the role of the United States Government will not be apparent or acknowledged publicly</a:t>
            </a:r>
            <a:r>
              <a:rPr lang="en-US" sz="2800" kern="1200" dirty="0">
                <a:solidFill>
                  <a:schemeClr val="tx1"/>
                </a:solidFill>
                <a:effectLst/>
                <a:latin typeface="+mn-lt"/>
                <a:ea typeface="+mn-ea"/>
                <a:cs typeface="+mn-cs"/>
              </a:rPr>
              <a:t>, but </a:t>
            </a:r>
            <a:r>
              <a:rPr lang="en-US" sz="2800" kern="1200" dirty="0">
                <a:solidFill>
                  <a:schemeClr val="tx1"/>
                </a:solidFill>
                <a:effectLst/>
                <a:highlight>
                  <a:srgbClr val="FFFF00"/>
                </a:highlight>
                <a:latin typeface="+mn-lt"/>
                <a:ea typeface="+mn-ea"/>
                <a:cs typeface="+mn-cs"/>
              </a:rPr>
              <a:t>does not include</a:t>
            </a:r>
            <a:r>
              <a:rPr lang="en-US" sz="2800" kern="1200" dirty="0">
                <a:solidFill>
                  <a:schemeClr val="tx1"/>
                </a:solidFill>
                <a:effectLst/>
                <a:latin typeface="+mn-lt"/>
                <a:ea typeface="+mn-ea"/>
                <a:cs typeface="+mn-cs"/>
              </a:rPr>
              <a:t>—</a:t>
            </a:r>
          </a:p>
          <a:p>
            <a:pPr lvl="1"/>
            <a:endParaRPr lang="en-US" kern="1200" dirty="0">
              <a:solidFill>
                <a:schemeClr val="tx1"/>
              </a:solidFill>
              <a:effectLst/>
              <a:latin typeface="+mn-lt"/>
              <a:ea typeface="+mn-ea"/>
              <a:cs typeface="+mn-cs"/>
            </a:endParaRPr>
          </a:p>
          <a:p>
            <a:pPr lvl="1"/>
            <a:r>
              <a:rPr lang="en-US" kern="1200" dirty="0">
                <a:solidFill>
                  <a:schemeClr val="tx1"/>
                </a:solidFill>
                <a:effectLst/>
                <a:latin typeface="+mn-lt"/>
                <a:ea typeface="+mn-ea"/>
                <a:cs typeface="+mn-cs"/>
              </a:rPr>
              <a:t>(1) activities the primary purpose of which is to acquire intelligence, traditional counterintelligence activities, traditional activities to improve or maintain the operational security of United States Government programs, or administrative activities;</a:t>
            </a:r>
          </a:p>
          <a:p>
            <a:pPr lvl="1"/>
            <a:r>
              <a:rPr lang="en-US" kern="1200" dirty="0">
                <a:solidFill>
                  <a:schemeClr val="tx1"/>
                </a:solidFill>
                <a:effectLst/>
                <a:latin typeface="+mn-lt"/>
                <a:ea typeface="+mn-ea"/>
                <a:cs typeface="+mn-cs"/>
              </a:rPr>
              <a:t>(2) traditional diplomatic or military activities or routine support to such activities;</a:t>
            </a:r>
          </a:p>
          <a:p>
            <a:pPr lvl="1"/>
            <a:r>
              <a:rPr lang="en-US" kern="1200" dirty="0">
                <a:solidFill>
                  <a:schemeClr val="tx1"/>
                </a:solidFill>
                <a:effectLst/>
                <a:latin typeface="+mn-lt"/>
                <a:ea typeface="+mn-ea"/>
                <a:cs typeface="+mn-cs"/>
              </a:rPr>
              <a:t>(3) traditional law enforcement activities conducted by United States Government law enforcement agencies or routine support to such activities; or</a:t>
            </a:r>
          </a:p>
          <a:p>
            <a:pPr lvl="1"/>
            <a:r>
              <a:rPr lang="en-US" kern="1200" dirty="0">
                <a:solidFill>
                  <a:schemeClr val="tx1"/>
                </a:solidFill>
                <a:effectLst/>
                <a:latin typeface="+mn-lt"/>
                <a:ea typeface="+mn-ea"/>
                <a:cs typeface="+mn-cs"/>
              </a:rPr>
              <a:t>(4) activities to provide routine support to the overt activities (other than activities described in paragraph (1), (2), or (3)) of other United States Government agencies abroad.</a:t>
            </a:r>
          </a:p>
          <a:p>
            <a:r>
              <a:rPr lang="en-US" sz="2800" kern="1200" dirty="0">
                <a:solidFill>
                  <a:schemeClr val="tx1"/>
                </a:solidFill>
                <a:effectLst/>
                <a:latin typeface="+mn-lt"/>
                <a:ea typeface="+mn-ea"/>
                <a:cs typeface="+mn-cs"/>
              </a:rPr>
              <a:t>(f) </a:t>
            </a:r>
            <a:r>
              <a:rPr lang="en-US" sz="2800" kern="1200" dirty="0">
                <a:solidFill>
                  <a:schemeClr val="tx1"/>
                </a:solidFill>
                <a:effectLst/>
                <a:highlight>
                  <a:srgbClr val="FFFF00"/>
                </a:highlight>
                <a:latin typeface="+mn-lt"/>
                <a:ea typeface="+mn-ea"/>
                <a:cs typeface="+mn-cs"/>
              </a:rPr>
              <a:t>No covert action may be conducted which is intended to influence United States political processes, public opinion, policies, or media. </a:t>
            </a:r>
            <a:r>
              <a:rPr lang="en-US" sz="2800" kern="1200" dirty="0">
                <a:solidFill>
                  <a:schemeClr val="tx1"/>
                </a:solidFill>
                <a:effectLst/>
                <a:latin typeface="+mn-lt"/>
                <a:ea typeface="+mn-ea"/>
                <a:cs typeface="+mn-cs"/>
              </a:rPr>
              <a:t>…</a:t>
            </a:r>
          </a:p>
          <a:p>
            <a:r>
              <a:rPr lang="en-US" sz="2800" kern="1200" dirty="0">
                <a:solidFill>
                  <a:schemeClr val="tx1"/>
                </a:solidFill>
                <a:effectLst/>
                <a:highlight>
                  <a:srgbClr val="FFFF00"/>
                </a:highlight>
                <a:latin typeface="+mn-lt"/>
                <a:ea typeface="+mn-ea"/>
                <a:cs typeface="+mn-cs"/>
              </a:rPr>
              <a:t>(h) For each type of activity undertaken as part of a covert action, the President shall establish in writing a plan to respond to the unauthorized public disclosure of that type of activity.</a:t>
            </a:r>
          </a:p>
          <a:p>
            <a:endParaRPr lang="en-US"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507DB41-A583-9553-9C99-296D8809880D}"/>
              </a:ext>
            </a:extLst>
          </p:cNvPr>
          <p:cNvSpPr>
            <a:spLocks noGrp="1"/>
          </p:cNvSpPr>
          <p:nvPr>
            <p:ph type="sldNum" sz="quarter" idx="12"/>
          </p:nvPr>
        </p:nvSpPr>
        <p:spPr/>
        <p:txBody>
          <a:bodyPr/>
          <a:lstStyle/>
          <a:p>
            <a:fld id="{A54CF1A0-5EA1-4E71-B943-726B794E5D95}" type="slidenum">
              <a:rPr lang="en-US" smtClean="0"/>
              <a:t>63</a:t>
            </a:fld>
            <a:endParaRPr lang="en-US" dirty="0"/>
          </a:p>
        </p:txBody>
      </p:sp>
      <p:sp>
        <p:nvSpPr>
          <p:cNvPr id="5" name="TextBox 4">
            <a:extLst>
              <a:ext uri="{FF2B5EF4-FFF2-40B4-BE49-F238E27FC236}">
                <a16:creationId xmlns:a16="http://schemas.microsoft.com/office/drawing/2014/main" id="{323F48C4-0FA7-0C95-5544-C8616EFE9E10}"/>
              </a:ext>
            </a:extLst>
          </p:cNvPr>
          <p:cNvSpPr txBox="1"/>
          <p:nvPr/>
        </p:nvSpPr>
        <p:spPr>
          <a:xfrm>
            <a:off x="152400" y="3200400"/>
            <a:ext cx="1219200" cy="369332"/>
          </a:xfrm>
          <a:prstGeom prst="rect">
            <a:avLst/>
          </a:prstGeom>
          <a:noFill/>
        </p:spPr>
        <p:txBody>
          <a:bodyPr wrap="square" rtlCol="0">
            <a:spAutoFit/>
          </a:bodyPr>
          <a:lstStyle/>
          <a:p>
            <a:r>
              <a:rPr lang="en-US" dirty="0">
                <a:highlight>
                  <a:srgbClr val="FFFF00"/>
                </a:highlight>
              </a:rPr>
              <a:t>Exclusions</a:t>
            </a:r>
          </a:p>
        </p:txBody>
      </p:sp>
    </p:spTree>
    <p:extLst>
      <p:ext uri="{BB962C8B-B14F-4D97-AF65-F5344CB8AC3E}">
        <p14:creationId xmlns:p14="http://schemas.microsoft.com/office/powerpoint/2010/main" val="18422774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C6D0-7EEB-4BE6-A182-F957B34D2837}"/>
              </a:ext>
            </a:extLst>
          </p:cNvPr>
          <p:cNvSpPr>
            <a:spLocks noGrp="1"/>
          </p:cNvSpPr>
          <p:nvPr>
            <p:ph type="title"/>
          </p:nvPr>
        </p:nvSpPr>
        <p:spPr/>
        <p:txBody>
          <a:bodyPr/>
          <a:lstStyle/>
          <a:p>
            <a:pPr lvl="0"/>
            <a:r>
              <a:rPr lang="en-US" dirty="0"/>
              <a:t>§3094. FUNDING OF INTELLIGENCE ACTIVITIES . . .</a:t>
            </a:r>
          </a:p>
        </p:txBody>
      </p:sp>
      <p:sp>
        <p:nvSpPr>
          <p:cNvPr id="3" name="Text Placeholder 2">
            <a:extLst>
              <a:ext uri="{FF2B5EF4-FFF2-40B4-BE49-F238E27FC236}">
                <a16:creationId xmlns:a16="http://schemas.microsoft.com/office/drawing/2014/main" id="{F64B0CBB-2455-4A9A-AFF7-F16932253FF8}"/>
              </a:ext>
            </a:extLst>
          </p:cNvPr>
          <p:cNvSpPr>
            <a:spLocks noGrp="1"/>
          </p:cNvSpPr>
          <p:nvPr>
            <p:ph type="body" idx="1"/>
          </p:nvPr>
        </p:nvSpPr>
        <p:spPr>
          <a:xfrm>
            <a:off x="838200" y="1825624"/>
            <a:ext cx="10515600" cy="4575175"/>
          </a:xfrm>
        </p:spPr>
        <p:txBody>
          <a:bodyPr>
            <a:normAutofit fontScale="85000" lnSpcReduction="20000"/>
          </a:bodyPr>
          <a:lstStyle/>
          <a:p>
            <a:r>
              <a:rPr lang="en-US" dirty="0"/>
              <a:t>(c) </a:t>
            </a:r>
            <a:r>
              <a:rPr lang="en-US" dirty="0">
                <a:highlight>
                  <a:srgbClr val="FFFF00"/>
                </a:highlight>
              </a:rPr>
              <a:t>No funds appropriated for, or otherwise available to, any department, agency, or entity of the United States Government may be expended, or may be directed to be expended, for any covert action, as defined in section 3093(e), unless and until a Presidential finding required by subsection (a) of section 3093 has been signed or otherwise issued in accordance with that subsection.</a:t>
            </a:r>
          </a:p>
          <a:p>
            <a:r>
              <a:rPr lang="en-US" dirty="0"/>
              <a:t>(d)(1) Except as otherwise specifically provided by law, funds available to an intelligence agency that are </a:t>
            </a:r>
            <a:r>
              <a:rPr lang="en-US" dirty="0">
                <a:highlight>
                  <a:srgbClr val="FFFF00"/>
                </a:highlight>
              </a:rPr>
              <a:t>not appropriated funds </a:t>
            </a:r>
            <a:r>
              <a:rPr lang="en-US" dirty="0"/>
              <a:t>may be obligated or expended for an intelligence or intelligence-related activity </a:t>
            </a:r>
            <a:r>
              <a:rPr lang="en-US" dirty="0">
                <a:highlight>
                  <a:srgbClr val="FFFF00"/>
                </a:highlight>
              </a:rPr>
              <a:t>only if those funds are used for activities reported to the appropriate congressional committees pursuant to procedures which identify—</a:t>
            </a:r>
          </a:p>
          <a:p>
            <a:pPr lvl="1"/>
            <a:r>
              <a:rPr lang="en-US" dirty="0"/>
              <a:t>(A) the types of activities for which non-appropriated funds may be expended; and</a:t>
            </a:r>
          </a:p>
          <a:p>
            <a:pPr lvl="1"/>
            <a:r>
              <a:rPr lang="en-US" dirty="0"/>
              <a:t>(B) the circumstances under which an activity must be reported as a significant anticipated intelligence activity before such funds can be expended.</a:t>
            </a:r>
          </a:p>
          <a:p>
            <a:endParaRPr lang="en-US" dirty="0"/>
          </a:p>
        </p:txBody>
      </p:sp>
      <p:sp>
        <p:nvSpPr>
          <p:cNvPr id="4" name="Slide Number Placeholder 3">
            <a:extLst>
              <a:ext uri="{FF2B5EF4-FFF2-40B4-BE49-F238E27FC236}">
                <a16:creationId xmlns:a16="http://schemas.microsoft.com/office/drawing/2014/main" id="{16E181AC-0047-5DEE-7C89-CBF1C3E350AD}"/>
              </a:ext>
            </a:extLst>
          </p:cNvPr>
          <p:cNvSpPr>
            <a:spLocks noGrp="1"/>
          </p:cNvSpPr>
          <p:nvPr>
            <p:ph type="sldNum" sz="quarter" idx="12"/>
          </p:nvPr>
        </p:nvSpPr>
        <p:spPr/>
        <p:txBody>
          <a:bodyPr/>
          <a:lstStyle/>
          <a:p>
            <a:fld id="{A54CF1A0-5EA1-4E71-B943-726B794E5D95}" type="slidenum">
              <a:rPr lang="en-US" smtClean="0"/>
              <a:t>64</a:t>
            </a:fld>
            <a:endParaRPr lang="en-US" dirty="0"/>
          </a:p>
        </p:txBody>
      </p:sp>
    </p:spTree>
    <p:extLst>
      <p:ext uri="{BB962C8B-B14F-4D97-AF65-F5344CB8AC3E}">
        <p14:creationId xmlns:p14="http://schemas.microsoft.com/office/powerpoint/2010/main" val="5249283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FB2E2-599B-43A0-B356-654C834CBA71}"/>
              </a:ext>
            </a:extLst>
          </p:cNvPr>
          <p:cNvSpPr>
            <a:spLocks noGrp="1"/>
          </p:cNvSpPr>
          <p:nvPr>
            <p:ph type="title"/>
          </p:nvPr>
        </p:nvSpPr>
        <p:spPr/>
        <p:txBody>
          <a:bodyPr/>
          <a:lstStyle/>
          <a:p>
            <a:r>
              <a:rPr lang="en-US" dirty="0">
                <a:highlight>
                  <a:srgbClr val="FFFF00"/>
                </a:highlight>
              </a:rPr>
              <a:t>Gang of Eight</a:t>
            </a:r>
          </a:p>
        </p:txBody>
      </p:sp>
      <p:sp>
        <p:nvSpPr>
          <p:cNvPr id="3" name="Content Placeholder 2">
            <a:extLst>
              <a:ext uri="{FF2B5EF4-FFF2-40B4-BE49-F238E27FC236}">
                <a16:creationId xmlns:a16="http://schemas.microsoft.com/office/drawing/2014/main" id="{89BA47C9-C8D1-41D5-9BF2-F08ADA23C93F}"/>
              </a:ext>
            </a:extLst>
          </p:cNvPr>
          <p:cNvSpPr>
            <a:spLocks noGrp="1"/>
          </p:cNvSpPr>
          <p:nvPr>
            <p:ph idx="1"/>
          </p:nvPr>
        </p:nvSpPr>
        <p:spPr>
          <a:xfrm>
            <a:off x="838200" y="1825625"/>
            <a:ext cx="10210800" cy="4351338"/>
          </a:xfrm>
        </p:spPr>
        <p:txBody>
          <a:bodyPr>
            <a:normAutofit/>
          </a:bodyPr>
          <a:lstStyle/>
          <a:p>
            <a:pPr lvl="0"/>
            <a:r>
              <a:rPr lang="en-US" dirty="0"/>
              <a:t>If the President determines that it is “essential” to limit access to a covert action finding in order to “meet extraordinary circumstances affecting vital interests of the United States,” </a:t>
            </a:r>
            <a:r>
              <a:rPr lang="en-US" dirty="0">
                <a:highlight>
                  <a:srgbClr val="FFFF00"/>
                </a:highlight>
              </a:rPr>
              <a:t>he may limit the notification of such a finding </a:t>
            </a:r>
            <a:r>
              <a:rPr lang="en-US" dirty="0"/>
              <a:t>to the chairs and ranking minority members of the House and Senate intelligence committees, the Speaker and minority leader of the House of Representatives, and the majority and minority leaders of the Senate. </a:t>
            </a:r>
            <a:r>
              <a:rPr lang="en-US" dirty="0">
                <a:highlight>
                  <a:srgbClr val="FFFF00"/>
                </a:highlight>
              </a:rPr>
              <a:t>These Members are colloquially known as the Gang of Eight. </a:t>
            </a:r>
          </a:p>
        </p:txBody>
      </p:sp>
      <p:sp>
        <p:nvSpPr>
          <p:cNvPr id="4" name="Slide Number Placeholder 3">
            <a:extLst>
              <a:ext uri="{FF2B5EF4-FFF2-40B4-BE49-F238E27FC236}">
                <a16:creationId xmlns:a16="http://schemas.microsoft.com/office/drawing/2014/main" id="{AD78F25F-2152-403B-98C4-112A3D7B43FA}"/>
              </a:ext>
            </a:extLst>
          </p:cNvPr>
          <p:cNvSpPr>
            <a:spLocks noGrp="1"/>
          </p:cNvSpPr>
          <p:nvPr>
            <p:ph type="sldNum" sz="quarter" idx="12"/>
          </p:nvPr>
        </p:nvSpPr>
        <p:spPr/>
        <p:txBody>
          <a:bodyPr/>
          <a:lstStyle/>
          <a:p>
            <a:fld id="{B5B55ADC-DE6A-4321-B309-53E6522459BD}" type="slidenum">
              <a:rPr lang="en-US" altLang="en-US" smtClean="0"/>
              <a:pPr/>
              <a:t>65</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B1BF9A3-F059-0FF3-2C39-042762F63A0D}"/>
                  </a:ext>
                </a:extLst>
              </p14:cNvPr>
              <p14:cNvContentPartPr/>
              <p14:nvPr/>
            </p14:nvContentPartPr>
            <p14:xfrm>
              <a:off x="255960" y="15120"/>
              <a:ext cx="10715760" cy="5380920"/>
            </p14:xfrm>
          </p:contentPart>
        </mc:Choice>
        <mc:Fallback>
          <p:pic>
            <p:nvPicPr>
              <p:cNvPr id="5" name="Ink 4">
                <a:extLst>
                  <a:ext uri="{FF2B5EF4-FFF2-40B4-BE49-F238E27FC236}">
                    <a16:creationId xmlns:a16="http://schemas.microsoft.com/office/drawing/2014/main" id="{0B1BF9A3-F059-0FF3-2C39-042762F63A0D}"/>
                  </a:ext>
                </a:extLst>
              </p:cNvPr>
              <p:cNvPicPr/>
              <p:nvPr/>
            </p:nvPicPr>
            <p:blipFill>
              <a:blip r:embed="rId3"/>
              <a:stretch>
                <a:fillRect/>
              </a:stretch>
            </p:blipFill>
            <p:spPr>
              <a:xfrm>
                <a:off x="246600" y="5760"/>
                <a:ext cx="10734480" cy="5399640"/>
              </a:xfrm>
              <a:prstGeom prst="rect">
                <a:avLst/>
              </a:prstGeom>
            </p:spPr>
          </p:pic>
        </mc:Fallback>
      </mc:AlternateContent>
    </p:spTree>
    <p:extLst>
      <p:ext uri="{BB962C8B-B14F-4D97-AF65-F5344CB8AC3E}">
        <p14:creationId xmlns:p14="http://schemas.microsoft.com/office/powerpoint/2010/main" val="819305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72098-8E62-43B1-B3CC-993F8FBD8790}"/>
              </a:ext>
            </a:extLst>
          </p:cNvPr>
          <p:cNvSpPr>
            <a:spLocks noGrp="1"/>
          </p:cNvSpPr>
          <p:nvPr>
            <p:ph type="title"/>
          </p:nvPr>
        </p:nvSpPr>
        <p:spPr/>
        <p:txBody>
          <a:bodyPr/>
          <a:lstStyle/>
          <a:p>
            <a:r>
              <a:rPr lang="en-US" dirty="0"/>
              <a:t>Presidential Signing Statement </a:t>
            </a:r>
          </a:p>
        </p:txBody>
      </p:sp>
      <p:sp>
        <p:nvSpPr>
          <p:cNvPr id="3" name="Content Placeholder 2">
            <a:extLst>
              <a:ext uri="{FF2B5EF4-FFF2-40B4-BE49-F238E27FC236}">
                <a16:creationId xmlns:a16="http://schemas.microsoft.com/office/drawing/2014/main" id="{219DCB81-37DA-42CC-9B51-F2E0BB656A42}"/>
              </a:ext>
            </a:extLst>
          </p:cNvPr>
          <p:cNvSpPr>
            <a:spLocks noGrp="1"/>
          </p:cNvSpPr>
          <p:nvPr>
            <p:ph idx="1"/>
          </p:nvPr>
        </p:nvSpPr>
        <p:spPr>
          <a:xfrm>
            <a:off x="838200" y="1825625"/>
            <a:ext cx="10591800" cy="4351338"/>
          </a:xfrm>
        </p:spPr>
        <p:txBody>
          <a:bodyPr>
            <a:normAutofit/>
          </a:bodyPr>
          <a:lstStyle/>
          <a:p>
            <a:r>
              <a:rPr lang="en-US" dirty="0"/>
              <a:t>President George Bush I</a:t>
            </a:r>
          </a:p>
          <a:p>
            <a:pPr lvl="1"/>
            <a:r>
              <a:rPr lang="en-US" dirty="0"/>
              <a:t>Several provisions in the Act requiring the disclosure of certain information to the Congress raise constitutional concerns. </a:t>
            </a:r>
            <a:r>
              <a:rPr lang="en-US" dirty="0">
                <a:highlight>
                  <a:srgbClr val="FFFF00"/>
                </a:highlight>
              </a:rPr>
              <a:t>These provisions cannot be construed to detract from the President’s constitutional authority to withhold information the disclosure of which could significantly impair foreign relations, the national security, the deliberative processes of the Executive, or the performance of the Executive’s constitutional duties.</a:t>
            </a:r>
          </a:p>
          <a:p>
            <a:pPr lvl="1"/>
            <a:endParaRPr lang="en-US" dirty="0"/>
          </a:p>
        </p:txBody>
      </p:sp>
      <p:sp>
        <p:nvSpPr>
          <p:cNvPr id="4" name="Slide Number Placeholder 3">
            <a:extLst>
              <a:ext uri="{FF2B5EF4-FFF2-40B4-BE49-F238E27FC236}">
                <a16:creationId xmlns:a16="http://schemas.microsoft.com/office/drawing/2014/main" id="{4BE81B0F-0521-4EEB-AC1B-8436689A96B9}"/>
              </a:ext>
            </a:extLst>
          </p:cNvPr>
          <p:cNvSpPr>
            <a:spLocks noGrp="1"/>
          </p:cNvSpPr>
          <p:nvPr>
            <p:ph type="sldNum" sz="quarter" idx="12"/>
          </p:nvPr>
        </p:nvSpPr>
        <p:spPr/>
        <p:txBody>
          <a:bodyPr/>
          <a:lstStyle/>
          <a:p>
            <a:fld id="{B5B55ADC-DE6A-4321-B309-53E6522459BD}" type="slidenum">
              <a:rPr lang="en-US" altLang="en-US" smtClean="0"/>
              <a:pPr/>
              <a:t>66</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5E6C8703-3CC3-00FF-34FA-CEA91F0909F6}"/>
                  </a:ext>
                </a:extLst>
              </p14:cNvPr>
              <p14:cNvContentPartPr/>
              <p14:nvPr/>
            </p14:nvContentPartPr>
            <p14:xfrm>
              <a:off x="2003400" y="1684080"/>
              <a:ext cx="3233880" cy="1110960"/>
            </p14:xfrm>
          </p:contentPart>
        </mc:Choice>
        <mc:Fallback>
          <p:pic>
            <p:nvPicPr>
              <p:cNvPr id="5" name="Ink 4">
                <a:extLst>
                  <a:ext uri="{FF2B5EF4-FFF2-40B4-BE49-F238E27FC236}">
                    <a16:creationId xmlns:a16="http://schemas.microsoft.com/office/drawing/2014/main" id="{5E6C8703-3CC3-00FF-34FA-CEA91F0909F6}"/>
                  </a:ext>
                </a:extLst>
              </p:cNvPr>
              <p:cNvPicPr/>
              <p:nvPr/>
            </p:nvPicPr>
            <p:blipFill>
              <a:blip r:embed="rId3"/>
              <a:stretch>
                <a:fillRect/>
              </a:stretch>
            </p:blipFill>
            <p:spPr>
              <a:xfrm>
                <a:off x="1994040" y="1674720"/>
                <a:ext cx="3252600" cy="1129680"/>
              </a:xfrm>
              <a:prstGeom prst="rect">
                <a:avLst/>
              </a:prstGeom>
            </p:spPr>
          </p:pic>
        </mc:Fallback>
      </mc:AlternateContent>
    </p:spTree>
    <p:extLst>
      <p:ext uri="{BB962C8B-B14F-4D97-AF65-F5344CB8AC3E}">
        <p14:creationId xmlns:p14="http://schemas.microsoft.com/office/powerpoint/2010/main" val="21636422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6A2C-FB4D-479A-A75F-4F0A0E54DFE0}"/>
              </a:ext>
            </a:extLst>
          </p:cNvPr>
          <p:cNvSpPr>
            <a:spLocks noGrp="1"/>
          </p:cNvSpPr>
          <p:nvPr>
            <p:ph type="title"/>
          </p:nvPr>
        </p:nvSpPr>
        <p:spPr/>
        <p:txBody>
          <a:bodyPr/>
          <a:lstStyle/>
          <a:p>
            <a:r>
              <a:rPr lang="en-US" dirty="0"/>
              <a:t>The Effect of Reporting to the Gang of Eight</a:t>
            </a:r>
          </a:p>
        </p:txBody>
      </p:sp>
      <p:sp>
        <p:nvSpPr>
          <p:cNvPr id="3" name="Content Placeholder 2">
            <a:extLst>
              <a:ext uri="{FF2B5EF4-FFF2-40B4-BE49-F238E27FC236}">
                <a16:creationId xmlns:a16="http://schemas.microsoft.com/office/drawing/2014/main" id="{5E74BDC3-7AC9-4D9F-9FF2-42B81916F7FE}"/>
              </a:ext>
            </a:extLst>
          </p:cNvPr>
          <p:cNvSpPr>
            <a:spLocks noGrp="1"/>
          </p:cNvSpPr>
          <p:nvPr>
            <p:ph idx="1"/>
          </p:nvPr>
        </p:nvSpPr>
        <p:spPr>
          <a:xfrm>
            <a:off x="838200" y="1825625"/>
            <a:ext cx="10287000" cy="4351338"/>
          </a:xfrm>
        </p:spPr>
        <p:txBody>
          <a:bodyPr>
            <a:normAutofit fontScale="92500" lnSpcReduction="20000"/>
          </a:bodyPr>
          <a:lstStyle/>
          <a:p>
            <a:r>
              <a:rPr lang="en-US" dirty="0">
                <a:highlight>
                  <a:srgbClr val="FFFF00"/>
                </a:highlight>
              </a:rPr>
              <a:t>Can the President report an action to the Gang of Eight, then publicly deny it?</a:t>
            </a:r>
          </a:p>
          <a:p>
            <a:r>
              <a:rPr lang="en-US" dirty="0"/>
              <a:t>What are the implications if a member of the Gang of Eight publicly calls the president out?</a:t>
            </a:r>
          </a:p>
          <a:p>
            <a:pPr lvl="1"/>
            <a:r>
              <a:rPr lang="en-US" dirty="0"/>
              <a:t>Is this a rationale for not telling them?</a:t>
            </a:r>
          </a:p>
          <a:p>
            <a:r>
              <a:rPr lang="en-US" dirty="0"/>
              <a:t>What if the president notifies them of something that might be illegal, like torture?</a:t>
            </a:r>
          </a:p>
          <a:p>
            <a:pPr lvl="1"/>
            <a:r>
              <a:rPr lang="en-US" dirty="0"/>
              <a:t>Are they approving it by not taking action?</a:t>
            </a:r>
          </a:p>
          <a:p>
            <a:pPr lvl="1"/>
            <a:r>
              <a:rPr lang="en-US" dirty="0"/>
              <a:t>Feinstein did nothing about the report that detainees were being tortured, then tried to deny knowing about it.</a:t>
            </a:r>
          </a:p>
          <a:p>
            <a:r>
              <a:rPr lang="en-US" dirty="0">
                <a:highlight>
                  <a:srgbClr val="FFFF00"/>
                </a:highlight>
              </a:rPr>
              <a:t>We are</a:t>
            </a:r>
            <a:r>
              <a:rPr lang="en-US" baseline="0" dirty="0">
                <a:highlight>
                  <a:srgbClr val="FFFF00"/>
                </a:highlight>
              </a:rPr>
              <a:t> still left with the enforcement problem if the president ignores the reporting requirements.</a:t>
            </a:r>
            <a:endParaRPr lang="en-US" dirty="0">
              <a:highlight>
                <a:srgbClr val="FFFF00"/>
              </a:highlight>
            </a:endParaRPr>
          </a:p>
        </p:txBody>
      </p:sp>
      <p:sp>
        <p:nvSpPr>
          <p:cNvPr id="4" name="Slide Number Placeholder 3">
            <a:extLst>
              <a:ext uri="{FF2B5EF4-FFF2-40B4-BE49-F238E27FC236}">
                <a16:creationId xmlns:a16="http://schemas.microsoft.com/office/drawing/2014/main" id="{CC35C4BC-D64D-47F1-9293-447A0D3363B3}"/>
              </a:ext>
            </a:extLst>
          </p:cNvPr>
          <p:cNvSpPr>
            <a:spLocks noGrp="1"/>
          </p:cNvSpPr>
          <p:nvPr>
            <p:ph type="sldNum" sz="quarter" idx="12"/>
          </p:nvPr>
        </p:nvSpPr>
        <p:spPr/>
        <p:txBody>
          <a:bodyPr/>
          <a:lstStyle/>
          <a:p>
            <a:fld id="{B5B55ADC-DE6A-4321-B309-53E6522459BD}" type="slidenum">
              <a:rPr lang="en-US" altLang="en-US" smtClean="0"/>
              <a:pPr/>
              <a:t>67</a:t>
            </a:fld>
            <a:endParaRPr lang="en-US" altLang="en-US"/>
          </a:p>
        </p:txBody>
      </p:sp>
    </p:spTree>
    <p:extLst>
      <p:ext uri="{BB962C8B-B14F-4D97-AF65-F5344CB8AC3E}">
        <p14:creationId xmlns:p14="http://schemas.microsoft.com/office/powerpoint/2010/main" val="12214586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899-4AEB-4C65-82A1-735AA06B6432}"/>
              </a:ext>
            </a:extLst>
          </p:cNvPr>
          <p:cNvSpPr>
            <a:spLocks noGrp="1"/>
          </p:cNvSpPr>
          <p:nvPr>
            <p:ph type="title"/>
          </p:nvPr>
        </p:nvSpPr>
        <p:spPr/>
        <p:txBody>
          <a:bodyPr/>
          <a:lstStyle/>
          <a:p>
            <a:r>
              <a:rPr lang="en-US" dirty="0"/>
              <a:t>SPECIAL MILITARY OPERATIONS</a:t>
            </a:r>
          </a:p>
        </p:txBody>
      </p:sp>
      <p:sp>
        <p:nvSpPr>
          <p:cNvPr id="3" name="Content Placeholder 2">
            <a:extLst>
              <a:ext uri="{FF2B5EF4-FFF2-40B4-BE49-F238E27FC236}">
                <a16:creationId xmlns:a16="http://schemas.microsoft.com/office/drawing/2014/main" id="{1F5A20BD-346C-46B2-A595-C5F1B53B70C2}"/>
              </a:ext>
            </a:extLst>
          </p:cNvPr>
          <p:cNvSpPr>
            <a:spLocks noGrp="1"/>
          </p:cNvSpPr>
          <p:nvPr>
            <p:ph idx="1"/>
          </p:nvPr>
        </p:nvSpPr>
        <p:spPr>
          <a:xfrm>
            <a:off x="838200" y="1825625"/>
            <a:ext cx="10439400" cy="4351338"/>
          </a:xfrm>
        </p:spPr>
        <p:txBody>
          <a:bodyPr/>
          <a:lstStyle/>
          <a:p>
            <a:r>
              <a:rPr lang="en-US" dirty="0">
                <a:highlight>
                  <a:srgbClr val="FFFF00"/>
                </a:highlight>
              </a:rPr>
              <a:t>[Who gets to do covert actions?]</a:t>
            </a:r>
          </a:p>
          <a:p>
            <a:r>
              <a:rPr lang="en-US" dirty="0"/>
              <a:t>No agency except the Central Intelligence Agency (or the Armed Forces of the United States in time of war declared by the Congress or during any period covered by a report from the President to the Congress consistent with the War Powers Resolution, Public Law 93-148) may conduct any covert action activity unless the President determines that another agency is more likely to achieve a particular objective. </a:t>
            </a:r>
          </a:p>
          <a:p>
            <a:r>
              <a:rPr lang="en-US" dirty="0">
                <a:highlight>
                  <a:srgbClr val="FFFF00"/>
                </a:highlight>
              </a:rPr>
              <a:t>Is this really a limit?</a:t>
            </a:r>
          </a:p>
        </p:txBody>
      </p:sp>
      <p:sp>
        <p:nvSpPr>
          <p:cNvPr id="4" name="Slide Number Placeholder 3">
            <a:extLst>
              <a:ext uri="{FF2B5EF4-FFF2-40B4-BE49-F238E27FC236}">
                <a16:creationId xmlns:a16="http://schemas.microsoft.com/office/drawing/2014/main" id="{2ADAB070-5714-424A-AAA9-8781DFBD77AF}"/>
              </a:ext>
            </a:extLst>
          </p:cNvPr>
          <p:cNvSpPr>
            <a:spLocks noGrp="1"/>
          </p:cNvSpPr>
          <p:nvPr>
            <p:ph type="sldNum" sz="quarter" idx="12"/>
          </p:nvPr>
        </p:nvSpPr>
        <p:spPr/>
        <p:txBody>
          <a:bodyPr/>
          <a:lstStyle/>
          <a:p>
            <a:fld id="{B5B55ADC-DE6A-4321-B309-53E6522459BD}" type="slidenum">
              <a:rPr lang="en-US" altLang="en-US" smtClean="0"/>
              <a:pPr/>
              <a:t>68</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E01658EA-A2BF-793F-F889-8B1AFACB36AF}"/>
                  </a:ext>
                </a:extLst>
              </p14:cNvPr>
              <p14:cNvContentPartPr/>
              <p14:nvPr/>
            </p14:nvContentPartPr>
            <p14:xfrm>
              <a:off x="1315800" y="2176920"/>
              <a:ext cx="9481320" cy="2916360"/>
            </p14:xfrm>
          </p:contentPart>
        </mc:Choice>
        <mc:Fallback>
          <p:pic>
            <p:nvPicPr>
              <p:cNvPr id="5" name="Ink 4">
                <a:extLst>
                  <a:ext uri="{FF2B5EF4-FFF2-40B4-BE49-F238E27FC236}">
                    <a16:creationId xmlns:a16="http://schemas.microsoft.com/office/drawing/2014/main" id="{E01658EA-A2BF-793F-F889-8B1AFACB36AF}"/>
                  </a:ext>
                </a:extLst>
              </p:cNvPr>
              <p:cNvPicPr/>
              <p:nvPr/>
            </p:nvPicPr>
            <p:blipFill>
              <a:blip r:embed="rId3"/>
              <a:stretch>
                <a:fillRect/>
              </a:stretch>
            </p:blipFill>
            <p:spPr>
              <a:xfrm>
                <a:off x="1306440" y="2167560"/>
                <a:ext cx="9500040" cy="2935080"/>
              </a:xfrm>
              <a:prstGeom prst="rect">
                <a:avLst/>
              </a:prstGeom>
            </p:spPr>
          </p:pic>
        </mc:Fallback>
      </mc:AlternateContent>
    </p:spTree>
    <p:extLst>
      <p:ext uri="{BB962C8B-B14F-4D97-AF65-F5344CB8AC3E}">
        <p14:creationId xmlns:p14="http://schemas.microsoft.com/office/powerpoint/2010/main" val="37544565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75B85-EF89-4DA5-86DD-3ABFB919DC4D}"/>
              </a:ext>
            </a:extLst>
          </p:cNvPr>
          <p:cNvSpPr>
            <a:spLocks noGrp="1"/>
          </p:cNvSpPr>
          <p:nvPr>
            <p:ph type="title"/>
          </p:nvPr>
        </p:nvSpPr>
        <p:spPr/>
        <p:txBody>
          <a:bodyPr/>
          <a:lstStyle/>
          <a:p>
            <a:r>
              <a:rPr lang="en-US" dirty="0"/>
              <a:t>Problems Raised Special Military Actions by the Military</a:t>
            </a:r>
          </a:p>
        </p:txBody>
      </p:sp>
      <p:sp>
        <p:nvSpPr>
          <p:cNvPr id="3" name="Content Placeholder 2">
            <a:extLst>
              <a:ext uri="{FF2B5EF4-FFF2-40B4-BE49-F238E27FC236}">
                <a16:creationId xmlns:a16="http://schemas.microsoft.com/office/drawing/2014/main" id="{0CD2025D-7727-4949-B120-E34CEF5EC8F4}"/>
              </a:ext>
            </a:extLst>
          </p:cNvPr>
          <p:cNvSpPr>
            <a:spLocks noGrp="1"/>
          </p:cNvSpPr>
          <p:nvPr>
            <p:ph idx="1"/>
          </p:nvPr>
        </p:nvSpPr>
        <p:spPr>
          <a:xfrm>
            <a:off x="838200" y="1825625"/>
            <a:ext cx="10515600" cy="4351338"/>
          </a:xfrm>
        </p:spPr>
        <p:txBody>
          <a:bodyPr>
            <a:normAutofit lnSpcReduction="10000"/>
          </a:bodyPr>
          <a:lstStyle/>
          <a:p>
            <a:r>
              <a:rPr lang="en-US" dirty="0"/>
              <a:t>Military personnel are always covered by the uniform code of military justice</a:t>
            </a:r>
          </a:p>
          <a:p>
            <a:pPr lvl="1"/>
            <a:r>
              <a:rPr lang="en-US" dirty="0">
                <a:highlight>
                  <a:srgbClr val="FFFF00"/>
                </a:highlight>
              </a:rPr>
              <a:t>the president cannot waive the coverage of the uniform code of military justice</a:t>
            </a:r>
          </a:p>
          <a:p>
            <a:r>
              <a:rPr lang="en-US" dirty="0"/>
              <a:t>Military personnel are subject to the chain of command, which can limit plausible deniability.</a:t>
            </a:r>
          </a:p>
          <a:p>
            <a:r>
              <a:rPr lang="en-US" dirty="0"/>
              <a:t>Military personnel caught carrying out covert operations in foreign countries are hard to disown by the government.</a:t>
            </a:r>
          </a:p>
          <a:p>
            <a:r>
              <a:rPr lang="en-US" dirty="0"/>
              <a:t>Military personnel out of uniform may lose Geneva Convention protection and can be treated as spies and saboteurs.</a:t>
            </a:r>
          </a:p>
        </p:txBody>
      </p:sp>
      <p:sp>
        <p:nvSpPr>
          <p:cNvPr id="4" name="Slide Number Placeholder 3">
            <a:extLst>
              <a:ext uri="{FF2B5EF4-FFF2-40B4-BE49-F238E27FC236}">
                <a16:creationId xmlns:a16="http://schemas.microsoft.com/office/drawing/2014/main" id="{E70E9074-75AE-4146-AA1A-92D6E45E379D}"/>
              </a:ext>
            </a:extLst>
          </p:cNvPr>
          <p:cNvSpPr>
            <a:spLocks noGrp="1"/>
          </p:cNvSpPr>
          <p:nvPr>
            <p:ph type="sldNum" sz="quarter" idx="12"/>
          </p:nvPr>
        </p:nvSpPr>
        <p:spPr/>
        <p:txBody>
          <a:bodyPr/>
          <a:lstStyle/>
          <a:p>
            <a:fld id="{B5B55ADC-DE6A-4321-B309-53E6522459BD}" type="slidenum">
              <a:rPr lang="en-US" altLang="en-US" smtClean="0"/>
              <a:pPr/>
              <a:t>69</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906EC0A-1123-E075-6DC8-24D5F78DCED1}"/>
                  </a:ext>
                </a:extLst>
              </p14:cNvPr>
              <p14:cNvContentPartPr/>
              <p14:nvPr/>
            </p14:nvContentPartPr>
            <p14:xfrm>
              <a:off x="372600" y="239760"/>
              <a:ext cx="11370960" cy="6324480"/>
            </p14:xfrm>
          </p:contentPart>
        </mc:Choice>
        <mc:Fallback>
          <p:pic>
            <p:nvPicPr>
              <p:cNvPr id="5" name="Ink 4">
                <a:extLst>
                  <a:ext uri="{FF2B5EF4-FFF2-40B4-BE49-F238E27FC236}">
                    <a16:creationId xmlns:a16="http://schemas.microsoft.com/office/drawing/2014/main" id="{3906EC0A-1123-E075-6DC8-24D5F78DCED1}"/>
                  </a:ext>
                </a:extLst>
              </p:cNvPr>
              <p:cNvPicPr/>
              <p:nvPr/>
            </p:nvPicPr>
            <p:blipFill>
              <a:blip r:embed="rId3"/>
              <a:stretch>
                <a:fillRect/>
              </a:stretch>
            </p:blipFill>
            <p:spPr>
              <a:xfrm>
                <a:off x="363240" y="230400"/>
                <a:ext cx="11389680" cy="6343200"/>
              </a:xfrm>
              <a:prstGeom prst="rect">
                <a:avLst/>
              </a:prstGeom>
            </p:spPr>
          </p:pic>
        </mc:Fallback>
      </mc:AlternateContent>
    </p:spTree>
    <p:extLst>
      <p:ext uri="{BB962C8B-B14F-4D97-AF65-F5344CB8AC3E}">
        <p14:creationId xmlns:p14="http://schemas.microsoft.com/office/powerpoint/2010/main" val="121744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BB790-17AD-491C-934A-7BFEF9D1319A}"/>
              </a:ext>
            </a:extLst>
          </p:cNvPr>
          <p:cNvSpPr>
            <a:spLocks noGrp="1"/>
          </p:cNvSpPr>
          <p:nvPr>
            <p:ph type="title"/>
          </p:nvPr>
        </p:nvSpPr>
        <p:spPr>
          <a:xfrm>
            <a:off x="762001" y="304801"/>
            <a:ext cx="9774238" cy="1462087"/>
          </a:xfrm>
        </p:spPr>
        <p:txBody>
          <a:bodyPr/>
          <a:lstStyle/>
          <a:p>
            <a:r>
              <a:rPr lang="en-US" dirty="0"/>
              <a:t>Logan Act - 18 U.S. Code § 953. (1799)</a:t>
            </a:r>
          </a:p>
        </p:txBody>
      </p:sp>
      <p:sp>
        <p:nvSpPr>
          <p:cNvPr id="3" name="Content Placeholder 2">
            <a:extLst>
              <a:ext uri="{FF2B5EF4-FFF2-40B4-BE49-F238E27FC236}">
                <a16:creationId xmlns:a16="http://schemas.microsoft.com/office/drawing/2014/main" id="{DE795530-1458-4578-8B20-7810874DAFF7}"/>
              </a:ext>
            </a:extLst>
          </p:cNvPr>
          <p:cNvSpPr>
            <a:spLocks noGrp="1"/>
          </p:cNvSpPr>
          <p:nvPr>
            <p:ph idx="1"/>
          </p:nvPr>
        </p:nvSpPr>
        <p:spPr>
          <a:xfrm>
            <a:off x="838200" y="1825624"/>
            <a:ext cx="10287000" cy="4651375"/>
          </a:xfrm>
        </p:spPr>
        <p:txBody>
          <a:bodyPr>
            <a:normAutofit/>
          </a:bodyPr>
          <a:lstStyle/>
          <a:p>
            <a:pPr marL="0" indent="0">
              <a:buNone/>
            </a:pPr>
            <a:r>
              <a:rPr lang="en-US" dirty="0"/>
              <a:t>Any citizen of the United States, wherever he may be, who, </a:t>
            </a:r>
            <a:r>
              <a:rPr lang="en-US" dirty="0">
                <a:highlight>
                  <a:srgbClr val="FFFF00"/>
                </a:highlight>
              </a:rPr>
              <a:t>without authority of the United States</a:t>
            </a:r>
            <a:r>
              <a:rPr lang="en-US" dirty="0"/>
              <a:t>, directly or indirectly </a:t>
            </a:r>
            <a:r>
              <a:rPr lang="en-US" dirty="0">
                <a:highlight>
                  <a:srgbClr val="FFFF00"/>
                </a:highlight>
              </a:rPr>
              <a:t>commences or carries on any correspondence </a:t>
            </a:r>
            <a:r>
              <a:rPr lang="en-US" dirty="0"/>
              <a:t>or intercourse with any foreign government or any officer or agent thereof, </a:t>
            </a:r>
            <a:r>
              <a:rPr lang="en-US" dirty="0">
                <a:highlight>
                  <a:srgbClr val="FFFF00"/>
                </a:highlight>
              </a:rPr>
              <a:t>with intent to influence the measures or conduct of any foreign government or of any officer or agent thereof, in relation to any disputes or controversies with the United States,</a:t>
            </a:r>
            <a:r>
              <a:rPr lang="en-US" dirty="0"/>
              <a:t> or to defeat the measures of the United States, shall be fined under this title or imprisoned not more than three years, or both. …</a:t>
            </a:r>
          </a:p>
        </p:txBody>
      </p:sp>
      <p:sp>
        <p:nvSpPr>
          <p:cNvPr id="4" name="Slide Number Placeholder 3">
            <a:extLst>
              <a:ext uri="{FF2B5EF4-FFF2-40B4-BE49-F238E27FC236}">
                <a16:creationId xmlns:a16="http://schemas.microsoft.com/office/drawing/2014/main" id="{03B79F74-49E4-410B-8157-DFC7EA63C402}"/>
              </a:ext>
            </a:extLst>
          </p:cNvPr>
          <p:cNvSpPr>
            <a:spLocks noGrp="1"/>
          </p:cNvSpPr>
          <p:nvPr>
            <p:ph type="sldNum" sz="quarter" idx="12"/>
          </p:nvPr>
        </p:nvSpPr>
        <p:spPr/>
        <p:txBody>
          <a:bodyPr/>
          <a:lstStyle/>
          <a:p>
            <a:fld id="{B5B55ADC-DE6A-4321-B309-53E6522459BD}" type="slidenum">
              <a:rPr lang="en-US" altLang="en-US" smtClean="0"/>
              <a:pPr/>
              <a:t>7</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06E980A1-5F91-22D4-7CC9-D6223BEEB34F}"/>
                  </a:ext>
                </a:extLst>
              </p14:cNvPr>
              <p14:cNvContentPartPr/>
              <p14:nvPr/>
            </p14:nvContentPartPr>
            <p14:xfrm>
              <a:off x="985680" y="385560"/>
              <a:ext cx="10080720" cy="4171320"/>
            </p14:xfrm>
          </p:contentPart>
        </mc:Choice>
        <mc:Fallback>
          <p:pic>
            <p:nvPicPr>
              <p:cNvPr id="5" name="Ink 4">
                <a:extLst>
                  <a:ext uri="{FF2B5EF4-FFF2-40B4-BE49-F238E27FC236}">
                    <a16:creationId xmlns:a16="http://schemas.microsoft.com/office/drawing/2014/main" id="{06E980A1-5F91-22D4-7CC9-D6223BEEB34F}"/>
                  </a:ext>
                </a:extLst>
              </p:cNvPr>
              <p:cNvPicPr/>
              <p:nvPr/>
            </p:nvPicPr>
            <p:blipFill>
              <a:blip r:embed="rId3"/>
              <a:stretch>
                <a:fillRect/>
              </a:stretch>
            </p:blipFill>
            <p:spPr>
              <a:xfrm>
                <a:off x="976320" y="376200"/>
                <a:ext cx="10099440" cy="4190040"/>
              </a:xfrm>
              <a:prstGeom prst="rect">
                <a:avLst/>
              </a:prstGeom>
            </p:spPr>
          </p:pic>
        </mc:Fallback>
      </mc:AlternateContent>
    </p:spTree>
    <p:extLst>
      <p:ext uri="{BB962C8B-B14F-4D97-AF65-F5344CB8AC3E}">
        <p14:creationId xmlns:p14="http://schemas.microsoft.com/office/powerpoint/2010/main" val="4748094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B96AF-69B9-432B-80B7-BF0C878D84D8}"/>
              </a:ext>
            </a:extLst>
          </p:cNvPr>
          <p:cNvSpPr>
            <a:spLocks noGrp="1"/>
          </p:cNvSpPr>
          <p:nvPr>
            <p:ph type="title"/>
          </p:nvPr>
        </p:nvSpPr>
        <p:spPr/>
        <p:txBody>
          <a:bodyPr/>
          <a:lstStyle/>
          <a:p>
            <a:r>
              <a:rPr lang="en-US" dirty="0"/>
              <a:t>Paramilitary Forces</a:t>
            </a:r>
          </a:p>
        </p:txBody>
      </p:sp>
      <p:sp>
        <p:nvSpPr>
          <p:cNvPr id="3" name="Content Placeholder 2">
            <a:extLst>
              <a:ext uri="{FF2B5EF4-FFF2-40B4-BE49-F238E27FC236}">
                <a16:creationId xmlns:a16="http://schemas.microsoft.com/office/drawing/2014/main" id="{6BEA75D5-B44A-4DF5-9495-CC0E10FDD9F9}"/>
              </a:ext>
            </a:extLst>
          </p:cNvPr>
          <p:cNvSpPr>
            <a:spLocks noGrp="1"/>
          </p:cNvSpPr>
          <p:nvPr>
            <p:ph idx="1"/>
          </p:nvPr>
        </p:nvSpPr>
        <p:spPr>
          <a:xfrm>
            <a:off x="838200" y="1825625"/>
            <a:ext cx="9372600" cy="4351338"/>
          </a:xfrm>
        </p:spPr>
        <p:txBody>
          <a:bodyPr>
            <a:normAutofit fontScale="92500" lnSpcReduction="20000"/>
          </a:bodyPr>
          <a:lstStyle/>
          <a:p>
            <a:pPr lvl="0"/>
            <a:r>
              <a:rPr lang="en-US" sz="3600" b="1" dirty="0">
                <a:latin typeface="+mj-lt"/>
                <a:ea typeface="+mj-ea"/>
                <a:cs typeface="+mj-cs"/>
              </a:rPr>
              <a:t>Nonmilitary, such as CIA</a:t>
            </a:r>
          </a:p>
          <a:p>
            <a:pPr lvl="1"/>
            <a:r>
              <a:rPr lang="en-US" sz="3600" b="1" dirty="0">
                <a:latin typeface="+mj-lt"/>
                <a:ea typeface="+mj-ea"/>
                <a:cs typeface="+mj-cs"/>
              </a:rPr>
              <a:t>Not subject to military chain of command</a:t>
            </a:r>
          </a:p>
          <a:p>
            <a:pPr lvl="1"/>
            <a:r>
              <a:rPr lang="en-US" sz="3600" b="1" dirty="0">
                <a:latin typeface="+mj-lt"/>
                <a:ea typeface="+mj-ea"/>
                <a:cs typeface="+mj-cs"/>
              </a:rPr>
              <a:t>Not subject to UCMJ</a:t>
            </a:r>
          </a:p>
          <a:p>
            <a:pPr lvl="0"/>
            <a:r>
              <a:rPr lang="en-US" sz="3600" b="1" dirty="0">
                <a:latin typeface="+mj-lt"/>
                <a:ea typeface="+mj-ea"/>
                <a:cs typeface="+mj-cs"/>
              </a:rPr>
              <a:t>Usually also work with contractors and dirty assets</a:t>
            </a:r>
          </a:p>
          <a:p>
            <a:pPr lvl="1"/>
            <a:r>
              <a:rPr lang="en-US" sz="3600" b="1" dirty="0">
                <a:latin typeface="+mj-lt"/>
                <a:ea typeface="+mj-ea"/>
                <a:cs typeface="+mj-cs"/>
              </a:rPr>
              <a:t>Air America in Laos</a:t>
            </a:r>
          </a:p>
          <a:p>
            <a:pPr lvl="0"/>
            <a:r>
              <a:rPr lang="en-US" sz="3600" b="1" dirty="0">
                <a:latin typeface="+mj-lt"/>
                <a:ea typeface="+mj-ea"/>
                <a:cs typeface="+mj-cs"/>
              </a:rPr>
              <a:t>Are still agents of the US under International law</a:t>
            </a:r>
          </a:p>
          <a:p>
            <a:pPr lvl="1"/>
            <a:r>
              <a:rPr lang="en-US" sz="3600" b="1" dirty="0">
                <a:latin typeface="+mj-lt"/>
                <a:ea typeface="+mj-ea"/>
                <a:cs typeface="+mj-cs"/>
              </a:rPr>
              <a:t>For what that is worth. </a:t>
            </a:r>
          </a:p>
          <a:p>
            <a:pPr lvl="0"/>
            <a:r>
              <a:rPr lang="en-US" sz="3600" b="1" dirty="0">
                <a:latin typeface="+mj-lt"/>
                <a:ea typeface="+mj-ea"/>
                <a:cs typeface="+mj-cs"/>
              </a:rPr>
              <a:t>Do not get combatant status and can be tried as criminals or spies. </a:t>
            </a:r>
          </a:p>
        </p:txBody>
      </p:sp>
      <p:sp>
        <p:nvSpPr>
          <p:cNvPr id="4" name="Slide Number Placeholder 3">
            <a:extLst>
              <a:ext uri="{FF2B5EF4-FFF2-40B4-BE49-F238E27FC236}">
                <a16:creationId xmlns:a16="http://schemas.microsoft.com/office/drawing/2014/main" id="{54A92837-4EB7-4D68-AEC0-6A4043F15C76}"/>
              </a:ext>
            </a:extLst>
          </p:cNvPr>
          <p:cNvSpPr>
            <a:spLocks noGrp="1"/>
          </p:cNvSpPr>
          <p:nvPr>
            <p:ph type="sldNum" sz="quarter" idx="12"/>
          </p:nvPr>
        </p:nvSpPr>
        <p:spPr/>
        <p:txBody>
          <a:bodyPr/>
          <a:lstStyle/>
          <a:p>
            <a:fld id="{B5B55ADC-DE6A-4321-B309-53E6522459BD}" type="slidenum">
              <a:rPr lang="en-US" altLang="en-US" smtClean="0"/>
              <a:pPr/>
              <a:t>70</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39B06B2F-CC37-7F5D-A938-CC404273604D}"/>
                  </a:ext>
                </a:extLst>
              </p14:cNvPr>
              <p14:cNvContentPartPr/>
              <p14:nvPr/>
            </p14:nvContentPartPr>
            <p14:xfrm>
              <a:off x="0" y="1539360"/>
              <a:ext cx="10268280" cy="4092840"/>
            </p14:xfrm>
          </p:contentPart>
        </mc:Choice>
        <mc:Fallback>
          <p:pic>
            <p:nvPicPr>
              <p:cNvPr id="5" name="Ink 4">
                <a:extLst>
                  <a:ext uri="{FF2B5EF4-FFF2-40B4-BE49-F238E27FC236}">
                    <a16:creationId xmlns:a16="http://schemas.microsoft.com/office/drawing/2014/main" id="{39B06B2F-CC37-7F5D-A938-CC404273604D}"/>
                  </a:ext>
                </a:extLst>
              </p:cNvPr>
              <p:cNvPicPr/>
              <p:nvPr/>
            </p:nvPicPr>
            <p:blipFill>
              <a:blip r:embed="rId3"/>
              <a:stretch>
                <a:fillRect/>
              </a:stretch>
            </p:blipFill>
            <p:spPr>
              <a:xfrm>
                <a:off x="-9360" y="1530000"/>
                <a:ext cx="10287000" cy="4111560"/>
              </a:xfrm>
              <a:prstGeom prst="rect">
                <a:avLst/>
              </a:prstGeom>
            </p:spPr>
          </p:pic>
        </mc:Fallback>
      </mc:AlternateContent>
    </p:spTree>
    <p:extLst>
      <p:ext uri="{BB962C8B-B14F-4D97-AF65-F5344CB8AC3E}">
        <p14:creationId xmlns:p14="http://schemas.microsoft.com/office/powerpoint/2010/main" val="2319530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19EBD-0129-4477-A9B6-663265AE4703}"/>
              </a:ext>
            </a:extLst>
          </p:cNvPr>
          <p:cNvSpPr>
            <a:spLocks noGrp="1"/>
          </p:cNvSpPr>
          <p:nvPr>
            <p:ph type="title"/>
          </p:nvPr>
        </p:nvSpPr>
        <p:spPr/>
        <p:txBody>
          <a:bodyPr/>
          <a:lstStyle/>
          <a:p>
            <a:pPr lvl="0"/>
            <a:r>
              <a:rPr lang="en-US" sz="3600" b="1" dirty="0">
                <a:latin typeface="+mj-lt"/>
              </a:rPr>
              <a:t>Dirty Assets</a:t>
            </a:r>
            <a:endParaRPr lang="en-US" dirty="0"/>
          </a:p>
        </p:txBody>
      </p:sp>
      <p:sp>
        <p:nvSpPr>
          <p:cNvPr id="3" name="Content Placeholder 2">
            <a:extLst>
              <a:ext uri="{FF2B5EF4-FFF2-40B4-BE49-F238E27FC236}">
                <a16:creationId xmlns:a16="http://schemas.microsoft.com/office/drawing/2014/main" id="{5F6683D6-CFC3-48DB-85EA-FE161E3B8EB5}"/>
              </a:ext>
            </a:extLst>
          </p:cNvPr>
          <p:cNvSpPr>
            <a:spLocks noGrp="1"/>
          </p:cNvSpPr>
          <p:nvPr>
            <p:ph idx="1"/>
          </p:nvPr>
        </p:nvSpPr>
        <p:spPr>
          <a:xfrm>
            <a:off x="838200" y="1447800"/>
            <a:ext cx="10134600" cy="4729163"/>
          </a:xfrm>
        </p:spPr>
        <p:txBody>
          <a:bodyPr>
            <a:normAutofit fontScale="92500" lnSpcReduction="20000"/>
          </a:bodyPr>
          <a:lstStyle/>
          <a:p>
            <a:pPr lvl="0"/>
            <a:r>
              <a:rPr lang="en-US" sz="3600" b="1" dirty="0">
                <a:latin typeface="+mj-lt"/>
                <a:ea typeface="+mj-ea"/>
                <a:cs typeface="+mj-cs"/>
              </a:rPr>
              <a:t>Is a foreign government employee working as a spy for the US a dirty asset?</a:t>
            </a:r>
          </a:p>
          <a:p>
            <a:pPr lvl="0"/>
            <a:r>
              <a:rPr lang="en-US" sz="3600" b="1" dirty="0">
                <a:latin typeface="+mj-lt"/>
                <a:ea typeface="+mj-ea"/>
                <a:cs typeface="+mj-cs"/>
              </a:rPr>
              <a:t>What about working with international criminal organizations?</a:t>
            </a:r>
          </a:p>
          <a:p>
            <a:pPr lvl="0"/>
            <a:r>
              <a:rPr lang="en-US" sz="3600" b="1" dirty="0">
                <a:latin typeface="+mj-lt"/>
                <a:ea typeface="+mj-ea"/>
                <a:cs typeface="+mj-cs"/>
              </a:rPr>
              <a:t>Why must intelligence agencies deal with dirty assets?</a:t>
            </a:r>
          </a:p>
          <a:p>
            <a:pPr lvl="0"/>
            <a:r>
              <a:rPr lang="en-US" sz="3600" b="1" dirty="0">
                <a:latin typeface="+mj-lt"/>
                <a:ea typeface="+mj-ea"/>
                <a:cs typeface="+mj-cs"/>
              </a:rPr>
              <a:t>What are the accountability issues?</a:t>
            </a:r>
          </a:p>
          <a:p>
            <a:pPr lvl="0"/>
            <a:r>
              <a:rPr lang="en-US" sz="3600" b="1" dirty="0">
                <a:latin typeface="+mj-lt"/>
              </a:rPr>
              <a:t>What are the risks?</a:t>
            </a:r>
          </a:p>
          <a:p>
            <a:pPr lvl="1"/>
            <a:r>
              <a:rPr lang="en-US" sz="3600" b="1" dirty="0">
                <a:latin typeface="+mj-lt"/>
                <a:ea typeface="+mj-ea"/>
                <a:cs typeface="+mj-cs"/>
              </a:rPr>
              <a:t>Double agents?</a:t>
            </a:r>
          </a:p>
          <a:p>
            <a:pPr lvl="1"/>
            <a:r>
              <a:rPr lang="en-US" sz="3600" b="1" dirty="0">
                <a:latin typeface="+mj-lt"/>
                <a:ea typeface="+mj-ea"/>
                <a:cs typeface="+mj-cs"/>
              </a:rPr>
              <a:t>Disinformation?</a:t>
            </a:r>
          </a:p>
          <a:p>
            <a:pPr lvl="1"/>
            <a:r>
              <a:rPr lang="en-US" sz="3600" b="1" dirty="0">
                <a:latin typeface="+mj-lt"/>
                <a:ea typeface="+mj-ea"/>
                <a:cs typeface="+mj-cs"/>
              </a:rPr>
              <a:t>Assassination?</a:t>
            </a:r>
          </a:p>
        </p:txBody>
      </p:sp>
      <p:sp>
        <p:nvSpPr>
          <p:cNvPr id="4" name="Slide Number Placeholder 3">
            <a:extLst>
              <a:ext uri="{FF2B5EF4-FFF2-40B4-BE49-F238E27FC236}">
                <a16:creationId xmlns:a16="http://schemas.microsoft.com/office/drawing/2014/main" id="{11563189-09C2-4FC4-9491-00DDFC6B7AB9}"/>
              </a:ext>
            </a:extLst>
          </p:cNvPr>
          <p:cNvSpPr>
            <a:spLocks noGrp="1"/>
          </p:cNvSpPr>
          <p:nvPr>
            <p:ph type="sldNum" sz="quarter" idx="12"/>
          </p:nvPr>
        </p:nvSpPr>
        <p:spPr/>
        <p:txBody>
          <a:bodyPr/>
          <a:lstStyle/>
          <a:p>
            <a:fld id="{B5B55ADC-DE6A-4321-B309-53E6522459BD}" type="slidenum">
              <a:rPr lang="en-US" altLang="en-US" smtClean="0"/>
              <a:pPr/>
              <a:t>71</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A71BC018-D988-89AD-669C-B5890CA8B1D1}"/>
                  </a:ext>
                </a:extLst>
              </p14:cNvPr>
              <p14:cNvContentPartPr/>
              <p14:nvPr/>
            </p14:nvContentPartPr>
            <p14:xfrm>
              <a:off x="0" y="646560"/>
              <a:ext cx="11824560" cy="5260320"/>
            </p14:xfrm>
          </p:contentPart>
        </mc:Choice>
        <mc:Fallback>
          <p:pic>
            <p:nvPicPr>
              <p:cNvPr id="5" name="Ink 4">
                <a:extLst>
                  <a:ext uri="{FF2B5EF4-FFF2-40B4-BE49-F238E27FC236}">
                    <a16:creationId xmlns:a16="http://schemas.microsoft.com/office/drawing/2014/main" id="{A71BC018-D988-89AD-669C-B5890CA8B1D1}"/>
                  </a:ext>
                </a:extLst>
              </p:cNvPr>
              <p:cNvPicPr/>
              <p:nvPr/>
            </p:nvPicPr>
            <p:blipFill>
              <a:blip r:embed="rId3"/>
              <a:stretch>
                <a:fillRect/>
              </a:stretch>
            </p:blipFill>
            <p:spPr>
              <a:xfrm>
                <a:off x="-9360" y="637200"/>
                <a:ext cx="11843280" cy="5279040"/>
              </a:xfrm>
              <a:prstGeom prst="rect">
                <a:avLst/>
              </a:prstGeom>
            </p:spPr>
          </p:pic>
        </mc:Fallback>
      </mc:AlternateContent>
    </p:spTree>
    <p:extLst>
      <p:ext uri="{BB962C8B-B14F-4D97-AF65-F5344CB8AC3E}">
        <p14:creationId xmlns:p14="http://schemas.microsoft.com/office/powerpoint/2010/main" val="960335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5B6E-1BCF-4511-8C61-B7DF0C3988B2}"/>
              </a:ext>
            </a:extLst>
          </p:cNvPr>
          <p:cNvSpPr>
            <a:spLocks noGrp="1"/>
          </p:cNvSpPr>
          <p:nvPr>
            <p:ph type="title"/>
          </p:nvPr>
        </p:nvSpPr>
        <p:spPr/>
        <p:txBody>
          <a:bodyPr/>
          <a:lstStyle/>
          <a:p>
            <a:r>
              <a:rPr lang="en-US" dirty="0"/>
              <a:t>Private Contractors</a:t>
            </a:r>
          </a:p>
        </p:txBody>
      </p:sp>
      <p:sp>
        <p:nvSpPr>
          <p:cNvPr id="3" name="Content Placeholder 2">
            <a:extLst>
              <a:ext uri="{FF2B5EF4-FFF2-40B4-BE49-F238E27FC236}">
                <a16:creationId xmlns:a16="http://schemas.microsoft.com/office/drawing/2014/main" id="{29F4762D-BF68-4033-842E-471C0009E3EC}"/>
              </a:ext>
            </a:extLst>
          </p:cNvPr>
          <p:cNvSpPr>
            <a:spLocks noGrp="1"/>
          </p:cNvSpPr>
          <p:nvPr>
            <p:ph idx="1"/>
          </p:nvPr>
        </p:nvSpPr>
        <p:spPr/>
        <p:txBody>
          <a:bodyPr/>
          <a:lstStyle/>
          <a:p>
            <a:r>
              <a:rPr lang="en-US" dirty="0"/>
              <a:t>Brown</a:t>
            </a:r>
            <a:r>
              <a:rPr lang="en-US" baseline="0" dirty="0"/>
              <a:t> and Root – Vietnam war</a:t>
            </a:r>
          </a:p>
          <a:p>
            <a:r>
              <a:rPr lang="en-US" baseline="0" dirty="0"/>
              <a:t>Bechtel – mostly engineering</a:t>
            </a:r>
            <a:endParaRPr lang="en-US" dirty="0"/>
          </a:p>
          <a:p>
            <a:r>
              <a:rPr lang="en-US" dirty="0"/>
              <a:t>Blackwater, rebranded as Xe Services and now </a:t>
            </a:r>
            <a:r>
              <a:rPr lang="en-US" dirty="0" err="1"/>
              <a:t>Academi</a:t>
            </a:r>
            <a:r>
              <a:rPr lang="en-US" dirty="0"/>
              <a:t>.</a:t>
            </a:r>
          </a:p>
          <a:p>
            <a:r>
              <a:rPr lang="en-US" baseline="0" dirty="0"/>
              <a:t>Limited accountability when on foreign shores</a:t>
            </a:r>
          </a:p>
          <a:p>
            <a:r>
              <a:rPr lang="en-US" baseline="0" dirty="0"/>
              <a:t>Bad for military morale</a:t>
            </a:r>
            <a:endParaRPr lang="en-US" dirty="0"/>
          </a:p>
          <a:p>
            <a:pPr lvl="1"/>
            <a:r>
              <a:rPr lang="en-US" dirty="0"/>
              <a:t>Not subject to military control</a:t>
            </a:r>
          </a:p>
          <a:p>
            <a:pPr lvl="1"/>
            <a:r>
              <a:rPr lang="en-US" dirty="0"/>
              <a:t>Paid much more than soldiers</a:t>
            </a:r>
          </a:p>
          <a:p>
            <a:endParaRPr lang="en-US" dirty="0"/>
          </a:p>
        </p:txBody>
      </p:sp>
      <p:sp>
        <p:nvSpPr>
          <p:cNvPr id="4" name="Slide Number Placeholder 3">
            <a:extLst>
              <a:ext uri="{FF2B5EF4-FFF2-40B4-BE49-F238E27FC236}">
                <a16:creationId xmlns:a16="http://schemas.microsoft.com/office/drawing/2014/main" id="{6FBBD5BA-A4B3-4DAE-B830-2936B343618A}"/>
              </a:ext>
            </a:extLst>
          </p:cNvPr>
          <p:cNvSpPr>
            <a:spLocks noGrp="1"/>
          </p:cNvSpPr>
          <p:nvPr>
            <p:ph type="sldNum" sz="quarter" idx="12"/>
          </p:nvPr>
        </p:nvSpPr>
        <p:spPr/>
        <p:txBody>
          <a:bodyPr/>
          <a:lstStyle/>
          <a:p>
            <a:fld id="{B5B55ADC-DE6A-4321-B309-53E6522459BD}" type="slidenum">
              <a:rPr lang="en-US" altLang="en-US" smtClean="0"/>
              <a:pPr/>
              <a:t>72</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1CF41C5F-9E75-3828-185A-45A96FBA788B}"/>
                  </a:ext>
                </a:extLst>
              </p14:cNvPr>
              <p14:cNvContentPartPr/>
              <p14:nvPr/>
            </p14:nvContentPartPr>
            <p14:xfrm>
              <a:off x="587520" y="1498320"/>
              <a:ext cx="5980680" cy="4983840"/>
            </p14:xfrm>
          </p:contentPart>
        </mc:Choice>
        <mc:Fallback>
          <p:pic>
            <p:nvPicPr>
              <p:cNvPr id="5" name="Ink 4">
                <a:extLst>
                  <a:ext uri="{FF2B5EF4-FFF2-40B4-BE49-F238E27FC236}">
                    <a16:creationId xmlns:a16="http://schemas.microsoft.com/office/drawing/2014/main" id="{1CF41C5F-9E75-3828-185A-45A96FBA788B}"/>
                  </a:ext>
                </a:extLst>
              </p:cNvPr>
              <p:cNvPicPr/>
              <p:nvPr/>
            </p:nvPicPr>
            <p:blipFill>
              <a:blip r:embed="rId3"/>
              <a:stretch>
                <a:fillRect/>
              </a:stretch>
            </p:blipFill>
            <p:spPr>
              <a:xfrm>
                <a:off x="578160" y="1488960"/>
                <a:ext cx="5999400" cy="5002560"/>
              </a:xfrm>
              <a:prstGeom prst="rect">
                <a:avLst/>
              </a:prstGeom>
            </p:spPr>
          </p:pic>
        </mc:Fallback>
      </mc:AlternateContent>
    </p:spTree>
    <p:extLst>
      <p:ext uri="{BB962C8B-B14F-4D97-AF65-F5344CB8AC3E}">
        <p14:creationId xmlns:p14="http://schemas.microsoft.com/office/powerpoint/2010/main" val="2333835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C3BF-39B8-4B28-88C7-E5FD2E06AF5F}"/>
              </a:ext>
            </a:extLst>
          </p:cNvPr>
          <p:cNvSpPr>
            <a:spLocks noGrp="1"/>
          </p:cNvSpPr>
          <p:nvPr>
            <p:ph type="title"/>
          </p:nvPr>
        </p:nvSpPr>
        <p:spPr/>
        <p:txBody>
          <a:bodyPr/>
          <a:lstStyle/>
          <a:p>
            <a:r>
              <a:rPr lang="en-US" sz="4400" b="0" i="0" u="none" strike="noStrike" kern="1200" baseline="0" dirty="0">
                <a:solidFill>
                  <a:schemeClr val="tx1"/>
                </a:solidFill>
                <a:latin typeface="Atkinson Hyperlegible" pitchFamily="50" charset="0"/>
                <a:ea typeface="+mj-ea"/>
                <a:cs typeface="+mj-cs"/>
              </a:rPr>
              <a:t>Case Study: </a:t>
            </a:r>
            <a:r>
              <a:rPr lang="en-US" sz="4400" b="0" i="0" u="none" strike="noStrike" kern="1200" baseline="0" dirty="0" err="1">
                <a:solidFill>
                  <a:schemeClr val="tx1"/>
                </a:solidFill>
                <a:latin typeface="Atkinson Hyperlegible" pitchFamily="50" charset="0"/>
                <a:ea typeface="+mj-ea"/>
                <a:cs typeface="+mj-cs"/>
              </a:rPr>
              <a:t>Nisour</a:t>
            </a:r>
            <a:r>
              <a:rPr lang="en-US" sz="4400" b="0" i="0" u="none" strike="noStrike" kern="1200" baseline="0" dirty="0">
                <a:solidFill>
                  <a:schemeClr val="tx1"/>
                </a:solidFill>
                <a:latin typeface="Atkinson Hyperlegible" pitchFamily="50" charset="0"/>
                <a:ea typeface="+mj-ea"/>
                <a:cs typeface="+mj-cs"/>
              </a:rPr>
              <a:t> Square</a:t>
            </a:r>
            <a:endParaRPr lang="en-US" dirty="0"/>
          </a:p>
        </p:txBody>
      </p:sp>
      <p:sp>
        <p:nvSpPr>
          <p:cNvPr id="3" name="Content Placeholder 2">
            <a:extLst>
              <a:ext uri="{FF2B5EF4-FFF2-40B4-BE49-F238E27FC236}">
                <a16:creationId xmlns:a16="http://schemas.microsoft.com/office/drawing/2014/main" id="{6D3C920C-C451-485B-8D98-0BCA134D7F62}"/>
              </a:ext>
            </a:extLst>
          </p:cNvPr>
          <p:cNvSpPr>
            <a:spLocks noGrp="1"/>
          </p:cNvSpPr>
          <p:nvPr>
            <p:ph idx="1"/>
          </p:nvPr>
        </p:nvSpPr>
        <p:spPr>
          <a:xfrm>
            <a:off x="838200" y="1825625"/>
            <a:ext cx="9829800" cy="4351338"/>
          </a:xfrm>
        </p:spPr>
        <p:txBody>
          <a:bodyPr>
            <a:normAutofit fontScale="92500"/>
          </a:bodyPr>
          <a:lstStyle/>
          <a:p>
            <a:r>
              <a:rPr lang="en-US" dirty="0"/>
              <a:t>Although Blackwater claimed that the convoy was ambushed and that its employees fired in self-defense, Iraqi and U.S. investigations found that at least 14 of the 17 deaths in </a:t>
            </a:r>
            <a:r>
              <a:rPr lang="en-US" dirty="0" err="1"/>
              <a:t>Nisour</a:t>
            </a:r>
            <a:r>
              <a:rPr lang="en-US" dirty="0"/>
              <a:t> Square that day were without cause. Nevertheless, the United States allowed Blackwater to continue operating in Iraq until January 2009, when a new U.S.-Iraq Status of Forces Agreement took effect.</a:t>
            </a:r>
          </a:p>
          <a:p>
            <a:r>
              <a:rPr lang="en-US" dirty="0"/>
              <a:t>In 2014, four Blackwater contractors were convicted of murder, manslaughter, and weapons violations. A fifth pleaded guilty to manslaughter. A civil action brought by six </a:t>
            </a:r>
            <a:r>
              <a:rPr lang="en-US" dirty="0" err="1"/>
              <a:t>Nisour</a:t>
            </a:r>
            <a:r>
              <a:rPr lang="en-US" dirty="0"/>
              <a:t> Square victims was settled in 2012 for an unannounced sum. </a:t>
            </a:r>
          </a:p>
          <a:p>
            <a:r>
              <a:rPr lang="en-US" dirty="0"/>
              <a:t>President Trump pardoned the four who were convicted.</a:t>
            </a:r>
          </a:p>
        </p:txBody>
      </p:sp>
      <p:sp>
        <p:nvSpPr>
          <p:cNvPr id="4" name="Slide Number Placeholder 3">
            <a:extLst>
              <a:ext uri="{FF2B5EF4-FFF2-40B4-BE49-F238E27FC236}">
                <a16:creationId xmlns:a16="http://schemas.microsoft.com/office/drawing/2014/main" id="{7F1B802D-7844-45EC-8426-8D4F8AF411FA}"/>
              </a:ext>
            </a:extLst>
          </p:cNvPr>
          <p:cNvSpPr>
            <a:spLocks noGrp="1"/>
          </p:cNvSpPr>
          <p:nvPr>
            <p:ph type="sldNum" sz="quarter" idx="12"/>
          </p:nvPr>
        </p:nvSpPr>
        <p:spPr/>
        <p:txBody>
          <a:bodyPr/>
          <a:lstStyle/>
          <a:p>
            <a:fld id="{B5B55ADC-DE6A-4321-B309-53E6522459BD}" type="slidenum">
              <a:rPr lang="en-US" altLang="en-US" smtClean="0"/>
              <a:pPr/>
              <a:t>73</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5BF43C6-FA48-53DF-7E38-6C24F1193A10}"/>
                  </a:ext>
                </a:extLst>
              </p14:cNvPr>
              <p14:cNvContentPartPr/>
              <p14:nvPr/>
            </p14:nvContentPartPr>
            <p14:xfrm>
              <a:off x="0" y="701640"/>
              <a:ext cx="10906560" cy="5723280"/>
            </p14:xfrm>
          </p:contentPart>
        </mc:Choice>
        <mc:Fallback>
          <p:pic>
            <p:nvPicPr>
              <p:cNvPr id="5" name="Ink 4">
                <a:extLst>
                  <a:ext uri="{FF2B5EF4-FFF2-40B4-BE49-F238E27FC236}">
                    <a16:creationId xmlns:a16="http://schemas.microsoft.com/office/drawing/2014/main" id="{95BF43C6-FA48-53DF-7E38-6C24F1193A10}"/>
                  </a:ext>
                </a:extLst>
              </p:cNvPr>
              <p:cNvPicPr/>
              <p:nvPr/>
            </p:nvPicPr>
            <p:blipFill>
              <a:blip r:embed="rId3"/>
              <a:stretch>
                <a:fillRect/>
              </a:stretch>
            </p:blipFill>
            <p:spPr>
              <a:xfrm>
                <a:off x="-9360" y="692280"/>
                <a:ext cx="10925280" cy="5742000"/>
              </a:xfrm>
              <a:prstGeom prst="rect">
                <a:avLst/>
              </a:prstGeom>
            </p:spPr>
          </p:pic>
        </mc:Fallback>
      </mc:AlternateContent>
    </p:spTree>
    <p:extLst>
      <p:ext uri="{BB962C8B-B14F-4D97-AF65-F5344CB8AC3E}">
        <p14:creationId xmlns:p14="http://schemas.microsoft.com/office/powerpoint/2010/main" val="39173848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B984-777C-4B77-BDB7-F1B568AD5003}"/>
              </a:ext>
            </a:extLst>
          </p:cNvPr>
          <p:cNvSpPr>
            <a:spLocks noGrp="1"/>
          </p:cNvSpPr>
          <p:nvPr>
            <p:ph type="title"/>
          </p:nvPr>
        </p:nvSpPr>
        <p:spPr/>
        <p:txBody>
          <a:bodyPr/>
          <a:lstStyle/>
          <a:p>
            <a:r>
              <a:rPr lang="en-US" dirty="0"/>
              <a:t>What are Legitimate Roles for Contractors?</a:t>
            </a:r>
          </a:p>
        </p:txBody>
      </p:sp>
      <p:sp>
        <p:nvSpPr>
          <p:cNvPr id="3" name="Content Placeholder 2">
            <a:extLst>
              <a:ext uri="{FF2B5EF4-FFF2-40B4-BE49-F238E27FC236}">
                <a16:creationId xmlns:a16="http://schemas.microsoft.com/office/drawing/2014/main" id="{2E3FC1F3-007A-42F0-B6C5-CB8D476BC00D}"/>
              </a:ext>
            </a:extLst>
          </p:cNvPr>
          <p:cNvSpPr>
            <a:spLocks noGrp="1"/>
          </p:cNvSpPr>
          <p:nvPr>
            <p:ph idx="1"/>
          </p:nvPr>
        </p:nvSpPr>
        <p:spPr>
          <a:xfrm>
            <a:off x="838200" y="1825625"/>
            <a:ext cx="10210800" cy="4351338"/>
          </a:xfrm>
        </p:spPr>
        <p:txBody>
          <a:bodyPr>
            <a:normAutofit fontScale="92500" lnSpcReduction="20000"/>
          </a:bodyPr>
          <a:lstStyle/>
          <a:p>
            <a:r>
              <a:rPr lang="en-US" dirty="0">
                <a:highlight>
                  <a:srgbClr val="FFFF00"/>
                </a:highlight>
              </a:rPr>
              <a:t>Congress has forbidden the use of contractors to perform “inherently governmental functions.”</a:t>
            </a:r>
          </a:p>
          <a:p>
            <a:pPr lvl="1"/>
            <a:r>
              <a:rPr lang="en-US" dirty="0">
                <a:highlight>
                  <a:srgbClr val="FFFF00"/>
                </a:highlight>
              </a:rPr>
              <a:t>But with no limiting definition of inherently government function.</a:t>
            </a:r>
          </a:p>
          <a:p>
            <a:r>
              <a:rPr lang="en-US" dirty="0"/>
              <a:t>The U.S. government has exclusive responsibility for discretionary decisions concerning the appropriate, measured use of combat power. : : : </a:t>
            </a:r>
            <a:r>
              <a:rPr lang="en-US" dirty="0">
                <a:highlight>
                  <a:srgbClr val="FFFF00"/>
                </a:highlight>
              </a:rPr>
              <a:t>Since combat operations authorized by the U.S. government entail the exercise of sovereign Government authority and involve substantial discretion—i.e., can significantly affect the life, liberty, or property of private persons or international relations—they are IG [inherently governmental</a:t>
            </a:r>
            <a:r>
              <a:rPr lang="en-US" dirty="0"/>
              <a:t>]. : : : [U.S. </a:t>
            </a:r>
            <a:r>
              <a:rPr lang="en-US" dirty="0" err="1"/>
              <a:t>Dep’t</a:t>
            </a:r>
            <a:r>
              <a:rPr lang="en-US" dirty="0"/>
              <a:t> of Defense, DOD Instr. 1100.22, Policy and Procedures for Determining Workforce Mix 18 (Apr. 12, 2010).]</a:t>
            </a:r>
          </a:p>
          <a:p>
            <a:r>
              <a:rPr lang="en-US" dirty="0"/>
              <a:t>How about peace keeping after a military intervention, interrogation, and torture?</a:t>
            </a:r>
          </a:p>
        </p:txBody>
      </p:sp>
      <p:sp>
        <p:nvSpPr>
          <p:cNvPr id="4" name="Slide Number Placeholder 3">
            <a:extLst>
              <a:ext uri="{FF2B5EF4-FFF2-40B4-BE49-F238E27FC236}">
                <a16:creationId xmlns:a16="http://schemas.microsoft.com/office/drawing/2014/main" id="{B241EB59-6A10-48ED-8388-AD501440275D}"/>
              </a:ext>
            </a:extLst>
          </p:cNvPr>
          <p:cNvSpPr>
            <a:spLocks noGrp="1"/>
          </p:cNvSpPr>
          <p:nvPr>
            <p:ph type="sldNum" sz="quarter" idx="12"/>
          </p:nvPr>
        </p:nvSpPr>
        <p:spPr/>
        <p:txBody>
          <a:bodyPr/>
          <a:lstStyle/>
          <a:p>
            <a:fld id="{B5B55ADC-DE6A-4321-B309-53E6522459BD}" type="slidenum">
              <a:rPr lang="en-US" altLang="en-US" smtClean="0"/>
              <a:pPr/>
              <a:t>74</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97AF57F5-735A-0A4F-DD99-4C38AADCC81D}"/>
                  </a:ext>
                </a:extLst>
              </p14:cNvPr>
              <p14:cNvContentPartPr/>
              <p14:nvPr/>
            </p14:nvContentPartPr>
            <p14:xfrm>
              <a:off x="406440" y="542520"/>
              <a:ext cx="11147760" cy="5631120"/>
            </p14:xfrm>
          </p:contentPart>
        </mc:Choice>
        <mc:Fallback>
          <p:pic>
            <p:nvPicPr>
              <p:cNvPr id="5" name="Ink 4">
                <a:extLst>
                  <a:ext uri="{FF2B5EF4-FFF2-40B4-BE49-F238E27FC236}">
                    <a16:creationId xmlns:a16="http://schemas.microsoft.com/office/drawing/2014/main" id="{97AF57F5-735A-0A4F-DD99-4C38AADCC81D}"/>
                  </a:ext>
                </a:extLst>
              </p:cNvPr>
              <p:cNvPicPr/>
              <p:nvPr/>
            </p:nvPicPr>
            <p:blipFill>
              <a:blip r:embed="rId3"/>
              <a:stretch>
                <a:fillRect/>
              </a:stretch>
            </p:blipFill>
            <p:spPr>
              <a:xfrm>
                <a:off x="397080" y="533160"/>
                <a:ext cx="11166480" cy="5649840"/>
              </a:xfrm>
              <a:prstGeom prst="rect">
                <a:avLst/>
              </a:prstGeom>
            </p:spPr>
          </p:pic>
        </mc:Fallback>
      </mc:AlternateContent>
    </p:spTree>
    <p:extLst>
      <p:ext uri="{BB962C8B-B14F-4D97-AF65-F5344CB8AC3E}">
        <p14:creationId xmlns:p14="http://schemas.microsoft.com/office/powerpoint/2010/main" val="4869896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67075-C70E-44D4-95AD-CBE3797E2C67}"/>
              </a:ext>
            </a:extLst>
          </p:cNvPr>
          <p:cNvSpPr>
            <a:spLocks noGrp="1"/>
          </p:cNvSpPr>
          <p:nvPr>
            <p:ph type="title"/>
          </p:nvPr>
        </p:nvSpPr>
        <p:spPr/>
        <p:txBody>
          <a:bodyPr/>
          <a:lstStyle/>
          <a:p>
            <a:r>
              <a:rPr lang="en-US" dirty="0"/>
              <a:t>Legal Accountability for Contractors</a:t>
            </a:r>
          </a:p>
        </p:txBody>
      </p:sp>
      <p:sp>
        <p:nvSpPr>
          <p:cNvPr id="3" name="Content Placeholder 2">
            <a:extLst>
              <a:ext uri="{FF2B5EF4-FFF2-40B4-BE49-F238E27FC236}">
                <a16:creationId xmlns:a16="http://schemas.microsoft.com/office/drawing/2014/main" id="{806870F3-DF10-484A-B230-E35C6550565A}"/>
              </a:ext>
            </a:extLst>
          </p:cNvPr>
          <p:cNvSpPr>
            <a:spLocks noGrp="1"/>
          </p:cNvSpPr>
          <p:nvPr>
            <p:ph idx="1"/>
          </p:nvPr>
        </p:nvSpPr>
        <p:spPr>
          <a:xfrm>
            <a:off x="838200" y="1825625"/>
            <a:ext cx="10210800" cy="4351338"/>
          </a:xfrm>
        </p:spPr>
        <p:txBody>
          <a:bodyPr>
            <a:normAutofit/>
          </a:bodyPr>
          <a:lstStyle/>
          <a:p>
            <a:r>
              <a:rPr lang="en-US" dirty="0"/>
              <a:t>Can be tried for violations of US by the DOJ.</a:t>
            </a:r>
          </a:p>
          <a:p>
            <a:r>
              <a:rPr lang="en-US" dirty="0"/>
              <a:t>Hard to sue them in the US for actions on foreign soil against foreign nationals.</a:t>
            </a:r>
          </a:p>
          <a:p>
            <a:r>
              <a:rPr lang="en-US" dirty="0"/>
              <a:t>Do not get prisoner of war protections and may be tried as criminals in the country they operate in.</a:t>
            </a:r>
          </a:p>
          <a:p>
            <a:pPr lvl="1"/>
            <a:r>
              <a:rPr lang="en-US" dirty="0"/>
              <a:t>The US may not extradite them if they escape to the US.</a:t>
            </a:r>
          </a:p>
          <a:p>
            <a:r>
              <a:rPr lang="en-US" dirty="0"/>
              <a:t>Easy to cross the line to a criminal gang.</a:t>
            </a:r>
          </a:p>
        </p:txBody>
      </p:sp>
      <p:sp>
        <p:nvSpPr>
          <p:cNvPr id="4" name="Slide Number Placeholder 3">
            <a:extLst>
              <a:ext uri="{FF2B5EF4-FFF2-40B4-BE49-F238E27FC236}">
                <a16:creationId xmlns:a16="http://schemas.microsoft.com/office/drawing/2014/main" id="{F56BFC0E-B4E6-4330-90FE-A1927B6F5CAA}"/>
              </a:ext>
            </a:extLst>
          </p:cNvPr>
          <p:cNvSpPr>
            <a:spLocks noGrp="1"/>
          </p:cNvSpPr>
          <p:nvPr>
            <p:ph type="sldNum" sz="quarter" idx="12"/>
          </p:nvPr>
        </p:nvSpPr>
        <p:spPr/>
        <p:txBody>
          <a:bodyPr/>
          <a:lstStyle/>
          <a:p>
            <a:fld id="{B5B55ADC-DE6A-4321-B309-53E6522459BD}" type="slidenum">
              <a:rPr lang="en-US" altLang="en-US" smtClean="0"/>
              <a:pPr/>
              <a:t>75</a:t>
            </a:fld>
            <a:endParaRPr lang="en-US" alt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F776898C-6FCF-F024-11E2-9D7AE68BC2DF}"/>
                  </a:ext>
                </a:extLst>
              </p14:cNvPr>
              <p14:cNvContentPartPr/>
              <p14:nvPr/>
            </p14:nvContentPartPr>
            <p14:xfrm>
              <a:off x="569520" y="254160"/>
              <a:ext cx="11126880" cy="6461640"/>
            </p14:xfrm>
          </p:contentPart>
        </mc:Choice>
        <mc:Fallback>
          <p:pic>
            <p:nvPicPr>
              <p:cNvPr id="5" name="Ink 4">
                <a:extLst>
                  <a:ext uri="{FF2B5EF4-FFF2-40B4-BE49-F238E27FC236}">
                    <a16:creationId xmlns:a16="http://schemas.microsoft.com/office/drawing/2014/main" id="{F776898C-6FCF-F024-11E2-9D7AE68BC2DF}"/>
                  </a:ext>
                </a:extLst>
              </p:cNvPr>
              <p:cNvPicPr/>
              <p:nvPr/>
            </p:nvPicPr>
            <p:blipFill>
              <a:blip r:embed="rId4"/>
              <a:stretch>
                <a:fillRect/>
              </a:stretch>
            </p:blipFill>
            <p:spPr>
              <a:xfrm>
                <a:off x="560160" y="244800"/>
                <a:ext cx="11145600" cy="6480360"/>
              </a:xfrm>
              <a:prstGeom prst="rect">
                <a:avLst/>
              </a:prstGeom>
            </p:spPr>
          </p:pic>
        </mc:Fallback>
      </mc:AlternateContent>
    </p:spTree>
    <p:extLst>
      <p:ext uri="{BB962C8B-B14F-4D97-AF65-F5344CB8AC3E}">
        <p14:creationId xmlns:p14="http://schemas.microsoft.com/office/powerpoint/2010/main" val="120577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8B19-2261-4C00-B605-AF18D0D45C71}"/>
              </a:ext>
            </a:extLst>
          </p:cNvPr>
          <p:cNvSpPr>
            <a:spLocks noGrp="1"/>
          </p:cNvSpPr>
          <p:nvPr>
            <p:ph type="title"/>
          </p:nvPr>
        </p:nvSpPr>
        <p:spPr/>
        <p:txBody>
          <a:bodyPr/>
          <a:lstStyle/>
          <a:p>
            <a:r>
              <a:rPr lang="en-US" dirty="0"/>
              <a:t>The</a:t>
            </a:r>
            <a:r>
              <a:rPr lang="en-US" baseline="0" dirty="0"/>
              <a:t> History of the Logan Act</a:t>
            </a:r>
            <a:endParaRPr lang="en-US" dirty="0"/>
          </a:p>
        </p:txBody>
      </p:sp>
      <p:sp>
        <p:nvSpPr>
          <p:cNvPr id="3" name="Content Placeholder 2">
            <a:extLst>
              <a:ext uri="{FF2B5EF4-FFF2-40B4-BE49-F238E27FC236}">
                <a16:creationId xmlns:a16="http://schemas.microsoft.com/office/drawing/2014/main" id="{0BD3E0EF-4BEC-4371-96FA-C0C159644915}"/>
              </a:ext>
            </a:extLst>
          </p:cNvPr>
          <p:cNvSpPr>
            <a:spLocks noGrp="1"/>
          </p:cNvSpPr>
          <p:nvPr>
            <p:ph idx="1"/>
          </p:nvPr>
        </p:nvSpPr>
        <p:spPr>
          <a:xfrm>
            <a:off x="838200" y="1825625"/>
            <a:ext cx="9677400" cy="4351338"/>
          </a:xfrm>
        </p:spPr>
        <p:txBody>
          <a:bodyPr>
            <a:normAutofit fontScale="92500"/>
          </a:bodyPr>
          <a:lstStyle/>
          <a:p>
            <a:pPr lvl="0"/>
            <a:r>
              <a:rPr lang="en-US" dirty="0"/>
              <a:t>Could this have been used against Jane Fonda in the Vietnam War?</a:t>
            </a:r>
          </a:p>
          <a:p>
            <a:pPr lvl="0"/>
            <a:r>
              <a:rPr lang="en-US" dirty="0"/>
              <a:t>The 47 Senators who wrote to Iran warning it not to make a deal with Obama?</a:t>
            </a:r>
          </a:p>
          <a:p>
            <a:pPr lvl="0"/>
            <a:r>
              <a:rPr lang="en-US" dirty="0"/>
              <a:t>Most international lobbying firms?</a:t>
            </a:r>
          </a:p>
          <a:p>
            <a:pPr lvl="0"/>
            <a:r>
              <a:rPr lang="en-US" dirty="0"/>
              <a:t>Has the law been enforced?</a:t>
            </a:r>
          </a:p>
          <a:p>
            <a:pPr lvl="1"/>
            <a:r>
              <a:rPr lang="en-US" dirty="0"/>
              <a:t>Last indictment was 1803!</a:t>
            </a:r>
          </a:p>
          <a:p>
            <a:pPr lvl="1"/>
            <a:r>
              <a:rPr lang="en-US" i="1" dirty="0"/>
              <a:t>Desuetude</a:t>
            </a:r>
            <a:r>
              <a:rPr lang="en-US" dirty="0"/>
              <a:t> – the implicit repeal of criminal laws through disuse.</a:t>
            </a:r>
          </a:p>
          <a:p>
            <a:pPr lvl="0"/>
            <a:r>
              <a:rPr lang="en-US" dirty="0"/>
              <a:t>What are the 1st amendment issues under modern Supreme Court precedent?</a:t>
            </a:r>
          </a:p>
          <a:p>
            <a:pPr lvl="0"/>
            <a:endParaRPr lang="en-US" dirty="0"/>
          </a:p>
        </p:txBody>
      </p:sp>
      <p:sp>
        <p:nvSpPr>
          <p:cNvPr id="4" name="Slide Number Placeholder 3">
            <a:extLst>
              <a:ext uri="{FF2B5EF4-FFF2-40B4-BE49-F238E27FC236}">
                <a16:creationId xmlns:a16="http://schemas.microsoft.com/office/drawing/2014/main" id="{1FFC036E-9293-4740-90F1-8AD5D34814C7}"/>
              </a:ext>
            </a:extLst>
          </p:cNvPr>
          <p:cNvSpPr>
            <a:spLocks noGrp="1"/>
          </p:cNvSpPr>
          <p:nvPr>
            <p:ph type="sldNum" sz="quarter" idx="12"/>
          </p:nvPr>
        </p:nvSpPr>
        <p:spPr/>
        <p:txBody>
          <a:bodyPr/>
          <a:lstStyle/>
          <a:p>
            <a:fld id="{B5B55ADC-DE6A-4321-B309-53E6522459BD}" type="slidenum">
              <a:rPr lang="en-US" altLang="en-US" smtClean="0"/>
              <a:pPr/>
              <a:t>8</a:t>
            </a:fld>
            <a:endParaRPr lang="en-US" altLang="en-US"/>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B89514B0-DA95-1DFB-EBC2-7B535C4F57EC}"/>
                  </a:ext>
                </a:extLst>
              </p14:cNvPr>
              <p14:cNvContentPartPr/>
              <p14:nvPr/>
            </p14:nvContentPartPr>
            <p14:xfrm>
              <a:off x="576000" y="2151360"/>
              <a:ext cx="9563400" cy="2858040"/>
            </p14:xfrm>
          </p:contentPart>
        </mc:Choice>
        <mc:Fallback>
          <p:pic>
            <p:nvPicPr>
              <p:cNvPr id="5" name="Ink 4">
                <a:extLst>
                  <a:ext uri="{FF2B5EF4-FFF2-40B4-BE49-F238E27FC236}">
                    <a16:creationId xmlns:a16="http://schemas.microsoft.com/office/drawing/2014/main" id="{B89514B0-DA95-1DFB-EBC2-7B535C4F57EC}"/>
                  </a:ext>
                </a:extLst>
              </p:cNvPr>
              <p:cNvPicPr/>
              <p:nvPr/>
            </p:nvPicPr>
            <p:blipFill>
              <a:blip r:embed="rId3"/>
              <a:stretch>
                <a:fillRect/>
              </a:stretch>
            </p:blipFill>
            <p:spPr>
              <a:xfrm>
                <a:off x="566640" y="2142000"/>
                <a:ext cx="9582120" cy="2876760"/>
              </a:xfrm>
              <a:prstGeom prst="rect">
                <a:avLst/>
              </a:prstGeom>
            </p:spPr>
          </p:pic>
        </mc:Fallback>
      </mc:AlternateContent>
    </p:spTree>
    <p:extLst>
      <p:ext uri="{BB962C8B-B14F-4D97-AF65-F5344CB8AC3E}">
        <p14:creationId xmlns:p14="http://schemas.microsoft.com/office/powerpoint/2010/main" val="2358209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23849-4522-463D-B7E0-9F0F7EE54074}"/>
              </a:ext>
            </a:extLst>
          </p:cNvPr>
          <p:cNvSpPr>
            <a:spLocks noGrp="1"/>
          </p:cNvSpPr>
          <p:nvPr>
            <p:ph type="title"/>
          </p:nvPr>
        </p:nvSpPr>
        <p:spPr/>
        <p:txBody>
          <a:bodyPr/>
          <a:lstStyle/>
          <a:p>
            <a:r>
              <a:rPr lang="en-US" dirty="0"/>
              <a:t>AUTHORITY FOR EARLY CIA COVERT OPERATIONS</a:t>
            </a:r>
          </a:p>
        </p:txBody>
      </p:sp>
      <p:sp>
        <p:nvSpPr>
          <p:cNvPr id="5" name="Text Placeholder 4">
            <a:extLst>
              <a:ext uri="{FF2B5EF4-FFF2-40B4-BE49-F238E27FC236}">
                <a16:creationId xmlns:a16="http://schemas.microsoft.com/office/drawing/2014/main" id="{F6F41397-289C-49A1-99B4-FFCAE91618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4F1111-E723-4415-8035-4A8529380ED3}"/>
              </a:ext>
            </a:extLst>
          </p:cNvPr>
          <p:cNvSpPr>
            <a:spLocks noGrp="1"/>
          </p:cNvSpPr>
          <p:nvPr>
            <p:ph type="sldNum" sz="quarter" idx="12"/>
          </p:nvPr>
        </p:nvSpPr>
        <p:spPr/>
        <p:txBody>
          <a:bodyPr/>
          <a:lstStyle/>
          <a:p>
            <a:fld id="{B5B55ADC-DE6A-4321-B309-53E6522459BD}" type="slidenum">
              <a:rPr lang="en-US" altLang="en-US" smtClean="0"/>
              <a:pPr/>
              <a:t>9</a:t>
            </a:fld>
            <a:endParaRPr lang="en-US" altLang="en-US"/>
          </a:p>
        </p:txBody>
      </p:sp>
    </p:spTree>
    <p:extLst>
      <p:ext uri="{BB962C8B-B14F-4D97-AF65-F5344CB8AC3E}">
        <p14:creationId xmlns:p14="http://schemas.microsoft.com/office/powerpoint/2010/main" val="2989813094"/>
      </p:ext>
    </p:extLst>
  </p:cSld>
  <p:clrMapOvr>
    <a:masterClrMapping/>
  </p:clrMapOvr>
</p:sld>
</file>

<file path=ppt/theme/theme1.xml><?xml version="1.0" encoding="utf-8"?>
<a:theme xmlns:a="http://schemas.openxmlformats.org/drawingml/2006/main" name="EPR Blank Slide for Zo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34DF8E1-2313-426B-B218-403C9492A447}" vid="{B6D0B2DE-0DEE-4E17-93A3-588CBB79694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EPR Blank Slide for Zoom</Template>
  <TotalTime>4883</TotalTime>
  <Words>7060</Words>
  <Application>Microsoft Office PowerPoint</Application>
  <PresentationFormat>Widescreen</PresentationFormat>
  <Paragraphs>422</Paragraphs>
  <Slides>75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75</vt:i4>
      </vt:variant>
    </vt:vector>
  </HeadingPairs>
  <TitlesOfParts>
    <vt:vector size="81" baseType="lpstr">
      <vt:lpstr>Arial</vt:lpstr>
      <vt:lpstr>Atkinson Hyperlegible</vt:lpstr>
      <vt:lpstr>Calibri</vt:lpstr>
      <vt:lpstr>Calibri Light</vt:lpstr>
      <vt:lpstr>Tahoma</vt:lpstr>
      <vt:lpstr>EPR Blank Slide for Zoom</vt:lpstr>
      <vt:lpstr>Chapter 19 – Covert Actions</vt:lpstr>
      <vt:lpstr>Learning Objectives</vt:lpstr>
      <vt:lpstr>CURTAILING PRIVATE MILITARY ACTIONS</vt:lpstr>
      <vt:lpstr>Neutrality Act of 1794</vt:lpstr>
      <vt:lpstr>Jefferson on the Neutrality Act</vt:lpstr>
      <vt:lpstr>US v. Terrell, 731 F.Supp 473 (1989)</vt:lpstr>
      <vt:lpstr>Logan Act - 18 U.S. Code § 953. (1799)</vt:lpstr>
      <vt:lpstr>The History of the Logan Act</vt:lpstr>
      <vt:lpstr>AUTHORITY FOR EARLY CIA COVERT OPERATIONS</vt:lpstr>
      <vt:lpstr>National Security Act of 1947</vt:lpstr>
      <vt:lpstr>Why is it Hard to Know What Covert Action Meant in 1947?</vt:lpstr>
      <vt:lpstr>What did the CIA General Counsel Say in 1947?</vt:lpstr>
      <vt:lpstr>Annex NSC-4[/]A, Adopted by the NSC at its First Meeting</vt:lpstr>
      <vt:lpstr>NSC-10/2,  Which Superseded NSC-4[/]A </vt:lpstr>
      <vt:lpstr>Office of Special Projects (OSP)</vt:lpstr>
      <vt:lpstr>Expanding Covert Actions during the Cold War – From a 1954 Report</vt:lpstr>
      <vt:lpstr>Covert Actions in Cuba</vt:lpstr>
      <vt:lpstr>PowerPoint Presentation</vt:lpstr>
      <vt:lpstr>PowerPoint Presentation</vt:lpstr>
      <vt:lpstr>The Bay of Pigs (April 1961)</vt:lpstr>
      <vt:lpstr>Bay of Pigs – Legal Issues</vt:lpstr>
      <vt:lpstr>Outsourcing War: The Secret War in Laos</vt:lpstr>
      <vt:lpstr>Congressional Oversight</vt:lpstr>
      <vt:lpstr>1947 Through Vietnam</vt:lpstr>
      <vt:lpstr>The CIA Budget – Exemption from Rules on Using Public Funds</vt:lpstr>
      <vt:lpstr>The CIA Budget – Transfer from Other Agencies by OMB</vt:lpstr>
      <vt:lpstr>United States v. Richardson, 418 U.S. 166 (1974)</vt:lpstr>
      <vt:lpstr>The Taxpayer Standing Problem</vt:lpstr>
      <vt:lpstr>Richardson at the United States Supreme Court </vt:lpstr>
      <vt:lpstr>CIA Activities in Chile</vt:lpstr>
      <vt:lpstr>What was the Effect on Congress?</vt:lpstr>
      <vt:lpstr>‘‘Plausible Deniability’’</vt:lpstr>
      <vt:lpstr>Iran-Contra</vt:lpstr>
      <vt:lpstr>Hostage taking in Lebanon Starts the Story</vt:lpstr>
      <vt:lpstr>Iran and Iraq</vt:lpstr>
      <vt:lpstr>Nicaragua</vt:lpstr>
      <vt:lpstr>Congressional Politics and Nicaragua</vt:lpstr>
      <vt:lpstr>The Contra Finding</vt:lpstr>
      <vt:lpstr>Mining the Harbor of Managua, Nicaragua</vt:lpstr>
      <vt:lpstr>The Boland Amendment</vt:lpstr>
      <vt:lpstr>Iran as Intermediary with the Hostage Takers</vt:lpstr>
      <vt:lpstr>The Arms Deal</vt:lpstr>
      <vt:lpstr>Linking in the Contras </vt:lpstr>
      <vt:lpstr>Arms Export Control Act</vt:lpstr>
      <vt:lpstr>Interpreting Boland</vt:lpstr>
      <vt:lpstr>Dealing with the Boland Amendment</vt:lpstr>
      <vt:lpstr>The Iran-Contra Affair in the Courts</vt:lpstr>
      <vt:lpstr>The Independent Counsel</vt:lpstr>
      <vt:lpstr>Problems with the Prosecutions</vt:lpstr>
      <vt:lpstr>The President's Involvement</vt:lpstr>
      <vt:lpstr>The Outcomes</vt:lpstr>
      <vt:lpstr>Intelligence Authorization Act of 1991</vt:lpstr>
      <vt:lpstr>§3091. GENERAL CONGRESSIONAL OVERSIGHT PROVISIONS</vt:lpstr>
      <vt:lpstr>PowerPoint Presentation</vt:lpstr>
      <vt:lpstr>3092. REPORTING OF INTELLIGENCE ACTIVITIES OTHER THAN COVERT ACTIONS</vt:lpstr>
      <vt:lpstr>PowerPoint Presentation</vt:lpstr>
      <vt:lpstr>§3093. PRESIDENTIAL APPROVAL AND REPORTING OF COVERT ACTIONS</vt:lpstr>
      <vt:lpstr>§3093. PRESIDENTIAL APPROVAL AND REPORTING OF COVERT ACTIONS - continued</vt:lpstr>
      <vt:lpstr>§3093. PRESIDENTIAL APPROVAL AND REPORTING OF COVERT ACTIONS - continued</vt:lpstr>
      <vt:lpstr>§3093. PRESIDENTIAL APPROVAL AND REPORTING OF COVERT ACTIONS - continued</vt:lpstr>
      <vt:lpstr>§3093. PRESIDENTIAL APPROVAL AND REPORTING OF COVERT ACTIONS - continued</vt:lpstr>
      <vt:lpstr>§3093. PRESIDENTIAL APPROVAL AND REPORTING OF COVERT ACTIONS - continued</vt:lpstr>
      <vt:lpstr>(Definition of Covert Action)§3093. PRESIDENTIAL APPROVAL AND REPORTING OF COVERT ACTIONS</vt:lpstr>
      <vt:lpstr>§3094. FUNDING OF INTELLIGENCE ACTIVITIES . . .</vt:lpstr>
      <vt:lpstr>Gang of Eight</vt:lpstr>
      <vt:lpstr>Presidential Signing Statement </vt:lpstr>
      <vt:lpstr>The Effect of Reporting to the Gang of Eight</vt:lpstr>
      <vt:lpstr>SPECIAL MILITARY OPERATIONS</vt:lpstr>
      <vt:lpstr>Problems Raised Special Military Actions by the Military</vt:lpstr>
      <vt:lpstr>Paramilitary Forces</vt:lpstr>
      <vt:lpstr>Dirty Assets</vt:lpstr>
      <vt:lpstr>Private Contractors</vt:lpstr>
      <vt:lpstr>Case Study: Nisour Square</vt:lpstr>
      <vt:lpstr>What are Legitimate Roles for Contractors?</vt:lpstr>
      <vt:lpstr>Legal Accountability for Contractors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Richards</dc:creator>
  <cp:lastModifiedBy>Edward Richards</cp:lastModifiedBy>
  <cp:revision>214</cp:revision>
  <dcterms:created xsi:type="dcterms:W3CDTF">2019-04-04T00:56:00Z</dcterms:created>
  <dcterms:modified xsi:type="dcterms:W3CDTF">2023-03-14T16:20:15Z</dcterms:modified>
</cp:coreProperties>
</file>