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461" r:id="rId3"/>
    <p:sldId id="462" r:id="rId4"/>
    <p:sldId id="463" r:id="rId5"/>
    <p:sldId id="460" r:id="rId6"/>
    <p:sldId id="453" r:id="rId7"/>
    <p:sldId id="262" r:id="rId8"/>
    <p:sldId id="267" r:id="rId9"/>
    <p:sldId id="270" r:id="rId10"/>
    <p:sldId id="464" r:id="rId11"/>
    <p:sldId id="465" r:id="rId12"/>
    <p:sldId id="454" r:id="rId13"/>
    <p:sldId id="456" r:id="rId14"/>
    <p:sldId id="467" r:id="rId15"/>
    <p:sldId id="4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582" autoAdjust="0"/>
    <p:restoredTop sz="86433" autoAdjust="0"/>
  </p:normalViewPr>
  <p:slideViewPr>
    <p:cSldViewPr snapToGrid="0">
      <p:cViewPr varScale="1">
        <p:scale>
          <a:sx n="124" d="100"/>
          <a:sy n="124" d="100"/>
        </p:scale>
        <p:origin x="164" y="88"/>
      </p:cViewPr>
      <p:guideLst/>
    </p:cSldViewPr>
  </p:slideViewPr>
  <p:outlineViewPr>
    <p:cViewPr>
      <p:scale>
        <a:sx n="50" d="100"/>
        <a:sy n="50" d="100"/>
      </p:scale>
      <p:origin x="0" y="-38120"/>
    </p:cViewPr>
  </p:outlin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1-17T15:58:26.942"/>
    </inkml:context>
    <inkml:brush xml:id="br0">
      <inkml:brushProperty name="width" value="0.05292" units="cm"/>
      <inkml:brushProperty name="height" value="0.05292" units="cm"/>
      <inkml:brushProperty name="color" value="#FF0000"/>
    </inkml:brush>
  </inkml:definitions>
  <inkml:trace contextRef="#ctx0" brushRef="#br0">2558 6116 1366 0,'0'0'0'15,"49"0"42"-15,0-2 0 16,10-3 37-16,-1 0 1 16,-2 3-23-16,1 2 1 15,-6 3-25-15,11 1 0 16,12 3-11-16,7 3 0 15,5 2-5-15,8 0 0 16,10 1-1-16,12-8 1 16,8-2 5-16,12 1 0 15,12 4 3-15,5 1 1 16,9 3 11-16,2-5 0 16,6-2-6-16,6-5 0 0,1-12-8 15,8-4 1-15,9-6 4 16,5-9 0-16,-1-11-2 15,1-8 1-15,-3-12-4 16,-7-4 1-16,-10-8 1 16,-7-4 1-16,-14-2 2 15,-4 2 0-15,-10 13-4 16,-27-3 0-16,-22-5 0 16,-23 4 0-16,-17 5 0 15,-20 2 0-15,-17 6-5 16,-22 4 1-16,-18 8-4 0,-19 0 0 15,-14 6-1-15,-17 2 1 16,-22 1 1-16,-10-1 0 16,-12 1 2-16,-13 8 0 15,-19 6-5-15,-20 3 1 16,-17-1-4-16,-18 6 0 16,-14 1 0-16,-17 3 1 15,-10 5-2-15,-4 4 1 16,-10 6-1-16,-3 6 0 15,-2 3-5-15,2 15 1 16,-2 8-4-16,-1 10 0 16,10 6-2-16,2 8 1 15,6 7-1-15,5 8 0 16,8 7-1-16,18-4 1 0,10 3-2 16,27-2 0-16,28-10 0 15,23-1 0-15,28-5-1 16,23 1 0-16,22-4-1 15,20-3 1-15,13 3-1 16,26 3 0-16,31-3-4 16,27-3 1-16,31-6-1 15,33-4 0-15,37-4-1 16,39-7 1-16,40-2 1 16,27-12 0-16,24-15 1 15,19-12 0-15,15-15 4 0,10-15 0 16,1-20 2-16,9-13 0 15,-5-3-1-15,5-11 1 16,-1-6 0-16,-17-29 0 16,-330 115-2087-16</inkml:trace>
  <inkml:trace contextRef="#ctx0" brushRef="#br0" timeOffset="44603.93">21892 9361 1489 0,'0'0'0'0,"0"0"36"15,0 0 1-15,0 0 47 16,0 0 0-16,0 0-4 15,0 0 0-15,0 0-42 16,0 0 0-16,0 0-15 16,28 24 0-16,-5 9-6 15,9 1 1-15,13 3-2 16,12-10 0-16,15-4-1 0,9-8 1 16,23-8-6-16,15-7 0 15,15-3-4-15,16-8 1 16,26-6-2-16,27-7 0 15,26-7 1-15,11-4 0 16,5-5 0-16,2 1 0 16,5-15 2-16,1 0 0 15,-8-3 2-15,-4-2 0 16,-4-3 3-16,-13-4 1 16,-14-3 4-16,-22 3 1 15,-15 1 4-15,-23 6 1 16,-14-2-2-16,-25 6 0 15,-24-2 1-15,-22 3 0 16,-21 4 2-16,-21-7 1 16,-20-6 2-16,-18 1 0 15,-17 5 4-15,-23 3 1 0,-26 1-6 16,-14-1 1-16,-16 4-5 16,-16 5 1-16,-16 5-3 15,-30 5 0-15,-26 4-2 16,-17 9 0-16,-22 6-5 15,-9 8 0-15,-3 2-5 16,-13 8 0-16,-10 5-1 16,-4 7 0-16,-11 7-1 15,4 6 1-15,2 3-4 16,12 11 0-16,14 11-2 16,15 7 0-16,8 0-1 0,28 5 1 15,18 10-2-15,30 9 0 16,32 6 0-16,24 1 0 15,26 3-1-15,30 6 1 16,35 1-5-16,33 7 1 16,32 1-4-16,38-1 1 15,39-7-5-15,45-13 0 16,43-25-2-16,45-19 0 16,33-29 6-16,37-19 0 15,39-19 4-15,26-18 0 16,17-20 1-16,-1-12 0 15,9-13 0-15,-21-15 0 16,-404 102-2058-16</inkml:trace>
  <inkml:trace contextRef="#ctx0" brushRef="#br0" timeOffset="65417.08">2572 10762 1276 0,'0'0'0'16,"47"-26"46"-16,3 7 0 16,4 4 38-16,1 3 0 15,-5 3-22-15,-1 2 1 16,-9 0-30-16,3 5 1 16,6 6-10-16,4 5 1 15,5 1-7-15,2 4 1 16,4 1-2-16,3 3 0 15,5-4-3-15,9-1 1 16,15-1-2-16,8-1 0 16,3-6-2-16,11-1 0 0,9-4-1 15,16-2 1-15,7-2-2 16,9-3 1-16,7-3-2 16,10-2 0-16,4 2 4 15,5 1 0-15,2 0 1 16,2 4 1-16,0 2 0 15,5 3 1-15,5 3-2 16,9-3 1-16,0-7 0 16,8-2 0-16,6 1 0 0,7-10 1 15,11 1-2-15,0 0 0 16,9 0-1-16,3 3 0 16,-3-2 2-16,3 7 0 15,0 1 1-15,7-4 0 16,-1 3 0-16,6-3 1 15,3 3-3-15,4 1 1 16,5-6-2-16,-5 0 1 16,-4 2-2-16,-6-4 0 15,-11-3-1-15,-3-2 0 16,-12-1-1-16,-15-1 1 16,-12 3-1-16,-19-1 1 15,-20 0-1-15,-26-3 0 16,-28-5-1-16,-27-4 1 15,-30-7-1-15,-19-7 1 16,-21-1-1-16,-20-6 1 0,-23 0 1 16,-17 2 0-16,-29 4-1 15,-15 0 1-15,-22-10-1 16,-19 3 1-16,-23 3-4 16,-31 2 1-16,-17-4-1 15,-24 2 0-15,-22 2-1 16,-17 3 0-16,-14 4-2 15,-23 3 1-15,-14-1-2 16,-16 5 1-16,-4 3-1 16,-15 5 0-16,-10 7 0 0,-4 6 0 15,-1 6-1-15,-21 4 0 16,-6 5-1-16,-3 3 1 16,8 6-1-16,4 5 0 15,3 0 0-15,-2 6 0 16,-8 10 0-16,-1 6 0 15,0 7 0-15,11 8 0 16,10 6-1-16,5 5 1 16,2 2-1-16,25 9 1 15,32 6-3-15,22 6 1 16,15 5-3-16,31 5 1 16,47 6-2-16,31-4 0 15,42-9-2-15,43 5 0 16,54 2-9-16,46 1 0 15,43-6-11-15,47 0 0 16,44-7-3-16,38-5 0 16,38-4 3-16,28-1 1 0,32-1 1 15,23-6 0-15,20-9 3 16,4-10 1-16,-345-47-1668 16</inkml:trace>
  <inkml:trace contextRef="#ctx0" brushRef="#br0" timeOffset="93599.63">4246 14774 1254 0,'0'0'0'0,"28"5"44"15,2 4 1-15,7 6 41 0,0 3 1 16,11-1-16 0,1 2 0-16,2 2-43 0,7-1 1 15,-3 1-12-15,0 2 1 16,6 1-7-16,12 0 1 16,13-1-2-16,4-6 0 15,2 2-3-15,10 2 1 16,16-2-2-16,4-4 0 15,0-1-1-15,8-2 0 16,10-3 0-16,15 1 0 16,11-1 0-16,7 0 1 15,1-8-2-15,-1-1 1 16,9-1 2-16,5-6 1 16,5 2 1-16,9-1 1 15,7-1 1-15,4-1 1 16,5-3 1-16,9 1 0 15,5-2-1-15,-2-5 0 0,7-6 1 16,11 1 0-16,-3 3-1 16,6-1 0-16,2 3-1 15,6 0 0-15,3 0-4 16,11-1 0-16,-1 1 0 16,3-2 0-16,-6-2 0 15,10 2 0-15,6 2 1 16,20 0 0-16,8-1-1 15,-2 1 0-15,-1 1-1 16,-2 2 0-16,0 4-1 0,0 1 0 16,3 1-1-16,-1-3 0 15,-11-4 1-15,7-2 1 16,9-1 1-16,0-3 0 16,-7-6 0-16,-9-3 1 15,-5-3 0-15,-7-1 0 16,-2-4-1-16,-16 1 0 15,-7 5 0-15,-23-3 0 16,-12 0 0-16,-23 4 0 16,-8 0 0-16,-20 2 0 15,-27-3 0-15,-19 1 0 16,-23 0 2-16,-21 3 0 16,-18-1 0-16,-18 0 0 15,-19 4 1-15,-19-2 1 16,-22-8-3-16,-23 1 1 0,-20 2-2 15,-19 3 0-15,-17 3-3 16,-15 2 1-16,-17 1-3 16,-14 1 1-16,-23 1-1 15,-21 0 0-15,-17 4-2 16,-18-4 1-16,-15 2-1 16,-13 0 0-16,-4-2 0 15,-9-1 0-15,-1-1 0 16,-1 3 0-16,-1 1 0 15,-16-2 0-15,-6 0 0 16,-6-2 0-16,-2 1 0 16,-3-1 0-16,0 1 0 15,-1 1 0-15,7 0 0 0,-7 2 0 16,-12 2 0-16,0 0 0 16,-2 1 0-16,2 6 0 15,-2-1 0-15,-2 1 0 16,-10-2 0-16,3 2 1 15,4 6 0-15,-12 1 0 16,-3-4 1-16,3 5 0 16,4 7 0-16,3-1 0 15,-4 3-1-15,2 0 1 16,1-1-2-16,11 3 1 16,14 3-1-16,-8 6 1 15,-11 2-1-15,-1 4 0 16,1 6 0-16,2 5 0 15,6 3 0-15,8-2 0 16,5-3-1-16,7 5 1 0,5 5-5 16,22 0 0-16,20-1-6 15,22 1 0-15,25 2-10 16,22 0 0-16,20 0-3 16,17 4 0-16,24 3-1 15,27-2 0-15,22-2 0 16,28 1 1-16,34 3 2 15,33-6 0-15,39-2 2 16,37-6 0-16,40-4 1 16,41-3 1-16,51-6 9 0,60-6 0 15,48-7 5-15,28 0 1 16,14-2 1-16,7 8 1 16,18 9 0-16,5 8 1 15,9 6 0-15,0 11 1 16,7 9 0-16,-2-4 1 15,-439-57-1519-15</inkml:trace>
</inkml:ink>
</file>

<file path=ppt/ink/ink2.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1-17T16:07:17.392"/>
    </inkml:context>
    <inkml:brush xml:id="br0">
      <inkml:brushProperty name="width" value="0.05292" units="cm"/>
      <inkml:brushProperty name="height" value="0.05292" units="cm"/>
      <inkml:brushProperty name="color" value="#FF0000"/>
    </inkml:brush>
  </inkml:definitions>
  <inkml:trace contextRef="#ctx0" brushRef="#br0">15912 8032 1411 0,'0'0'0'0,"0"0"47"0,-21-16 1 15,14 11 38 1,0 1 1-16,-2 1-6 0,-5-1 0 16,1-1-30-16,5 0 1 15,8 5-20-15,-9-3 0 16,9 3-9-16,0 0 1 15,0 0-4-15,0 0 0 16,12 5-2-16,2 2 0 16,4 5-5-16,7 3 1 15,5 3-3-15,1-1 1 16,1 0-3-16,5 2 0 16,13-5-1-16,6 2 1 15,8-4-3-15,6 2 1 16,2-2 1-16,8-2 0 15,3 1 5-15,7 1 0 16,3 0 1-16,6 0 1 16,-2-5 2-16,9 3 1 15,7 1-3-15,1-1 1 0,8 0 3 16,3 1 1-16,4-1 1 16,5-6 1-16,9 1-2 15,2-5 0-15,1 1-1 16,2 1 1-16,0 0-4 15,4-4 0-15,1-5 3 16,-1-1 1-16,-7-4 1 16,-2-6 1-16,0-3-2 15,1-3 0-15,8-9-1 0,-11-3 0 16,-16-2 1-16,-1-7 0 16,1-5-1-16,-9-4 0 15,-13 0-3-15,-10 4 0 16,1-3-2-16,-8 1 0 15,-14 5-4-15,-10-7 1 16,-16 1-2-16,-16 3 1 16,-11 1-1-16,-12-1 0 15,-15 5-2-15,-15 0 0 16,-16 0 0-16,-18 3 0 16,-18-4-1-16,-15 2 0 15,-13 6-2-15,-13 2 0 16,-20 7-1-16,-16-1 0 15,-26 6-1-15,-16 7 1 16,-14 4-2-16,-4 7 1 16,-8 6-1-16,-2 6 0 15,-4 3-1-15,-3 8 1 0,-3 11-1 16,-6 2 1-16,-3 8-1 16,-4 3 1-16,3 8-1 15,-5-1 1-15,2 7-1 16,7 8 1-16,8 1-1 15,13 2 0-15,13 1 0 16,20-5 0-16,31 1 0 16,21-3 0-16,22-6 0 15,20-6 0-15,28 2-1 16,17 1 0-16,22-6-2 0,17-4 1 16,26 4-2-16,27-3 1 15,31-8-2-15,30-1 1 16,27 0-3-16,37-2 1 15,45-1-3-15,59-1 1 16,40-5 1-16,35-17 1 16,25-14 2-16,21-12 0 15,16-10 1-15,22-13 1 16,24-8 1-16,3-10 0 16,5-8 0-16,-3-6 0 15,-7-8 0-15,-19-1 0 16,-438 83-2174-16</inkml:trace>
  <inkml:trace contextRef="#ctx0" brushRef="#br0" timeOffset="3119.77">22142 3721 1668 0,'0'0'0'0,"-53"31"58"16,0 10 1-16,-17 18 52 16,-13 23 0-16,-20 16-39 15,-11 18 1-15,-29 17-39 16,-16 8 1-16,-10-1-13 15,10-12 1-15,20 0-6 16,21-23 1-16,17-21-4 0,34-31 0 16,34-23-2-16,24-22 0 15,25-16-1-15,31-25 0 16,34-21-6-16,16-17 0 16,9-12-3-16,9-4 0 15,14 1-2-15,6 5 1 16,1 6-1-16,-12 16 0 15,-20 20 0-15,-16 21 0 16,-25 27 0-16,-18 24 0 16,-21 24 0-16,-18 19 0 15,-19 18 0-15,-6 8 0 16,-4 3 0-16,3-11 0 16,6-16-4-16,9-23 1 15,10-22-7-15,13-25 1 16,-18-8-1764-16</inkml:trace>
  <inkml:trace contextRef="#ctx0" brushRef="#br0" timeOffset="3616.96">22670 4079 1959 0,'0'9'0'0,"0"15"3"15,3 17 1-15,6 20 9 16,0 15 0-16,-4 18 42 0,-7 4 0 16,-8 6-17-16,-6-2 1 15,-2 7-16-15,-10-2 0 16,-2-11-8-16,-2-12 1 16,2-13-7-16,0-20 0 15,0-19-3-15,2-19 0 16,5-29 0-16,5-22 0 15,8-28-1-15,3-24 0 16,7-26-1-16,2-21 0 16,12-27-2-16,16-26 1 15,21-34-1-15,12-7 0 16,17-5-1-16,13 30 0 16,20 33-1-16,-2 24 0 15,-7 30 0-15,2 29 0 16,0 28 0-16,-13 29 0 15,-15 28-1-15,-15 25 1 16,-20 25-2-16,-29 23 1 0,-25 18-1 16,-27 10 0-16,-28 6-1 15,-13 2 1-15,-4 3-2 16,-5-5 1-16,0-14 0 16,6-15 0-16,17-20-11 15,14-20 1-15,51-33-1693 16</inkml:trace>
  <inkml:trace contextRef="#ctx0" brushRef="#br0" timeOffset="4133.67">23795 3248 1399 0,'12'0'0'16,"22"0"8"-16,5 0 1 15,-6 2 10-15,-6 5 1 16,-6 2 34-16,-4 3 0 16,-3-4-16-16,-1-2 1 15,-1 0-9-15,2 3 1 16,6 3-5-16,1-7 0 16,-5-1-6-16,5-8 0 15,14 3-4-15,7-8 0 16,8-7-3-16,3-4 1 15,1-13-3-15,-1-9 1 0,-7-11-2 16,-3-13 1-16,-5-5-3 16,-4 2 1-16,-8-6 2 15,-15 10 0-15,-22 2 1 16,-19 15 1-16,-16 25 0 16,-24 28 1-16,-34 34-3 15,-7 25 0-15,-11 22-3 16,6 21 1-16,-6 30-2 15,23 0 0-15,34-13-3 16,33-18 0-16,29-23-1 16,33-28 1-16,35-27-2 0,19-37 0 15,15-30-1-15,16-20 0 16,19-23-1-16,19-18 1 16,4-28-3-16,4-12 1 15,5-9-18-15,-9 5 0 16,-157 144-1497-16</inkml:trace>
  <inkml:trace contextRef="#ctx0" brushRef="#br0" timeOffset="4337.57">25497 2333 1142 0,'0'0'0'16,"16"3"24"-16,-14 15 0 16,-24 18 0-16,-18 19 0 15,-25 27 9-15,-20 8 0 16,-21 13 27-16,2 5 1 16,4 2 21-16,10-2 0 15,8-11-7-15,17-13 0 16,19-13-3-16,20-13 0 15,19-17-5-15,24-11 1 16,26-18-7-16,10-19 0 0,7-19-17 16,7-28 1-16,10-20-25 15,10-20 0-15,10-15-16 16,2-14 0-16,-99 123-1712 16</inkml:trace>
  <inkml:trace contextRef="#ctx0" brushRef="#br0" timeOffset="4567.87">25763 2148 1489 0,'-3'36'0'0,"-6"42"31"16,0 17 0-16,2 9 22 15,2 3 1-15,3 4 24 0,2-12 0 16,5-25-22-16,4-10 1 16,-2-12-13-16,-1-17 0 15,-1-16-11-15,5-23 1 16,12-25-12-16,4-25 0 15,8-29-5-15,6-16 0 16,6-20-12-16,5-9 0 16,7-9-7-16,4 6 0 15,-62 131-1623-15</inkml:trace>
  <inkml:trace contextRef="#ctx0" brushRef="#br0" timeOffset="4949.83">26467 1781 1276 0,'9'10'0'15,"19"16"6"-15,6 10 1 16,-1 11 0-16,-3 2 0 15,-7 4 8-15,2-6 1 16,-2-7 2-16,-2-11 0 16,0-8 1-16,-5-5 0 0,3-3 5 15,6-13 1-15,9-13 0 16,6-12 1-16,8-16-1 16,6-8 0-16,8-8-3 15,3-7 1-15,2-5-3 16,1-2 0-16,-3 10-7 15,0 16 0-15,-7 23-2 16,-12 22 0-16,-12 17 0 16,-15 28 1-16,-10 30-3 0,-7 11 0 15,-6 9-2-15,-5 9 0 16,-1 7 4-16,-1-4 1 16,2-12 1-16,4-20 0 15,7-18 5-15,5-24 0 16,5-16 3-16,13-29 0 15,14-33-1-15,8-35 0 16,10-39-5-16,8-25 0 16,13-43-15-16,10-43 0 15,-88 230-1458-15</inkml:trace>
  <inkml:trace contextRef="#ctx0" brushRef="#br0" timeOffset="5133.84">28335 270 1299 0,'7'12'30'0,"0"69"1"15,-14 68-22-15,-14 50 1 16,-7 44 4-16,0 9 0 16,5 1 21-16,9-11 0 0,6-19 15 15,1-20 0-15,-3-18 11 16,-8-7 1-16,-10-10-2 16,-16-7 1-16,-13-21-20 15,-22-10 0-15,-25-7-39 16,-18-21 1-16,122-102-1434 15</inkml:trace>
  <inkml:trace contextRef="#ctx0" brushRef="#br0" timeOffset="5357">25721 4079 1679 0,'18'29'0'16,"24"56"0"-16,7 22 0 16,-1 6-22-16,-2-6 1 15,-46-107-1206-15</inkml:trace>
  <inkml:trace contextRef="#ctx0" brushRef="#br0" timeOffset="6183.56">26074 3529 1881 0,'9'20'0'0,"14"34"-4"15,5 20 0-15,0 18-8 16,-5 10 1-16,-7 6 34 16,0-1 1-16,0-15 33 15,-2-18 1-15,-2-26 10 16,-1-18 0-16,-4-13-10 16,1-25 1-16,5-20-10 0,-3-28 1 15,1-34-13-15,-2-20 1 16,-2-15-9-16,2-8 0 15,1-7-14-15,4 12 1 16,6 26-12-16,-1 27 0 16,-1 34-4-16,3 34 1 15,11 38-2-15,3 31 1 16,4 37-4-16,-4 17 0 16,-5 15-2-16,-2-3 0 15,-1-15-1-15,-4-27 0 16,-7-36-1-16,-4-25 1 15,6-22-1-15,-1-39 0 16,1-51 2-16,1-29 1 16,4-36-8-16,0-35 1 15,-23 187-1815-15</inkml:trace>
  <inkml:trace contextRef="#ctx0" brushRef="#br0" timeOffset="7616.28">27115 1886 1399 0,'10'33'0'0,"20"50"13"15,7 37 1-15,2 37 3 16,3 40 0-16,6 27 14 16,0 16 0-16,-4 2 5 15,-6-18 1-15,-6-22 32 16,-7-41 0-16,-6-38 28 0,-10-28 0 16,-12-32-17-16,-6-15 0 15,-2-22-19-15,-15-26 0 16,-20-24-10-16,-9-26 0 15,-7-28-26-15,2-26 0 16,2-24-13-16,-2-4 1 16,9-1-10-16,11 15 1 15,15 18-4-15,16 19 0 16,18 30-4-16,10 27 1 16,15 22-7-16,3 13 0 15,3 10-2-15,3 11 0 16,4 12 0-16,3 2 0 15,3 8 1-15,3 7 0 16,4 1 2-16,-4 9 1 16,-4-2 1-16,-3-10 0 15,0-17 2-15,4-10 1 16,0-7 3-16,2-13 1 0,0-16 0 16,-6-13 0-16,-8-19 3 15,-6-15 0-15,-3-21 7 16,-4-8 1-1,-3-12 5-15,-6-4 0 0,-7-5 0 16,-5 3 0-16,-5 11-4 16,0 19 1-16,1 29-5 15,-1 18 0-15,-2 12-2 16,2 25 0-16,1 22-2 16,1 16 1-16,1-1-2 0,4 1 0 15,3 0 1 1,1-8 0-16,1-9 0 0,5-10 1 15,2-13 1-15,6-7 1 16,6-10 1-16,6-6 1 16,2-7 7-16,-4-4 0 15,-5-13 1-15,-4-2 0 16,-2-5 0-16,1-1 1 16,1 4-8-16,4-1 0 15,8-3-8-15,10-9 1 16,11-11-3-16,6-13 0 15,8-18-1-15,6-15 0 16,10-13-7-16,3-11 0 16,5-13-10-16,-13 11 0 15,-19 13-5-15,-16 25 1 16,-15 29-2-16,-15 28 0 16,-18 26 2-16,-22 38 0 0,-25 35 2 15,-16 25 0-15,-11 30 14 16,-3 12 1-16,7 4 4 15,16-4 1-15,21-16 0 16,19-22 1-16,22-27 2 16,22-30 0-16,27-33 3 15,16-30 0-15,14-24 0 16,11-20 0-16,13-12-1 16,-1-13 0-16,-5-8 0 15,-11 17 1-15,-11 15-1 16,-19 18 1-16,-26 31 0 0,-18 23 0 15,-13 23 2-15,-17 25 0 16,-17 25 5-16,-10 18 0 16,-5 17 8-16,1 17 0 15,4 0 4-15,6 7 1 16,3-1 0-16,0-4 1 16,-3 3-1-16,-9-12 0 15,-9-5-3-15,-12-5 0 16,-12-1-7-16,-13-2 1 15,-7-7-12-15,-21-3 0 16,-25 1-7-16,-28 11 0 16,-29 9-33-16,-25 3 0 15,-27-2-54-15,-16 2 0 16,-15 0 24-16,1-14 0 16,2-4 13-16,29-2 1 0,36-10 14 15,48-11 1-15,40-20 18 16,44-19 0-16,46-20 12 15,41-16 0-15,45-12 6 16,27-21 0-16,23-24 13 16,30-14 0-16,52-24 29 15,43-23 0-15,43-15 13 16,27-20 1-16,27-16 6 16,27-25 0-16,22-12-3 15,-3-2 1-15,-7-13-10 0,-23 18 1 16,-23 22-9-16,-46 20 1 15,-44 21-5-15,-54 20 0 16,-52 28-17-16,-53 27 1 16,-49 15-9-16,-51 22 1 15,-55 19-13-15,-56 21 0 16,-60 30-8-16,-71 27 0 16,-65 28-37-16,-62 14 1 15,397-111-2087-15</inkml:trace>
  <inkml:trace contextRef="#ctx0" brushRef="#br0" timeOffset="7916.89">22481 4967 1915 0,'39'-35'0'0,"75"-58"46"15,71-44 1-15,89-41 98 16,70-35 1-16,40-16-52 16,40-6 1-16,24-12-42 15,30 8 1-15,26 7-18 16,15 2 1-16,5 10-9 16,-2 11 0-16,9 13-2 15,-22 16 0-15,-29 22-4 16,-21 6 0-16,-23 3-8 0,-24 4 0 15,-22 1-11-15,-21-4 0 16,-369 148-2144-16</inkml:trace>
  <inkml:trace contextRef="#ctx0" brushRef="#br0" timeOffset="118946.87">11370 12062 1276 0,'0'0'0'0,"25"0"39"0,-4 0 1 15,-3 0 47-15,1 2 1 16,7 3-21-16,3 2 1 15,6-5-30-15,0-2 1 16,2-2-9-16,4 2 1 16,8 0-9-16,1 0 1 15,4-4-1-15,-3 3 0 16,2-1 0-16,6 5 0 16,8 8 0-16,1 3 1 15,1-1 8-15,-2 6 0 16,-3 2-2-16,3-2 0 15,1-1 1-15,12-5 1 16,6 3-5-16,4-4 0 16,0 0-4-16,7-1 1 15,16-4-3-15,7-6 0 0,-2 1 3 16,13 0 1-16,8-1-1 16,8 1 1-16,11-4-3 15,3 1 1-15,-4 1-2 16,10 1 0-16,3 5 1 15,4-1 0-15,13-2-2 16,6 1 1-16,2 1-2 16,10 5 1-16,0 4-4 0,-1 0 1 15,-3-2-3 1,-1-3 1-16,2-2-3 0,-2 5 1 16,-1-3-3-16,0-1 0 15,-1-1-1-15,-1-2 1 16,-3-1 4-16,-7 3 0 15,-3 3 7-15,-8 0 1 16,-15-1 7-16,-13-2 0 16,-17-2-3-16,-13 0 1 15,-11 4 2-15,-10-2 0 16,-14-4-2-16,-9-1 1 16,-8-2-2-16,-15 2 1 15,-14 1-1-15,-11 1 0 16,-10-1-3-16,-5-3 1 15,-4 0-5-15,-7 0 0 16,0 0-5-16,0 0 0 16,0 0-3-16,0 0 0 15,0-10-8-15,0 10 0 0,0 0-2421 16</inkml:trace>
  <inkml:trace contextRef="#ctx0" brushRef="#br0" timeOffset="120532.92">20828 12695 1399 0,'21'4'0'0,"34"-1"44"15,24 1 0-15,16-4 38 16,10 0 1-16,7 0-4 16,8-2 0-16,9-3-35 15,5-4 1-15,4 1-24 16,6-3 0-16,10 1 9 16,8-1 1-16,13 3 8 15,5-4 1-15,12-4 3 0,6 0 1 16,11 1-4-16,7 3 1 15,4-4-7-15,8 2 1 16,4 1-8-16,5-1 1 16,1-4-3-16,2 3 1 15,12-1 3-15,-1 4 1 16,6 5 3-16,8 0 1 16,19-1-4-16,-2-8 1 15,0 2-3-15,-3 0 1 16,-1-1 3-16,-2-1 1 15,-6 6-1-15,-2 1 0 16,-4 2-3-16,-4 2 1 16,-12 0-2-16,-18 0 0 15,-19 1-2-15,-19-1 0 16,-8 2-6-16,-17-3 1 16,-11-1-5-16,-17-5 1 0,-19 4-10 15,-16-4 1-15,-16 3-6 16,-5-1 1-16,-9-4-3 15,-12-7 0-15,-62 21-2294 16</inkml:trace>
  <inkml:trace contextRef="#ctx0" brushRef="#br0" timeOffset="121733.61">2522 13673 1523 0,'0'0'0'0,"22"-9"55"16,4 4 1-16,15 2 22 16,13-1 1-16,13-1-25 15,6-2 1-15,1 0-30 16,14 2 1-16,25 0-13 15,7 2 0-15,5-3-3 0,11-1 1 16,21-1-2-16,28-1 1 16,20 2-5-16,24 2 0 15,16-2-2-15,20-2 0 16,15-1-2-16,13 3 1 16,7 5 0-16,5 1 1 15,11-1-1-15,10-2 0 16,18-4 0-16,16 1 0 15,7-2 3-15,3 1 1 16,16-5 2-16,9 5 0 16,15 3 4-16,-3 1 0 15,13 1 8-15,-6 3 0 16,-3-4 12-16,0 4 1 16,-5 0 1-16,2 4 1 15,3-1-1-15,3 1 1 16,-3-4-1-16,0-2 0 0,-12-3-4 15,-15-1 0-15,-19 0-7 16,-21-1 0-16,-7-2-3 16,-28-3 0-16,-20 0 0 15,-14-2 1-15,-19 0-4 16,-21-2 0-16,-10-3-10 16,-22-12 0-16,-203 31-1992 15</inkml:trace>
</inkml:ink>
</file>

<file path=ppt/ink/ink3.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1-17T16:09:40.075"/>
    </inkml:context>
    <inkml:brush xml:id="br0">
      <inkml:brushProperty name="width" value="0.05292" units="cm"/>
      <inkml:brushProperty name="height" value="0.05292" units="cm"/>
      <inkml:brushProperty name="color" value="#FF0000"/>
    </inkml:brush>
  </inkml:definitions>
  <inkml:trace contextRef="#ctx0" brushRef="#br0">8830 5614 694 0,'0'0'0'16,"0"0"11"-16,18-5 0 15,-6-2 31-15,-3 2 0 16,5 1 26-16,5-4 0 16,6 1 2-16,9 5 1 15,10-2-29-15,2 4 0 16,-2 4-7-16,1-2 1 0,7 5-9 16,6-2 1-16,9 2-3 15,5-2 0-15,13-2-1 16,3 1 0-16,9 1 0 15,12-5 0-15,10 0 10 16,15-4 1-16,7 4 19 16,9 0 1-16,10 4 1 15,11-4 1-15,7 3 1 16,6 1 0-16,10 1-1 16,5 0 1-16,8 2-9 0,3 2 0 15,-4-6-11-15,4-3 1 16,5 0-6-16,5-7 0 15,1 2-2-15,-2-7 1 16,3-4-6-16,-3 3 0 16,-6-5-4-16,-7 3 1 15,-15-1-3-15,-11 2 0 16,-16 2-2-16,-12 0 1 16,-6 9-4-16,-17-6 1 15,-20 0-1-15,-17 2 1 16,1 7-3-16,-17 4 1 15,-16-4-6-15,-16-4 1 16,-12 3-7-16,-9-3 0 16,-5-1-2-16,-4-11 0 15,-14 16-1908-15</inkml:trace>
  <inkml:trace contextRef="#ctx0" brushRef="#br0" timeOffset="8417.04">6440 9440 1131 0,'0'0'0'0,"26"4"23"16,-3-1 1-16,6 2 28 16,2 2 1-16,6-5-6 15,2 0 1-15,7-2-2 16,0 0 1-16,7 0-25 15,-2-2 1-15,2 0-4 16,-4-3 1-16,1 2-6 0,1 1 0 16,11 0 7-16,-2 2 1 15,10 2 11-15,-5 0 0 16,-3-2 1-16,-4-2 1 16,6 0 0-16,8 2 0 15,6 0-1-15,3-3 0 16,-5-3-7-16,5-4 1 15,5 3-5-15,4 4 1 16,-3-4-4-16,-6 3 1 16,-5 3-2-16,5 1 0 15,0 0 1-15,5 0 0 16,-3 0-3-16,2-7 0 16,0 1-1-16,10 0 1 15,9 4-3-15,2-2 0 16,-4-3 0-16,2-1 0 0,13 3-1 15,1-1 0 1,-5-1-2-16,-1 4 1 0,12 10-2 16,5 2 1-16,-6-9-1 15,2 0 0-15,-1 3-1 16,10 6 1-16,5-1-1 16,2 1 0-16,-7-2 1 15,11-2 0-15,2 0 0 16,4 2 0-16,3 0-2 15,-1 0 0-15,-3 0 0 0,-5-4 0 16,10-1-1-16,2 2 1 16,0-1 1-16,-4-1 1 15,1-4-3-15,-1-7 1 16,2 3 2-16,6 0 1 16,3 1-1-16,-5-2 1 15,-6 0-1-15,-6 0 0 16,-6 0 0-16,-9-1 0 15,-3 8-1-15,-15 0 1 16,-11-4-3-16,-8-3 1 16,-12 6-6-16,-4-3 0 15,-6-1-2-15,-5-7 0 16,-4-9-4-16,-9-12 1 16,-55 33-1950-16</inkml:trace>
  <inkml:trace contextRef="#ctx0" brushRef="#br0" timeOffset="10617.14">10111 9997 1355 0,'0'0'0'0,"0"0"41"16,0 0 0-16,0 0 29 15,0 0 0-15,28 0-17 16,0 0 1-16,7-1-23 16,6-3 1-16,5 1-13 15,3 1 0-15,8 0-2 16,3 2 0-16,3 2-3 0,8 3 0 16,12 4 6-1,1 3 0-15,8 4 2 0,7-3 0 16,-1 3-1-16,8-4 0 15,5 4-4-15,4 1 1 16,5-7 8-16,3 1 0 16,3-6 5-16,10 2 0 15,8-4 1-15,10 3 0 16,-1-6-2-16,-3 0 0 16,11 0 3-16,6-6 1 15,1-1-9-15,5-5 0 16,1 0-1-16,3 2 1 15,-10-1-4-15,-5-1 1 16,-3-3-1-16,0 1 1 16,1 7-2-16,-11 2 0 15,-12 1 3-15,-8 3 1 16,-6 1-3-16,-15 3 1 0,-13 2 0 16,-12 0 0-16,-3-1 0 15,-15-1 1-15,-21 6 0 16,-9-4 0-16,-12 2 0 15,-5 2 1-15,-9-6-3 16,-9-3 1-16,5 14-2 16,-5-5 0-16,-2-2-4 15,2-7 1-15,-9 12-3 16,2-9 0-16,-3 2-2 0,1-8 0 16,0 0-1-16,0 1 0 15,-3-3-3-15,3-1 1 16,2-2-2-16,3-3 0 15,-1-1-3-15,7-9 0 16,10-3-4-16,6-12 1 16,-18 36-2281-16</inkml:trace>
  <inkml:trace contextRef="#ctx0" brushRef="#br0" timeOffset="26800.8">3424 10961 1276 0,'0'0'0'0,"31"-12"46"15,5 4 0 1,4 2 43-16,3 3 0 0,-3 1-21 16,-3 0 0-16,-3 4-27 15,-6 2 1-15,7 3-16 16,-3-2 1-16,0 3-9 15,5 5 0-15,3-1 0 16,10 0 1-16,-1 0 0 16,6 2 1-16,0 5-2 15,-1 2 1-15,-1-9-3 0,-4 0 0 16,6-2 3-16,5 1 1 16,7 2-1-16,4 3 0 15,1-7 1-15,0-2 1 16,-3-6 0-16,7-1 1 15,14 4 0-15,-2-1 1 16,-7-3 0-16,0-5 0 16,4 3-2-16,2 2 1 15,3 0-3-15,-6 0 1 16,-12 0 0-16,3 2 1 16,6 0-4-16,3 1 0 15,3-3-3-15,-10 0 1 16,-1-3-4-16,0 1 0 15,11 4-3-15,2 1 1 16,-7-3-1-16,4 0 0 0,-1-7-2 16,6 2 0-1,8 0 0-15,-4-2 1 0,-5-7 2 16,2 2 1-16,14 3 1 16,-2 2 0-16,-7-5 1 15,5 0 1-15,6 0-1 16,-4 0 0-16,-3-4-1 15,6 1 0-15,1-1-1 16,1-1 1-16,1 1-2 16,1-3 1-16,9 2-1 15,0 1 1-15,-2 4-1 16,-2 2 0-16,15 0-1 0,-3-1 1 16,-8 3-1-16,2-3 1 15,7 1-1-15,0-1 1 16,-8 3-2-16,1 1 0 15,-2 5 0-15,5-3 0 16,0 1 0-16,4-1 0 16,0 5 1-16,7 2 1 15,8 1-2-15,-8-1 0 16,-5-4 0-16,-1 2 1 16,15 0-2-16,-6 2 0 15,-3 0 0-15,0 0 0 16,2 1 1-16,4-1 1 15,7 1 1-15,-3 1 1 16,-7-1-1-16,1 1 1 16,6-1-1-16,6 2 1 0,3-3-1 15,-2 0 1-15,3-6-3 16,-5 4 1-16,-6 0-2 16,0 0 0-16,-3 2 2 15,-2 0 1-15,-13-4 1 16,0-3 1-16,0 1 1 15,-11 1 0-15,-8-2-1 16,-1 0 1-16,-1 1 2 16,-7-1 1-16,-14-4 0 15,-13 2 1-15,-14-1-4 0,-7-1 0 16,-10 2 2-16,-4 0 0 16,-7 0-1-16,-11 4 0 15,-1-1-1-15,-6 1 0 16,-1-2-1-16,-4-2 0 15,-7 7-1-15,5-7 0 16,-5 7-1-16,6-7 1 16,-6 7-3-16,1-9 1 15,-1-1-2-15,-1-1 0 16,1 1-1-16,0 0 0 16,0-1-5-16,0-11 1 15,0 22-2501-15</inkml:trace>
  <inkml:trace contextRef="#ctx0" brushRef="#br0" timeOffset="36366.99">1603 12621 839 0,'0'0'0'0,"0"0"10"16,0 0 1-16,20-12 14 15,-20 12 0-15,0 0 21 16,5-2 1-16,-5 2 9 15,0 0 1-15,0 0-27 0,0 0 1 16,-5 12 6-16,-1 6 0 16,1 6 4-16,2 7 0 15,8 2-4-15,0 1 0 16,8 3-4-16,4 3 0 16,1 1-7-16,0 4 1 15,1 0-7-15,-1 9 1 16,-8 8 2-16,-3 9 0 15,-5 10 7-15,-4 2 1 16,-7 2-2-16,1 2 0 16,-7-8-1-16,3-3 1 15,3-3-3-15,-1-9 1 16,1-3 1-16,0-4 1 16,6-7-5-16,-3-8 0 15,6-10 0-15,0-6 0 16,0-7 0-16,6-5 0 15,-3-3-3-15,-1-4 1 16,-2-7-3-16,3 7 1 0,-3-7 0 16,0 0 1-16,0 0-2 15,0 0 1-15,0 0-2 16,9 6 1-16,-9-6 0 16,18 4 1-16,-4-4-4 15,12 0 1-15,11 0 1 16,4-2 1-16,3-5 1 15,5 0 0-15,3 0-3 16,-3 0 0-16,9-1-1 0,9 1 1 16,11 7-3-16,-2-4 0 15,-7 1-2-15,-2 3 1 16,-4 7-2-16,1 7 0 16,-1 5-1-16,-1 2 1 15,-8-11-3-15,-2 0 0 16,-8-4-3-16,-7-3 1 15,-6-5-2-15,5 1 0 16,4 1-3-16,-3-6 0 16,-37 6-1945-16</inkml:trace>
  <inkml:trace contextRef="#ctx0" brushRef="#br0" timeOffset="36983.25">1446 12661 1377 0,'0'0'0'16,"0"0"45"-16,36 5 1 15,-5 0 33-15,6 7 0 0,4 6-26 16,8 1 1-16,15 1-23 16,8-4 1-16,9-9-15 15,9-4 0-15,0 1-6 16,6-1 1-16,8-8-2 16,0-2 0-16,0-2 2 15,3-4 0-15,6-3 5 16,5 2 0-16,-6 0 1 15,-8 2 0-15,5 0-17 16,-8 0 1-16,-101 12-1480 16</inkml:trace>
  <inkml:trace contextRef="#ctx0" brushRef="#br0" timeOffset="41103.58">8802 13061 1030 0,'0'0'0'16,"0"0"26"-16,35-7 0 15,6 0 30-15,8 1 1 16,11-4 6-16,-2 0 1 16,-3-2-16-16,-4 3 1 15,2 0-15-15,2 8 0 16,3 2-14-16,5 8 0 16,4 0 0-16,-3 4 0 15,-9 3 2-15,-1 0 1 16,4 1 2-16,6-2 1 0,7-1 2 15,1-2 0-15,0 1-3 16,0-1 0-16,1 0-3 16,1 0 0-16,14-3 0 15,-2 3 1-15,6-5-1 16,2 0 1-16,4-1-3 16,1 1 1-16,5 0-4 15,-3 4 0-15,-2 4 1 16,5 1 1-16,3 1-3 0,-3-3 0 15,-5-4 1-15,11 1 1 16,6-6-3-16,4 2 1 16,-4-7-1-16,6 2 0 15,3-2 0-15,8-2 1 16,6-5 1-16,-3-2 1 16,-2-6-1-16,2-1 0 15,8 1 0-15,-6 1 0 16,-9 3-2-16,-2 1 0 15,-11 3-2-15,-3 0 0 16,-4 0-2-16,-8 2 1 16,-4 2 2-16,-5 3 0 15,-20 1 0-15,-5-1 1 16,-11-3 0-16,-8 1 1 16,-7 2-3-16,-10 0 1 15,-17 0-5-15,-5 0 0 16,-9 0-3-16,9-2 0 0,-9 2-4 15,-7-22 1-15,7 22-1883 16</inkml:trace>
  <inkml:trace contextRef="#ctx0" brushRef="#br0" timeOffset="42546.64">2425 13536 918 0,'0'0'0'16,"-26"-6"16"-16,-2 0 1 15,-16-2 15-15,-2 2 1 16,-7 5-12-16,-2 1 0 16,6 0-16-16,3 0 1 15,5 0-2-15,6 0 0 16,12 0-2-16,0 0 1 16,6 0-3-16,-1-2 0 15,4-1 0-15,5 3 0 16,9 0-1-16,-9-4 1 15,9 4 0-15,0 0 0 0,9 4 5 16,9-3 0-16,8 3 9 16,2 1 1-1,4 5 10-15,9-4 1 0,3-5 19 16,16-1 1-16,10-1 2 16,4-3 1-16,2 2-10 15,0-3 1-15,12-2-4 16,11-1 1-16,9-3-9 15,1 3 1-15,4 2 2 16,3 5 1-16,2-1 5 0,4 2 1 16,0 2-2-16,-6 3 0 15,2 3 2-15,8 5 0 16,6-7-2-16,2 1 0 16,-7 0-5-16,5-3 0 15,8 4-3-15,8-2 1 16,2-3-7-16,-2 1 0 15,-12 4-3-15,0-1 1 16,12 4-4-16,-4-1 0 16,-6 2-3-16,1 2 1 15,4-5-2-15,2 3 0 16,1 0 0-16,2 2 1 16,-8 3 0-16,-1 0 0 15,-1 0-1-15,5 1 0 16,-4-1-1-16,-7 0 1 15,-7 2 2-15,2 0 0 0,4 2 0 16,-9-2 1-16,-9 0 0 16,-1-3 1-16,3 1-1 15,-4-1 1-15,-14-4-1 16,0 2 1-16,4-2 4 16,-8 2 0-16,-5-2-1 15,-8-2 1-15,-20 1 3 16,-6 4 0-16,-1-1 1 15,-9 2 0-15,-1-1-3 16,-6-1 1-16,-7 0-2 16,-11 0 0-16,-3-6 3 0,-7-1 1 15,2-2-1-15,-11-5 1 16,8 6 0-16,-8-6 0 16,0 0-3-16,4 7 1 15,-4-7-4-15,2 6 0 16,-2-6-1-16,0 0 0 15,0 0-3-15,0 0 0 16,-6 0-2-16,6 0 1 16,-5-6-2-16,5 6 0 15,0-7-2-15,0 7 0 16,0-6-2-16,0 6 0 16,0-8-2-16,5 4 1 15,-5 4-2322-15</inkml:trace>
  <inkml:trace contextRef="#ctx0" brushRef="#br0" timeOffset="45082.88">10793 13921 1108 0,'0'0'0'16,"20"3"36"-16,1 1 0 15,-4 1 29-15,8-4 0 16,5 5-12-16,2-3 0 15,3-5-25-15,6-1 0 16,8-2-7-16,8-2 1 16,13 0-3-16,4 2 0 15,7 0-6-15,4 1 1 16,5 4-2-16,9 4 0 0,5 4-2 16,3 3 1-16,6-1 0 15,5-1 1-15,4-2 2 16,14-1 0-16,9 3 1 15,12-4 1-15,12-8 0 16,6-1 0-16,1 3 4 16,0-3 0-16,1 4 4 15,3 4 0-15,-7-1-2 16,-13 2 1-16,-22-1 0 16,-11 1 0-16,-13 5-2 0,-13 4 0 15,-20-2-11-15,-18 2 0 16,-63-14-1495-16</inkml:trace>
  <inkml:trace contextRef="#ctx0" brushRef="#br0" timeOffset="45955.53">3551 14376 1119 0,'23'-4'0'0,"40"-6"39"15,22-4 1-15,5 5 37 16,10 6 0-16,11 6-19 16,4 4 1-16,-7 0-26 15,5 2 0-15,5 1-11 0,-5 1 1 16,0-1-4-16,3 2 0 15,2 0-6-15,-1-1 1 16,-8-4 5-16,0-4 1 16,2 1 3-16,-12-1 1 15,-12-1 0-15,-10-2 1 16,-1 0-3-16,-9 3 1 16,-10 1-3-16,-13-1 1 15,-16 1-16-15,-7-3 1 16,-3-1-6-16,-8-1 1 15,-10 1-1410-15</inkml:trace>
  <inkml:trace contextRef="#ctx0" brushRef="#br0" timeOffset="210017.28">5814 15035 1265 0,'0'0'0'0,"26"-5"38"15,-5 5 1-15,-1 0 34 16,1 3 1-16,2 1-5 16,5-1 1-16,-7 1-28 15,-1 1 1-15,6 5-21 0,9-4 1 16,2-3-4-16,9 4 1 15,7 8-3-15,7 3 1 16,7-1-2-16,-3 0 1 16,-1-1-3-16,-1-4 0 15,10-3-1-15,2-4 0 16,11-5 0-16,1-5 0 16,-8-7 6-16,3-7 1 15,7-4 9-15,-6-6 0 16,-3-6 5-16,-8-5 1 15,-13-8 6-15,-9-4 0 16,-8-2-9-16,-10-1 1 16,-8-1-1-16,-17-1 0 15,-15-7-1-15,-18 0 1 16,-6 5-4-16,-11 6 1 16,-20 10-2-16,-13-1 1 15,-20 8-3-15,-13 8 1 0,-8 9-6 16,-12 12 1-16,-4 16-7 15,-4 8 1-15,-16 7-6 16,12 6 1-16,20 5-4 16,13 1 1-16,1 0-1 15,16 6 1-15,25-1-1 16,23 4 0-16,21 2 2 16,21 5 0-16,16 2 0 15,24 1 0-15,25 2 0 16,16-3 1-16,8-6-1 0,17-5 1 15,18-6-4-15,10-15 1 16,7-18-5-16,18-20 0 16,20-15-1-16,8-23 0 15,-185 54-2066-15</inkml:trace>
  <inkml:trace contextRef="#ctx0" brushRef="#br0" timeOffset="213218.25">9056 15139 1523 0,'0'0'0'0,"0"0"55"15,-25-7 1-15,25 7 31 16,0 0 1-16,0 0-31 15,14 3 1-15,-3-6-34 16,5 0 1-16,7 1-11 16,0 0 0-16,-9-1-4 15,3-1 0-15,1 2-2 0,7 2 1 16,5 2 2-16,5-2 1 16,2-2 2-16,7 2 1 15,12 2 0-15,3-2 1 16,-1-3 0-16,-3-2 0 15,-1-2-2-15,3-2 0 16,8-1 2-16,7-1 1 16,9 1 3-16,1-1 1 15,-7-1 1-15,-2 2 1 16,4 1 2-16,4 2 1 16,4 0-3-16,-4 0 1 15,0 2-3-15,1 0 0 16,8 2-2-16,1 1 1 15,-8 0-2-15,5 2 0 16,2 5-3-16,0 2 1 0,6 4-1 16,-5-3 0-16,-10-4 0 15,4-1 0-15,5 2 0 16,5 1 1-16,-5 1-3 16,0-2 1-16,2-4-4 15,3-1 1-15,9 0-2 16,-1 2 1-16,-5-4 2 15,5-1 1-15,9 0-2 16,1-1 1-16,-2 1-1 16,-1 1 0-16,8 2-1 15,2 0 0-15,-5 2-1 0,1 1 1 16,4 2-2-16,-2-1 0 16,-8-3 1-16,-1 3 0 15,2 3 1-15,-10 0 1 16,-4-2-1-16,0-2 0 15,1-1 1-15,-6-2 1 16,-13 0-3-16,-13 2 1 16,-5-4 0-16,-11 0 1 15,-4 1-1-15,-9 1 0 16,-13 3-1-16,-8-1 1 16,-5-2-1-16,-4 0 0 15,-7 0-3-15,9 2 0 16,-9-2-3-16,0 0 0 15,-6 7-3-15,-11-7 0 16,17 0-2270-16</inkml:trace>
  <inkml:trace contextRef="#ctx0" brushRef="#br0" timeOffset="214328.7">2341 15539 1164 0,'0'0'0'15,"9"-23"39"-15,-6 8 0 16,-1 4 39-16,1 1 1 16,3-6-16-16,2 1 0 15,-2 3-32-15,1 3 1 16,-2 2-13-16,4 4 1 0,5 3-7 16,12 5 0-16,6 3-1 15,3 3 1-15,8-3 3 16,6 1 1-16,9 0 2 15,2 1 1-15,6 1 6 16,-3-5 0-16,1-4 8 16,10 0 1-16,19 1-1 15,2 1 1-15,-5-2 5 16,2-4 1-16,10-5-1 0,3 0 1 16,-10 4-7-16,-11 3 1 15,-6 0 14 1,-6 3 0-16,1 7 0 0,-10 1 0 15,-5-3-7-15,-13-2 1 16,-21-1-1-16,-8-2 0 16,-5-3-5-16,-3 2 1 15,-8-2-9-15,0 0 0 16,0 0-5-16,0 0 1 16,0 0-4-16,0 0 1 15,-3-7-5-15,3 7 0 16,3-7-5-16,1 0 1 15,-4 7-2128-15</inkml:trace>
  <inkml:trace contextRef="#ctx0" brushRef="#br0" timeOffset="17538.9">6805 15662 1545 0,'0'0'0'0,"0"0"57"15,14-18 0-15,-14 18 47 16,5-10 1-16,-5 10-35 16,4-9 0-16,-4 9-30 15,0-8 1-15,0 8-20 16,0 0 1-16,0-7-2 16,0 7 0-16,0 0-4 15,9 7 1-15,5 1-1 0,4 8 0 16,1 3-1-16,7-4 1 15,10-6-3-15,4-4 1 16,6-1 4-16,9-3 0 16,3-1 2-16,0 0 0 15,0 2 2-15,-1 2 0 16,-4-1 0-16,2 1 1 16,8-3 0-16,8-1 1 15,3 2 2-15,-2 1 0 16,-5 1-1-16,-4-1 1 15,5 1-1-15,7 1 1 16,12 2-4-16,-6-2 1 16,-9-3-1-16,1-2 1 15,4 0-5-15,4 2 1 16,4 1-2-16,-6-1 1 16,-8-2-2-16,-8 2 1 0,6 3-3 15,7 2 1-15,2 0-2 16,1 1 0-16,-10 3 0 15,3 1 0-15,4 2-1 16,10-2 0-16,4-4-1 16,0-1 0-16,-12-2 1 15,3 1 0-15,9 1-3 16,0 0 1-16,-4 1-1 16,4-1 0-16,0-3-1 0,9-1 1 15,7 7-2-15,2-1 0 16,-10-6 1-16,3 4 0 15,12 9 0-15,-4 0 1 16,-3-8 1-16,3 1 0 16,4 3-1-16,0 0 1 15,-5 0-1-15,1-1 1 16,16-1-1-16,-3-3 0 16,-4 0-2-16,-1-4 1 15,10-4-2-15,5-1 0 16,7 2 2-16,-3 0 1 15,3-4 1-15,6-3 1 16,3 4-1-16,2-2 1 16,4 0 1-16,-10-2 0 15,-4 0-1-15,4 2 0 16,3-1 1-16,-3 1 0 16,-6 0-1-16,-1 2 1 15,-1 3-2-15,-2 1 1 0,0-1 0 16,-7 0 1-16,-12 0-1 15,-2 0 0-15,0-1-1 16,-6-3 1-16,-11 2-2 16,-10-3 1-16,-10 2-1 15,-9-3 1-15,-9 0-1 16,-12-1 0-16,-5 1 1 16,-11 3 0-16,-11 0 1 15,-8 1 1-15,-4 2-1 0,-7 0 0 16,0 0 1-16,0 0 1 15,0 0-2-15,5-7 1 16,-5 2-3-16,0-2 0 16,0 7-2-16,-2-11 0 15,2 11-6-15,-3-13 1 16,3-6-3-16,-6-13 1 16,6 32-2740-16</inkml:trace>
  <inkml:trace contextRef="#ctx0" brushRef="#br0" timeOffset="18739.86">2159 16646 1601 0,'19'-1'0'16,"36"-8"61"-16,12-2 0 15,0-1 44-15,5 0 0 16,6 2-30-16,9 1 0 16,10 2-37-16,-2 0 1 15,0 2-9-15,6 2 0 0,19 1-8 16,3 2 0-1,8 2-5-15,-1 1 1 0,11 2 12 16,11 1 1-16,12-3 1 16,3 2 0-16,8 6 20 15,-7 1 0-15,-11-2 7 16,-4 0 1-16,2 1-9 16,-7 1 1-16,-3 0-5 15,-18 2 0-15,-19 5-10 16,-13 2 1-16,-10 3-1 0,-13 2 1 15,-7-2-3-15,-8-1 0 16,-11-6-5-16,-15 0 1 16,-11-5-3-16,-8-3 1 15,-3 0-5-15,-4 1 0 16,-1 0-1-16,-4-1 1 16,0-2-3-16,0-7 0 15,-4 10-4-15,4-10 0 16,-5 11-3-16,5-11 1 15,-14 10-3-15,14-10 1 16,-7 5-6-16,7-5 0 16,0 0-2573-16</inkml:trace>
  <inkml:trace contextRef="#ctx0" brushRef="#br0" timeOffset="53871.38">27100 4363 1063 0,'0'0'0'16,"18"0"25"-16,-6 0 1 15,-1 0 38-15,1-4 0 16,8-8 13-16,4-2 0 16,6-1-31-16,0-3 1 15,2 3-17-15,3 3 1 16,6 3-9-16,5 0 1 15,3 6 3-15,2 3 1 0,2 3 1 16,6-3 0-16,0-3 13 16,9 3 0-16,6 0 1 15,7 3 1-15,0 1-4 16,2 1 0-16,3-1-9 16,4-4 1-16,4-4-6 15,-3-3 1-15,-9 2-2 16,-8-4 0-16,-6 6-3 15,-9-2 0-15,-17 1-11 16,-14 4 0-16,-12 0-8 0,-16 0 0 16,0 0-1634-16</inkml:trace>
  <inkml:trace contextRef="#ctx0" brushRef="#br0" timeOffset="55754.77">18725 5077 1086 0,'20'0'0'0,"31"-8"19"16,14-1 1-16,6 1 26 0,-1-1 0 15,-6-3 12-15,3 0 0 16,11 1-2-16,3 1 0 16,3-9-27-16,-1 2 1 15,-7-4 2-15,5 0 1 16,6 9-4-16,1-4 0 15,-3 2-2-15,3-1 0 16,-5-2-4-16,5 4 1 16,9 1 4-16,-5 0 0 15,-11 0-1-15,3 3 0 16,12 1-3-16,-3 1 0 16,-5 2-3-16,-3 1 1 15,-6 2-5-15,6-1 0 16,5 0 3-16,-2 3 1 15,-3-6 0-15,-4 6 1 16,2-3-2-16,5 3 0 16,2 0-3-16,-2 0 0 0,-8 0-3 15,2 3 1-15,7-3-3 16,-3 2 1-16,-8 2-2 16,-6-4 0-16,-3 3-2 15,1 0 0-15,12 3 1 16,-1-3 0-16,-6-1 1 15,3 0 0-15,-6 3-1 16,10-2 1-16,4-1-1 16,4 1 0-16,-12 1-1 15,3-1 1-15,2 3-2 0,5-3 0 16,5 2-2-16,-3 0 1 16,-9 2 2-16,4 0 0 15,9 2 1-15,-3-4 1 16,-3 2-1-16,-5 2 1 15,-2-1-1-15,6 1 0 16,5 7-1-16,-4-4 1 16,-9-2-1-16,-3 0 1 15,2 1-1-15,-1 4 0 16,6 1-1-16,-3-4 1 16,-8-3-2-16,0-1 0 15,1 1 0-15,2 3 0 16,3-7 0-16,-2-1 0 15,-7-1-1-15,-1-3 0 16,5 4 0-16,1 1 0 16,5-2 0-16,-3-3 1 15,-4-3-2-15,1-1 1 0,3 3-2 16,5-3 1-16,5 1 0 16,-3-6 0-16,0 2 0 15,2 6 1-15,8-3-2 16,-1 4 1-16,-6-5 0 15,-3 1 0-15,-4 1-1 16,6 3 1-16,5 7 2 16,-3-2 0-16,-10-1 2 15,-1-4 1-15,0 5 1 16,7 2 0-16,3-2 0 0,-3-2 0 16,-5-6-1-16,3-1 1 15,9 3 0-15,2-3 1 16,-3 1-1-16,0-1 0 15,-1-1-3-15,5 0 1 16,6 1-2-16,3-1 0 16,-3-2 1-16,4-1 0 15,8 1 0-15,-4 2 0 16,-3-8 0-16,2 5 0 16,11 3-1-16,-5 1 0 15,-7 1 0-15,0-6 0 16,5 2 0-16,-4 2 0 15,-11-2-1-15,0 2 0 16,7-4 0-16,-3 2 0 16,-9-1-1-16,-7-1 0 15,-9-5-1-15,-5 2 1 0,-6 0-1 16,-6 1 1 0,-10 1-1-16,-8-2 0 0,-9 3 0 15,-5-1 1-15,-6 1 1 16,-6 1 0-16,-5-1-1 15,-4 0 1-15,-2 1-2 16,-4-11 0-16,-3-6-3 16,-6-4 0-16,11 29-2261 15</inkml:trace>
  <inkml:trace contextRef="#ctx0" brushRef="#br0" timeOffset="57287.44">17944 5683 1108 0,'0'0'0'0,"32"0"27"16,-2 0 1-16,2 0 40 16,-2 0 1-16,-4 0 5 0,-3 0 1 15,5-8-23-15,2 4 1 16,-7 8-30-16,3 4 0 15,6 1 1-15,7 3 0 16,3 0-1-16,6-2 0 16,7 1-3-16,1-3 1 15,-1-2 3-15,0 1 0 16,3-2-2-16,9 2 0 16,7 1-4-16,7-4 0 15,2-8-3-15,2 1 0 16,3-2-2-16,5 1 0 15,11-3-2-15,6-1 0 16,-6-6 1-16,2 2 0 16,13 0 1-16,3 5 0 15,-4 5-1-15,1 2 0 16,0 2-1-16,0 5 0 0,-1 5 9 16,-2-4 0-16,2-4 2 15,6 4 0-15,1 1 4 16,0 0 0-16,-3-6-2 15,2 6 0-15,11 6-3 16,-1-6 1-16,-10-5-5 16,1-4 0-16,6 13-3 15,1 3 1-15,-5-7-3 16,2-4 1-16,-2-3 0 0,12 3 0 16,6-2 2-1,-1-3 1-15,-13-7 2 16,5 2 0-16,7 5 0 0,-1-3 0 15,-6-1-3-15,-2-1 1 16,-3-2-3-16,-1 2 1 16,1 5 5-16,-9 0 1 15,-11 0 1-15,-4 0 1 16,1 0 1-16,-13 0 0 16,-5-7-2-16,-7 2 1 15,-9 5-3-15,-3-5 1 16,1 1-4-16,-5-1 1 15,-5 1 3-15,-8-2 0 16,-4-3 1-16,-15 4 1 16,-7-2-2-16,-5 2 0 15,-3-2-1-15,-4 1 0 16,-2-2-3-16,-4-3 0 16,-10 11-1-16,9-8 1 15,-9 8-3-15,7-12 1 0,-7 12 0 16,5-9 0-16,-5 9-2 15,4-9 1-15,-1 4-2 16,3-5 1-16,4-1-2 16,3 1 1-16,1 1-4 15,5 1 0-15,11-4-7 16,4-6 1-16,-34 18-2360 16</inkml:trace>
  <inkml:trace contextRef="#ctx0" brushRef="#br0" timeOffset="158537.66">17233 6559 1243 0,'0'0'0'16,"16"28"31"-16,0-3 1 0,2 1 37 15,-3-3 1-15,-4-9-10 16,-2-7 0-16,1-4-25 16,6-3 1-16,0-2-15 15,5-3 1-15,6-3-8 16,6 1 1-16,8 5-3 15,7-5 1-15,3-5 5 16,2-2 0-16,-8-2 2 16,1-1 0-16,0 2 2 15,7-3 0-15,9 6-4 0,7-5 1 16,6-2 3-16,3 2 0 16,-9-1-2-16,1 6 1 15,3-3 0-15,-1 2 1 16,-3 5 0-16,-2 1 1 15,-12 2-5-15,3 1 1 16,0 2 0-16,2 2 1 16,7 2 0-16,-2 2 1 15,1-4-2-15,-3 0 1 16,-10-4-6-16,2 2 1 16,8 4-3-16,1 2 1 15,-1 1-4-15,-3 5 1 16,-3 2-3-16,-3 2 1 15,1 2-2-15,0-2 0 16,3 1-2-16,4 2 1 16,6 3 0-16,-4-3 0 15,-6-2-1-15,0 6 0 0,-1 0 0 16,4 1 1-16,3 1 0 16,5-1 0-16,-1-3-2 15,0-5 1-15,-5 2 0 16,2-4 0-16,4 0-2 15,5 2 1-15,9 5 0 16,-2-2 1-16,-3-5-2 16,-1-3 1-16,10 3 1 15,-1-3 0-15,2 3 0 16,2-5 1-16,0-2 0 0,6-5 1 16,4 5 1-16,2-1 0 15,-3-4 2-15,5 0 0 16,6 0 0-16,6 0 1 15,2-5 1-15,6-4 0 16,3 2-2-16,2-2 0 16,5 2-1-16,0 2 1 15,-2-2-1-15,6-1 1 16,13-1-1-16,1 0 0 16,-4-5 0-16,2 2 0 15,3 0-1-15,10 2 0 16,4 5 0-16,3-4 0 15,-3-7 0-15,-3 3 0 16,0-6 0-16,2 5 0 16,3-7 0-16,4 2 0 15,2 5-1-15,-4 2 0 0,-2 0-1 16,-6 3 0 0,-8-6-1-16,-3-1 1 0,1 7-1 15,0 1 1-15,-3-1-1 16,-1 0 0-16,-8-6-1 15,-2 1 1-15,2 2-1 16,-2-4 0-16,3 1-1 16,-7-4 1-16,-4 0-1 15,-4 3 0-15,-4 6 0 0,-13-2 1 16,-8-1 0-16,-8-2 0 16,-15 1 1-16,-10 4 0 15,-11 4 0-15,-16 0 1 16,-15 0 0-16,-13-2 1 15,-9-4 0-15,-14-6 0 16,-17-11 0-16,-15-4 1 16,-12 5-2-16,-10 1 1 15,-9 4-2-15,-11-1 1 16,-13 7 0-16,-4-2 0 16,-8 5-2-16,-8-2 1 15,-11-5-2-15,-9 4 1 16,-3 5-1-16,-15 0 0 15,-8-4 0-15,-11 2 0 16,-9 2 0-16,-13 4 0 16,-8-4-1-16,-12 3 0 15,-2-2 0-15,-11 6 0 16,-1-2-1-16,-2 6 1 0,-6-3-1 16,1-1 1-16,-4 2-1 15,-3 3 1-15,-4 0-1 16,0 0 0-16,-5-6 0 15,3-1 0-15,-3-6 0 16,3-1 0-16,0 0 0 16,0 2 0-16,-3 3 0 15,4-3 0-15,2 0 0 16,3-2 0-16,7-2 0 16,-3-3 0-16,1-1 0 0,-2 1 0 15,8 5 0-15,-3 0 0 16,-1 2 0-16,3-2 0 15,0 7 0-15,4-2 0 16,-4 1 0-16,9 4 0 16,0 4 0-16,5 4 0 15,4 1 0-15,3 4 0 16,8 6 0-16,10 2 0 16,10 8 0-16,29-1 0 15,19 5 0-15,18 1 0 16,14-3 0-16,19-6 0 15,13 0 0-15,15 3 0 16,26-1-1-16,17 4 0 16,14 6-3-16,21 9 0 15,19-1-3-15,24 1 1 16,12 3-3-16,19 0 0 16,14 0-1-16,18-7 1 0,21-14-2 15,16-3 0-15,25-5-1 16,18-6 0-16,4-3 2 15,11-7 0-15,-3-4 2 16,-7 1 0-16,-9 1 2 16,-11-1 0-16,-14 3 1 15,-21 3 0-15,-18 2-3 16,-12-1 1-16,-127-4-1994 16</inkml:trace>
  <inkml:trace contextRef="#ctx0" brushRef="#br0" timeOffset="177715.69">29829 6806 783 0,'0'0'0'0,"0"0"5"15,-12-29 0-15,8 22-3 16,-1-2 0-16,-6-6-4 16,-1 1 0-16,-2-2-7 15,-2-1 0-15,-2-12-4 16,3 4 0-16,2 10-11 15,-3 4 0-15,16 11-502 16</inkml:trace>
  <inkml:trace contextRef="#ctx0" brushRef="#br0" timeOffset="179136.78">29378 6696 795 0,'0'0'0'16,"-20"6"-12"-16,-3 3 1 15,-5-5-11-15,-5 1 1 16,-5-2 20-16,-4-3 0 16,-5 0 11-16,-3-3 0 15,2-2 30-15,-4-2 1 16,-12 5 38-16,-8 0 0 16,-8 0-4-16,-4-1 1 15,-3 3-14-15,-6 3 0 16,-13-6-11-16,-2 0 1 15,3 6-13-15,-7-3 1 0,-9 0-2 16,-1-3 1-16,2 9-4 16,-7-2 1-16,-5-6-8 15,-4 0 1-15,2-1-5 16,-2 3 0-16,-2 3-6 16,-8-6 1-16,-9-6-2 15,-6 1 1-15,1 1-4 16,-1 2 1-16,-4 1-2 15,-5-1 0-15,1-11-2 0,-11 1 0 16,-7-3-4-16,2 5 1 16,-2 6-1-16,-2 2 0 15,-5-2-2-15,-4 1 1 16,3 6-2-16,-10 6 1 16,-10 6-1-16,-7 0 0 15,-4-4-1-15,-3 5 1 16,-1 0-2-16,-1 6 1 15,2 2-1-15,-8 0 1 16,8 0-1-16,0-6 0 16,1 3 0-16,3 2 0 15,-1 5-1-15,9-1 0 16,5-3-1-16,4 3 1 16,0 2-1-16,0 2 1 15,1 1-1-15,3 4 1 16,10-2-1-16,1 2 0 15,3-5 0-15,5 4 0 16,5 1 0-16,9 9 0 0,15-1 0 16,8 4 0-16,4 0 0 15,10 6 0-15,5-1 0 16,12 7 0-16,13 2 0 16,14 1 0-16,11-6 0 15,7 3 0-15,8-7 0 16,15 0 0-16,24-1 0 15,20-4 0-15,26-2-1 16,20-1 1-16,17-6-1 0,12-3 1 16,12-5-2-16,13-6 1 15,14 1-1-15,11-3 1 16,7-1-2-16,2 0 1 16,8 2-3-16,12 0 1 15,20-4-2-15,16 2 1 16,13-5 1-16,5 2 0 15,10-3 1-15,7-2 1 16,3-9 1-16,10-2 1 16,6-2 0-16,3-2 0 15,9-8 1-15,-3 0 1 16,-4-2 2-16,4 2 0 16,-4 2 3-16,6-1 0 15,6-1 2-15,7 0 0 16,7 0 0-16,1 3 1 15,-1 1-2-15,-2 1 0 16,-5 3-2-16,-2 3 1 0,-3-3-1 16,-4 4 1-16,-7 4-2 15,1-3 1-15,-2 3-2 16,-1-1 1-16,-2-6-1 16,6-2 1-16,-4 1-1 15,2-3 0-15,3-1 1 16,-4-6 1-16,-6-3 0 15,-6-4 0-15,1-2 2 16,-2-3 0-16,-1-7 3 16,-6 1 1-16,-2-8 1 15,-12-2 1-15,-15 4 0 0,-10-3 1 16,-8-6 2-16,-17 0 0 16,-7 0 0-16,-21-3 0 15,-19-3 4-15,-15-10 1 16,-10 3 0-16,-16 1 1 15,-14-7-2-15,-16-5 0 16,-14-3-4-16,-14-4 1 16,-17-3-2-16,-17 4 1 15,-16 5-1-15,-20-3 0 16,-24 4-2-16,-22 2 0 16,-27 3-3-16,-38 8 0 15,-43 7-3-15,-51 12 1 16,-50 9-3-16,-58 11 1 15,-56 19-2-15,-60 19 0 16,-46 17-1-16,-43 28 0 0,-38 30-4 16,-23 15 0-16,633-109-1905 15</inkml:trace>
  <inkml:trace contextRef="#ctx0" brushRef="#br0" timeOffset="188837.54">24569 8594 1131 0,'0'0'0'16,"0"0"23"-16,0 0 1 15,0 0 28-15,0 0 1 16,0 0 5-16,4-17 1 16,5 5-20-16,3-2 0 15,0 2-18-15,1 3 1 16,-5 2-1-16,7 4 0 0,7 1 2 15,7 2 1-15,2 5-1 16,3-2 1-16,3 3-3 16,4-3 1-16,-3-1-4 15,5 0 0-15,3-1-3 16,6 3 0-16,10-4 8 16,5 0 0-16,11 0 11 15,1-4 1-15,-1-1 3 16,1-2 1-16,8 9 1 15,1 3 1-15,-3-5-4 16,-4 4 1-16,-4 4-6 0,3 1 0 16,6 3 0-16,0 0 0 15,-6 0-6-15,3-1 0 16,5-1-4-16,4 0 1 16,5 1-3-16,1-3 0 15,1-6-4-15,7 0 1 16,9 1-5-16,1 3 1 15,1-6-2-15,-3 0 0 16,6 0-3-16,-2 3 0 16,-3 2 0-16,-2 2 0 15,2 3 1-15,-1 1 0 16,1-2 9-16,-4-1 0 16,-3-3-1-16,-4 2 0 15,-7 2 7-15,-4-4 0 16,-1 2 6-16,-7-2 0 0,-13-5-2 15,-9-3 1-15,-10-6-7 16,-9 4 1-16,-7-2-1 16,-8 2 1-16,-8 1-3 15,-5 1 0-15,-4 1-4 16,-5-1 1-16,-7 3-6 16,0 0 0-16,2-7-7 15,-11 0 1-15,-9-4-5 16,-10-1 0-16,28 12-2204 15</inkml:trace>
  <inkml:trace contextRef="#ctx0" brushRef="#br0" timeOffset="190337.45">17508 9257 1310 0,'0'0'0'0,"53"-9"27"16,-3 6 0-16,4-3 36 16,1 1 0-16,3-3-13 15,6-3 0-15,5-1-11 16,5 0 1-16,5-4-9 15,-3 4 1-15,-6 2-4 16,4 0 1-16,13 1 6 0,1 2 0 16,-1 0-1-16,-6 4 0 15,7-1-3-15,4 1 0 16,8-1-6-16,-3 2 1 16,0 2 1-16,0 0 1 15,16 0-2-15,-4 0 0 16,-5-3 2-16,6 0 0 15,6 1-6-15,-1 2 0 16,-6 3-3-16,2 2 1 16,8 4-4-16,-3-2 1 15,-15 0-2-15,6 0 1 16,6 2-1-16,0 3 1 16,-9 3-1-16,4 1 1 15,12 3-3-15,-1 0 1 16,-6-7-2-16,2 2 1 15,14 1-4-15,-8-1 1 16,-2-2 0-16,2 0 1 0,1 4-1 16,5-2 0-16,-2-4-1 15,-1-1 1-15,-1-6-3 16,6 6 1-16,2 1 1 16,-1-3 0-16,-3-3-1 15,7-2 1-15,13-1-1 16,1 1 1-16,-4-4-1 15,1-5 1-15,0 0 1 16,5 1 0-16,14 2 0 16,0 1 0-16,-6 3-2 0,-4-6 0 15,-1 3 0-15,3-4 0 16,2 4-2-16,3 3 1 16,1 6-2-16,-5 3 0 15,-7 0-1-15,-2-2 1 16,0-4-1-16,-1 2 1 15,1 2-1-15,-3-2 0 16,-6-3 1-16,-3 0 1 16,1 1 0-16,-3-1 0 15,-5-4 0-15,-9-1 1 16,-2-1 0-16,-5 1 0 16,-5-2 3-16,-6 1 0 15,-1 4 2-15,-10 0 0 16,-15-3-1-16,-9-1 1 15,-9 4 2-15,-10 4 1 16,-11 3-2-16,-9-4 1 0,-7-1-2 16,-1-2 0-16,-6 0-1 15,-2 3 0-15,1-3-1 16,-5-3 0-16,-8 3-5 16,11-3 1-16,-4 1-6 15,2-5 1-15,-2 2-5 16,-7-21 0-16,0 26-2240 15</inkml:trace>
  <inkml:trace contextRef="#ctx0" brushRef="#br0" timeOffset="191738.49">17873 9951 1175 0,'20'0'0'0,"24"-5"28"15,11 3 1-15,3 5 30 16,2 4 1-16,-2 2-9 16,4-1 1-16,10-4-11 15,4-2 0-15,7-1-14 16,2 1 0-16,-11 2 3 16,7-4 1-16,12 1 0 0,2 1 0 15,4 2-3-15,0 1 1 16,14 3-5-16,0-1 1 15,-6 2 1-15,8 0 1 16,12-6 6-16,2 2 1 16,-6 4 3-16,4 0 0 15,7-3-5-15,2 3 1 16,-5 3-3-16,5 0 0 16,-1 0-8-16,12 2 1 15,8 2 1-15,-2-4 1 16,-3 0 1-16,0-2 1 15,11 1-1-15,6-2 0 16,4-6-3-16,15-1 0 16,4 1-5-16,-1-1 1 0,1-4-2 15,4-3 1-15,2-2-2 16,7 0 1-16,3 5-1 16,1-5 1-16,1-1-1 15,-3 3 0-15,-1-1 4 16,-3 5 1-16,-5-3 3 15,2 3 0-15,-1 2 1 16,2 1 0-16,-3-4-3 16,-9-3 1-16,-7 2-3 15,-16 3 1-15,-14 1-4 16,-3 1 0-16,-8-4 1 0,-14-1 0 16,-17-6 1-16,-9 6 1 15,-6-2 3-15,-10 1 1 16,-18 1 2-16,-17-6 1 15,-16 4-1-15,-10-2 1 16,-2-2-4-16,-6-3 1 16,-2 0-3-16,1-2 0 15,-1 2 0-15,-5 0 1 16,-2 2-3-16,-1-1 1 16,-1 1-2-16,-1 1 1 15,0 0-3-15,0 4 0 16,-2 5-5-16,0-8 1 15,1-3-5-15,7-4 1 16,6-8-7-16,12-8 1 16,-26 31-2493-16</inkml:trace>
  <inkml:trace contextRef="#ctx0" brushRef="#br0" timeOffset="-159690.98">18613 9991 1366 0,'0'0'0'15,"-20"-20"45"-15,-1 0 0 16,-5-6 42-16,-6 3 0 16,-18 1-24-16,-3 6 1 0,-3 2-36 15,-4 7 0-15,0 7-13 16,-7 6 0-16,-7 4-5 16,-2 7 0-16,-1 4-2 15,-1 8 1-15,14 4-4 16,8-1 1-16,7 2-4 15,3 1 1-15,5 1-1 16,9 4 0-16,9 1-1 0,9-6 1 16,9-7-2-1,9-1 1-15,4 8-1 0,8 7 1 16,7 3-1-16,0 8 1 16,7 16 0-16,-2 6 1 15,-8 17 0-15,-3 10 0 16,-1 8 1-16,-5 10 0 15,-2 1 1-15,-6 4 0 16,-3 4 0-16,-3 1 1 16,-3-2 0-16,-1 0 0 15,-3 9 1-15,-8 5 0 16,-5-2-1-16,-3-3 0 16,-1-13 0-16,-1-1 1 15,-2-5 1-15,2-7 0 16,1-11 3-16,3-8 1 15,1-6-1-15,2-6 1 16,-1-6-1-16,3-8 1 0,-2-4-1 16,7-8 0-16,1-7-2 15,6-7 0-15,0-18 4 16,6-3 1-16,-3 0 9 16,2-3 0-16,4-6 4 15,3 0 1-15,4 3 3 16,12-3 0-16,13-7-2 15,22-6 1-15,25-7-2 16,20-6 0-16,22-3-2 16,24-7 1-16,20 0 2 15,33-3 0-15,34-1-4 0,15 4 0 16,8 4-14-16,-8 8 0 16,-16 9-6-16,-20 3 1 15,-213 2-1932-15</inkml:trace>
  <inkml:trace contextRef="#ctx0" brushRef="#br0" timeOffset="-157792.69">18267 13934 1366 0,'0'0'0'0,"0"0"51"15,0 0 1-15,0 0 41 16,-20-8 0-16,3 4-28 16,-11 1 1-16,-6-4-35 15,-8-5 0-15,-16-2-15 16,-6-2 1-16,-8 1-6 16,3 3 0-16,4 5-2 0,-1 2 1 15,-1 1-3-15,-1 2 1 16,1-1-1-16,3 6 0 15,11 6-1-15,7 3 0 16,7-5-2-16,8 2 0 16,11 3-1-16,6 5 0 15,-2 6-1-15,9 6 1 16,13 9-1-16,2 9 0 16,6 13 0-16,4 8 0 15,0 12-1-15,-4 18 0 16,-5 27 0-16,-6 27 0 15,-6 32 0-15,-6 42 0 16,-5 32 0-16,-4 14 0 16,-5 10 2-16,0-9 1 15,6-13 1-15,-1-28 1 16,6-31 2-16,1-35 0 16,4-28 3-16,11-29 1 0,11-26 1 15,14-22 1-15,13-21 0 16,29-20 1-16,33-13-2 15,26-12 1-15,24-9 10 16,36-7 1-16,34 1 5 16,27 8 1-16,20 6 1 15,8 12 1-15,1 9 3 16,4 15 1-16,6 8-5 16,2 10 0-16,7 7-11 15,-1 1 1-15,0-1-7 0,-11-18 0 16,-287-37-1908-16</inkml:trace>
</inkml:ink>
</file>

<file path=ppt/ink/ink4.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1-17T16:22:38.909"/>
    </inkml:context>
    <inkml:brush xml:id="br0">
      <inkml:brushProperty name="width" value="0.05292" units="cm"/>
      <inkml:brushProperty name="height" value="0.05292" units="cm"/>
      <inkml:brushProperty name="color" value="#FF0000"/>
    </inkml:brush>
  </inkml:definitions>
  <inkml:trace contextRef="#ctx0" brushRef="#br0">14603 5834 1287 0,'0'0'0'16,"0"0"34"-16,16 27 0 16,-9-21 40-16,2-3 0 15,5 1-8-15,9-1 0 16,5-6-8-16,8-1 0 15,8 1-39-15,1 1 1 16,1-5 6-16,4-2 1 0,-1 1-2 16,-5 1 1-1,-1-2-2-15,-5 0 0 0,3 4 0 16,1 2 1-16,2 3-3 16,-1 0 0-16,-1 7-4 15,0 1 0-15,-5-2 1 16,-3-3 0-16,-9-3-3 15,1 0 0-15,6 3-2 16,0 3 0-16,3-1 2 0,-2 2 0 16,6 1 0-16,2 1 0 15,5-2 0-15,-4-2 0 16,0 0 0-16,-1 2 0 16,-2-3 0-16,-1-3 0 15,3-2-2-15,0 1 0 16,1 0 4-16,6 5 1 15,-3 4 1-15,5-1 1 16,-1-1-2-16,-3-3 1 16,-5-4-4-16,1 0 1 15,6 0-3-15,1 1 1 16,7 6-3-16,3-3 1 16,2 4-2-16,-2-4 0 15,-3 1-1-15,0-1 0 16,-1 1 1-16,9 3 0 15,4 4-1-15,3 1 1 16,-6-1 1-16,-3-4 0 0,0-4-1 16,1 1 0-16,8 2-1 15,1-2 1-15,4-1 2 16,-4 1 1-16,-5-2-4 16,0-3 1-16,0 0 0 15,6 0 1-15,4 0 0 16,-1 0 1-16,-7-5-2 15,-2 3 1-15,2 2-1 16,3 0 0-16,7 0-1 0,1 0 0 16,-4-1-2-16,-2-3 0 15,0 4 0-15,3 0 0 16,6 4-2-16,-2-4 1 16,-5 0-2-16,0 1 1 15,-2 3-3-15,6-1 1 16,1-6-2-16,0-1 1 15,-9 3 1-15,1-3 0 16,-1-1 0-16,9-4 1 16,2 6 0-16,-2-4 1 15,-2-3-3-15,4-1 1 16,9 2-1-16,0 4 0 16,-6-3-1-16,-5 4 1 15,-3-3-2-15,5 6 1 16,7 1 0-16,-2 0 1 15,-9 0 0-15,-1-4 1 16,-2-1 0-16,3 3 0 16,4 0 0-16,-2-1 0 0,-5-4 1 15,0 2 1-15,-4 1 0 16,1 3 0-16,1-3-1 16,-4 1 1-16,-5-1 0 15,-5 3 0-15,-3 1-1 16,5 0 0-16,-1 1 0 15,1 3 0-15,0-1 2 16,-6 1 0-16,-5-8-1 0,-1 4 0 16,-1 0-1-16,2 4 0 15,-1 1 0-15,-1-2 1 16,6 1-1-16,-6 1 1 16,-5-2 0-16,-1-3 0 15,-3 0 2-15,1 0 0 16,-1-3 0-16,3-1 0 15,1 1-1-15,0 1 0 16,-4 2 0-16,1 0 0 16,-2 0-1-16,-2 0 0 15,2 0-1-15,-1 0 0 16,0-3 0-16,-1-1 0 16,3 3-1-16,2-3 1 15,4 4-2-15,0-3 1 16,2 3-1-16,-1 0 0 15,-1-2-1-15,-2-1 1 16,-1-1-1-16,3 1 1 0,3 1 0 16,4-2 0-1,2 4 0-15,1 4 1 0,2-8 0 16,2 1 0-16,-7-2 0 16,2 1 0-16,1 1-1 15,6 1 1-15,10-1-1 16,-3-1 0-16,-4 1-2 15,-1 1 1-15,1-1-1 16,4-3 1-16,0 3-1 16,1-1 0-16,1 1 0 0,-1 1 0 15,4-5 0-15,1 2 1 16,6 5-1-16,0-3 1 16,3-4-1-16,-1 2 1 15,-1-4 0-15,0 0 0 16,5 6 0-16,-2 3 0 15,-1-5-1-15,1 5 1 16,0-4-1-16,3-1 1 16,5 1-1-16,-1 1 1 15,-4 0-1-15,2-1 1 16,5 2-1-16,-1-1 0 16,-1-2 0-16,-3 1 0 15,4 1 0-15,3 1 0 16,3 0 0-16,-1 1 0 15,-2 1 0-15,5-4 0 16,6 4-1-16,0-3 1 16,-3 1-1-16,1-2 1 15,5-1-1-15,1-2 1 0,-3 0 0 16,0 2 0-16,2 2 0 16,4 1 0-16,-4-1 0 15,0 3 1-15,6 0-1 16,-3-4 1-16,1-1 0 15,-2 1 0-15,-2-1 0 16,-5 5 0-16,-6-3 0 16,-1 3 0-16,-4 0 0 15,-5 0 1-15,-7 3-1 0,-7-3 1 16,-12 2-1-16,-8-2 0 16,-7 0 0-16,-10 0 0 15,-18 0 0-15,-6-2 1 16,-5-1-1-16,-3 3 0 15,-7 0 0-15,9 0 0 16,-9 0 0-16,0 0 0 16,0 0-1-16,0 0 1 15,0 0-1-15,-7 3 1 16,-2-3-1-16,-3 0 0 16,-2 0-1-16,-4-3 0 15,-7-4-1-15,-5-5 0 16,-3-9-10-16,3-1 0 15,30 22-2550-15</inkml:trace>
  <inkml:trace contextRef="#ctx0" brushRef="#br0" timeOffset="5199.78">23289 6538 1231 0,'0'0'0'0,"49"-17"19"16,-5 1 0-16,7-5 31 0,2 1 0 15,0-1 0 1,2-3 1-16,10 3-11 0,9 5 1 16,13 2-14-16,1 2 0 15,9 4-4-15,9 1 0 16,21 7-3-16,12 3 1 15,7-3 0-15,8 4 0 16,12-3 0-16,15 1 1 16,8 3-4-16,12-1 0 15,7-2 13-15,9 1 1 16,9-3 7-16,12 0 0 16,11 0 1-16,8 3 1 15,6-3-6-15,-5 2 0 16,-4 0-1-16,-9-2 0 15,-3 0-2-15,-11 0 1 16,-14 0-4-16,-20-2 1 16,-20 0-3-16,-13-1 1 0,-15 3-2 15,-13 0 0-15,-21-9 4 16,-13 9 1-16,-10 0 3 16,-9-3 0-16,-11-2-1 15,-14-4 1-15,-19 0-6 16,-12 2 0-16,-10-1-4 15,-6-4 0-15,-8 0-3 16,-6-4 0-16,-8 2-2 16,-10 2 0-16,-11 0-3 15,-10-2 0-15,-13-1-15 0,-12-6 0 16,67 21-2115-16</inkml:trace>
  <inkml:trace contextRef="#ctx0" brushRef="#br0" timeOffset="6485.61">3641 7805 1310 0,'0'0'0'0,"44"-7"32"16,-7 2 1-16,5-2 36 15,6 0 0-15,3 0-17 16,11-7 1-16,6 0-13 0,10 0 1 16,1-3-22-16,8 5 1 15,12 5-7-15,5 2 1 16,9 1-6-16,14 1 0 15,12 1 3-15,6 0 1 16,8 1 2-16,9-6 1 16,9 2 9-16,8-2 0 15,18 5 7-15,11-5 1 16,15-2 0-16,18-4 1 16,13-3-3-16,18-5 1 15,15 2-6-15,13-3 1 16,5-8-4-16,8-1 1 15,8-2-4-15,7 4 1 16,16 5-4-16,-6 3 1 16,-4 4 5-16,1 1 0 0,9 6-1 15,-7 3 0-15,-11 5 3 16,-5 2 0-16,0 5 6 16,-11 0 0-16,-11 2-2 15,-21 2 1-15,-11 3 6 16,-10 4 1-16,-17 3 2 15,-18 0 0-15,-15-2-5 16,-17-1 0-16,-8-3-3 16,-20-1 0-16,-14-1 0 15,-21-2 0-15,-10-4-5 0,-20-2 1 16,-9-6-2-16,-14-4 1 16,-3-2-1-16,-11 0 0 15,-15 4-3-15,-9-2 1 16,-12 2 0-16,-8 0 0 15,-3 2-2-15,-8-1 0 16,-5 4-1-16,9-5 0 16,-9 5-1-16,0 0 0 15,0-7-3-15,0 7 1 16,-4-14-3-16,2 4 1 16,-1-1-4-16,1-1 0 15,4-3-9-15,10-10 1 16,-12 25-2441-16</inkml:trace>
</inkml:ink>
</file>

<file path=ppt/ink/ink5.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1-17T16:25:09.076"/>
    </inkml:context>
    <inkml:brush xml:id="br0">
      <inkml:brushProperty name="width" value="0.05292" units="cm"/>
      <inkml:brushProperty name="height" value="0.05292" units="cm"/>
      <inkml:brushProperty name="color" value="#FF0000"/>
    </inkml:brush>
  </inkml:definitions>
  <inkml:trace contextRef="#ctx0" brushRef="#br0">2277 4589 1321 0,'5'-15'0'0,"8"-21"36"0,-4 6 0 16,-8 21 64-16,-1 9 1 15,-10 21-17-15,-8 3 0 16,-8 6-37-16,-3 3 1 16,3 0-23-16,0 8 1 15,6 9-3-15,6 11 1 16,2 6-6-16,-2 11 0 15,1 12-3-15,-1 9 0 16,-3 20-4-16,2 18 0 16,-2 8-3-16,-3 20 1 15,-1 17-3-15,2 15 1 0,-2 9-1 16,7 8 1-16,-1-1-2 16,3 9 0-16,7 1-1 15,5 7 1-15,0 5-1 16,0 18 1-16,3 7-2 15,-3 8 0-15,-3 9-1 16,3 7 1-16,-4 5 0 16,2 17 0-16,-6 11 0 15,-5-2 1-15,-4 1-1 16,-1 6 1-16,2 2 0 16,-1-4 0-16,-1-9-1 0,0-3 1 15,8-5 0-15,-3-5 0 16,8-12-2-16,-4-6 1 15,0-7 0-15,4-15 0 16,2-16 0-16,-1-4 1 16,4-8 1-16,4-16 1 15,1-13 1-15,0-16 1 16,7-8 1-16,1-15 1 16,-3-4 5-16,3-8 0 15,1 1 3-15,0-14 0 16,-2-7 0-16,-1-13 1 15,1-6-1-15,2-16 0 16,9-15-3-16,-2-13 1 16,4-15-3-16,2-12 1 15,-6-12-4-15,2-13 0 16,3-8-2-16,-1-3 0 0,5-6-1 16,3-3 1-16,6-6-2 15,2-1 0-15,8-2 0 16,-3-1 0-16,0 3 0 15,-6 1 0-15,1-1 0 16,0 0 1-16,4 0-2 16,12 3 1-16,12 4-2 15,3-2 0-15,-3-3-2 16,1 3 0-16,3 3 0 16,8 3 0-16,14-1-1 0,4 0 0 15,-7 0-1-15,10 2 1 16,11 4-1-16,5 1 0 15,-5 2 0-15,5 3 0 16,13 3 0-16,4-1 0 16,-1 1 0-16,8 3 0 15,2 1 0-15,13-1 0 16,14-2 0-16,-1 3 0 16,1 2-1-16,3-3 1 15,-1-8-1-15,7-1 1 16,5 2-1-16,0 0 1 15,11 1-2-15,11 2 0 16,1-2-2-16,3-1 0 16,6 0-1-16,4 1 0 15,5 1-1-15,-4-3 0 16,7-1 0-16,6-2 0 16,-1-3-1-16,15 0 1 0,2 1-3 15,4-1 1-15,6-4-1 16,6-1 1-16,8-1-2 15,5 1 0-15,1-1 1 16,-6 1 1-16,5-1 1 16,4 4 0-16,9 6 2 15,11-1 1-15,4 2 0 16,-6-2 1-16,-6-5 0 16,4 0 0-16,12 2 0 0,8-1 1 15,-5-1 0-15,1-1 0 16,0-3 0-16,12 2 0 15,9 6 1-15,-4-6 0 16,-12-6 0-16,11-3 1 16,10 1-1-16,0 3 1 15,-10 0 0-15,5 3 0 16,10 4 0-16,-6 2 0 16,-3-4 0-16,5 2 0 15,-1 6 0-15,-7-3 0 16,-11-3 0-16,-3 5 0 15,6 6 1-15,-4-4 1 16,-11-7 1-16,5-2 1 16,3-2 2-16,1-1 0 15,-4-3 1-15,-3-5 0 16,2-2 1-16,1-2 0 0,15-2-2 16,-15 1 1-16,-15 1-2 15,-7 1 1-15,4 1-2 16,5 3 1-16,-3 1-1 15,-2 1 1-15,-8 1-1 16,-2 2 0-16,4 4-1 16,-6-1 1-16,-5 3 0 15,-6 2 0-15,-5 5-1 16,-17-1 1-16,-9-2 0 16,-8 4 0-16,-8 4 0 0,-10-1 1 15,-16-5 0-15,-8-3 0 16,-4-4-1-16,-11 0 1 15,-11 2-1-15,-12 2 0 16,0-2 0-16,-7-5 1 16,-9-5 0-16,-12-1 0 15,-13 4 0-15,-8 0 1 16,-6-1-3-16,-5-3 1 16,-16 1-1-16,-10 1 0 15,-15 1-1-15,-15-1 1 16,-18 2 0-16,-9 0 0 15,-5 0-2-15,-6-3 0 16,-1-7-1-16,-2-4 0 16,0-2-3-16,-2-3 1 15,1-1-4-15,-3-5 1 16,-1 0-5-16,-2-5 0 16,-2-6-2-16,-2-4 0 15,-1-3 4-15,0-5 1 0,-1-13 4 16,1-8 1-16,0-14 2 15,5-10 0-15,5-15 1 16,5-9 1-16,6-15 3 16,2-16 1-16,1-25 1 15,4-19 1-15,3-18 3 16,1-8 1-16,-1-5 5 16,4-10 0-16,5-13 1 15,-1-5 0-15,-3-8 0 16,-1-11 0-16,-5-7-3 0,-4-3 1 15,-2-6-5-15,-4-10 1 16,-8-6-3-16,-2-8 0 16,4-7-2-16,-4-1 0 15,-5 3-1-15,-2 0 1 16,0 0 0-16,4 0 1 16,5 9 1-16,-4 0 1 15,1 7 1-15,-4 8 0 16,-4 14 0-16,-5 7 0 15,-1 9 3-15,-5 12 0 16,-1 10-3-16,-3 14 0 16,-2 13-2-16,-4 18 0 15,-3 14-3-15,-2 26 0 16,0 14-3-16,0 19 1 16,0 12-2-16,3 15 1 15,1 11-1-15,-1 7 0 16,2 14-2-16,4 10 0 0,2 6-1 15,-4 8 1-15,-4 15-2 16,-8 6 0-16,-13 8-5 16,-8 8 1-16,-13-1-7 15,-7 1 0-15,-11 4-3 16,-13-5 1-16,-15-3-4 16,-14-5 1-16,-12-2 2 15,-25 2 0-15,-26-4 0 16,-20 0 0-16,-22-3 2 15,-21-2 0-15,-22 2 0 0,-19-6 0 16,-20-6-1-16,-19-2 1 16,-19 2 3-16,-17-1 0 15,-26 4 5-15,-10-1 0 16,-17-6 3-16,-6-2 1 16,-4-3 0-16,-11-1 1 15,-19-6 0-15,-7-2 0 16,-3-1 0-16,-8 1 1 15,-15 0 0-15,-6 9 0 16,-9 9 0-16,-5 1 0 16,-14 4 0-16,-1 5 0 15,-3 2 0-15,-19 3 0 16,-5-6 0-16,12 4 0 16,9 2 0-16,-3-3 0 15,-10-4 0-15,3 6 0 16,2-2 0-16,-2 5 0 0,-6 5 0 15,-2 2 0-15,-3 7 0 16,-11 5 0-16,-19 8 0 16,0 1 1-16,1 3-1 15,-11 9 1-15,-36 5 0 16,-4 7 1-16,-3 8-1 16,-2 4 1-16,-3 0-1 15,-1 9 0-15,-3 8-1 16,13 25 1-16,15 20-1 15,39 28 0-15,41 22-1 0,29 29 1 16,43 28-4-16,27 25 1 16,-544 290 3-16</inkml:trace>
</inkml:ink>
</file>

<file path=ppt/ink/ink6.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1-17T16:28:08.460"/>
    </inkml:context>
    <inkml:brush xml:id="br0">
      <inkml:brushProperty name="width" value="0.05292" units="cm"/>
      <inkml:brushProperty name="height" value="0.05292" units="cm"/>
      <inkml:brushProperty name="color" value="#FF0000"/>
    </inkml:brush>
  </inkml:definitions>
  <inkml:trace contextRef="#ctx0" brushRef="#br0">2291 3274 1220 0,'0'0'0'0,"-19"-21"39"0,7 8 1 16,6 6 40-16,3-2 1 15,3 9-21 1,-6-12 1-16,-6 3-31 0,1 1 1 16,3 4-11-16,-6 4 1 15,-8 5-5-15,-1 16 0 16,1 19-1-16,4 10 0 15,0 11-4-15,4 13 1 16,5 18-4-16,-1 6 1 16,-3 15-2-16,5 13 0 15,-3 20 1-15,-1 11 0 16,-1 28-2-16,3 14 1 16,1 18-1-16,-5 11 1 15,5 13 1-15,2 8 0 16,2 12 0-16,-6 11 1 15,2 29-1-15,0 9 1 16,-8 6-1-16,3 8 1 0,0 5-2 16,-4 10 0-16,6 4 1 15,-3-8 1-15,10 1-1 16,2-2 1-16,-3 2 1 16,6-6 0-16,9-3 1 15,2 1 0-15,6-1 1 16,5 0 1-16,2-2 0 15,-3-12 1-15,-6-13 0 16,-1-15 1-16,3-20 0 16,1-12 0-16,0-18-2 0,-1-8 1 15,3-13 2 1,3-16 0-16,7-17 2 0,-6-11 0 16,3-13 2-16,-4-11 0 15,3-10-1-15,-3-11 1 16,3-4 1-16,1-10 0 15,1-7 0-15,-1-6 1 16,1-2-2-16,2-3 0 16,-6 4-1-16,6-7 1 15,2-12-4-15,9-4 0 16,5-1-6-16,7-4 0 16,5-5-3-16,-2-3 1 15,2-6-2-15,4-5 0 16,10-10-2-16,15-4 1 15,17-4-1-15,9-1 0 16,0-2-3-16,8-1 1 16,15-2-2-16,21 0 1 0,16 0-1 15,12-4 0-15,13-6-1 16,1-1 1-16,18 1-2 16,9-2 1-16,12 0-2 15,2-2 1-15,3-9-2 16,15 2 1-16,-1-3-4 15,10-2 1-15,13 0-3 16,13 5 1-16,10 2-1 16,8 5 0-16,-4 0-1 0,5 1 1 15,9 0 0-15,4 3 0 16,19 1 1-16,3-3 1 16,2-2 0-16,6-5 0 15,3-2 0-15,18-3 0 16,10-5-1-16,7-3 1 15,-1 3-5-15,1 1 0 16,-5 2 3-16,2 4 0 16,-2 4 2-16,11 6 0 15,5 4-2-15,-7 1 1 16,-11 0 0-16,0 3 0 16,7 2 5-16,4-6 1 15,2-8 2-15,1 2 0 16,4 2 0-16,-2 2 1 15,-1 1 1-15,-8 2 0 16,-1 3 2-16,1 6 0 16,-5 5 1-16,2 0 0 0,2-2 2 15,-6 0 0-15,-3 0 0 16,-6 2 0-16,-6 5-1 16,-5-1 1-16,1-8-2 15,-5 4 1-15,-11 5-1 16,-7-2 1-16,-4-5-2 15,-6-3 1-15,-13-2 5 16,0 0 1-16,2-3 5 16,-9-3 0-16,-18 1 3 15,-14 0 1-15,-14 0 4 0,-1 1 1 16,-6 2-5 0,-14-1 1-16,-13-2-2 0,-13-4 0 15,-11-2-3-15,-9-1 0 16,-18 0-3-16,-15 0 1 15,-6 2-3-15,-9-4 1 16,-6-5-3-16,-6-6 0 16,-4-6-1-16,-2-2 1 15,-14-1-1-15,-1-5 0 16,-2 1-3-16,-5-1 1 16,-3-3-1-16,-5-3 1 15,-8-4-2-15,-3 1 1 16,-9 1 0-16,-6-1 0 15,-5-8 0-15,-5-8 1 16,-7-12 0-16,-6-14 0 0,-3-21 1 16,0-19 1-1,7-20 0-15,5-22 0 0,9-27 3 16,0-24 0-16,2-16-2 16,-2-12 1-16,0-14 4 15,-5-10 1-15,-9-2 0 16,-9-3 1-16,-7-4 2 15,-12-12 0-15,-14-9 4 16,-11-10 0-16,-13-19 1 16,-9-17 1-16,-12-26 2 15,-6-9 1-15,-1-4-4 16,6-11 1-16,7-8-5 0,5 3 0 16,5-8-6-16,6-3 1 15,5-11-4-15,3-1 0 16,6-7-4-16,2-2 1 15,-1 7-3-15,-1 5 0 16,2 16-3-16,-4 12 0 16,-5 10-1-16,-1 16 0 15,-1 5-1-15,0 18 1 16,0 23-3-16,-1 17 0 16,-1 9-2-16,-3 20 0 15,-1 6-4-15,-1 16 1 16,-2 14 0-16,-3 19 0 15,-2 19 0-15,-7 14 0 16,-6 17 1-16,-3 18 1 16,-3 24-1-16,-4 8 1 15,-7 7 0-15,-4 6 1 16,-5-1-1-16,-7 6 0 0,-3 15 0 16,-6 7 0-16,-2 9-2 15,-10 2 1-15,-9 1-1 16,-10 5 0-16,-6-1 1 15,-9 5 0-15,-12 0 0 16,-10-4 0-16,-10 3 1 16,-19-3 0-16,-20-3-1 15,-16 0 0-15,-11 4-1 16,-13 6 1-16,-15 2-1 0,-13 2 1 16,-16 2-1-16,-11 4 0 15,-13 11 0-15,-4-1 0 16,-4 3 0-16,-10-2 0 15,-9-2 1-15,3-1 1 16,4-4-1-16,-16 0 1 16,2-6 0-16,2 1 1 15,-2-2 0-15,-4-1 1 16,-5-8 3-16,0-1 0 16,-1 2 1-16,-8-2 0 15,-1 2 0-15,-3-3 0 16,-1-2 2-16,-7 5 0 15,-10 6 2-15,-5 3 1 16,5 4 1-16,-10 4 0 16,-6 10-1-16,-6 1 1 15,-7 8 0-15,-10 0 0 16,-3 3-1-16,8 2 0 0,4 4-1 16,-3-2 1-16,-6-2-2 15,-4 4 1-15,2-2-3 16,1-2 1-16,6 2-2 15,-6 1 1-15,5-2-1 16,-1 1 0-16,1 1 0 16,3-3 0-16,7-1-1 15,-4 1 1-15,-2 5-1 16,-1 4 1-16,1 2-1 16,11-4 0-16,9-3 0 0,-4-1 1 15,-10 1-2-15,5-2 1 16,0-5-2-16,17-2 1 15,10 0-1-15,-1 3 0 16,0-3-2-16,6-9 0 16,-6-8 0-16,20-4 0 15,21-1-1-15,23 8 1 16,11 2-1-16,15 12 1 16,9 3 0-16,20 9 0 15,17 6 0-15,14 11 1 16,13 11-1-16,5 15 1 15,12 15 0-15,4 16 0 16,2 13 1-16,12 17 1 16,10 20-1-16,10 8 0 15,8 13-2-15,5 4 1 16,6 9-2-16,19 3 0 16,18 5-4-16,19 11 0 0,15 1-2 15,15 13 0-15,14 11 0 16,7 8 0-16,10 15-1 15,2 26 0-15,-3 30 1 16,-3 21 0-16,-2 27 1 16,-16 26 0-16,30-367-2047 15</inkml:trace>
</inkml:ink>
</file>

<file path=ppt/ink/ink7.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1-17T16:31:49.359"/>
    </inkml:context>
    <inkml:brush xml:id="br0">
      <inkml:brushProperty name="width" value="0.05292" units="cm"/>
      <inkml:brushProperty name="height" value="0.05292" units="cm"/>
      <inkml:brushProperty name="color" value="#FF0000"/>
    </inkml:brush>
  </inkml:definitions>
  <inkml:trace contextRef="#ctx0" brushRef="#br0">2258 509 1349 0,'0'0'72'0,"-41"-4"0"16,2 8-15-16,2 4 1 16,2 8-25-16,3 5 1 15,1 12-14-15,-1 1 0 16,0 6-4-16,6 2 0 16,-3 11-6-16,3 13 0 15,-2 22-3-15,1 6 0 16,4-11 0-16,-3 9 0 15,3 18-4-15,-4 4 1 16,8 8-2-16,-2 4 1 16,3 7-1-16,-1 16 0 0,1 7-1 15,1 5 0-15,2 0 0 16,3 5 0-16,2 2-1 16,-5 10 1-16,0 4 0 15,4-4 0-15,7 2 0 16,-1-7 0-16,-4-12 1 15,4-12 0-15,-4-13 0 16,6-2 1-16,-1-6-1 16,4-11 1-16,4-16 0 0,-1-8 0 15,3-6 0-15,8-4 0 16,0-12 0-16,3-14 1 16,1-7 0-16,5-8 0 15,7-6-1-15,2-3 1 16,10-4-1-16,2-5 1 15,11-3 0-15,-6-3 0 16,4 1 0-16,-2 0 0 16,4-4 1-16,7 1 0 15,10-4-1-15,6-3 1 16,-1-6-1-16,-1 2 0 16,-4-8-1-16,6-2 1 15,15-4-2-15,-1-2 0 16,2 1-1-16,1-9 1 15,13-5-1-15,4 1 0 16,-2-1 0-16,3 0 1 0,8 3 0 16,10-3 1-16,-9 1-1 15,5 4 1-15,8 6 0 16,5 0 0-16,-1-2 0 16,2-6 0-16,-1 4-1 15,10 1 0-15,3 8-1 16,4-1 1-16,2-3-1 15,-2 0 0-15,-7 3 0 16,3 0 0-16,11-3 0 16,5 0 0-16,-1 5 0 0,0 2 0 15,3-4 0 1,0 1 0-16,7-1 0 0,5 6 0 16,3-1-1-16,2 1 1 15,8 1-1-15,11-2 1 16,6-1-1-16,0 2 1 15,11-8 0-15,2 3 0 16,-5-1-1-16,10 4 1 16,0-4-1-16,7 2 1 15,2 2-1-15,9-4 1 16,5-6 0-16,10 3 0 16,8 7 0-16,12-7 0 15,5-4 0-15,4 0 1 16,-7-1-1-16,15 0 0 15,3-4-1-15,10 5 1 16,7 3-1-16,-4-3 1 16,-1-1-1-16,10 1 1 15,16 4 0-15,-3 0 0 16,-14-2 0-16,1 4 0 0,13 8 0 16,-6-2 1-16,-7 4-1 15,2 4 1-15,6 1-1 16,1-1 0-16,-5 4 0 15,3-8 1-15,6-5-2 16,-6-2 1-16,-1 7-1 16,-1 0 1-16,4 4 0 15,-5-4 1-15,-5-7 0 16,-2 1 0-16,-8 6 2 16,1 0 0-16,7 0 1 0,-6-3 0 15,-10-6 1-15,0 4 0 16,7 2-1-16,0-6 1 15,-14-10-2-15,2 2 1 16,-4-1-1-16,2-1 0 16,-2-1-1-16,-4-1 0 15,-1 0-1-15,-7 0 1 16,-7 4 0-16,-6-4 0 16,-3 0 0-16,-16 1 1 15,-9-1 4-15,-10 0 0 16,-15 0 4-16,-3 2 1 15,-4-1 1-15,-1-1 0 16,-13-5 3-16,-1 2 1 16,-4-9-1-16,-9 3 1 15,-8-6-3-15,-8-2 0 16,-5-2-4-16,-5 5 1 0,0-4-2 16,-6 1 1-16,-1 1-2 15,-15 4 1-15,-10-8 0 16,-10-6 1-16,3-1-1 15,-6-3 0-15,-10 3 0 16,-3-2 0-16,-2 0-4 16,-8-7 1-16,-9 3-2 15,-12-7 0-15,-10-6-1 16,-7 1 0-16,-7-5-1 16,-6 2 1-16,-4-2-2 0,-6-7 0 15,-7-8-1-15,-2-4 1 16,-4 7-1-16,-1-7 1 15,0-11 0-15,-2-1 0 16,0-2 0-16,-1 6 1 16,-4 6 0-16,-6-3 0 15,-1-1-2-15,-6 6 1 16,-6 13-1-16,-10-1 1 16,-13 3-2-16,-15 4 1 15,-10 6-1-15,-16 6 0 16,-16 10-1-16,-16 11 1 15,-17 5-2-15,-15 6 0 16,-19 1-3-16,-19 7 1 16,-18 5-2-16,-20 5 1 15,-15 2-3-15,-6-1 1 16,-10-5 0-16,-12 1 0 0,-17 7 0 16,-6 5 0-16,-17 2 0 15,-6 1 0-15,-16-6 1 16,-8 6 0-16,-4 6 0 15,-27 3 0-15,-18 0 2 16,-16 9 0-16,-6 7 1 16,-3-2 1-16,3 1-1 15,-11-6 1-15,-2-4-2 16,-2-1 0-16,-2-4-1 16,1-3 0-16,-1-4 0 15,3-2 1-15,2 1-1 0,3-2 0 16,-4-4-1-16,-5 2 1 15,-4 0-1-15,-4 0 0 16,1 0 0-16,-2 0 1 16,0-4 0-16,-2-2 1 15,0-3 0-15,-1-3 1 16,-1-2 0-16,4-5 0 16,2 2 1-16,-1-1 0 15,3-1 1-15,1-2 0 16,4 4 0-16,1-4 0 15,-1 4 0-15,1 5 1 16,1 3 0-16,1-3 1 16,-10-3 0-16,-2 3 1 15,-4-6 1-15,0 1 0 16,4-2 0-16,0 2 0 16,-2 8 2-16,6-7 0 0,3-10-1 15,10 2 1-15,1 3 0 16,10 1 0-16,3-8-2 15,1-2 1-15,-4-8-1 16,9 6 0-16,4 7-2 16,10 13 0-16,17 12-1 15,-4 18 0-15,-4 13-1 16,-6 24 0-16,371-55-1724 16</inkml:trace>
</inkml:ink>
</file>

<file path=ppt/ink/ink8.xml><?xml version="1.0" encoding="utf-8"?>
<inkml:ink xmlns:inkml="http://www.w3.org/2003/InkML">
  <inkml:definitions>
    <inkml:context xml:id="ctx0">
      <inkml:inkSource xml:id="inkSrc0">
        <inkml:traceFormat>
          <inkml:channel name="X" type="integer" max="19200" units="cm"/>
          <inkml:channel name="Y" type="integer" max="11008" units="cm"/>
          <inkml:channel name="F" type="integer" max="4096" units="dev"/>
          <inkml:channel name="T" type="integer" max="2.14748E9" units="dev"/>
        </inkml:traceFormat>
        <inkml:channelProperties>
          <inkml:channelProperty channel="X" name="resolution" value="621.35925" units="1/cm"/>
          <inkml:channelProperty channel="Y" name="resolution" value="632.64368" units="1/cm"/>
          <inkml:channelProperty channel="F" name="resolution" value="0" units="1/dev"/>
          <inkml:channelProperty channel="T" name="resolution" value="1" units="1/dev"/>
        </inkml:channelProperties>
      </inkml:inkSource>
      <inkml:timestamp xml:id="ts0" timeString="2023-01-17T16:31:58.927"/>
    </inkml:context>
    <inkml:brush xml:id="br0">
      <inkml:brushProperty name="width" value="0.05292" units="cm"/>
      <inkml:brushProperty name="height" value="0.05292" units="cm"/>
      <inkml:brushProperty name="color" value="#FF0000"/>
    </inkml:brush>
  </inkml:definitions>
  <inkml:trace contextRef="#ctx0" brushRef="#br0">2544 6291 1052 0,'0'0'0'16,"17"15"22"-16,-3 2 1 0,0 13 22 15,-1 10 1-15,-8 13 19 16,-1 11 0-16,-8 13-16 16,-7 14 0-16,-6 8-18 15,-1 17 1-15,4 21-4 16,-2 15 1-16,2 21-5 16,0 21 0-16,2 15-1 15,1 16 0-15,-3 10-5 16,-4 20 1-16,1 10-2 0,-1 6 1 15,-5 10-3 1,-5 6 0-16,-13 17-4 0,-3 5 0 16,0-3-1-16,2 2 0 15,6 5-1-15,-1 2 1 16,7-5-3-16,6-9 1 16,3-15-2-16,6-13 0 15,3-13-1-15,7-22 0 16,0-13-1-16,1-17 0 15,0-16-1-15,8-17 1 16,0-14-2-16,4-21 1 16,6-15-1-16,4-15 1 15,5-9-1-15,5-13 0 16,11-7 0-16,7-8 0 16,12-6 0-16,2-2 0 15,2 0 0-15,-2-2 0 16,9-3 0-16,15-3 0 15,20-5-1-15,0-2 0 0,4-3 0 16,0-7 0-16,15-4 0 16,8-6 0-16,3-3-1 15,1-2 1-15,10-6-1 16,14-6 1-16,12-2-1 16,11-4 1-16,12-6-1 15,9-2 0-15,10-4 0 16,11 1 0-16,2 4 0 15,14-2 0-15,3-5 0 16,11 2 0-16,7 5 0 0,9 4 0 16,16 4 0-16,7 4 0 15,5-1 0-15,5-1 0 16,0-1 0-16,3-2 0 16,9 3 0-16,6 1 0 15,6-1 0-15,-3 4 1 16,-3-4-1-16,7 6 1 15,7 1-1-15,-1 4 0 16,-8 1 0-16,9 4 1 16,16 0-1-16,2 0 1 15,-5 0-1-15,4-5 1 16,17-5-1-16,-4 1 1 16,7 0-1-16,2-1 0 15,-9-2 0-15,6 3 0 16,8 4 0-16,2-1 0 15,11-1 0-15,-10-3 0 0,-4-4 0 16,-1 4 0-16,4 3 0 16,6 0 0-16,1 2 0 15,-4-1 0-15,-13-2 0 16,-1 1 0-16,-1 3 0 16,6-1 0-16,6-2 0 15,-3-2 0-15,-11 1 0 16,-2-5 0-16,-4-1 0 15,-1-6 0-15,2-6 0 16,-9 0 1-16,-16 3 0 16,-11-5 1-16,0-5 1 0,-10-1 0 15,-9-3 0-15,-13 3 0 16,-11-4 4-16,-10-2 0 16,-7 0 7-16,-15 2 1 15,-8 0 8-15,-10-7 1 16,-12-5-1-16,-13-1 0 15,-9 5-2-15,-12 0 1 16,-9 1 0-16,-14 4 1 16,-14 1-5-16,-12 2 0 15,-15 2-10-15,-12 4 1 16,-8-1-5-16,-10 4 0 16,-12 1-3-16,-14-1 0 15,-10-4-1-15,-8 0 1 16,-7 0-1-16,-3-5 0 15,-2-9 0-15,2-10 0 16,5-9-1-16,2-8 0 0,0-11 1 16,0-14 0-16,0-12 1 15,3-12 0-15,6-6 1 16,5-12 1-16,5-16 1 16,6-16 0-16,4-21 6 15,7-17 1-15,2-16 4 16,6-17 0-16,4-16 16 15,-3-11 0-15,-6-10 5 16,0-3 1-16,5-10 2 16,1-7 1-16,1-19-3 15,-2-7 0-15,2-11-2 0,1 8 0 16,1 9-4-16,-3-6 0 16,-9-3-6-16,-5 6 1 15,-3 7-4-15,-5 11 1 16,-2 5-8-16,-9 5 1 15,-5 7-5-15,-9 8 1 16,-8 20-6-16,-10 12 0 16,-8 15-3-16,-11 14 0 15,-9 13-3-15,-12 16 1 16,-14 16-1-16,-15 16 0 16,-13 12-2-16,-15 15 1 15,-13 13-5-15,-15 10 0 16,-14 5-5-16,-14 11 0 15,-12 13-11-15,-24 9 1 16,-18 3-9-16,-20 15 1 16,-22 11 0-16,-18 11 0 0,-12 1 6 15,-20 4 0-15,-9-1 2 16,-20 1 1-16,-15-4 3 16,-15-1 1-16,-8 2 4 15,-11-4 0-15,-2-2 5 16,-10-5 1-16,-10 4 4 15,-16-2 0-15,-10-2 1 16,-9 2 1-16,-13-6 0 16,-6 3 0-16,-9-2 0 0,-10-4 1 15,-25-7 0 1,-2 7 1-16,-3 1 0 0,0-1 0 16,1 3 0-16,-8-2 1 15,-9 8 0-15,-9-1 1 16,5-2-1-16,8 1 0 15,-1 2 1-15,2 0 0 16,-8-5-2-16,-3 1 1 16,1-3-1-16,1 9 0 15,9-3 0-15,2 6 0 16,2 2-1-16,5-3 1 16,4-4-1-16,13 8 1 15,4 4-1-15,-5 4 1 16,-4-3-1-16,4 6 0 15,11-3-1-15,-1 1 1 16,-3 2-1-16,0 5 1 16,2 7-1-16,-8 2 1 0,-3 6-1 15,-1 3 1 1,-4 6-1-16,-2 6 1 0,-7 8-1 16,-14 7 0-16,-6 0 0 15,6 26 1-15,0 30 0 16,9 35 0-16,8 36-1 15,20 18 0-15,455-202-1916 16</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F397C4-25F2-4006-9A2A-279A5D5FB6CD}" type="datetimeFigureOut">
              <a:rPr lang="en-US" smtClean="0"/>
              <a:t>1/18/2023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B933FC-264C-4CC3-98B6-7EE247D1F872}" type="slidenum">
              <a:rPr lang="en-US" smtClean="0"/>
              <a:t>‹#›</a:t>
            </a:fld>
            <a:endParaRPr lang="en-US"/>
          </a:p>
        </p:txBody>
      </p:sp>
    </p:spTree>
    <p:extLst>
      <p:ext uri="{BB962C8B-B14F-4D97-AF65-F5344CB8AC3E}">
        <p14:creationId xmlns:p14="http://schemas.microsoft.com/office/powerpoint/2010/main" val="110263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438E-909B-4053-80EF-518C7A48B4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095D76-75A9-4254-A9F1-D90410D423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142E13-A982-4B82-90E1-FEC25DA6A35C}"/>
              </a:ext>
            </a:extLst>
          </p:cNvPr>
          <p:cNvSpPr>
            <a:spLocks noGrp="1"/>
          </p:cNvSpPr>
          <p:nvPr>
            <p:ph type="dt" sz="half" idx="10"/>
          </p:nvPr>
        </p:nvSpPr>
        <p:spPr/>
        <p:txBody>
          <a:bodyPr/>
          <a:lstStyle/>
          <a:p>
            <a:fld id="{9A95F56A-94EF-4D7E-B30A-EE53A1064B7F}" type="datetimeFigureOut">
              <a:rPr lang="en-US" smtClean="0"/>
              <a:t>1/18/2023</a:t>
            </a:fld>
            <a:endParaRPr lang="en-US"/>
          </a:p>
        </p:txBody>
      </p:sp>
      <p:sp>
        <p:nvSpPr>
          <p:cNvPr id="5" name="Footer Placeholder 4">
            <a:extLst>
              <a:ext uri="{FF2B5EF4-FFF2-40B4-BE49-F238E27FC236}">
                <a16:creationId xmlns:a16="http://schemas.microsoft.com/office/drawing/2014/main" id="{C06DD7AE-EB33-4C7A-BC0E-35F7C0685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24BC7E-76D5-497D-B42B-9870AAF84C3D}"/>
              </a:ext>
            </a:extLst>
          </p:cNvPr>
          <p:cNvSpPr>
            <a:spLocks noGrp="1"/>
          </p:cNvSpPr>
          <p:nvPr>
            <p:ph type="sldNum" sz="quarter" idx="12"/>
          </p:nvPr>
        </p:nvSpPr>
        <p:spPr/>
        <p:txBody>
          <a:bodyPr/>
          <a:lstStyle/>
          <a:p>
            <a:fld id="{B961A533-31EC-4363-A7F9-AC6625061D6C}" type="slidenum">
              <a:rPr lang="en-US" smtClean="0"/>
              <a:t>‹#›</a:t>
            </a:fld>
            <a:endParaRPr lang="en-US"/>
          </a:p>
        </p:txBody>
      </p:sp>
    </p:spTree>
    <p:extLst>
      <p:ext uri="{BB962C8B-B14F-4D97-AF65-F5344CB8AC3E}">
        <p14:creationId xmlns:p14="http://schemas.microsoft.com/office/powerpoint/2010/main" val="3212492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63B763-DD1C-4537-8542-93231D241F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91578E8-55E5-49EB-B4C5-1C2A4EFEDB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DFA47A-90C7-47CE-A9B9-3BAA3572AFFF}"/>
              </a:ext>
            </a:extLst>
          </p:cNvPr>
          <p:cNvSpPr>
            <a:spLocks noGrp="1"/>
          </p:cNvSpPr>
          <p:nvPr>
            <p:ph type="dt" sz="half" idx="10"/>
          </p:nvPr>
        </p:nvSpPr>
        <p:spPr/>
        <p:txBody>
          <a:bodyPr/>
          <a:lstStyle/>
          <a:p>
            <a:fld id="{9A95F56A-94EF-4D7E-B30A-EE53A1064B7F}" type="datetimeFigureOut">
              <a:rPr lang="en-US" smtClean="0"/>
              <a:t>1/18/2023</a:t>
            </a:fld>
            <a:endParaRPr lang="en-US"/>
          </a:p>
        </p:txBody>
      </p:sp>
      <p:sp>
        <p:nvSpPr>
          <p:cNvPr id="5" name="Footer Placeholder 4">
            <a:extLst>
              <a:ext uri="{FF2B5EF4-FFF2-40B4-BE49-F238E27FC236}">
                <a16:creationId xmlns:a16="http://schemas.microsoft.com/office/drawing/2014/main" id="{819692F2-077A-4771-919F-E793629E42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AEF45-D427-4708-B978-B60D6BEBDE59}"/>
              </a:ext>
            </a:extLst>
          </p:cNvPr>
          <p:cNvSpPr>
            <a:spLocks noGrp="1"/>
          </p:cNvSpPr>
          <p:nvPr>
            <p:ph type="sldNum" sz="quarter" idx="12"/>
          </p:nvPr>
        </p:nvSpPr>
        <p:spPr/>
        <p:txBody>
          <a:bodyPr/>
          <a:lstStyle/>
          <a:p>
            <a:fld id="{B961A533-31EC-4363-A7F9-AC6625061D6C}" type="slidenum">
              <a:rPr lang="en-US" smtClean="0"/>
              <a:t>‹#›</a:t>
            </a:fld>
            <a:endParaRPr lang="en-US"/>
          </a:p>
        </p:txBody>
      </p:sp>
    </p:spTree>
    <p:extLst>
      <p:ext uri="{BB962C8B-B14F-4D97-AF65-F5344CB8AC3E}">
        <p14:creationId xmlns:p14="http://schemas.microsoft.com/office/powerpoint/2010/main" val="2721562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3DBB4B1-2476-4891-B856-31DA1A6C1D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DE8A40A-A571-4693-BAF6-6DB61ED11D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954B1B-E5C7-4C01-AA5A-CE565A6246D0}"/>
              </a:ext>
            </a:extLst>
          </p:cNvPr>
          <p:cNvSpPr>
            <a:spLocks noGrp="1"/>
          </p:cNvSpPr>
          <p:nvPr>
            <p:ph type="dt" sz="half" idx="10"/>
          </p:nvPr>
        </p:nvSpPr>
        <p:spPr/>
        <p:txBody>
          <a:bodyPr/>
          <a:lstStyle/>
          <a:p>
            <a:fld id="{9A95F56A-94EF-4D7E-B30A-EE53A1064B7F}" type="datetimeFigureOut">
              <a:rPr lang="en-US" smtClean="0"/>
              <a:t>1/18/2023</a:t>
            </a:fld>
            <a:endParaRPr lang="en-US"/>
          </a:p>
        </p:txBody>
      </p:sp>
      <p:sp>
        <p:nvSpPr>
          <p:cNvPr id="5" name="Footer Placeholder 4">
            <a:extLst>
              <a:ext uri="{FF2B5EF4-FFF2-40B4-BE49-F238E27FC236}">
                <a16:creationId xmlns:a16="http://schemas.microsoft.com/office/drawing/2014/main" id="{7E7EF3FC-F391-4517-9D3E-DA6421437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49D761-8F3A-4E08-B7D8-F1DDCACE1D1E}"/>
              </a:ext>
            </a:extLst>
          </p:cNvPr>
          <p:cNvSpPr>
            <a:spLocks noGrp="1"/>
          </p:cNvSpPr>
          <p:nvPr>
            <p:ph type="sldNum" sz="quarter" idx="12"/>
          </p:nvPr>
        </p:nvSpPr>
        <p:spPr/>
        <p:txBody>
          <a:bodyPr/>
          <a:lstStyle/>
          <a:p>
            <a:fld id="{B961A533-31EC-4363-A7F9-AC6625061D6C}" type="slidenum">
              <a:rPr lang="en-US" smtClean="0"/>
              <a:t>‹#›</a:t>
            </a:fld>
            <a:endParaRPr lang="en-US"/>
          </a:p>
        </p:txBody>
      </p:sp>
    </p:spTree>
    <p:extLst>
      <p:ext uri="{BB962C8B-B14F-4D97-AF65-F5344CB8AC3E}">
        <p14:creationId xmlns:p14="http://schemas.microsoft.com/office/powerpoint/2010/main" val="240080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B57DA-2491-4E6F-8D4C-CBA3F3CC99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1DF70ED-5D84-4D57-9BC0-F18C5EC12FD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772BEA-F20E-4ED7-A631-83576CEDA77A}"/>
              </a:ext>
            </a:extLst>
          </p:cNvPr>
          <p:cNvSpPr>
            <a:spLocks noGrp="1"/>
          </p:cNvSpPr>
          <p:nvPr>
            <p:ph type="dt" sz="half" idx="10"/>
          </p:nvPr>
        </p:nvSpPr>
        <p:spPr/>
        <p:txBody>
          <a:bodyPr/>
          <a:lstStyle/>
          <a:p>
            <a:fld id="{9A95F56A-94EF-4D7E-B30A-EE53A1064B7F}" type="datetimeFigureOut">
              <a:rPr lang="en-US" smtClean="0"/>
              <a:t>1/18/2023</a:t>
            </a:fld>
            <a:endParaRPr lang="en-US"/>
          </a:p>
        </p:txBody>
      </p:sp>
      <p:sp>
        <p:nvSpPr>
          <p:cNvPr id="5" name="Footer Placeholder 4">
            <a:extLst>
              <a:ext uri="{FF2B5EF4-FFF2-40B4-BE49-F238E27FC236}">
                <a16:creationId xmlns:a16="http://schemas.microsoft.com/office/drawing/2014/main" id="{02ADCE0B-3966-4E86-8097-D1884CC034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11643B-B6DB-4574-9E29-113B7D176A25}"/>
              </a:ext>
            </a:extLst>
          </p:cNvPr>
          <p:cNvSpPr>
            <a:spLocks noGrp="1"/>
          </p:cNvSpPr>
          <p:nvPr>
            <p:ph type="sldNum" sz="quarter" idx="12"/>
          </p:nvPr>
        </p:nvSpPr>
        <p:spPr/>
        <p:txBody>
          <a:bodyPr/>
          <a:lstStyle/>
          <a:p>
            <a:fld id="{B961A533-31EC-4363-A7F9-AC6625061D6C}" type="slidenum">
              <a:rPr lang="en-US" smtClean="0"/>
              <a:t>‹#›</a:t>
            </a:fld>
            <a:endParaRPr lang="en-US"/>
          </a:p>
        </p:txBody>
      </p:sp>
    </p:spTree>
    <p:extLst>
      <p:ext uri="{BB962C8B-B14F-4D97-AF65-F5344CB8AC3E}">
        <p14:creationId xmlns:p14="http://schemas.microsoft.com/office/powerpoint/2010/main" val="2436560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2456D-B4A5-41DA-9BF1-1D40F63BD6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9BDCC34-1A34-45D0-9C23-2077FE6928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136552-95B8-4CAA-B34E-A7DF91864CD3}"/>
              </a:ext>
            </a:extLst>
          </p:cNvPr>
          <p:cNvSpPr>
            <a:spLocks noGrp="1"/>
          </p:cNvSpPr>
          <p:nvPr>
            <p:ph type="dt" sz="half" idx="10"/>
          </p:nvPr>
        </p:nvSpPr>
        <p:spPr/>
        <p:txBody>
          <a:bodyPr/>
          <a:lstStyle/>
          <a:p>
            <a:fld id="{9A95F56A-94EF-4D7E-B30A-EE53A1064B7F}" type="datetimeFigureOut">
              <a:rPr lang="en-US" smtClean="0"/>
              <a:t>1/18/2023</a:t>
            </a:fld>
            <a:endParaRPr lang="en-US"/>
          </a:p>
        </p:txBody>
      </p:sp>
      <p:sp>
        <p:nvSpPr>
          <p:cNvPr id="5" name="Footer Placeholder 4">
            <a:extLst>
              <a:ext uri="{FF2B5EF4-FFF2-40B4-BE49-F238E27FC236}">
                <a16:creationId xmlns:a16="http://schemas.microsoft.com/office/drawing/2014/main" id="{C9808EA2-882E-449D-8644-7BA330E9F9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6FBFFE-0260-4DE2-8958-FAE26DA74E88}"/>
              </a:ext>
            </a:extLst>
          </p:cNvPr>
          <p:cNvSpPr>
            <a:spLocks noGrp="1"/>
          </p:cNvSpPr>
          <p:nvPr>
            <p:ph type="sldNum" sz="quarter" idx="12"/>
          </p:nvPr>
        </p:nvSpPr>
        <p:spPr/>
        <p:txBody>
          <a:bodyPr/>
          <a:lstStyle/>
          <a:p>
            <a:fld id="{B961A533-31EC-4363-A7F9-AC6625061D6C}" type="slidenum">
              <a:rPr lang="en-US" smtClean="0"/>
              <a:t>‹#›</a:t>
            </a:fld>
            <a:endParaRPr lang="en-US"/>
          </a:p>
        </p:txBody>
      </p:sp>
    </p:spTree>
    <p:extLst>
      <p:ext uri="{BB962C8B-B14F-4D97-AF65-F5344CB8AC3E}">
        <p14:creationId xmlns:p14="http://schemas.microsoft.com/office/powerpoint/2010/main" val="1602743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0327E-E1BC-490D-953A-E8CC5E2346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5067F1-926E-4186-9D1C-4F8ACB93A9E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69B747-8A1B-4B3C-BA0B-9D777E42BD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0B81C1E-FB0F-4D88-A55B-BDDE9D19D56A}"/>
              </a:ext>
            </a:extLst>
          </p:cNvPr>
          <p:cNvSpPr>
            <a:spLocks noGrp="1"/>
          </p:cNvSpPr>
          <p:nvPr>
            <p:ph type="dt" sz="half" idx="10"/>
          </p:nvPr>
        </p:nvSpPr>
        <p:spPr/>
        <p:txBody>
          <a:bodyPr/>
          <a:lstStyle/>
          <a:p>
            <a:fld id="{9A95F56A-94EF-4D7E-B30A-EE53A1064B7F}" type="datetimeFigureOut">
              <a:rPr lang="en-US" smtClean="0"/>
              <a:t>1/18/2023</a:t>
            </a:fld>
            <a:endParaRPr lang="en-US"/>
          </a:p>
        </p:txBody>
      </p:sp>
      <p:sp>
        <p:nvSpPr>
          <p:cNvPr id="6" name="Footer Placeholder 5">
            <a:extLst>
              <a:ext uri="{FF2B5EF4-FFF2-40B4-BE49-F238E27FC236}">
                <a16:creationId xmlns:a16="http://schemas.microsoft.com/office/drawing/2014/main" id="{0A054B5F-FB8C-452C-A06C-5E5497F5B8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05914F-2A18-4628-AAC2-EB383082BF29}"/>
              </a:ext>
            </a:extLst>
          </p:cNvPr>
          <p:cNvSpPr>
            <a:spLocks noGrp="1"/>
          </p:cNvSpPr>
          <p:nvPr>
            <p:ph type="sldNum" sz="quarter" idx="12"/>
          </p:nvPr>
        </p:nvSpPr>
        <p:spPr/>
        <p:txBody>
          <a:bodyPr/>
          <a:lstStyle/>
          <a:p>
            <a:fld id="{B961A533-31EC-4363-A7F9-AC6625061D6C}" type="slidenum">
              <a:rPr lang="en-US" smtClean="0"/>
              <a:t>‹#›</a:t>
            </a:fld>
            <a:endParaRPr lang="en-US"/>
          </a:p>
        </p:txBody>
      </p:sp>
    </p:spTree>
    <p:extLst>
      <p:ext uri="{BB962C8B-B14F-4D97-AF65-F5344CB8AC3E}">
        <p14:creationId xmlns:p14="http://schemas.microsoft.com/office/powerpoint/2010/main" val="207762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4C132-591E-48FC-87E7-CBAE282AAE8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7974DD-DE3B-4C0F-A059-F451C11820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D620438-D3B7-4B9C-8945-16BBF0CEF37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F784BF-4762-4612-9044-47357DBFEC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4CF100-D5FB-4235-BDE8-86581EEB054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2B945B-4169-4CB2-B583-FB5722D5A449}"/>
              </a:ext>
            </a:extLst>
          </p:cNvPr>
          <p:cNvSpPr>
            <a:spLocks noGrp="1"/>
          </p:cNvSpPr>
          <p:nvPr>
            <p:ph type="dt" sz="half" idx="10"/>
          </p:nvPr>
        </p:nvSpPr>
        <p:spPr/>
        <p:txBody>
          <a:bodyPr/>
          <a:lstStyle/>
          <a:p>
            <a:fld id="{9A95F56A-94EF-4D7E-B30A-EE53A1064B7F}" type="datetimeFigureOut">
              <a:rPr lang="en-US" smtClean="0"/>
              <a:t>1/18/2023</a:t>
            </a:fld>
            <a:endParaRPr lang="en-US"/>
          </a:p>
        </p:txBody>
      </p:sp>
      <p:sp>
        <p:nvSpPr>
          <p:cNvPr id="8" name="Footer Placeholder 7">
            <a:extLst>
              <a:ext uri="{FF2B5EF4-FFF2-40B4-BE49-F238E27FC236}">
                <a16:creationId xmlns:a16="http://schemas.microsoft.com/office/drawing/2014/main" id="{187EB7D2-BEAA-4153-BEB1-7B2992A8D0E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BB9C1E-D1F3-4F12-8D47-7C24178D624F}"/>
              </a:ext>
            </a:extLst>
          </p:cNvPr>
          <p:cNvSpPr>
            <a:spLocks noGrp="1"/>
          </p:cNvSpPr>
          <p:nvPr>
            <p:ph type="sldNum" sz="quarter" idx="12"/>
          </p:nvPr>
        </p:nvSpPr>
        <p:spPr/>
        <p:txBody>
          <a:bodyPr/>
          <a:lstStyle/>
          <a:p>
            <a:fld id="{B961A533-31EC-4363-A7F9-AC6625061D6C}" type="slidenum">
              <a:rPr lang="en-US" smtClean="0"/>
              <a:t>‹#›</a:t>
            </a:fld>
            <a:endParaRPr lang="en-US"/>
          </a:p>
        </p:txBody>
      </p:sp>
    </p:spTree>
    <p:extLst>
      <p:ext uri="{BB962C8B-B14F-4D97-AF65-F5344CB8AC3E}">
        <p14:creationId xmlns:p14="http://schemas.microsoft.com/office/powerpoint/2010/main" val="4185307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5F5EE3-00AE-409D-A3CB-14E2ED8B6D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98060A-F685-4928-8C36-02239891A3E2}"/>
              </a:ext>
            </a:extLst>
          </p:cNvPr>
          <p:cNvSpPr>
            <a:spLocks noGrp="1"/>
          </p:cNvSpPr>
          <p:nvPr>
            <p:ph type="dt" sz="half" idx="10"/>
          </p:nvPr>
        </p:nvSpPr>
        <p:spPr/>
        <p:txBody>
          <a:bodyPr/>
          <a:lstStyle/>
          <a:p>
            <a:fld id="{9A95F56A-94EF-4D7E-B30A-EE53A1064B7F}" type="datetimeFigureOut">
              <a:rPr lang="en-US" smtClean="0"/>
              <a:t>1/18/2023</a:t>
            </a:fld>
            <a:endParaRPr lang="en-US"/>
          </a:p>
        </p:txBody>
      </p:sp>
      <p:sp>
        <p:nvSpPr>
          <p:cNvPr id="4" name="Footer Placeholder 3">
            <a:extLst>
              <a:ext uri="{FF2B5EF4-FFF2-40B4-BE49-F238E27FC236}">
                <a16:creationId xmlns:a16="http://schemas.microsoft.com/office/drawing/2014/main" id="{49BEA910-8C7B-4359-B84F-4086711E2F1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03B29A-AFBA-404F-9C49-D9D4D7664E1A}"/>
              </a:ext>
            </a:extLst>
          </p:cNvPr>
          <p:cNvSpPr>
            <a:spLocks noGrp="1"/>
          </p:cNvSpPr>
          <p:nvPr>
            <p:ph type="sldNum" sz="quarter" idx="12"/>
          </p:nvPr>
        </p:nvSpPr>
        <p:spPr/>
        <p:txBody>
          <a:bodyPr/>
          <a:lstStyle/>
          <a:p>
            <a:fld id="{B961A533-31EC-4363-A7F9-AC6625061D6C}" type="slidenum">
              <a:rPr lang="en-US" smtClean="0"/>
              <a:t>‹#›</a:t>
            </a:fld>
            <a:endParaRPr lang="en-US"/>
          </a:p>
        </p:txBody>
      </p:sp>
    </p:spTree>
    <p:extLst>
      <p:ext uri="{BB962C8B-B14F-4D97-AF65-F5344CB8AC3E}">
        <p14:creationId xmlns:p14="http://schemas.microsoft.com/office/powerpoint/2010/main" val="915939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CDA054-44D8-4FB7-A5CC-6F733D093C8D}"/>
              </a:ext>
            </a:extLst>
          </p:cNvPr>
          <p:cNvSpPr>
            <a:spLocks noGrp="1"/>
          </p:cNvSpPr>
          <p:nvPr>
            <p:ph type="dt" sz="half" idx="10"/>
          </p:nvPr>
        </p:nvSpPr>
        <p:spPr/>
        <p:txBody>
          <a:bodyPr/>
          <a:lstStyle/>
          <a:p>
            <a:fld id="{9A95F56A-94EF-4D7E-B30A-EE53A1064B7F}" type="datetimeFigureOut">
              <a:rPr lang="en-US" smtClean="0"/>
              <a:t>1/18/2023</a:t>
            </a:fld>
            <a:endParaRPr lang="en-US"/>
          </a:p>
        </p:txBody>
      </p:sp>
      <p:sp>
        <p:nvSpPr>
          <p:cNvPr id="3" name="Footer Placeholder 2">
            <a:extLst>
              <a:ext uri="{FF2B5EF4-FFF2-40B4-BE49-F238E27FC236}">
                <a16:creationId xmlns:a16="http://schemas.microsoft.com/office/drawing/2014/main" id="{D800ED09-6321-446F-BB67-0422D0776E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A117B1-02E8-4D23-87D1-767758E57F9B}"/>
              </a:ext>
            </a:extLst>
          </p:cNvPr>
          <p:cNvSpPr>
            <a:spLocks noGrp="1"/>
          </p:cNvSpPr>
          <p:nvPr>
            <p:ph type="sldNum" sz="quarter" idx="12"/>
          </p:nvPr>
        </p:nvSpPr>
        <p:spPr/>
        <p:txBody>
          <a:bodyPr/>
          <a:lstStyle/>
          <a:p>
            <a:fld id="{B961A533-31EC-4363-A7F9-AC6625061D6C}" type="slidenum">
              <a:rPr lang="en-US" smtClean="0"/>
              <a:t>‹#›</a:t>
            </a:fld>
            <a:endParaRPr lang="en-US"/>
          </a:p>
        </p:txBody>
      </p:sp>
    </p:spTree>
    <p:extLst>
      <p:ext uri="{BB962C8B-B14F-4D97-AF65-F5344CB8AC3E}">
        <p14:creationId xmlns:p14="http://schemas.microsoft.com/office/powerpoint/2010/main" val="5469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C7781-A1E0-4B1B-9DD6-59E5C3B39D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462F2C-8265-4541-B242-52E0F0EA28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9215FCD-2B0D-4DD3-BEB9-F628EB7E8F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2B627B-18E2-47C9-8B50-1764DEA4F189}"/>
              </a:ext>
            </a:extLst>
          </p:cNvPr>
          <p:cNvSpPr>
            <a:spLocks noGrp="1"/>
          </p:cNvSpPr>
          <p:nvPr>
            <p:ph type="dt" sz="half" idx="10"/>
          </p:nvPr>
        </p:nvSpPr>
        <p:spPr/>
        <p:txBody>
          <a:bodyPr/>
          <a:lstStyle/>
          <a:p>
            <a:fld id="{9A95F56A-94EF-4D7E-B30A-EE53A1064B7F}" type="datetimeFigureOut">
              <a:rPr lang="en-US" smtClean="0"/>
              <a:t>1/18/2023</a:t>
            </a:fld>
            <a:endParaRPr lang="en-US"/>
          </a:p>
        </p:txBody>
      </p:sp>
      <p:sp>
        <p:nvSpPr>
          <p:cNvPr id="6" name="Footer Placeholder 5">
            <a:extLst>
              <a:ext uri="{FF2B5EF4-FFF2-40B4-BE49-F238E27FC236}">
                <a16:creationId xmlns:a16="http://schemas.microsoft.com/office/drawing/2014/main" id="{B4561136-E2C2-424B-9F31-EA0CDB3EBB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6791DF-D869-47F5-B011-B1C0C521B328}"/>
              </a:ext>
            </a:extLst>
          </p:cNvPr>
          <p:cNvSpPr>
            <a:spLocks noGrp="1"/>
          </p:cNvSpPr>
          <p:nvPr>
            <p:ph type="sldNum" sz="quarter" idx="12"/>
          </p:nvPr>
        </p:nvSpPr>
        <p:spPr/>
        <p:txBody>
          <a:bodyPr/>
          <a:lstStyle/>
          <a:p>
            <a:fld id="{B961A533-31EC-4363-A7F9-AC6625061D6C}" type="slidenum">
              <a:rPr lang="en-US" smtClean="0"/>
              <a:t>‹#›</a:t>
            </a:fld>
            <a:endParaRPr lang="en-US"/>
          </a:p>
        </p:txBody>
      </p:sp>
    </p:spTree>
    <p:extLst>
      <p:ext uri="{BB962C8B-B14F-4D97-AF65-F5344CB8AC3E}">
        <p14:creationId xmlns:p14="http://schemas.microsoft.com/office/powerpoint/2010/main" val="1799774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37EF1-982E-4757-B0D1-DDD90A6501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0CDEF76-DA45-411C-91EF-A7066136DC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F309973-94EA-46EA-9011-FA1495C9A5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7BB10-0ED1-4B08-B5EF-30CBC9F673C5}"/>
              </a:ext>
            </a:extLst>
          </p:cNvPr>
          <p:cNvSpPr>
            <a:spLocks noGrp="1"/>
          </p:cNvSpPr>
          <p:nvPr>
            <p:ph type="dt" sz="half" idx="10"/>
          </p:nvPr>
        </p:nvSpPr>
        <p:spPr/>
        <p:txBody>
          <a:bodyPr/>
          <a:lstStyle/>
          <a:p>
            <a:fld id="{9A95F56A-94EF-4D7E-B30A-EE53A1064B7F}" type="datetimeFigureOut">
              <a:rPr lang="en-US" smtClean="0"/>
              <a:t>1/18/2023</a:t>
            </a:fld>
            <a:endParaRPr lang="en-US"/>
          </a:p>
        </p:txBody>
      </p:sp>
      <p:sp>
        <p:nvSpPr>
          <p:cNvPr id="6" name="Footer Placeholder 5">
            <a:extLst>
              <a:ext uri="{FF2B5EF4-FFF2-40B4-BE49-F238E27FC236}">
                <a16:creationId xmlns:a16="http://schemas.microsoft.com/office/drawing/2014/main" id="{735F9430-5296-4DA1-A1A6-9EA854E3F7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8F1B140-9A34-44FB-B7C1-9E7C3D984D29}"/>
              </a:ext>
            </a:extLst>
          </p:cNvPr>
          <p:cNvSpPr>
            <a:spLocks noGrp="1"/>
          </p:cNvSpPr>
          <p:nvPr>
            <p:ph type="sldNum" sz="quarter" idx="12"/>
          </p:nvPr>
        </p:nvSpPr>
        <p:spPr/>
        <p:txBody>
          <a:bodyPr/>
          <a:lstStyle/>
          <a:p>
            <a:fld id="{B961A533-31EC-4363-A7F9-AC6625061D6C}" type="slidenum">
              <a:rPr lang="en-US" smtClean="0"/>
              <a:t>‹#›</a:t>
            </a:fld>
            <a:endParaRPr lang="en-US"/>
          </a:p>
        </p:txBody>
      </p:sp>
    </p:spTree>
    <p:extLst>
      <p:ext uri="{BB962C8B-B14F-4D97-AF65-F5344CB8AC3E}">
        <p14:creationId xmlns:p14="http://schemas.microsoft.com/office/powerpoint/2010/main" val="3108028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8BBEB9-F996-4D98-817F-7599DAFC71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904D5D-7590-4728-ABD9-D7A84B708C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F20415-DDF9-41B6-9381-3A465986DC1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95F56A-94EF-4D7E-B30A-EE53A1064B7F}" type="datetimeFigureOut">
              <a:rPr lang="en-US" smtClean="0"/>
              <a:t>1/18/2023</a:t>
            </a:fld>
            <a:endParaRPr lang="en-US"/>
          </a:p>
        </p:txBody>
      </p:sp>
      <p:sp>
        <p:nvSpPr>
          <p:cNvPr id="5" name="Footer Placeholder 4">
            <a:extLst>
              <a:ext uri="{FF2B5EF4-FFF2-40B4-BE49-F238E27FC236}">
                <a16:creationId xmlns:a16="http://schemas.microsoft.com/office/drawing/2014/main" id="{5385B913-E2B5-4685-8C94-B2C4A1AA5F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5BB991B-7485-4E9E-BC54-7783A410F6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61A533-31EC-4363-A7F9-AC6625061D6C}" type="slidenum">
              <a:rPr lang="en-US" smtClean="0"/>
              <a:t>‹#›</a:t>
            </a:fld>
            <a:endParaRPr lang="en-US"/>
          </a:p>
        </p:txBody>
      </p:sp>
    </p:spTree>
    <p:extLst>
      <p:ext uri="{BB962C8B-B14F-4D97-AF65-F5344CB8AC3E}">
        <p14:creationId xmlns:p14="http://schemas.microsoft.com/office/powerpoint/2010/main" val="3170227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customXml" Target="../ink/ink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customXml" Target="../ink/ink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80E0-03D8-4A8B-8E58-9BE937F97B2B}"/>
              </a:ext>
            </a:extLst>
          </p:cNvPr>
          <p:cNvSpPr>
            <a:spLocks noGrp="1"/>
          </p:cNvSpPr>
          <p:nvPr>
            <p:ph type="ctrTitle"/>
          </p:nvPr>
        </p:nvSpPr>
        <p:spPr/>
        <p:txBody>
          <a:bodyPr/>
          <a:lstStyle/>
          <a:p>
            <a:r>
              <a:rPr lang="en-US" dirty="0"/>
              <a:t>National Security Law</a:t>
            </a:r>
          </a:p>
        </p:txBody>
      </p:sp>
      <p:sp>
        <p:nvSpPr>
          <p:cNvPr id="3" name="Subtitle 2">
            <a:extLst>
              <a:ext uri="{FF2B5EF4-FFF2-40B4-BE49-F238E27FC236}">
                <a16:creationId xmlns:a16="http://schemas.microsoft.com/office/drawing/2014/main" id="{7C81B59D-3A8C-424E-9B36-ADCC579DDDE5}"/>
              </a:ext>
            </a:extLst>
          </p:cNvPr>
          <p:cNvSpPr>
            <a:spLocks noGrp="1"/>
          </p:cNvSpPr>
          <p:nvPr>
            <p:ph type="subTitle" idx="1"/>
          </p:nvPr>
        </p:nvSpPr>
        <p:spPr/>
        <p:txBody>
          <a:bodyPr/>
          <a:lstStyle/>
          <a:p>
            <a:r>
              <a:rPr lang="en-US"/>
              <a:t>12 January 2023</a:t>
            </a:r>
            <a:endParaRPr lang="en-US" dirty="0"/>
          </a:p>
        </p:txBody>
      </p:sp>
    </p:spTree>
    <p:extLst>
      <p:ext uri="{BB962C8B-B14F-4D97-AF65-F5344CB8AC3E}">
        <p14:creationId xmlns:p14="http://schemas.microsoft.com/office/powerpoint/2010/main" val="3792532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D6F2F-BBB4-9361-66A8-33F4BBDB16D0}"/>
              </a:ext>
            </a:extLst>
          </p:cNvPr>
          <p:cNvSpPr>
            <a:spLocks noGrp="1"/>
          </p:cNvSpPr>
          <p:nvPr>
            <p:ph type="title"/>
          </p:nvPr>
        </p:nvSpPr>
        <p:spPr>
          <a:xfrm>
            <a:off x="838200" y="365125"/>
            <a:ext cx="10515600" cy="725849"/>
          </a:xfrm>
        </p:spPr>
        <p:txBody>
          <a:bodyPr/>
          <a:lstStyle/>
          <a:p>
            <a:r>
              <a:rPr lang="en-US" dirty="0"/>
              <a:t>Congressional War Powers</a:t>
            </a:r>
          </a:p>
        </p:txBody>
      </p:sp>
      <p:sp>
        <p:nvSpPr>
          <p:cNvPr id="3" name="Content Placeholder 2">
            <a:extLst>
              <a:ext uri="{FF2B5EF4-FFF2-40B4-BE49-F238E27FC236}">
                <a16:creationId xmlns:a16="http://schemas.microsoft.com/office/drawing/2014/main" id="{C8DB7405-8D20-5C58-6CF9-FBED3A3A2241}"/>
              </a:ext>
            </a:extLst>
          </p:cNvPr>
          <p:cNvSpPr>
            <a:spLocks noGrp="1"/>
          </p:cNvSpPr>
          <p:nvPr>
            <p:ph sz="half" idx="1"/>
          </p:nvPr>
        </p:nvSpPr>
        <p:spPr>
          <a:xfrm>
            <a:off x="409904" y="1406285"/>
            <a:ext cx="5565753" cy="4988208"/>
          </a:xfrm>
        </p:spPr>
        <p:txBody>
          <a:bodyPr>
            <a:normAutofit fontScale="62500" lnSpcReduction="20000"/>
          </a:bodyPr>
          <a:lstStyle/>
          <a:p>
            <a:r>
              <a:rPr lang="en-US" dirty="0"/>
              <a:t>Section 8. [1] The Congress shall have Power To lay and collect Taxes, Duties, Imposts and Excises, to pay the Debts and provide for the common </a:t>
            </a:r>
            <a:r>
              <a:rPr lang="en-US" dirty="0" err="1"/>
              <a:t>Defence</a:t>
            </a:r>
            <a:r>
              <a:rPr lang="en-US" dirty="0"/>
              <a:t> and general Welfare of the United States; but all Duties, Imposts and Excises shall be uniform throughout the United States;</a:t>
            </a:r>
          </a:p>
          <a:p>
            <a:r>
              <a:rPr lang="en-US" dirty="0"/>
              <a:t>[2] To borrow Money on the credit of the United States;</a:t>
            </a:r>
          </a:p>
          <a:p>
            <a:r>
              <a:rPr lang="en-US" dirty="0"/>
              <a:t>[3] To regulate Commerce with foreign Nations, and among the several States, and with the Indian Tribes;</a:t>
            </a:r>
          </a:p>
          <a:p>
            <a:r>
              <a:rPr lang="en-US" dirty="0"/>
              <a:t>[4] To establish an uniform Rule of Naturalization . . . ;</a:t>
            </a:r>
          </a:p>
          <a:p>
            <a:r>
              <a:rPr lang="en-US" dirty="0"/>
              <a:t>[9] To constitute Tribunals inferior to the supreme Court;</a:t>
            </a:r>
          </a:p>
          <a:p>
            <a:r>
              <a:rPr lang="en-US" dirty="0"/>
              <a:t>[10] To define and punish Piracies and Felonies committed on the high Seas, and Offences against the Law of Nations;</a:t>
            </a:r>
          </a:p>
          <a:p>
            <a:r>
              <a:rPr lang="en-US" dirty="0"/>
              <a:t>[</a:t>
            </a:r>
            <a:r>
              <a:rPr lang="en-US" dirty="0">
                <a:highlight>
                  <a:srgbClr val="FFFF00"/>
                </a:highlight>
              </a:rPr>
              <a:t>11] To declare War, grant Letters of Marque and Reprisal, and make Rules concerning Captures on Land and Water;</a:t>
            </a:r>
          </a:p>
        </p:txBody>
      </p:sp>
      <p:sp>
        <p:nvSpPr>
          <p:cNvPr id="4" name="Content Placeholder 3">
            <a:extLst>
              <a:ext uri="{FF2B5EF4-FFF2-40B4-BE49-F238E27FC236}">
                <a16:creationId xmlns:a16="http://schemas.microsoft.com/office/drawing/2014/main" id="{4522E1FF-74E8-5D68-EA6B-803F6A3465B3}"/>
              </a:ext>
            </a:extLst>
          </p:cNvPr>
          <p:cNvSpPr>
            <a:spLocks noGrp="1"/>
          </p:cNvSpPr>
          <p:nvPr>
            <p:ph sz="half" idx="2"/>
          </p:nvPr>
        </p:nvSpPr>
        <p:spPr>
          <a:xfrm>
            <a:off x="6172200" y="1406284"/>
            <a:ext cx="5181600" cy="4988209"/>
          </a:xfrm>
        </p:spPr>
        <p:txBody>
          <a:bodyPr>
            <a:normAutofit fontScale="62500" lnSpcReduction="20000"/>
          </a:bodyPr>
          <a:lstStyle/>
          <a:p>
            <a:r>
              <a:rPr lang="en-US" dirty="0"/>
              <a:t>[12] To raise and support Armies, but no Appropriation of Money to that Use shall be for a longer Term than two Years;</a:t>
            </a:r>
          </a:p>
          <a:p>
            <a:r>
              <a:rPr lang="en-US" dirty="0"/>
              <a:t>[13] To provide and maintain a Navy;</a:t>
            </a:r>
          </a:p>
          <a:p>
            <a:r>
              <a:rPr lang="en-US" dirty="0"/>
              <a:t>[14] To make Rules for the Government and Regulation of the land and naval Forces;</a:t>
            </a:r>
          </a:p>
          <a:p>
            <a:r>
              <a:rPr lang="en-US" dirty="0"/>
              <a:t>[15] To provide for calling forth the Militia to execute the Laws of the Union, suppress Insurrections and repel Invasions;</a:t>
            </a:r>
          </a:p>
          <a:p>
            <a:r>
              <a:rPr lang="en-US" dirty="0"/>
              <a:t>[16] To provide for organizing, arming, and disciplining, the Militia, and for governing such Part of them as may be employed in the Service of the United States, reserving to the States respectively, the Appointment of the Officers, and the Authority of training the Militia according to the discipline prescribed by Congress; . . .</a:t>
            </a:r>
          </a:p>
          <a:p>
            <a:r>
              <a:rPr lang="en-US" dirty="0"/>
              <a:t>[18] To make all Laws which shall be necessary and proper for carrying into Execution the foregoing Powers, and all other Powers vested by this Constitution in the Government of the United States, or in any Department or Officer thereof.</a:t>
            </a:r>
          </a:p>
          <a:p>
            <a:endParaRPr lang="en-US" dirty="0"/>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52CD5E9E-170E-CEFD-CF64-EF0CF3FA09CB}"/>
                  </a:ext>
                </a:extLst>
              </p14:cNvPr>
              <p14:cNvContentPartPr/>
              <p14:nvPr/>
            </p14:nvContentPartPr>
            <p14:xfrm>
              <a:off x="520560" y="1523160"/>
              <a:ext cx="10544760" cy="4843800"/>
            </p14:xfrm>
          </p:contentPart>
        </mc:Choice>
        <mc:Fallback xmlns="">
          <p:pic>
            <p:nvPicPr>
              <p:cNvPr id="5" name="Ink 4">
                <a:extLst>
                  <a:ext uri="{FF2B5EF4-FFF2-40B4-BE49-F238E27FC236}">
                    <a16:creationId xmlns:a16="http://schemas.microsoft.com/office/drawing/2014/main" id="{52CD5E9E-170E-CEFD-CF64-EF0CF3FA09CB}"/>
                  </a:ext>
                </a:extLst>
              </p:cNvPr>
              <p:cNvPicPr/>
              <p:nvPr/>
            </p:nvPicPr>
            <p:blipFill>
              <a:blip r:embed="rId3"/>
              <a:stretch>
                <a:fillRect/>
              </a:stretch>
            </p:blipFill>
            <p:spPr>
              <a:xfrm>
                <a:off x="511200" y="1513800"/>
                <a:ext cx="10563480" cy="4862520"/>
              </a:xfrm>
              <a:prstGeom prst="rect">
                <a:avLst/>
              </a:prstGeom>
            </p:spPr>
          </p:pic>
        </mc:Fallback>
      </mc:AlternateContent>
    </p:spTree>
    <p:extLst>
      <p:ext uri="{BB962C8B-B14F-4D97-AF65-F5344CB8AC3E}">
        <p14:creationId xmlns:p14="http://schemas.microsoft.com/office/powerpoint/2010/main" val="1317736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029D4CA-6304-D8AD-F148-3263C573A7A5}"/>
              </a:ext>
            </a:extLst>
          </p:cNvPr>
          <p:cNvSpPr>
            <a:spLocks noGrp="1"/>
          </p:cNvSpPr>
          <p:nvPr>
            <p:ph type="title"/>
          </p:nvPr>
        </p:nvSpPr>
        <p:spPr/>
        <p:txBody>
          <a:bodyPr/>
          <a:lstStyle/>
          <a:p>
            <a:r>
              <a:rPr lang="en-US" dirty="0"/>
              <a:t>Presidential War Powers</a:t>
            </a:r>
          </a:p>
        </p:txBody>
      </p:sp>
      <p:sp>
        <p:nvSpPr>
          <p:cNvPr id="6" name="Content Placeholder 5">
            <a:extLst>
              <a:ext uri="{FF2B5EF4-FFF2-40B4-BE49-F238E27FC236}">
                <a16:creationId xmlns:a16="http://schemas.microsoft.com/office/drawing/2014/main" id="{D10ED16C-0D88-3667-DD48-AC137B97C278}"/>
              </a:ext>
            </a:extLst>
          </p:cNvPr>
          <p:cNvSpPr>
            <a:spLocks noGrp="1"/>
          </p:cNvSpPr>
          <p:nvPr>
            <p:ph idx="1"/>
          </p:nvPr>
        </p:nvSpPr>
        <p:spPr/>
        <p:txBody>
          <a:bodyPr>
            <a:normAutofit fontScale="85000" lnSpcReduction="20000"/>
          </a:bodyPr>
          <a:lstStyle/>
          <a:p>
            <a:r>
              <a:rPr lang="en-US" dirty="0"/>
              <a:t>Section 2. The President shall be Commander in Chief of the Army and Navy of the United States, and of the Militia of the several States, when called into the actual Service of the United States; </a:t>
            </a:r>
          </a:p>
          <a:p>
            <a:r>
              <a:rPr lang="en-US" dirty="0"/>
              <a:t>he may require the Opinion, in writing, of the principal Officer in each of the executive Departments, upon any Subject relating to the Duties of their respective Offices, and he shall have Power to grant Reprieves and Pardons for Offences against the United States, except in Cases of Impeachment.</a:t>
            </a:r>
          </a:p>
          <a:p>
            <a:r>
              <a:rPr lang="en-US" dirty="0"/>
              <a:t>He shall have Power, by and with the Advice and Consent of the Senate, to make Treaties, provided two thirds of the Senators present concur; and he shall nominate, and by and with the Advice and Consent of the Senate, shall appoint Ambassadors, other public Ministers and Consuls, Judges of the supreme Court, and all other Officers of the United States, whose Appointments are not herein otherwise provided for, and which shall be established by Law: but the Congress may by Law vest the Appointment of such inferior Officers, as they think proper, in the President alone, in the Courts of Law, or in the Heads of Departments. . . .</a:t>
            </a:r>
          </a:p>
        </p:txBody>
      </p:sp>
      <mc:AlternateContent xmlns:mc="http://schemas.openxmlformats.org/markup-compatibility/2006" xmlns:p14="http://schemas.microsoft.com/office/powerpoint/2010/main">
        <mc:Choice Requires="p14">
          <p:contentPart p14:bwMode="auto" r:id="rId2">
            <p14:nvContentPartPr>
              <p14:cNvPr id="2" name="Ink 1">
                <a:extLst>
                  <a:ext uri="{FF2B5EF4-FFF2-40B4-BE49-F238E27FC236}">
                    <a16:creationId xmlns:a16="http://schemas.microsoft.com/office/drawing/2014/main" id="{0C1362AE-795C-55E1-F0FA-BB64EB7C04D6}"/>
                  </a:ext>
                </a:extLst>
              </p14:cNvPr>
              <p14:cNvContentPartPr/>
              <p14:nvPr/>
            </p14:nvContentPartPr>
            <p14:xfrm>
              <a:off x="1310760" y="2026800"/>
              <a:ext cx="9546840" cy="783360"/>
            </p14:xfrm>
          </p:contentPart>
        </mc:Choice>
        <mc:Fallback xmlns="">
          <p:pic>
            <p:nvPicPr>
              <p:cNvPr id="2" name="Ink 1">
                <a:extLst>
                  <a:ext uri="{FF2B5EF4-FFF2-40B4-BE49-F238E27FC236}">
                    <a16:creationId xmlns:a16="http://schemas.microsoft.com/office/drawing/2014/main" id="{0C1362AE-795C-55E1-F0FA-BB64EB7C04D6}"/>
                  </a:ext>
                </a:extLst>
              </p:cNvPr>
              <p:cNvPicPr/>
              <p:nvPr/>
            </p:nvPicPr>
            <p:blipFill>
              <a:blip r:embed="rId3"/>
              <a:stretch>
                <a:fillRect/>
              </a:stretch>
            </p:blipFill>
            <p:spPr>
              <a:xfrm>
                <a:off x="1301400" y="2017440"/>
                <a:ext cx="9565560" cy="802080"/>
              </a:xfrm>
              <a:prstGeom prst="rect">
                <a:avLst/>
              </a:prstGeom>
            </p:spPr>
          </p:pic>
        </mc:Fallback>
      </mc:AlternateContent>
    </p:spTree>
    <p:extLst>
      <p:ext uri="{BB962C8B-B14F-4D97-AF65-F5344CB8AC3E}">
        <p14:creationId xmlns:p14="http://schemas.microsoft.com/office/powerpoint/2010/main" val="1053926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3A1D5F-F84F-4FFC-8AB9-D1E87823A1F4}"/>
              </a:ext>
            </a:extLst>
          </p:cNvPr>
          <p:cNvSpPr>
            <a:spLocks noGrp="1"/>
          </p:cNvSpPr>
          <p:nvPr>
            <p:ph type="title"/>
          </p:nvPr>
        </p:nvSpPr>
        <p:spPr/>
        <p:txBody>
          <a:bodyPr/>
          <a:lstStyle/>
          <a:p>
            <a:r>
              <a:rPr lang="en-US" dirty="0"/>
              <a:t>War Powers and the Control of the Military</a:t>
            </a:r>
          </a:p>
        </p:txBody>
      </p:sp>
      <p:sp>
        <p:nvSpPr>
          <p:cNvPr id="3" name="Content Placeholder 2">
            <a:extLst>
              <a:ext uri="{FF2B5EF4-FFF2-40B4-BE49-F238E27FC236}">
                <a16:creationId xmlns:a16="http://schemas.microsoft.com/office/drawing/2014/main" id="{13A59BB0-1E4D-41D7-9377-2744CB5A755B}"/>
              </a:ext>
            </a:extLst>
          </p:cNvPr>
          <p:cNvSpPr>
            <a:spLocks noGrp="1"/>
          </p:cNvSpPr>
          <p:nvPr>
            <p:ph idx="1"/>
          </p:nvPr>
        </p:nvSpPr>
        <p:spPr/>
        <p:txBody>
          <a:bodyPr>
            <a:normAutofit/>
          </a:bodyPr>
          <a:lstStyle/>
          <a:p>
            <a:r>
              <a:rPr lang="en-US" dirty="0"/>
              <a:t>The drafters thought the Constitution did not provide for a standing army.</a:t>
            </a:r>
          </a:p>
          <a:p>
            <a:pPr lvl="1"/>
            <a:r>
              <a:rPr lang="en-US" dirty="0"/>
              <a:t>There were provisions for the President to use state militias in emergencies.</a:t>
            </a:r>
          </a:p>
          <a:p>
            <a:pPr lvl="1"/>
            <a:r>
              <a:rPr lang="en-US" dirty="0"/>
              <a:t>There were provision (letters of marque and reprisal, among others) to enlist private ships to government service.</a:t>
            </a:r>
          </a:p>
          <a:p>
            <a:r>
              <a:rPr lang="en-US" dirty="0"/>
              <a:t>The Congressional Declaration of War</a:t>
            </a:r>
          </a:p>
          <a:p>
            <a:pPr lvl="1"/>
            <a:r>
              <a:rPr lang="en-US" dirty="0"/>
              <a:t>The key is not the Declaration of War. </a:t>
            </a:r>
          </a:p>
          <a:p>
            <a:pPr lvl="1"/>
            <a:r>
              <a:rPr lang="en-US" dirty="0"/>
              <a:t>It is that Congress has to appropriate money to hire and equip the military before the president can make war.</a:t>
            </a:r>
          </a:p>
          <a:p>
            <a:pPr lvl="1"/>
            <a:r>
              <a:rPr lang="en-US" dirty="0"/>
              <a:t>There did not need to be a Congressional declaration of peace because Congress could just stop funding the war.</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73000C24-3CDE-D81C-DE60-A48CF8C3C991}"/>
                  </a:ext>
                </a:extLst>
              </p14:cNvPr>
              <p14:cNvContentPartPr/>
              <p14:nvPr/>
            </p14:nvContentPartPr>
            <p14:xfrm>
              <a:off x="0" y="1224360"/>
              <a:ext cx="11488320" cy="4867560"/>
            </p14:xfrm>
          </p:contentPart>
        </mc:Choice>
        <mc:Fallback xmlns="">
          <p:pic>
            <p:nvPicPr>
              <p:cNvPr id="4" name="Ink 3">
                <a:extLst>
                  <a:ext uri="{FF2B5EF4-FFF2-40B4-BE49-F238E27FC236}">
                    <a16:creationId xmlns:a16="http://schemas.microsoft.com/office/drawing/2014/main" id="{73000C24-3CDE-D81C-DE60-A48CF8C3C991}"/>
                  </a:ext>
                </a:extLst>
              </p:cNvPr>
              <p:cNvPicPr/>
              <p:nvPr/>
            </p:nvPicPr>
            <p:blipFill>
              <a:blip r:embed="rId3"/>
              <a:stretch>
                <a:fillRect/>
              </a:stretch>
            </p:blipFill>
            <p:spPr>
              <a:xfrm>
                <a:off x="-9360" y="1215000"/>
                <a:ext cx="11507040" cy="4886280"/>
              </a:xfrm>
              <a:prstGeom prst="rect">
                <a:avLst/>
              </a:prstGeom>
            </p:spPr>
          </p:pic>
        </mc:Fallback>
      </mc:AlternateContent>
    </p:spTree>
    <p:extLst>
      <p:ext uri="{BB962C8B-B14F-4D97-AF65-F5344CB8AC3E}">
        <p14:creationId xmlns:p14="http://schemas.microsoft.com/office/powerpoint/2010/main" val="20299005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DE9CA-553B-4CD7-80B6-03B877E0EB7C}"/>
              </a:ext>
            </a:extLst>
          </p:cNvPr>
          <p:cNvSpPr>
            <a:spLocks noGrp="1"/>
          </p:cNvSpPr>
          <p:nvPr>
            <p:ph type="title"/>
          </p:nvPr>
        </p:nvSpPr>
        <p:spPr/>
        <p:txBody>
          <a:bodyPr/>
          <a:lstStyle/>
          <a:p>
            <a:r>
              <a:rPr lang="en-US" dirty="0"/>
              <a:t>The Standing Army and the Loss of Congressional Control</a:t>
            </a:r>
          </a:p>
        </p:txBody>
      </p:sp>
      <p:sp>
        <p:nvSpPr>
          <p:cNvPr id="3" name="Content Placeholder 2">
            <a:extLst>
              <a:ext uri="{FF2B5EF4-FFF2-40B4-BE49-F238E27FC236}">
                <a16:creationId xmlns:a16="http://schemas.microsoft.com/office/drawing/2014/main" id="{3D20C4D7-ED06-4B2F-A878-2D6AE96D8DCE}"/>
              </a:ext>
            </a:extLst>
          </p:cNvPr>
          <p:cNvSpPr>
            <a:spLocks noGrp="1"/>
          </p:cNvSpPr>
          <p:nvPr>
            <p:ph idx="1"/>
          </p:nvPr>
        </p:nvSpPr>
        <p:spPr/>
        <p:txBody>
          <a:bodyPr>
            <a:normAutofit fontScale="92500" lnSpcReduction="10000"/>
          </a:bodyPr>
          <a:lstStyle/>
          <a:p>
            <a:r>
              <a:rPr lang="en-US" dirty="0"/>
              <a:t>The United States is immediately in conflict with France, and then England, culminating in the War of 1812.</a:t>
            </a:r>
          </a:p>
          <a:p>
            <a:pPr lvl="1"/>
            <a:r>
              <a:rPr lang="en-US" sz="2800" dirty="0"/>
              <a:t>Had the English not concentrated on the French, they might have retaken the US.</a:t>
            </a:r>
          </a:p>
          <a:p>
            <a:pPr lvl="1"/>
            <a:r>
              <a:rPr lang="en-US" sz="2800" dirty="0"/>
              <a:t>Congress builds up a navy and army and never looks back.</a:t>
            </a:r>
          </a:p>
          <a:p>
            <a:r>
              <a:rPr lang="en-US" dirty="0"/>
              <a:t>Once there is a standing army, the president can use it without having to ask Congress for a declaration of war and money for troops.</a:t>
            </a:r>
          </a:p>
          <a:p>
            <a:pPr lvl="1"/>
            <a:r>
              <a:rPr lang="en-US" sz="2800" dirty="0"/>
              <a:t>While we will see a few old cases of Congressional limits on the use war powers, Congress is mostly silent until the end of the Vietnam War.</a:t>
            </a:r>
          </a:p>
          <a:p>
            <a:pPr lvl="1"/>
            <a:r>
              <a:rPr lang="en-US" sz="2800" dirty="0"/>
              <a:t>The court finds that the use of the military is a political question, thus closing off citizen suits challenging the President’s war powers.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BEF9CDB-97CD-7A8A-5BD1-72AD2EB1C793}"/>
                  </a:ext>
                </a:extLst>
              </p14:cNvPr>
              <p14:cNvContentPartPr/>
              <p14:nvPr/>
            </p14:nvContentPartPr>
            <p14:xfrm>
              <a:off x="655200" y="419400"/>
              <a:ext cx="10878120" cy="5970960"/>
            </p14:xfrm>
          </p:contentPart>
        </mc:Choice>
        <mc:Fallback xmlns="">
          <p:pic>
            <p:nvPicPr>
              <p:cNvPr id="4" name="Ink 3">
                <a:extLst>
                  <a:ext uri="{FF2B5EF4-FFF2-40B4-BE49-F238E27FC236}">
                    <a16:creationId xmlns:a16="http://schemas.microsoft.com/office/drawing/2014/main" id="{FBEF9CDB-97CD-7A8A-5BD1-72AD2EB1C793}"/>
                  </a:ext>
                </a:extLst>
              </p:cNvPr>
              <p:cNvPicPr/>
              <p:nvPr/>
            </p:nvPicPr>
            <p:blipFill>
              <a:blip r:embed="rId3"/>
              <a:stretch>
                <a:fillRect/>
              </a:stretch>
            </p:blipFill>
            <p:spPr>
              <a:xfrm>
                <a:off x="645840" y="410040"/>
                <a:ext cx="10896840" cy="5989680"/>
              </a:xfrm>
              <a:prstGeom prst="rect">
                <a:avLst/>
              </a:prstGeom>
            </p:spPr>
          </p:pic>
        </mc:Fallback>
      </mc:AlternateContent>
    </p:spTree>
    <p:extLst>
      <p:ext uri="{BB962C8B-B14F-4D97-AF65-F5344CB8AC3E}">
        <p14:creationId xmlns:p14="http://schemas.microsoft.com/office/powerpoint/2010/main" val="1299635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F22D0-8798-E690-7B6D-62DEB8295419}"/>
              </a:ext>
            </a:extLst>
          </p:cNvPr>
          <p:cNvSpPr>
            <a:spLocks noGrp="1"/>
          </p:cNvSpPr>
          <p:nvPr>
            <p:ph type="title"/>
          </p:nvPr>
        </p:nvSpPr>
        <p:spPr/>
        <p:txBody>
          <a:bodyPr>
            <a:normAutofit fontScale="90000"/>
          </a:bodyPr>
          <a:lstStyle/>
          <a:p>
            <a:r>
              <a:rPr lang="en-US" dirty="0"/>
              <a:t>PROVIDING FOR THE “COMMON DEFENCE”—THE ORIGINAL UNDERSTANDING: SUMMARY OF BASIC PRINCIPLES</a:t>
            </a:r>
          </a:p>
        </p:txBody>
      </p:sp>
      <p:sp>
        <p:nvSpPr>
          <p:cNvPr id="3" name="Content Placeholder 2">
            <a:extLst>
              <a:ext uri="{FF2B5EF4-FFF2-40B4-BE49-F238E27FC236}">
                <a16:creationId xmlns:a16="http://schemas.microsoft.com/office/drawing/2014/main" id="{1AC5C31E-FD8D-1F7C-781B-D755F6A1E6B9}"/>
              </a:ext>
            </a:extLst>
          </p:cNvPr>
          <p:cNvSpPr>
            <a:spLocks noGrp="1"/>
          </p:cNvSpPr>
          <p:nvPr>
            <p:ph idx="1"/>
          </p:nvPr>
        </p:nvSpPr>
        <p:spPr/>
        <p:txBody>
          <a:bodyPr>
            <a:normAutofit fontScale="85000" lnSpcReduction="10000"/>
          </a:bodyPr>
          <a:lstStyle/>
          <a:p>
            <a:pPr lvl="0"/>
            <a:r>
              <a:rPr lang="en-US" dirty="0"/>
              <a:t>■The constitutional text divides war powers between Congress and the President (quantitatively assigning the greater number to Congress), leaving the courts to decide federal questions. However, the text is ambiguous and omits important national security powers, including, for example, powers to repel attacks, collect intelligence, and safeguard national security secrets.</a:t>
            </a:r>
          </a:p>
          <a:p>
            <a:pPr lvl="0"/>
            <a:r>
              <a:rPr lang="en-US" dirty="0"/>
              <a:t>■Pre-constitutional history and political theory differentiated between a broad royal prerogative to exercise national security powers (especially abroad) and legislative power to make domestic laws and provide funds for government.</a:t>
            </a:r>
          </a:p>
          <a:p>
            <a:pPr lvl="0"/>
            <a:r>
              <a:rPr lang="en-US" dirty="0"/>
              <a:t>■The American colonial experience taught the Framers of the Constitution to be suspicious of a broad executive prerogative and of a standing army, and that the legislature should control funds for national security, but also that legislative (committee) command of troops in the field—as opposed to unified command—was inefficient and impractical.</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6211D969-80B2-C91B-C874-DADEF6B528B3}"/>
                  </a:ext>
                </a:extLst>
              </p14:cNvPr>
              <p14:cNvContentPartPr/>
              <p14:nvPr/>
            </p14:nvContentPartPr>
            <p14:xfrm>
              <a:off x="545400" y="181800"/>
              <a:ext cx="10842480" cy="1728000"/>
            </p14:xfrm>
          </p:contentPart>
        </mc:Choice>
        <mc:Fallback xmlns="">
          <p:pic>
            <p:nvPicPr>
              <p:cNvPr id="4" name="Ink 3">
                <a:extLst>
                  <a:ext uri="{FF2B5EF4-FFF2-40B4-BE49-F238E27FC236}">
                    <a16:creationId xmlns:a16="http://schemas.microsoft.com/office/drawing/2014/main" id="{6211D969-80B2-C91B-C874-DADEF6B528B3}"/>
                  </a:ext>
                </a:extLst>
              </p:cNvPr>
              <p:cNvPicPr/>
              <p:nvPr/>
            </p:nvPicPr>
            <p:blipFill>
              <a:blip r:embed="rId3"/>
              <a:stretch>
                <a:fillRect/>
              </a:stretch>
            </p:blipFill>
            <p:spPr>
              <a:xfrm>
                <a:off x="536040" y="172440"/>
                <a:ext cx="10861200" cy="1746720"/>
              </a:xfrm>
              <a:prstGeom prst="rect">
                <a:avLst/>
              </a:prstGeom>
            </p:spPr>
          </p:pic>
        </mc:Fallback>
      </mc:AlternateContent>
    </p:spTree>
    <p:extLst>
      <p:ext uri="{BB962C8B-B14F-4D97-AF65-F5344CB8AC3E}">
        <p14:creationId xmlns:p14="http://schemas.microsoft.com/office/powerpoint/2010/main" val="76928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479C3B-E8F3-8C80-E622-D106FD0508B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B4F0192-4DF8-7BC0-1381-1DD3ECF2C6F7}"/>
              </a:ext>
            </a:extLst>
          </p:cNvPr>
          <p:cNvSpPr>
            <a:spLocks noGrp="1"/>
          </p:cNvSpPr>
          <p:nvPr>
            <p:ph idx="1"/>
          </p:nvPr>
        </p:nvSpPr>
        <p:spPr>
          <a:xfrm>
            <a:off x="838200" y="365125"/>
            <a:ext cx="10515600" cy="5811838"/>
          </a:xfrm>
        </p:spPr>
        <p:txBody>
          <a:bodyPr>
            <a:normAutofit fontScale="92500"/>
          </a:bodyPr>
          <a:lstStyle/>
          <a:p>
            <a:pPr lvl="0"/>
            <a:r>
              <a:rPr lang="en-US" dirty="0"/>
              <a:t>■The Framers therefore assigned Congress the power to Declare War (formerly a royal prerogative), as well as to issue letters of marque and reprisal, but made the President the Commander in Chief. Notes of the Constitutional Convention—though not the constitutional text itself—suggest that this designation included some power to repel sudden attacks.</a:t>
            </a:r>
          </a:p>
          <a:p>
            <a:pPr lvl="0"/>
            <a:r>
              <a:rPr lang="en-US" dirty="0"/>
              <a:t>■</a:t>
            </a:r>
            <a:r>
              <a:rPr lang="en-US" dirty="0">
                <a:highlight>
                  <a:srgbClr val="FFFF00"/>
                </a:highlight>
              </a:rPr>
              <a:t>It is likely that the Framers understood “Declare” to mean either an official announcement of a commitment to war or an act of war, suggesting that the Declare War Clause vests in Congress the power to authorize war either by formal declaration or by a statute authorizing the President to order an act of war.</a:t>
            </a:r>
          </a:p>
          <a:p>
            <a:pPr lvl="0"/>
            <a:r>
              <a:rPr lang="en-US" dirty="0"/>
              <a:t>■</a:t>
            </a:r>
            <a:r>
              <a:rPr lang="en-US" dirty="0">
                <a:highlight>
                  <a:srgbClr val="FFFF00"/>
                </a:highlight>
              </a:rPr>
              <a:t>Some scholars have argued, however, that the Declare War Clause vests Congress only with the juridical power to determine legal status or relations in war, leaving to the President the power to decide on war subject only to Congress’s power to control or deny funding the war.</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FD9A6148-B512-A0AE-CBD8-C4930B494A9F}"/>
                  </a:ext>
                </a:extLst>
              </p14:cNvPr>
              <p14:cNvContentPartPr/>
              <p14:nvPr/>
            </p14:nvContentPartPr>
            <p14:xfrm>
              <a:off x="719280" y="2129400"/>
              <a:ext cx="10701000" cy="3722760"/>
            </p14:xfrm>
          </p:contentPart>
        </mc:Choice>
        <mc:Fallback xmlns="">
          <p:pic>
            <p:nvPicPr>
              <p:cNvPr id="4" name="Ink 3">
                <a:extLst>
                  <a:ext uri="{FF2B5EF4-FFF2-40B4-BE49-F238E27FC236}">
                    <a16:creationId xmlns:a16="http://schemas.microsoft.com/office/drawing/2014/main" id="{FD9A6148-B512-A0AE-CBD8-C4930B494A9F}"/>
                  </a:ext>
                </a:extLst>
              </p:cNvPr>
              <p:cNvPicPr/>
              <p:nvPr/>
            </p:nvPicPr>
            <p:blipFill>
              <a:blip r:embed="rId3"/>
              <a:stretch>
                <a:fillRect/>
              </a:stretch>
            </p:blipFill>
            <p:spPr>
              <a:xfrm>
                <a:off x="709920" y="2120040"/>
                <a:ext cx="10719720" cy="3741480"/>
              </a:xfrm>
              <a:prstGeom prst="rect">
                <a:avLst/>
              </a:prstGeom>
            </p:spPr>
          </p:pic>
        </mc:Fallback>
      </mc:AlternateContent>
    </p:spTree>
    <p:extLst>
      <p:ext uri="{BB962C8B-B14F-4D97-AF65-F5344CB8AC3E}">
        <p14:creationId xmlns:p14="http://schemas.microsoft.com/office/powerpoint/2010/main" val="3690142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BE22A-273B-669D-10E4-7977B93935D3}"/>
              </a:ext>
            </a:extLst>
          </p:cNvPr>
          <p:cNvSpPr>
            <a:spLocks noGrp="1"/>
          </p:cNvSpPr>
          <p:nvPr>
            <p:ph type="title"/>
          </p:nvPr>
        </p:nvSpPr>
        <p:spPr>
          <a:xfrm>
            <a:off x="620898" y="403597"/>
            <a:ext cx="10515600" cy="838725"/>
          </a:xfrm>
        </p:spPr>
        <p:txBody>
          <a:bodyPr/>
          <a:lstStyle/>
          <a:p>
            <a:r>
              <a:rPr lang="en-US" dirty="0"/>
              <a:t>The Central Legal Issues</a:t>
            </a:r>
          </a:p>
        </p:txBody>
      </p:sp>
      <p:sp>
        <p:nvSpPr>
          <p:cNvPr id="3" name="Content Placeholder 2">
            <a:extLst>
              <a:ext uri="{FF2B5EF4-FFF2-40B4-BE49-F238E27FC236}">
                <a16:creationId xmlns:a16="http://schemas.microsoft.com/office/drawing/2014/main" id="{FE41D7F1-7F0B-48F6-4165-D0C22E69B317}"/>
              </a:ext>
            </a:extLst>
          </p:cNvPr>
          <p:cNvSpPr>
            <a:spLocks noGrp="1"/>
          </p:cNvSpPr>
          <p:nvPr>
            <p:ph idx="1"/>
          </p:nvPr>
        </p:nvSpPr>
        <p:spPr>
          <a:xfrm>
            <a:off x="491884" y="1425202"/>
            <a:ext cx="10861916" cy="4981903"/>
          </a:xfrm>
        </p:spPr>
        <p:txBody>
          <a:bodyPr>
            <a:normAutofit fontScale="92500" lnSpcReduction="10000"/>
          </a:bodyPr>
          <a:lstStyle/>
          <a:p>
            <a:r>
              <a:rPr lang="en-US" dirty="0"/>
              <a:t>[T]his concept of “national defense” cannot be deemed an end in itself, justifying any exercise of legislative power designed to promote such a goal. Implicit in the term “national defense” is the notion of defending those values and ideals which set this Nation apart. For almost two centuries, our country has taken singular pride in the democratic ideals enshrined in its Constitution. : : : It would indeed be ironic if, in the name of national defense, we would sanction the subversion of one of those liberties : : : which make the defense of the Nation worthwhile. [United States v. Robel, 389 U.S. 258, 264 (1968).]</a:t>
            </a:r>
          </a:p>
          <a:p>
            <a:r>
              <a:rPr lang="en-US" dirty="0"/>
              <a:t>[T]he concept of military necessity is seductively broad, and has a dangerous plasticity. Because they invariably have the visage of overriding importance, there is always a temptation to invoke security “necessities” to justify an encroachment upon civil liberties. For that reason, the military-security argument must be approached with a healthy skepticism. : : : [Brown v. </a:t>
            </a:r>
            <a:r>
              <a:rPr lang="en-US" dirty="0" err="1"/>
              <a:t>Glines</a:t>
            </a:r>
            <a:r>
              <a:rPr lang="en-US" dirty="0"/>
              <a:t>, 444 U.S. 348, 369 (1980) (Brennan, J., dissenting).]</a:t>
            </a:r>
          </a:p>
        </p:txBody>
      </p:sp>
    </p:spTree>
    <p:extLst>
      <p:ext uri="{BB962C8B-B14F-4D97-AF65-F5344CB8AC3E}">
        <p14:creationId xmlns:p14="http://schemas.microsoft.com/office/powerpoint/2010/main" val="606901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259C3-32DC-2DC4-76B7-499C7A600D5B}"/>
              </a:ext>
            </a:extLst>
          </p:cNvPr>
          <p:cNvSpPr>
            <a:spLocks noGrp="1"/>
          </p:cNvSpPr>
          <p:nvPr>
            <p:ph type="ctrTitle"/>
          </p:nvPr>
        </p:nvSpPr>
        <p:spPr/>
        <p:txBody>
          <a:bodyPr/>
          <a:lstStyle/>
          <a:p>
            <a:r>
              <a:rPr lang="en-US" dirty="0"/>
              <a:t>What is the Goal of National Security?</a:t>
            </a:r>
          </a:p>
        </p:txBody>
      </p:sp>
      <p:sp>
        <p:nvSpPr>
          <p:cNvPr id="3" name="Content Placeholder 2">
            <a:extLst>
              <a:ext uri="{FF2B5EF4-FFF2-40B4-BE49-F238E27FC236}">
                <a16:creationId xmlns:a16="http://schemas.microsoft.com/office/drawing/2014/main" id="{078E1684-73C2-0E5B-1F5D-57A2DDA01F18}"/>
              </a:ext>
            </a:extLst>
          </p:cNvPr>
          <p:cNvSpPr>
            <a:spLocks noGrp="1"/>
          </p:cNvSpPr>
          <p:nvPr>
            <p:ph type="subTitle" idx="1"/>
          </p:nvPr>
        </p:nvSpPr>
        <p:spPr/>
        <p:txBody>
          <a:bodyPr>
            <a:normAutofit/>
          </a:bodyPr>
          <a:lstStyle/>
          <a:p>
            <a:r>
              <a:rPr lang="en-US" sz="5400" dirty="0"/>
              <a:t>Go to Reagan NSDD238</a:t>
            </a:r>
          </a:p>
        </p:txBody>
      </p:sp>
    </p:spTree>
    <p:extLst>
      <p:ext uri="{BB962C8B-B14F-4D97-AF65-F5344CB8AC3E}">
        <p14:creationId xmlns:p14="http://schemas.microsoft.com/office/powerpoint/2010/main" val="1511937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D2C4D-A864-4386-3A04-EE1E6A553366}"/>
              </a:ext>
            </a:extLst>
          </p:cNvPr>
          <p:cNvSpPr>
            <a:spLocks noGrp="1"/>
          </p:cNvSpPr>
          <p:nvPr>
            <p:ph type="title"/>
          </p:nvPr>
        </p:nvSpPr>
        <p:spPr/>
        <p:txBody>
          <a:bodyPr/>
          <a:lstStyle/>
          <a:p>
            <a:r>
              <a:rPr lang="en-US" dirty="0"/>
              <a:t>How Have these Goals changed from 1985?</a:t>
            </a:r>
          </a:p>
        </p:txBody>
      </p:sp>
    </p:spTree>
    <p:extLst>
      <p:ext uri="{BB962C8B-B14F-4D97-AF65-F5344CB8AC3E}">
        <p14:creationId xmlns:p14="http://schemas.microsoft.com/office/powerpoint/2010/main" val="4102262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52B58-D519-4C17-9AC9-2BD49E87ED1E}"/>
              </a:ext>
            </a:extLst>
          </p:cNvPr>
          <p:cNvSpPr>
            <a:spLocks noGrp="1"/>
          </p:cNvSpPr>
          <p:nvPr>
            <p:ph type="title"/>
          </p:nvPr>
        </p:nvSpPr>
        <p:spPr/>
        <p:txBody>
          <a:bodyPr/>
          <a:lstStyle/>
          <a:p>
            <a:r>
              <a:rPr lang="en-US" dirty="0"/>
              <a:t>National Security Law Topics</a:t>
            </a:r>
          </a:p>
        </p:txBody>
      </p:sp>
      <p:sp>
        <p:nvSpPr>
          <p:cNvPr id="3" name="Content Placeholder 2">
            <a:extLst>
              <a:ext uri="{FF2B5EF4-FFF2-40B4-BE49-F238E27FC236}">
                <a16:creationId xmlns:a16="http://schemas.microsoft.com/office/drawing/2014/main" id="{C9E89AD9-3585-493B-A4AC-88762B596BDD}"/>
              </a:ext>
            </a:extLst>
          </p:cNvPr>
          <p:cNvSpPr>
            <a:spLocks noGrp="1"/>
          </p:cNvSpPr>
          <p:nvPr>
            <p:ph idx="1"/>
          </p:nvPr>
        </p:nvSpPr>
        <p:spPr>
          <a:xfrm>
            <a:off x="838200" y="1447800"/>
            <a:ext cx="10515600" cy="4975860"/>
          </a:xfrm>
        </p:spPr>
        <p:txBody>
          <a:bodyPr>
            <a:normAutofit fontScale="85000" lnSpcReduction="10000"/>
          </a:bodyPr>
          <a:lstStyle/>
          <a:p>
            <a:r>
              <a:rPr lang="en-US" dirty="0"/>
              <a:t>The use of the military abroad and the conduct of foreign affairs</a:t>
            </a:r>
          </a:p>
          <a:p>
            <a:pPr lvl="1"/>
            <a:r>
              <a:rPr lang="en-US" dirty="0"/>
              <a:t>Generates little case law because standing is almost impossible and if you get it, the president’s discretion is broad.</a:t>
            </a:r>
          </a:p>
          <a:p>
            <a:r>
              <a:rPr lang="en-US" dirty="0"/>
              <a:t>Countering foreign threats within the US and involving US persons internationally.</a:t>
            </a:r>
          </a:p>
          <a:p>
            <a:pPr lvl="1"/>
            <a:r>
              <a:rPr lang="en-US" dirty="0"/>
              <a:t>The constitution is generally not implicated until you are in the US or dealing with US persons. </a:t>
            </a:r>
          </a:p>
          <a:p>
            <a:r>
              <a:rPr lang="en-US" dirty="0"/>
              <a:t>Domestic terrorist threats and insurrection</a:t>
            </a:r>
          </a:p>
          <a:p>
            <a:pPr lvl="1"/>
            <a:r>
              <a:rPr lang="en-US" dirty="0"/>
              <a:t>The constitution applies. Generally, looks like criminal law, but with a relaxed 4</a:t>
            </a:r>
            <a:r>
              <a:rPr lang="en-US" baseline="30000" dirty="0"/>
              <a:t>th</a:t>
            </a:r>
            <a:r>
              <a:rPr lang="en-US" dirty="0"/>
              <a:t> Amendment.</a:t>
            </a:r>
          </a:p>
          <a:p>
            <a:r>
              <a:rPr lang="en-US" dirty="0"/>
              <a:t>Plagues and Pandemics</a:t>
            </a:r>
          </a:p>
          <a:p>
            <a:pPr lvl="1"/>
            <a:r>
              <a:rPr lang="en-US" dirty="0"/>
              <a:t>Where I got started.</a:t>
            </a:r>
          </a:p>
          <a:p>
            <a:r>
              <a:rPr lang="en-US" dirty="0"/>
              <a:t>Natural disasters</a:t>
            </a:r>
          </a:p>
          <a:p>
            <a:pPr lvl="1"/>
            <a:r>
              <a:rPr lang="en-US" dirty="0"/>
              <a:t>Asteroids, floods, hurricanes, major extreme weather events, and other events, domestic and international that can impair readiness or cause geopolitical instability.</a:t>
            </a:r>
          </a:p>
          <a:p>
            <a:r>
              <a:rPr lang="en-US" dirty="0"/>
              <a:t>The domestic role of the National Guard </a:t>
            </a:r>
          </a:p>
        </p:txBody>
      </p:sp>
    </p:spTree>
    <p:extLst>
      <p:ext uri="{BB962C8B-B14F-4D97-AF65-F5344CB8AC3E}">
        <p14:creationId xmlns:p14="http://schemas.microsoft.com/office/powerpoint/2010/main" val="1326723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8DE63-EF89-41BA-9516-0B7019A80864}"/>
              </a:ext>
            </a:extLst>
          </p:cNvPr>
          <p:cNvSpPr>
            <a:spLocks noGrp="1"/>
          </p:cNvSpPr>
          <p:nvPr>
            <p:ph type="title"/>
          </p:nvPr>
        </p:nvSpPr>
        <p:spPr>
          <a:xfrm>
            <a:off x="838200" y="365126"/>
            <a:ext cx="10515600" cy="712826"/>
          </a:xfrm>
        </p:spPr>
        <p:txBody>
          <a:bodyPr/>
          <a:lstStyle/>
          <a:p>
            <a:r>
              <a:rPr lang="en-US" dirty="0"/>
              <a:t>Why are We Talking about the 17 &amp; 1800s?</a:t>
            </a:r>
          </a:p>
        </p:txBody>
      </p:sp>
      <p:sp>
        <p:nvSpPr>
          <p:cNvPr id="3" name="Content Placeholder 2">
            <a:extLst>
              <a:ext uri="{FF2B5EF4-FFF2-40B4-BE49-F238E27FC236}">
                <a16:creationId xmlns:a16="http://schemas.microsoft.com/office/drawing/2014/main" id="{4697CB33-9735-452D-9CD1-63078AAB49A7}"/>
              </a:ext>
            </a:extLst>
          </p:cNvPr>
          <p:cNvSpPr>
            <a:spLocks noGrp="1"/>
          </p:cNvSpPr>
          <p:nvPr>
            <p:ph idx="1"/>
          </p:nvPr>
        </p:nvSpPr>
        <p:spPr>
          <a:xfrm>
            <a:off x="838200" y="1427356"/>
            <a:ext cx="10515600" cy="5065519"/>
          </a:xfrm>
        </p:spPr>
        <p:txBody>
          <a:bodyPr>
            <a:normAutofit fontScale="85000" lnSpcReduction="20000"/>
          </a:bodyPr>
          <a:lstStyle/>
          <a:p>
            <a:r>
              <a:rPr lang="en-US" dirty="0"/>
              <a:t>Common law is based on precedent, especially in the absence of specific statutory direction. </a:t>
            </a:r>
          </a:p>
          <a:p>
            <a:pPr lvl="1"/>
            <a:r>
              <a:rPr lang="en-US" dirty="0"/>
              <a:t>Civil law should not care about history, but civilians are as obsessed with history as common lawyers.</a:t>
            </a:r>
          </a:p>
          <a:p>
            <a:r>
              <a:rPr lang="en-US" dirty="0"/>
              <a:t>The US Constitution is a short, general document that provides little specific direction.</a:t>
            </a:r>
          </a:p>
          <a:p>
            <a:pPr lvl="1"/>
            <a:r>
              <a:rPr lang="en-US" dirty="0"/>
              <a:t>The Constitution was written in a time very different from today, based on assumptions, not all of which are still valid.</a:t>
            </a:r>
          </a:p>
          <a:p>
            <a:pPr lvl="1"/>
            <a:r>
              <a:rPr lang="en-US" dirty="0"/>
              <a:t>The Constitution is difficult to amend.</a:t>
            </a:r>
          </a:p>
          <a:p>
            <a:pPr lvl="1"/>
            <a:r>
              <a:rPr lang="en-US" dirty="0"/>
              <a:t>It took the bloodiest war in US history to add a few amendments on individual rights, and then it took nearly 100 years for the Court implement key provisions of those amendments.</a:t>
            </a:r>
          </a:p>
          <a:p>
            <a:pPr lvl="1"/>
            <a:r>
              <a:rPr lang="en-US" dirty="0"/>
              <a:t>The current court is rethinking how these amendments were implemented.</a:t>
            </a:r>
          </a:p>
          <a:p>
            <a:r>
              <a:rPr lang="en-US" dirty="0"/>
              <a:t>Most importantly, Congress has never passed a comprehensive framework for presidential war and emergency powers.</a:t>
            </a:r>
          </a:p>
          <a:p>
            <a:pPr lvl="1"/>
            <a:r>
              <a:rPr lang="en-US" dirty="0"/>
              <a:t>Now that the Supreme Court has spent 200 years ratifying the powers of the president in the absence of legislation, the Court might not remember that the founders thought that Congress would control war powers. </a:t>
            </a:r>
          </a:p>
        </p:txBody>
      </p:sp>
    </p:spTree>
    <p:extLst>
      <p:ext uri="{BB962C8B-B14F-4D97-AF65-F5344CB8AC3E}">
        <p14:creationId xmlns:p14="http://schemas.microsoft.com/office/powerpoint/2010/main" val="3732165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AE21D-8B1A-4CA2-84F1-02FBEAF4ACF8}"/>
              </a:ext>
            </a:extLst>
          </p:cNvPr>
          <p:cNvSpPr>
            <a:spLocks noGrp="1"/>
          </p:cNvSpPr>
          <p:nvPr>
            <p:ph type="ctrTitle"/>
          </p:nvPr>
        </p:nvSpPr>
        <p:spPr/>
        <p:txBody>
          <a:bodyPr/>
          <a:lstStyle/>
          <a:p>
            <a:r>
              <a:rPr lang="en-US" dirty="0"/>
              <a:t>The US Colonies</a:t>
            </a:r>
          </a:p>
        </p:txBody>
      </p:sp>
      <p:sp>
        <p:nvSpPr>
          <p:cNvPr id="3" name="Subtitle 2">
            <a:extLst>
              <a:ext uri="{FF2B5EF4-FFF2-40B4-BE49-F238E27FC236}">
                <a16:creationId xmlns:a16="http://schemas.microsoft.com/office/drawing/2014/main" id="{481AACC6-2CD3-4DAE-98DA-694010BA38E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096540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E3785-04E5-4FDA-9092-3DA01B6C57EC}"/>
              </a:ext>
            </a:extLst>
          </p:cNvPr>
          <p:cNvSpPr>
            <a:spLocks noGrp="1"/>
          </p:cNvSpPr>
          <p:nvPr>
            <p:ph type="title"/>
          </p:nvPr>
        </p:nvSpPr>
        <p:spPr/>
        <p:txBody>
          <a:bodyPr/>
          <a:lstStyle/>
          <a:p>
            <a:r>
              <a:rPr lang="en-US" dirty="0"/>
              <a:t>The Nature of Man and the Role of Government in the 18</a:t>
            </a:r>
            <a:r>
              <a:rPr lang="en-US" baseline="30000" dirty="0"/>
              <a:t>th</a:t>
            </a:r>
            <a:r>
              <a:rPr lang="en-US" dirty="0"/>
              <a:t> Century</a:t>
            </a:r>
          </a:p>
        </p:txBody>
      </p:sp>
      <p:sp>
        <p:nvSpPr>
          <p:cNvPr id="3" name="Content Placeholder 2">
            <a:extLst>
              <a:ext uri="{FF2B5EF4-FFF2-40B4-BE49-F238E27FC236}">
                <a16:creationId xmlns:a16="http://schemas.microsoft.com/office/drawing/2014/main" id="{6F844EA5-103F-49A1-8F6A-3A2856775360}"/>
              </a:ext>
            </a:extLst>
          </p:cNvPr>
          <p:cNvSpPr>
            <a:spLocks noGrp="1"/>
          </p:cNvSpPr>
          <p:nvPr>
            <p:ph idx="1"/>
          </p:nvPr>
        </p:nvSpPr>
        <p:spPr/>
        <p:txBody>
          <a:bodyPr>
            <a:normAutofit/>
          </a:bodyPr>
          <a:lstStyle/>
          <a:p>
            <a:r>
              <a:rPr lang="en-US" dirty="0"/>
              <a:t>Hobbs</a:t>
            </a:r>
          </a:p>
          <a:p>
            <a:pPr lvl="1"/>
            <a:r>
              <a:rPr lang="en-US" dirty="0"/>
              <a:t>People are inherently fractious and at war. Without a strong hand, life will be nasty, brutish, and short.</a:t>
            </a:r>
          </a:p>
          <a:p>
            <a:pPr lvl="1"/>
            <a:r>
              <a:rPr lang="en-US" dirty="0"/>
              <a:t>In this period, the model for this strong hand was a monarch.</a:t>
            </a:r>
          </a:p>
          <a:p>
            <a:r>
              <a:rPr lang="en-US" dirty="0"/>
              <a:t>Locke and Rousseau</a:t>
            </a:r>
          </a:p>
          <a:p>
            <a:pPr lvl="1"/>
            <a:r>
              <a:rPr lang="en-US" dirty="0"/>
              <a:t>People are inherently peaceful, but in society they need a social contact to maintain peaceful order. </a:t>
            </a:r>
          </a:p>
          <a:p>
            <a:pPr lvl="1"/>
            <a:r>
              <a:rPr lang="en-US" dirty="0"/>
              <a:t>A social contract implies consent of the governed, and thus some sort of democracy/representative government.</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07944FD-CD3D-3A8E-9A5B-004A5B51FB7F}"/>
                  </a:ext>
                </a:extLst>
              </p14:cNvPr>
              <p14:cNvContentPartPr/>
              <p14:nvPr/>
            </p14:nvContentPartPr>
            <p14:xfrm>
              <a:off x="462240" y="1693800"/>
              <a:ext cx="9156960" cy="3767040"/>
            </p14:xfrm>
          </p:contentPart>
        </mc:Choice>
        <mc:Fallback xmlns="">
          <p:pic>
            <p:nvPicPr>
              <p:cNvPr id="4" name="Ink 3">
                <a:extLst>
                  <a:ext uri="{FF2B5EF4-FFF2-40B4-BE49-F238E27FC236}">
                    <a16:creationId xmlns:a16="http://schemas.microsoft.com/office/drawing/2014/main" id="{907944FD-CD3D-3A8E-9A5B-004A5B51FB7F}"/>
                  </a:ext>
                </a:extLst>
              </p:cNvPr>
              <p:cNvPicPr/>
              <p:nvPr/>
            </p:nvPicPr>
            <p:blipFill>
              <a:blip r:embed="rId3"/>
              <a:stretch>
                <a:fillRect/>
              </a:stretch>
            </p:blipFill>
            <p:spPr>
              <a:xfrm>
                <a:off x="452880" y="1684440"/>
                <a:ext cx="9175680" cy="3785760"/>
              </a:xfrm>
              <a:prstGeom prst="rect">
                <a:avLst/>
              </a:prstGeom>
            </p:spPr>
          </p:pic>
        </mc:Fallback>
      </mc:AlternateContent>
    </p:spTree>
    <p:extLst>
      <p:ext uri="{BB962C8B-B14F-4D97-AF65-F5344CB8AC3E}">
        <p14:creationId xmlns:p14="http://schemas.microsoft.com/office/powerpoint/2010/main" val="3856992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B988-4C15-4AAF-A051-FD81747A439B}"/>
              </a:ext>
            </a:extLst>
          </p:cNvPr>
          <p:cNvSpPr>
            <a:spLocks noGrp="1"/>
          </p:cNvSpPr>
          <p:nvPr>
            <p:ph type="title"/>
          </p:nvPr>
        </p:nvSpPr>
        <p:spPr/>
        <p:txBody>
          <a:bodyPr/>
          <a:lstStyle/>
          <a:p>
            <a:r>
              <a:rPr lang="en-US" dirty="0"/>
              <a:t>The Drafters Assumptions That Affect National Security Law</a:t>
            </a:r>
          </a:p>
        </p:txBody>
      </p:sp>
      <p:sp>
        <p:nvSpPr>
          <p:cNvPr id="3" name="Content Placeholder 2">
            <a:extLst>
              <a:ext uri="{FF2B5EF4-FFF2-40B4-BE49-F238E27FC236}">
                <a16:creationId xmlns:a16="http://schemas.microsoft.com/office/drawing/2014/main" id="{DC3C8C5C-C7DC-4DB1-BD3A-11D8AC807737}"/>
              </a:ext>
            </a:extLst>
          </p:cNvPr>
          <p:cNvSpPr>
            <a:spLocks noGrp="1"/>
          </p:cNvSpPr>
          <p:nvPr>
            <p:ph idx="1"/>
          </p:nvPr>
        </p:nvSpPr>
        <p:spPr/>
        <p:txBody>
          <a:bodyPr>
            <a:normAutofit lnSpcReduction="10000"/>
          </a:bodyPr>
          <a:lstStyle/>
          <a:p>
            <a:r>
              <a:rPr lang="en-US" dirty="0"/>
              <a:t>(This is not to downplay the core failure of the drafters to deal with slavery.)</a:t>
            </a:r>
          </a:p>
          <a:p>
            <a:r>
              <a:rPr lang="en-US" dirty="0"/>
              <a:t>They appreciated the problem of factions but did not see that political parties could undermine checks and balances when the same party captured more than one branch of government and unified the decisions of that otherwise fractious legislators and jurists.</a:t>
            </a:r>
          </a:p>
          <a:p>
            <a:r>
              <a:rPr lang="en-US" dirty="0"/>
              <a:t>They planned for a small country protected mostly by isolation behind its oceans than by active military. </a:t>
            </a:r>
          </a:p>
          <a:p>
            <a:r>
              <a:rPr lang="en-US" dirty="0"/>
              <a:t>There is a strong argument that they did not intend the Supreme Court to review Congressional action, but to sort out fights between the states.</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A070C089-28ED-0100-4F81-93507FEA1668}"/>
                  </a:ext>
                </a:extLst>
              </p14:cNvPr>
              <p14:cNvContentPartPr/>
              <p14:nvPr/>
            </p14:nvContentPartPr>
            <p14:xfrm>
              <a:off x="907920" y="97200"/>
              <a:ext cx="10333080" cy="4825440"/>
            </p14:xfrm>
          </p:contentPart>
        </mc:Choice>
        <mc:Fallback xmlns="">
          <p:pic>
            <p:nvPicPr>
              <p:cNvPr id="4" name="Ink 3">
                <a:extLst>
                  <a:ext uri="{FF2B5EF4-FFF2-40B4-BE49-F238E27FC236}">
                    <a16:creationId xmlns:a16="http://schemas.microsoft.com/office/drawing/2014/main" id="{A070C089-28ED-0100-4F81-93507FEA1668}"/>
                  </a:ext>
                </a:extLst>
              </p:cNvPr>
              <p:cNvPicPr/>
              <p:nvPr/>
            </p:nvPicPr>
            <p:blipFill>
              <a:blip r:embed="rId3"/>
              <a:stretch>
                <a:fillRect/>
              </a:stretch>
            </p:blipFill>
            <p:spPr>
              <a:xfrm>
                <a:off x="898560" y="87840"/>
                <a:ext cx="10351800" cy="4844160"/>
              </a:xfrm>
              <a:prstGeom prst="rect">
                <a:avLst/>
              </a:prstGeom>
            </p:spPr>
          </p:pic>
        </mc:Fallback>
      </mc:AlternateContent>
    </p:spTree>
    <p:extLst>
      <p:ext uri="{BB962C8B-B14F-4D97-AF65-F5344CB8AC3E}">
        <p14:creationId xmlns:p14="http://schemas.microsoft.com/office/powerpoint/2010/main" val="2726368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772</TotalTime>
  <Words>1957</Words>
  <Application>Microsoft Office PowerPoint</Application>
  <PresentationFormat>Widescreen</PresentationFormat>
  <Paragraphs>83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National Security Law</vt:lpstr>
      <vt:lpstr>The Central Legal Issues</vt:lpstr>
      <vt:lpstr>What is the Goal of National Security?</vt:lpstr>
      <vt:lpstr>How Have these Goals changed from 1985?</vt:lpstr>
      <vt:lpstr>National Security Law Topics</vt:lpstr>
      <vt:lpstr>Why are We Talking about the 17 &amp; 1800s?</vt:lpstr>
      <vt:lpstr>The US Colonies</vt:lpstr>
      <vt:lpstr>The Nature of Man and the Role of Government in the 18th Century</vt:lpstr>
      <vt:lpstr>The Drafters Assumptions That Affect National Security Law</vt:lpstr>
      <vt:lpstr>Congressional War Powers</vt:lpstr>
      <vt:lpstr>Presidential War Powers</vt:lpstr>
      <vt:lpstr>War Powers and the Control of the Military</vt:lpstr>
      <vt:lpstr>The Standing Army and the Loss of Congressional Control</vt:lpstr>
      <vt:lpstr>PROVIDING FOR THE “COMMON DEFENCE”—THE ORIGINAL UNDERSTANDING: SUMMARY OF BASIC PRINCIPLES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Security Law</dc:title>
  <dc:creator>Edward</dc:creator>
  <cp:lastModifiedBy>Edward Richards</cp:lastModifiedBy>
  <cp:revision>59</cp:revision>
  <dcterms:created xsi:type="dcterms:W3CDTF">2021-01-14T15:02:57Z</dcterms:created>
  <dcterms:modified xsi:type="dcterms:W3CDTF">2023-01-18T17:53:53Z</dcterms:modified>
</cp:coreProperties>
</file>