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6" r:id="rId2"/>
    <p:sldId id="516" r:id="rId3"/>
    <p:sldId id="278" r:id="rId4"/>
    <p:sldId id="279" r:id="rId5"/>
    <p:sldId id="280" r:id="rId6"/>
    <p:sldId id="281" r:id="rId7"/>
    <p:sldId id="257" r:id="rId8"/>
    <p:sldId id="259" r:id="rId9"/>
    <p:sldId id="260" r:id="rId10"/>
    <p:sldId id="258" r:id="rId11"/>
    <p:sldId id="261" r:id="rId12"/>
    <p:sldId id="268" r:id="rId13"/>
    <p:sldId id="269" r:id="rId14"/>
    <p:sldId id="277" r:id="rId15"/>
    <p:sldId id="272" r:id="rId16"/>
    <p:sldId id="266" r:id="rId17"/>
    <p:sldId id="517" r:id="rId18"/>
    <p:sldId id="437" r:id="rId19"/>
    <p:sldId id="439" r:id="rId20"/>
    <p:sldId id="440" r:id="rId21"/>
    <p:sldId id="513" r:id="rId22"/>
    <p:sldId id="518" r:id="rId23"/>
    <p:sldId id="448" r:id="rId24"/>
    <p:sldId id="283" r:id="rId25"/>
    <p:sldId id="441" r:id="rId26"/>
    <p:sldId id="449" r:id="rId27"/>
    <p:sldId id="284" r:id="rId28"/>
    <p:sldId id="285" r:id="rId29"/>
    <p:sldId id="519" r:id="rId30"/>
    <p:sldId id="287" r:id="rId31"/>
    <p:sldId id="288" r:id="rId32"/>
    <p:sldId id="270" r:id="rId33"/>
    <p:sldId id="289" r:id="rId34"/>
    <p:sldId id="290" r:id="rId35"/>
    <p:sldId id="291" r:id="rId36"/>
    <p:sldId id="292" r:id="rId37"/>
    <p:sldId id="293" r:id="rId38"/>
    <p:sldId id="294" r:id="rId39"/>
    <p:sldId id="295" r:id="rId40"/>
    <p:sldId id="296" r:id="rId41"/>
    <p:sldId id="520" r:id="rId42"/>
    <p:sldId id="298" r:id="rId43"/>
    <p:sldId id="299" r:id="rId44"/>
    <p:sldId id="300" r:id="rId45"/>
    <p:sldId id="301" r:id="rId46"/>
    <p:sldId id="302" r:id="rId47"/>
    <p:sldId id="495" r:id="rId48"/>
    <p:sldId id="498" r:id="rId49"/>
    <p:sldId id="521" r:id="rId50"/>
    <p:sldId id="451" r:id="rId51"/>
    <p:sldId id="494" r:id="rId52"/>
    <p:sldId id="497" r:id="rId53"/>
    <p:sldId id="496" r:id="rId54"/>
    <p:sldId id="500" r:id="rId55"/>
    <p:sldId id="502" r:id="rId56"/>
    <p:sldId id="453" r:id="rId57"/>
    <p:sldId id="454" r:id="rId58"/>
    <p:sldId id="503" r:id="rId59"/>
    <p:sldId id="483" r:id="rId60"/>
    <p:sldId id="487" r:id="rId61"/>
    <p:sldId id="486" r:id="rId62"/>
    <p:sldId id="488" r:id="rId63"/>
    <p:sldId id="477" r:id="rId64"/>
    <p:sldId id="478" r:id="rId65"/>
    <p:sldId id="480" r:id="rId66"/>
    <p:sldId id="522" r:id="rId67"/>
    <p:sldId id="481" r:id="rId68"/>
    <p:sldId id="460" r:id="rId69"/>
    <p:sldId id="484" r:id="rId70"/>
    <p:sldId id="470" r:id="rId71"/>
    <p:sldId id="485" r:id="rId72"/>
    <p:sldId id="505" r:id="rId73"/>
    <p:sldId id="444" r:id="rId74"/>
    <p:sldId id="524" r:id="rId75"/>
    <p:sldId id="507" r:id="rId76"/>
    <p:sldId id="525" r:id="rId77"/>
    <p:sldId id="508" r:id="rId78"/>
    <p:sldId id="509" r:id="rId79"/>
    <p:sldId id="510" r:id="rId80"/>
    <p:sldId id="526" r:id="rId81"/>
    <p:sldId id="536" r:id="rId82"/>
    <p:sldId id="528" r:id="rId83"/>
    <p:sldId id="529" r:id="rId84"/>
    <p:sldId id="531" r:id="rId85"/>
    <p:sldId id="532" r:id="rId86"/>
    <p:sldId id="533" r:id="rId87"/>
    <p:sldId id="534" r:id="rId88"/>
    <p:sldId id="535"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94" autoAdjust="0"/>
    <p:restoredTop sz="86431" autoAdjust="0"/>
  </p:normalViewPr>
  <p:slideViewPr>
    <p:cSldViewPr snapToGrid="0">
      <p:cViewPr varScale="1">
        <p:scale>
          <a:sx n="61" d="100"/>
          <a:sy n="61" d="100"/>
        </p:scale>
        <p:origin x="498" y="84"/>
      </p:cViewPr>
      <p:guideLst/>
    </p:cSldViewPr>
  </p:slideViewPr>
  <p:outlineViewPr>
    <p:cViewPr>
      <p:scale>
        <a:sx n="33" d="100"/>
        <a:sy n="33" d="100"/>
      </p:scale>
      <p:origin x="0" y="-89412"/>
    </p:cViewPr>
  </p:outlineViewPr>
  <p:notesTextViewPr>
    <p:cViewPr>
      <p:scale>
        <a:sx n="1" d="1"/>
        <a:sy n="1" d="1"/>
      </p:scale>
      <p:origin x="0" y="0"/>
    </p:cViewPr>
  </p:notesTextViewPr>
  <p:sorterViewPr>
    <p:cViewPr>
      <p:scale>
        <a:sx n="66" d="100"/>
        <a:sy n="66" d="100"/>
      </p:scale>
      <p:origin x="0" y="-41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07:11.789"/>
    </inkml:context>
    <inkml:brush xml:id="br0">
      <inkml:brushProperty name="width" value="0.05292" units="cm"/>
      <inkml:brushProperty name="height" value="0.05292" units="cm"/>
      <inkml:brushProperty name="color" value="#FF0000"/>
    </inkml:brush>
  </inkml:definitions>
  <inkml:trace contextRef="#ctx0" brushRef="#br0">8853 4177 15 0,'-16'-9'230'0,"1"-4"253"0,-1-5 257 0,6 4 235 0,3 2-206 0,1-7-163 0,2 7-116 0,-2 1-91 0,6 2-87 0,0 9-101 0,0 0-114 0,4-3-98 0,2-6-93 0,7 9-71 0,5 0-75 0,5 0-54 0,6 4-47 0,2 1-6 187,6 4 32-187,-2-1 73 32,2 6 85-17,3-5 87 17,3 5 74-17,-2-5 72-15,5 5 58 0,1-6 59 16,3 1 58-16,6 5 22 0,-2-5-5 0,10-1-12 0,-4 1-29 0,6 5-51 0,4-5-32 0,0 5-31 0,7-6-37 0,-1 6-26 0,7-5-13 0,2 5-14 0,4-5-10 0,-2 0-6 0,6-1-2 0,4 1 0 0,0 0 11 0,2-4 20 0,-2-2 22 0,7 3 17 15,-1-6 19-15,6 0 3 0,1 0-13 0,-2-6-3 0,7 3-7 0,-1-6-14 0,0 1-19 0,6-6-5 0,-1 0-6 0,1-4-12 0,0-1-15 0,4 2 4 0,0-1 6 0,-2-5 1 0,2 1 8 0,2-1 30 0,-2-3 25 0,-4 3 19 0,4 1 0 0,-4-10 20 0,0 4-15 0,-4 2-14 0,-2-5-24 0,-1-1-1 0,-7 1-22 47,-3 0-8 203,0-1-9-250,-5-4-6 0,-5 4-13 0,-7-5-7 16,1 3-11-16,-10 0-12 0,-3 3-8 0,-8 0-7 0,-2-1-2 0,-12 1 5 0,-4 5 8 0,-9-2 11 0,-2 2 21 0,-10 3 25 0,-6 0 21 0,-5 1 22 0,-3 4 15 0,-7-1 6 0,-2 2-15 0,0-1-30 0,-8-1-32 16,0 2-31-16,-2-1-26 0,-7 1-26 0,-1-3-24 0,-3 3-17 0,-1 0-5 0,-1 3 3 0,-4-4 24 0,0 4 30 0,1-5 42 0,-3 7 25 296,-2-7 22-296,2 6 6 0,-6-1 0 16,2 1-4-16,-6-1-11 0,2-4-2 0,-2 4-5 0,-6 2 1 0,-3 1 1 0,1-1 8 0,-7-2 11 0,3 6 12 0,-5-6 9 0,-2 5 16 16,-4-5 4-16,2 5 5 62,-3-5 6 173,-1 2-1-235,-5 2-12 0,-3-3-16 0,0-1-30 15,-2 6-16-15,2-6-13 0,-7 5-9 0,3 0 3 0,-3-5 1 0,3 6-12 0,-2-1-10 0,-3-2-14 0,1 3-16 0,1-1-4 0,3 0-9 0,0 1-5 0,-7 2 10 0,3-2 1 16,3 2 5-16,-3 3 3 0,1 3 8 0,-3-5-9 0,1 5 7 0,-1 5 2 0,1-5 8 0,1 0 15 297,-1 3 12-297,1 3 4 0,-1-1 2 0,1 4 1 0,-1-6 0 0,1 2 4 0,-1 4 4 15,1-4 3-15,-3 4-1 0,7-6-3 0,-5 8 1 0,3-2-2 0,2-6-2 0,-3 8-10 0,3-3-11 0,0 1-9 0,-3-5-3 0,5 6-1 0,4-1 9 0,-5-6 12 0,5 6 8 0,-4-4 2 0,6 4 6 0,-2-4 3 0,2-1 2 0,4 6-1 0,0-6 8 0,0 1-5 47,-2-2-5 203,4 3-2-250,-2-3-2 0,4 2 1 0,-2 0 3 0,7-1 9 0,-3 1 4 0,0 4 0 0,0-6 5 0,1 8-3 0,-3-2 5 0,2-6-5 0,-2 11-1 16,-2 0-5-16,3-5 0 0,1 8-10 0,-2-3 0 0,-2 4-5 0,-2 4-4 0,4-3-6 0,-4 4-1 0,-4 3-2 0,4 2-4 0,1-2 0 0,3 6 2 0,-2-1-11 0,6 6-4 0,5-6-9 0,3 1-7 15,7-1-6 267,4-5-3-282,4 5 2 0,2 3 5 0,2-8-1 0,7 0 0 0,1 7-1 0,3-7-1 15,3 2-2-15,3 4 2 16,0-6 1-16,6 5 8 0,2 0 3 0,2-3 2 0,2 4 2 0,2-1 1 0,4 1 1 0,7-1 10 0,0 0 10 0,3-4 18 0,3 4 14 187,10-3 17-93,0-2 11-94,8 2 6 0,5-5 8 16,8-1 9-16,6-4 9 0,6-1 9 0,10-3 15 0,5 0 3 0,4-5 6 0,-7-4 6 0,7-2 4 0,-7 3-4 0,7-6 2 0,-2 0-15 0,0 0-18 0,3 0-19 0,1-6-15 0,-4 3-16 0,4 3-8 0,-7-5-14 0,7 5-5 0,-10-5-3 0,-1 5-11 0,-1 0-19 0,-7-4-38 0,-8 4-71 15,-2 0-85-15,-5 0-119 0,-7 4-150 0,-9-4-183 0,-4 0-232 0,-6 5-319 0,-4-5 59 0,-7 5 237 0,1-2 304 0,-9-3 318 0</inkml:trace>
  <inkml:trace contextRef="#ctx0" brushRef="#br0" timeOffset="655.65">8913 4060 10 0,'-10'9'278'16,"0"2"293"-16,-1-11 259 0,3 0 220 0,0 0-262 0,8 0-409 0,0-11-168 0,0 2-102 0,0-3-41 0,0 7-6 0,0-9 30 0,0 5 43 0,-2 1 51 0,-2-1 31 0,2-5 28 0,-7 5 1 0,3 0 1 0,-4-5-14 0,-1 6-9 0,-1-1-25 0,2-5-18 0,-1 0-35 0,5 0-29 0,-4 2-25 0,0-2-12 0,3 0-19 0,-3 0-10 0,4-3-12 0,-5-1-12 0,1-1-17 0,4 7-5 0,-4-11-7 0,3 4-6 0,-3 1 0 0,0 1 1 0,4 0-1 0,-5-3-2 0,3 3-2 0,0 0-11 0,-3-3-1 0,5 3-6 0,0-1 3 0,2-1 3 0,-2 2 7 0,-1-1 7 0,3-1 5 0,2 2 4 0,-2-1 2 0,0 4 1 0,4-3-8 0,0 3-18 0,0 0-24 0,0-3-20 0,4 3-14 0,2-4-10 0,-2 4 1 0,7-3 6 0,-1-2 10 0,2 1 8 0,-1 1 14 0,1-2 12 0,-1 1 15 0,3 1 14 0,-6 3 15 0,3 0 6 0,-3 2 1 0,0 1-5 0,2 2-9 0,1-3-5 0,-1 2-5 0,3 1 0 0,1 0 6 0,-2 1 4 0,3-1 2 0,-3 0-2 0,-1-1-2 0,5 6-4 0,-1-5-5 0,1 4 1 0,3 0-1 0,-3-4 6 0,5 6 3 0,2-6-2 0,-3 4-17 0,3 0-34 0,-2 1-77 0,2-5-133 0,-1 4-188 0,-1-4-281 0,0 4-421 0,1 2-11 0,-1-6 197 0,2-2 294 0,-7-1 328 0,1-7 277 0</inkml:trace>
  <inkml:trace contextRef="#ctx0" brushRef="#br0" timeOffset="11825.83">1763 5006 78 0,'4'-9'449'0,"-8"-5"333"0,4 0 302 0,-4-3 264 0,4-1-594 0,0 4-298 0,0 0-180 0,4 2-120 0,-4-2-76 0,0 9-83 0,0 5-47 0,0 0-47 16,0 0-46-16,0 0-28 0,0 0 6 0,-10 5 13 0,0-1 44 0,-1 15 50 0,5-7 42 0,-4 11 23 0,1 5 22 0,1-6 3 0,2 4-5 0,0 2-10 0,2 4 13 0,4-6 10 0,0 2 25 0,0 3 24 0,4 1 31 0,2-1 17 0,-2 6 16 0,-2 3 16 0,2 0 9 281,0 5-8-281,-1 0 12 0,-3-1-13 0,0 7-20 0,0-2-22 0,0 5-20 0,-7 5-35 0,7 4-26 0,-4-1-15 0,2 1-21 0,-2 5-10 0,2-1-6 16,-2 6 0-16,0-2-10 0,2 6-5 0,-3 0-7 0,5 0-2 0,-6 3 0 0,6 0 2 0,0 5 11 0,-4 3 16 0,8-3 7 0,-4 9 2 0,0-5-1 0,2 5 1 0,2 2-13 0,1-1-5 0,-3-1 0 0,6 0 0 0,-2 0 6 0,0 2 10 0,1-7-2 0,-1 5 0 0,-2 2 4 0,0 2 2 0,-2 6-4 15,-2-1-3-15,0 5 2 0,0 1 1 0,-6-1 1 0,2 3 2 0,-2 3 12 0,-1-3-8 0,1 3 3 47,0-3-10 203,2 3-5-250,-2-3-1 0,1 3 7 0,-1-3-8 0,2 3 15 0,-2-3-8 0,2 3 8 0,-2-6 16 0,-1 3 12 0,1 3 16 0,2-3 28 0,-2 3 0 0,2-3 1 0,-3 3 4 0,3-6-19 16,2 4-20-16,-2 1-8 0,2-5-7 0,-2-2-16 0,0 3 8 0,-2-1 2 0,4-4 0 0,-7 5-15 0,3-7 3 0,-4 1 10 0,4-3 6 0,-5-1 14 0,1 1 19 0,4-6 6 0,-5-5-14 0,5 1-8 0,0-9-23 0,0 1-12 0,-3-6-11 0,3-9-9 0,6 1 8 0,-6-9 9 0,2-2-2 0,4-6 4 0,-2-11-6 0,2 0-11 0,0-3-4 0,0-6-2 0,-4-5 0 0,4-3 1 0,0 0 4 0,4-6 4 0,-4-3 5 0,0 0-4 0,2 0 0 0,-2-10-1 0,0-4-1 0,0 0-7 0,0 8-1 0,0-8-13 0,0 0-15 0,0 0-26 0,0 0-14 0,0 0-7 0,0 0 16 0,4 6 11 0,-4-6 28 0,6 3 25 0,-6-3 16 0,6 0 8 0,-6 0 9 0,9-3-8 0,-9 3-7 0,6 0-16 0,-6 0 7 0,0 0-5 0,0 0 4 0,6 0-5 0,-6 0 11 0,0 0-11 0,0 0 5 0,0 0-4 0,0 0 14 0,4-6-6 0,-4 6-4 15,0 0-6-15,0 0-2 0,0 0-2 0,0 0 3 0,0 0 2 0,0 0-5 0,6-3 2 0,-6 3-4 0,0 0-7 0,0 0 9 0,0 0 5 63,0 0 4 187,0 0-1-250,0 0 19 0,0 0-9 0,0 0 2 0,0 0-3 0,0 0 6 0,0 0-3 0,0 0 8 0,0 0-4 0,0 0 14 0,0 0-7 0,0 0-9 0,0 0 0 0,0 0-5 0,0 0-9 0,0 0-2 0,0 0-17 0,0 0-46 0,0 0-40 0,0 0-45 0,0 0-48 0,0 0-17 0,0 0 14 0,0 0 20 0,0 0 48 0,0 0 46 16,0 0 48-16,0 0 40 0,0 0 28 0,0 0 9 0,0 0 20 0,0 0 9 0,0 0 1 0,0 0 2 0,0 0 11 0,0 0-8 0,0 0-16 0,0 0-2 0,0 0-7 0,0 0-19 0,0 0-3 0,0 0-15 0,0 0 9 0,0 0 4 0,0 0 2 0,0 0 5 0,0 0 7 0,0 0-8 0,0 0-1 0,0 0 1 0,0 0 1 0,0 0-12 0,0 0 2 0,0 0-13 0,0 0 3 0,0 0-5 0,0 0 3 0,0 0-14 0,0 0-7 0,-4-5-47 0,4 5-58 15,0 0-92 48,0 0-170 77,0 0-274-124,0-4-512 46,-2-1-338-62,-2-4 74 0,0-5 290 0,-2 0 398 0,0-8 442 16</inkml:trace>
  <inkml:trace contextRef="#ctx0" brushRef="#br0" timeOffset="25484.72">3113 5569 14 0,'-6'-5'250'32,"2"0"249"-17,2 1 234 16,-7-1 224-15,7-4-252 0,-2 6-247-16,4 3-121 15,-2-6-98-15,2 6-83 63,0 0-58-32,0 0-44-31,0 0-26 0,0 0-14 16,0 0-7-16,0 0-1 0,0 0-3 0,0 0-7 0,0 0 0 0,0 0 3 15,0 0-3-15,0 0 2 0,0 0 1 0,2 6 1 0,2-3-4 0,-2 2 2 0,3 4 7 0,1-5 20 0,0 1 19 0,4 0 25 0,-1-1 20 0,-3 1 16 0,0-5 1 0,4 3-1 0,-4 2 3 0,5-1 2 0,-5 1 2 0,4 0 6 0,1-5 4 0,-5 4-4 0,6-4-9 0,-3 5-11 0,1-5-16 0,-2 4-19 0,3 1-18 0,-1 0-16 0,0-5-17 0,3 4-4 0,-3 1-4 0,0-5 2 0,3 3 1 0,1 3-1 0,-1-6 4 0,1 3 6 0,-2-3 19 0,3 0 13 0,1 5 14 0,-3-5 9 0,3 0 7 0,1 0-10 0,-1 0-11 0,-1 0-9 0,1 0-2 0,1 0-13 0,-5 0-6 0,9 0 0 0,-4 0-9 0,-1 0-4 0,1 0-3 0,-1 0-3 0,5 0-3 0,-5 5 1 0,5-5-8 0,-2 0 1 0,1 0-5 0,-3 0 2 0,6 0 1 0,-5 0 3 0,1 0 0 16,2 0 3-16,1 4-1 47,1-4 0 203,-2 0 0-250,1 0-2 0,-1 0-3 0,2-4 4 0,-3 4 5 15,3 0 8-15,2 0 2 0,-2-5 5 0,-1 5 1 0,5 0-10 0,-4-5-2 0,4 5-4 0,0 0-7 0,0 0-5 0,4 0 3 0,-2-3 3 0,2 3 1 0,-2 0 9 0,4-6 0 0,0 3 0 0,-2-2-2 0,-2 1 0 16,6 4-2-16,-6-5 1 0,4 0 0 0,0 1-1 0,-2 4-3 0,-2-5-2 0,4 5-4 0,-6 0 2 0,4-4-1 0,-2 4 7 0,2 0 2 47,-4 0 0 219,2 0-1-266,-3 0 1 0,1-5-6 15,0 5 4-15,4 0 0 0,-6 0 5 0,6-5-5 0,-2 5 0 0,2 0-3 0,-2 0-7 0,2-4-6 0,2 4 7 0,-2 0-3 0,-2-5 4 0,2 5 7 0,-2-3 2 16,2 3-2-16,-2 0 2 0,2 0-5 0,-2-5-1 281,-2 5-4-265,4 0 0-16,-2-4 2 0,4 4 2 0,0 0-6 0,-2-5 2 0,6 5 0 0,-2-5-3 0,0 5 2 0,0-4 5 0,-2 4 6 0,3 0-4 15,-3 0 3-15,2-5 11 0,-4 5 16 0,6 0 6 0,-2-4 17 32,-2 4-3 233,4 0-9-265,-3 0-12 0,-1 0-15 0,4 0-9 0,-4 0-4 0,0 0 0 0,4 0-3 0,-4 0 0 0,0 0-3 0,5 4 1 0,-5-4 2 0,0 0-1 0,2 0 2 16,0 0 7-16,-2 0-3 0,-2 0 0 0,2 5 2 0,-2-5-3 0,-2 0 2 0,-2 0 0 0,0 0-2 0,-4 0-1 0,-1 0 0 0,-1 0-7 0,2 0 0 0,-9 0 1 0,3 4-2 0,-1-4 4 0,1 0 1 62,-3 0-3 79,-1 0-3-47,-1 5 3-94,3-5-1 0,-3 5 2 0,-2-5 1 0,7 0 2 0,-3 4-2 0,-1-4 4 0,3 5-5 0,-1-5 4 0,-3 3-4 0,5-3 4 0,-3 0-1 0,-2 5 7 0,5-5-3 0,-3 0 1 15,-1 0 1-15,-1 0 1 0,3 4-5 0,-5-4 2 0,0 0 3 0,-1 0-1 0,1 0-1 0,0 0 0 0,-3 0-2 0,3 0 0 0,-4 0-2 0,4 0 2 0,1 0 3 0,-1-4-1 0,0 4-1 0,-3 0 1 0,3 0 1 0,-10 0-1 16,6 0-1 31,-6 0 1 78,0 0 0-125,0 0 1 15,0 0 1 32,0 0 2 0,0 0 2-47,0 0-1 0,0 0 1 0,0 0 0 0,0 0-5 0,0 0 1 0,0 0-4 0,0 0-3 0,0 0-1 0,0 0-1 0,0 0-3 0,0 0-2 0,0 0 0 0,0 0 1 0,0 0 1 0,0 0 4 0,0 0 6 0,0 0-2 0,0 0 4 16,0 0-3-16,0 0 0 0,0 0-12 0,0 0-13 0,0 0-6 0,0 0-2 0,0 0-2 0,0 0 12 0,0 0 11 0,0 0 4 0,0 0 4 0,0 0 2 0,0 0-1 0,0 0-4 0,0 0 1 0,0 0-1 0,0 0 1 0,0 0-2 0,0 0 4 0,0 0 2 0,0 0 3 0,0 0-1 0,0 0-1 0,0 0 0 0,0 0-4 0,0 0-3 0,0 0 2 0,0 0-3 0,0 0-2 15,0 0 4-15,0 0 4 0,0 0-2 0,0 0 4 0,0 0 3 16,0 0 5 31,0 0-2 0,0 0 6-16,0 0 2 0,0 0 2-15,0 0-5 31,0 0-2 0,0 0-16-47,0 0-10 0,0 0-16 0,0 0-11 0,0 0-12 0,0 0-9 0,0 0-18 0,0 0-22 0,0 0-41 0,0 0-50 0,0 0-62 0,0 0-67 0,0 0-42 0,0 0-54 0,-4 4-79 0,-2-4-49 15,0 10-66-15,-1-6-180 0,-3 10-165 0,4-5 104 0,-2-1 185 0,1 1 227 0,1 1 246 0</inkml:trace>
  <inkml:trace contextRef="#ctx0" brushRef="#br0" timeOffset="27394.79">9486 5586 65 0,'-10'0'370'0,"3"-5"252"0,7 5 221 0,-10-3 200 0,10-2-545 0,0 5-225 0,0-9-120 0,10 0-83 0,1 0-60 0,5-5-35 0,1 6-5 0,6-6 4 0,3 5 7 0,-1-5 9 0,2 5 31 0,2 1 38 0,-2-1 44 0,6 0 36 0,-2-1 31 0,2 6 2 0,2-5-12 0,2 9-23 0,1 0-13 0,9 0-14 0,-5 0-11 0,9 0-4 0,-1 4 1 0,-1 1 5 0,5-5 12 0,2 4 18 0,-2 1 5 0,6-5 2 0,-2 5-3 0,4-5-12 0,-2 4-15 0,4-4-10 0,-2 5-6 0,6-5-21 0,-6 0-9 0,6 0-13 0,0 3-12 0,-4-3-6 0,7 0 5 0,-5 0 4 0,0 0-2 0,4 0 9 0,-2 0 7 0,-1 0 5 0,-5 0 6 0,2-3 6 0,0 3-2 0,-4 0-3 0,-4-5-2 0,-3 5-6 0,1 0-3 0,-4-4-4 0,-3 4-10 0,-8 0-5 0,-1 0-9 0,-3 0-13 0,-4 0-2 0,-4 0-5 0,-5 0-7 0,-5 0 0 0,0 0 0 0,-7 0 0 0,-4 0-1 0,-6 0 13 0,0 0 2 0,0 0 11 0,0 0 3 0,0 0 6 0,0 0-3 0,0 0-3 0,0 0-4 0,0 0-9 0,0 0-8 0,0 0-22 16,0 0-25-16,0 0-23 0,0 0-40 0,0 0-58 0,0 0-92 0,0 0-102 0,0 0-103 0,0 0-122 47,0 0-117 203,0 0-167-250,6 4-315 0,3 1 43 0,-7-2 213 0,-2 3 279 0,0-6 310 0</inkml:trace>
  <inkml:trace contextRef="#ctx0" brushRef="#br0" timeOffset="31849.56">17469 5717 77 0,'21'0'471'0,"-5"0"349"0,1 9 301 0,0-9 279 0,-1 0-576 0,1 0-316 0,-1-5-139 0,1 1-73 0,1-1-68 0,-1 2-66 0,1 3-62 0,3-6-49 0,-4 6-34 0,3 0-16 0,-1 0-3 0,2 0 3 0,-5 0 20 0,5 0 27 0,-3 0 26 0,-1 6 24 0,4-6 16 0,-1 0 5 0,1 0-6 0,-5 0-1 0,3 0-4 0,2 3-5 0,-1-3-4 0,-1 5-3 0,6-5-12 0,-2 0-7 0,-1 0-9 0,1 4-7 0,4-4-14 31,-2 0-4-15,2 0-4 0,-3 5-8-1,3-5 0 16,4 0-1 1,-2 3 0-1,2-3-3-31,-2 0-3 16,4 0-6-16,4 6-3 15,-3-6-2 79,3 5-9-94,2-5-4 0,-2 0 0 0,0 0 0 0,1 0 0 0,1 0 0 0,-2 0 0 0,2 0 0 0,1-5 0 16,3 5 0-16,0-6 0 0,-1 6 0 0,1-3 0 0,-4 3 0 0,5-5 0 0,-5 1 0 0,3-1 0 0,-3 2 0 0,0-3 0 0,2 6 0 0,-5-8 0 0,5 8 0 0,-2-9 0 0,-2 9 0 0,1-5 0 0,-3 1 0 0,0-1 0 0,-2 5 0 0,0-5 0 0,0 1 0 0,0 4 0 0,0-5 0 0,0 1 0 0,0 4 0 0,3-5 0 0,-3 0 0 0,2 5 0 0,0-3 0 0,-2 3 0 0,0 0 0 0,4-6 0 0,-4 6 0 0,2-3 0 0,3 3 0 0,1-5 0 0,-2 5 0 0,4 0-89 0,-5-4 22 0,1 4 31 0,2 0 18 0,-2 0 6 0,1 0 5 0,-1 0 1 0,2-5 6 0,-2 5 1 0,-2 0 2 0,3 0-1 0,3 0 1 0,-6 0-2 0,6-5 1 0,-5 5-5 0,1 0 1 0,-4-4 1 0,4 4-1 0,-4 0 2 0,0 0 3 0,4-5 3 0,-4 5-2 0,1 0-2 0,-1-4-2 0,0 4-2 0,2 0 0 0,-6 0-1 0,2 0 1 0,-6 0 1 0,1 0-4 15,-1 0 1 1,-6 0 2 249,6 0 1-249,-7 0-1-16,7 0 7 0,-6 0 1 0,-3-5 0 0,1 5 1 0,3 0-3 0,-3-5-4 0,4 5 0 0,-3 0-1 0,3 0-1 0,2-4 2 0,1 4 0 16,3 0 2-16,0 0-1 15,-2-5 2 267,2 5 0-282,4-3 0 0,-2 3-4 0,-2-5 1 0,4 5-5 15,-2-4 2-15,-2 4 0 0,6-5 2 0,0 5 2 0,2-5-1 0,-6 5 0 0,8-4-1 0,0 4 2 0,-2 0-5 0,7-5 3 297,1 5-2-297,-8-4 0 0,9 4-2 0,-3-5 2 0,2 5 5 0,1-3-1 16,1 3 2-16,-1-6 3 0,3 6 4 0,-1 0-2 0,3-5 1 0,-1 5 1 0,-1-3-2 0,-1 3-7 0,3 0 2 0,3 0-1 0,-6 0 1 0,3 0 0 0,3-6 0 0,-7 6 0 0,5 0-2 0,0-3-5 0,-3 3-2 0,1 0-2 0,-3 0 2 0,3-5 3 0,-3 5 3 0,7 0 2 0,-7 0 2 0,5 0-1 31,0-6-6 94,1 6 3-78,-1 0-3 47,-1 0-6-94,1 0 3 0,0 0 5 0,1 0-5 0,-5 6 6 0,3-6-3 0,3 0 1 15,0 0-2-15,-1 0-1 0,-1 5 1 0,4-5 0 0,-2 0 2 0,1 3 4 0,1-3 2 0,0 6-1 0,-1-6 1 0,-1 0-7 0,2 0-10 0,4 3 0 0,-2-3 2 16,-1 5-1-16,3-5 5 0,2 6 9 0,2-6-1 31,0 0-1 78,0 3-3-62,4 2 0 47,3-5 3-94,1 0 2 0,-2 0 1 0,7 4 4 16,-3-4 0-16,2 0-4 0,-1 0-4 0,3 0 1 0,1 0 3 0,1 0-2 0,1-4 1 0,1 4-1 0,1 0 2 0,-2 0 0 0,5 0 2 0,-5-5 2 0,1 2 1 0,1 3-4 0,-2-6-3 0,1 6 4 0,1-5 1 0,-1 2 1 0,-1-3 2 0,2 3-3 0,-1-2 0 0,-1-1 5 0,1 3 2 0,-3-2 2 0,-1 1 1 0,1-1-7 15,-1 2-1-15,-5-3-5 0,3 6-2 0,-4 0 4 0,-1-5-1 0,-5 5-1 0,0 0-4 0,-8 0 1 0,3 0 1 0,-5 0 7 0,-4 0 2 0,-1 0 2 0,-5 5-4 0,-1-5-1 47,-6 0-1 63,-3 0-4-79,-3 0-7 63,-5 6-1-94,-7-6 0 0,2 0-1 0,-5 0-4 0,-5 0 2 0,-1 3-6 0,-10-3-13 0,0 0-17 0,0 0-11 0,0 0-11 15,0 0-12-15,0 0 4 0,0 0 0 0,0 0 3 0,0 0 10 0,0 0 6 0,0 0 13 0,0 0 12 0,0 0 11 0,0 0 4 0,0 0 9 0,0 0 5 0,0 0 5 0,0 0 6 0,2 0 4 0,-2 0 1 0,0 0-1 0,0 0 6 0,0 0-3 0,0 0-1 0,0 0 1 0,0 0-3 0,0 0-4 0,10 0-6 0,-10 0-9 0,0 0-10 0,0 0-9 0,7 5-11 0,-7-5-3 0,0 0-9 0,0 0-6 0,0 0-6 0,8 0-19 0,-8 0-24 16,0 0-31-16,0 0-50 0,0 0-79 0,0 0-53 0,0 0-84 0,0 0-127 0,0 0-122 0,0 0-260 0,0-8-203 0,-4 8 97 0,0-6 234 0,-3 6 272 0,5-5 300 0</inkml:trace>
  <inkml:trace contextRef="#ctx0" brushRef="#br0" timeOffset="52150.09">5906 6509 62 0,'4'4'404'0,"-4"-4"306"0,12 0 272 0,-3-4 265 0,-3 4-513 0,-2-5-289 0,2 5-152 15,-6 0-109-15,6-4-103 0,-6 4-68 0,0 0-34 0,0 0-12 0,0 0-4 0,7 0 10 0,-7 0 18 0,4 9 18 0,-4-9 26 0,0 9 8 0,0-9 6 0,0 5-7 0,-4 4-12 0,4-9-17 0,0 8-10 0,0-8 2 0,0 0 13 0,4 4 33 0,-4-4 25 0,2 10 36 0,-2-10 24 0,0 0 5 0,4 0-8 0,-4 0-5 0,6 4-18 0,-6-4-17 0,10 5-15 0,-3-5-20 0,1 0-18 0,-8 0-9 0,8 0-17 0,0 4-14 0,-8-4-2 0,9 0 0 0,1 0 0 0,-10 0 12 0,8 0 25 0,1 5 13 0,-9-5 11 0,8 0 8 0,-2 0-2 0,-6 0-9 0,10 0-8 0,-1 0-8 0,1 0-6 0,0 0-3 0,-4 0 5 0,5 0-4 0,-1 0 3 0,0 0-3 0,1 0-6 0,-1-5-10 0,-2 5-6 0,3 0-6 0,-1-4-5 0,0 4 2 0,3 0-2 0,-3 0 4 0,1 0 1 0,1-5 3 0,2 1 0 0,-1 4 5 0,1 0 1 0,-1-5-3 0,3 0-2 0,-5 5-2 0,5 0-4 0,-1-4-4 0,-3 4-4 0,2 0-1 0,-1-5 0 0,1 5 3 0,3 0-3 0,-1 0 7 0,1 0-2 0,1-3 2 0,-1 3-4 0,4 0 2 0,1 0 1 0,-1-5 2 0,2 5 1 0,-2-4 6 0,1 4 15 0,-1 0 8 0,2-5 10 0,-3 5 11 0,3-5 3 0,-2 1-5 0,1 4-7 0,1-5-11 0,-2 1-7 0,2 4-10 0,-3-5-6 0,3 5-5 0,-2-3-4 0,1 3-3 0,-1-6 0 0,2 6-1 0,2 0-4 0,-7-5 3 0,3 5 0 0,2 0 1 0,-3-3 0 0,-3 3 4 16,4 0 0 0,-5 0 1-1,1-6 0 1,-1 6 1 0,1 0-1 15,-5 0-1-16,5-3-1 17,-3 3 2-17,-1 0-1 1,3 0 2-16,-1 0-1 16,-3 0-4-16,2 0 3 31,-1 0 2 0,1 0-1 0,-1 0 1-31,3 0 4 0,-1 0-4 0,-3 0 1 16,5 0-3-16,-1 0 0 0,1 0-3 0,-1 0 2 0,1 0 1 0,3 0 3 0,-3 0-2 0,6 0 7 0,-3-5-5 0,3 5-2 0,2 0-2 0,-2-5 4 0,4 5-2 0,-5-4-2 0,5 4-1 0,0-5 1 0,2 1-4 16,-2 4 2-16,0 0 2 0,0-5 1 0,4 2 3 0,-2 3-2 0,-3 0 2 0,5-6-4 0,-2 6 4 0,4 0-3 0,5-5 1 0,-5 5 2 0,6-3 6 0,-2 3-5 0,5-6 5 0,-3 3-3 0,0-2 10 0,4-1 3 0,1 6 9 0,3-3-2 0,-1-2 5 0,1 1-3 0,-1-1-1 0,6 2-5 0,-7-3 0 0,5 1 0 0,-3 2-4 0,1 3-5 0,1 0-4 0,-3-6-6 0,1 6 3 0,-3 0-8 0,-1-3 1 0,-3 3 2 0,3 0-2 0,-2-5 1 0,-6 5 3 0,7 0 4 0,-3-4 4 0,0 4 5 0,5-5-1 0,-3 5 3 0,-2-5-4 0,5 5-6 0,-5-4-2 0,4 4 0 0,-1-5-5 0,-3 5 4 0,4-4-2 0,-3 4-3 15,3 0-3-15,1-5-2 0,-1 5-4 0,0-5 5 47,1 5 1 203,-1 0 4-250,1-3 2 0,-5 3 3 0,2 0 0 0,-2 0 3 0,1 0 0 0,-3-6-3 0,2 6-4 0,3 0-5 0,-3 0-3 0,2 0 3 0,3 0 1 0,-9 0 1 0,6 0 5 0,-2 0 1 0,1 6-1 0,-3-6 1 0,2 0-4 0,2 0-1 0,-1 0-3 0,-1 0-3 0,4 3-1 0,-1-3 2 0,1 0 2 0,-4 5 3 0,5-5 5 16,-5 5-1-16,5-5 4 0,-3 0-2 0,-2 4 1 0,0-4 2 0,5 5 3 0,-1-5 3 0,-1 4 3 0,-3 1 0 0,4-5 1 0,-3 5-7 0,3-5-1 0,-6 9-4 0,2-9-2 0,3 9-4 0,-3-6 1 0,-2 2-1 0,3 1-2 0,1-3 1 0,-6 2 3 0,6 4 4 0,-5-6 5 0,5 3-2 0,-2-1-10 0,-2-5 0 0,3 3 0 0,-3 3 0 0,0-3 0 0,2 2 0 0,-1-5 0 297,1 6 0-297,0-6 0 0,-2 3 0 0,3-3 0 0,-3 5 0 0,0-5 0 0,2 0 0 0,-2 4 0 0,3 1 0 0,1-5 0 0,-2 0 0 0,5 4 0 0,-1-4 0 0,1 5 0 0,-1-5 0 0,0 5 0 0,-3-5 0 0,3 3 0 0,-2 3 0 0,-1-6 0 0,-3 3 0 0,-2 2 0 0,0-5 0 15,-2 6 0-15,0-3 0 0,-4 2 0 0,-2-1 0 0,0 1 0 0,-4-1 0 0,-3 1 0 0,-3 0 0 0,4-5 0 0,-9 4 0 0,5 1 0 0,-3-5 0 0,-2 3 0 0,-1 2 0 0,3-5 0 0,-5 4 0 0,1-4 0 0,-4 0 0 0,4 0 0 0,-3 0 0 0,-7 0 0 0,10 0 0 0,-10 0 0 0,8 0 0 0,-8 0 0 0,8 0 0 0,1 0 0 0,-9 0 0 0,8 0 0 0,-8 0 0 0,10 0 0 0,-3 0 0 0,-7 0 0 0,10 0 0 0,-6-4 0 0,2 4 0 0,-6 0 0 0,11 0 0 0,-11 0 0 0,6-5 0 0,-6 5 0 47,6 0 0 156,-6 0 0-156,0 0 0-47,0 0 0 0,0 0 0 0,0 0 0 0,0 0 0 0,0 0 0 0,0 0 0 0,0 0 0 0,0 0 0 0,0 0 0 0,0 0 0 0,0 0 0 0,0 0 0 0,0 0 0 0,0 0 0 0,0 0 0 0,0 0 0 0,0 0 0 0,0 0 0 0,0 0 0 16,0 0 0-16,0 0 0 0,0 0 0 0,0 0 0 0,0 0 0 0,0 0 0 0,0 0 0 0,0 0 0 0,0 0 0 0,0 0 0 0,0 0 0 0,0 0 0 0,0 0 0 0,0 0 0 0,0 0 0 0,0 0 0 0,0 0 0 0,0 0 0 0,0 0 0 0,0 0 0 0,0 0 0 0,0 0 0 0,0 0 0 0,0 0 0 0,0 0 0 0,0 0 0 0,0 0 0 0,0 0 0 0,0 0 0 0,0 0-459 0,0 0-279 0,-6-3-322 0,0 3-523 0,-5 0 21 31,5-9 287 125,2-1 365-156,-2-3 427 110,2-9 367-110</inkml:trace>
  <inkml:trace contextRef="#ctx0" brushRef="#br0" timeOffset="128255.61">2063 6384 61 0,'0'0'403'0,"0"0"327"0,0 0 305 0,0 0 275 0,0 0-507 0,0 0-288 0,4-6-195 0,-4 6-155 0,0 0-120 0,0 0-83 0,0 0-52 0,0 0-6 0,0 0 12 0,0 0 23 0,6-5 22 0,-6 5 22 0,7 5 9 0,-1 1 11 0,-2-3 5 0,2 2 2 16,-2 4 0-16,2 0 3 0,5-1 4 0,-5 1 10 0,4 2 6 0,1-3 8 0,1 1 10 0,-2 0 12 0,7-4 4 0,-1 4 14 0,1-6 8 0,-1 2 0 0,5 4-5 0,-4-4-4 0,5-1-5 0,-1 1-16 0,2-1-6 0,-2 1-1 0,1-5 2 0,5 5 3 0,-2-5 6 0,0 0-5 0,0 0-1 0,1 0-3 0,-1 4-9 0,2-4-8 0,0 0 9 0,0 0 1 0,-4 0-2 0,3 0-1 0,1 5 5 0,0-5-6 0,0 0-1 0,0 0 5 0,0 0-2 0,0 3-2 0,2-3-4 0,-3 5-8 0,1-5-9 0,0 0-5 0,-4 4-4 0,4-4-3 0,-4 5 0 0,1 0 0 0,-1-5 3 0,0 0 1 0,-2 4 13 0,1 1 0 0,-1-5-1 0,6 0-2 0,-4 0-4 0,-1 0-5 0,5 4-5 0,-6-4-3 0,6 0 2 0,0 0-5 0,-5 0-1 0,1 0 0 0,2 0-5 0,-2 0-4 0,-3 0 5 0,-1 5 0 0,-3-5-4 0,5 0 5 0,-4 0 2 0,-1 0-1 0,-1 5 1 0,1-5-1 0,-3 4-2 0,3-4 5 0,1 5-1 0,-3-5 0 0,3 3 5 0,-1-3-2 0,1 6-2 0,-5-3 1 0,5-3-4 0,-7 5 2 0,4-5 0 0,-1 6-2 0,-3-6 4 0,1 0-4 0,-1 3 0 0,0-3 4 0,-2 0 2 0,3 5 3 0,-5-5 9 0,4 0 4 0,1 0 6 0,-5 0 0 0,4 4-2 0,1-4-1 0,-1 0-4 0,2 0-5 0,-1 0-2 0,3 0 5 0,-1 0 4 0,3 0-3 0,-1 0-3 0,3 0-2 0,-1 0-10 0,-1 0-8 0,5 0-1 0,0 0 3 0,-3-4 5 0,3 4 1 0,-1 0 2 0,-1 0 1 0,2 0 1 0,2 0-1 0,-3 0 4 0,3-5 4 0,2 5 2 0,-3 0 3 0,1 0-5 0,4 0-2 0,0-3-8 0,-4 3 1 0,4 0-2 0,-1 0-1 0,1 0 1 0,0 0 0 0,0-6-4 0,2 6-1 0,-2 0-1 0,4-5-1 0,-2 2-4 0,2 3 1 0,-2 0-1 0,4-6 0 0,-2 6-1 0,-2 0 4 0,6-3 2 0,-6 3 0 0,4 0 2 0,4 0-1 0,-4 0 1 0,0 0 1 0,4-5-5 0,-3 5 6 0,5 0-2 0,-2 0-2 0,0 0 3 0,0 0 4 0,3-4 1 0,-3 4 8 0,2 0 6 0,0 0 2 0,-1-5-1 0,5 5 1 0,-4-5-2 0,5 1-6 0,-1 4-8 0,1-5-5 15,-1 1-3 48,5 4 0 156,-5-5 0-204,2 5 6-15,-1-5 3 0,-1 5-1 0,-1-4-2 0,-3 4 5 0,4-5-8 0,1 5-2 0,-5-3 1 0,4 3 2 0,1 0 5 0,-1 0 3 0,-1-5 6 0,-1 5 1 0,-4-4-4 0,4 4-5 0,-5 0 1 0,1 0 8 0,0-5 7 0,-4 5 2 0,4-5-1 0,-8 1 3 16,4-1-20-16,-6 5-10 0,0-4 0 0,0 4 0 0,0-5 0 0,-4 5 0 0,-1 0 0 0,-1-3 0 0,2 3 0 0,-3 0 0 0,-3 0 0 0,-3-6 0 0,-1 6 0 0,-3 0 0 0,3 0 0 0,-3 0 0 0,-4 0 0 0,-6 0 0 15,8 0 0 1,-8 0 0 265,0 0 0-281,9 0 0 0,-9 0 0 0,0 0 0 0,0 0 0 0,0 0 0 0,8 0 0 0,-8 0 0 0,0 0 0 0,0 0 0 0,0 0 0 0,0 0 0 0,0 0 0 0,0 0 0 0,0 0 0 0,0 0 0 0,0 0 0 0,0 0 0 0,0 0 0 0,0 0 0 0,0 0 0 0,0 0 0 0,0 0 0 0,0 0 0 0,0 0 0 0,0 0 0 0,0 0 0 0,0 0-25 0,0 0-135 0,0 0-77 0,0 0-118 0,0 0-136 0,0 0-110 0,0 0-165 0,2 6-382 0,2-3-193 0,0 2 134 0,-2 4 251 0,4-9 335 16,3-5 378-16</inkml:trace>
  <inkml:trace contextRef="#ctx0" brushRef="#br0" timeOffset="-207405.59">7576 7913 73 0,'0'0'428'0,"0"0"336"0,0 0 321 0,0 0 300 0,0 0-528 0,-2-9-248 0,-2 9-166 0,4 0-132 0,-6-5-111 0,6 5-94 0,-5-5-65 0,5 5-36 0,0 0-23 0,0 0-9 0,0 0-11 0,0 0-10 0,0 0-18 0,0 0-11 0,0 0-18 0,0 0-11 0,0 0-1 0,0 0 18 0,0 0 18 0,0 0 22 0,0 0 28 0,0 0 21 0,7 0 21 0,-3 5 25 0,-4-5 25 0,10 5 16 0,-4-5 8 0,5 4-1 0,-5-4-7 0,4 5-11 0,1-5-12 0,-1 4-9 0,0-4-9 0,3 5-2 0,-1-5 4 0,-2 5 9 0,1-5 9 16,5 4 11-16,-5-4 1 0,5 5-3 0,1-5-3 0,-3 0-7 0,-1 3-8 0,3-3-3 0,1 6-5 0,-1-6-7 0,1 0-5 0,3 3-5 0,-3-3-2 0,-1 0-9 0,1 5-6 0,4-5-2 0,-5 0-5 0,1 0-2 0,3 0 7 0,-1 0 0 0,2 0 3 0,1 0 7 0,-1 0 0 0,0-5 4 0,-3 5 2 0,3-3 1 0,2 3 7 0,-3 0-4 0,1-6-4 0,-2 6-4 0,1-3-9 31,1 3-10-15,2 0-8-1,-1 0-1 1,1-5-1 15,-2 5-1-15,2 0 1 15,4 0 1-15,-3 0-3-16,3 0 3 15,-2 0-1 1,6 0 1 15,-2 0 0 0,2 0 5-15,2 0-4 0,0 0 5-16,0-4 2 0,0 4 0 0,2 0 3 0,1 0-1 0,-3-5-4 0,4 5-3 0,-4 0-2 0,0 0 1 0,-6-5 1 0,4 5 6 0,-4 0 8 0,0-4 5 0,-1 4 2 0,-1 0-4 0,0 0-4 0,-2 0-4 0,4 0-5 0,-5 0-1 0,-1 0 0 0,2 0 0 0,-3 0 0 0,1 0-1 0,-2 0-2 0,1 0-3 0,1 0 1 0,-2 0 2 0,1 0-1 0,1 0-4 0,-2 0 5 0,1 0-3 0,1 0-1 0,-2 0 1 0,1 0 3 0,-3 0-3 0,3 0 2 0,-1 0 1 0,-2 0-2 0,1 0 4 0,1 0-2 0,-3-5 3 15,1 5-2-15,-1 0-2 0,1 0-2 0,-3 0 0 0,3 0 0 0,-5 0 1 0,5 0 0 0,2 5 3 0,-3-5 2 0,3 0-2 0,-3 0-4 0,5 0 3 0,-5 0-2 0,5 0-6 0,-2 0 5 0,1 4 3 0,1-4 3 0,2 0 3 0,-3 5 6 0,-1-5-1 0,6 0 4 0,-2 0 3 0,-1 0 1 0,3 5 3 0,-2-5 0 0,0 0-3 0,3 0-1 0,1 4-4 0,-4-4-2 0,4 0-2 0,0 5-2 0,4-5-4 0,-2 0-1 0,2 0-4 0,-2 3-1 0,2-3-1 0,2 0 3 0,-4 6 2 0,4-6 1 0,0 0-2 0,2 0 1 0,0 0 0 0,-2 0-3 0,4 0 0 0,-3 0-1 0,3 0 4 0,-4 0-11 0,4 0 3 0,2 3 3 0,-1-3 1 0,-5 0 1 0,8 0 7 0,-6 0 3 0,2 0-1 0,3 5 0 0,-3-5-1 0,2 0-1 0,2 0-6 0,-1 0-1 0,3 0-2 0,-4 0 0 0,5 5 3 0,-1-5-2 0,1 0 5 0,-3 0-1 0,2 4 1 0,-3-4-2 0,3 0 2 0,5 0-3 0,-7 0-1 0,6 0-2 0,-3 5 1 0,5-5 4 0,-1 0 1 0,-3 0 5 0,7 0 4 0,0-5-1 16,-5 5-5 0,9 0-1-1,-2-4-6 1,0 4-1-1,1 0 10 17,5-5 5-17,-2 5 2 17,-2 0 7-17,4-5 0 1,0 5 1-16,0 0-10 15,-2-3 2-15,-2 3-3 32,4 0-3-17,0 0-2 17,0 0 1-17,-1 0-1-15,1 0-2 0,-2 0-2 0,-2 0 3 0,4 0 4 0,0 0 11 0,0 0 4 0,0 0 7 0,4 0-5 0,-2 0-6 0,-2 0-11 0,2 0-10 0,-2 0-1 0,2 0-1 0,-2 0 1 16,0 0 1-16,0 0 1 0,0 0 1 0,0 0-7 0,0 0 1 0,0 0-2 0,-1 0 4 0,1 0 1 0,0 0 8 0,0 0 4 0,4 0 2 0,-4 0-12 0,0 0-1 0,0 0 0 0,0 3 0 0,4-3 0 0,-4 0 0 0,0 0 0 0,0 5 0 0,0-5 0 0,0 0 0 0,-4 0 0 0,4 5 0 0,-2-5 0 0,-3 0 0 0,3 4 0 0,-2-4 0 0,4 5 0 0,-2-5 0 0,-2 0 0 0,0 0 0 15,4 0 0-15,-7 4 0 0,7-4 0 0,-6 0 0 0,6 0 0 0,-4 5 0 0,2-5 0 0,-3 0 0 0,5 0 0 0,0 0 0 0,-2-5 0 0,4 5 0 0,-2 0 0 0,0-4 0 0,4 4 0 0,-4-5 0 0,6 1 0 0,-2 4 0 0,0-5 0 0,-2 5 0 0,5-5 0 0,-3 5 0 0,0-3 0 0,-2 3 0 0,6-6 0 0,-6 6 0 0,6-3 0 0,-6 3 0 0,4 0 0 0,-2-5 0 0,1 5 0 0,1-4 0 0,0 4 0 0,-2 0 0 0,2-5 0 0,0 5 0 0,-2 0 0 0,0 0 0 0,3-5 0 0,-3 5 0 0,-2-4 0 0,2 4 0 0,-2-5 0 0,-2 5 0 0,0-4 0 0,2 4 0 0,-2 0 0 0,-5-5 0 0,1 5 0 0,-2 0 0 0,4-5 0 0,-7 5 0 0,1 0 0 0,0 0 0 0,0 0 0 0,-7 0 0 0,-2 0 0 0,1 0 0 0,-1 0 0 297,-4 0 0-297,-1 0 0 0,-1 0 0 0,0 0 0 0,-4 0 0 0,2 0 0 16,0 5 0-16,-6-5 0 0,4 0 0 0,1 0 0 0,-3 0 0 0,-2 0 0 0,4 0 0 0,-2 0 0 0,0 0 0 0,-7 0 0 0,3 0 0 0,0 0 0 0,0 0 0 0,0-5 0 0,-4 5 0 0,1 0 0 0,-1 0 0 0,0 0 0 0,-2 0 0 0,-1 0 0 0,-3 0 0 0,-1 0 0 0,1 0 0 0,-5 0 0 0,3 0 0 0,-3 0 0 0,3 0 0 0,-3 0 0 16,0 0 0-16,-1 0 0 187,5 0 0-93,-5 0 0-94,5 0 0 0,-6 0 0 0,3-4 0 15,1 4 0-15,-3 0 0 0,-1 0 0 0,-2 0 0 0,1 0 0 0,-9 0 0 0,6 0 0 0,-6 0 0 0,0 0 0 16,6 0 0-16,-6 0 0 0,0 0 0 0,0 0 0 0,6 0 0 0,-6 0 0 0,0 0 0 0,0 0 0 0,0 0 0 0,0 0 0 0,0 0 0 0,0 0 0 0,0 0 0 0,0 0 0 0,0 0 0 0,0 0 0 0,0 0 0 0,0 0 0 0,0 0 0 31,0 0 0 32,0 0 0-1,0 0 0-46,0 0 0 15,0 0 0-15,0 0 0 46,0 0 0-62,0 0 0 0,0 0 0 0,0 0 0 0,0 0 0 0,0 0 0 0,0 0 0 16,0 0 0-16,0 0 0 0,0 0 0 0,0 0 0 0,0 0 0 0,0 0 0 0,0 0 0 0,0 0 0 0,0 0 0 0,0 0 0 0,0 0 0 0,0 0 0 0,0 0 0 0,0 0 0 0,0 0 0 0,0 0 0 0,0 0 0 0,0 0 0 0,0 0 0 0,0 0 0 0,0 0 0 0,0 0 0 0,0 0 0 0,0 0 0 0,0 0 0 0,0 0 0 0,0 0 0 0,0 0 0 0,0 0 0 0,0 0 0 0,0 0 0 0,0 0 0 0,0 0 0 0,0 0 0 0,0 0 0 0,0 0 0 0,0 0-369 0,0 0-325 0,-2-8-373 16,-8-1-537-16,-5 4 4 0,-1-4 285 0,-1-5 379 0,1-3 452 0,-1-15 367 0</inkml:trace>
  <inkml:trace contextRef="#ctx0" brushRef="#br0" timeOffset="-206142.16">20243 7945 66 0,'7'3'442'0,"-3"-3"348"0,-2-3 310 0,2-3 292 0,8-2-511 0,3-1-311 0,1 0-127 0,1-5-75 0,6 5-74 0,1 1-77 0,-1-1-71 0,0-1-67 0,4-3-50 0,0 8-27 0,-5-4 0 0,5 1 8 0,0 2 17 0,-4 3 14 0,4-2 17 0,-3 5 21 0,-1 0 13 0,0 0 16 0,4 0 13 0,4 0 14 0,-2 5-2 0,4-5-9 15,8 3-9-15,-6-3-13 0,7 6-14 0,1-6-15 0,0 0-11 0,1 0-60 0,1 0-2 0,-1 0 0 0,3 0 0 0,-1 0 0 0,1 0 0 0,-1 0 0 0,1 0 0 0,1 0 0 0,-7 0 0 0,7 3 0 0,-1-3 0 0,-1 0 0 0,3 0 0 0,3 0 0 0,-6 5 0 0,3-5 0 0,5 0 0 0,4 0 0 0,-7 0 0 0,7 0 0 0,-2 0 0 0,-2 6 0 0,-4-6 0 0,3 0 0 0,-3 0 0 16,-1 3 0 0,3 2 0-1,-8-5 0 1,1 4 0 15,-2-4 0-15,1 5 0 15,-1-1 0-15,1 1 0-1,-5-5 0 1,4 5 0-16,1-1 0 0,-1 1 0 15,1-2 0 17,3 2 0-1,-1-1 0-15,-3-4 0-1,0 5 0-15,5 0 0 0,-3-1 0 0,-1 1 0 0,3-5 0 0,-3 4 0 0,1 1 0 0,-1-5 0 0,-1 0 0 0,1 5 0 0,-1-5 0 0,4 0 0 0,-3 4 0 0,-1 1 0 0,1-5 0 0,1 3 0 0,-1 3 0 0,-1-6 0 16,0 3 0-16,5-3 0 0,-3 5 0 0,-1-5 0 0,3 0 0 0,1 0 0 0,-7 5 0 0,7-5 0 0,-5 0 0 0,5 4 0 0,-5-4 0 0,1 5 0 0,1-5 0 0,-2 0 0 0,5 4 0 0,-5-4 0 0,3 5 0 0,-3-5 0 0,5 5 0 0,-3-5 0 0,-1 0 0 15,3 0 0-15,-1 4 0 0,1-4 0 0,1 0 0 0,-5 5 0 0,3-5 0 0,1 0 0 0,-1 0 0 0,1 0 0 0,3 0 0 0,-3 0 0 0,-1 0 0 0,4 0 0 0,3 0 0 0,-3 0 0 0,2 3 0 0,-1-3 0 0,-1 0 0 0,4 0 0 16,-5 0 0 265,5 0 0-265,0-3 0-16,-5 3 0 0,5 0 0 0,0 0 0 0,-5 0 0 0,7 0 0 0,-4 0 0 0,0-5 0 0,1 5 0 0,1 0 0 0,-4-4 0 0,3 4 0 0,-3 0 0 0,8-5 0 0,-8 5 0 0,3-5 0 0,-1 1 0 0,6 4 0 0,-4-5 0 0,-3 1 0 0,3 4 0 16,4-5 0-16,-6 5 0 0,5-5 0 0,-1 5 0 0,-2-3 0 0,4 3 0 0,-2 0 0 0,0-6 0 0,3 3 0 46,-1 3 0 189,-2-5 0-235,4 5 0 15,-2-4 0-15,-2 4 0 0,0-5 0 0,1 5 0 0,-1-5 0 0,-2 1 0 0,4 4 0 0,-2-5 0 0,-3 1 0 0,3 4 0 0,-6-5 0 0,4 0 0 0,4 5 0 0,-7-4 0 0,3-1 0 0,0 2 0 0,-1 3 0 0,3-5 0 0,-2 1 0 0,0-1 0 0,2 5 0 0,1-9 0 0,-5 4 0 0,6 1 0 0,-2 4 0 0,2-8 0 0,-2 8 0 0,-1-6 0 0,3 1 0 0,-2 2 0 0,2-6 0 0,-6 9 0 0,5-5 0 16,-1-1 0-16,2 3 0 0,-2-2 0 0,2 1 0 0,2-1 0 0,-4 5 0 0,4-3 0 0,4 3 0 0,-4 0 0 0,2 0 0 0,-2 0 0 0,4 0 0 0,0 0 0 0,-4 0 0 0,2 0 0 0,-2-6 0 0,0 6 0 0,-3 0 0 0,-1 0 0 0,2-5 0 16,-6 5 0 156,2-3 0-63,3 3 0-109,-7 0 0 16,-5 0 0-16,3-6 0 0,-9 3 0 0,3 3 0 0,-7 0 0 0,0-5 0 0,-2 1 0 0,-6 4 0 0,-2-5 0 0,-1 5 0 0,-1 0 0 0,0 0 0 0,-6-5 0 0,3 5 0 0,-7 0 0 0,5 0 0 0,-10 0 0 0,3 0 0 0,-5 0 0 0,-6 0 0 0,10 0 0 0,-10 0 0 0,9 0 0 0,-9 0 0 0,0 0 0 0,0 0 0 0,0 0 0 0,0 0 0 0,0 0 0 0,0 0 0 0,0 0 0 0,8 0 0 0,-8 0 0 15,0 0 0-15,0 0 0 0,0 0 0 0,0 0 0 0,0 0 0 0,0 0 0 0,0 0 0 0,0 0 0 0,0 0 0 0,0 0 0 0,0 0 0 0,0 0 0 0,0 0 0 0,0 0 0 0,0 0 0 0,0 0-447 0,0 0-240 0,-17 5-348 0,5 0-553 156,2-5-5-62,-1-5 283-47,11-4 389-47,0-5 433 16,4-12 372-16</inkml:trace>
  <inkml:trace contextRef="#ctx0" brushRef="#br0" timeOffset="-87493.18">3814 8782 85 0,'6'14'501'16,"-6"-6"384"-1,4-4 347 1,-4-4 325-1,0 0-605 1,0 0-359 15,0 0-189 1,0 0-147-17,0 0-118-15,0 0-101 16,0 0-73-16,0 0-58 15,0 0-28 17,0 0-4-1,0 0 10 0,6 5 22-31,-4-1 31 0,3 1 20 0,1 0 13 0,0-5 7 0,2 9 3 0,-2-9 6 0,7 8 14 0,-3-8 18 0,1 9 24 0,1-9 26 0,2 5 20 0,3-1 12 0,-5 1 3 0,7-1-10 0,-3-4-14 0,3 5-13 0,-2 0 0 0,-1-5-11 0,5 4-3 0,2-4 1 0,-3 5-5 0,3-5-11 0,4 0 0 16,-4 0 1-16,1 0 0 0,-1 0 4 0,4 0 6 0,-4 0 2 0,4 0 2 0,-1-5 0 0,-3 5-2 0,4-4-4 0,0-1-5 0,0 5 0 0,-4 0-6 0,3-5-6 0,1 5-4 0,0 0 1 0,0 0 3 0,2 0-3 0,-2 0 1 0,4 0-2 0,-2 0-2 0,2 0-9 0,-2 0-1 0,2 0-2 0,2 0-2 0,0 5-2 0,0-5-2 0,0 0-3 0,-2 0-2 0,2 5-2 0,0-5-5 0,0 0 3 0,-2 4-5 15,-2-4 4 1,4 5 1 62,-2-5 2-62,-2 0-1 15,-2 0 8-15,0 3-5 93,0-3 4-93,-4 0 1-16,-3 6-2 0,1-6 2 0,-4 0 3 0,-1 0 0 0,-4 0 1 0,5 0 2 0,-3 0 2 0,-1 0 1 0,-3 0 4 0,1 0 2 0,-1 0 1 0,-4 0 2 0,-6 0 0 0,10 0-5 0,-10 0 0 0,7 0-5 0,-7 0-2 0,0 0-4 0,0 0 1 0,0 0 0 0,0 0 6 0,0 0 3 0,0 0 6 0,0 0 4 0,0 0 2 0,0 0 5 0,0 0-2 15,0 0-22-15,0 0-11 0,0 0 0 0,0 0 0 0,0 0 0 0,0 0 0 0,0 0 0 0,0 0 0 0,0 0 0 0,0 0 0 0,0 0 0 0,0 0 0 0,0 0 0 0,0 0 0 0,0 0 0 0,0 0 0 0,0 0 0 0,0 0 0 0,0 0 0 0,0 0 0 0,0 0 0 0,0 0 0 0,0 0 0 0,0 0 0 0,0 0 0 0,0 0 0 0,0 0 0 0,0 0 0 0,0 0 0 0,0 0 0 0,0 0 0 0,0 0 0 0,0 0 0 0,0 0 0 0,0 0 0 0,0 0 0 0,0 0 0 0,0 0 0 0,0 0 0 16,0 0 0 0,0 0 0-1,0 0 0 16,0 0 0-15,0 0 0 15,0 0 0-15,0 0-143 0,0 0-125-1,0 0-142 1,0 0-140-16,0 0-104 15,0 0-119-15,0 3-302 32,0 8-213-1,-7-8 120 0,-3 2 239-31,-6-10 307 0,-1-9 357 0</inkml:trace>
  <inkml:trace contextRef="#ctx0" brushRef="#br0" timeOffset="-82378.3">6410 8848 38 0,'-4'5'445'0,"4"-5"464"0,-6-5 440 0,-5 1 379 0,9-4-389 0,-2 3-547 0,0 1-336 0,2-1-221 0,2 5-131 0,-4-9-76 0,4 9-47 0,0 0-23 0,0 0-7 0,0-5 4 0,0 5 15 0,0 0 28 0,0 0 31 0,0 0 13 0,0 0 4 0,0 0 0 15,0 0-11 32,0 0-12-16,0 0-5 188,0 0-1-203,0 0 11-16,0 0 10 0,6-4 13 0,-2 4 14 0,7 0 10 0,-1 0-6 0,0 0-7 0,-1 0-13 0,5 0-6 0,-4 0-10 0,3 0-5 0,-3 0-1 0,2 0 0 0,-1 0-3 0,-1 4 0 0,7-4 4 0,-7 5-1 0,7-5-26 0,-5 4-1 0,2-4 0 0,3 5 0 0,0-5 0 0,-1 0 0 0,1 5 0 0,3-5 0 0,1 0 0 0,-2 0 0 0,3 4 0 0,-1-4 0 0,2 0 0 0,-3 0 0 0,3 0 0 0,4 0 0 0,-2-4 0 0,0 4 0 0,1 0 0 0,1 0 0 0,4 0 0 0,-2 0 0 0,4 0 0 0,-2 4 0 0,-2-4 0 0,2 0 0 0,2 0 0 0,0 0 0 0,1 0 0 0,-1 0 0 0,4 0 0 0,-4 0 0 0,4 0 0 0,-4 0 0 0,4 0 0 0,1 5 0 0,-3-5 0 0,2 0 0 0,0 0 0 0,0 0 0 0,-2 0 0 15,3 0 0-15,-1 0 0 47,0 0 0 219,-2 0 0-266,2 0 0 0,3 0 0 0,1 0 0 0,-2 0 0 0,5 0 0 0,-1 0 0 0,-4 3 0 0,5 2 0 0,-1-5 0 0,-1 4 0 15,-3 1 0-15,4-5 0 0,-3 5 0 0,3-1 0 0,0 1 0 0,1-1 0 0,-1 1 0 0,5-5 0 0,-3 5 0 0,-1-5 0 0,-1 4 0 0,5 1 0 0,-5-5 0 0,0 3 0 0,-3 3 0 0,-1-6 0 0,-2 3 0 0,-4 2 0 32,0 1 0 233,2-6 0-249,-1 3 0-16,1 2 0 0,-4-1 0 0,2-4 0 0,0 5 0 0,0-5 0 0,0 3 0 16,4-3 0-16,-4 6 0 15,4-6 0 266,-3 5 0-281,3-5 0 0,-4 0 0 0,6 3 0 0,-4-3 0 0,0 0 0 0,3 6 0 0,-1-6 0 0,-2 0 0 0,2 0 0 0,4 0 0 16,-1 0 0-16,-1 0 0 0,2-6 0 0,-1 6 0 0,-1 0 0 0,2 0 0 0,-1-3 0 0,-1 3 0 0,2-5 0 0,-2 5 0 0,5 0 0 297,-5-6 0-297,5 3 0 0,-3 3 0 0,-2-5 0 0,5 5 0 0,-1-4 0 0,-4-1 0 0,5 2 0 16,-1 3 0-16,0-6 0 0,5 1 0 0,-3 2 0 0,-1-3 0 0,3 3 0 0,-3-2 0 0,1 1 0 0,-1-1 0 0,-1 0 0 0,1 1 0 0,-1 4 0 0,0-5 0 0,-1 1 0 0,1-1 0 0,1 5 0 15,-1-5 0 266,-2 1 0-281,3 4 0 0,-1-5 0 0,1 2 0 16,-1 3 0-16,0-5 0 0,1 1 0 0,-1 4 0 0,-2-5 0 0,3 5 0 0,-3-5 0 0,1 5 0 0,-3-4 0 0,2 4 0 0,-6 0 0 0,3 0 0 0,1 0 0 0,-2 0 0 16,-4 0 0-16,4 0 0 0,3 0 0 0,-3 0 0 0,2 0 0 0,-2 0 0 0,3 0 0 0,1 0 0 0,-2 0 0 0,3 0 0 0,1 0 0 0,-2 0 0 0,3-5 0 0,-1 5 0 62,5-4 0 63,-1-1 0-31,3 5 0-78,-5-3 0-16,5-3 0 0,-3 1 0 0,1 2 0 0,2-3 0 0,-5 3 0 15,3-2 0-15,1 0 0 0,1 1 0 0,-3-1 0 0,1 1 0 0,-3 4 0 0,-1-5 0 0,3 2 0 0,-1-3 0 0,-3 6 0 0,1-5 0 0,-1 2 0 0,5-3 0 0,-5 6 0 0,2-3 0 0,-3-2 0 0,1 5 0 0,-3-6 0 0,-1 3 0 0,2 3 0 0,-6-5 0 0,2 5 0 0,3-4 0 0,-3 4 0 0,-4-5 0 16,4 5 0 46,-6-3 0 48,-2 3 0-79,2-6 0 47,-6 6 0-78,0 0 0 0,-2 0 0 0,-1 0 0 0,-1-5 0 0,-5 5 0 0,1 0 0 0,0 0 0 16,-1 5 0-16,-1-5 0 0,-3 0 0 0,-2 0 0 0,3 0 0 0,-3 0 0 0,5 6 0 0,-3-6 0 0,-2 0 0 0,3 0 0 0,-3 0 0 0,4 3 0 0,-1-3 0 0,-3 0 0 0,3 5 0 15,1-5 0-15,-2 0 0 0,-1 4 0 0,5 1 0 0,-5-5 0 0,5 0 0 0,1 3 0 0,-3 3 0 0,3-6 0 0,-1 0 0 110,3 5 0-48,0-5 0 48,-1 0 0-95,3 3 0-15,-1-3 0 0,-1 6 0 0,6-6 0 0,-7 3 0 0,3-3 0 0,0 5 0 0,-5-5 0 16,1 6 0-16,-1-6 0 0,1 3 0 0,-1-3 0 0,-3 5 0 0,3-5 0 0,-1 4 0 15,-3-4 0-15,3 5 0 0,-3-5 0 0,-1 0 0 0,1 4 0 0,-2-4 0 0,1 5 0 0,-1-5 0 0,0 0 0 0,-4 0 0 0,5 0 0 0,-11 0 0 0,10 0 0 32,-4 0 0 93,-6 0 0-110,7 0 0 1,-7 0 0 78,0 0 0-94,10 5 0 0,-10-5 0 0,0 0 0 0,0 0 0 0,0 0 0 0,0 0 0 0,0 0 0 15,0 0 0-15,0 0 0 0,0 0 0 0,0 0 0 0,0 0 0 0,0 0 0 0,0 0 0 0,0 0 0 0,0 0 0 0,0 0 0 0,0 0 0 0,0 0 0 0,0 0 0 0,0 0 0 0,0 0 0 0,0 0 0 0,0 0 0 0,0 0 0 0,0 0 0 0,0 0 0 0,0 0 0 0,0 0 0 0,0 0 0 0,0 0 0 0,0 0 0 0,0 0 0 0,0 0 0 0,0 0 0 0,0 0 0 0,0 0 0 0,0 0 0 0,0 0 0 0,0 0 0 0,0 0 0 0,0 0 0 16,0 0 0-16,0 0 0 0,0 0 0 0,0 0 0 0,0 0 0 0,0 0 0 0,0 0-212 0,0 0-330 0,0 0-190 0,0 0-381 0,-4 3-437 0,-2 6 56 0,6-4 285 0,-3-5 367 0,-1-5 438 0,8-12 312 0</inkml:trace>
  <inkml:trace contextRef="#ctx0" brushRef="#br0" timeOffset="6345.23">22643 8776 57 0,'-12'6'394'0,"-3"2"329"0,11-8 316 0,-2 0 308 0,4-5-448 0,-2 5-239 15,4-3-145-15,0 3-109 0,0 0-107 0,4 0-107 0,-2-6-94 0,-2 6-66 16,6-3-51 0,2-2-26-1,3 0-1 235,-3 1 5-250,7-5 5 0,-5 9 5 0,0-8 4 0,-1 8 4 0,1-6 1 0,-4 6 9 0,4-5 20 16,1 5 36-16,-5 0 33 0,4-3 35 0,1 3 27 0,1 0 10 0,2 0-5 0,3 0-11 0,0 0-9 0,-1 3-16 0,5-3-15 0,-3 0-8 0,7 0 0 0,2 5-3 0,-4-5 10 0,4 0-1 0,0 0-4 0,-1 0-14 0,1 6-14 0,-2-6-17 0,2 3-16 0,-2 2-24 0,2-1-1 0,-9 1-2 0,5-1-4 0,-2 1 0 0,1 0 1 0,-5-5 5 0,2 9 8 0,-3-6 2 0,3 2-32 0,-3 9-11 0,1-5 1 0,-1 9 5 0,3-5 6 0,-1 1 50 0,-1-5 25 0,4 0-1 0,-1 0-53 0,-1-1 0 0,2-2 0 0,-5 2 0 0,7-2 0 0,2-3 0 0,-7 2 0 0,9-5 0 0,-4 4 0 0,-2 1 0 0,1-2 0 0,-1 3 0 0,0-6 0 0,-5 5 0 0,5-2 0 0,-9-3 0 0,5 6 0 0,-5-6 0 0,7 3 0 0,-3 2 0 0,-3-5 0 0,3 6 0 0,1-6 0 0,4 3 0 0,-1-3 0 0,-1 0 0 0,6 0 0 0,-7 0 0 0,9 0 0 0,-4 0 0 0,4-3 0 0,4 3 0 0,-2 0 0 0,2 0 0 16,-2 0 0-16,2 0 0 0,-2 0 0 0,2 0 0 0,-3 0 0 0,-1 0 0 0,4-6 0 0,-4 6 0 0,2 0 0 0,-2 0 0 0,4 0 0 0,-4-5 0 0,2 5 0 0,2-3 0 0,-2 3 0 0,2-6 0 0,-2 6 0 0,4-3 0 0,-2-2 0 0,2 5 0 0,-4-6 0 0,2 6-71 0,-2-3-393 0,-2 3-178 0,0 0-181 0,-11 0-246 0,5 3-361 0,-5-3 63 0,-3 0 269 0,-3 0 344 0,-2-3 368 0,-6 3 300 0</inkml:trace>
  <inkml:trace contextRef="#ctx0" brushRef="#br0" timeOffset="8897.79">23050 8944 61 0,'-10'0'410'0,"4"-5"332"0,2-1 320 0,0-2 306 0,4 4-483 0,0-4-259 0,0-3-142 0,4 2-99 0,2 6-66 0,2-6-59 0,1-5-48 0,1 5-49 0,6 4-52 0,-1-4-52 0,1 1-30 0,1-1-24 0,4-1-9 0,-5 6-6 0,1-1-4 0,-1 1-1 0,-3 4 4 0,3 0 11 0,-6-5 13 0,3 5 26 0,1 0 21 0,-1 5 22 0,-3-5 15 0,0 0 12 0,5 0-1 0,-7 0 9 0,3 0 1 0,3 4 2 0,-6-4-13 0,11 0-13 0,-7 5-94 0,5-5 0 0,-1 0 0 0,7 0 0 0,-2 0 0 0,6 0 0 0,-5-5 0 0,5 5 0 0,0 0 0 0,-4-4 0 0,4 4 0 0,0 0 0 16,-1 0 0-16,-3 0 0 0,2 0 0 0,-2 0 0 0,-1 0 0 0,-1 0 0 0,0 0 0 0,-3 0 0 0,7 4 0 0,-6-4 0 0,2 5 0 0,1-5 0 0,-1 0 0 0,2 0 0 0,-1 4 0 0,-1-4 0 0,2 0 0 0,2 5 0 0,1-5 0 0,-7 0 0 0,8 0 0 0,-4 0 0 0,4 5 0 0,-1-5 0 0,-1 0 0 0,0 0 0 0,-4 4 0 0,6-4 0 0,-5 0 0 0,5 0 0 0,4 5 0 0,-4-5 0 0,2 0 0 0,-2 0 0 0,0 0 0 0,2 3 0 0,-2-3 0 0,-1 0 0 0,5 0 0 0,-2-3 0 0,2 3 0 0,-2 0 0 0,4 0 0 0,-2 0 0 0,-2-5 0 0,7 5 0 0,-8 0 0 0,6-4 0 0,-3 4 0 0,-3 0 0 0,6 0 0 0,-1-5 0 0,-2 5 0 0,-2 0 0 0,6 0 0 0,-6 0 0 0,4 0 0 0,-2 0 0 0,-2 0 0 0,4 0 0 0,-2-5 0 0,-2 5 0 0,6 0 0 0,-6 0 0 0,4 0 0 0,4 0 0 0,-4-4 0 0,4 4 0 0,1 0 0 0,-3 0 0 0,6-5 0 0,-6 5 0 0,2 0 0 0,3-4 0 0,-3 4 0 0,4 0 0 0,-2 0 0 0,1-5 0 0,1 5 0 0,-6 0 0 0,7 0 0 0,-3 0 0 0,0 0 0 0,2 0 0 0,-1-3 0 0,-1 3 0 0,4 0 0 0,-1-6 0 0,1 6 0 0,3-5 0 0,-3 2 0 0,0 3 0 0,7-6 0 0,-2 6 0 0,-1-3 0 0,-1-2 0 0,3 0 0 0,3 1 0 0,-7 4 0 0,5-5 0 0,-2 1 0 0,-3-1 0 0,7 2 0 0,-7 3 0 0,5-6 0 0,1 1 0 0,-1 2 0 0,0 3 0 0,-3-6 0 0,3 3 0 0,-1 3 0 0,1-5 0 0,0 5 0 0,3 0 0 0,1-6 0 0,0 6 0 0,2-3 0 0,-3 3 0 0,3 0 0 0,-2 0 0 0,4-5 0 0,-6 5 0 0,1 0 0 0,5-4 0 0,-6 4 0 0,6 0 0 0,-2 0 0 0,1 0 0 0,-1-5 0 0,0 5 0 0,4-3 0 0,0 3 0 0,0 0 0 0,4 0 0 0,0-6 0 0,2 6 0 0,0 0 0 0,1 0 0 0,1 0 0 0,2 0 0 0,-2 0 0 0,3 0 0 0,-1 0 0 0,0 0 0 0,-4 6 0 0,2-6 0 0,-6 0 0 0,5 0 0 0,-3 0 0 0,0 0 0 0,-2 0 0 0,-4 0 0 0,-2 0 0 0,1 0 0 0,-7 0 0 0,-5-6 0 0,-1 6 0 0,-3 0 0 0,-6 0 0 0,1 0 0 0,-3 0 0 0,-11 0 0 0,1 0 0 0,2 0 0 78,-7 0 0 156,7 0 0-234,-6 0 0 0,4 0 0 0,-3 0 0 0,-3 0 0 0,6 0 0 0,-5 6 0 0,1-6 0 16,-3 0 0-16,1 0 0 0,-1 3 0 0,1-3 0 0,-3 5 0 0,-1-5 0 0,-3 0 0 0,5 4 0 0,-9-4 0 0,0 0 0 0,4 5 0 0,-10-5 0 0,7 0 0 0,-7 0 0 0,0 0 0 0,0 0 0 15,0 0 0-15,0 0 0 0,0 0 0 32,0 0 0-1,0 0 0 63,0 0 0-79,0 0 0 1,0 0 0 46,0 0 0-30,0 0 0-32,0 0 0 0,0 0 0 0,0 0 0 0,0 0-210 0,0 0-404 0,0 0-308 0,10 0-671 0,-4 0-68 0,9-5 252 0,-3 1 376 0,4-10 444 15,1-3 441-15</inkml:trace>
  <inkml:trace contextRef="#ctx0" brushRef="#br0" timeOffset="10492.57">24820 8876 54 0,'0'0'421'0,"0"0"390"0,0 0 374 0,0 0 362 0,0 0-433 0,0 0-359 0,0 0-249 0,0 0-190 0,0 0-157 15,0 0-112-15,0 0-56 0,0 0-35 0,0 0-12 0,0 0-8 0,0 0 0 0,0 0 2 0,0 0 11 0,0 0 12 0,0 0 15 0,0 0 9 0,0 0 15 0,0 0 7 0,0 0 0 0,0 0 8 0,0 0 18 0,0 0 13 0,4 0 10 0,-4 0 12 0,6-5-1 0,0 1-12 0,-6 4-8 0,7 0-5 0,3-5-1 0,0 5-4 0,1-4 3 0,-1 4-4 0,2 0-9 0,3 0-10 0,-3 0-8 0,1 0-8 0,5 0-2 0,-1 0 0 0,-1-5-2 0,1 5 0 16,1 0 0 0,-1 0-1-1,0 0 1 16,1 0 1-15,-1-5 0 15,1 5-4 16,-1 0 9-31,-1 0-2 93,5 0 5-109,-4-4 7 0,-1 4 8 0,5 0 4 0,-5 0 6 0,5 0 5 0,-4 0 0 0,1 0 3 0,3 0-3 0,-1 0-10 0,-1 0-4 0,2 0-3 0,-1 0-7 0,-1 0-5 0,2-5 0 0,-1 5 0 0,-1 0 2 0,2 0 6 0,-1 0-4 0,-1 0-2 0,2 0-2 0,-1 0-4 0,-1 0-6 0,2 0-1 0,-1 0 0 0,1 5 4 0,-2-5-2 0,3 0 2 0,-1 0-1 0,0 0 1 0,1 0-2 0,-1 0 4 0,-2 4-2 0,5-4-2 0,-1 0 1 0,0 0-1 0,2 0-1 0,2 0 1 0,-5 0 3 0,5 0-2 0,2 0 2 0,-2 0 0 0,4 0 2 0,-4-4-1 0,2 4-4 0,-2 0 2 0,2 0-1 0,-3 0-1 0,-1 0 1 0,2-5-3 0,-2 5 1 0,2 0-12 0,0 0-18 0,0 0-38 0,-1 0-52 16,5 0-83-16,-8 0-108 0,0 5-179 0,4-5-228 0,-4 0-428 0,3 0-204 0,-1 0 120 0,-6-5 294 0,4 2 356 0,-5-6 366 0</inkml:trace>
  <inkml:trace contextRef="#ctx0" brushRef="#br0" timeOffset="41457.31">11210 9650 42 0,'6'9'359'32,"0"-6"301"-1,-1 3 266-15,-5-6 254-1,10 0-410-15,-4-6-295 0,4 3-159 31,-3 3-101 1,3-5-95 15,2 1-70-47,-1 4-44 0,-1-5-15 0,0 5-4 0,3-3 0 0,-3 3 4 0,0 0 8 15,1 0 15-15,-1 0 14 0,0 0 14 0,-1 0 9 0,5 0 7 0,-1 0 2 0,1 0-2 0,3 0-3 0,3-6 0 0,-3 6 1 0,1 0 2 0,7 0 8 0,0-5 11 0,2 5 7 0,0-3 2 0,0 3 3 0,4-6 6 0,-2 3 2 0,4 3 3 0,-6 0 2 0,6-5 2 0,-7 5-13 0,8-6-10 0,-8 6-12 0,7-3-10 0,-6 3-14 0,4 0-8 0,-4-5-6 0,0 5-4 0,-2 0-2 0,6-4 2 0,0 4 3 0,-6 0-4 0,10-5-2 0,-6 5-9 0,4-4-1 0,0 4-8 0,0-5 2 0,2 5 4 0,-2-5 6 0,0 2 1 0,0 3 7 0,0-6 1 0,1 3 0 0,-1 3-1 0,-2-5-3 0,2 5-7 0,-4-4-6 0,2 4-4 0,2 0-4 0,-6 0 8 0,6 0 0 0,-6-5 3 0,6 5 3 0,-7 0 0 0,8 0-3 0,-8 0 4 0,5-5 1 0,-2 5 1 0,-2 0 4 0,4-4-3 0,-6 4-2 0,2 4-7 0,-2-4 5 0,2 0-5 0,-5 5-7 0,1-5 2 0,0 5 0 0,-3-5-2 0,3 4 3 0,-2 1 5 0,0-5 0 0,1 3-2 0,-1 3-1 0,-2-3 1 0,5 2-2 0,-1 0-1 0,-2-5 0 0,2 4-2 0,-3 1-2 0,3-1 4 0,0 1 0 0,-1-2 8 0,3 3 0 0,-2-6 8 0,4 5-1 0,-4-2 0 0,3 3-4 0,-3-3-3 297,4 2-3-297,0 1 1 16,0-3 0-16,0 2 5 0,2-1 6 0,-3 1-2 0,6-5 5 0,-4 3 7 0,3 3 5 0,-2-6-1 0,7 5 7 0,-8-5-3 0,10 0-7 0,-1 0-27 0,-2 0-8 0,2 0 0 15,0 0 0-15,-1 0 0 0,5 0 0 0,-4 0 0 0,2-5 0 0,1 5 0 0,-3 0 0 0,6 0 0 0,-3 0 0 0,1 0 0 0,-2 0 0 297,0 0 0-297,3-6 0 0,-3 6 0 0,5 0 0 0,-1 0 0 0,-4-3 0 0,5 3 0 0,-3 0 0 0,2 0 0 0,1 0 0 0,1 0 0 0,-1-5 0 0,3 5 0 0,-1-4 0 0,3 4 0 0,-1-5 0 0,1 5 0 0,-1-3 0 0,2 3 0 0,-3 0 0 0,-1-6 0 0,3 6 0 0,3 0 0 0,-2-5 0 0,-1 5 0 0,-3 0 0 16,5-3 0-16,-5 3 0 0,3 0 0 0,-1 0 0 0,-1 3 0 0,-1-3 0 0,4 0 0 0,-3 0 0 0,-1 0 0 0,1 0 0 0,3 0 0 0,-1 0 0 0,-1 0 0 0,1 0 0 0,1-3 0 0,-2 3 0 0,1 0 0 0,1 0 0 0,2 0 0 0,-3-6 0 0,1 6 0 0,-1 0 0 0,1-3 0 0,-2 3 0 0,-3 0 0 0,3 0 0 0,-5 0 0 0,7 0 0 0,-7 0 0 0,5 0 0 0,-3 0 0 0,5 0 0 0,-7 0 0 0,5 0 0 15,-5 0 0 282,0 0 0-297,1 0 0 0,-5 0 0 0,4 3 0 16,-1-3 0-16,-3 0 0 0,-2 6 0 0,3-6 0 0,-3 0 0 0,-2 3 0 0,2-3 0 0,0 5 0 0,-4-5 0 0,0 0 0 0,5 6 0 0,-5-6 0 0,0 3 0 0,0-3 0 0,0 5 0 0,2-5 0 0,-6 4 0 0,4 1 0 0,0-5 0 0,0 3 0 0,-2 3 0 0,-2-6 0 0,2 5 0 0,2-5 0 0,-2 3 0 0,2 3 0 0,-4-6 0 16,4 3 0-16,-2 2 0 0,-2-5 0 0,2 6 0 296,-2-3 0-296,2-3 0 0,-2 5 0 0,2-5 0 0,0 4 0 16,-2 1 0 265,4-1 0-281,-2 1 0 0,-2-5 0 0,4 5 0 16,-2-1 0-16,-2-4 0 0,2 5 0 0,-2-5 0 0,2 3 0 0,-2 2 0 0,-2-5 0 0,0 4 0 0,0 1 0 0,4-5 0 16,-6 5 0-16,1-5 0 0,1 0 0 296,0 4 0-296,0-4 0 0,4 5 0 0,-4-5 0 0,-2 0 0 0,2 4 0 0,-1-4 0 0,1 0 0 0,0 0 0 0,4 5 0 0,-6-5 0 0,2 0 0 0,0 0 0 0,4 0 0 16,-2 5 0-16,-2-5 0 0,-1 0 0 0,5 0 0 0,-2 0 0 0,2 0 0 0,-6 0 0 0,2 0 0 0,4 0 0 0,-2 0 0 0,-2 0 0 0,6 0 0 0,-2 0 0 0,-2 0 0 0,6 0 0 0,-6-5 0 0,4 5 0 0,0 0 0 0,0 0 0 0,-2 0 0 0,2 0 0 0,-2-5 0 0,2 5 0 31,0 0 0 235,-4 0 0-266,7 0 0 0,-3-4 0 0,-4 4 0 0,4 0 0 0,0 0 0 0,-2 0 0 0,-2 0 0 16,6 0 0-16,-10 0 0 0,6 0 0 0,-2 0 0 0,-3 0 0 0,1 0 0 0,0 0 0 0,0 4 0 0,0-4 0 0,-4 0 0 0,4 5 0 0,-1-5 0 0,1 0 0 15,0 0 0 266,0 5 0-281,-4-5 0 0,8 0 0 0,-6 4 0 16,1-4 0-16,1 0 0 0,0 5 0 0,4-5 0 0,-4 3 0 0,2-3 0 0,2 6 0 0,-4-6 0 0,-2 0 0 0,2 3 0 0,-1-3 0 0,5 5 0 16,-4-5 0-16,2 5 0 0,-2-5 0 0,4 4 0 0,-6-4 0 0,2 5 0 47,0-5 0 218,0 4 0-265,4-4 0 0,-2 5 0 0,-3-5 0 0,5 0 0 0,-2 0 0 0,2 3 0 250,-2-3 0-203,4 0 0-47,-6 0 0 0,6 0 0 0,-2 0 0 0,-2 0 0 0,4 0 0 0,2 0 0 0,-6 0 0 16,2 0 0-16,-2 0 0 0,4 0 0 0,0 6 0 0,-1-6 0 0,-4 0 0 0,8 0 0 0,-7 0 0 0,4 0 0 0,-2 0 0 0,-2 0 0 0,4 5 0 0,-2-5 0 0,-2 0 0 0,-3 0 0 0,5 0 0 0,-4 3 0 0,2-3 0 0,-2 0 0 0,4 6 0 0,-2-6 0 0,2 0 0 0,-2 0 0 15,2 0 0 79,-2 0 0 0,-2 0 0 0,4 3 0-79,-2-3 0-15,-2 0 0 0,2 0 0 0,-3 5 0 0,5-5 0 0,-2 0 0 0,-2 0 0 16,4 0 0-16,-2 0 0 0,-2 0 0 0,4 6 0 0,-2-6 0 0,4 0 0 0,-2 0 0 0,-2 0 0 0,6 0 0 0,-6 0 0 0,4 3 0 0,0-3 0 0,5 0 0 0,-5 5 0 0,0-5 0 0,0 0 0 0,4 0 0 0,-4 0 0 15,0 0 0-15,4 0 0 0,-4 0 0 0,0 0 0 16,5 0 0 109,-5 0 0-78,0 0 0 47,-2 0 0-94,2 0 0 0,-2 0 0 0,2-5 0 0,-4 5 0 0,4 0 0 0,-2 0 0 0,-2-3 0 15,4 3 0-15,-2 0 0 0,2-6 0 0,-2 6 0 0,-2 0 0 0,4-5 0 0,0 2 0 0,-2 3 0 0,-2-6 0 0,6 6 0 0,-6-3 0 0,2 3 0 0,-6-5 0 0,2 5 0 0,0-6 0 0,0 3 0 0,4 3 0 0,-4-5 0 0,-3 1 0 0,3 4 0 0,-2 0 0 0,2-5 0 0,-2 5 0 0,2-4 0 0,-3 4 0 16,-1 0 0-16,0 0 0 0,0 0 0 0,1-5 0 0,-1 5 0 0,-2 5 0 0,2-5 0 0,-1 0 0 0,-1 0 0 0,2 0 0 0,-3 0 0 0,3 0 0 0,-2 0 0 125,1 0 0-63,-1 4 0 32,2-4 0-94,0 0 0 0,-3 0 0 0,7 0 0 0,-4 5 0 0,2-5 0 16,2 0 0-16,-5 0 0 0,1 0 0 0,8 4 0 0,-8-4 0 0,4 0 0 0,0 5 0 15,-1-5 0-15,3 0 0 0,2 0 0 0,-4 3 0 0,6-3 0 0,-6 0 0 0,6 6 0 0,-4-6 0 16,4 0 0 109,0 0 0-62,5 0 0 30,-5 0 0-93,4 0 0 0,-4 0 0 0,4 0 0 0,0 0 0 0,-2 0 0 0,7 0 0 16,-7 0 0-16,6 0 0 0,-1 0 0 0,1-6 0 0,-6 6 0 0,6 0 0 0,-5 0 0 0,5 0 0 0,-2 0 0 0,0 0 0 0,-1 0 0 62,1 0 0 63,4-3 0-15,-1 3 0-110,-3 0 0 0,4 0 0 0,-3 0 0 0,3 0 0 0,-2-5 0 0,-1 5 0 0,3 0 0 0,-4 0 0 0,5-4 0 0,-1 4 0 0,1 0 0 15,-3-5 0-15,2 5 0 0,1-4 0 0,-1 4 0 0,1 0 0 0,1-5 0 0,-2 5 0 0,5 0 0 0,-5-5 0 0,1 5 0 0,1-3 0 0,-1 3 0 0,3 0 0 0,-1 0 0 0,-3-6 0 0,5 6 0 0,-3-3 0 0,-1 3 0 0,7 0 0 0,-9 0 0 0,5 0 0 16,1-5 0-16,-5 5 0 0,0 0 0 31,3-4 0 63,-3 4 0-47,5 0 0 31,-5 0 0-47,1 0 0-31,-1-5 0 0,3 5 0 0,-3 0 0 0,5 0 0 0,-5-5 0 16,0 5 0-16,1 0 0 0,-1 0 0 0,-1 0 0 0,1 0 0 0,0 0 0 0,1-4 0 0,-1 4 0 0,-1 0 0 0,1 0 0 0,-4 0 0 0,0 0 0 0,5 0 0 0,-1-5 0 0,-1 5 0 0,1 0 0 0,0 0 0 0,-3-4 0 0,3 4 0 0,1 0 0 0,-5 0 0 0,4 0 0 0,5-5 0 0,-5 5 0 0,3 0 0 0,-3 0 0 0,5 0 0 0,-3 0 0 16,-1 0 0-16,3 0 0 0,1 0 0 0,-7 0 0 0,2 0 0 0,-1 0 0 0,1 0 0 0,1 0 0 0,-5 0 0 0,0 0 0 0,4 0 0 0,-1 0 0 0,-3 0 0 0,0 5 0 62,-1-5 0 47,3 0 0-30,-8 0 0-48,0 0 0-16,0 4 0-15,-4-4 0 0,2 5 0 0,-4-5 0 0,0 4 0 0,0-4 0 0,-5 5 0 0,1-5 0 0,0 0 0 0,-2 5 0 0,-5-5 0 0,1 0 0 0,-7 0 0 0,4 4 0 0,-5-4 0 0,-1 0 0 0,-8 0 0 0,6 0 0 0,-6 0 0 0,0 0 0 0,0 0 0 0,0 0 0 0,0 0 0 0,0 0 0 16,0 0 0-16,0 0 0 0,0 0 0 0,0 0 0 0,0 0 0 0,0 0 0 0,0 0 0 0,0 0 0 0,0 0 0 0,0 0 0 0,0 0 0 0,0 0 0 0,0 0 0 0,0 0 0 0,0 0 0 0,0 0 0 0,0 0 0 0,0 0 0 0,0 0 0 0,0 0 0 0,0 0 0 0,0 0 0 0,0 0 0 0,0 0 0 0,0 0 0 0,0 0 0 0,0 0 0 0,0 0 0 0,0 0 0 0,0 0 0 0,0 0 0 0,0 0 0 0,0 0 0 0,0 0 0 0,0 0 0 0,0 0 0 0,0 0 0 0,0 0 0 0,11 5 0 0,-11-5 0 0,0 0 0 0,0 0 0 0,0 0 0 0,0 0 0 0,0 0 0 0,0 0 0 16,0 0 0 15,0 0 0 0,0 0 0 16,0 0 0-16,0 0 0 1,0 0 0-17,0 0 0 48,0 0 0-48,0 0 0 1,0 0 0-16,0 0 0 0,0 0 0 0,0 0 0 0,0 0 0 0,0 0 0 0,0 0 0 0,0 0 0 0,0 0 0 0,0 0 0 0,0 0 0 0,0 0 0 0,0 0 0 0,0 0 0 0,0 0 0 0,0 0 0 0,0 0 0 0,0 0 0 0,0 0 0 16,0 0 0-16,0 0 0 0,0 0 0 0,0 0 0 0,0 0-286 0,-11-5-228 0,5 5-177 0,-11-4-237 0,3 4-560 0,-3 0-12 0,-3 0 258 0,7-5 343 0,-1-4 387 0,6-5 388 0</inkml:trace>
  <inkml:trace contextRef="#ctx0" brushRef="#br0" timeOffset="68903.19">4763 10707 75 0,'4'9'473'0,"2"-4"363"0,11-5 287 0,-7 0 244 0,0 0-616 15,-4 0-378-15,1-5-198 0,-3 1-78 0,2 4-53 0,-6 0-35 0,6-5-21 0,-6 5-11 0,10 0-3 0,-10 0 7 0,0 0 10 0,7 0 19 0,-7 0 34 0,0 0 36 0,0 0 33 0,8 5 21 0,-8-5 8 0,0 0-13 0,0 0-19 0,0 0-19 0,6 0-9 0,-6 0-7 0,6 0-1 0,-6 0-3 0,11 4-1 0,-5-4 0 0,4 0-6 0,-4 5-10 0,5-5-2 0,-1 0 6 0,2 0 5 0,-1 0 8 16,5 4 14-1,1-4 6 1,-1 5 1 0,5-5-9 15,0 0-7-15,2 0-9-1,-1 0-11 16,3 0-6-15,2 0-11 0,-2 0-7-16,6 0-5 109,-2-5-2-109,6 1-8 0,-2 4 1 0,0 0-4 0,0-5 2 0,6 1 11 0,-1-1 11 0,1 0 11 0,2 2 4 0,5-6 3 0,-3 4-5 0,7-4 1 0,-3 0-6 0,3 0 2 0,-1 4-5 0,3-4-5 16,0 1-27-16,2 2-11 0,-1 3 0 0,3-2 0 0,4-4 0 0,0 0 0 0,0 4 0 0,2 2 0 0,0-8 0 0,2 8 0 0,-2-6 0 0,6 4 0 0,-2-1 0 0,1 3 0 0,3-6 0 0,4 4 0 47,-1 2 0 218,3 3 0-265,5-6 0 0,-3 6 0 0,1 0 0 0,3-5 0 0,-1 5 0 0,2 5 0 0,-1-5 0 0,-1 0 0 0,0 0 0 0,-3 0 0 0,3 0 0 16,2 0 0-16,3 0 0 15,-1 0 0 110,2 0 0-78,-2-5 0 47,6 5 0-94,0 0 0 0,-7 0 0 0,7-3 0 0,0 3 0 0,-6 0 0 0,-4 0 0 16,-5 0 0-16,-6 0 0 0,-3 0 0 0,-3 0 0 0,0 0 0 0,-8 0 0 0,-1-6 0 0,-7 6 0 0,-1 0 0 0,-7 0 0 0,-1 0 0 0,-6 0 0 0,-6 6 0 0,0-6 0 0,-2 0 0 0,-13 0 0 0,5 0 0 0,-5 0 0 15,-4 3 0-15,-8-3 0 0,0 0 0 0,0 0 0 0,0 0 0 0,6 0 0 0,-6 0 0 0,0 0 0 0,0 0 0 32,0 0 0-17,0 0 0 79,0 0 0-78,0 0 0 15,0 0 0-31,0 0 0 78,0 0 0-62,0 0 0-1,0 0 0-15,0 0 0 0,0 0 0 0,0 0 0 0,0 0 0 0,0 0 0 0,0 0 0 0,0 0 0 0,0 0 0 0,0 0 0 0,0 0 0 0,0 0-52 0,0 0-360 0,0 0-159 0,0 0-192 0,0 0-241 0,7 0-458 0,3 0 46 0,2 0 261 0,7-3 345 0,0-3 370 0,3-6 337 0</inkml:trace>
  <inkml:trace contextRef="#ctx0" brushRef="#br0" timeOffset="75644.09">5122 11217 69 0,'-12'8'436'0,"0"-4"336"0,1-4 292 0,1 0 271 0,0-4-556 0,3 4-328 0,7 0-181 0,0 0-123 0,-6-5-115 0,6 5-90 0,0 0-65 0,0 0-47 0,0 0-21 16,0 0 6 15,0 0 30 0,0 0 38 204,0 0 44-235,0 0 36 0,6 5 25 0,1 4 13 0,-1-6 12 0,0 8 14 0,4-2 16 0,-1-6 31 0,-1 8 33 0,0-3 32 0,0 1 25 0,1 0 18 0,1-4 4 0,-2 4-2 0,3-6-6 0,-1 8-7 0,0-8-8 0,3 6-14 0,-3 0-18 0,6-4-19 0,1 4-20 0,0-4-20 0,-1 3-18 0,9 1-7 0,-2-4-2 0,-1-1-5 0,3 1 3 0,0-1 5 0,2 1 3 0,0-5 6 0,6 5 3 0,-6-1-11 0,6-4 5 0,-6 0-1 0,6 5-6 0,-6-5 4 15,6 3 11-15,-6-3 0 0,6 6-2 0,-7-6 2 0,5 0 1 0,-4 3-5 0,2-3-3 0,2 5-2 0,-2-5-9 0,4 0-10 0,-2 0-15 0,2 0-5 0,0 0-6 0,1 6-4 0,-1-6-1 0,-2 0-3 0,0 0 0 0,-2 3 0 0,4 2-3 0,-6-5-1 0,4 4 2 0,-3-4-1 16,3 5 3-16,-2-2 5 0,4-3 1 0,-2 6 2 0,5-6 3 16,-5 5-2-16,8-5 1 31,-6 0-1 250,4 0 3-281,5 0 1 0,-7 0-1 0,6 0-2 0,-6 0 2 0,6 0 0 0,-1 0-1 0,-1 0-2 0,2 0-4 0,-1 0-2 0,3 0-2 0,0 3 4 0,-3-3 2 0,3 0 6 0,-1 0 2 0,-3 0 3 0,4 0-2 0,-4 0-5 0,5 0-4 0,-1 0-2 0,5 0-4 16,-3 0 1-16,-1 0-4 0,3 0 7 0,3 0-3 0,-1 0 3 0,3 0 5 0,0-3 4 0,2 3-1 0,-1 0-1 0,7 0 1 0,-4-5-4 0,4 5-1 31,0 0-2 235,0-6 7-266,-2 6 1 0,-2 0 1 0,-3 6-5 0,7-6 1 0,-6 5-5 0,6-5-5 15,0 9-1-15,0-6 9 0,0 2-3 0,0 4-1 0,0-4-4 0,4-1 1 0,-4 1-4 0,-4 4 7 0,1-4 1 0,-1-5 7 0,0 3-2 0,2 3-9 16,2-3-2-16,-4-3 0 62,4 5 0 173,0-5 0-235,-3 6 0 0,-1-3 0 0,4-3 0 0,-2 5 0 0,-2-1 0 0,4 1 0 0,0-5 0 0,0 4 0 0,0 1 0 0,0 4 0 0,0-9 0 15,0 5 0-15,0-2 0 0,-1 2 0 0,6-1 0 0,-6 1 0 0,6-5 0 0,-10 5 0 0,5-5 0 0,0 0 0 0,4 4 0 0,-4-4 0 0,0 5 0 0,2-5 0 0,-4 0 0 0,2 4 0 0,0-4 0 32,-4 5 0 218,4-5 0-250,0 0 0 0,0 5 0 0,0-5 0 0,-2 4 0 0,-3-4 0 0,5 0 0 0,-6 5 0 15,6-5 0-15,-4 3 0 0,4-3 0 0,-7 6 0 0,7-6 0 0,-6 3 0 0,6-3 0 0,-4 0 0 0,-2 0 0 0,6 5 0 0,-3-5 0 0,-1-5 0 0,2 5 0 0,-2 0 0 0,0-3 0 16,2 3 0-16,-3-6 0 0,5 3 0 0,0 3 0 0,-2-5 0 0,-2 1 0 0,4 4 0 0,-2-5 0 31,2 5 0 235,-8-5 0-266,5 5 0 0,-1 0 0 0,-2 0 0 0,2 0 0 0,2 0 0 0,-5 0 0 15,-1 0 0-15,2 5 0 0,0-5 0 0,-5 0 0 0,5 5 0 0,0-5 0 0,-1 4 0 0,-1-4 0 0,2 0 0 0,0 0 0 0,-1 5 0 0,3-5 0 0,-2 0 0 0,2 0 0 219,4 0 0-141,-2-5 0-62,-3 5 0-16,3 0 0 0,-2-4 0 0,2-1 0 31,2 5 0 219,-8-5 0-219,5 5 0-31,-1-4 0 0,-2 4 0 0,2 0 0 0,-2-5 0 0,-1 5 0 0,1 0 0 0,-4 0 0 16,3 5 0-16,-3-5 0 0,4 0 0 0,-1 0 0 0,-3 4 0 78,4-4 0 16,-5 5 0 15,1-5 0-109,0 5 0 0,3-1 0 0,-3 1 0 0,4-5 0 0,-5 3 0 0,5 3 0 0,-4-6 0 0,3 3 0 0,1 2 0 16,-2-5 0-16,0 6 0 0,-1-6 0 0,-3 3 0 0,6 2 0 0,-5-5 0 0,1 4 0 0,-1 1 0 0,-1-5 0 0,2 3 0 0,3 3 0 0,-3-6 0 0,4 5 0 0,-1-5 0 0,3 0 0 16,-2 3 0-16,2-3 0 0,-3 0 0 0,1 0 0 0,2 6 0 0,2-6 0 0,-2 0 0 0,2 0 0 0,-3 0 0 0,1 0 0 0,-2 0 0 0,6 0 0 0,-6 0 0 109,4 3 0-31,-3-3 0 31,1 0 0-109,2 5 0 0,-2-5 0 0,-2 0 0 0,6 0 0 0,-5 6 0 0,-1-6 0 0,0 0 0 0,2 3 0 16,-5-3 0-16,1 0 0 0,2 0 0 0,0 0 0 0,-1 0 0 0,-3 0 0 0,-1 0 0 0,5 0 0 0,-4 0 0 0,4 0 0 0,-5 0 0 0,9 0 0 0,-6 0 0 0,2-3 0 0,-5 3 0 0,5 0 0 0,4-6 0 0,-9 6 0 0,5 0 0 0,-2 0 0 0,2-5 0 0,-1 5 0 0,-3 0 0 0,4-3 0 0,-5 3 0 47,1 0 0 47,2 0 0-47,-7 0 0 62,5 0 0-109,-1 0 0 0,-1-6 0 0,1 6 0 0,1 0 0 0,2 0 0 0,-3-3 0 0,1 3 0 0,-1 0 0 0,1 0 0 0,4-5 0 16,-5 5 0-16,5 0 0 0,-4-6 0 0,4 6 0 0,-5-3 0 0,5 3 0 0,-4-5 0 0,3 5 0 0,-3-4 0 0,4 4 0 0,4-5 0 0,-9 2 0 0,5 3 0 0,2-6 0 0,-3 1 0 0,1 2 0 0,-2-3 0 0,6 3 0 0,-5-2 0 0,3 1 0 0,0-1 0 0,-2-4 0 15,4 9 0-15,-7-9 0 0,3 9 0 0,4-5 0 78,-6 0 0 32,1 1 0-17,1-1 0-93,0 2 0 16,0 3 0-16,-9-5 0 0,5 5 0 0,-7-4 0 0,5 4 0 0,-5-5 0 0,1 5 0 0,-5 0 0 16,2 0 0-16,-2 0 0 0,-1 0 0 0,-3 0 0 0,0 0 0 31,-2 0 0 110,-4 0 0-48,4 0 0-77,-6 0 0-16,0 5 0 16,-5-5 0-16,5 0 0 15,-6 4 0-15,0-4 0 0,-3 0 0 0,-3 0 0 0,-3 0 0 0,3 5 0 0,-7-5 0 0,2 0 0 0,-10 0 0 0,9 0 0 0,-9 0 0 0,0 0 0 0,6 3 0 0,-6-3 0 0,0 0 0 0,0 0 0 0,0 0 0 0,0 0 0 16,0 0 0 31,0 0 0 0,0 0 0-1,0 0 0-30,0 0 0 0,0 0 0-16,0 0 0 31,0 0 0 16,0 0 0-32,0 0 0-15,0 0 0 0,0 0 0 0,0 0 0 0,0 0 0 0,0 0 0 16,0 0 0-16,0 0 0 0,0 0 0 0,0 0 0 0,0 0 0 0,0 0 0 0,0 0 0 0,0 0 0 0,0 0 0 0,0 0 0 0,0 0 0 0,0 0 0 0,0 0 0 0,0 0 0 0,0 0 0 0,0 0 0 0,0 0 0 0,0 0 0 0,0 0 0 0,0 0 0 0,0 0 0 0,0 0 0 0,0 0-11 0,0 0-258 0,0 0-72 0,2 5-105 0,2 4-104 0,0-4-121 0,-4-5-195 0,2 9-450 0,4 0 13 0,3 0 213 0,3-9 304 0,5-4 349 0,-1-10 335 0</inkml:trace>
  <inkml:trace contextRef="#ctx0" brushRef="#br0" timeOffset="102777.54">6177 12530 96 0,'20'14'622'0,"-7"-11"510"0,-3 3 423 0,-10-6 355 0,0 0-710 0,6 0-601 0,-6 0-311 0,11-6-154 0,-5 3-87 16,4 3-53-1,5-5-36 32,-3 1-21 172,4 4-7-203,-1 0-2-16,-3-5 1 0,5 10 11 0,-1-5 15 0,-1 4 22 0,-3-4 28 0,5 0 36 0,-1 5 28 0,5-2 31 0,-2 3 17 0,1-6 4 0,7 3-3 0,-4 2-12 0,4-5-15 0,0 5-12 0,0-1-12 15,-1-4-6-15,3 0-8 0,2 5-21 0,2-5-32 0,0 0 0 0,1 0 0 0,-1 0 0 0,4 0 0 0,-4-5 0 0,4 5 0 0,2 0 0 0,-1 0 0 0,3 0 0 0,-6 0 0 0,6 0 0 0,-1 0 0 0,-3 0 0 0,2 0 0 0,-6 0 0 0,4 0 0 0,3-4 0 0,1 4 0 0,-2-5 0 16,1 5 0 0,1 0 0-1,-2-5 0 16,5 2 0 1,-5-3 0-17,4 3 0 17,1-2 0-17,-1 1 0 1,1-1 0-16,-1-4 0 0,5 9 0 31,-3-9 0-15,5 4 0 15,-7 5 0-15,5-5 0-1,1 1 0-15,-5 4 0 0,5 0 0 0,-1 0 0 0,-3-5 0 0,7 5 0 0,-2 0 0 0,3 0 0 0,-1 0 0 0,2 0 0 0,4 0 0 16,-3 0 0-16,5 0 0 0,-6 0 0 0,2 5 0 0,-2-5 0 0,-5 0 0 0,-1 4 0 0,1-4 0 0,-5 5 0 0,3 0 0 0,-1-5 0 15,3 4 0-15,-1 1 0 0,2-1 0 0,-1 1 0 0,-1 0 0 0,5-1 0 0,-3-4 0 0,0 5 0 0,3-5 0 0,-3 3 0 0,8-3 0 297,-6 6 0-297,1-6 0 0,5 0 0 0,-6 3 0 0,6-3 0 0,-4 0 0 16,1 5 0-16,1-5 0 0,2 5 0 0,-2-5 0 0,4 4 0 0,-2 1 0 0,-2-5 0 0,3 4 0 0,-3-4 0 0,6 5 0 0,-2-5 0 0,2 5 0 0,2-5 0 0,-2 4 0 0,-2-4 0 0,4 5 0 0,0-5 0 0,-2 0 0 0,3 3 0 0,1-3 0 0,2 6 0 0,-6-6 0 31,2 0 0 188,-2 0 0-172,2 3 0-47,6 2 0 0,-3-5 0 0,-1 6 0 0,-2-3 0 0,2-3 0 0,2 5 0 0,-2-5 0 0,0 4 0 15,5 1 0-15,-5-5 0 0,0 3 0 0,4 3 0 0,-2-6 0 0,1 5 0 0,-1-5 0 0,2 3 0 0,-2-3 0 0,1 6 0 0,1-6 0 0,-4 3 0 0,0-3 0 0,4 5 0 0,-3-5 0 0,3 0 0 0,-4 6 0 0,4-6 0 110,-4 3 0 93,5-3 0-203,-1 0 0 0,4 0 0 0,-5 0 0 0,5 0 0 0,-2 0 0 0,3 0 0 0,-3 0 0 0,5-3 0 0,-3-3 0 0,-2 6 0 16,5-5 0-16,-3 2 0 46,-1 3 0 189,-3-6 0-235,4 3 0 0,-1-2 0 15,-3 5 0-15,0-6 0 0,3 3 0 0,-3 3 0 0,0 0 0 0,-4-5 0 0,5 1 0 0,-1 4 0 0,0-5 0 0,1 5 0 0,-1-3 0 0,2-3 0 0,-2 1 0 0,5 2 0 16,-3-3 0-16,3 3 0 0,-3-2 0 0,0-4 0 0,7 4 0 0,-7 1 0 0,1-1 0 0,1 1 0 0,2-1 0 0,1 0 0 0,-3 2 0 0,-1-6 0 47,3 4 0 187,-1 1 0-218,-3-1 0-16,2 0 0 0,-1 1 0 0,1-5 0 0,-6 9 0 0,3-5 0 0,-1 0 0 0,0 1 0 0,5-1 0 0,-7 2 0 0,2 3 0 0,5-5 0 0,-3 1 0 0,2-1 0 0,-1 0 0 0,3 1 0 0,-1-1 0 16,-3 1 0-16,4 4 0 0,-1-5 0 0,-3-4 0 0,-2 9 0 0,5-8 0 0,-3 8 0 0,-2-6 0 0,3 3 0 0,-3-2 0 0,5-1 0 0,-3 3 0 0,-2 3 0 0,5-9 0 0,-3 9 0 0,-2-5 0 0,3 2 0 0,-3-3 0 0,0 6 0 0,5-5 0 46,-7 2 0 64,2 3 0-63,0-6 0 46,1 3 0-93,-1 3 0 0,2-5 0 16,-2 5 0-16,-3-4 0 0,3-1 0 0,0 5 0 0,0-5 0 0,1 5 0 0,-5-4 0 0,4 4 0 0,0 0 0 0,-3 0 0 0,-1-5 0 0,2 5 0 0,-2 0 0 0,0 0 0 0,-2 0 0 0,-2 0 0 0,2 0 0 0,3 0 0 0,1 0 0 16,-6 5 0-16,4-5 0 0,4 0 0 0,-2 4 0 78,-1 1 0 16,-1-5 0-1,4 0 0-77,0 5 0-16,-4-1 0 0,5-4 0 0,-1 5 0 0,-4-5 0 0,4 0 0 0,-3 3 0 0,3 3 0 0,0-6 0 16,-4 3 0-16,9 2 0 0,-9-5 0 0,4 6 0 0,3-6 0 0,-3 3 0 0,4-3 0 0,-6 5 0 0,9-5 0 0,-7 0 0 0,7 4 0 0,-3-4 0 0,-2 5 0 0,3-5 0 0,1 3 0 0,-3-3 0 0,5 6 0 0,1-6 0 0,-3 0 0 0,5 5 0 0,0-5 0 0,1 0 0 0,-1 0 0 0,2 3 0 0,-1-3 0 0,-1 6 0 0,2-6 0 0,1 0 0 0,-1 0 0 15,-2 3 0-15,1-3 0 0,1 0 0 0,-2 5 0 0,-1-5 0 0,3 0 0 47,0 0 0 78,-3 0 0-47,3 0 0-31,-3 0 0-47,3 0 0 0,4 0 0 0,-2 0 0 0,-7 0 0 0,9 0 0 0,-2 0 0 0,-7 0 0 0,7 0 0 0,-2 0 0 0,0 0 0 0,3 0 0 0,-3 0 0 0,2 0 0 0,-7 0 0 0,7-5 0 0,-6 5 0 0,1 0 0 16,3-3 0-16,-5 3 0 0,1 0 0 0,6 0 0 0,-7 0 0 0,-1 0 0 0,3 0 0 0,3 0 0 0,-6-6 0 0,3 6 0 0,-3 0 0 0,-1 0 0 0,-1 0 0 0,-3 0 0 0,-2 0 0 0,1 0 0 0,-5 0 0 0,2 0 0 0,-6 0 0 0,-2-3 0 0,0 3 0 0,-2 0 0 0,-9 0 0 0,-3 0 0 0,-3 0 0 0,-6 0 0 0,-4-5 0 31,-2 5 0 94,-4 0 0-16,-8 0 0-93,2 0 0 0,-9-6 0-16,-2 6 0 0,1 0 0 0,-11 0 0 0,0 0-366 0,0 0-243 0,0 0-221 0,0 0-456 0,-2-8-261 0,-3 4 140 0,1-4 309 0,-2 2 387 0,2-2 426 0</inkml:trace>
  <inkml:trace contextRef="#ctx0" brushRef="#br0" timeOffset="104377.93">1949 12823 73 0,'4'-5'470'0,"-4"5"381"15,13-9 361 48,-13 0 347 77,0 4-541-61,-6-4-357-79,-1 4-218 0,1 2-178 0,-4 3-140 0,0 0-107 0,3 0-83 0,-3 3-55 0,0 2-18 0,-3 0-8 0,3 4 11 0,0-5 38 0,-1 6 44 0,-1-6 25 0,2 1 21 0,-1 4 27 0,1-6 26 0,4 2 27 0,-5 1 37 0,5-3 34 0,-4 2 13 0,6-1 3 15,-3 1 10-15,1-2-2 0,2 3-14 0,-2-1-11 0,6-5-8 0,-6 3-17 0,6-3-16 0,-4 6-21 0,4-6-14 0,0 0-37 0,0 0-29 0,0 0-30 0,0 0-14 0,0 0-4 0,0 0 14 0,0 8 5 0,0 1 9 0,0-9 10 0,4 5 3 0,0 4 3 0,2 0 6 0,0-4 9 0,0-2 5 0,5 6 5 0,-1-4 8 0,3 4 3 0,1-4 3 0,-2-1 8 0,9 1 6 0,0 4 5 0,1-4 2 0,1-1 4 0,4 1-7 16,0-5-2 15,0 9-13 219,6-9-4-250,0 3-13 0,0 2-21 0,4 4-1 0,0-4 0 0,3-1 0 0,-1 6 0 0,4-6 0 0,-1 1 0 16,1 4 0-16,-4-6 0 0,9 2 0 0,-3 4 0 0,-1-9 0 0,6 5 0 0,1-5 0 0,1 4 0 0,2-4 0 0,-1 0 0 0,1-4 0 0,0 4 0 0,-2-5 0 0,-1 5 0 0,-1-3 0 0,-1-3 0 0,-3 6 0 0,1-5 0 0,-3 2 0 0,-5-3 0 0,5 3 0 0,-7-2 0 15,2 1 0-15,-4-1 0 0,-2 5 0 0,-4-5 0 0,2 1 0 0,-2 4 0 0,-4-5 0 0,-2 5 0 0,-5-4 0 0,3-1 0 0,-5 5 0 0,-1 0 0 0,-3 0 0 0,-1-5 0 0,1 5 0 0,-4 0 0 0,-8 0 0 0,7-3 0 0,-7 3 0 0,0 0 0 0,0 0 0 0,0 0 0 0,0 0 0 0,0 0 0 0,6 0 0 0,-6 0 0 0,0 0 0 0,0 0 0 0,0 0 0 0,0 0 0 297,0 0 0-297,0 0 0 0,0 0 0 0,0 0 0 0,0 0 0 0,0 0 0 0,0 0 0 0,0 0 0 0,0 0 0 0,0 0 0 0,0 0 0 0,0 0 0 0,0 0 0 0,0 0 0 0,0 0 0 0,0 0 0 0,0 0 0 0,0 0 0 0,0 0 0 0,0 0 0 0,0 0 0 0,0 0 0 0,0 0 0 16,0 0 0-16,0 0 0 0,0 0 0 0,0 0 0 0,0 0 0 0,0 0 0 0,0 0 0 0,6 0-80 0,-6 0-397 0,10 3-137 0,5-3-139 0,-7 5-173 0,7-5-475 0,1 0 17 0,1 5 239 0,3-10 320 0,-1 0 355 0,-3-4 359 0</inkml:trace>
  <inkml:trace contextRef="#ctx0" brushRef="#br0" timeOffset="114884.03">11183 10590 51 0,'4'6'437'0,"-2"2"399"0,-2-8 370 0,0 0 344 0,0 0-451 0,0 0-435 0,0 0-252 0,0 0-157 0,11-5-122 0,-1-4-60 0,2 4-18 0,9-4-5 0,6-5 5 0,4 2 21 0,4-2 12 0,6-8 19 0,5 4 11 0,4-10-5 0,3 2-9 0,7-2-12 0,0-3-20 0,6-1-8 0,5 1-6 0,3-4-10 0,-2-1-5 0,-1 4-3 0,3-8-16 0,-2 3-11 0,-1 1-7 0,-5 1-7 0,0-2-5 0,-6 6 3 0,-6 3 0 0,-5 2-12 0,-5 3-28 0,-3 0-54 0,-4 6-77 0,-8 3-108 0,2 5-107 0,-12-5-97 0,6 11-87 0,-13-2-94 0,-2-4-92 0,-3 9-145 0,-3 0-156 0,-4 0 92 0,-9 3 217 0,1-3 262 0,-6 6 259 0</inkml:trace>
  <inkml:trace contextRef="#ctx0" brushRef="#br0" timeOffset="114896.99">11979 9910 21 0,'-12'11'318'0,"-1"-3"346"0,-1-4 322 0,7-4 288 0,7 0-295 0,0 0-392 0,0 0-242 0,11-4-141 0,1-1-92 0,9-4-49 0,2 4-15 0,10 2-5 0,4-3-9 0,6 3-11 0,7-2-8 0,10-4-6 0,0 4 1 0,10 1-4 0,7-10 14 0,-1 6 34 0,11-6 26 0,0 0 34 0,6 1 38 0,0-6 33 16,2 2 9-16,-2-1 4 0,-4-1-13 0,-4 7-24 0,-7-2-33 0,-10 5-26 0,-16 4-17 0,-15 2-9 0,-6 6 20 0,-18 2 43 0,-18 13 28 0,-13 4 13 0,-19 15-46 0,-17 3-134 0,-16 14 0 0,-13 9 0 0,-8 5 0 0,-8 4 0 15,6-1-310 1,2 6-217 0,8-6-296-1,17-3-724 1,12-5-106 15,17-14 211 0,14-12 365-15,7-15 442 0,12-22 474-16</inkml:trace>
  <inkml:trace contextRef="#ctx0" brushRef="#br0" timeOffset="140171.73">28553 12952 72 0,'-4'-4'441'0,"4"4"347"0,0 0 323 0,0 0 303 0,-2-8-530 0,2 8-254 0,0 0-138 0,0 0-81 0,0 0-82 0,0 0-73 0,0-6-67 0,0 6-53 0,2-3-50 0,6-2-15 0,-6 0-8 0,2 1-2 0,3-1-4 0,-1 1-3 0,4 4-3 0,-4-5-4 0,5 2-9 0,-1-3-7 0,5 1-12 0,1 2-3 0,1-3-1 0,5 3-3 0,7-2 7 0,2-4 3 0,2 4 6 0,7-4-6 0,3 6 9 0,5-8 5 0,1 2 14 0,5 1 11 15,0-1 13-15,2 0-1 0,3 4-72 0,-1-9-1 0,4 5 0 0,-2 1 0 16,0-1 0-1,0 0 0 1,0-5 0 15,0 5 0-15,-6 1 0 15,4 2 0-15,-9-2 0-1,-3 3 0 1,-3 1 0-16,1-1 0 16,-11 1 0-16,2 4 0 31,-10-5 0-15,-1 5 0 15,-5 0 0-16,-2 0 0-15,-7 5 0 0,0-5 0 0,1 0 0 0,-5 0 0 0,0 4 0 16,4 1 0-16,-1-1 0 0,-3 1 0 0,4 3 0 0,-4 1 0 0,5 5 0 0,-3 0 0 0,2 4 0 0,1 4 0 0,-1 1 0 0,-4 8 0 0,9 1 0 0,-13-1 0 0,8 9 0 0,-4 6 0 0,-2-1 0 0,1 9 0 0,-3 4 0 0,-2 1 0 0,4 9 0 0,-8 3 0 0,4 6 0 0,-2 0 0 0,-7 8 0 0,3 1 0 0,-4 3 0 0,-3 7 0 0,-1-2 0 0,1 0 0 0,-1 5 0 0,-3-4 0 0,5-6 0 0,0 1 0 0,-3 1 0 0,3-6 0 0,1-4 0 16,-3 1 0-16,8-11 0 0,-5-3 0 0,5-5 0 0,0-6 0 0,2-6 0 0,2-2 0 0,2-9 0 0,0-3 0 0,0-11 0 0,0 2 0 0,0-11 0 0,0-3 0 0,0 0 0 0,2-5 0 0,-2-9 0 15,0 0 0-15,0 0 0 0,0 0 0 0,0 0 0 32,0 0 0 218,0 0 0-250,0 0 0 0,0 0 0 15,0 0 0-15,0 0 0 0,0 0 0 0,0 0 0 0,0 0 0 0,0 0 0 0,0 0 0 0,0 0 0 0,0 0 0 0,0 0 0 0,0 0 0 0,0 0 0 0,0 0 0 0,0 0 0 0,0 0 0 0,-2 0 0 0,2 0 0 0,0 0 0 0,0 0 0 0,0 0 0 0,0 0 0 0,-11 3 0 0,11-3 0 0,-10-3 0 0,-4 3 0 0,-3-5 0 0,-6 5 0 0,1-4 0 16,-9 4 0-16,-5-5 0 0,-7 5 0 0,-9 0 0 0,-3 5 0 0,-9-5 0 0,-3 4 0 0,-5-4 0 0,-13 5 0 0,-8-5 0 0,-4 0 0 0,-8 3 0 0,-5 3 0 15,-10-6 0 157,-4 0 0-78,-2 3 0-94,-4 2 0 16,0 0 0-16,-5-1 0 0,5 1 0 0,2-5 0 0,0 9 0 0,6-4 0 0,2-1 0 0,2 4 0 0,4-2 0 15,11-3 0-15,0 2 0 0,10 1 0 0,4-3 0 0,-2 2 0 0,10 4 0 0,5-6 0 0,5 3 0 0,3 2 0 0,0-2 0 0,8 2 0 16,-2 1 0 93,4 0 0-46,4 0 0 31,5-4 0-79,5 3-275-15,5-2-195 0,2-3-225 0,8 2-300 0,-2-5-521 0,10-8 8 16,5 2 250-16,14-7 376 0,-2-5 408 0,4 1 361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21.661"/>
    </inkml:context>
    <inkml:brush xml:id="br0">
      <inkml:brushProperty name="width" value="0.1" units="cm"/>
      <inkml:brushProperty name="height" value="0.1" units="cm"/>
      <inkml:brushProperty name="color" value="#E71224"/>
    </inkml:brush>
  </inkml:definitions>
  <inkml:trace contextRef="#ctx0" brushRef="#br0">1 869 532 0 0,'0'0'19408'0'0,"15"-29"-14349"0"0,-17-54-2780 0 0,0 41-2054 0 0,5-70 1 0 0,13-100-38 0 0,-15 169-144 0 0,-2 38 0 0 0,0-1 1 0 0,1 0-1 0 0,0 0 1 0 0,1 0-1 0 0,-1 0 1 0 0,1 0-1 0 0,0 1 0 0 0,1-1 1 0 0,2-7-1 0 0,0-6 871 0 0,-4 18-910 0 0,0 0 1 0 0,0 0 0 0 0,0 1-1 0 0,0-1 1 0 0,0 0-1 0 0,0 0 1 0 0,0 1-1 0 0,0-1 1 0 0,0 0-1 0 0,0 0 1 0 0,1 1 0 0 0,-1-1-1 0 0,0 0 1 0 0,1 0-1 0 0,-1 1 1 0 0,0-1-1 0 0,1 0 1 0 0,-1 1 0 0 0,1-1-1 0 0,-1 1 1 0 0,1-1-1 0 0,-1 1 1 0 0,1-1-1 0 0,-1 1 1 0 0,1-1-1 0 0,0 1 1 0 0,-1-1 0 0 0,1 1-1 0 0,0 0 1 0 0,-1-1-1 0 0,1 1 1 0 0,1-1-1 0 0,487-212 160 0 0,-477 207-44 0 0,1 1 0 0 0,0 1-1 0 0,-1 0 1 0 0,2 0 0 0 0,24-2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1.624"/>
    </inkml:context>
    <inkml:brush xml:id="br0">
      <inkml:brushProperty name="width" value="0.1" units="cm"/>
      <inkml:brushProperty name="height" value="0.1" units="cm"/>
    </inkml:brush>
  </inkml:definitions>
  <inkml:trace contextRef="#ctx0" brushRef="#br0">0 1324 72 0 0,'16'-33'23248'0'0,"-16"33"-23209"0"0,-1 0 1 0 0,1 0-1 0 0,0 0 0 0 0,-1 0 1 0 0,1-1-1 0 0,0 1 0 0 0,-1 0 1 0 0,1 0-1 0 0,0 0 0 0 0,-1-1 1 0 0,1 1-1 0 0,0 0 0 0 0,0 0 0 0 0,-1-1 1 0 0,1 1-1 0 0,0 0 0 0 0,0 0 1 0 0,-1-1-1 0 0,1 1 0 0 0,0 0 1 0 0,0-1-1 0 0,0 1 0 0 0,0 0 1 0 0,0-1-1 0 0,0 1 0 0 0,-1-1 1 0 0,1 1-1 0 0,0 0 0 0 0,0-1 0 0 0,0 1 1 0 0,0 0-1 0 0,0-1 0 0 0,0 1 1 0 0,0 0-1 0 0,0-1 0 0 0,1 1 1 0 0,-1-1-1 0 0,0 1 0 0 0,0 0 1 0 0,0-1-1 0 0,0 1 0 0 0,0 0 1 0 0,1-1-1 0 0,-1 1 0 0 0,0 0 0 0 0,0 0 1 0 0,0-1-1 0 0,1 1 0 0 0,-1 0 1 0 0,0-1-1 0 0,1 1 0 0 0,10-18 1128 0 0,9-2-811 0 0,0 2 0 0 0,2 0-1 0 0,0 1 1 0 0,1 1 0 0 0,47-25-1 0 0,9-5 149 0 0,244-148 1209 0 0,82-35-744 0 0,3-3-806 0 0,-324 183-124 0 0,250-162-42 0 0,-73 45-2364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3.178"/>
    </inkml:context>
    <inkml:brush xml:id="br0">
      <inkml:brushProperty name="width" value="0.1" units="cm"/>
      <inkml:brushProperty name="height" value="0.1" units="cm"/>
    </inkml:brush>
  </inkml:definitions>
  <inkml:trace contextRef="#ctx0" brushRef="#br0">252 104 416 0 0,'-24'-19'8984'0'0,"11"1"-2143"0"0,2-1-3446 0 0,-11-13-991 0 0,18 23-1293 0 0,4 9-1093 0 0,0 0 1 0 0,0 0-1 0 0,0-1 1 0 0,0 1 0 0 0,0 0-1 0 0,0-1 1 0 0,0 1-1 0 0,0 0 1 0 0,0 0-1 0 0,-1-1 1 0 0,1 1-1 0 0,0 0 1 0 0,0 0 0 0 0,0-1-1 0 0,0 1 1 0 0,0 0-1 0 0,-1 0 1 0 0,1-1-1 0 0,0 1 1 0 0,0 0-1 0 0,0 0 1 0 0,-1 0-1 0 0,1-1 1 0 0,0 1 0 0 0,0 0-1 0 0,-1 0 1 0 0,1 0-1 0 0,0 0 1 0 0,0 0-1 0 0,-1 0 1 0 0,1 0-1 0 0,0 0 1 0 0,-1-1-1 0 0,1 1 1 0 0,0 0 0 0 0,0 0-1 0 0,-1 0 1 0 0,1 0-1 0 0,0 0 1 0 0,-1 1-1 0 0,1-1 1 0 0,0 0-1 0 0,0 0 1 0 0,-1 0-1 0 0,1 0 1 0 0,0 0 0 0 0,-1 0-1 0 0,1 0 1 0 0,0 0-1 0 0,0 1 1 0 0,-1-1-1 0 0,1 0 1 0 0,0 0-1 0 0,0 0 1 0 0,0 0-1 0 0,-1 1 1 0 0,1-1 0 0 0,0 0-1 0 0,0 0 1 0 0,0 1-1 0 0,0-1 1 0 0,0 0-1 0 0,-1 0 1 0 0,1 1-1 0 0,0-1 1 0 0,-6 8-84 0 0,-1 1 0 0 0,2-1 0 0 0,-1 1-1 0 0,1 0 1 0 0,1 0 0 0 0,-1 1 0 0 0,2-1 0 0 0,-1 1 0 0 0,1 0 0 0 0,-3 17 0 0 0,-12 35 61 0 0,11-47 8 0 0,-5 13 26 0 0,-16 57 1 0 0,-5 38-56 0 0,29-95 109 0 0,1-14-196 0 0,0 0 0 0 0,2-1-1 0 0,0 2 1 0 0,0-1 0 0 0,3 24 0 0 0,-1-34 165 0 0,0 0-1 0 0,0 1 1 0 0,0-1 0 0 0,1-1 0 0 0,-1 1-1 0 0,1 0 1 0 0,0 0 0 0 0,0-1 0 0 0,1 1 0 0 0,-1-1-1 0 0,1 1 1 0 0,-1-1 0 0 0,1 0 0 0 0,0 0-1 0 0,0 0 1 0 0,1-1 0 0 0,-1 1 0 0 0,1-1-1 0 0,-1 1 1 0 0,1-1 0 0 0,0-1 0 0 0,0 1-1 0 0,7 2 1 0 0,4 0 238 0 0,0 0-1 0 0,0-1 1 0 0,1-1-1 0 0,-1-1 1 0 0,0 0-1 0 0,0-1 1 0 0,1-1-1 0 0,-1 0 1 0 0,0-1-1 0 0,24-6 1 0 0,18-7-1015 0 0,73-29-1 0 0,-121 40 468 0 0,51-19-1801 0 0,17-6-4216 0 0,39-11-7935 0 0,-92 31 12216 0 0,-1-4 829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8:12.230"/>
    </inkml:context>
    <inkml:brush xml:id="br0">
      <inkml:brushProperty name="width" value="0.1" units="cm"/>
      <inkml:brushProperty name="height" value="0.1" units="cm"/>
    </inkml:brush>
  </inkml:definitions>
  <inkml:trace contextRef="#ctx0" brushRef="#br0">0 513 220 0 0,'0'-7'14440'0'0,"1"24"-10349"0"0,0 23-3418 0 0,-1-40-642 0 0,0 0 0 0 0,0 1 0 0 0,0-1 0 0 0,0 0 0 0 0,0 0 0 0 0,0 0 0 0 0,0 1 0 0 0,0-1 0 0 0,0 0 0 0 0,0 0 0 0 0,0 1 0 0 0,0-1 0 0 0,0 0 0 0 0,0 0 0 0 0,0 0 0 0 0,0 1 0 0 0,0-1 0 0 0,0 0 0 0 0,1 0 0 0 0,-1 0-1 0 0,0 0 1 0 0,0 1 0 0 0,0-1 0 0 0,0 0 0 0 0,1 0 0 0 0,-1 0 0 0 0,0 0 0 0 0,0 0 0 0 0,0 1 0 0 0,1-1 0 0 0,-1 0 0 0 0,0 0 0 0 0,0 0 0 0 0,0 0 0 0 0,1 0 0 0 0,-1 0 0 0 0,0 0 0 0 0,0 0 0 0 0,1 0 0 0 0,-1 0 0 0 0,0 0 0 0 0,0 0-1 0 0,0 0 1 0 0,1 0 0 0 0,-1 0 0 0 0,0 0 0 0 0,0 0 0 0 0,0 0 0 0 0,1 0 0 0 0,-1 0 0 0 0,0 0 0 0 0,0-1 0 0 0,0 1 0 0 0,1 0 0 0 0,-1 0 0 0 0,0 0 0 0 0,0 0 0 0 0,0 0 0 0 0,1-1 0 0 0,-1 1 0 0 0,0 0 0 0 0,0 0 0 0 0,0 0 0 0 0,0 0-1 0 0,0-1 1 0 0,0 1 0 0 0,2-2 115 0 0,0-1-1 0 0,0 1 0 0 0,-1-1 1 0 0,0 0-1 0 0,1 1 0 0 0,-1-1 0 0 0,0 0 1 0 0,0 0-1 0 0,0-5 0 0 0,13-60 596 0 0,-13 64-651 0 0,0 0 1 0 0,0 0-1 0 0,0 1 1 0 0,1-1-1 0 0,0 0 1 0 0,0 1-1 0 0,0-1 1 0 0,0 1-1 0 0,0 0 1 0 0,1 0-1 0 0,0 0 1 0 0,-1 0-1 0 0,1 0 1 0 0,0 0-1 0 0,1 1 1 0 0,-1-1-1 0 0,0 1 1 0 0,1 0-1 0 0,6-3 1 0 0,9-7 275 0 0,34-25 362 0 0,105-54 0 0 0,-38 25-491 0 0,76-44-1081 0 0,-93 65-4326 0 0,1 12-9992 0 0,-79 30 9655 0 0,-17-1 4677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53.530"/>
    </inkml:context>
    <inkml:brush xml:id="br0">
      <inkml:brushProperty name="width" value="0.1" units="cm"/>
      <inkml:brushProperty name="height" value="0.1" units="cm"/>
    </inkml:brush>
  </inkml:definitions>
  <inkml:trace contextRef="#ctx0" brushRef="#br0">53 239 52 0 0,'-8'9'16879'0'0,"7"-47"-9204"0"0,0 38-7658 0 0,0 0-1 0 0,1-1 1 0 0,-1 1-1 0 0,0 0 0 0 0,1 0 1 0 0,-1-1-1 0 0,0 1 1 0 0,1 0-1 0 0,-1 0 0 0 0,0 0 1 0 0,1 0-1 0 0,-1 0 1 0 0,0 0-1 0 0,1 0 1 0 0,-1 0-1 0 0,0 0 0 0 0,1 0 1 0 0,-1 0-1 0 0,0 1 1 0 0,1-1-1 0 0,-1 0 0 0 0,0 0 1 0 0,1 1-1 0 0,-1-1 1 0 0,1 1-1 0 0,-1-1 1 0 0,0 0-1 0 0,1 1 0 0 0,-1-1 1 0 0,1 1-1 0 0,-1-1 1 0 0,1 1-1 0 0,0-1 1 0 0,-1 1-1 0 0,1-1 0 0 0,-1 1 1 0 0,1 0-1 0 0,0-1 1 0 0,0 1-1 0 0,-1 0 0 0 0,1-1 1 0 0,0 1-1 0 0,0 0 1 0 0,-1 0-1 0 0,-9 44-252 0 0,6-23 305 0 0,2-11-69 0 0,1 0 0 0 0,0 1-1 0 0,0 0 1 0 0,1-1 0 0 0,1 1-1 0 0,0-1 1 0 0,0 1-1 0 0,5 18 1 0 0,0-2-7 0 0,-5-23 73 0 0,0 0 1 0 0,1 0 0 0 0,-1 0 0 0 0,1 0-1 0 0,1 0 1 0 0,-1 0 0 0 0,1 0 0 0 0,-1-1-1 0 0,1 1 1 0 0,1-1 0 0 0,-1 0 0 0 0,1 0 0 0 0,-1 0-1 0 0,1-1 1 0 0,0 1 0 0 0,1-1 0 0 0,-1 0-1 0 0,0 0 1 0 0,1 0 0 0 0,0-1 0 0 0,0 1-1 0 0,9 2 1 0 0,-11-6 24 0 0,-1 1 0 0 0,1-1 1 0 0,0 0-1 0 0,-1 0 0 0 0,1 0 0 0 0,-1 0 0 0 0,1 0 0 0 0,-1-1 0 0 0,1 1 1 0 0,-1-1-1 0 0,0 0 0 0 0,0 1 0 0 0,0-1 0 0 0,0 0 0 0 0,0 0 0 0 0,0-1 1 0 0,0 1-1 0 0,-1 0 0 0 0,1 0 0 0 0,1-5 0 0 0,6-4 124 0 0,0-2-163 0 0,-1 1-1 0 0,0-1 1 0 0,0-1-1 0 0,-1 0 1 0 0,-1 0-1 0 0,0 0 1 0 0,-1 0 0 0 0,-1-1-1 0 0,0 0 1 0 0,3-28-1 0 0,-4 10-445 0 0,-1-1 0 0 0,-2 0 0 0 0,-8-63 0 0 0,7 91 186 0 0,0 0 0 0 0,-1-1 0 0 0,1 2 0 0 0,-2-1 0 0 0,1 0 0 0 0,-1 0 0 0 0,1 1 0 0 0,-2-1 0 0 0,1 1 0 0 0,0 0 0 0 0,-1 0 0 0 0,0 0 0 0 0,0 1 0 0 0,-9-8 0 0 0,11 10-66 0 0,0 1 0 0 0,0-1 0 0 0,0 0 0 0 0,-1 1 0 0 0,1 0 0 0 0,0-1 0 0 0,-1 1 0 0 0,1 0-1 0 0,-1 0 1 0 0,0 1 0 0 0,1-1 0 0 0,-1 0 0 0 0,0 1 0 0 0,1 0 0 0 0,-1 0 0 0 0,0-1 0 0 0,0 2 0 0 0,1-1 0 0 0,-1 0 0 0 0,0 0 0 0 0,1 1 0 0 0,-1-1 0 0 0,0 1 0 0 0,1 0 0 0 0,-1 0 0 0 0,1 0 0 0 0,-1 0 0 0 0,1 1 0 0 0,0-1 0 0 0,-1 1 0 0 0,1-1-1 0 0,0 1 1 0 0,0 0 0 0 0,-3 3 0 0 0,3-1-569 0 0,0 0 0 0 0,0 0 0 0 0,1 0 0 0 0,-1 0 0 0 0,1 1 0 0 0,0-1-1 0 0,0 0 1 0 0,1 1 0 0 0,-1-1 0 0 0,1 1 0 0 0,0-1 0 0 0,0 0 0 0 0,1 1 0 0 0,1 5-1 0 0,-2 9-1028 0 0,0-9 1300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54.459"/>
    </inkml:context>
    <inkml:brush xml:id="br0">
      <inkml:brushProperty name="width" value="0.1" units="cm"/>
      <inkml:brushProperty name="height" value="0.1" units="cm"/>
    </inkml:brush>
  </inkml:definitions>
  <inkml:trace contextRef="#ctx0" brushRef="#br0">85 192 4 0 0,'0'-3'206'0'0,"0"-1"0"0"0,0 1 0 0 0,0 0 0 0 0,0-1 0 0 0,0 1-1 0 0,-1 0 1 0 0,1 0 0 0 0,-1 0 0 0 0,0 0 0 0 0,0-1 0 0 0,0 1 0 0 0,0 0 0 0 0,-1 0 0 0 0,1 1 0 0 0,-1-1-1 0 0,-2-3 1 0 0,3-3 1577 0 0,1 4-1311 0 0,1 1-104 0 0,0 1 0 0 0,-1-1 0 0 0,0 1 0 0 0,0-1 0 0 0,0 1 0 0 0,0-1 0 0 0,-1 0 0 0 0,1 1 0 0 0,-1-1 0 0 0,0 1 0 0 0,0-1 0 0 0,0 1-1 0 0,0 0 1 0 0,-3-5 0 0 0,4 8-313 0 0,0 0 0 0 0,-1-1 0 0 0,1 1-1 0 0,0 0 1 0 0,0 0 0 0 0,0 0 0 0 0,-1-1 0 0 0,1 1-1 0 0,0 0 1 0 0,0 0 0 0 0,0 0 0 0 0,-1 0 0 0 0,1 0-1 0 0,0 0 1 0 0,-1-1 0 0 0,1 1 0 0 0,0 0-1 0 0,0 0 1 0 0,-1 0 0 0 0,1 0 0 0 0,0 0 0 0 0,0 0-1 0 0,-1 0 1 0 0,1 0 0 0 0,0 0 0 0 0,0 0-1 0 0,-1 0 1 0 0,1 0 0 0 0,0 1 0 0 0,-1-1 0 0 0,1 0-1 0 0,0 0 1 0 0,0 0 0 0 0,-1 0 0 0 0,1 0 0 0 0,0 0-1 0 0,0 1 1 0 0,0-1 0 0 0,-1 0 0 0 0,1 0-1 0 0,0 0 1 0 0,0 1 0 0 0,0-1 0 0 0,0 0 0 0 0,-1 0-1 0 0,1 1 1 0 0,0-1 0 0 0,0 0 0 0 0,0 0-1 0 0,0 1 1 0 0,0-1 0 0 0,0 0 0 0 0,0 0 0 0 0,0 1-1 0 0,-1-1-12 0 0,1 0-1 0 0,0 1 1 0 0,0-1-1 0 0,0 0 0 0 0,0 0 1 0 0,0 1-1 0 0,0-1 1 0 0,0 0-1 0 0,0 0 0 0 0,0 1 1 0 0,-1-1-1 0 0,1 0 1 0 0,0 0-1 0 0,0 0 0 0 0,0 1 1 0 0,-1-1-1 0 0,1 0 1 0 0,0 0-1 0 0,0 0 0 0 0,0 1 1 0 0,-1-1-1 0 0,1 0 1 0 0,0 0-1 0 0,0 0 0 0 0,-1 0 1 0 0,1 0-1 0 0,0 0 1 0 0,0 0-1 0 0,-1 0 0 0 0,1 0 1 0 0,0 0-1 0 0,-1 0 1 0 0,1 0-1 0 0,0 0 0 0 0,0 0 1 0 0,-1 0-1 0 0,1 0 1 0 0,0 0-1 0 0,0 0 0 0 0,-1 0 1 0 0,1 0-1 0 0,0 0 1 0 0,0 0-1 0 0,-1 0 0 0 0,1-1 1 0 0,0 1-1 0 0,0 0 1 0 0,-1 0-1 0 0,1 0 0 0 0,0 0 1 0 0,0-1-1 0 0,0 1 0 0 0,0 0 1 0 0,-1 0-1 0 0,1 0 1 0 0,0-1-1 0 0,0 1 0 0 0,0 0 1 0 0,0 0-1 0 0,0-1 1 0 0,-1 1-1 0 0,1 0 0 0 0,0-1 1 0 0,-10-12 2791 0 0,-10-11 4267 0 0,14-1-3645 0 0,6 19-3171 0 0,3 24-703 0 0,30 138-279 0 0,7 84-2300 0 0,-8-82-226 0 0,-2-17 1113 0 0,-29-130 959 0 0,5 32 1598 0 0,-4-30-4776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5.187"/>
    </inkml:context>
    <inkml:brush xml:id="br0">
      <inkml:brushProperty name="width" value="0.1" units="cm"/>
      <inkml:brushProperty name="height" value="0.1" units="cm"/>
    </inkml:brush>
  </inkml:definitions>
  <inkml:trace contextRef="#ctx0" brushRef="#br0">25 152 380 0 0,'-17'7'23795'0'0,"13"-7"-21838"0"0,1 13-3239 0 0,6 37 928 0 0,1-1 1 0 0,21 87 0 0 0,-10-59-324 0 0,-9-53 188 0 0,1-1-1 0 0,17 38 0 0 0,4 15-1296 0 0,-28-76 1852 0 0,0 1 1 0 0,0-1-1 0 0,0 0 0 0 0,0 1 1 0 0,0-1-1 0 0,0 0 1 0 0,0 0-1 0 0,0 1 0 0 0,0-1 1 0 0,0 0-1 0 0,1 1 0 0 0,-1-1 1 0 0,0 0-1 0 0,0 0 1 0 0,0 1-1 0 0,0-1 0 0 0,0 0 1 0 0,1 0-1 0 0,-1 1 1 0 0,0-1-1 0 0,0 0 0 0 0,1 0 1 0 0,-1 0-1 0 0,0 1 0 0 0,0-1 1 0 0,1 0-1 0 0,-1 0 1 0 0,0 0-1 0 0,0 0 0 0 0,1 0 1 0 0,-1 0-1 0 0,0 1 1 0 0,1-1-1 0 0,-1 0 0 0 0,0 0 1 0 0,0 0-1 0 0,1 0 1 0 0,-1 0-1 0 0,10-10 1039 0 0,2-21-406 0 0,-5-11-520 0 0,3-15-616 0 0,6-108-1 0 0,-14 125-234 0 0,13-71 0 0 0,-7 63 290 0 0,3 18 284 0 0,-2 27 236 0 0,1 18 60 0 0,75 183 120 0 0,-67-155-714 0 0,-13-30 150 0 0,1 0 0 0 0,0 0 0 0 0,0 0-1 0 0,1-1 1 0 0,9 12 0 0 0,-14-22 154 0 0,15 13 609 0 0,-16-15-482 0 0,0 0 1 0 0,0 0-1 0 0,0 0 1 0 0,1-1-1 0 0,-1 1 1 0 0,0 0-1 0 0,0-1 1 0 0,0 1-1 0 0,0-1 1 0 0,0 1-1 0 0,0-1 1 0 0,0 1-1 0 0,0-1 1 0 0,0 0-1 0 0,-1 1 1 0 0,1-1-1 0 0,0 0 1 0 0,0 0-1 0 0,-1 0 1 0 0,2-1-1 0 0,4-6-3 0 0,1-1 0 0 0,-2 0 0 0 0,1 0 0 0 0,-1-1 0 0 0,-1 0 0 0 0,0 0 0 0 0,0 0 1 0 0,3-16-1 0 0,0 4-128 0 0,26-109-461 0 0,-24 91 794 0 0,1 0 0 0 0,17-46 0 0 0,-19 68 114 0 0,-6 11-102 0 0,1 0-1 0 0,0 1 1 0 0,0-1 0 0 0,1 0-1 0 0,5-7 1 0 0,-8 12-4 0 0,24 27 356 0 0,-12-4-386 0 0,-2 1 0 0 0,0 0 0 0 0,-2 0 0 0 0,10 35 0 0 0,4 8-138 0 0,-2-10-462 0 0,33 75-2635 0 0,-46-114 1250 0 0,2 0 1 0 0,0 0-1 0 0,12 14 1 0 0,-16-27-615 0 0,-5-3 2087 0 0,-1 1-1 0 0,1-1 0 0 0,0 0 0 0 0,0 0 0 0 0,0 0 0 0 0,-1 0 0 0 0,1 0 0 0 0,0 0 0 0 0,0 0 0 0 0,-1 0 0 0 0,1 0 0 0 0,0 0 1 0 0,0 0-1 0 0,-1-1 0 0 0,1 1 0 0 0,0 0 0 0 0,0-1 0 0 0,-1 1 0 0 0,1 0 0 0 0,26-35-6048 0 0,-18 8 5683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5.538"/>
    </inkml:context>
    <inkml:brush xml:id="br0">
      <inkml:brushProperty name="width" value="0.1" units="cm"/>
      <inkml:brushProperty name="height" value="0.1" units="cm"/>
    </inkml:brush>
  </inkml:definitions>
  <inkml:trace contextRef="#ctx0" brushRef="#br0">8 1 216 0 0,'0'0'22765'0'0,"-7"23"-20700"0"0,7-13-1989 0 0,1-1 1 0 0,0 1-1 0 0,1-1 1 0 0,0 0-1 0 0,1 1 1 0 0,0-1-1 0 0,1 0 1 0 0,6 12 0 0 0,43 66-1042 0 0,-45-75 653 0 0,3 6-1554 0 0,1-1-1 0 0,1 0 0 0 0,1-1 0 0 0,30 29 1 0 0,-41-43 1320 0 0,0 0 0 0 0,-1 0 0 0 0,1-1-1 0 0,0 1 1 0 0,0-1 0 0 0,0 0 0 0 0,0 1 0 0 0,0-1 0 0 0,0-1 0 0 0,0 1 0 0 0,0 0 0 0 0,6 0 0 0 0,-7-1 286 0 0,-1-1-1 0 0,1 1 1 0 0,0 0 0 0 0,-1 0 0 0 0,1-1 0 0 0,0 1 0 0 0,-1-1-1 0 0,1 0 1 0 0,-1 1 0 0 0,1-1 0 0 0,-1 0 0 0 0,0 0-1 0 0,1 0 1 0 0,-1 0 0 0 0,0 0 0 0 0,1 0 0 0 0,-1 0-1 0 0,0-1 1 0 0,0 1 0 0 0,0 0 0 0 0,0-1 0 0 0,0 1 0 0 0,0 0-1 0 0,-1-1 1 0 0,1 1 0 0 0,1-3 0 0 0,6-18-645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5.886"/>
    </inkml:context>
    <inkml:brush xml:id="br0">
      <inkml:brushProperty name="width" value="0.1" units="cm"/>
      <inkml:brushProperty name="height" value="0.1" units="cm"/>
    </inkml:brush>
  </inkml:definitions>
  <inkml:trace contextRef="#ctx0" brushRef="#br0">1 166 308 0 0,'24'-99'5614'0'0,"-17"32"11725"0"0,-7 88-17221 0 0,4 33 138 0 0,2-1-1 0 0,15 63 1 0 0,-5-28-180 0 0,1 19-22 0 0,78 588 227 0 0,-73-528-306 0 0,2 20-387 0 0,-21-136-286 0 0,15 75 1 0 0,-13-105-843 0 0,0 0-1 0 0,2 0 1 0 0,12 26 0 0 0,-19-46 965 0 0,1 1 0 0 0,0 0 0 0 0,0-1 0 0 0,0 1 0 0 0,1-1 0 0 0,-1 1 0 0 0,0-1 0 0 0,0 0 0 0 0,1 1-1 0 0,-1-1 1 0 0,1 0 0 0 0,-1 0 0 0 0,1 0 0 0 0,0 0 0 0 0,3 1 0 0 0,-5-1 427 0 0,1-1-1 0 0,0 0 1 0 0,0 0-1 0 0,0 0 1 0 0,-1 0-1 0 0,1 0 1 0 0,0 0-1 0 0,0 0 1 0 0,-1 0-1 0 0,1-1 1 0 0,0 1-1 0 0,0 0 1 0 0,-1 0-1 0 0,1-1 1 0 0,0 1 0 0 0,0 0-1 0 0,-1-1 1 0 0,1 1-1 0 0,0-1 1 0 0,-1 1-1 0 0,1-1 1 0 0,-1 1-1 0 0,1-1 1 0 0,-1 1-1 0 0,1-1 1 0 0,-1 1-1 0 0,1-1 1 0 0,-1 0-1 0 0,1 1 1 0 0,-1-1 0 0 0,0 0-1 0 0,1 0 1 0 0,-1 1-1 0 0,0-1 1 0 0,0 0-1 0 0,0 0 1 0 0,1 1-1 0 0,-1-1 1 0 0,0 0-1 0 0,0 0 1 0 0,0 0-1 0 0,1-22-862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6.233"/>
    </inkml:context>
    <inkml:brush xml:id="br0">
      <inkml:brushProperty name="width" value="0.1" units="cm"/>
      <inkml:brushProperty name="height" value="0.1" units="cm"/>
    </inkml:brush>
  </inkml:definitions>
  <inkml:trace contextRef="#ctx0" brushRef="#br0">1 301 248 0 0,'27'31'15319'0'0,"-20"-26"-13927"0"0,19 13 1853 0 0,-9-6-4762 0 0,-13-11 1509 0 0,0 1-1 0 0,0-1 1 0 0,0 1 0 0 0,0-1-1 0 0,0 0 1 0 0,0-1 0 0 0,0 1-1 0 0,0-1 1 0 0,0 0 0 0 0,0 0 0 0 0,0 0-1 0 0,0 0 1 0 0,0-1 0 0 0,0 0-1 0 0,0 0 1 0 0,0 0 0 0 0,0 0-1 0 0,0 0 1 0 0,-1-1 0 0 0,1 0-1 0 0,0 1 1 0 0,5-5 0 0 0,8-5 211 0 0,0-1 1 0 0,0-1-1 0 0,15-15 1 0 0,-27 24-252 0 0,10-10 83 0 0,0 1 53 0 0,0 0 0 0 0,-1-1 1 0 0,-1 0-1 0 0,0-1 0 0 0,12-21 0 0 0,-17 23 99 0 0,0 1 0 0 0,-2-2 0 0 0,9-21 0 0 0,-14 31-148 0 0,1 0 1 0 0,-1 0-1 0 0,-1 0 1 0 0,1 0-1 0 0,0 0 1 0 0,-1 0-1 0 0,0 0 1 0 0,0 0-1 0 0,0 0 1 0 0,-1 0-1 0 0,1 0 1 0 0,-1 1-1 0 0,0-1 1 0 0,0 0 0 0 0,0 0-1 0 0,0 0 1 0 0,-1 1-1 0 0,-4-8 1 0 0,6 10-30 0 0,-1-1 0 0 0,0 1-1 0 0,-1 0 1 0 0,1 0 0 0 0,0 0 0 0 0,0 0 0 0 0,0 0 0 0 0,-1 0 0 0 0,1 0 0 0 0,0 0 0 0 0,-1 0 0 0 0,1 0 0 0 0,-1 1 0 0 0,1-1 0 0 0,-1 1 0 0 0,1-1 0 0 0,-1 1 0 0 0,0 0 0 0 0,1-1 0 0 0,-1 1 0 0 0,1 0-1 0 0,-1 0 1 0 0,-2 0 0 0 0,-1 1 41 0 0,0 0 0 0 0,1 0-1 0 0,-1 0 1 0 0,0 1-1 0 0,0-1 1 0 0,1 1 0 0 0,-8 4-1 0 0,-3 4 175 0 0,0-1-1 0 0,1 2 1 0 0,-15 12-1 0 0,11-3-18 0 0,1 0 0 0 0,0 1 0 0 0,2 0-1 0 0,0 1 1 0 0,1 1 0 0 0,-17 40 0 0 0,22-45-254 0 0,2 1 0 0 0,0-1 0 0 0,2 1 0 0 0,-6 31 1 0 0,9-43-161 0 0,1 1 0 0 0,1 0 0 0 0,0-1 0 0 0,0 1 1 0 0,0-1-1 0 0,1 1 0 0 0,0 0 0 0 0,0-1 0 0 0,1 1 1 0 0,0-1-1 0 0,0 0 0 0 0,1 0 0 0 0,0 1 0 0 0,6 10 1 0 0,-6-12-223 0 0,1-1 0 0 0,-1 1 1 0 0,1-1-1 0 0,0 0 0 0 0,0-1 1 0 0,0 1-1 0 0,1 0 0 0 0,0-1 0 0 0,0 0 1 0 0,0 0-1 0 0,0-1 0 0 0,1 0 1 0 0,-1 1-1 0 0,1-2 0 0 0,0 1 1 0 0,0-1-1 0 0,0 0 0 0 0,0 0 1 0 0,0 0-1 0 0,0-1 0 0 0,0 0 1 0 0,1 0-1 0 0,11-1 0 0 0,-7-1-302 0 0,0 0 0 0 0,0-1 0 0 0,0 0 0 0 0,0-1 0 0 0,0 0 0 0 0,0 0 0 0 0,-1-2-1 0 0,15-7 1 0 0,7-6-903 0 0,38-27 0 0 0,-23 9 964 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18:04.324"/>
    </inkml:context>
    <inkml:brush xml:id="br0">
      <inkml:brushProperty name="width" value="0.05292" units="cm"/>
      <inkml:brushProperty name="height" value="0.05292" units="cm"/>
      <inkml:brushProperty name="color" value="#FF0000"/>
    </inkml:brush>
  </inkml:definitions>
  <inkml:trace contextRef="#ctx0" brushRef="#br0">5860 6703 52 0,'0'0'418'15,"-4"3"381"1,4-3 385 0,-6 0 376-1,0-3-403 32,6 3-290-16,-11 0-176 1,7-6-176-17,4 6-143-15,-6-3-113 16,2 3-121 0,4 0-66 15,-6-5-33 0,6 5-15-15,-6-5 9-16,6 5-22 0,-5-4-11 0,5 4 0 15,0 0 0-15,-2 0 0 0,2 0 0 0,0 0 0 0,0 0 0 0,0 0 0 0,0 0 0 0,0 0 0 0,0 0 0 0,0 0 0 0,0 0 0 0,0 0 0 0,0 0 0 0,0 0 0 0,0 0 0 0,0 0 0 0,0 0 0 0,0 0 0 0,0 0 0 0,0 0 0 0,0 0 0 0,0 0 0 0,0 0 0 0,7 0 0 0,-1 4 0 0,-6-4 0 0,6 5 0 0,-2-5 0 0,-4 0 0 0,10 0 0 0,-3 5 0 0,-1-5 0 0,-6 0 0 0,10 0 0 0,-4 3 0 0,-6-3 0 0,11 0 0 0,-5 6 0 0,-6-6 0 0,8 0 0 0,-8 0 0 0,10 0 0 0,-3 0 0 0,-7 0 0 0,10 3 0 0,-4-3 0 0,0 0 0 0,5 5 0 0,-5-5 0 0,4 0 0 0,1 0 0 0,-5 0 0 0,6 0 0 0,-1-5 0 0,-1 5 0 0,0 0 0 0,7-3 0 0,-7 3 0 0,7 0 0 16,-1 0 0-16,-3 0 0 0,1-6 0 16,3 6 0 15,-1 0 0-16,-1-3 0 235,1 3 0-250,-3 0 0 0,7 0 0 0,-3 0 0 0,1 0 0 0,-1 0 0 0,4 0 0 0,-5 0 0 0,5 0 0 0,2 0 0 0,-3 0 0 16,1 0 0-16,2-5 0 0,-1 5 0 16,1 0 0 249,-2 0 0-265,6 0 0 16,-5-5 0-16,5 5 0 0,-4-4 0 0,2 4 0 0,-2 0 0 0,3 0 0 0,-3 0 0 0,2 0 0 0,0 0 0 0,-5 0 0 0,7 0 0 16,-4 0 0-16,4 0 0 0,0 0 0 0,-4 0 0 0,3 0 0 0,1 0 0 0,0 4 0 0,0-4 0 296,0 0 0-296,0 0 0 0,2 5 0 0,-2-5 0 0,-1 0 0 0,1 5 0 0,2-5 0 0,-2 3 0 0,4-3 0 0,-4 6 0 16,2-6 0-16,-2 3 0 0,4 2 0 0,-2-5 0 0,2 6 0 0,2-6 0 0,0 3 0 0,0 2 0 0,0-5 0 0,4 0 0 0,0 4 0 0,-1-4 0 0,1 0 0 0,0 0 0 0,0 0 0 0,-2 0 0 0,3-4 0 0,-1 4 0 0,2 0 0 0,2 0 0 0,-1 0 0 47,3 0 0 203,-4 0 0-250,5 4 0 0,-7-4 0 0,2 0 0 0,-2 5 0 0,1-5 0 0,-5 4 0 16,4 1 0-16,-2-5 0 0,0 5 0 0,0-1 0 0,3 1 0 0,-1-5 0 0,-2 3 0 0,2-3 0 0,4 5 0 0,-1-5 0 0,-3 0 0 0,2 4 0 15,1-4 0-15,3 0 0 0,-6 0 0 0,7 0 0 0,-7 0 0 0,-2 0 0 0,2 0 0 297,-4 0 0-297,4 0 0 0,-4 0 0 0,5 0 0 0,-5 0 0 0,0 0 0 0,4-4 0 0,-4 4 0 0,0 0 0 0,4 0 0 0,1 0 0 0,-3 0 0 0,2 4 0 16,-4-4 0-16,4 0 0 0,-4 0 0 0,0 0 0 0,5 0 0 0,-1 0 0 0,-2 5 0 0,2-5 0 0,0 0 0 0,1 0 0 0,-3 5 0 0,6-5 0 172,-2 0 0-63,-1 0 0-93,-1 0 0-16,-2 0 0 0,2 0 0 0,-4 4 0 0,0-4 0 0,4 0 0 0,-3 5 0 0,3-5 0 0,0 4 0 15,-2-4 0-15,2 5 0 0,0-5 0 0,-3 0 0 0,5 0 0 0,-6 5 0 0,4-5 0 0,0 0 0 0,3 0 0 0,-3 0 0 0,0 0 0 0,0 0 0 0,2 0 0 0,1 0 0 0,1 0 0 0,-2 0 0 0,1 0 0 0,3 0 0 0,-6-5 0 0,7 5 0 0,-5 0 0 0,4-5 0 16,-1 5 0 78,1 0 0-16,1-4 0 0,1 4 0-47,-2 0 0-31,1-5 0 0,-1 5 0 0,1 0 0 0,-1-4 0 0,0 4 0 0,1 0 0 0,-1 0 0 0,3 0 0 0,-3-5 0 0,5 5 0 0,-1 0 0 0,-1 0 0 0,1 0 0 16,-1 0 0-16,3-5 0 0,-1 5 0 0,2 0 0 0,3 0 0 0,-3 0 0 0,8-4 0 0,-2 4 0 0,-1-5 0 0,-1 2 0 0,6 3 0 0,0-9 0 0,0 9 0 0,0-5 0 15,0 0 0-15,0 1 0 0,0-1 0 78,0 1 0 16,-2-1 0 16,-3 2 0-110,3-3 0 15,-2 6 0-15,0-5 0 0,-2 2 0 0,-5 3 0 0,5 0 0 0,-6-6 0 0,-3 6 0 0,-2-3 0 0,1 3 0 0,-1 0 0 0,1 0 0 0,-7 0 0 0,2 0 0 0,-2 0 0 31,-4 0 0 79,0 0 0-48,-6 0 0 32,0 0 0-94,0 0 0 0,-4 0 0 0,-2 0 0 0,-5 0 0 0,1 3 0 0,-3-3 0 0,-2 0 0 16,3 6 0-16,-7-6 0 0,0 0 0 0,1 0 0 0,-5 0 0 0,-4 0 0 0,10 3 0 0,-4-3 0 0,1 5 0 0,1-5 0 0,-8 0 0 0,6 0 0 0,0 6 0 0,-6-6 0 0,11 0 0 0,-5 3 0 0,0-3 0 0,0 5 0 15,2-5 0-15,3 0 0 0,-5 4 0 63,4 1 0-32,-1-5 0 78,1 4 0-30,0-4 0-79,1 5 0 0,1-5 0 0,-2 5 0 15,1-5 0-15,3 4 0 0,-6-4 0 0,3 5 0 0,-1-5 0 0,5 3 0 0,-7-3 0 0,2 0 0 0,-4 5 0 0,-1-5 0 0,-5 0 0 0,10 0 0 0,-10 0 0 0,0 0 0 0,6 0 0 0,-6 0 0 0,0 0 0 0,0 0 0 0,0 0 0 0,0 0 0 0,6 0 0 0,-6 0 0 0,0 0 0 0,0 0 0 0,0 0 0 0,11 0 0 0,-11 0 0 0,0 0 0 0,0 0 0 0,0 0 0 0,0 0 0 0,0 0 0 0,0 0 0 0,0 0 0 0,0 0 0 0,0 0 0 0,0 0 0 0,0 0 0 0,0 0 0 0,0 0 0 0,0 0 0 0,0 0 0 0,0 0 0 16,0 0-44-16,0 0-805 0,-2 9-830 0,2 0-158 0,0-4 185 0,0 4 415 0,6-9 543 0,0-5 516 0</inkml:trace>
  <inkml:trace contextRef="#ctx0" brushRef="#br0" timeOffset="29913.31">10776 8335 46 0,'10'-9'360'0,"5"1"289"0,-9-6 260 0,-4 2 242 0,8-8-475 0,-1 3-277 0,-7 3-123 0,4-3-75 0,2 3-57 0,-6 0 2 0,4 1-25 0,-6 3-29 0,0 1-27 0,0 1-25 0,0-1-22 0,0 4-8 0,0-4-2 0,0 9 14 0,-6-4 13 0,4-1 14 0,2 5 8 0,0 0 4 0,0 0-2 0,0 0 1 0,0 0 18 0,0 0 20 0,0 0 18 0,0 0 12 0,0 0-4 0,0 0-22 0,0 0-16 0,0 0-7 0,0 0-3 0,2-5 6 16,-2 5 9-16,0 0 4 0,6-4-11 0,-6 4-8 0,0 0-9 0,9 0-10 0,-9 0-10 0,8 0-11 0,-8 0-15 0,10 0-11 0,-1 0-13 0,-3 0-2 0,0 0-5 0,4 0 2 0,-4 0 6 0,9 0 6 0,-7 4 12 0,3-4 5 0,-1 0 8 0,2 0 11 0,3 5 10 0,-3-5 6 0,5 5 12 0,-1-5 9 0,5 0 5 0,2 0-1 0,-3 4-9 0,3-4-3 0,4 0-8 0,0-4-7 0,0 4-10 0,6 0-7 0,-6-5-5 0,6 5-11 0,-2-5-3 0,-2 1-5 0,4 4-2 0,-2-5-1 0,-2 2 2 0,2 3-1 0,2-6-4 218,-2 3-2-139,2 3-4-79,-4-5-2 0,8 5 1 0,-4-5-2 0,4 5-1 0,0 0 2 15,3-4 7-15,-3 4 1 0,2 0-3 0,0 0-4 0,-1-5 0 0,1 5 0 0,-2 0 0 0,0 0 0 0,1 0 0 0,-3 0 0 0,6 0 0 0,-2 0 0 0,1 0 0 0,-3 0 0 0,6 0 0 0,-1 0 0 0,-1 0 0 0,2 0 0 0,-1 0 0 0,-3 0 0 0,4-4 0 47,-3 4 0 203,1 0 0-250,-2 0 0 0,3 4 0 0,-3-4 0 16,0 5 0-16,-2-5 0 0,1 0 0 0,-3 4 0 0,0 1 0 0,-2 0 0 0,0-5 0 0,-4 3 0 0,4 3 0 0,-2 2 0 0,-2-4 0 0,2 6 0 0,-2-1 0 0,2-5 0 0,0 6 0 15,-2-6 0-15,2 4 0 16,-2-2 0 265,2 2 0-281,-2-3 0 0,4 4 0 0,-2-5 0 0,2 1 0 0,-4 0 0 0,8 4 0 0,-4-6 0 0,0 3 0 0,0-3 0 16,2 2 0-16,-2 1 0 0,1 2 0 0,-1-8 0 0,0 9 0 297,0-6 0-297,0 3 0 0,4-1 0 0,-4-2 0 0,4 3 0 0,-4-3 0 0,7 2 0 0,-5 1 0 0,0-3 0 0,-2 2 0 0,4-1 0 0,5 1 0 15,-9-5 0-15,2 4 0 0,2 1 0 0,2-5 0 0,-1 5 0 0,5-5 0 0,-2 3 0 0,1-3 0 0,-1 0 0 0,4 6 0 16,-1-6 0 265,-1 0 0-281,5 0 0 0,-3 0 0 0,-1 0 0 0,-1-6 0 0,0 6 0 0,1 0 0 16,-1 0 0-16,-1 0 0 0,1-3 0 0,0 3 0 0,1 0 0 0,-5 0 0 0,0 0 0 0,-1 0 0 0,1-5 0 0,-2 5 0 0,2 0 0 0,-1 0 0 0,3-5 0 0,-6 5 0 15,-2 0 0-15,4-4 0 0,-4 4 0 0,-2 0 0 0,-2 0 0 0,-2 0 0 0,-4 0 0 0,2 0 0 0,-7 0 0 0,3 0 0 0,-4 0 0 0,-3 0 0 0,-2 0 0 94,5 4 0 0,-7-4 0-32,3 0 0-30,-3 5 0-17,-4-5 0-15,5 0 0 0,-3 0 0 0,0 0 0 0,0 0 0 0,1 0 0 0,-1 0 0 0,0 0 0 16,1 0 0-16,1 0 0 0,-2 0 0 0,7 0 0 0,-3 0 0 0,5-5 0 0,-1 5 0 0,1-4 0 0,3 4 0 0,1-5 0 0,2 5 0 0,-1-4 0 0,-1-1 0 0,2 2 0 0,-2 3 0 0,1-6 0 0,-1 1 0 0,2 2 0 0,-7 3 0 0,5-6 0 0,0 3 0 0,-3 3 0 0,-1-5 0 0,1 5 0 0,-5-6 0 0,-1 6 0 0,5-3 0 16,-7 3 0 46,4 0 0 47,-1-5 0-62,3 5 0-15,-1-4 0-1,-3 4 0-31,5 0 0 0,-7 0 0 0,7 0 0 0,-3 0 0 0,-6 0 0 0,3-5 0 15,-1 5 0-15,5 0 0 0,-7 0 0 0,6 0 0 0,-1-3 0 0,-3 3 0 0,4 0 0 0,-1 0 0 0,3 0 0 0,5 0 0 0,-2-6 0 0,1 6 0 0,3 0 0 0,2-5 0 0,4 2 0 0,-2 3 0 0,6-6 0 0,0 6 0 0,0-3 0 0,2-2 0 0,0 1 0 0,-2 4 0 0,2-5 0 0,-1 5 0 0,-1-5 0 0,-4 1 0 16,2 4 0-16,-3-5 0 0,-1 1 0 31,0 4 0 94,0 0 0-47,-4-5 0-31,4 5 0-47,-2 0 0 0,-1-5 0 0,3 5 0 0,-2-3 0 0,2 3 0 16,-2 0 0-16,2 0 0 0,-3-6 0 0,3 6 0 0,-4-3 0 0,0 3 0 0,-1 0 0 0,-1 0 0 0,-4 0 0 0,3-5 0 0,-1 5 0 16,-5 0 0-16,3 0 0 0,-5 0 0 0,-1 0 0 0,3 0 0 0,-4 0 0 0,-1 0 0 0,1 0 0 0,0 0 0 0,-3 5 0 0,3-5 0 0,-4 0 0 0,-6 0 0 0,10 0 0 0,-10 0 0 0,7 0 0 31,-7 0 0 16,0 0 0 31,0 0 0-47,0 0 0-31,0 0 0 94,0 0 0-79,0 0 0-15,0 0 0 0,0 0 0 0,0 0 0 0,0 0 0 0,0 0 0 0,0 0 0 0,0 0 0 0,0 0 0 0,0 0 0 0,0 0 0 0,0 0 0 0,0 0 0 0,0 0-95 0,0 0-383 0,0 12-173 0,-2-2-212 0,-3 3-462 0,5-3-189 0,0 8 180 0,0-10 319 0,7-2 372 0,3-6 407 0</inkml:trace>
  <inkml:trace contextRef="#ctx0" brushRef="#br0" timeOffset="38144.86">14447 9497 30 0,'2'0'348'0,"-2"0"341"0,0-5 331 0,-2 1 325 0,-2-5-302 0,2 4-286 0,2 2-146 0,-4-3-115 0,0 1-98 0,4 5-89 0,0-3-102 0,0 3-87 0,0 0-65 0,0 0-53 0,0 0-30 0,0 0-9 0,4 0-1 0,0 0 15 0,-4 0 19 0,2 0 17 0,2 3 7 0,-2-3 14 0,2 5 13 0,-4-5 5 0,4 0 8 0,-1 0 11 0,3 6 7 0,-6-6 7 0,4 3 8 0,2-3 2 0,0 0-3 0,-2 5-3 0,3-5-27 0,1 4-62 0,0 1 0 0,2-5 0 0,-3 4 0 0,7 1 0 0,-1-5 0 0,1 5 0 0,-2-5 0 0,5 4 0 0,-1-4 0 0,5 5 0 0,-4-5 0 0,-1 0 0 0,5 3 0 16,0-3 0-16,-5 0 0 0,1 0 0 0,1 5 0 0,3-5 0 0,0 0 0 0,-3 0 0 0,7 0 0 0,-2 0 0 0,-1 0 0 0,3 0 0 0,0 0 0 0,0-5 0 0,-2 5 0 0,6 0 0 0,-5 0 0 0,3 0 0 0,2-3 0 0,-2 3 0 0,0 0 0 0,6 0 0 0,-6-5 0 0,4 5 0 0,-2 0 0 0,4-4 0 0,-6 4 0 0,6 0 0 0,0-5 0 0,0 5 0 0,-2 0 0 0,2 0 0 0,-2-5 0 0,2 5 0 0,-4-4 0 0,4 4 0 0,0 0 0 0,-2 0 0 0,0 0 0 0,-2 0 0 0,2 0 0 0,-6 0 0 0,6 0 0 0,-2 0 0 0,-2 0 0 297,0-5 0-297,0 5 0 0,-1 0 0 0,1 0 0 0,-4 0 0 0,4 0 0 0,0 5 0 0,-4-5 0 0,3 0 0 0,1 0 0 16,0 0 0-16,0 0 0 0,-4 4 0 0,4-4 0 0,-5 0 0 0,3 5 0 0,-2-5 0 0,0 0 0 0,4 5 0 0,-5-5 0 0,5 0 0 0,0 0 0 0,-2 4 0 0,0-4 0 0,1 5 0 31,1-5 0 250,4 0 0-281,-4 0 0 0,2 0 0 0,-2 0 0 0,4 0 0 0,-2 0 0 0,4 0 0 0,-2 0 0 0,2 0 0 0,0 0 0 0,0-5 0 16,5 5 0-16,-5-4 0 0,0 4 0 0,6 0 0 0,-4-5 0 15,0 5 0-15,2 0 0 0,3-5 0 0,-3 5 0 0,4-4 0 0,-6 4 0 32,3 0 0 218,1 0 0-235,-2-5 0-15,2 5 0 0,3 0 0 0,-3-4 0 0,0 4 0 0,3 0 0 0,-3 0 0 0,2 0 0 0,1 0 0 0,-1-5 0 0,-2 5 0 0,5 0 0 0,-3 0 0 0,-2 0 0 0,0 0 0 0,5 0 0 0,-3 0 0 0,-1 0 0 0,-1 0 0 0,4 0 0 16,1 0 0-16,-1-3 0 0,0 3 0 0,1 0 0 0,-5 0 0 0,5 0 0 0,-1 0 0 0,0 0 0 0,5 0 0 0,-5 0 0 0,3 0 0 0,-3 0 0 281,9 0 0-281,-9 0 0 16,3 0 0-16,1 0 0 0,-1 0 0 0,3 0 0 0,-5 3 0 0,7-3 0 0,-7 0 0 0,1 0 0 0,-1 5 0 0,-1-5 0 0,5 4 0 0,-5-4 0 0,1 5 0 0,-1-1 0 0,-2 1 0 0,3-5 0 0,-1 5 0 0,1-5 0 15,-1 4 0-15,4 1 0 0,-1-5 0 0,-3 3 0 0,5 2 0 0,1-5 0 0,1 0 0 0,2 4 0 0,-1-4 0 0,1 5 0 0,0-5 0 32,2 0 0 218,-5 0 0-250,5 5 0 0,0-5 0 15,-1 0 0-15,1 4 0 0,-2-4 0 0,0 0 0 0,-1 5 0 0,1-5 0 0,0 0 0 0,-1 4 0 0,-1 1 0 0,4-5 0 0,-5 0 0 0,5 5 0 0,-4-5 0 0,1 0 0 16,3 0 0-16,-4 4 0 0,3-4 0 0,1 0 0 0,0 0 0 0,2 0 0 0,-3 5 0 0,5-5 0 0,2 0 0 0,-8 0 0 0,2 0 0 0,4 0 0 0,-7 0 0 0,7 0 0 31,-2 0 0 219,2 0 0-250,-7 0 0 16,7 0 0-16,-4 0 0 0,2 3 0 0,0-3 0 0,-3 6 0 0,5-6 0 0,-2 0 0 0,0 0 0 0,2 3 0 0,-2 2 0 0,-3-5 0 0,5 0 0 0,-6 5 0 0,6-5 0 0,-2 4 0 15,1-4 0 1,-1 5 0 218,0-5 0-202,2 0 0-32,-2 4 0 0,2-4 0 0,-7 5 0 0,3-5 0 15,4 0 0-15,-2 0 0 0,0 0 0 0,-3 3 0 0,5-3 0 0,-6 6 0 0,2-6 0 0,-1 0 0 0,3 0 0 0,-2 0 0 0,0 0 0 0,4 5 0 0,-7-5 0 0,1 0 0 0,0 0 0 0,-3 3 0 0,5-3 0 0,-4 6 0 0,1-6 0 0,-1 3 0 0,-1 2 0 0,-1 1 0 0,2-6 0 0,-1 8 0 0,-1-8 0 0,1 9 0 0,1-9 0 0,0 3 0 16,-1 3 0-16,3-1 0 0,-2-5 0 0,-1 3 0 0,1 3 0 0,-1-6 0 0,1 3 0 109,4 2 0-31,-5-5 0 16,5 6 0-78,0-6 0-16,2 3 0 15,-3-3 0-15,7 0 0 0,-6 0 0 0,6 0 0 0,0 5 0 0,0-5 0 0,4 0 0 0,-2 0 0 0,2 0 0 0,2 0 0 47,-2 0 0 94,2 0 0-63,1 4 0-47,-3-4 0-31,6 0 0 0,-4 0 0 0,0 0 0 0,2 0 0 0,3 0 0 0,-5 0 0 0,0-4 0 0,4 4 0 16,1 0 0-16,-5 0 0 0,8-5 0 0,-6 5 0 0,3-3 0 0,-1-3 0 0,4 6 0 0,-5-5 0 0,-1 2 0 0,-2 3 0 0,0-6 0 0,-2 3 0 47,2-2 0 78,-2 5 0-94,-2 0 0 63,3-6 0-94,-1 6 0 0,-9-3 0 0,5 3 0 0,0 0 0 15,-6 0 0-15,2 0 0 0,-4-5 0 0,-1 5 0 0,-3 0 0 0,-3 0 0 0,-1 0 0 0,-1 0 0 0,-6 0 0 0,0 0 0 0,-8 0 0 0,2 0 0 0,-4 0 0 0,-4 0 0 0,-6 0 0 0,3 0 0 0,-7 0 0 0,-3 0 0 0,4 0 0 0,-5 5 0 0,-1-5 0 0,-8 0 0 0,8 0 0 0,1 0 0 0,-9 0 0 0,6 0 0 0,-6 0 0 0,6 3 0 0,-6-3 0 0,0 0 0 0,6 0 0 0,-6 0 0 32,0 0 0-17,8 6 0 48,-8-6 0-16,0 0 0-32,0 0 0 16,0 0 0-15,0 0 0 47,0 0 0-48,7 0 0-15,-7 0 0 0,0 0 0 0,0 0 0 0,0 0 0 0,0 0 0 0,0 0 0 0,0 0 0 0,0 0 0 0,0 0 0 0,0 0 0 0,0 0 0 0,0 0 0 0,0 0 0 0,0 0 0 0,0 0 0 0,0 0 0 0,0 0 0 16,0 0 0-16,0 0 0 0,0 0 0 0,0 0 0 0,0 0 0 0,0 0 0 0,0 0 0 0,0 0 0 0,6 0 0 0,-6 0 0 0,0 0 0 0,0 0 0 0,0 0 0 0,0 0 0 0,0 0 0 0,0 0 0 0,0 0 0 0,0 0 0 0,0 0 0 0,0 0 0 0,0 0 0 0,0 0 0 0,0 0 0 0,0 0 0 0,0 0 0 0,0 0 0 0,0 0 0 0,0 0 0 0,0 0 0 0,0 0 0 0,0 0 0 0,0 0 0 15,0 0 0-15,0 0 0 0,0 0 0 0,0 0 0 0,0 0 0 0,0 0 0 0,0 0 0 0,0 0 0 0,0 0 0 0,0 0 0 0,0 0 0 0,0 0 0 0,0 0 0 0,0 0 0 0,0 0 0 0,0 0 0 0,0 0 0 0,0 0 0 0,0 0-104 0,0 0-192 0,0 0-136 0,0 0-155 0,0 0-239 0,0 0-568 0,-11 0-103 16,9 0 199 109,-6-9 318-94,2 0 392 79,6-10 417-110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6.583"/>
    </inkml:context>
    <inkml:brush xml:id="br0">
      <inkml:brushProperty name="width" value="0.1" units="cm"/>
      <inkml:brushProperty name="height" value="0.1" units="cm"/>
    </inkml:brush>
  </inkml:definitions>
  <inkml:trace contextRef="#ctx0" brushRef="#br0">0 592 4 0 0,'188'-266'5020'0'0,"-76"81"3337"0"0,-109 180-8076 0 0,9-12 1524 0 0,0-1-1 0 0,-1 0 0 0 0,-1 0 1 0 0,13-34-1 0 0,-23 52-1703 0 0,0-1-1 0 0,0 1 1 0 0,0 0-1 0 0,0-1 1 0 0,1 1-1 0 0,-1 0 1 0 0,0-1-1 0 0,0 1 1 0 0,0 0-1 0 0,0-1 1 0 0,0 1-1 0 0,0-1 1 0 0,0 1-1 0 0,0 0 1 0 0,0-1-1 0 0,-1 1 1 0 0,1 0 0 0 0,0-1-1 0 0,0 1 1 0 0,0 0-1 0 0,0-1 1 0 0,0 1-1 0 0,-1 0 1 0 0,1-1-1 0 0,0 1 1 0 0,0 0-1 0 0,0 0 1 0 0,-1-1-1 0 0,1 1 1 0 0,0 0-1 0 0,-1 0 1 0 0,1-1-1 0 0,0 1 1 0 0,0 0-1 0 0,-1 0 1 0 0,1 0 0 0 0,0 0-1 0 0,-1-1 1 0 0,1 1-1 0 0,0 0 1 0 0,-1 0-1 0 0,1 0 1 0 0,-1 0-1 0 0,-23 3 651 0 0,-24 16-1462 0 0,13 2-147 0 0,1 2 0 0 0,-47 41 0 0 0,67-52 322 0 0,2 1 0 0 0,-1 0 0 0 0,2 1 0 0 0,0 0 0 0 0,0 1 0 0 0,1 0 1 0 0,1 1-1 0 0,-7 18 0 0 0,15-32 463 0 0,0 0 0 0 0,0-1 0 0 0,0 1 0 0 0,1 0 0 0 0,-1-1 0 0 0,1 1 0 0 0,0 0 0 0 0,-1 0 0 0 0,1 0 0 0 0,0-1 0 0 0,0 1 0 0 0,0 0 0 0 0,0 0 0 0 0,0 0 0 0 0,1 0 0 0 0,-1-1 0 0 0,0 1 0 0 0,1 0 0 0 0,0 0 0 0 0,-1-1 0 0 0,1 1 0 0 0,0 0 0 0 0,0-1 0 0 0,1 3 0 0 0,1-1 49 0 0,0-1-1 0 0,-1 0 1 0 0,1 0 0 0 0,0 0 0 0 0,0 0 0 0 0,0-1 0 0 0,0 1-1 0 0,0-1 1 0 0,0 0 0 0 0,0 0 0 0 0,0 0 0 0 0,5 1-1 0 0,9 0 269 0 0,1 0 0 0 0,-1-1-1 0 0,33-2 1 0 0,87-17 1006 0 0,-108 11-1019 0 0,0 2 0 0 0,0 2 0 0 0,1 0 0 0 0,-1 2 0 0 0,1 1 0 0 0,45 6 0 0 0,-73-5-187 0 0,1-1 0 0 0,-1 0 0 0 0,0 1 0 0 0,1 0-1 0 0,-1-1 1 0 0,0 1 0 0 0,0 0 0 0 0,1 0 0 0 0,-1 1 0 0 0,0-1 0 0 0,0 0 0 0 0,0 1-1 0 0,0-1 1 0 0,-1 1 0 0 0,1-1 0 0 0,0 1 0 0 0,-1 0 0 0 0,1 0 0 0 0,-1 0 0 0 0,1 0 0 0 0,-1 0-1 0 0,0 0 1 0 0,2 3 0 0 0,-3-1 75 0 0,1 0 1 0 0,0 0-1 0 0,-1 0 0 0 0,0 1 0 0 0,0-1 1 0 0,0 0-1 0 0,0 0 0 0 0,-1 0 0 0 0,1 0 1 0 0,-1 0-1 0 0,0 0 0 0 0,-3 6 1 0 0,-3 6 179 0 0,0-1 1 0 0,-1 1 0 0 0,-1-1 0 0 0,0-1 0 0 0,-16 19-1 0 0,-1-3-331 0 0,-3 0 0 0 0,0-3 0 0 0,-52 39 0 0 0,59-50-1285 0 0,-1-2 1 0 0,0 0 0 0 0,-38 15 0 0 0,55-26 196 0 0,-1-1 0 0 0,0 1 0 0 0,0-2-1 0 0,0 1 1 0 0,0-1 0 0 0,-12 1 0 0 0,17-2 624 0 0,0 0 0 0 0,-1 0 1 0 0,1 0-1 0 0,-1-1 0 0 0,1 1 0 0 0,0-1 1 0 0,0 1-1 0 0,-1-1 0 0 0,1 0 0 0 0,0 0 1 0 0,0 0-1 0 0,0 0 0 0 0,0 0 0 0 0,0 0 1 0 0,0-1-1 0 0,0 1 0 0 0,0-1 1 0 0,0 1-1 0 0,1-1 0 0 0,-1 0 0 0 0,1 0 1 0 0,-1 0-1 0 0,-1-3 0 0 0,-5-12-194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7.040"/>
    </inkml:context>
    <inkml:brush xml:id="br0">
      <inkml:brushProperty name="width" value="0.1" units="cm"/>
      <inkml:brushProperty name="height" value="0.1" units="cm"/>
    </inkml:brush>
  </inkml:definitions>
  <inkml:trace contextRef="#ctx0" brushRef="#br0">17 5 936 0 0,'-16'-4'28287'0'0,"32"4"-32352"0"0,-1 4-1207 0 0,-7 11-897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1.889"/>
    </inkml:context>
    <inkml:brush xml:id="br0">
      <inkml:brushProperty name="width" value="0.1" units="cm"/>
      <inkml:brushProperty name="height" value="0.1" units="cm"/>
    </inkml:brush>
  </inkml:definitions>
  <inkml:trace contextRef="#ctx0" brushRef="#br0">254 417 96 0 0,'-14'11'2691'0'0,"11"-9"-1450"0"0,0 0 0 0 0,0-1 0 0 0,-1 1 0 0 0,1-1 0 0 0,-1 0 0 0 0,1 0 0 0 0,-1 0 0 0 0,-11 1 5067 0 0,16-2-6267 0 0,-1 0 0 0 0,0 0 0 0 0,1 0 0 0 0,-1 0 0 0 0,0 0 0 0 0,0 0 0 0 0,1 0 0 0 0,-1 0 0 0 0,0 0 0 0 0,1 0 0 0 0,-1 0 0 0 0,0 1 0 0 0,0-1 0 0 0,1 0 0 0 0,-1 0 0 0 0,0 0-1 0 0,0 0 1 0 0,1 1 0 0 0,-1-1 0 0 0,0 0 0 0 0,0 0 0 0 0,0 1 0 0 0,1-1 0 0 0,-1 0 0 0 0,0 0 0 0 0,0 1 0 0 0,0-1 0 0 0,0 0 0 0 0,0 0 0 0 0,1 1 0 0 0,-1-1 0 0 0,0 0 0 0 0,0 1 0 0 0,0-1 0 0 0,0 0 0 0 0,0 1 0 0 0,0-1 0 0 0,0 0 0 0 0,0 0-1 0 0,0 1 1 0 0,0-1 0 0 0,0 0 0 0 0,0 1 0 0 0,-1-1 0 0 0,1 0 0 0 0,0 1 0 0 0,0-1 0 0 0,0 0 0 0 0,0 0 0 0 0,0 1 0 0 0,0-1 0 0 0,-1 0 0 0 0,1 0 0 0 0,0 1 0 0 0,0-1 0 0 0,-1 0 0 0 0,1 0 0 0 0,0 0 0 0 0,0 1 0 0 0,0-1 0 0 0,-1 0 0 0 0,1 0 0 0 0,0 0-1 0 0,-1 0 1 0 0,1 0 0 0 0,-1 1 0 0 0,16 4 226 0 0,-1 0 0 0 0,1 0 0 0 0,-1-1 0 0 0,1-1-1 0 0,0-1 1 0 0,1 0 0 0 0,-1 0 0 0 0,0-2-1 0 0,22-1 1 0 0,-26-1-118 0 0,-1 0-1 0 0,0 0 1 0 0,0-1-1 0 0,0 0 0 0 0,0-1 1 0 0,0 0-1 0 0,-1 0 1 0 0,0-1-1 0 0,0-1 1 0 0,0 1-1 0 0,0-1 0 0 0,-1-1 1 0 0,0 0-1 0 0,12-13 1 0 0,-3 3-35 0 0,-1 0 0 0 0,-2-1 0 0 0,1-1 0 0 0,-2 0 0 0 0,-1-1 0 0 0,0 0 0 0 0,-2-1 0 0 0,9-23 0 0 0,-11 24-79 0 0,-3 5 105 0 0,0 0 0 0 0,0 0 0 0 0,-2 0 0 0 0,3-23 0 0 0,-5 35-133 0 0,-1 0 0 0 0,0 0 0 0 0,0-1 0 0 0,0 1-1 0 0,0 0 1 0 0,-1-1 0 0 0,1 1 0 0 0,-1 0 0 0 0,0 0-1 0 0,0 0 1 0 0,0 0 0 0 0,0 0 0 0 0,-1 0 0 0 0,1 0-1 0 0,-1 0 1 0 0,0 0 0 0 0,0 0 0 0 0,0 1 0 0 0,0-1 0 0 0,0 1-1 0 0,0-1 1 0 0,-1 1 0 0 0,1 0 0 0 0,-1 0 0 0 0,0 0-1 0 0,0 1 1 0 0,-3-3 0 0 0,1 2-89 0 0,-1 0 1 0 0,1 1-1 0 0,-1-1 0 0 0,1 1 0 0 0,-1 1 1 0 0,1-1-1 0 0,-1 1 0 0 0,0 0 1 0 0,1 0-1 0 0,-1 0 0 0 0,1 1 1 0 0,-1 0-1 0 0,1 0 0 0 0,-1 1 0 0 0,1-1 1 0 0,0 1-1 0 0,-1 0 0 0 0,1 1 1 0 0,-8 4-1 0 0,-9 6-300 0 0,1 1 0 0 0,-39 33 0 0 0,60-47 377 0 0,-37 34-251 0 0,2 0 1 0 0,1 3-1 0 0,-38 53 1 0 0,-73 132 362 0 0,129-194 148 0 0,1 1 1 0 0,2 0 0 0 0,1 1 0 0 0,-9 34-1 0 0,15-43-98 0 0,1 1-1 0 0,1-1 1 0 0,1 1-1 0 0,1 0 0 0 0,1 0 1 0 0,4 42-1 0 0,-3-58-129 0 0,1-1-1 0 0,0 1 1 0 0,1 0 0 0 0,0 0-1 0 0,0-1 1 0 0,0 1 0 0 0,0-1-1 0 0,1 0 1 0 0,0 1-1 0 0,0-1 1 0 0,0-1 0 0 0,1 1-1 0 0,0 0 1 0 0,0-1 0 0 0,0 0-1 0 0,0 0 1 0 0,1 0-1 0 0,-1 0 1 0 0,1-1 0 0 0,0 1-1 0 0,0-1 1 0 0,0-1 0 0 0,1 1-1 0 0,-1-1 1 0 0,1 0-1 0 0,-1 0 1 0 0,1 0 0 0 0,6 0-1 0 0,-2 0 52 0 0,0-1 1 0 0,0 0-1 0 0,0-1 0 0 0,0 0 0 0 0,0 0 0 0 0,0-1 0 0 0,0 0 0 0 0,0-1 0 0 0,0-1 1 0 0,0 1-1 0 0,0-1 0 0 0,-1-1 0 0 0,0 0 0 0 0,0 0 0 0 0,15-10 0 0 0,0-4-344 0 0,-2-1-1 0 0,0-1 0 0 0,-2 0 1 0 0,0-2-1 0 0,-1 0 1 0 0,-1-2-1 0 0,-2 0 0 0 0,0-1 1 0 0,17-37-1 0 0,-27 45-1832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2.490"/>
    </inkml:context>
    <inkml:brush xml:id="br0">
      <inkml:brushProperty name="width" value="0.1" units="cm"/>
      <inkml:brushProperty name="height" value="0.1" units="cm"/>
    </inkml:brush>
  </inkml:definitions>
  <inkml:trace contextRef="#ctx0" brushRef="#br0">7 252 152 0 0,'-2'-5'9737'0'0,"-2"-16"-4414"0"0,16-10-3579 0 0,-10 24-1430 0 0,1 1-1 0 0,-1-1 0 0 0,1 1 0 0 0,0 0 1 0 0,1 0-1 0 0,5-8 0 0 0,7-6 511 0 0,-2 3-60 0 0,0 0 0 0 0,1 1 0 0 0,29-24 0 0 0,-38 36-716 0 0,-1 0 0 0 0,1 0 0 0 0,0 1 0 0 0,0 0 0 0 0,0 0 0 0 0,0 1 0 0 0,0 0 0 0 0,1 0 0 0 0,-1 0 0 0 0,1 1 0 0 0,0 0 0 0 0,-1 0 0 0 0,1 0 0 0 0,0 1 0 0 0,-1 0 0 0 0,12 2 1 0 0,-5 1-82 0 0,0 0 0 0 0,0 0 1 0 0,0 2-1 0 0,-1-1 1 0 0,0 2-1 0 0,0-1 0 0 0,0 2 1 0 0,-1 0-1 0 0,0 0 1 0 0,0 1-1 0 0,-1 0 1 0 0,0 1-1 0 0,0 0 0 0 0,-1 0 1 0 0,13 18-1 0 0,-13-14-47 0 0,0 0-1 0 0,-1 0 1 0 0,0 1 0 0 0,-1 0-1 0 0,-1 0 1 0 0,0 1-1 0 0,-1 0 1 0 0,0 0-1 0 0,-1 0 1 0 0,-1 1 0 0 0,-1-1-1 0 0,1 28 1 0 0,-2-42 139 0 0,-1 1 1 0 0,0 0 0 0 0,0 0 0 0 0,0-1-1 0 0,0 1 1 0 0,0 0 0 0 0,0 0 0 0 0,0-1-1 0 0,-1 1 1 0 0,1 0 0 0 0,-1 0 0 0 0,1-1-1 0 0,-1 1 1 0 0,0-1 0 0 0,0 1 0 0 0,1-1-1 0 0,-1 1 1 0 0,0-1 0 0 0,0 1 0 0 0,-1-1-1 0 0,1 0 1 0 0,0 1 0 0 0,-2 0 0 0 0,1-2 12 0 0,0 1 1 0 0,0-1-1 0 0,0 0 1 0 0,0 0-1 0 0,0 0 1 0 0,0 0-1 0 0,0 0 1 0 0,0 0-1 0 0,0-1 1 0 0,0 1-1 0 0,0-1 1 0 0,0 0-1 0 0,0 1 1 0 0,0-1-1 0 0,0 0 1 0 0,0 0-1 0 0,1 0 1 0 0,-1 0-1 0 0,-2-2 1 0 0,-18-12-124 0 0,1-1 1 0 0,-23-22-1 0 0,33 26 47 0 0,-1 1-1 0 0,1 1 1 0 0,-2 0-1 0 0,0 1 1 0 0,0 0-1 0 0,0 1 1 0 0,-1 0-1 0 0,0 1 1 0 0,-30-9-1 0 0,40 15 8 0 0,0 1 0 0 0,0 0 0 0 0,1 0 1 0 0,-1 0-1 0 0,0 1 0 0 0,0-1 0 0 0,1 1 0 0 0,-1 0 0 0 0,0 0 0 0 0,1 1 0 0 0,-1-1 0 0 0,1 1 0 0 0,-1-1 0 0 0,1 1 0 0 0,0 0 0 0 0,-1 0 0 0 0,1 1 0 0 0,0-1 0 0 0,1 0 0 0 0,-1 1 0 0 0,0 0 1 0 0,1 0-1 0 0,-1 0 0 0 0,1 0 0 0 0,-3 6 0 0 0,-1-1 45 0 0,1 1 1 0 0,1 0 0 0 0,-1 0-1 0 0,2 0 1 0 0,-1 1-1 0 0,1-1 1 0 0,0 1-1 0 0,-1 17 1 0 0,2-5-189 0 0,1 0 1 0 0,1 0-1 0 0,0-1 1 0 0,2 1-1 0 0,1 0 0 0 0,1-1 1 0 0,1 1-1 0 0,11 32 0 0 0,-12-45-347 0 0,0 0-1 0 0,0-1 1 0 0,1 0 0 0 0,0 0-1 0 0,0 0 1 0 0,1-1-1 0 0,0 1 1 0 0,0-1-1 0 0,13 11 1 0 0,-12-14-231 0 0,-1 0 0 0 0,0 0 1 0 0,1 0-1 0 0,0-1 1 0 0,0 0-1 0 0,0 0 1 0 0,0 0-1 0 0,1-1 0 0 0,-1 0 1 0 0,1-1-1 0 0,-1 0 1 0 0,1 0-1 0 0,12 0 1 0 0,-15-1 210 0 0,1 0 1 0 0,-1-1 0 0 0,1 0 0 0 0,-1 0 0 0 0,1 0 0 0 0,-1 0 0 0 0,0-1 0 0 0,1 0 0 0 0,-1 0 0 0 0,0 0 0 0 0,0 0 0 0 0,0-1 0 0 0,-1 0 0 0 0,1 0 0 0 0,6-7 0 0 0,20-16-563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2.932"/>
    </inkml:context>
    <inkml:brush xml:id="br0">
      <inkml:brushProperty name="width" value="0.1" units="cm"/>
      <inkml:brushProperty name="height" value="0.1" units="cm"/>
    </inkml:brush>
  </inkml:definitions>
  <inkml:trace contextRef="#ctx0" brushRef="#br0">0 181 184 0 0,'6'-30'1294'0'0,"10"-44"5654"0"0,-13 62-3629 0 0,1 0 0 0 0,0 1-1 0 0,9-18 1 0 0,-10 16-619 0 0,-4 24-3362 0 0,8 69-543 0 0,-7-77 1056 0 0,0-1-1 0 0,0 1 1 0 0,0 0-1 0 0,0 0 1 0 0,0-1 0 0 0,1 1-1 0 0,-1 0 1 0 0,1-1 0 0 0,-1 1-1 0 0,1-1 1 0 0,0 1-1 0 0,0-1 1 0 0,1 1 0 0 0,-1-1-1 0 0,0 1 1 0 0,1-1-1 0 0,-1 0 1 0 0,1 0 0 0 0,0 0-1 0 0,0 0 1 0 0,0 0-1 0 0,0 0 1 0 0,0 0 0 0 0,0-1-1 0 0,0 1 1 0 0,0-1-1 0 0,1 1 1 0 0,-1-1 0 0 0,4 1-1 0 0,1 0 93 0 0,1-1-1 0 0,-1 0 1 0 0,1 0-1 0 0,0-1 1 0 0,-1 0-1 0 0,1 0 1 0 0,-1-1-1 0 0,1 0 0 0 0,10-3 1 0 0,8-1 515 0 0,0 1 0 0 0,37-2 0 0 0,-56 6-338 0 0,-1 0 0 0 0,0 0 0 0 0,0 1 0 0 0,1-1 0 0 0,-1 2 0 0 0,0-1 1 0 0,0 0-1 0 0,0 1 0 0 0,0 0 0 0 0,0 1 0 0 0,-1-1 0 0 0,1 1 0 0 0,-1 0 0 0 0,1 0 0 0 0,-1 1 0 0 0,5 4 1 0 0,-7-5-28 0 0,-1 0 0 0 0,0 0 0 0 0,0 0 0 0 0,-1 0 0 0 0,1 1 1 0 0,0-1-1 0 0,-1 1 0 0 0,0-1 0 0 0,0 1 0 0 0,0-1 0 0 0,0 1 0 0 0,-1-1 1 0 0,1 1-1 0 0,-1 0 0 0 0,0-1 0 0 0,0 1 0 0 0,0 0 0 0 0,-1 0 0 0 0,1-1 1 0 0,-1 1-1 0 0,-1 3 0 0 0,-3 11 343 0 0,0-1 1 0 0,-15 31-1 0 0,18-45-411 0 0,-3 8 22 0 0,-1-1 1 0 0,-1 0-1 0 0,0-1 1 0 0,0 1-1 0 0,-1-1 1 0 0,0-1-1 0 0,-1 1 1 0 0,-9 7-1 0 0,-46 28-2727 0 0,47-40 1361 0 0,17-5 984 0 0,-1 1-1 0 0,0-1 1 0 0,0 1-1 0 0,0-1 1 0 0,0 0-1 0 0,0 1 1 0 0,0-1-1 0 0,1 0 1 0 0,-1 0-1 0 0,0 1 0 0 0,0-1 1 0 0,1 0-1 0 0,-1 0 1 0 0,1 0-1 0 0,-1 0 1 0 0,1 0-1 0 0,-1 0 1 0 0,1 0-1 0 0,-1-1 0 0 0,0 0-497 0 0,1-1 0 0 0,-1 1 0 0 0,1-1 0 0 0,-1 1 0 0 0,1-1 1 0 0,0 1-1 0 0,0-1 0 0 0,0 1 0 0 0,0-1 0 0 0,0 1 0 0 0,0-1 0 0 0,1 1 0 0 0,0-3 0 0 0,4 0-534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3.630"/>
    </inkml:context>
    <inkml:brush xml:id="br0">
      <inkml:brushProperty name="width" value="0.1" units="cm"/>
      <inkml:brushProperty name="height" value="0.1" units="cm"/>
    </inkml:brush>
  </inkml:definitions>
  <inkml:trace contextRef="#ctx0" brushRef="#br0">346 63 128 0 0,'6'-35'18351'0'0,"-7"33"-17960"0"0,0 0-1 0 0,0 0 1 0 0,0 0-1 0 0,-1 1 1 0 0,1-1-1 0 0,-1 1 1 0 0,0-1-1 0 0,1 1 1 0 0,-1-1-1 0 0,0 1 1 0 0,0 0-1 0 0,0 0 1 0 0,0 0-1 0 0,0 0 1 0 0,0 0-1 0 0,0 0 1 0 0,0 0-1 0 0,0 1 1 0 0,-4-1-1 0 0,0 0-106 0 0,1 1 0 0 0,-1 0-1 0 0,0 0 1 0 0,0 0 0 0 0,0 1 0 0 0,1 0-1 0 0,-9 2 1 0 0,-7 4-378 0 0,-1 1 0 0 0,-36 20 1 0 0,56-28 142 0 0,-13 8-539 0 0,0 1 0 0 0,0 0 1 0 0,1 1-1 0 0,0 1 0 0 0,0 0 0 0 0,-20 23 1 0 0,30-29-19 0 0,0 1 0 0 0,0-1 1 0 0,0 0-1 0 0,1 1 0 0 0,0 0 0 0 0,0 0 1 0 0,1 0-1 0 0,0 0 0 0 0,-2 8 0 0 0,3-10-67 0 0,0 1 0 0 0,1-1 0 0 0,0 1 0 0 0,0-1 1 0 0,0 1-1 0 0,0-1 0 0 0,1 1 0 0 0,0-1 0 0 0,0 0 0 0 0,0 1 0 0 0,0-1 0 0 0,1 0 0 0 0,0 0 0 0 0,3 7 0 0 0,0-2-922 0 0,1-1-1 0 0,1 1 1 0 0,-1-1 0 0 0,1 0 0 0 0,1-1-1 0 0,15 13 1 0 0,-7-9 817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3.985"/>
    </inkml:context>
    <inkml:brush xml:id="br0">
      <inkml:brushProperty name="width" value="0.1" units="cm"/>
      <inkml:brushProperty name="height" value="0.1" units="cm"/>
    </inkml:brush>
  </inkml:definitions>
  <inkml:trace contextRef="#ctx0" brushRef="#br0">12 0 204 0 0,'-6'36'7687'0'0,"1"-6"1204"0"0,9-6-7351 0 0,1-16-1332 0 0,-1-1-1 0 0,1 1 0 0 0,1-1 0 0 0,-1 0 0 0 0,1-1 1 0 0,1 1-1 0 0,-1-1 0 0 0,1 0 0 0 0,9 6 0 0 0,9 10-118 0 0,4 6-532 0 0,-18-16-360 0 0,1 0 0 0 0,0-1 0 0 0,16 12-1 0 0,-22-20-268 0 0,-1 0-1 0 0,1 0 1 0 0,0 0-1 0 0,0 0 1 0 0,0-1 0 0 0,12 3-1 0 0,-14-5 620 0 0,0-1 0 0 0,-1 1 0 0 0,1-1 0 0 0,-1 0 0 0 0,1 0 0 0 0,-1 0 0 0 0,0-1 0 0 0,1 1 0 0 0,-1-1 0 0 0,0 0 0 0 0,0 0-1 0 0,0 0 1 0 0,0 0 0 0 0,0 0 0 0 0,-1-1 0 0 0,1 1 0 0 0,-1-1 0 0 0,3-3 0 0 0,11-16-219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4.330"/>
    </inkml:context>
    <inkml:brush xml:id="br0">
      <inkml:brushProperty name="width" value="0.1" units="cm"/>
      <inkml:brushProperty name="height" value="0.1" units="cm"/>
    </inkml:brush>
  </inkml:definitions>
  <inkml:trace contextRef="#ctx0" brushRef="#br0">112 148 88 0 0,'7'-76'3657'0'0,"-6"4"14783"0"0,-3 73-18310 0 0,0-1-1 0 0,1 0 0 0 0,-1 1 0 0 0,0-1 1 0 0,1 1-1 0 0,-1 0 0 0 0,0-1 0 0 0,1 1 1 0 0,-1 0-1 0 0,1 0 0 0 0,0 0 0 0 0,-1 0 1 0 0,1 0-1 0 0,0 0 0 0 0,0 1 0 0 0,-1-1 1 0 0,1 0-1 0 0,0 1 0 0 0,0-1 0 0 0,0 1 0 0 0,1-1 1 0 0,-1 1-1 0 0,0-1 0 0 0,0 1 0 0 0,1-1 1 0 0,-1 4-1 0 0,-11 51 388 0 0,10-46-165 0 0,-1 8-94 0 0,-19 167 1714 0 0,-2 115-1001 0 0,21-200-973 0 0,-10 311-2369 0 0,7-2-3846 0 0,6-293 4069 0 0,0 4-2607 0 0,0-41-8507 0 0,0-87 12356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4.950"/>
    </inkml:context>
    <inkml:brush xml:id="br0">
      <inkml:brushProperty name="width" value="0.1" units="cm"/>
      <inkml:brushProperty name="height" value="0.1" units="cm"/>
    </inkml:brush>
  </inkml:definitions>
  <inkml:trace contextRef="#ctx0" brushRef="#br0">366 104 156 0 0,'0'0'1399'0'0,"-24"-29"10947"0"0,-22-16-4653 0 0,41 41-7144 0 0,0 0-1 0 0,0 1 1 0 0,0 0 0 0 0,-1 0-1 0 0,0 0 1 0 0,-11-3 0 0 0,12 5-527 0 0,0 0-1 0 0,0 0 1 0 0,0 1 0 0 0,0 0 0 0 0,0 0 0 0 0,0 0 0 0 0,0 1 0 0 0,0-1 0 0 0,0 1 0 0 0,0 0 0 0 0,1 1-1 0 0,-1-1 1 0 0,0 1 0 0 0,1 0 0 0 0,-1 0 0 0 0,1 1 0 0 0,-1-1 0 0 0,1 1 0 0 0,0 0 0 0 0,0 0 0 0 0,0 0-1 0 0,-4 5 1 0 0,-5 5-20 0 0,1 1 0 0 0,0 1-1 0 0,0 0 1 0 0,1 0 0 0 0,1 1 0 0 0,1 0-1 0 0,0 1 1 0 0,2 0 0 0 0,0 1-1 0 0,0-1 1 0 0,-5 26 0 0 0,8-24 42 0 0,0 1 1 0 0,1 0-1 0 0,1-1 0 0 0,0 1 0 0 0,2 0 1 0 0,1 0-1 0 0,0 0 0 0 0,1 0 1 0 0,1 0-1 0 0,9 30 0 0 0,-8-41-128 0 0,0 1 0 0 0,0-1 0 0 0,1 0 0 0 0,0 0 0 0 0,1 0 0 0 0,0 0-1 0 0,0-1 1 0 0,1 0 0 0 0,0 0 0 0 0,0-1 0 0 0,1 0 0 0 0,0 0 0 0 0,0-1-1 0 0,0 0 1 0 0,1-1 0 0 0,0 1 0 0 0,13 4 0 0 0,-16-8-212 0 0,0 1 0 0 0,0-2-1 0 0,1 1 1 0 0,-1-1 0 0 0,0 0 0 0 0,1 0 0 0 0,-1-1 0 0 0,1 0-1 0 0,-1 0 1 0 0,1 0 0 0 0,-1-1 0 0 0,9-2 0 0 0,-8 1-254 0 0,-1 0 1 0 0,0 0-1 0 0,0-1 1 0 0,0 0-1 0 0,0 0 1 0 0,0-1-1 0 0,-1 0 1 0 0,1 0 0 0 0,-1 0-1 0 0,0 0 1 0 0,0-1-1 0 0,-1 0 1 0 0,8-9-1 0 0,2-5-1476 0 0,0 0 0 0 0,-2 0 0 0 0,0-1 0 0 0,-1-1 0 0 0,11-28 0 0 0,-6 2 933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5.360"/>
    </inkml:context>
    <inkml:brush xml:id="br0">
      <inkml:brushProperty name="width" value="0.1" units="cm"/>
      <inkml:brushProperty name="height" value="0.1" units="cm"/>
    </inkml:brush>
  </inkml:definitions>
  <inkml:trace contextRef="#ctx0" brushRef="#br0">0 146 176 0 0,'1'-2'199'0'0,"23"-38"2803"0"0,7 6 4989 0 0,-13 17-4884 0 0,-12 10-2271 0 0,2 0-1 0 0,-1 0 0 0 0,1 1 0 0 0,0 0 1 0 0,15-7-1 0 0,-20 12-819 0 0,0-1 0 0 0,0 1-1 0 0,0 0 1 0 0,0 1 0 0 0,0-1 0 0 0,1 1-1 0 0,-1-1 1 0 0,0 1 0 0 0,0 0 0 0 0,1 0-1 0 0,-1 1 1 0 0,0-1 0 0 0,0 1 0 0 0,1-1-1 0 0,-1 1 1 0 0,0 0 0 0 0,0 0 0 0 0,0 0 0 0 0,0 1-1 0 0,0-1 1 0 0,4 4 0 0 0,1 0-46 0 0,-1 0 0 0 0,0 1-1 0 0,0 0 1 0 0,0 0 0 0 0,-1 1 0 0 0,0 0 0 0 0,0 0 0 0 0,-1 0 0 0 0,9 15 0 0 0,-2 3-345 0 0,19 51 0 0 0,-25-56 74 0 0,-1 0 1 0 0,3 31-1 0 0,-3-18 14 0 0,-4 36-19 0 0,-1-69 290 0 0,0 1 1 0 0,0 0 0 0 0,0 0-1 0 0,0 0 1 0 0,0 0 0 0 0,0 0-1 0 0,-1 0 1 0 0,1 0 0 0 0,0 0-1 0 0,-1-1 1 0 0,1 1 0 0 0,-1 0-1 0 0,1 0 1 0 0,-1 0 0 0 0,1-1-1 0 0,-1 1 1 0 0,1 0 0 0 0,-1-1-1 0 0,0 1 1 0 0,1 0 0 0 0,-1-1-1 0 0,0 1 1 0 0,0-1 0 0 0,0 1-1 0 0,1-1 1 0 0,-1 1 0 0 0,0-1 0 0 0,0 0-1 0 0,0 1 1 0 0,0-1 0 0 0,0 0-1 0 0,0 0 1 0 0,1 0 0 0 0,-1 0-1 0 0,0 0 1 0 0,0 0 0 0 0,0 0-1 0 0,0 0 1 0 0,0 0 0 0 0,-1 0-1 0 0,-38-10-808 0 0,2-11 631 0 0,-24-10 1038 0 0,57 29-594 0 0,0 1 0 0 0,1-1 1 0 0,-1 1-1 0 0,0 0 0 0 0,0 0 0 0 0,1 0 0 0 0,-1 1 0 0 0,0-1 0 0 0,0 1 1 0 0,-9 1-1 0 0,12 0-174 0 0,-1 0 0 0 0,1 1 0 0 0,-1-1 1 0 0,1 0-1 0 0,0 1 0 0 0,-1-1 0 0 0,1 1 0 0 0,0 0 1 0 0,0-1-1 0 0,0 1 0 0 0,0 0 0 0 0,0 0 0 0 0,1 1 1 0 0,-1-1-1 0 0,1 0 0 0 0,-1 0 0 0 0,1 1 0 0 0,0-1 1 0 0,0 1-1 0 0,0-1 0 0 0,0 1 0 0 0,0 0 0 0 0,1-1 1 0 0,-1 1-1 0 0,1 0 0 0 0,0-1 0 0 0,0 1 0 0 0,0 5 1 0 0,0 4 99 0 0,0 0 1 0 0,1 0 0 0 0,0 0-1 0 0,1 0 1 0 0,3 14 0 0 0,-2-16-219 0 0,1 0 1 0 0,0 0-1 0 0,0 0 1 0 0,1 0-1 0 0,0-1 1 0 0,1 0-1 0 0,0 0 1 0 0,0 0-1 0 0,1-1 1 0 0,0 1-1 0 0,16 12 1 0 0,-17-16-338 0 0,0-1 0 0 0,0 0 1 0 0,0-1-1 0 0,0 1 1 0 0,1-1-1 0 0,-1 0 1 0 0,1-1-1 0 0,8 3 1 0 0,-9-4-288 0 0,1 0-1 0 0,-1 0 1 0 0,0-1 0 0 0,1 0 0 0 0,-1 0 0 0 0,1 0 0 0 0,-1-1 0 0 0,0 0 0 0 0,0 0-1 0 0,8-2 1 0 0,-8 0-26 0 0,0 0 0 0 0,-1 0 0 0 0,1 0 0 0 0,-1-1 0 0 0,1 0 0 0 0,-1 0 0 0 0,0 0 0 0 0,-1-1 0 0 0,1 1 0 0 0,-1-1 0 0 0,0 0 0 0 0,0-1 0 0 0,0 1 0 0 0,5-11 0 0 0,0-12-206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15:03:58.35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5.835"/>
    </inkml:context>
    <inkml:brush xml:id="br0">
      <inkml:brushProperty name="width" value="0.1" units="cm"/>
      <inkml:brushProperty name="height" value="0.1" units="cm"/>
    </inkml:brush>
  </inkml:definitions>
  <inkml:trace contextRef="#ctx0" brushRef="#br0">1 53 232 0 0,'0'0'1694'0'0,"0"31"11272"0"0,1 67-6461 0 0,1-70-6060 0 0,1 1 0 0 0,1-1 0 0 0,9 33 0 0 0,-5-33-368 0 0,-3-8-278 0 0,1 1 1 0 0,0-1 0 0 0,17 32 0 0 0,-23-51 183 0 0,0 0-1 0 0,1-1 0 0 0,-1 1 0 0 0,0 0 1 0 0,1 0-1 0 0,-1 0 0 0 0,1-1 0 0 0,-1 1 1 0 0,1 0-1 0 0,0-1 0 0 0,-1 1 0 0 0,1 0 1 0 0,0-1-1 0 0,-1 1 0 0 0,1-1 0 0 0,0 1 1 0 0,0-1-1 0 0,-1 1 0 0 0,1-1 0 0 0,0 1 1 0 0,0-1-1 0 0,0 0 0 0 0,0 0 0 0 0,-1 1 1 0 0,3-1-1 0 0,-2-1 43 0 0,1 1 1 0 0,-1-1-1 0 0,1 0 0 0 0,-1 0 1 0 0,0 0-1 0 0,1 0 0 0 0,-1 0 1 0 0,0 0-1 0 0,0 0 1 0 0,0-1-1 0 0,0 1 0 0 0,0 0 1 0 0,0 0-1 0 0,0-1 1 0 0,1-2-1 0 0,10-20 153 0 0,-1 0 0 0 0,-2-1-1 0 0,0 0 1 0 0,-2-1 0 0 0,8-41 0 0 0,4-16 676 0 0,-8 40-237 0 0,-5 17 255 0 0,1 0-1 0 0,2 1 0 0 0,18-42 0 0 0,-25 65-337 0 0,0 4-477 0 0,0 1 1 0 0,0-1-1 0 0,0 1 1 0 0,0 0-1 0 0,0 0 1 0 0,-1 0-1 0 0,1 0 0 0 0,-1 0 1 0 0,1 0-1 0 0,-1 0 1 0 0,-1 0-1 0 0,1 1 1 0 0,1 4-1 0 0,-1-1 55 0 0,17 64-1043 0 0,14 124 0 0 0,-25-146-1656 0 0,6 8-2986 0 0,3-27-4212 0 0,9-58-139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6.566"/>
    </inkml:context>
    <inkml:brush xml:id="br0">
      <inkml:brushProperty name="width" value="0.1" units="cm"/>
      <inkml:brushProperty name="height" value="0.1" units="cm"/>
    </inkml:brush>
  </inkml:definitions>
  <inkml:trace contextRef="#ctx0" brushRef="#br0">12 115 236 0 0,'7'23'19387'0'0,"-15"11"-18564"0"0,1-6 418 0 0,5 35 338 0 0,1-33-909 0 0,3 48 1 0 0,7-12-271 0 0,29 109 0 0 0,-32-196-403 0 0,-2 0 0 0 0,4-35 0 0 0,1-62-690 0 0,-1 47 143 0 0,-5 34 151 0 0,2 1-1 0 0,16-60 1 0 0,-16 78 488 0 0,0 1 0 0 0,2 0-1 0 0,0 1 1 0 0,1-1 0 0 0,1 1 0 0 0,0 1 0 0 0,15-19 0 0 0,-24 33-84 0 0,1 1 0 0 0,0-1 0 0 0,0 0 0 0 0,0 1 0 0 0,0-1 0 0 0,0 1 1 0 0,0 0-1 0 0,0-1 0 0 0,0 1 0 0 0,0 0 0 0 0,0 0 0 0 0,0-1 1 0 0,0 1-1 0 0,0 0 0 0 0,0 0 0 0 0,0 0 0 0 0,0 0 0 0 0,0 0 0 0 0,0 0 1 0 0,0 1-1 0 0,0-1 0 0 0,0 0 0 0 0,0 0 0 0 0,0 1 0 0 0,0-1 1 0 0,0 1-1 0 0,0-1 0 0 0,-1 1 0 0 0,1-1 0 0 0,0 1 0 0 0,0-1 0 0 0,1 3 1 0 0,30 24 277 0 0,-28-23-238 0 0,7 9-67 0 0,-1 0 0 0 0,0 0 1 0 0,-1 1-1 0 0,0 0 0 0 0,-1 1 1 0 0,-1 0-1 0 0,9 25 0 0 0,0 0-290 0 0,-7-17 150 0 0,-1 0-1 0 0,-2 1 0 0 0,0 0 1 0 0,-2 0-1 0 0,0 1 1 0 0,-2-1-1 0 0,-1 45 0 0 0,-2-57 1062 0 0,-5 8-3882 0 0,1-48-2780 0 0,8 8 4962 0 0,7-28 0 0 0,-3 16 461 0 0,10-75 821 0 0,-9 52 3234 0 0,20-71 0 0 0,-27 94 1893 0 0,-8 45-5337 0 0,3 2-795 0 0,0 1 1 0 0,0-1-1 0 0,2 1 1 0 0,-1-1-1 0 0,1 26 0 0 0,5 0-3926 0 0,7-6-3931 0 0,-9-33 7781 0 0,0 0-1 0 0,0 0 1 0 0,0-1-1 0 0,0 1 1 0 0,0 0-1 0 0,0-1 1 0 0,1 1-1 0 0,-1-1 1 0 0,1 0-1 0 0,-1 1 1 0 0,1-1-1 0 0,0 0 1 0 0,-1 0 0 0 0,3 1-1 0 0,4-1-623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7.419"/>
    </inkml:context>
    <inkml:brush xml:id="br0">
      <inkml:brushProperty name="width" value="0.1" units="cm"/>
      <inkml:brushProperty name="height" value="0.1" units="cm"/>
    </inkml:brush>
  </inkml:definitions>
  <inkml:trace contextRef="#ctx0" brushRef="#br0">151 190 180 0 0,'-35'-40'15777'0'0,"24"32"-13851"0"0,9 8-1583 0 0,1-1 1 0 0,0 1 0 0 0,0-1 0 0 0,0 1 0 0 0,-1 0 0 0 0,1-1 0 0 0,0 1 0 0 0,-1 0-1 0 0,1 0 1 0 0,0 0 0 0 0,0 0 0 0 0,-1 0 0 0 0,1 0 0 0 0,0 0 0 0 0,-3 1 0 0 0,2 0-428 0 0,0 0 1 0 0,0 0 0 0 0,0 0-1 0 0,0 0 1 0 0,0 1 0 0 0,0-1 0 0 0,0 0-1 0 0,0 1 1 0 0,1 0 0 0 0,-1-1 0 0 0,-2 4-1 0 0,-2 4 122 0 0,-1 1-1 0 0,1 0 0 0 0,1 1 1 0 0,-1-1-1 0 0,2 1 0 0 0,0 0 1 0 0,0 0-1 0 0,1 1 0 0 0,0-1 0 0 0,-1 14 1 0 0,2-10-21 0 0,1 0 1 0 0,0 1-1 0 0,1 0 1 0 0,0-1-1 0 0,2 1 1 0 0,-1-1 0 0 0,6 19-1 0 0,-5-27 3 0 0,1 0-1 0 0,-1 0 1 0 0,1-1 0 0 0,0 1-1 0 0,1-1 1 0 0,0 0 0 0 0,0 0-1 0 0,0 0 1 0 0,0 0 0 0 0,1-1-1 0 0,0 0 1 0 0,0 0 0 0 0,1 0-1 0 0,6 4 1 0 0,-9-7 9 0 0,0 0 1 0 0,0 0-1 0 0,1-1 1 0 0,-1 1-1 0 0,0-1 0 0 0,1 0 1 0 0,-1 0-1 0 0,1 0 1 0 0,-1 0-1 0 0,1-1 0 0 0,0 1 1 0 0,-1-1-1 0 0,1 0 1 0 0,-1 0-1 0 0,1-1 0 0 0,0 1 1 0 0,-1-1-1 0 0,1 1 1 0 0,-1-1-1 0 0,1 0 0 0 0,-1 0 1 0 0,1-1-1 0 0,-1 1 1 0 0,0-1-1 0 0,0 0 0 0 0,0 1 1 0 0,0-2-1 0 0,0 1 0 0 0,3-3 1 0 0,7-5-34 0 0,-1-1 0 0 0,-1 0 0 0 0,0-1 0 0 0,-1 0 0 0 0,0 0 0 0 0,0-1 0 0 0,-2-1-1 0 0,1 1 1 0 0,-2-2 0 0 0,0 1 0 0 0,-1-1 0 0 0,8-27 0 0 0,-10 26-31 0 0,0 4 4 0 0,0 0 0 0 0,-1 0 1 0 0,-1 0-1 0 0,0-1 0 0 0,-1 1 1 0 0,0 0-1 0 0,-1-1 0 0 0,0 1 1 0 0,-1-1-1 0 0,0 1 0 0 0,-1 0 1 0 0,0-1-1 0 0,-6-14 0 0 0,4 16-305 0 0,-1 0-1 0 0,0 0 1 0 0,-1 1-1 0 0,0 0 1 0 0,-14-18-1 0 0,18 24-40 0 0,-1 1 1 0 0,-1 0-1 0 0,1 0 1 0 0,0 0-1 0 0,-1 0 0 0 0,1 1 1 0 0,-1-1-1 0 0,0 1 0 0 0,0 0 1 0 0,0 0-1 0 0,0 0 0 0 0,0 1 1 0 0,-1 0-1 0 0,1-1 1 0 0,0 1-1 0 0,-1 1 0 0 0,1-1 1 0 0,-6 0-1 0 0,48 11-13839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7.842"/>
    </inkml:context>
    <inkml:brush xml:id="br0">
      <inkml:brushProperty name="width" value="0.1" units="cm"/>
      <inkml:brushProperty name="height" value="0.1" units="cm"/>
    </inkml:brush>
  </inkml:definitions>
  <inkml:trace contextRef="#ctx0" brushRef="#br0">1 214 184 0 0,'27'-9'22025'0'0,"-27"9"-21798"0"0,0 1 0 0 0,1-1 0 0 0,-1 2 1 0 0,15 51-1646 0 0,-11-33 3221 0 0,59 189-920 0 0,-60-202-932 0 0,0 1-1 0 0,0-1 1 0 0,1 1-1 0 0,0-1 1 0 0,0 0-1 0 0,1-1 0 0 0,9 12 1 0 0,-13-16 49 0 0,0-1 0 0 0,0 0-1 0 0,1 0 1 0 0,-1 0 0 0 0,0 0 0 0 0,0 0 0 0 0,1 0 0 0 0,-1 0-1 0 0,0-1 1 0 0,1 1 0 0 0,-1 0 0 0 0,1-1 0 0 0,-1 1 0 0 0,1-1-1 0 0,-1 1 1 0 0,1-1 0 0 0,-1 0 0 0 0,1 0 0 0 0,-1 0 0 0 0,1 0-1 0 0,0 0 1 0 0,-1 0 0 0 0,1 0 0 0 0,-1 0 0 0 0,1 0 0 0 0,-1-1-1 0 0,1 1 1 0 0,-1-1 0 0 0,1 1 0 0 0,-1-1 0 0 0,1 0 0 0 0,-1 1-1 0 0,0-1 1 0 0,1 0 0 0 0,-1 0 0 0 0,0 0 0 0 0,0 0 0 0 0,0 0-1 0 0,1 0 1 0 0,-1-1 0 0 0,0 1 0 0 0,0 0 0 0 0,-1 0-1 0 0,1-1 1 0 0,1-1 0 0 0,19-32-96 0 0,-2 0 0 0 0,-1-1 0 0 0,-2-1 0 0 0,-1 0 0 0 0,11-45 0 0 0,33-81 150 0 0,-41 116 245 0 0,-15 37-141 0 0,0 1 1 0 0,1-1-1 0 0,1 0 1 0 0,-1 1-1 0 0,1 0 1 0 0,8-11-1 0 0,-11 19 101 0 0,5 27 1308 0 0,2 6-713 0 0,-11 95 400 0 0,2 102-1264 0 0,8-117-5791 0 0,11-4-6919 0 0,-14-93 7613 0 0,4-14 1168 0 0,-1-6 2850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9.114"/>
    </inkml:context>
    <inkml:brush xml:id="br0">
      <inkml:brushProperty name="width" value="0.1" units="cm"/>
      <inkml:brushProperty name="height" value="0.1" units="cm"/>
    </inkml:brush>
  </inkml:definitions>
  <inkml:trace contextRef="#ctx0" brushRef="#br0">757 285 220 0 0,'9'-49'2999'0'0,"-7"31"111"0"0,-1 1 0 0 0,-2-31 0 0 0,0 38-1756 0 0,0 0 0 0 0,-1 1-1 0 0,0-1 1 0 0,0 0-1 0 0,-1 1 1 0 0,-6-12 0 0 0,7 16-918 0 0,-1 0 1 0 0,0 0 0 0 0,0 0 0 0 0,-1 1 0 0 0,0-1-1 0 0,-7-7 1 0 0,5 8-355 0 0,0 0 1 0 0,1 1-1 0 0,-2-1 0 0 0,1 1 0 0 0,0 0 0 0 0,-1 1 1 0 0,1 0-1 0 0,-1 0 0 0 0,0 0 0 0 0,1 1 0 0 0,-1 0 0 0 0,0 0 1 0 0,0 1-1 0 0,0 0 0 0 0,0 0 0 0 0,0 0 0 0 0,0 1 0 0 0,0 0 1 0 0,0 0-1 0 0,1 1 0 0 0,-13 4 0 0 0,-6 3-212 0 0,0 1 1 0 0,1 1-1 0 0,0 1 0 0 0,-31 21 1 0 0,18-7-25 0 0,1 2-1 0 0,1 1 1 0 0,2 1 0 0 0,-42 49 0 0 0,30-23-111 0 0,2 1 0 0 0,-38 67 0 0 0,78-120 155 0 0,0 1 1 0 0,1-1 0 0 0,-1 1 0 0 0,1 0-1 0 0,0 0 1 0 0,0 0 0 0 0,1 0 0 0 0,-1 1-1 0 0,1-1 1 0 0,1 0 0 0 0,-1 0 0 0 0,1 1 0 0 0,-1-1-1 0 0,1 1 1 0 0,1-1 0 0 0,-1 0 0 0 0,1 1-1 0 0,3 9 1 0 0,-2-10 14 0 0,1-1 0 0 0,-1 1 0 0 0,1 0 0 0 0,0-1 0 0 0,1 1 0 0 0,-1-1 0 0 0,1 0 0 0 0,0 0 0 0 0,0-1 0 0 0,0 1 0 0 0,1-1 0 0 0,-1 0 0 0 0,1 0 0 0 0,0 0 0 0 0,-1 0 1 0 0,1-1-1 0 0,10 3 0 0 0,18 5 9 0 0,0-1 1 0 0,1-2-1 0 0,36 3 1 0 0,53 12-41 0 0,-98-15 75 0 0,0 1 0 0 0,-1 1 1 0 0,0 1-1 0 0,-1 1 0 0 0,0 1 1 0 0,23 16-1 0 0,-38-23 65 0 0,1 1 0 0 0,-1 0 0 0 0,0 1 0 0 0,-1 0 0 0 0,0 0 1 0 0,0 0-1 0 0,0 1 0 0 0,-1 0 0 0 0,-1 1 0 0 0,1-1 0 0 0,-1 1 0 0 0,0 0 0 0 0,-1 0 0 0 0,0 1 0 0 0,-1-1 0 0 0,0 1 0 0 0,0 0 0 0 0,1 13 0 0 0,-2-8 156 0 0,0 1 0 0 0,-2 0-1 0 0,0 0 1 0 0,0 0 0 0 0,-2 0 0 0 0,0 0 0 0 0,-1-1-1 0 0,0 1 1 0 0,-1-1 0 0 0,-1 0 0 0 0,0 0-1 0 0,-13 25 1 0 0,-2-8-300 0 0,-1-1 0 0 0,-2-1 0 0 0,0-1 0 0 0,-2-1-1 0 0,-52 45 1 0 0,75-71-60 0 0,0-1-1 0 0,0 1 1 0 0,0-1-1 0 0,0 1 1 0 0,0-1-1 0 0,-1 0 1 0 0,1 0-1 0 0,-1 0 1 0 0,1 0-1 0 0,-1 0 1 0 0,-2 0-1 0 0,4 0-19 0 0,0-1 0 0 0,0 0 0 0 0,0 0 0 0 0,0 0-1 0 0,0 0 1 0 0,1-1 0 0 0,-1 1 0 0 0,0 0 0 0 0,0 0 0 0 0,0-1-1 0 0,0 1 1 0 0,0 0 0 0 0,1-1 0 0 0,-1 1 0 0 0,0 0 0 0 0,0-1-1 0 0,0 0 1 0 0,1 1 0 0 0,-1-1 0 0 0,0 1 0 0 0,1-1 0 0 0,-1 0-1 0 0,-1-2-275 0 0,1 0-1 0 0,-1 0 0 0 0,1 0 1 0 0,0 0-1 0 0,0 0 0 0 0,0 0 1 0 0,1-1-1 0 0,-1 1 0 0 0,1 0 1 0 0,0 0-1 0 0,0 0 0 0 0,0-1 1 0 0,0 1-1 0 0,0 0 0 0 0,1 0 1 0 0,1-4-1 0 0,21-92-4526 0 0,-7 39 3826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9.547"/>
    </inkml:context>
    <inkml:brush xml:id="br0">
      <inkml:brushProperty name="width" value="0.1" units="cm"/>
      <inkml:brushProperty name="height" value="0.1" units="cm"/>
    </inkml:brush>
  </inkml:definitions>
  <inkml:trace contextRef="#ctx0" brushRef="#br0">0 325 204 0 0,'36'-125'3293'0'0,"14"-67"11504"0"0,-48 184-13034 0 0,-2 16-976 0 0,-1 0-286 0 0,1-3 255 0 0,1-4-708 0 0,0-1 0 0 0,0 1 0 0 0,0 0 0 0 0,0 0 0 0 0,0-1 0 0 0,0 1 0 0 0,0 0 0 0 0,0 0 0 0 0,0 0-1 0 0,-1 0 1 0 0,1 0 0 0 0,0 0 0 0 0,-1 0 0 0 0,1 0 0 0 0,0 0 0 0 0,-1 1 0 0 0,0-1 0 0 0,1 0 0 0 0,0 2 0 0 0,7 25 307 0 0,61 414 2638 0 0,-43-234-2798 0 0,22 326-410 0 0,-34-325 141 0 0,-15-167 71 0 0,1-34 25 0 0,-1-1 1 0 0,1 0 0 0 0,0 1-1 0 0,0-1 1 0 0,1 1 0 0 0,0-1-1 0 0,1 0 1 0 0,4 14-1 0 0,-5-18 312 0 0,0-6-354 0 0,-1 1 0 0 0,1-1 0 0 0,0 1 0 0 0,0 0 0 0 0,0 0 0 0 0,0-1 0 0 0,1 1 0 0 0,-1 0 0 0 0,1 0 0 0 0,1-2 0 0 0,7-10-96 0 0,8-27-351 0 0,-2 0 1 0 0,16-64-1 0 0,3-8-361 0 0,-24 81 647 0 0,-3 7 196 0 0,2 1 0 0 0,0 0 0 0 0,24-41-1 0 0,-34 65-11 0 0,0 0 1 0 0,1-1-1 0 0,-1 1 0 0 0,0 0 0 0 0,1 0 0 0 0,-1-1 0 0 0,0 1 1 0 0,1 0-1 0 0,-1 0 0 0 0,0-1 0 0 0,1 1 0 0 0,-1 0 0 0 0,1 0 1 0 0,-1 0-1 0 0,1 0 0 0 0,-1 0 0 0 0,0 0 0 0 0,1 0 0 0 0,-1 0 1 0 0,1 0-1 0 0,-1 0 0 0 0,1 0 0 0 0,-1 0 0 0 0,0 0 0 0 0,1 0 1 0 0,-1 0-1 0 0,1 0 0 0 0,-1 0 0 0 0,1 0 0 0 0,-1 1 0 0 0,0-1 1 0 0,1 0-1 0 0,-1 0 0 0 0,0 1 0 0 0,1-1 0 0 0,-1 0 0 0 0,0 0 1 0 0,1 1-1 0 0,-1-1 0 0 0,0 0 0 0 0,1 1 0 0 0,-1-1 0 0 0,0 0 1 0 0,0 1-1 0 0,0-1 0 0 0,1 1 0 0 0,-1-1 0 0 0,0 0 0 0 0,0 1 1 0 0,0-1-1 0 0,0 1 0 0 0,0-1 0 0 0,0 0 0 0 0,1 2 0 0 0,10 24 289 0 0,-9-16-192 0 0,0 0 0 0 0,0 1 0 0 0,-1-1 0 0 0,-1 16 0 0 0,2 10-48 0 0,0 43-809 0 0,-2-55-586 0 0,0 0-1 0 0,7 43 1 0 0,-1-11-2128 0 0,-5-45 1858 0 0,-1-1 1 0 0,2 1-1 0 0,-1-1 0 0 0,1 1 0 0 0,1-1 0 0 0,6 18 0 0 0,-9-27 1435 0 0,1 0 0 0 0,-1 0 1 0 0,1 0-1 0 0,-1 0 0 0 0,1 0 0 0 0,-1 0 1 0 0,1 0-1 0 0,0 0 0 0 0,0-1 0 0 0,-1 1 1 0 0,1 0-1 0 0,0 0 0 0 0,0-1 0 0 0,0 1 1 0 0,0 0-1 0 0,0-1 0 0 0,0 1 0 0 0,0-1 1 0 0,0 1-1 0 0,0-1 0 0 0,0 1 0 0 0,0-1 1 0 0,0 0-1 0 0,2 1 0 0 0,7-4-850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1:43.960"/>
    </inkml:context>
    <inkml:brush xml:id="br0">
      <inkml:brushProperty name="width" value="0.1" units="cm"/>
      <inkml:brushProperty name="height" value="0.1" units="cm"/>
    </inkml:brush>
  </inkml:definitions>
  <inkml:trace contextRef="#ctx0" brushRef="#br0">117 335 368 0 0,'-8'0'2459'0'0,"-30"-1"8323"0"0,37 1-10483 0 0,0 0 1 0 0,0 0 0 0 0,0 0-1 0 0,0 0 1 0 0,0 0 0 0 0,0-1-1 0 0,0 1 1 0 0,1 0 0 0 0,-1 0-1 0 0,0-1 1 0 0,0 1 0 0 0,0-1-1 0 0,0 1 1 0 0,1-1 0 0 0,-5-2 1498 0 0,5 2-1499 0 0,-1 0 1 0 0,1 1 0 0 0,-1-1-1 0 0,1 0 1 0 0,-1 0 0 0 0,1 1-1 0 0,-1-1 1 0 0,1 0 0 0 0,0 0-1 0 0,-1-1 1 0 0,-30-46 4133 0 0,30 47-4385 0 0,0 1 0 0 0,0-1 0 0 0,0 0 0 0 0,0 1 0 0 0,0-1 0 0 0,0 0 0 0 0,0 0 0 0 0,0 1 0 0 0,0-1 0 0 0,1 0 0 0 0,-1 0 0 0 0,0 0 0 0 0,0 0 0 0 0,1 0 0 0 0,-1 0 0 0 0,1 0 0 0 0,-1 0 0 0 0,1 0 0 0 0,-1 0 0 0 0,1-1 0 0 0,0 1 0 0 0,0 0 0 0 0,-1 0 0 0 0,1 0 0 0 0,0 0 0 0 0,0-1 0 0 0,0 1 0 0 0,0 0 0 0 0,0 0 0 0 0,0 0 0 0 0,1-1 0 0 0,-1 1 0 0 0,0 0 0 0 0,1 0 0 0 0,-1 0 0 0 0,1 0 0 0 0,-1 0 0 0 0,1 0 0 0 0,-1 0 0 0 0,1 0 0 0 0,0 0 0 0 0,-1 0 0 0 0,1 0 0 0 0,0 0 0 0 0,0 0 0 0 0,0 0 0 0 0,1 0 0 0 0,7-8-128 0 0,1 0 0 0 0,0 1 0 0 0,20-12 1 0 0,-12 8 98 0 0,31-19-67 0 0,0 3 0 0 0,1 2-1 0 0,2 2 1 0 0,61-20-1 0 0,-108 42 17 0 0,-1 1 0 0 0,1-1-1 0 0,0 1 1 0 0,0 0-1 0 0,1 0 1 0 0,-1 0 0 0 0,0 1-1 0 0,0 0 1 0 0,0 0 0 0 0,0 0-1 0 0,0 1 1 0 0,1-1-1 0 0,-1 1 1 0 0,0 0 0 0 0,0 1-1 0 0,0-1 1 0 0,6 4 0 0 0,-8-3 20 0 0,0 0-1 0 0,0 1 1 0 0,0-1 0 0 0,0 1 0 0 0,0 0 0 0 0,0 0 0 0 0,-1 0 0 0 0,1 0 0 0 0,-1 0 0 0 0,0 0 0 0 0,0 1 0 0 0,0-1 0 0 0,-1 1 0 0 0,1 0 0 0 0,-1-1 0 0 0,0 1 0 0 0,0 0 0 0 0,0 0 0 0 0,0 0 0 0 0,-1-1 0 0 0,1 1 0 0 0,-1 0 0 0 0,-1 6 0 0 0,2 24 104 0 0,0-9-31 0 0,-1 0-1 0 0,-1 0 1 0 0,-1-1 0 0 0,-2 1 0 0 0,-10 43 0 0 0,1-9-63 0 0,11-46-85 0 0,0 0 0 0 0,-1 0 0 0 0,-7 19 0 0 0,9-29-30 0 0,0-1-1 0 0,0 1 1 0 0,0 0 0 0 0,0-1 0 0 0,0 1 0 0 0,0 0 0 0 0,1 0 0 0 0,-1 0 0 0 0,1-1 0 0 0,0 1 0 0 0,0 0 0 0 0,0 0-1 0 0,1 0 1 0 0,-1 0 0 0 0,0 0 0 0 0,1-1 0 0 0,0 1 0 0 0,0 0 0 0 0,0 0 0 0 0,0-1 0 0 0,0 1 0 0 0,0 0-1 0 0,1-1 1 0 0,2 4 0 0 0,-2-4-44 0 0,1 0 0 0 0,-1 0 0 0 0,1 0 0 0 0,0-1 0 0 0,0 1-1 0 0,0 0 1 0 0,0-1 0 0 0,0 0 0 0 0,0 0 0 0 0,0 0 0 0 0,0 0-1 0 0,0 0 1 0 0,0-1 0 0 0,1 1 0 0 0,-1-1 0 0 0,0 0 0 0 0,1 0-1 0 0,-1 0 1 0 0,0-1 0 0 0,0 1 0 0 0,1-1 0 0 0,2 0 0 0 0,27-8-202 0 0,56-21 1 0 0,-71 22 297 0 0,0 1-1 0 0,0 0 1 0 0,0 1-1 0 0,1 2 1 0 0,-1 0 0 0 0,1 0-1 0 0,0 2 1 0 0,1 0-1 0 0,36 3 1 0 0,-51 0 49 0 0,0 0-1 0 0,0 1 1 0 0,0 0-1 0 0,0 0 1 0 0,0 0 0 0 0,-1 0-1 0 0,1 1 1 0 0,-1 0 0 0 0,1 0-1 0 0,-1 0 1 0 0,0 0 0 0 0,0 1-1 0 0,-1-1 1 0 0,1 1 0 0 0,-1 0-1 0 0,1 0 1 0 0,-1 0 0 0 0,-1 1-1 0 0,1-1 1 0 0,-1 1 0 0 0,1 0-1 0 0,-1 0 1 0 0,-1-1 0 0 0,1 1-1 0 0,-1 0 1 0 0,2 8-1 0 0,2 13 40 0 0,-1 1-1 0 0,-2 0 0 0 0,0 48 0 0 0,-2-60-8 0 0,-2 7 29 0 0,0 0 1 0 0,-2-1-1 0 0,0 1 0 0 0,-2-1 1 0 0,0 0-1 0 0,-1 0 0 0 0,-1 0 0 0 0,-1-1 1 0 0,-1-1-1 0 0,-24 37 0 0 0,17-33-881 0 0,-37 39 0 0 0,26-36-3321 0 0,3-7-4678 0 0,24-31 3996 0 0,1-5 3745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1:44.433"/>
    </inkml:context>
    <inkml:brush xml:id="br0">
      <inkml:brushProperty name="width" value="0.1" units="cm"/>
      <inkml:brushProperty name="height" value="0.1" units="cm"/>
    </inkml:brush>
  </inkml:definitions>
  <inkml:trace contextRef="#ctx0" brushRef="#br0">11 104 332 0 0,'6'-20'526'0'0,"-2"-10"6049"0"0,4-14 4139 0 0,-8 35-7340 0 0,-6 20-2950 0 0,-14 145-972 0 0,19-145 542 0 0,0 0 1 0 0,1 0-1 0 0,0 0 1 0 0,0 0-1 0 0,2 0 1 0 0,-1 0 0 0 0,1 0-1 0 0,1-1 1 0 0,0 1-1 0 0,1 0 1 0 0,-1-1-1 0 0,2 0 1 0 0,0 0 0 0 0,0 0-1 0 0,1-1 1 0 0,0 0-1 0 0,0 0 1 0 0,1 0-1 0 0,0-1 1 0 0,1 0-1 0 0,0 0 1 0 0,0-1 0 0 0,1 0-1 0 0,0 0 1 0 0,14 7-1 0 0,-12-9 29 0 0,0-1 0 0 0,0 0 0 0 0,0 0 0 0 0,0-2 0 0 0,1 1 0 0 0,-1-1 0 0 0,1-1 0 0 0,15 0 0 0 0,7-2 129 0 0,52-10-1 0 0,-78 10-131 0 0,-6 0-25 0 0,0 1 0 0 0,1-1 0 0 0,-1 1-1 0 0,0 0 1 0 0,1 0 0 0 0,-1 0 0 0 0,0 0-1 0 0,1 0 1 0 0,-1 0 0 0 0,0 0 0 0 0,0 1 0 0 0,1-1-1 0 0,-1 1 1 0 0,0 0 0 0 0,0-1 0 0 0,0 1-1 0 0,0 0 1 0 0,1 0 0 0 0,-1 1 0 0 0,-1-1-1 0 0,1 0 1 0 0,0 1 0 0 0,0-1 0 0 0,0 1-1 0 0,1 2 1 0 0,-1 0 5 0 0,0 0-1 0 0,0 1 1 0 0,0-1 0 0 0,-1 1-1 0 0,0 0 1 0 0,0-1 0 0 0,0 1-1 0 0,-1 0 1 0 0,0-1 0 0 0,0 10-1 0 0,-1-4 44 0 0,0 0-1 0 0,-1 0 0 0 0,0 0 1 0 0,-1-1-1 0 0,0 1 0 0 0,0-1 1 0 0,-1 1-1 0 0,-8 14 0 0 0,-47 69-98 0 0,35-59-1064 0 0,-30 32 1 0 0,7-22-2532 0 0,-4-11-4003 0 0,48-32 7297 0 0,0 0 0 0 0,1-1-1 0 0,-1 1 1 0 0,0-1 0 0 0,1 1-1 0 0,-1-1 1 0 0,0 0 0 0 0,0 0-1 0 0,0 0 1 0 0,1 0 0 0 0,-1-1-1 0 0,0 1 1 0 0,0-1 0 0 0,1 1 0 0 0,-1-1-1 0 0,0 0 1 0 0,1 0 0 0 0,-1-1-1 0 0,1 1 1 0 0,-3-2 0 0 0,-15-13-490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1:44.765"/>
    </inkml:context>
    <inkml:brush xml:id="br0">
      <inkml:brushProperty name="width" value="0.1" units="cm"/>
      <inkml:brushProperty name="height" value="0.1" units="cm"/>
    </inkml:brush>
  </inkml:definitions>
  <inkml:trace contextRef="#ctx0" brushRef="#br0">1 592 172 0 0,'3'-2'6940'0'0,"13"-9"-620"0"0,-1-2-2744 0 0,27-25 1420 0 0,-28 27-4622 0 0,0 1 1 0 0,0 0-1 0 0,17-8 0 0 0,138-71 447 0 0,-2-6-3381 0 0,-3-5-4186 0 0,-6-7-4988 0 0,-109 65 9634 0 0,-8-4 1038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0.553"/>
    </inkml:context>
    <inkml:brush xml:id="br0">
      <inkml:brushProperty name="width" value="0.1" units="cm"/>
      <inkml:brushProperty name="height" value="0.1" units="cm"/>
    </inkml:brush>
  </inkml:definitions>
  <inkml:trace contextRef="#ctx0" brushRef="#br0">198 138 4 0 0,'-2'-18'2538'0'0,"-18"-36"7838"0"0,15 40-8797 0 0,2 9-585 0 0,1 0 0 0 0,0 0 0 0 0,1 0 0 0 0,-1 0 1 0 0,1 0-1 0 0,-3-17 6506 0 0,-4 31-7809 0 0,3 2 343 0 0,0 0-1 0 0,1 1 0 0 0,0 0 1 0 0,1 0-1 0 0,0 0 1 0 0,1 0-1 0 0,0 0 1 0 0,1 0-1 0 0,0 1 0 0 0,2 22 1 0 0,-3 30 271 0 0,-8 158 506 0 0,4-52-530 0 0,3-24-193 0 0,4-90-112 0 0,-11 95-1 0 0,-2-27-465 0 0,9-73-763 0 0,-11 53 1 0 0,3-45-866 0 0,8-36 211 0 0,-1-1 1 0 0,-8 24 0 0 0,7-23-1100 0 0,5-21 2130 0 0,-1 0 0 0 0,1-1 1 0 0,0 1-1 0 0,-1 0 0 0 0,0-1 0 0 0,0 1 0 0 0,0-1 1 0 0,0 1-1 0 0,0-1 0 0 0,0 1 0 0 0,0-1 1 0 0,-3 3-1 0 0,2-13-2484 0 0,1 4 3002 0 0,-8-18-154 0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1-21T16:16:21.362"/>
    </inkml:context>
    <inkml:brush xml:id="br0">
      <inkml:brushProperty name="width" value="0.05292" units="cm"/>
      <inkml:brushProperty name="height" value="0.05292" units="cm"/>
      <inkml:brushProperty name="color" value="#FF0000"/>
    </inkml:brush>
  </inkml:definitions>
  <inkml:trace contextRef="#ctx0" brushRef="#br0">5129 5843 164 0,'-5'-9'263'0,"3"3"18"0,-2 6-49 15,4 0-111-15,0-8-44 0,4 2-21 0,-2-3-7 16,3 9-4-16,-3-14-7 0,2 14-10 16,2-9-10-16,-2 3-8 0,-2-3-5 0,2 9-2 15,2-6-3-15,-6 6 0 0,5-8 1 16,-1 8 3-16,-4 0 3 0,2 0 2 15,-2 0 4-15,0 0 1 0,4 0 0 0,-2 0 3 16,-2 0 8-16,4 0 15 0,-4-9 12 0,6 9 18 16,-6 0 14-16,4-6 11 0,-1 6 1 15,1 0 5-15,-4-9 6 0,6 9 1 16,-6-5 9-16,4-4 10 0,0 9 9 0,-2-6 5 16,4-3 4-16,-6 1-4 0,5 2 0 15,1-3 3-15,-2 3 4 0,-2-2 19 0,2-1 9 16,-4 3-8-16,6 6-20 0,-2-9-30 0,-2 4-40 15,3 5-35-15,-1-9-18 0,-2 3-14 16,2 6-3-16,0 0-4 0,-2-9-1 0,-2 9-1 16,4 0-1-16,-4-8-1 0,2 8 2 15,-2 0-4-15,4 0 2 0,1 0 0 16,-3-6-1-16,4 6 1 0,-2 0 1 0,2-9-1 16,2 9 3-16,1-6 0 0,-1-2-1 15,-2 8 1-15,0-15-1 0,1 15 0 16,-1-9 3-16,2 3 3 0,-6 6 2 0,6-8 1 15,-5 2 0-15,3 6-4 0,2-9-4 16,0 9-3-16,-4-9-1 0,9 9-1 0,-5-5 1 16,2 5 0-16,-1-9 2 0,1 9-1 15,0-6 1-15,1 6 1 0,-5-9 0 0,4 9 0 16,1-5 0-16,-1-4 1 0,-2 9 0 16,2-9-1-16,1 3 1 0,-1-2-1 0,0 2-2 15,1-3 2-15,-1 0 0 0,3 4-1 16,-3-4 2-16,2 3 1 0,3-9 0 0,-3 7 2 15,3-1-1-15,-3 3-1 0,5-8 0 16,-1 5 0-16,-1 3 0 0,1-11-1 16,1 11 0-16,-1-9 1 0,1 7-2 0,-1-1 0 15,1-6-1-15,-1 10-1 0,5-10 0 0,-4 6 0 16,1 1-1-16,1 2-1 0,-3-9 2 16,3 7-1-16,-3 2 0 0,1-3 1 15,0-6 0-15,3 7 0 0,-3 2 1 0,-1-3 0 16,-1 0-1-16,-3 4 4 0,5-10-2 15,-3 6 2-15,-1 4-1 0,3-4 2 0,-1 0-2 16,1 3 1-16,-4-8 4 0,5 5 2 0,0 0 3 16,-3-5 2-16,3 8 2 0,-1-9-3 15,-3 7-1-15,3-1-3 0,1 3-2 16,-3-8-2-16,3 5-1 0,-5 3 0 0,5-3 0 16,-3 1-2-16,3 2 0 0,-1-9-1 15,1 7-3-15,-1-1-1 0,1 3 0 0,-1-3-1 16,1 4-2-16,-1-10 1 0,1 6 0 15,-3 1 1-15,3 2-1 0,-1-3 4 0,1 3-1 16,-3-2 0-16,-1 2-1 0,3-3 0 16,-5 0 0-16,1 3 1 0,3-2 0 0,-3 2 2 15,-2-3-2-15,5 0 2 0,-3 4-2 16,1-4 0-16,-3 3 1 0,4-3 0 16,-1 9 1-16,-3-14 0 0,2 14 0 0,3-9-1 15,-3 3 2-15,-1-2-1 0,3 2 1 16,-1-3-1-16,1 0 1 0,-2 4-1 0,1-4 3 15,1 3-2-15,-1-3 1 0,3 3 0 16,-1-2-1-16,-3-1-1 0,5 3 2 0,-1-8-2 16,3 5 0-16,-7 3-1 0,5-11 0 15,3 11 2-15,-3-9-4 0,2 7 2 0,-1-7-1 16,1 1-1-16,1 5-1 0,1-6 2 16,-2 1 2-16,1-1 5 0,1 7 3 0,2-7 1 15,-3 0 2-15,3 1-1 0,-4 5-4 16,6-5-2-16,-7-1 0 0,3 6-1 15,2-5 1-15,-3-1 0 0,1 1 0 0,2-9-1 16,-1 8 0-16,-1 0-1 0,2-2-1 16,-2 3-2-16,1-1 3 0,-1-8-2 0,0 8 0 15,-3 1 1-15,3-10 0 0,0 10 4 0,-3-1 6 16,3-8 6-16,-5 9 4 16,1-10 3-16,4 10 1 0,-3-9-2 0,-3 8-4 0,1-5-2 15,5 2-2-15,-5-2-4 0,1 2-1 16,-1-2-3-16,1 6-2 0,0-10-3 15,-1 10 2-15,1-10-3 0,-1 10 1 0,-1-1-2 16,-3-2 0-16,5-3-1 0,-7 5 0 16,2-2 3-16,5 2-1 0,-7 1 3 0,1-1-1 15,3 0 0-15,-2 1-2 0,-1-3 1 16,1-4 0-16,-2 7 5 0,1-10 5 0,1 10 0 16,-1-9 5-16,3 8-1 0,-4-8-4 15,3 8-4-15,-3-8-1 0,2 8-1 0,-1 1-4 16,-1-9 2-16,0 8-2 0,1 1 1 15,-1-10-3-15,-2 10 2 0,1-1-1 16,-1-2 0-16,0-3-1 0,0 5 1 0,1-2-1 16,-3 2-1-16,0-5 1 0,5 11 0 15,-5-6 2-15,0 1 0 0,-2-4 1 0,2 4-1 16,3-1 3-16,-7 1-3 0,4-1 0 0,-2 1-1 16,2 5-2-16,0-6 2 0,-2 1-2 15,1 5 3-15,1-5-1 0,-4-1 0 0,2 1-2 16,2 5-2-16,2-6-1 0,-1 1-1 15,-1 5 1-15,0-5 0 0,0-1 1 16,5 6 0-16,-5-5 0 0,4-1 0 0,0 7 2 16,1-7-2-16,1 0 1 0,3 1 0 15,-3-1-1-15,-2 7 1 0,5-7 1 16,-7 6 1-16,2-5-1 16,1 8 2-16,-1-3-1 0,-4 4 0 0,1-4-1 0,-3 9 2 0,2-9 0 15,2 3 0-15,-6 6-1 0,-2 0-1 0,6-8-1 16,-6 8 0-16,0 0-2 0,5 0 1 15,-5 0-3-15,0 0-2 0,0 0-1 16,0 0-1-16,4 0 0 0,-2 8 0 0,4-8 4 16,-2 0-1-16,0 6 4 15,2 3-1-15,1-9 2 0,-1 9-1 0,-2-9 2 0,2 5 0 16,-2 4-2-16,3-9 2 0,-1 6 0 0,0 3 0 16,2-4-2-16,-2 4 1 0,1-9 0 15,-1 9 1-15,4-3 0 0,0 2 0 0,-3-2 0 16,3 3 0-16,4 0 0 0,-5 5 0 15,1-8 0-15,0 3 0 0,3-3 0 0,1 2 4 16,-1 1-4-16,1-3 3 0,-1 8-1 16,1-5-1-16,-2-3-1 0,3 3 2 0,-3-1-2 15,3-2 1-15,-3 3-2 0,5 5-1 16,-3-5 1-16,-1-3 0 0,3 3 1 16,-3-4-1-16,5 10 2 0,-10-6-1 0,9-1-1 15,-1 7-2-15,-5-9 3 0,5 2-2 0,-1 7 0 16,1-6 2-16,-3-3 1 0,3 2-1 15,1 7 1-15,-3-6-1 0,-1-4 2 0,1 4-2 16,-1 6 3-16,1-10-1 0,-2 4 2 16,-1 0 0-16,1 5 1 0,-1-8 0 15,-1 3 1-15,4 0-1 0,-5-4 0 0,5 4 0 16,-2 6-1-16,-1-9-1 0,-1 2 0 0,7 1-1 16,-3-3-1-16,-6 3 2 0,9-4-1 15,-3 4-1-15,-1-3 0 0,1 3 1 16,-1-1-1-16,1-2 0 0,-1 3-1 0,1-9 2 15,-6 6-2-15,7 2 2 0,-5-8-2 16,3 9-2-16,-3-9 0 0,0 6 2 0,3 3-1 16,-3-9 0-16,0 0 1 0,1 5 0 15,-5 4 0-15,6-9 0 0,-1 6 0 16,-3-6-2-16,0 9 4 0,2-9-2 0,-3 8-2 16,3-8 2-16,-4 6 0 0,2-6 2 0,3 9-2 15,-5-9 0-15,0 6 1 0,0-6-1 16,1 8 1-16,1-8-1 0,-2 9 0 15,0-3 2-15,0-6-2 0,3 9 0 0,-3-9 2 16,0 0-1-16,0 6 2 0,1 2 5 16,3-8 7-16,-2 0 1 0,-6 6 3 0,4 3-1 15,3-9-5-15,-7 0-4 0,4 9 0 0,2-9-3 16,-2 5-1-16,-1-5-1 0,1 9 0 16,-4-9-4-16,6 6 2 0,-6-6-1 0,4 9 2 15,-2-9-3-15,1 5 2 16,-3-5 1-16,4 9 0 0,-2-9-3 0,-4 0 3 15,6 9-2-15,-6-9-1 0,8 0 2 16,-8 0-2-16,3 0 0 0,-3 6 1 0,4-6 0 16,-2 0-1-16,-2 0 0 0,0 8 1 0,4-8 1 15,-4 0-2-15,0 0 0 0,4 0 0 16,-4 0 2-16,2 0-2 0,-2 0 0 0,0 0 0 16,4 6 2-16,-4-6-2 0,2 0 0 15,-2 0 0-15,4 0-1 16,1 0 0-16,-3 9 2 0,-2-9 0 0,4 0 1 0,-2 0 0 15,2 0 0-15,0 0-2 0,-2 0 2 16,-2 0-1-16,4 0 1 0,0 0-1 16,-2 0 3-16,3 0-1 0,-3 0 0 0,2 0-1 0,0-9 0 15,-2 9-1-15,4 0 0 0,-2 0 1 16,3-6-1-16,-3 6-1 0,2 0-1 0,0 0 2 16,-2-8-2-16,2 8 1 0,1-6 0 15,3 6 1-15,-4 0-2 0,-2-9 1 16,2 9 1-16,5 0 0 0,-5-9 0 0,-2 4-1 15,7 5 0-15,-5-9 0 0,0 3 0 16,4 6 0-16,-4-9 2 0,5 4-2 0,-1-4-2 16,-4 9 4-16,5-15-2 0,-5 15 0 15,4-14 1-15,-4 14 0 0,5-9 2 0,-1-6-3 16,-4 7 2-16,0 2-1 0,5-9 0 16,-3 7 1-16,0-7-1 0,-4 6 1 0,7-5 1 15,-5 8 0-15,4-11 1 0,-3 11-2 16,3-9 1-16,-4-2-3 0,4 11 3 15,-3-8-2-15,3-1-1 0,-4 6 2 0,2-5-1 16,-1 5 1-16,-1 3-1 0,0-8 1 16,0 5 2-16,-2 0 0 0,3 3 0 0,1-8 0 15,-6 5 0-15,2 0 1 0,-2 4-1 16,2-10 0-16,0 6 0 0,-2 4-1 0,-2-13 0 16,5 12 0-16,-3-8-1 0,-2 5 1 15,0 3 1-15,0-3 0 0,0-5 0 0,0 5 0 16,0-5-2-16,0 5 0 0,0 3-2 15,0-8 0-15,0 5 1 0,0 3 7 0,0-3 5 16,0 1 3-16,-2 2 4 0,2-9-2 16,0 7-3-16,0-1-5 0,-5 3-3 0,5-8-3 15,0 5-1-15,0 3-2 0,0-3-2 0,0 1 1 16,0 2 2-16,0-9-2 0,0 6 1 16,0 4 1-16,0-4-2 0,0 0-1 15,0 3 0-15,0-8-1 0,5 5-2 0,-3 0 4 16,2 4-2-16,-4-10 0 0,6 6 0 15,-2-5 0-15,2 5-1 0,1 3 0 0,1-8 2 16,-6-1-2-16,8 6 2 0,-4-5 1 16,1-1-2-16,3 7 0 0,-2-7 0 0,-2 6 2 15,1 4-1-15,-1-10 1 0,0 6 3 0,2 9-2 16,-2-8-4-16,1 2 2 0,3-3-1 16,0 3-1-16,1-2-1 0,-3-1 3 0,2 3-1 15,1 6 1-15,3-9 0 0,-6 4 1 16,3 5 0-16,3-9 0 0,-1 9-1 15,-3-6 1-15,6 6 0 0,-3-9 0 0,1 9-1 16,-1-8 0-16,3 8 2 0,3-6-2 0,-7-3 1 16,5 9 2-16,-1-6-1 0,1 6-2 15,-1-9 0-15,1 4 1 0,-3 5-3 16,-1-9 1-16,3 9 2 0,-1-9 0 0,-3 9 0 16,5-6 0-16,-3 6-2 0,-1 0 1 0,3 0-1 15,-1-8 0-15,-3 8 2 0,5 0-1 16,-1 0 1-16,1-6 0 0,-1 6 0 0,1 0 0 15,-1 0-2-15,1 0 4 0,-3 0-2 16,3 0 1-16,-1-9-1 0,1 9-1 16,-1 0 2-16,1 0-1 0,4 0 0 0,-5 0 2 15,1-9 0-15,-1 9-1 0,5 0-1 0,-2-5 2 16,-1 5 0-16,1 0 3 0,1-9-3 16,1 3 0-16,-2 6 3 0,5-9-4 15,-7 4-1-15,2-4-1 0,1 0 1 0,-3 3-1 16,6-2-2-16,-7 2 3 0,1-3-1 0,3-5 1 15,-3 5 0-15,4 3 0 0,-1-9-2 16,-3 7 4-16,1-1-4 0,3-6 1 0,-4 10 0 16,5-10 1-16,-5-2 0 0,3 11 0 0,-3-9 0 15,0-2 0-15,3 2 0 16,-3 10 0-16,3-10 0 0,-7 6 0 0,3-5 0 0,5-1 1 16,-4 1 2-16,-1 5-2 0,5-6 3 15,-9 1-3-15,5 5 2 0,-1-5-2 16,1-1 5-16,-1 1-4 0,1 5 2 0,-3-6-1 15,-1 1-2-15,3 5-1 0,1-5-1 0,-3-1 2 16,-1 6-2-16,3-5 1 0,-5 5 1 16,3-6 1-16,-2 1 0 0,1 8 1 0,-3-11 0 15,5 11 0-15,-5-9 1 0,-2 7-1 0,3-7 2 16,-1 1-3-16,0-1 0 0,1-2-1 16,-5-4-1-16,6 7-3 0,-1-4 2 0,-3 4 0 15,0-1 1-15,2 1-1 0,-3-10 1 16,3 10-1-16,0-1 0 0,1 1-1 0,-1-4 2 15,-4 4-2-15,7-7 2 0,-5 13-2 0,2-7 1 16,-2 1 1-16,7-1 1 0,-5-2 0 16,3 2 0-16,1 1-1 0,-1-1 2 0,-1 1-2 15,-2-10-2-15,5 10 2 0,-5-1 0 16,-2 7 0-16,3-7 2 0,-1 6 2 0,0-5-1 16,-3 8 2-16,3-12-4 0,0 13 2 15,-4-10-3-15,5 6 2 0,-5 4 0 0,0-4 0 16,2 0 1-16,-6 3-1 0,5-2 1 0,-3 2 0 15,2 6 0-15,-2-9 0 0,-2 9-2 0,2-9 1 16,0 4-1-16,-1 5 0 0,-3-9 2 16,4 3 1-16,0 6 2 0,-4 0 0 0,0 0-1 15,2-9-1-15,-2 9 0 0,0-6-2 0,0 6 1 16,0-8-1-16,0 8-1 0,0 0 1 16,4-9 0-16,-4 9 0 0,0-6-1 0,0 6-1 15,0 0 0-15,0 0-1 0,0 0-1 16,0-8 4-16,0 8-1 0,0 0-1 0,2 0-1 15,-2 0-1-15,0 0 0 0,0 0-3 0,0 0 2 16,0 0 0-16,0 0 2 0,0 0-2 0,0 0 0 16,0 0-2-16,0 0-2 0,0 0-2 15,0 0 2-15,0 0 2 0,0 0 0 0,0 0 1 16,0 0 1-16,4 0 0 0,-4 0-1 16,0 0 0-16,0 0 2 0,0 0-1 0,0 0-1 15,0 0-1-15,0 0 3 0,6 8-1 0,-6-8 2 16,7 0 1-16,-3 0 1 0,2 0-1 15,0 0 0-15,2 6 0 0,-1-6-3 0,-1 0 3 16,0 9-2-16,-2-9 2 0,6 0-1 16,-3 8-1-16,-1-8 1 0,2 6 0 0,0 3-2 15,1-9 3-15,-3 6-1 0,0 3-1 0,0-4 1 16,5 4 1-16,-5-9-2 0,4 9 0 16,-4 5 1-16,5-8 1 0,-1 3-1 0,0 0 1 15,1-4 0-15,1 10 0 0,-2-6-1 16,1 5 0-16,1-5-2 0,-1 5 2 15,-1 1-1-15,2-6 0 0,3 11 0 0,-3-5-1 0,-2 2 2 16,1 3-1-16,5 4 1 0,-1-10 1 0,-7 9 0 16,7 1 1-16,-3-4 1 0,-2 3-2 15,5 1 0-15,-3-1 0 0,1 6 0 0,5-15 0 16,-5 10 0-16,3-1 1 0,1-3-1 16,-1 4 1-16,5-1 1 0,-3-9 2 0,1 1-3 15,-2 8 3-15,1-8-3 0,-1-1 0 0,-1 1-3 16,1 2-1-16,1-2 1 0,-5-1 0 15,3 1-2-15,-1-1 2 0,1 1 2 16,-3 2 0-16,-1-2 0 0,-1-1 1 0,-1 10 0 16,0-10-1-16,3 1-1 0,-3-1 0 0,-4 1-1 15,2-7 1-15,-1 7 0 0,-1-6 1 16,-2-4 0-16,-2 4 2 0,2-9 0 0,-4 0-2 16,4 6 4-16,-4-6-2 0,2 0 0 15,-2 0-1-15,0 0 3 0,0 0 0 0,0 0 0 16,-2 0 1-16,2 0 3 0,0-6 0 15,0 6-22-15,0 0-40 0,0-9-68 0,0 9-137 16,2-5-293-16,-2-4-335 0,0-6-120 16,7-8-6-16,-3 9 102 0,2-10 278 0</inkml:trace>
  <inkml:trace contextRef="#ctx0" brushRef="#br0" timeOffset="2555.96">5391 1637 63 0,'-16'0'600'0,"-1"0"194"15,-10-9 112-15,0 0 59 0,4-5-325 0,3 8-206 16,-3-3-172-16,2-5-89 0,3 5-47 16,1-6-29-16,-3 9-21 0,5-2-16 0,-1-7-19 15,3 6-10-15,3 4-9 0,0-4-8 16,-1 9-6-16,-1-6 0 0,1 6-6 0,1 0-2 15,2 6-8-15,-7 8 1 0,-1 10-6 0,-1 5-1 16,-3 17 2-16,-3 7-2 0,0 14-6 0,-4 8-3 16,-4 15-6-16,2 0-3 15,-4 15 1-15,0 0 6 0,-2 8 5 0,2 6 8 0,4 0 5 16,4 3 3-16,0-2 0 0,7-16 3 16,5 10-2-16,9-24 2 0,4 0 1 0,4-23-1 15,7-9-4-15,5-3-1 0,5-11-1 16,6-15-1-16,2 3 1 0,4-12 3 0,8-2 3 15,-6-4 1-15,9-14 3 0,-1 0 1 16,5-9 2-16,-3-5 2 0,7-15 1 0,0-9-2 16,1-9-1-16,1-5-2 0,6-6-7 15,-4-3-17-15,-2-6-27 0,-5-9-42 0,3 1-90 16,-11-6-138-16,0-10-224 0,-7 1-248 16,-8 0-84-16,-3-9 30 0,-12 3 115 0,-1 6 229 15</inkml:trace>
  <inkml:trace contextRef="#ctx0" brushRef="#br0" timeOffset="3042.4">5391 901 244 0,'-19'6'592'0,"-5"3"140"0,-3-4 138 0,4 4-71 15,2 0-235-15,5-3-169 0,5 2-135 16,5-2-135-16,0 12-70 0,6 2-34 0,4 12-16 0,4 12-6 15,7 2-3-15,8 21 4 0,4 0-2 0,6 8 0 16,4 16 0-16,6 4-1 0,1 4 0 16,1 6 5-16,3 0 2 0,1-1 0 0,1-5-4 15,-3-9-1-15,-3 0-7 0,-5-17-5 16,-2-12 1-16,-4 0 4 0,-2-17 1 0,-8 2 7 16,0-17 0-16,-2 9 3 0,-5-15-2 15,-6 6-2-15,-3-14-2 0,-1-1 3 0,-2-5 10 16,-4-9 14-16,0 0 20 0,4 0 11 15,-8 0 9-15,4-14-9 0,-4-10-10 0,2-5-18 16,-2-17-15-16,0-12-11 0,8-3-4 16,-4-6-3-16,6-9-1 0,2 1 2 0,5-1 2 15,-1 0 2-15,4 10 1 0,5 7-1 0,-4 7-2 16,3 6 0-16,-3 17-4 0,-1 5 1 16,-3 1-2-16,-3 17 2 0,7-2-1 0,-3 16 1 15,3 7 1-15,-1 8 6 0,5 12 5 0,-2 11 4 16,1 15 3-16,3-2 1 0,-2 16-4 15,-1-8-1-15,-1 0-4 0,-3-6-1 0,1 0 1 16,-1-9-5-16,-1 1-11 0,-3-16-10 0,-1 1-16 16,-5-9-23-16,4 0-37 0,-6-5-60 15,0-1-92-15,-8-9-149 0,0 1-214 16,-2-6-167-16,-6-9-22 0,-3-15 59 0,-1-8 143 16,-1-9 226-16</inkml:trace>
  <inkml:trace contextRef="#ctx0" brushRef="#br0" timeOffset="3267.14">6472 1703 265 0,'19'-14'700'0,"-9"5"181"16,-4 0 84-16,-2 9-97 0,1 0-277 15,-3-5-263-15,-2 5-178 0,4 5-84 16,-2-5-37-16,6 0-17 0,-2 9-5 0,7 0-2 16,3-3 3-16,5 17 0 0,2-8 0 0,1 14 1 15,-1 3 1-15,0-3-1 0,2 0 2 16,-7 8-1-16,7-5 0 0,-8-2-9 0,1-1-14 15,-1-6-22-15,-1 0-28 0,-1-3-38 0,-3-2-54 16,3-12-66-16,-3 2-77 0,-2-8-118 16,1 0-129-16,-5-8-110 0,4-7-52 0,1 1 39 15,-5-15 115-15,0 5 157 0</inkml:trace>
  <inkml:trace contextRef="#ctx0" brushRef="#br0" timeOffset="3666.79">7061 1509 354 0,'6'-9'565'0,"-1"3"143"0,-5 6 149 15,0-9-146-15,0 9-138 0,4 9-126 0,-2-9-130 16,-2 6-142-16,6 8-84 0,-2 10-40 0,9 14-16 16,-3-9-8-16,6 17-8 0,1-2-5 15,4 2-4-15,-1-2-2 0,-1 2-2 0,6 7 2 16,-3-16 0-16,1 1-3 0,-6-9 0 0,3 0-3 16,-3-5-2-16,-3-1-2 0,-1-9-3 15,-7-8-4-15,0 3-1 0,-2 0 0 0,-4-9 1 16,4 0 8-16,-4 0 2 0,-4-9 2 15,0-6-1-15,2 1-3 0,-2-24-3 0,-2 0 0 16,2-14-3-16,-3 0-3 0,5-18-2 16,-2-3 0-16,0 3-1 0,4-2 3 0,0-4 5 15,4 9 4-15,2 6 4 0,1 9 4 16,3 14 4-16,0 0 3 0,5 9-2 0,-7 15-1 16,2-4-3-16,1 4-5 0,1 8-4 0,3 6 0 15,1 0 0-15,7 6 2 0,-2 8 1 0,5 4 2 16,3 2 1-16,-2 3 2 0,4 6-1 15,-2 9-3-15,-2 0-1 0,0 9-1 0,0-4-3 16,-4 4-2-16,1 5-10 0,-5 0-16 16,2-14-19-16,-9 6-26 0,5-6-32 0,-9-1-43 15,-2-8-49-15,-4-5-71 0,2-10-101 0,-8 1-136 16,2-7-111-16,-4-8-86 0,-2-8 26 16,-5-7 98-16,3-8 154 0</inkml:trace>
  <inkml:trace contextRef="#ctx0" brushRef="#br0" timeOffset="4101.12">7876 1448 285 0,'16'-38'409'0,"-3"9"70"0,3 0 60 0,1-3-115 16,-1 8 14-16,5 4 65 0,-5-3 4 16,5 0-43-16,-2-1-76 0,8 4-118 0,0-12-131 15,-1 12-69-15,5-4-35 0,-2 1-19 0,4 9-8 16,0-1-4-16,1 1-2 0,3-1-2 0,-4 15-4 16,0 0 1-16,2 6-2 0,-2 8 0 15,-4 10-2-15,4 13 0 0,-6 1-4 0,-2 6-1 16,-7 2 0-16,-1 7-2 0,-3-10 3 0,-7 4 2 15,-1 5 0-15,-6-8 0 0,0 2 4 16,0 7 1-16,-6-16 2 0,1 7 0 0,5-12 2 16,-6-12 2-16,2 4 0 0,-2-10 3 0,0-5-1 15,2 5 5-15,2-14 0 0,-3 9 2 16,-1-9-2-16,-4 0 1 0,4 0-2 0,-9-9-3 16,3 1-4-16,-9-7-6 0,5-5-9 0,-3-4-8 15,2-13-6-15,-7 8-4 0,5-9 5 16,-2 0 4-16,1 0 5 0,1 9 7 0,0-3 9 15,7 18 6-15,2 5 5 0,-1 3 1 0,3 6 0 16,0 6-2-16,2 11 0 0,2 12 2 16,-3 0 7-16,5 18 7 0,2 11 3 0,2 12 0 15,2 3-1-15,3 2-4 0,7-14-7 0,-6 0-7 16,9-17-4-16,4-6-4 0,6-9-3 16,4-6 0-16,4-9 1 0,2-5-1 0,6-18 2 15,5 4 0-15,-7-19-6 16,7-8-20-16,-1-2-39 15,-1-13-115-15,1-14-217 0,-7-12-348 16,-1-2-146-16,-8-15-30 0,-8 0 80 0,-3-1 201 0</inkml:trace>
  <inkml:trace contextRef="#ctx0" brushRef="#br0" timeOffset="5893.42">13411 1727 138 0,'11'0'296'15,"-5"0"18"-15,0 0-7 0,5-9-132 0,-5 9-69 0,2 0-27 16,-2 0-3-16,0-9 11 0,1 9 1 0,3 0 9 16,-4-6 4-16,4 6 10 0,-3-8 1 15,3 8-3-15,-4-6-9 0,5 6-6 0,-3 0-11 16,0 0-8-16,2-9-4 0,-3 9 4 15,3 0-2-15,0 0 2 0,5-9 1 0,-7 9-1 16,7-5-8-16,-3 5-7 0,-2 0-12 0,5 0-6 16,-3-9-2-16,1 9 5 0,-3-6 12 15,4 6 25-15,-1-9 30 0,3 4 42 0,1 5 26 16,-1-9-1-16,1 0-16 0,4 3-33 0,1-2-49 16,-1 2-35-16,2-3-21 0,-3-5-9 0,3-1-4 15,4 0-3-15,-2 7-1 0,-7-16 3 16,5 4-1-16,-4 3 1 0,-1 2 3 0,-1-8 3 15,-1 8 5-15,-1-5 5 0,-3 3 7 16,-1-4 6-16,3-2 3 0,-6 8 2 0,3-8 1 16,-5 0 0-16,2 3-5 0,-2-4-1 0,-1 1-6 15,-3 0-4-15,4 2-2 0,-6-2 0 0,4-6-3 16,-4 6-1-16,0 0 0 0,0-1-2 16,0 4-3-16,-4-3 1 0,4 0-2 0,-2 8 0 15,-2-8-1-15,2-1-3 0,2 4-5 0,-9 6-1 16,9-10-3-16,-6-8-1 0,6 12 2 15,-4-12-1-15,2 3 4 0,-2 0 0 0,4-3-3 16,-2 3 2-16,2 0-1 0,0-9 0 0,-4 0 2 16,4 9-1-16,0-9 0 0,0 1 2 15,4 7 2-15,-4-7 0 0,2 5 1 0,-2 3-2 16,0 0-3-16,0-3-4 0,0 3-1 16,0-1-4-16,0 7-2 0,0-6 0 0,-2-9-2 15,-2 6-3-15,-1 12 0 0,5-12-3 16,0 12-2-16,-2 20-13 0,2 0-16 0,2 0-22 15,-2 0-26-15,5 0-28 0,1 0-23 16,4 0-40-16,5 0-60 0,-3 0-100 16,0 0-131-16,9 0-216 0,-4 0-104 0,5 0 8 15,-5 0 95-15,8 0 151 0</inkml:trace>
  <inkml:trace contextRef="#ctx0" brushRef="#br0" timeOffset="7324.54">15474 2814 406 0,'15'-9'610'0,"-9"9"166"16,0-9 121-16,-2-5-188 0,3 8-152 0,-1-8-128 15,0-10-144-15,4 1-108 0,5 0-58 0,1-6-37 16,3-9-24-16,2-6-17 0,1 7-11 16,9-16-10-16,-2 7-7 0,9-7-8 0,1 1-2 15,2 0-1-15,3-1 0 0,1-8 0 16,-2 9-14-16,5-6-24 0,-2 11-31 0,-5-5-43 16,-2 0-72-16,2-1-97 0,-7 1-151 0,-6 0-224 15,-5 5-168-15,-2 9-22 0,-5 4 68 16,-5 2 155-16,-5 3 243 0</inkml:trace>
  <inkml:trace contextRef="#ctx0" brushRef="#br0" timeOffset="7732.22">15179 1994 153 0,'-17'9'555'0,"3"0"186"16,8-9 147-16,-1 0-18 0,3 0-241 15,4 0-170-15,4-9-182 0,3 0-143 0,5 3-69 16,9-17-34-16,10 0-10 0,2-6-7 16,10-9-4-16,7 0-2 0,6-5-5 0,10 5-3 15,4-9-3-15,7 4 3 0,1-10 0 0,5 7 4 16,-1 2 4-16,9-8-1 0,-2 5 2 15,4 4-1-15,-2-4 3 0,-2 4-1 0,-2 5 2 16,0 0-1-16,-7 0-3 0,-5 9-4 0,-9 0-4 16,-4 6-4-16,-8 8-3 0,-5 7-2 0,-11 8 2 15,-5 14 0-15,-6 1 1 0,-11 17 3 16,-6 5 2-16,-5 7 0 0,-10 8 1 0,-7 15-2 16,-9 3 1-16,-6 3-2 0,1 11 0 15,-1-8 1-15,-2 14 2 0,-2-9-6 0,4-5-21 16,0-9-39-16,4-1-87 0,1 1-143 0,-1-6-235 15,-2 0-253-15,-2-8-84 0,4-1 28 16,-3-14 119-16,-3 0 229 0</inkml:trace>
  <inkml:trace contextRef="#ctx0" brushRef="#br0" timeOffset="8480.2">15685 3218 36 0,'13'29'652'0,"-7"-20"194"16,-6 5 89-16,0-5 37 0,-2 6-318 0,2 14-307 15,0 0-191-15,2 17-87 0,-2 6-33 16,4 10-16-16,2-4-6 0,5 3 2 0,-1 6-1 16,0-1-2-16,3 10-1 0,3-9-2 15,-5 3-1-15,3-4-6 0,-8-13-7 0,-4-10-7 16,-2-5-5-16,0 0-5 15,-6-9 0-15,-4-6 5 0,1 1 4 0,-9-10 5 16,1-5 3-16,1-9 4 0,-3 0 0 0,-1 0 2 16,-3-18-4-16,-2-2 1 0,6-12-6 15,-5-12 2-15,1-8-3 0,2-9 4 0,-2-6 0 16,1 0 5-16,1-8 1 0,4-7 1 16,7-8-1-16,0 0 3 0,4 0-1 0,6 0 0 15,6 0 9-15,4 6 4 0,5 11 1 16,3-3 1-16,3 9-2 0,2 15-6 15,3-3-6-15,-1 11-4 0,2 1-1 0,-4 5 0 0,0 6 0 16,-1 12 0-16,-1-4 2 0,0 16-1 16,-3-7-2-16,-1 15-7 0,1 0-8 15,-5 0-10-15,-1 9-6 0,-1-9-5 0,-5 14 4 16,2-8 6-16,-6 12 8 0,-2-4 9 16,-6 6 6-16,-4 12 2 0,-7-3 2 0,-2 9 0 15,-5 6 3-15,1 11 5 0,-8 3 12 16,6 3 5-16,-6 15 7 0,4-3 1 0,0 11-3 15,0-3-4-15,9 4-1 0,1-4-2 16,7 0 1-16,6-11-4 0,8 3-6 0,2-12-5 16,7 0-5-16,3-9-5 0,5-8-1 15,6-6 1-15,0-1 2 0,2-13 2 16,6-10 4-16,0 1 2 0,-2-7 2 0,10-8 1 16,-1-8 1-16,1-16 2 15,2 4-6-15,3-18-2 0,-2 0-9 0,1-8-19 0,3-6-29 0,-7-6-63 16,-2 5-113-16,-5-17-189 0,-5 4-242 15,-9-1-176-15,5-9-32 0,-10-5 74 16,-1-4 173-16,1 4 251 0</inkml:trace>
  <inkml:trace contextRef="#ctx0" brushRef="#br0" timeOffset="8948.44">16504 2895 357 0,'-8'9'535'15,"-7"-3"91"-15,3 3 63 0,1-4-192 0,1 4-122 16,0 6-64-16,8-1-33 0,-2 1-33 15,-1 8-35-15,5 0-39 0,9 6-49 16,-7 9-50-16,8-9-28 0,2 9-13 0,3-6-10 16,1 6-7-16,-3-9-5 0,5 9-3 0,-1-9-3 15,0 0-1-15,-5-6-2 0,5 0 0 16,-3 0 0-16,-2-8 0 0,3-1 1 0,1-5 1 16,-7-3 1-16,5-6-1 0,-4 9 1 15,3-18 2-15,1 9 1 0,-5-15 8 16,1 7 5-16,4-7 8 0,-1 1 5 0,-3-15 4 15,3-3-5-15,-3 3-5 0,0-15-8 16,5 6-6-16,-7-8-2 0,2 2-5 0,1-8-3 16,-5-1-3-16,2 1-3 0,0 6 1 15,-3-7 0-15,-1 10 0 0,-2 5 3 0,2 0 1 16,-2 15 9-16,-2 8 7 0,0 1 8 16,0 5 4-16,0 9 1 0,0 0-9 0,0 0-10 15,0 0-10-15,0 15-6 0,0 17-3 0,4-3 2 16,-4 8 2-16,0 7 2 0,4 3 2 15,2 5 2-15,-1-9 1 0,3 4 1 16,2-9 1-16,-4 5 1 0,5-5-2 0,-1-9 0 16,-4 3-3-16,5-11-4 0,-5 2 2 15,4-9-1-15,-4 1 1 0,-2 2-5 0,3-11-4 16,-1-6-9-16,4 0-17 0,-2 0-24 0,1-14-51 16,1-1-85-16,-4-14-125 0,5-9-188 15,-3-8-181-15,-2 2-114 0,4-17 14 16,-8-6 99-16,9 0 189 0</inkml:trace>
  <inkml:trace contextRef="#ctx0" brushRef="#br0" timeOffset="9386.57">17351 2244 159 0,'21'-17'520'0,"-11"11"168"0,-1-3 169 16,-9 3-23-16,4 6-178 0,0 0-150 0,-4 0-153 16,0 0-164-16,0 6-87 0,0-6-48 0,0 0-26 15,-4 9-11-15,0 5-6 0,2 10 0 16,-5-4-2-16,-1 12 1 0,-2 6 0 0,2 5-2 15,-3 4 0-15,-3 5-2 0,1-8 3 16,-1 2-3-16,-3 7-2 0,5-16 0 0,-5 7-2 16,3 3 0-16,-3-13-1 0,9-2 2 15,-6 6-2-15,3-17 1 0,1 2-1 0,8 0-1 16,-2-8 0-16,2-7-1 0,2 7-3 0,2-15 0 16,4 6-1-16,-2 2-1 0,6-8 2 15,3-8 1-15,3 2 0 0,5-9 0 16,2-2 1-16,4-3 2 0,4-4 0 0,-2-5-2 15,2 6-2-15,-2-6 3 0,-3 6-1 0,1-6 1 16,-4 11 0-16,-2-2 0 0,-5 11 0 16,-1-6-1-16,-7 7-3 0,2 8 0 0,-6-6-2 15,3 6 2-15,-7 0 0 0,6 6 0 16,-6 2 3-16,4 7 3 0,-4-6 0 0,0 20 2 16,-4-6 2-16,-2 15 0 0,-5-9 0 15,1 9-1-15,2 0 1 0,-7-1 0 0,3 1-1 16,-3-3 0-16,5-3-8 0,2-3-15 15,-3-6-20-15,3 1-30 0,6-10-47 16,-2-8-54-16,2 3-58 0,2-18-84 0,2 3-134 16,2-17-159-16,2-6-130 0,9-9-12 0,-3-9 65 15,5-5 144-15</inkml:trace>
  <inkml:trace contextRef="#ctx0" brushRef="#br0" timeOffset="9796.83">17918 1965 319 0,'27'-44'562'0,"-11"21"156"0,-5 9 167 15,-5-1-126-15,-6 15-130 0,4-9-124 0,-4 9-131 16,0 0-152-16,-4 9-87 0,-2-3-50 16,-5 8-36-16,-1 1-23 0,-5 17-14 0,-8-3-5 15,3 9-3-15,1 5-3 0,-6 4 1 16,4-3-1-16,5 2 0 0,-7-2 1 0,8-7-1 16,1 10-1-16,-1-9 3 0,5-9-3 15,-2 0-5-15,3 3-6 0,5-12-2 0,0-2-5 16,2-4-6-16,4 1 1 0,0-9 2 0,6 2 0 15,2 1 3-15,2-9 6 0,7 0 4 16,0-9 3-16,9-5 5 0,-1-1-1 0,10 1-1 16,1-10 1-16,1-8-2 0,0 12-3 15,0-3-1-15,-2 0 0 0,-2 8-1 16,-6 1 1-16,-2 5 0 0,-6 3 0 0,-3 6-1 0,-1 6 0 16,-5 11 4-16,-2-11 3 0,-4 17 2 15,-4 6 10-15,0 9 4 0,-6 0 3 0,0 6-1 16,-8 2-1-16,-3 6-4 0,5 1-7 15,-5-1-4-15,3-5-1 0,1-13-1 0,3-2 1 16,-1-3 1-16,5 1-7 0,0-13-7 16,2-2-14-16,0-1-22 0,4-14-20 0,-2 6-25 15,4-12-42-15,2-3-66 0,2-5-101 16,4-15-159-16,3-9-187 0,5-14-137 0,1-1-3 16,2-14 81-16,2-8 167 0</inkml:trace>
  <inkml:trace contextRef="#ctx0" brushRef="#br0" timeOffset="10018.61">18656 1619 23 0,'16'0'549'0,"-7"0"179"15,-5 0 146-15,0 9 64 0,-2-9-267 0,-4 14-204 16,-2 10-163-16,0-1-132 0,2 6-68 0,-3 9-35 16,3 0-24-16,-2 5-15 0,0 4-11 15,4-10-6-15,0 7-6 0,0 3-4 0,0 5-3 16,0-9 2-16,4 4 0 0,0-3 0 15,-4 2-9-15,2-11-16 0,-2 3-22 0,0 0-27 16,5-15-41-16,-3 0-49 0,-2-8-63 0,4-1-93 16,0-14-133-16,-2 0-148 0,6-9-137 15,-6-5-4-15,2-6 70 0,3-12 144 16</inkml:trace>
  <inkml:trace contextRef="#ctx0" brushRef="#br0" timeOffset="10480.1">19061 1456 317 0,'16'0'686'0,"-7"0"188"0,-3 0 88 16,-4 0-129-16,2 0-262 0,0 0-232 15,2 0-182-15,1 0-84 0,3 6-38 0,2 3-15 16,5-3-7-16,-1 2-2 0,5 7-5 0,0-1-3 16,2 10 1-16,-3 5 0 0,-1 3 0 15,2 6 0-15,-5 5 3 0,1 4-1 0,-3-4 0 16,-2 10-9-16,-5-7-6 0,3-11-8 15,-4-3-4-15,-2-3-2 0,3-14 5 0,1 8 5 16,-8-14 5-16,2-4 4 0,-2 4 1 0,4-9 3 16,-4 0 1-16,0 0 4 0,0 0 1 15,-4 0 1-15,4-14 0 0,-2 5-2 0,-6-6 0 16,1-8 0-16,-3 0-4 0,0 2 2 16,-3-2-3-16,1 9-2 0,-3-10-2 0,3 10 1 15,-5 5-5-15,-1 9 0 0,1 0-1 16,-1 15 1-16,1 2 1 0,1 3 4 0,-1 4 5 15,-2 5 5-15,7 9 3 0,2-6 7 0,4 11-1 16,1-5-2-16,3-9-1 0,4 3-3 0,7-3-8 16,-3-6 1-16,6-2-2 0,-1 2-1 15,5-9 2-15,7 1 0 0,-2 2 1 0,1-17 4 16,5 6 1-16,6 3 1 0,-6-18 0 16,6 3 2-16,-2-2-1 0,-2-1-2 15,-2-6-1-15,0-5-7 0,-2 3-17 0,-1-4-24 0,3-2-42 16,0-6-81-16,-2-3-108 0,-6 3-179 15,5-9-205-15,-7 0-156 0,-5-5-9 16,1 5 72-16,-3-9 175 0</inkml:trace>
  <inkml:trace contextRef="#ctx0" brushRef="#br0" timeOffset="10866.13">16866 4529 370 0,'43'-6'651'0,"3"-17"188"0,7-6 93 0,11-18-149 15,9 4-214-15,9-10-161 0,20-14-158 0,3-8-76 16,19-9-43-16,2-6-28 0,15-6-26 16,1 5-21-16,5-7-23 0,4 2-7 15,-2-9-13-15,-2 6-5 0,-7 9-5 16,-3 0-18-16,-9 14-35 0,-8 4-38 0,-17 2-51 15,-10 12-78-15,-14 6-107 0,-11-1-157 0,-16 7-207 16,-9 2-153-16,-6 12-10 0,-14 3 81 16,-2 0 169-16</inkml:trace>
  <inkml:trace contextRef="#ctx0" brushRef="#br0" timeOffset="21813.76">7158 10014 97 0,'-4'0'312'16,"4"0"36"-16,-2 0 18 0,-2-8-137 15,4 8-104-15,0 0-62 0,0 0-34 0,0 0-16 16,0 0-9-16,0-9-4 0,0 9 2 0,0 0-4 16,0 0 1-16,0 0 0 0,4-6-2 15,-4 6 2-15,0 0 1 0,0 0 2 16,0 0 2-16,0 0 1 0,0-9 3 0,0 9 9 15,0 0 9-15,0 0 13 0,0 0 13 0,0 0 15 16,-4 0 10-16,4 0 1 0,0 0-4 16,0 0-12-16,0 0-14 0,0-6-15 0,4 6-14 15,-4 0-10-15,2 0-6 0,-2 0-3 16,4-8 0-16,-1 8-4 0,1 0 1 16,2-9 2-16,2 9-1 0,-2-6 1 0,5-3 4 15,-3 9-3-15,0-5 1 0,3-4 1 16,-3 9 0-16,6-6 2 0,-3-3 7 15,1 1 3-15,2 2 3 0,-5-3 4 0,1 3 6 16,5-2 6-16,-3-1 13 0,-2 3 13 0,3 6 9 16,-3-9 3-16,0 4-4 0,-3 5-11 15,3-9-13-15,0 9-13 0,1-6-12 0,-5-3-6 16,6 9-6-16,-4 0-2 0,3-8-3 16,-3 8 4-16,2-6 0 0,1 6 10 0,-1 0 16 15,0 0 23-15,1-9 25 0,1 9 23 16,-2-6 19-16,-3 6 11 0,7 0 13 15,-6-9 12-15,1 9 11 0,-1 0-2 0,-4 0-15 16,2 0-30-16,5 0-34 0,-5 0-35 0,-2 0-26 16,2 0-12-16,0 0-8 0,3 0-3 15,-3-5-1-15,0 5 0 0,0 0-2 0,-2 0 1 16,0 0 0-16,-1 0 1 0,3 0-2 16,-2 0 0-16,2 0 0 0,-2 0-2 15,-2 0 2-15,2 0-1 0,3 0 0 0,-3 0 1 16,-2 0 1-16,2 0-1 0,2 0 1 15,-2 0-1-15,0 0 2 0,-2 0-2 0,5-9 2 16,-3 9-1-16,2 0 0 0,0 0-1 16,3 0 1-16,-3 0 0 0,0 0 0 0,0 0 1 15,2-9 0-15,-1 9-1 0,-1 0 0 16,0 0 7-16,4-6 6 0,-3 6 5 0,1 0 3 16,-2 0 5-16,0 0-2 0,0-8-3 15,1 8 0-15,-3 0-3 0,2 0-4 16,0 0-2-16,-2-6-1 0,2 6 0 0,-1-9 5 15,1 9 4-15,0 0 4 0,-2-9 0 0,0 9-1 16,2-5-4-16,-3 5-4 0,5-9-5 16,-6 3-2-16,6 6 0 0,-6-9-2 15,4 9 1-15,-1-5 1 0,-1 5-2 0,-2-9 1 16,4 9-2-16,-2-9-1 0,2 9-2 16,-2-6 0-16,-2 6-1 0,3-8 0 0,1 8 0 15,-2-6 0-15,0 6-1 0,-2-9 1 16,4 9-1-16,-2-6 0 0,3 6 1 0,-3-8 2 15,-2-1-1-15,6 3 4 0,-6 6 0 16,6-9 3-16,-5 3-1 0,3-2-2 0,-2-1 0 16,2 3-4-16,0-3 0 0,-2 4-1 15,3-4 0-15,-1 3 1 0,-2-3-1 16,0 9-2-16,-2-8 2 0,6 2-1 0,-5-3 0 16,3 3 0-16,-2-2 0 0,2 8 0 15,-2-15 1-15,2 15-1 0,-1-9 0 16,1 4 0-16,-2-4 0 0,-2 9-1 0,4-6 1 15,-2-3-2-15,2 1 2 0,1 2-1 0,1-3 2 16,-6 3-1-16,4-2 0 0,2 8-2 0,-5-6 1 16,5-3 1-16,-2 0 0 0,-4 3 0 15,6-2-1-15,-1 8 0 0,-1-6 0 0,-2-3 0 16,2 9 0-16,-4-9 2 0,6 4-2 16,-6 5-1-16,7-9 0 0,-7 3 1 15,4 6-1-15,-2 0 1 0,2-9 1 0,1 9-1 16,-3-5-1-16,2-4 0 0,2 9-1 15,0-9-1-15,-3 3 1 0,5 6 0 0,-4-8 1 16,0 2-2-16,5 6 1 0,-5-9-1 16,4 0 1-16,-4 4-1 0,3 5 1 0,-1-9 0 15,0 3-1-15,3 6 3 0,-9-9-1 16,8 3 0-16,-4 6 1 0,4-8 2 0,-3-1 1 16,3 3 1-16,-4 6 0 0,5-9 0 15,-5 4-1-15,4 5-2 0,-4-9 1 16,5 3-1-16,-5-3 1 0,4 9-1 0,-6-8-1 15,7 2 0-15,-5 6 0 0,0-9-2 16,0 9 1-16,2-6 0 0,-1 6 2 0,-1-8-1 16,0 8 1-16,2 0-1 0,1-9 0 0,-1 9 0 15,-2-6-1-15,4 6 0 0,-3 0 0 16,5-9 2-16,-4 9 0 0,1-5 0 16,1 5 0-16,0 0 0 0,1-9-1 0,-1 9 1 15,-4 0-1-15,4-6 2 0,-3 6 0 16,3-9 0-16,-4 9-1 0,5-8 0 0,-1 8 2 15,-4-6-3-15,4 6 0 0,-3 0 0 16,3-9 1-16,0 9 0 0,-4-6 0 0,5 6-1 16,-5 0 0-16,0 0-1 0,2 0 0 15,-1 0-1-15,-1-8 0 0,0 8 1 0,4 0 1 16,-3 0-1-16,3 0 1 0,-4 0 1 16,4 0-1-16,1 0 0 15,-5 0 1-15,4 0 1 0,1 0 0 0,-5-6 0 0,4 6 0 16,1 0 2-16,-1 0 6 0,-2 0 3 15,7-9 1-15,-5 9 2 0,2 0 0 16,-1 0-7-16,3 0-2 0,-6 0-3 0,3-9 0 16,-1 9-3-16,0 0 1 0,1 0-2 0,-1-6 2 15,3 6-2-15,-7 0 0 0,8 0 1 16,-6 0 0-16,3 0-1 0,-1 0 1 0,5-8 1 16,-7 8-1-16,6 0 1 0,-1 0 0 15,-3 0-1-15,0 0 0 0,3 0 2 0,-3 0 1 16,0-6 5-16,1 6 7 0,1 0 3 15,-1 0 4-15,-1 0 2 0,-4-9-5 16,4 9-3-16,1 0-1 0,-1 0-5 0,-4 0 1 16,5-9-2-16,-1 9-3 0,-4 0 2 0,5-5-2 15,-5 5-2-15,4 0 0 0,-4 0-2 16,5 0-2-16,-5-9 0 0,4 9 0 16,-4 0 0-16,5 0-1 0,-5 0 0 0,4-6 1 15,-4 6 1-15,5 0-2 0,-5 0 2 16,4 0 1-16,-4 0-1 0,5 0-1 0,-3 0-1 15,0-9-1-15,1 9-1 0,-1 0 2 16,2 0-1-16,-2 0-1 0,1 0 4 0,-1-5-2 16,0 5 1-16,3 0-1 0,-1 0 3 15,-4-9-3-15,5 9 0 0,-1 0 0 16,2 0 2-16,-1-9-4 0,-1 9 2 0,0 0-1 16,3-6 1-16,-3 6 0 0,0 0 1 0,1-8-1 15,-1 8 3-15,0-6 0 0,3 6 0 16,-3 0 3-16,2-9-2 0,-1 9 2 15,3-9-4-15,-1 9 2 0,1-5-3 0,-1 5 1 16,-1 0 1-16,2-9-2 0,-1 3 0 16,3 6 1-16,-5-9-2 0,3 9 0 0,-1 0 2 15,-3-6 0-15,2-2-1 0,-1 8 1 16,-1 0 0-16,0-9 0 0,1 3 1 0,-1 6-1 16,-2 0 2-16,1-9-1 0,-1 9 1 15,0-5-2-15,-2 5 0 0,5 0-1 0,-5-9 1 16,0 9 0-16,0 0 0 0,2-6 1 15,3 6 0-15,-9-9 3 0,4 9 10 0,2 0 11 16,-1-8 9-16,-1 2 6 0,0 6 2 16,0-9-4-16,-2 9-6 0,2-6-6 15,3-2-4-15,-1 8-7 0,-4-9-2 0,7 3-4 16,-5-3-5-16,0 4-2 0,4 5 0 16,-4-9-3-16,3 3 1 0,-1-3-1 0,2 1-1 15,-3 2 2-15,3-9 1 0,-2 7 0 16,0 8-1-16,-3-15 4 0,1 6 1 0,4 3 4 15,-4-2 3-15,-2 2 2 0,3-3-1 0,-1 9-5 16,-2-14-4-16,2 14-3 0,0-15-1 16,-2 15-1-16,3-9 0 0,-1 4-1 15,-2-4 2-15,2 0-2 0,-2 3 2 0,0-2-4 16,-1 8 4-16,1-6-2 0,-2 6 5 16,-2-9-1-16,4 9 4 0,-4-9 0 15,0 9-1-15,0-5 0 0,4 5 8 0,-4 0 5 16,0-9 4-16,0 3 5 0,0 6 2 0,0 0-8 15,2 0-5-15,-2-9-3 0,0 9-7 16,0 0-1-16,4-6-2 0,-4 6-4 0,2-8 2 16,-2 8-2-16,0 0-1 0,0 0 0 15,0-9 0-15,0 9-2 0,0 0-2 16,0 0 1-16,0 0-1 0,0 0 0 0,0 0 0 16,0 0 0-16,0 0 0 0,0 0 1 0,0 0-1 15,0 0 4-15,0 0-2 0,0 0 2 16,0 0 0-16,0 0 2 0,0 0-2 0,0 0 2 15,0 0 0-15,0 0-2 0,0 0 3 16,0 0-1-16,0 0 1 0,0 0 3 16,0 0-1-16,0 0-1 0,0 0 1 0,0 0 2 15,0 0-5-15,0 0 4 0,0 0 0 16,0 0-4-16,0 0-1 0,0 0 2 0,0 0-3 16,0 0-1-16,0 0 1 0,0 0 0 0,0 0 0 15,0 0 0-15,0 0 2 0,0 0-2 16,0 0 0-16,0 0 0 0,0 0 0 15,0 0-4-15,0 0 3 0,0 0 1 0,0 0-4 16,0 0-2-16,0 0 2 0,0 0-2 16,0 0-3-16,0 0 2 0,0 0-5 0,0 0-23 15,0 0-23-15,4 0-26 0,-4 0-30 16,7 0-31-16,-1 0-22 0,-2 9-43 0,2-9-132 16,2 8-278-16,-8-2-267 0,0-6-91 15,0-14 2-15,-4 5 134 0,4-5 296 0</inkml:trace>
  <inkml:trace contextRef="#ctx0" brushRef="#br0" timeOffset="24180.68">13442 8956 163 0,'-4'0'535'0,"-6"-14"164"16,0 5 154-16,-1 0-24 0,5 3-222 0,4-2-157 16,-6 8-152-16,6 0-152 0,-2 0-77 0,-1 0-38 15,5 8-20-15,-6-2-9 0,-4 12-4 16,-2 2 2-16,-1 12 0 0,-5-3 1 15,-5 9 0-15,4 5 1 0,-8 4-2 16,-4 5 4-16,2 1 0 0,-6-1 0 0,2 0-3 16,0 9-4-16,-4-3-7 0,-2 3-10 0,1 0-15 15,3-8-23-15,2 5-36 0,-4-6-44 16,0 1-57-16,8-7-81 0,-6-2-131 0,6-12-197 16,-2 5-115-16,8-16-9 0,-4-4 66 15,4-17 138-15</inkml:trace>
  <inkml:trace contextRef="#ctx0" brushRef="#br0" timeOffset="24520.64">12847 9285 107 0,'-2'23'750'0,"-8"-14"164"0,-11-4 74 0,5-5 32 16,-1 9-395-16,-2 6-339 0,-1-1-163 0,-1 15-75 15,5 3-32-15,-5 12-13 0,2 2-3 16,-1 7-2-16,3 5 2 0,-4-6 1 16,5 9 0-16,-3 0 1 0,3-8 3 0,-1-1-2 15,3 0 0-15,-3 1-1 0,5-10-2 16,-3 4-2-16,3-10-2 0,2 1 0 0,-1 0-1 16,5-9 2-16,2 0-1 0,4-6 0 0,0 1-7 15,6-10-2-15,4 1-5 0,5-1-3 16,3 1 1-16,3-7 6 0,10 1 5 15,4-9 6-15,9-9 4 0,5 1 0 0,5-7-8 16,12 1-18-16,-2-10-43 0,2 10-72 16,5-15-114-16,-1 6-184 0,-4-6-260 0,2-3-116 15,-6-3 1-15,5-12 81 0,1 4 179 16</inkml:trace>
  <inkml:trace contextRef="#ctx0" brushRef="#br0" timeOffset="26116.82">12727 5761 110 0,'0'6'416'0,"-2"-12"91"15,-2 6 101-15,2-8 8 0,-2 8-46 16,0-9-34-16,-2 9-47 0,3-6-71 15,-7-3-104-15,2 4-133 0,-5 5-73 0,3-9-41 16,-2 3-25-16,-5-3-14 0,-3 1-12 0,-1 2-9 16,-6 6-4-16,2 0-3 0,-12 0 0 15,-4 0 0-15,-3 6 1 0,-7 2 2 0,-7 7-1 16,-2-6 1-16,-6 5-1 0,-9 9-3 16,3-8-1-16,-1 0-1 0,-5 8-2 0,-5-9-3 15,7 10-11-15,-1-4-15 0,3 3-20 16,1 0-30-16,9 1-43 0,4-4-56 0,9 3-78 15,3 1-136-15,5-10-174 0,10 1-179 16,2-7-32-16,8 7 49 0,6-9 134 16,7 2 197-16</inkml:trace>
  <inkml:trace contextRef="#ctx0" brushRef="#br0" timeOffset="26634.51">11871 5497 167 0,'-26'-15'340'16,"-3"1"45"-16,-2-1 39 0,4 1-148 0,-2 5-57 16,-2-5-25-16,2 14-20 0,-4-9-26 0,-4 9-31 15,-5 9-36-15,3-9-32 0,-6 14-22 16,-7 1-15-16,2 8-4 0,-4-9-2 15,-5 15-2-15,3 3 0 0,-8 6-3 16,2 0-1-16,-2 6-3 0,-3-7 1 0,-1 7 2 16,8 3 1-16,-2-10 3 0,4 7-2 0,7-6 1 15,3 8-3-15,9-8 0 0,6-3-1 16,2-3-1-16,10 6-4 0,13-18 3 16,0 12-1-16,8-17-2 0,8 8 4 0,4-3 0 15,11-2 3-15,10-4 2 0,4 1 3 0,17-10 0 16,2 4 2-16,14-9-6 0,7 0 4 15,7 0-3-15,3 0-4 0,-2-9-27 0,6 4-37 16,2-10-54-16,0 6-86 0,0-5-149 16,4-9-103-16,0 2-19 0,-4-11 27 15,6-11 72-15</inkml:trace>
  <inkml:trace contextRef="#ctx0" brushRef="#br0" timeOffset="26891.34">14087 5017 485 0,'11'9'746'0,"-5"-3"133"16,-6-6 58-16,0 9-236 0,-6-4-256 0,0 13-217 16,-5-4-133-16,-5 15-54 0,-1 9-26 15,-10 0-8-15,0 14-4 0,-10 9-1 0,-6 6 1 16,1 0 0-16,-9 14 2 0,-1 4-6 15,-2-10-14-15,-4-2-27 0,3-3-50 0,-9-3-25 16,4-6-38-16,0-9-48 0,10 0-71 16,7-14-91-16,5-9-163 0,5 0-142 15,7-14-20-15,3-6 60 0,6-9 117 0</inkml:trace>
  <inkml:trace contextRef="#ctx0" brushRef="#br0" timeOffset="27136.29">14011 5003 95 0,'31'8'728'0,"-8"-8"163"15,-9 0 75-15,3 6 29 0,1 3-380 0,7-3-325 16,-2 8-161-16,6 10-70 0,2-1-27 16,2 15-16-16,-4-1-7 0,6 1-3 0,-6 0-1 15,4 14-1-15,-6-8 3 0,4 8 1 16,-4 1-1-16,-2-1-7 0,-5-6-16 0,3-2-21 15,-2-6-35-15,-1-9-47 0,-3 3-58 16,-1-18-57-16,5 1-83 0,-9-15-128 16,11 0-155-16,2-23-106 0,2-6-9 0,2-15 66 15,2-17 142-15</inkml:trace>
  <inkml:trace contextRef="#ctx0" brushRef="#br0" timeOffset="27337.95">15481 4546 46 0,'-7'29'677'0,"-9"-5"195"16,-11-4 88-16,-10 3 44 0,-9 15-320 16,-12 14-308-16,-1 9-172 0,-8 15-80 0,5 5-41 15,-6 10-25-15,2-1-23 0,2 0-14 0,4 6-7 16,0 3-3-16,8 5-4 0,1-5-8 16,7 6-19-16,5-1-29 0,2-8-38 15,8 3-77-15,2-9-129 0,0-8-230 0,4 2-275 16,3-11-99-16,3-12 15 0,5 0 108 15,1-18 234-15</inkml:trace>
  <inkml:trace contextRef="#ctx0" brushRef="#br0" timeOffset="28143.59">15532 8491 145 0,'29'-38'471'15,"-6"-8"104"-15,-9 8 107 0,-1 3 30 16,-5 3-106-16,-6 12-78 0,2-4-61 16,-2 10-71-16,-4-4-123 0,-2 4-91 0,-6 8-54 15,0-3-43-15,-9-5-34 0,-6 14-26 16,-8 0-14-16,-10 14-8 0,-3 1-3 0,-12 8-1 15,-4 15-3-15,-4 0-3 0,-2 0-2 16,-4 14-1-16,1-8-1 0,-3 8 0 0,2-6 6 16,1 7 1-16,1-10 2 0,4 4-6 15,10-4-4-15,-2 4-4 0,13-9-7 16,3 5-2-16,7-14-1 0,4 3 0 0,10-3-4 16,9-5-5-16,6-10-4 0,8 1 1 0,4-1 0 15,13 4 6-15,4-4 8 0,10-8 8 16,10 9 5-16,11-7 6 0,8 7 3 15,12-6 3-15,7 5 2 0,1 1-1 0,7-1 2 16,2 9-2-16,-2 1 0 0,2-4 1 16,-4 12 3-16,-4-3 1 0,-13 0-2 0,-4 3-2 15,-6-3-1-15,-12-14-1 0,-9 8-1 16,-12-8 2-16,-2-1 2 0,-17 1 2 0,0-7 12 16,-8 7 15-16,-8-6 13 0,-11 11 10 15,-12 3 6-15,-12 9-8 0,-13 3-15 0,-10-3-11 16,-9 6-9-16,3 0-9 0,-2-9-6 15,3 8 0-15,9-8-8 0,11 1-12 0,7 2-26 16,11-3-39-16,6-6-86 0,11 6-162 16,7-6-289-16,1-8-242 0,8-1-75 0,0-5 29 15,8-9 140-15,5-9 289 0</inkml:trace>
  <inkml:trace contextRef="#ctx0" brushRef="#br0" timeOffset="32233.28">20388 8078 133 0,'4'15'764'0,"-2"-24"159"0,2 3 76 15,0-8 30-15,3 14-421 0,5-9-325 0,11 9-156 16,4 9-73-16,14-9-30 0,2 6-12 16,9 2-4-16,6 7-2 0,8-1-3 0,11 1-2 15,7 8 1-15,1 0 3 0,16-8-1 16,3 8 0-16,5-3 1 0,9 4 1 0,4-10-2 16,-2 4 3-16,10-12-2 0,-6 8 0 0,-2-5-1 15,-2-3-5-15,-2 2-19 0,-8 7-30 16,-1-15-58-16,-8 9-92 0,-3-9-132 15,-10-9-191-15,3 3-222 0,-4-17-91 16,-2 0 25-16,-7-15 106 0,-1-6 193 0</inkml:trace>
  <inkml:trace contextRef="#ctx0" brushRef="#br0" timeOffset="33228.37">22536 7171 16 0,'0'15'583'0,"2"-9"202"0,2-6 97 16,6 0 43-16,7 0-295 0,10 8-257 15,8 1-201-15,12-3-93 0,3 17-41 0,10-8-18 16,0 14-6-16,6 3-2 0,4 6 0 16,1 5 1-16,3 4-3 0,-6 5-4 15,11 0-2-15,-3 6-4 0,3 3-2 16,-3-8 4-16,5-1 3 0,2 0 2 0,-3 1 1 0,3-7-2 15,-2-2 1-15,-1-6 4 0,-3-1 5 16,-5-7 7-16,-2 1 10 0,-2-1 3 0,-16-7-3 16,0 6-2-16,-17 0 2 0,-8 3 6 15,-11-3 21-15,-11 9 22 0,-20 0 24 16,-14-1 15-16,-29 16 9 0,-18 5-16 0,-23 3-18 16,-17 6-24-16,-14 8-28 0,-15 1-19 15,-8 5-13-15,6-5-9 0,4 14-6 0,9-9-28 16,4 9-54-16,20 1-95 0,7-1-242 15,20 0-425-15,9-6-168 0,18-26-35 0,8-11 56 16,9-27 227-16</inkml:trace>
  <inkml:trace contextRef="#ctx0" brushRef="#br0" timeOffset="98837.61">7328 8334 311 0,'10'0'482'16,"-4"0"42"-16,1 0 17 0,-3 0-211 0,0 0-166 15,-2 0-77-15,4-9-27 0,-2 9-5 16,3-14 10-16,1 5 22 0,-2-5 21 0,4-10 29 16,-1 4 39-16,1-12 49 0,0 3 18 15,1-9-11-15,-5 0-33 0,4-5-45 16,-4-10-66-16,-1 7-42 0,-3-12-22 0,2 3-10 16,-4-4-3-16,-4-2-3 0,2 3 1 15,-5-12 1-15,-3 12-1 0,0-17 1 0,-5 8 1 16,3-9 1-16,-5 1 4 0,-3-7 5 0,-3 7 3 15,2-15 3-15,-6 8 4 0,2-8 2 16,-10-9 2-16,6 0 1 0,-4 3 3 0,-4-8-1 16,0 5-3-16,-2-6-4 0,-5-8-4 15,1 3-3-15,-1 5-1 0,-3 0 4 16,6-8 1-16,-11 8 1 0,6 1 1 0,-3 5-2 16,-3 0-1-16,2 12 2 0,-3-3-2 15,-3 5 0-15,2 4 4 0,0 5 0 0,-1 9 2 16,-1 1 7-16,4 5 9 0,0 0 2 15,1 8 4-15,1 10-1 0,5-10-4 0,-3 15-4 16,5-8-7-16,3 8-4 0,-1 9-10 16,8 0-8-16,0-3-5 0,4 3-6 0,2 6-4 15,2 2-2-15,7 4-2 0,1-3-2 16,3 5 2-16,3 6-3 0,-1-5-4 16,8 5-19-16,-2 3-33 0,6-2-37 0,0 2-42 15,6-3-67-15,2 0-114 0,0 3-215 0,7-2-291 16,-3 2-104-16,9-3 1 0,-5 9 106 15,1 0 236-15</inkml:trace>
  <inkml:trace contextRef="#ctx0" brushRef="#br0" timeOffset="99520.63">8122 7950 291 0,'20'-8'500'0,"-3"2"51"16,-5-3 24-16,5-5-187 0,-7-1-185 0,3-8-104 15,1-6-48-15,-2 0-2 0,-1-9 36 16,5-9 65-16,1 4 97 0,-1-18 51 15,5 8 5-15,0-14-38 0,-3 6-66 0,3-14-96 16,-4 2-51-16,3-2-25 0,-1-10-5 0,2 4 6 16,-5 0 8-16,1-10 3 0,-1 7 0 15,1-12 1-15,-3 6-3 0,-1 0-1 16,-3 6-1-16,0-12 2 0,-4 6 1 0,-1-9 1 16,-3 3-1-16,-4-3 2 0,-3 3 4 15,-1-9-2-15,0 7 1 0,-8-16-2 0,1 4 0 16,-8-4-5-16,1 1-3 0,-3-6-5 15,-4 5-7-15,-6-5-5 0,0 0-6 0,-10-9-1 16,3 0-4-16,-7 9-2 0,3-9 2 16,-1 0-3-16,-3 9-2 0,1 6-1 0,1-1 1 15,-1 10 0-15,-3-1 0 0,5 9 1 16,-3-3 0-16,5 18 4 0,-1-3 0 0,5 17 0 16,-2 0-1-16,1 0-3 0,3 12-1 15,4 11 0-15,4 1 2 0,-2 11-1 0,4 3 1 16,5 5 0-16,-1 1 0 0,2 3-1 15,9 11-2-15,-7-6-6 0,11 1-14 0,-2 5-24 16,3 3-26-16,-1-2-43 0,8-1-67 16,0 3-116-16,0 6-197 0,0 0-294 15,10 6-106-15,1 11 7 0,1 4 102 0,3 11 202 16</inkml:trace>
  <inkml:trace contextRef="#ctx0" brushRef="#br0" timeOffset="100118.61">9467 6308 206 0,'21'14'361'0,"0"1"24"0,-3 0 12 0,3 2-192 16,2-11-102-16,-3 3-46 0,7-9-8 16,0 0 3-16,2-9 14 0,4 3 22 0,2-11 25 15,0 2 24-15,-1-5 8 0,7-4-10 16,-8-8-22-16,0 3-31 0,0-14-34 15,4 5-22-15,-4-14-10 0,0-1-8 0,1 1-3 16,-1-9-7 0,4-6 2-16,-4 0 0 0,0-3 4 0,-6-5 0 0,0-6 10 0,0-1 29 15,-5-8 56-15,3 6 85 0,-2-6 77 16,0-1 31-16,-7-4-13 0,5 4-49 0,-5-13-78 16,-1-1-64-16,-7 0-27 0,-4-2-13 0,-4-12 1 15,0 0-6-15,-4-1-5 0,-4-8-1 16,-7 1-1-16,5-1-3 0,-9-6-3 15,-1 6-3-15,-1 0-3 0,-6-8-6 16,0 11-4-16,-6-3 1 0,-2 6 1 0,0 2 1 16,-4 16 0-16,1-1-2 0,5 6-4 0,-4 9-3 15,-2 9-6-15,2 14 4 0,4 6-1 0,-2 3 2 16,-7 11-1-16,5-5-1 0,2 14-2 16,-2 9-1-16,-1-3 0 0,5 3-4 0,6 14 2 15,-1-8-1-15,3 9 0 0,2-1-3 16,2 6-1-16,3-5-12 0,3 8-25 0,-1-3-40 15,5 1-75-15,5 2-118 0,-4 6-187 16,4 0-299-16,1 0-101 0,5 0 9 0,5 6 91 16,-5 2 184-16</inkml:trace>
  <inkml:trace contextRef="#ctx0" brushRef="#br0" timeOffset="101219.28">5641 4799 283 0,'-23'18'419'16,"1"-12"56"-16,-5 2 56 0,2-2-170 0,2 3-52 16,1-3 28-16,1 2 60 0,0-8 11 15,-2 9-21-15,3-9-42 0,-3-9-77 16,0 9-101-16,3-8-60 0,-3 2-35 15,2-9-26-15,-2 1-16 0,3-4-11 0,-3-2-7 16,0-3-4-16,-1-1-3 0,5-5-3 0,-2-8-2 16,5-1-2-16,-1-6-2 0,5-2-2 15,-3-7 0-15,5 1-3 0,0-9-1 0,3 3 0 16,5-3-2-16,-2 0-1 0,4 3 1 16,4-9 3-16,-2 6 2 0,5 0 2 0,3 3 4 15,0-4-1-15,1 16-1 0,5 2-2 16,-3-2-2-16,7 11-3 0,1 3-1 0,2 12-3 15,-1 11-1-15,9 0-2 0,2 3 1 0,5 12 2 16,-3 12 4-16,6-4 4 0,-2 1 5 16,5 8 3-16,-1-3 1 15,7 4 4-15,0-1 0 0,-3 0 1 0,3-3-1 0,-1 4-1 16,3-16-1-16,-7 7-3 0,5-1-2 16,-2-5-2-16,-1-3 1 0,-1-6-1 0,-3 9-7 15,7-9-19-15,-3 0-56 0,-1-9-119 16,-3 9-228-16,0-15-315 0,-9 1-123 0,1-18-11 15,-11-3 89-15,-3-3 215 0</inkml:trace>
  <inkml:trace contextRef="#ctx0" brushRef="#br0" timeOffset="101883.56">7404 3811 357 0,'-26'14'552'0,"-1"-14"135"16,4 9 158-16,-4-9-154 0,8 0-129 0,1 0-103 16,1-9-113-16,5 1-139 0,2 2-78 15,-1-9-45-15,5-2-31 0,0-3-21 0,2-12-18 16,-2 3-10-16,6-15-4 0,0-3-2 16,0-5-2-16,4 0 3 0,-2-9 1 0,4 3-2 15,-2-3 2-15,2 0 2 0,-2-6-1 16,3 0-1-16,-1 0-1 0,-2-9-1 0,2 10-3 15,-2-1 0-15,-2-3 0 0,2 3 0 16,3 0 1-16,-1 6 0 0,2 3-1 0,-2 11-1 16,1 4 0-16,-1 5 2 0,4 6 0 15,-4 12 0-15,3-3 3 0,-1 8-3 0,0 0-6 16,2 15-5-16,3-8-6 0,3 8-1 16,5 8 1-16,2-8 8 0,8 15 7 0,-2 8 6 15,8-8 4-15,2 5 2 0,0 12 0 0,-1-12 2 16,5 4-2-16,0 8-2 0,-1-12-7 15,-1 3-12-15,3-8-16 0,-1-1-34 0,0 1-68 16,1-6-102-16,-7-9-180 0,2-15-295 16,-4 1-127-16,1-10-4 0,-3-14 70 0,2-5 179 15</inkml:trace>
  <inkml:trace contextRef="#ctx0" brushRef="#br0" timeOffset="102544.15">9345 2610 490 0,'11'-8'709'0,"-11"2"145"16,0 6 70-16,0-9-248 0,0 3-216 0,-4-2-188 15,0-7-139-15,4 1-65 0,-3-10-28 16,3 1-12-16,0 3-9 0,0-12-4 0,0-6-5 15,3 0-1-15,1 3-2 0,0-11 0 0,-4 2-1 16,2-2 1-16,2-7 0 0,-2 1-1 16,-2 0 0-16,4-9 1 0,2 2-3 15,1-10-3-15,1-4-1 0,-2 12-2 0,0-15-2 16,-2 10 1-16,3 4 2 0,-7 10 2 0,6 0 2 16,-2 8-1-16,-2 6 2 0,2 6-2 0,2 3-1 15,-2 15-4-15,-1-1 0 0,1 7-1 16,2 8 2-16,4 0 4 0,7 8 5 0,-1-2 5 15,9 12 1-15,4 11 0 0,4-6-4 0,4 6-5 16,7 9-5-16,1 0-3 0,3-1-6 16,1 7-5-16,1 2-7 0,-2-2-11 0,1-6-16 15,5-9-34-15,-5 3-66 0,5 6-89 0,-4-18-165 16,4 3-259-16,-5 6-128 0,-1-5-7 16,-9-10 61-16,0-5 163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1.184"/>
    </inkml:context>
    <inkml:brush xml:id="br0">
      <inkml:brushProperty name="width" value="0.1" units="cm"/>
      <inkml:brushProperty name="height" value="0.1" units="cm"/>
    </inkml:brush>
  </inkml:definitions>
  <inkml:trace contextRef="#ctx0" brushRef="#br0">71 829 184 0 0,'-16'-32'2180'0'0,"-6"-26"7746"0"0,20 50-7811 0 0,-1 0 0 0 0,1 0-1 0 0,-1 0 1 0 0,-1 0-1 0 0,0 1 1 0 0,-8-14-1 0 0,11 18-1973 0 0,1-1 0 0 0,-1 1-1 0 0,1-1 1 0 0,0 1-1 0 0,0-1 1 0 0,0 1-1 0 0,0-1 1 0 0,1 1-1 0 0,-1-1 1 0 0,1 1 0 0 0,0-1-1 0 0,0 1 1 0 0,0-1-1 0 0,0 1 1 0 0,3-5-1 0 0,5-7-88 0 0,0 0 1 0 0,1 1-1 0 0,0 0 0 0 0,1 1 0 0 0,0 0 0 0 0,1 1 0 0 0,23-19 0 0 0,103-67 311 0 0,-134 95-363 0 0,113-75-347 0 0,175-107-1615 0 0,-234 151 678 0 0,49-25-1289 0 0,-96 54 2151 0 0,1 1 0 0 0,0 0-1 0 0,-1 0 1 0 0,1 1-1 0 0,1 1 1 0 0,-1 0-1 0 0,19 0 1 0 0,-29 1 358 0 0,0 1-1 0 0,-1 0 1 0 0,1 0 0 0 0,-1 0 0 0 0,1 0 0 0 0,0 1-1 0 0,-1-1 1 0 0,1 0 0 0 0,0 1 0 0 0,-1-1 0 0 0,1 1-1 0 0,-1-1 1 0 0,1 1 0 0 0,-1 0 0 0 0,1 0 0 0 0,-1-1-1 0 0,0 1 1 0 0,1 0 0 0 0,-1 0 0 0 0,0 1 0 0 0,0-1-1 0 0,0 0 1 0 0,0 0 0 0 0,2 3 0 0 0,-2-2 107 0 0,-1 1 0 0 0,1-1 0 0 0,0 1 0 0 0,-1-1 0 0 0,0 1 0 0 0,0 0 0 0 0,0-1 0 0 0,0 1 0 0 0,0 0 0 0 0,0-1 0 0 0,0 1 0 0 0,-1-1 0 0 0,0 1 0 0 0,0 2 0 0 0,-6 14 816 0 0,-1-1 0 0 0,0-1 0 0 0,-17 26 0 0 0,16-27-379 0 0,-14 31 712 0 0,2 1-1 0 0,-18 67 1 0 0,25-71-977 0 0,9-25-201 0 0,1 0 0 0 0,0 0 0 0 0,2 1 1 0 0,1 0-1 0 0,0-1 0 0 0,1 1 0 0 0,1-1 0 0 0,1 1 0 0 0,1 0 1 0 0,1-1-1 0 0,0 0 0 0 0,2 0 0 0 0,0 0 0 0 0,14 29 1 0 0,-16-41-25 0 0,-1-1 1 0 0,1 0 0 0 0,1 0-1 0 0,-1-1 1 0 0,1 1 0 0 0,0-1-1 0 0,0 0 1 0 0,0 0 0 0 0,1-1 0 0 0,0 1-1 0 0,0-1 1 0 0,8 4 0 0 0,-10-6 34 0 0,0-1-1 0 0,-1 0 1 0 0,1 1 0 0 0,0-2 0 0 0,0 1 0 0 0,0 0-1 0 0,0-1 1 0 0,0 0 0 0 0,0 1 0 0 0,0-2 0 0 0,0 1-1 0 0,0 0 1 0 0,0-1 0 0 0,0 0 0 0 0,0 0 0 0 0,-1 0 0 0 0,1 0-1 0 0,0-1 1 0 0,0 1 0 0 0,-1-1 0 0 0,1 0 0 0 0,-1 0-1 0 0,5-4 1 0 0,17-12 41 0 0,0-2 0 0 0,-2-1-1 0 0,0-1 1 0 0,-1-1 0 0 0,-2-1 0 0 0,0-1-1 0 0,-2 0 1 0 0,0-2 0 0 0,-2 0 0 0 0,-1-1-1 0 0,-1 0 1 0 0,-2-1 0 0 0,-1-1 0 0 0,8-30-1 0 0,-17 52-67 0 0,-1 0-1 0 0,0-1 0 0 0,-1 1 0 0 0,1 0 1 0 0,-1-1-1 0 0,-1 1 0 0 0,0 0 0 0 0,0 0 1 0 0,-1-1-1 0 0,0 1 0 0 0,0 0 0 0 0,-7-15 1 0 0,7 18-45 0 0,-1 1 1 0 0,1-1 0 0 0,-1 0 0 0 0,0 1 0 0 0,-1-1 0 0 0,1 1-1 0 0,-1 0 1 0 0,0 0 0 0 0,0 1 0 0 0,0-1 0 0 0,-1 1-1 0 0,1 0 1 0 0,-1 0 0 0 0,0 0 0 0 0,0 1 0 0 0,0-1 0 0 0,0 1-1 0 0,0 0 1 0 0,0 1 0 0 0,-9-2 0 0 0,-4 0-427 0 0,0 1 0 0 0,0 1-1 0 0,-1 1 1 0 0,1 1 0 0 0,-23 3 0 0 0,31-2-606 0 0,0 0 0 0 0,0 0 0 0 0,0 1 0 0 0,1 0 0 0 0,-1 1 0 0 0,-13 7 0 0 0,28 23-13405 0 0,-4-34 14398 0 0,-1 0 0 0 0,1 0-1 0 0,-1 1 1 0 0,1-1 0 0 0,-1 0 0 0 0,0 0 0 0 0,1 0 0 0 0,-1 1-1 0 0,1-1 1 0 0,-1 0 0 0 0,1 0 0 0 0,-1 0 0 0 0,1 0 0 0 0,-1 0-1 0 0,1 0 1 0 0,-1 0 0 0 0,1 0 0 0 0,-1 0 0 0 0,1 0 0 0 0,-1-1-1 0 0,1 1 1 0 0,0 0 0 0 0,10-4-922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1.641"/>
    </inkml:context>
    <inkml:brush xml:id="br0">
      <inkml:brushProperty name="width" value="0.1" units="cm"/>
      <inkml:brushProperty name="height" value="0.1" units="cm"/>
    </inkml:brush>
  </inkml:definitions>
  <inkml:trace contextRef="#ctx0" brushRef="#br0">102 1 120 0 0,'-20'11'652'0'0,"-28"9"11742"0"0,47-20-12038 0 0,-1 0 0 0 0,1 1 1 0 0,-1-1-1 0 0,1 1 0 0 0,-1-1 1 0 0,1 1-1 0 0,-1 0 0 0 0,1 0 1 0 0,0 0-1 0 0,-1 0 0 0 0,1 0 0 0 0,0 0 1 0 0,0 0-1 0 0,-1 0 0 0 0,1 0 1 0 0,0 1-1 0 0,0-1 0 0 0,1 0 0 0 0,-1 1 1 0 0,-1 1-1 0 0,1 0-129 0 0,-1 1 1 0 0,1-1-1 0 0,0 1 1 0 0,1-1-1 0 0,-1 1 1 0 0,1 0-1 0 0,-1 0 0 0 0,1 5 1 0 0,1 3-97 0 0,0 0-1 0 0,1 0 1 0 0,1 0 0 0 0,5 17 0 0 0,109 394 1739 0 0,-88-309-1832 0 0,-3 3-1752 0 0,15 161 0 0 0,-37-247 140 0 0,-2 49-1 0 0,-3-71 731 0 0,0 0 0 0 0,0 0 0 0 0,-1 0 0 0 0,0 0 0 0 0,-5 14 0 0 0,0 0-2453 0 0,7-20 2809 0 0,-1-1 0 0 0,1 1 0 0 0,-1-1 0 0 0,0 0 0 0 0,0 1 0 0 0,0-1 0 0 0,0 1 0 0 0,0-1-1 0 0,0 0 1 0 0,-1 0 0 0 0,1 0 0 0 0,-1 0 0 0 0,1 0 0 0 0,-1 0 0 0 0,0 0 0 0 0,0 0 0 0 0,-2 1-1 0 0,-4-2-828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2.537"/>
    </inkml:context>
    <inkml:brush xml:id="br0">
      <inkml:brushProperty name="width" value="0.1" units="cm"/>
      <inkml:brushProperty name="height" value="0.1" units="cm"/>
    </inkml:brush>
  </inkml:definitions>
  <inkml:trace contextRef="#ctx0" brushRef="#br0">10 1394 48 0 0,'-9'-30'14450'0'0,"28"-5"-12802"0"0,80-73 3716 0 0,-59 46-4236 0 0,-2-2-1 0 0,-3-1 1 0 0,32-87-1 0 0,19-36-773 0 0,62-154-247 0 0,-61 128-382 0 0,-80 199 223 0 0,-3 4-75 0 0,1 0-1 0 0,0-1 0 0 0,0 2 1 0 0,1-1-1 0 0,1 1 1 0 0,-1 0-1 0 0,2 0 0 0 0,-1 1 1 0 0,12-11-1 0 0,-18 20 95 0 0,0-1-1 0 0,0 1 0 0 0,0-1 0 0 0,0 1 1 0 0,0-1-1 0 0,0 1 0 0 0,1 0 1 0 0,-1-1-1 0 0,0 1 0 0 0,0 0 0 0 0,0 0 1 0 0,0 0-1 0 0,0 0 0 0 0,1 0 0 0 0,-1 0 1 0 0,0 0-1 0 0,0 0 0 0 0,0 1 1 0 0,0-1-1 0 0,0 0 0 0 0,0 1 0 0 0,0-1 1 0 0,0 1-1 0 0,0-1 0 0 0,0 1 1 0 0,0-1-1 0 0,0 1 0 0 0,0 0 0 0 0,0 0 1 0 0,0-1-1 0 0,1 2 0 0 0,24 31-122 0 0,-12-3 254 0 0,-2 1 0 0 0,-1 0 0 0 0,14 66 0 0 0,-6-24 12 0 0,163 707-2858 0 0,-172-710 1748 0 0,3 108 1 0 0,-13-176 517 0 0,1-34-2837 0 0,1 2 2194 0 0,8-42-1 0 0,-3 41 1220 0 0,2 0-1 0 0,0 0 0 0 0,2 1 1 0 0,17-33-1 0 0,-25 58 36 0 0,0 0-1 0 0,0 0 0 0 0,0 1 0 0 0,1-1 0 0 0,-1 1 1 0 0,1 0-1 0 0,0 0 0 0 0,0 0 0 0 0,1 0 1 0 0,6-4-1 0 0,-9 7-59 0 0,0-1-1 0 0,1 1 1 0 0,-1 0 0 0 0,0 0-1 0 0,1 0 1 0 0,-1 0 0 0 0,1 0-1 0 0,0 1 1 0 0,-1-1 0 0 0,1 1-1 0 0,-1 0 1 0 0,1 0 0 0 0,0 0-1 0 0,-1 0 1 0 0,1 0 0 0 0,0 0-1 0 0,-1 1 1 0 0,1-1 0 0 0,-1 1-1 0 0,1-1 1 0 0,-1 1 0 0 0,1 0 0 0 0,-1 0-1 0 0,3 2 1 0 0,15 11 119 0 0,-1 1 0 0 0,0 1 0 0 0,-2 1 0 0 0,0 0 0 0 0,0 1 0 0 0,14 22 0 0 0,-13-17-141 0 0,2 0-1 0 0,0 0 0 0 0,40 31 0 0 0,-57-51-18 0 0,1 0 0 0 0,-1-1 0 0 0,1 0 0 0 0,0 1-1 0 0,0-1 1 0 0,0-1 0 0 0,0 1 0 0 0,0-1-1 0 0,0 1 1 0 0,0-1 0 0 0,0 0 0 0 0,0-1 0 0 0,1 1-1 0 0,-1-1 1 0 0,0 0 0 0 0,1 0 0 0 0,-1 0 0 0 0,0 0-1 0 0,1-1 1 0 0,-1 0 0 0 0,0 0 0 0 0,0 0-1 0 0,0 0 1 0 0,7-4 0 0 0,-4 1-75 0 0,0 0 1 0 0,-1-1-1 0 0,1 1 1 0 0,-1-2-1 0 0,0 1 0 0 0,-1-1 1 0 0,1 0-1 0 0,-1 0 1 0 0,0 0-1 0 0,-1-1 0 0 0,0 0 1 0 0,6-11-1 0 0,-3 5-140 0 0,9-20-434 0 0,0 0-1 0 0,14-48 1 0 0,-9 8-402 0 0,-4 0 1 0 0,14-118-1 0 0,-28 165 940 0 0,-1 16 152 0 0,-1 1 0 0 0,1 0 0 0 0,-2-1 0 0 0,1 1 0 0 0,-1-1 0 0 0,-1 1 0 0 0,0 0 0 0 0,0-1 0 0 0,-1 1 0 0 0,0 0 0 0 0,-5-14 0 0 0,6 22-27 0 0,1 0 1 0 0,-1 0-1 0 0,0 1 1 0 0,1-1-1 0 0,-1 0 1 0 0,0 0-1 0 0,0 0 1 0 0,0 1-1 0 0,1-1 1 0 0,-1 0-1 0 0,0 1 1 0 0,0-1-1 0 0,0 0 1 0 0,0 1-1 0 0,0 0 1 0 0,0-1-1 0 0,-1 1 1 0 0,1 0-1 0 0,0-1 0 0 0,0 1 1 0 0,0 0-1 0 0,0 0 1 0 0,0 0-1 0 0,0 0 1 0 0,-1 0-1 0 0,1 0 1 0 0,0 0-1 0 0,0 0 1 0 0,0 1-1 0 0,0-1 1 0 0,0 0-1 0 0,0 1 1 0 0,0-1-1 0 0,0 0 1 0 0,0 1-1 0 0,0 0 1 0 0,-1 0-1 0 0,-3 2 178 0 0,0 0 1 0 0,0 0-1 0 0,1 0 0 0 0,-1 1 0 0 0,1 0 0 0 0,-7 8 0 0 0,-13 16 586 0 0,1 2 0 0 0,1 1 0 0 0,2 0 1 0 0,1 1-1 0 0,2 1 0 0 0,1 1 0 0 0,-19 58 0 0 0,26-60-491 0 0,1 1 0 0 0,1 0-1 0 0,3 0 1 0 0,0 0 0 0 0,2 1 0 0 0,4 56 0 0 0,-1-77-331 0 0,1-1 1 0 0,1 1-1 0 0,0 0 0 0 0,1-1 1 0 0,0 0-1 0 0,1 0 0 0 0,0 0 1 0 0,13 21-1 0 0,-13-26-65 0 0,1 0-1 0 0,0 0 1 0 0,0 0-1 0 0,0-1 0 0 0,1 0 1 0 0,0 0-1 0 0,0-1 1 0 0,0 0-1 0 0,1 0 1 0 0,0 0-1 0 0,0-1 1 0 0,0-1-1 0 0,0 1 0 0 0,10 2 1 0 0,-12-5 52 0 0,1 1 0 0 0,0-1-1 0 0,-1 0 1 0 0,1 0 0 0 0,-1-1 0 0 0,1 0 0 0 0,8-1 0 0 0,-7 0-799 0 0,0 0 0 0 0,-1-1 1 0 0,1 0-1 0 0,-1-1 0 0 0,0 0 0 0 0,0 0 1 0 0,0 0-1 0 0,0-1 0 0 0,10-7 0 0 0,-7 4-583 0 0,-1-1 0 0 0,0-1-1 0 0,0 0 1 0 0,0 0 0 0 0,-2 0 0 0 0,1-1-1 0 0,-1-1 1 0 0,0 1 0 0 0,-1-1-1 0 0,7-17 1 0 0,6-12 849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4.534"/>
    </inkml:context>
    <inkml:brush xml:id="br0">
      <inkml:brushProperty name="width" value="0.1" units="cm"/>
      <inkml:brushProperty name="height" value="0.1" units="cm"/>
    </inkml:brush>
  </inkml:definitions>
  <inkml:trace contextRef="#ctx0" brushRef="#br0">622 25 720 0 0,'-57'-19'7209'0'0,"22"16"-3264"0"0,1 0 0 0 0,-46 4 0 0 0,57 1-3352 0 0,0 1 0 0 0,1 1 0 0 0,0 1 0 0 0,0 1-1 0 0,0 1 1 0 0,1 1 0 0 0,-34 17 0 0 0,30-12-597 0 0,0 2 0 0 0,0 0 0 0 0,2 2 0 0 0,0 1 0 0 0,1 1 0 0 0,-38 41 0 0 0,58-58-391 0 0,2 0 341 0 0,0 0 0 0 0,1 0-1 0 0,-1 0 1 0 0,1-1 0 0 0,0 1-1 0 0,-1 0 1 0 0,1 0 0 0 0,0-1-1 0 0,0 1 1 0 0,0-1 0 0 0,0 1-1 0 0,0-1 1 0 0,0 1 0 0 0,1-1-1 0 0,-1 0 1 0 0,0 1 0 0 0,1-1-1 0 0,-1 0 1 0 0,1 0 0 0 0,-1 0-1 0 0,1 0 1 0 0,0 0 0 0 0,-1 0-1 0 0,1-1 1 0 0,0 1 0 0 0,-1-1-1 0 0,4 2 1 0 0,3 0 34 0 0,0 0 1 0 0,0-1-1 0 0,0 0 1 0 0,15 1-1 0 0,8-4 120 0 0,0-1 0 0 0,0-2 0 0 0,32-9 0 0 0,-39 8-106 0 0,-1 0-1 0 0,2 2 0 0 0,-1 1 0 0 0,0 1 1 0 0,1 0-1 0 0,38 4 0 0 0,-61-1-1 0 0,0-1 0 0 0,0 0 0 0 0,0 1-1 0 0,0-1 1 0 0,0 1 0 0 0,0 0 0 0 0,0 0 0 0 0,0-1-1 0 0,0 1 1 0 0,0 1 0 0 0,0-1 0 0 0,-1 0 0 0 0,1 0-1 0 0,0 1 1 0 0,-1-1 0 0 0,1 1 0 0 0,-1-1 0 0 0,1 1 0 0 0,-1 0-1 0 0,0-1 1 0 0,0 1 0 0 0,0 0 0 0 0,2 3 0 0 0,-2 0 25 0 0,0-1 1 0 0,0 1 0 0 0,0 0-1 0 0,-1 0 1 0 0,1-1 0 0 0,-1 1-1 0 0,0 0 1 0 0,-1 0 0 0 0,1-1-1 0 0,-2 8 1 0 0,-3 8 100 0 0,-1-1 0 0 0,-1 1 0 0 0,-1-1 0 0 0,-10 20 0 0 0,-8 6 132 0 0,-32 42 0 0 0,-13 23-1367 0 0,68-99-807 0 0,44-27-15335 0 0,-36 11 16725 0 0,0 0-1 0 0,0 0 1 0 0,-1 0-1 0 0,6-8 1 0 0,-3 3 181 0 0,14-25-216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5.101"/>
    </inkml:context>
    <inkml:brush xml:id="br0">
      <inkml:brushProperty name="width" value="0.1" units="cm"/>
      <inkml:brushProperty name="height" value="0.1" units="cm"/>
    </inkml:brush>
  </inkml:definitions>
  <inkml:trace contextRef="#ctx0" brushRef="#br0">71 402 216 0 0,'-37'-13'23736'0'0,"24"26"-26235"0"0,11-7 2580 0 0,-1-1 0 0 0,1 1 0 0 0,0-1 0 0 0,1 1 0 0 0,-1 0 0 0 0,1 0 0 0 0,0 0 0 0 0,0-1 0 0 0,1 13 0 0 0,-3 8 143 0 0,1-1-86 0 0,2 0-1 0 0,0 0 1 0 0,2 0 0 0 0,6 38 0 0 0,-6-48-117 0 0,0-3-78 0 0,1 1 0 0 0,0 0-1 0 0,1-1 1 0 0,1 0-1 0 0,0 0 1 0 0,0 0 0 0 0,1-1-1 0 0,1 1 1 0 0,-1-1-1 0 0,16 17 1 0 0,-21-27 61 0 0,0 1-1 0 0,1 0 1 0 0,-1-1 0 0 0,1 1 0 0 0,-1-1-1 0 0,1 0 1 0 0,0 0 0 0 0,0 1-1 0 0,-1-1 1 0 0,1 0 0 0 0,0 0-1 0 0,0-1 1 0 0,0 1 0 0 0,0 0-1 0 0,0-1 1 0 0,0 1 0 0 0,0-1 0 0 0,1 1-1 0 0,-1-1 1 0 0,0 0 0 0 0,3 0-1 0 0,-1-1 32 0 0,0 0 0 0 0,0 0-1 0 0,0 0 1 0 0,0-1-1 0 0,0 1 1 0 0,-1-1 0 0 0,1 0-1 0 0,-1 0 1 0 0,1 0-1 0 0,5-5 1 0 0,5-6 44 0 0,0-1 0 0 0,0 0 0 0 0,19-28 0 0 0,-29 37-138 0 0,34-50-235 0 0,-3-2-1 0 0,-2-1 0 0 0,35-86 1 0 0,-58 118 169 0 0,11-46 0 0 0,-1 1-20 0 0,-9 33 164 0 0,7-39 0 0 0,-1 3 564 0 0,-11 29 316 0 0,-6 30 328 0 0,-4 27 1636 0 0,-2 12-2546 0 0,1 1-1 0 0,2 0 0 0 0,-1 42 0 0 0,5-39-64 0 0,2 0 1 0 0,8 36 0 0 0,2 16-23 0 0,-9-43-397 0 0,2 0 0 0 0,2 0 0 0 0,2-1-1 0 0,1 0 1 0 0,1-1 0 0 0,29 55 0 0 0,-41-89 29 0 0,1 0 1 0 0,0 0 0 0 0,0 0-1 0 0,0-1 1 0 0,-1 1 0 0 0,1 0-1 0 0,0 0 1 0 0,0-1 0 0 0,0 1 0 0 0,0-1-1 0 0,0 1 1 0 0,1 0 0 0 0,-1-1-1 0 0,0 0 1 0 0,0 1 0 0 0,0-1-1 0 0,0 0 1 0 0,0 0 0 0 0,1 1-1 0 0,-1-1 1 0 0,0 0 0 0 0,0 0 0 0 0,0 0-1 0 0,1-1 1 0 0,-1 1 0 0 0,0 0-1 0 0,0 0 1 0 0,0-1 0 0 0,0 1-1 0 0,0 0 1 0 0,1-1 0 0 0,-1 1-1 0 0,0-1 1 0 0,0 0 0 0 0,0 1 0 0 0,1-2-1 0 0,2 0-364 0 0,-1 0-1 0 0,1 0 0 0 0,0-1 1 0 0,-1 0-1 0 0,0 0 0 0 0,1 0 1 0 0,-1 0-1 0 0,4-6 0 0 0,67-125-12224 0 0,-57 97 10051 0 0,22-69 0 0 0,-19 36 1991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5.463"/>
    </inkml:context>
    <inkml:brush xml:id="br0">
      <inkml:brushProperty name="width" value="0.1" units="cm"/>
      <inkml:brushProperty name="height" value="0.1" units="cm"/>
    </inkml:brush>
  </inkml:definitions>
  <inkml:trace contextRef="#ctx0" brushRef="#br0">10 5 132 0 0,'-2'-4'16360'0'0,"-1"26"-13150"0"0,-1 23-5251 0 0,3-31 3648 0 0,11 389 200 0 0,0-175-1805 0 0,0-184 2308 0 0,-9-46-2154 0 0,0 0-1 0 0,0 0 0 0 0,0 0 1 0 0,1 0-1 0 0,-1 0 0 0 0,1 0 0 0 0,-1 0 1 0 0,1 1-1 0 0,0-1 0 0 0,3-1 0 0 0,4-6 41 0 0,6-16-225 0 0,-1-1 1 0 0,-2 0-1 0 0,0-1 0 0 0,12-44 0 0 0,-11 33-253 0 0,38-130-1348 0 0,-44 147 1420 0 0,1 1 1 0 0,1 1 0 0 0,21-35-1 0 0,10-22 40 0 0,-38 71 230 0 0,1 0-1 0 0,-1-1 0 0 0,2 1 1 0 0,-1 1-1 0 0,0-1 0 0 0,6-6 1 0 0,-5 8-574 0 0,-1 0 0 0 0,1 0 0 0 0,-1 0 1 0 0,1 0-1 0 0,0 0 0 0 0,0 1 0 0 0,8-4 0 0 0,-9 5-110 0 0,0 0 0 0 0,1 0 0 0 0,-1 0 0 0 0,0 0-1 0 0,1 1 1 0 0,-1-1 0 0 0,1 1 0 0 0,-1 0 0 0 0,1 0-1 0 0,-1 0 1 0 0,1 1 0 0 0,-1-1 0 0 0,1 1 0 0 0,-1 0 0 0 0,0-1-1 0 0,1 2 1 0 0,-1-1 0 0 0,0 0 0 0 0,0 1 0 0 0,0-1-1 0 0,0 1 1 0 0,0 0 0 0 0,0 0 0 0 0,5 5 0 0 0,3 1-1143 0 0,7 3 734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7.113"/>
    </inkml:context>
    <inkml:brush xml:id="br0">
      <inkml:brushProperty name="width" value="0.1" units="cm"/>
      <inkml:brushProperty name="height" value="0.1" units="cm"/>
    </inkml:brush>
  </inkml:definitions>
  <inkml:trace contextRef="#ctx0" brushRef="#br0">37 73 180 0 0,'-2'-3'1152'0'0,"0"0"1"0"0,-1 0-1 0 0,1 0 1 0 0,0 0-1 0 0,0 0 1 0 0,1 0-1 0 0,-1-1 0 0 0,1 1 1 0 0,0-1-1 0 0,-2-5 1 0 0,-7-16 5616 0 0,5 18-4473 0 0,5 15-1396 0 0,9 31-1364 0 0,0 6 336 0 0,18 77 91 0 0,-18-88 19 0 0,-1 1 0 0 0,4 47 0 0 0,31 318-1786 0 0,-35 18 321 0 0,-8-416 1483 0 0,0 11 15 0 0,0 0-1 0 0,-1 0 1 0 0,-1-1-1 0 0,0 1 0 0 0,0 0 1 0 0,-9 22-1 0 0,11-35-25 0 0,0 1 0 0 0,0-1 0 0 0,0 0 0 0 0,0 1 0 0 0,0-1 1 0 0,0 1-1 0 0,-1-1 0 0 0,1 1 0 0 0,0-1 0 0 0,0 0 0 0 0,0 1 0 0 0,-1-1 0 0 0,1 0 0 0 0,0 1 0 0 0,0-1 0 0 0,-1 0 0 0 0,1 1 0 0 0,0-1 0 0 0,-1 0 1 0 0,1 1-1 0 0,0-1 0 0 0,-1 0 0 0 0,1 0 0 0 0,0 1 0 0 0,-1-1 0 0 0,1 0 0 0 0,-1 0 0 0 0,1 0 0 0 0,0 0 0 0 0,-1 0 0 0 0,1 0 0 0 0,-1 1 1 0 0,1-1-1 0 0,-1 0 0 0 0,1 0 0 0 0,-1 0 0 0 0,1 0 0 0 0,0-1 0 0 0,-1 1 0 0 0,1 0 0 0 0,-1 0 0 0 0,1 0 0 0 0,0 0 0 0 0,-1 0 0 0 0,1 0 1 0 0,-1-1-1 0 0,1 1 0 0 0,0 0 0 0 0,-1 0 0 0 0,1-1 0 0 0,0 1 0 0 0,-1 0 0 0 0,0-1 0 0 0,-11-29-494 0 0,10 10 434 0 0,0 1 1 0 0,1-1 0 0 0,0 0 0 0 0,4-22 0 0 0,-1-8 81 0 0,2-33 16 0 0,23-134-1 0 0,-19 162 58 0 0,0 21 464 0 0,2-1 0 0 0,1 1 1 0 0,1 0-1 0 0,2 1 0 0 0,2 1 1 0 0,0 1-1 0 0,2 0 0 0 0,35-45 0 0 0,-51 73-496 0 0,0 0 0 0 0,1 0 0 0 0,-1 0 0 0 0,1 0 0 0 0,-1 0-1 0 0,1 0 1 0 0,0 1 0 0 0,0 0 0 0 0,0-1 0 0 0,0 1 0 0 0,1 0-1 0 0,-1 0 1 0 0,0 1 0 0 0,1-1 0 0 0,-1 1 0 0 0,1 0 0 0 0,0 0-1 0 0,0 0 1 0 0,-1 0 0 0 0,1 0 0 0 0,0 1 0 0 0,0 0 0 0 0,0 0 0 0 0,-1 0-1 0 0,8 1 1 0 0,-6 1-109 0 0,0 0-1 0 0,0 0 0 0 0,-1 0 1 0 0,1 0-1 0 0,-1 1 1 0 0,1 0-1 0 0,-1 0 0 0 0,0 0 1 0 0,0 1-1 0 0,0-1 1 0 0,0 1-1 0 0,-1 0 0 0 0,1 0 1 0 0,-1 0-1 0 0,0 1 1 0 0,0-1-1 0 0,-1 1 0 0 0,4 7 1 0 0,6 16-715 0 0,-1 1 0 0 0,-1 0 1 0 0,-2 0-1 0 0,7 43 0 0 0,6 122-2629 0 0,-20-169 3252 0 0,-1-1 0 0 0,-1 0 0 0 0,-1 0 0 0 0,-2 0-1 0 0,0 0 1 0 0,-1 0 0 0 0,-10 26 0 0 0,9-32 235 0 0,-1 0 1 0 0,-1-1 0 0 0,-1 1-1 0 0,0-2 1 0 0,-1 1 0 0 0,-1-1 0 0 0,-1-1-1 0 0,0 0 1 0 0,-20 19 0 0 0,18-22-331 0 0,0-1 1 0 0,-1 0 0 0 0,-16 9-1 0 0,28-18-105 0 0,0 0-1 0 0,0 0 1 0 0,-1 0-1 0 0,1 0 1 0 0,-1-1-1 0 0,1 0 1 0 0,-1 0-1 0 0,1 0 1 0 0,-1 0-1 0 0,1 0 1 0 0,-1-1-1 0 0,0 1 1 0 0,0-1-1 0 0,1 0 1 0 0,-1 0 0 0 0,0 0-1 0 0,1-1 1 0 0,-1 0-1 0 0,0 1 1 0 0,1-1-1 0 0,-5-2 1 0 0,5 1 93 0 0,1 0 0 0 0,1 0 0 0 0,-1 0 1 0 0,0 0-1 0 0,0 0 0 0 0,1-1 1 0 0,-1 1-1 0 0,1-1 0 0 0,0 1 1 0 0,0-1-1 0 0,0 1 0 0 0,0-1 0 0 0,0 1 1 0 0,1-1-1 0 0,-1 0 0 0 0,1 0 1 0 0,-1 1-1 0 0,1-1 0 0 0,0 0 1 0 0,0 0-1 0 0,0 1 0 0 0,1-4 0 0 0,-1-28-417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7.680"/>
    </inkml:context>
    <inkml:brush xml:id="br0">
      <inkml:brushProperty name="width" value="0.1" units="cm"/>
      <inkml:brushProperty name="height" value="0.1" units="cm"/>
    </inkml:brush>
  </inkml:definitions>
  <inkml:trace contextRef="#ctx0" brushRef="#br0">81 277 224 0 0,'-39'12'16241'0'0,"37"-12"-16032"0"0,1 0 0 0 0,0 0 0 0 0,-1 0 0 0 0,1 1 0 0 0,-1-1 1 0 0,1 0-1 0 0,0 1 0 0 0,-1-1 0 0 0,1 1 0 0 0,0-1 0 0 0,0 1 0 0 0,-1 0 0 0 0,1-1 0 0 0,0 1 1 0 0,0 0-1 0 0,0 0 0 0 0,0 0 0 0 0,0 0 0 0 0,0 0 0 0 0,0 0 0 0 0,0 0 0 0 0,-1 2 0 0 0,0 1-44 0 0,0 0 1 0 0,1 0-1 0 0,-1 0 0 0 0,1 0 0 0 0,0 0 0 0 0,0 0 0 0 0,0 7 0 0 0,0 6-55 0 0,0-1 1 0 0,5 32-1 0 0,2-7 15 0 0,1-1 0 0 0,3 1 0 0 0,1-2 0 0 0,2 1 1 0 0,1-2-1 0 0,2 0 0 0 0,34 57 0 0 0,-45-86-103 0 0,1 0 1 0 0,0-1-1 0 0,0 1 1 0 0,1-1-1 0 0,1-1 1 0 0,-1 1 0 0 0,1-1-1 0 0,16 11 1 0 0,-22-18 29 0 0,0 1 0 0 0,-1 0 0 0 0,1-1 0 0 0,0 1 0 0 0,0-1 1 0 0,0 0-1 0 0,0 0 0 0 0,0 0 0 0 0,0 0 0 0 0,0 0 0 0 0,0 0 1 0 0,0 0-1 0 0,0-1 0 0 0,0 1 0 0 0,0-1 0 0 0,0 1 0 0 0,0-1 1 0 0,0 0-1 0 0,-1 0 0 0 0,1 0 0 0 0,0 0 0 0 0,-1 0 1 0 0,1 0-1 0 0,0 0 0 0 0,-1 0 0 0 0,1-1 0 0 0,-1 1 0 0 0,0-1 1 0 0,2-1-1 0 0,38-50 525 0 0,-37 46-565 0 0,19-35 2 0 0,-1-1 1 0 0,-3-1-1 0 0,-2 0 1 0 0,-1-2-1 0 0,12-58 0 0 0,-15 54-78 0 0,36-163-706 0 0,-1-4 88 0 0,-46 356-207 0 0,2-81 966 0 0,2 0 0 0 0,3-1 0 0 0,2 0 0 0 0,19 57 0 0 0,8 38-1730 0 0,-6-44-1656 0 0,-31-103 2824 0 0,0 0 1 0 0,1 0 0 0 0,0 0 0 0 0,0 0-1 0 0,1-1 1 0 0,-1 1 0 0 0,1 0-1 0 0,0-1 1 0 0,4 5 0 0 0,44-68-12754 0 0,-31 25 12095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8.042"/>
    </inkml:context>
    <inkml:brush xml:id="br0">
      <inkml:brushProperty name="width" value="0.1" units="cm"/>
      <inkml:brushProperty name="height" value="0.1" units="cm"/>
    </inkml:brush>
  </inkml:definitions>
  <inkml:trace contextRef="#ctx0" brushRef="#br0">1 126 180 0 0,'0'3'15079'0'0,"6"168"-10700"0"0,19 87-3569 0 0,-17-207-805 0 0,2 46 2971 0 0,-9-97-2900 0 0,0 0 0 0 0,0 0-1 0 0,0 0 1 0 0,0 0 0 0 0,0-1 0 0 0,0 1 0 0 0,0 0 0 0 0,0-1-1 0 0,0 1 1 0 0,0-1 0 0 0,0 1 0 0 0,0-1 0 0 0,-1 1 0 0 0,1-1 0 0 0,0 0-1 0 0,0 1 1 0 0,-1-1 0 0 0,1 0 0 0 0,0 0 0 0 0,-1 1 0 0 0,1-1-1 0 0,0 0 1 0 0,-1 0 0 0 0,0 0 0 0 0,2-1 0 0 0,6-29 285 0 0,-5 17-209 0 0,24-113-354 0 0,-6 24-325 0 0,8-68-543 0 0,-16 118 723 0 0,-9 31 135 0 0,1 1 0 0 0,9-23-1 0 0,0 0-333 0 0,2-2-1723 0 0,-15 45 1873 0 0,0 0 0 0 0,0-1 1 0 0,0 1-1 0 0,0 0 0 0 0,0 0 0 0 0,0 1 1 0 0,0-1-1 0 0,0 0 0 0 0,0 0 1 0 0,1 0-1 0 0,-1 1 0 0 0,0-1 0 0 0,1 1 1 0 0,-1-1-1 0 0,0 1 0 0 0,1-1 0 0 0,-1 1 1 0 0,1 0-1 0 0,-1 0 0 0 0,0 0 0 0 0,1 0 1 0 0,-1 0-1 0 0,1 0 0 0 0,-1 0 1 0 0,1 0-1 0 0,-1 0 0 0 0,2 1 0 0 0,42 14-7318 0 0,-38-12 7590 0 0,4 3-1057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8.622"/>
    </inkml:context>
    <inkml:brush xml:id="br0">
      <inkml:brushProperty name="width" value="0.1" units="cm"/>
      <inkml:brushProperty name="height" value="0.1" units="cm"/>
    </inkml:brush>
  </inkml:definitions>
  <inkml:trace contextRef="#ctx0" brushRef="#br0">50 238 188 0 0,'35'-110'2824'0'0,"-17"53"922"0"0,-1-1 3368 0 0,-14 45-4001 0 0,-6 22 344 0 0,-6 27-2209 0 0,-9 103-1077 0 0,-15 155 180 0 0,-7 666-1144 0 0,35-693 743 0 0,1-109-905 0 0,3-53-1607 0 0,-7-362-725 0 0,6 209 3465 0 0,2 0-1 0 0,2 0 1 0 0,15-79-1 0 0,-16 119 42 0 0,1 0 0 0 0,0-1 0 0 0,1 1 0 0 0,0 0-1 0 0,0 0 1 0 0,1 1 0 0 0,0-1 0 0 0,0 1-1 0 0,1 0 1 0 0,0 0 0 0 0,0 0 0 0 0,1 1-1 0 0,0-1 1 0 0,11-8 0 0 0,-14 12-174 0 0,1 1-1 0 0,-1-1 1 0 0,1 1-1 0 0,-1 0 1 0 0,1 0 0 0 0,0 1-1 0 0,-1-1 1 0 0,1 1-1 0 0,0 0 1 0 0,0 0 0 0 0,0 0-1 0 0,0 0 1 0 0,0 1-1 0 0,0 0 1 0 0,0 0-1 0 0,1 0 1 0 0,-1 0 0 0 0,0 0-1 0 0,0 1 1 0 0,0 0-1 0 0,0 0 1 0 0,0 0 0 0 0,0 0-1 0 0,-1 1 1 0 0,1-1-1 0 0,0 1 1 0 0,-1 0 0 0 0,1 0-1 0 0,-1 1 1 0 0,1-1-1 0 0,-1 1 1 0 0,4 4 0 0 0,1-1-108 0 0,-1 0 0 0 0,0 0 1 0 0,0 1-1 0 0,-1 0 1 0 0,0 0-1 0 0,0 1 0 0 0,-1 0 1 0 0,1 0-1 0 0,-2 0 1 0 0,1 0-1 0 0,-1 1 1 0 0,-1 0-1 0 0,0 0 0 0 0,0 0 1 0 0,0 0-1 0 0,-1 0 1 0 0,-1 0-1 0 0,0 1 0 0 0,0-1 1 0 0,0 1-1 0 0,-2 15 1 0 0,-2 0-78 0 0,2-7 111 0 0,-1-1-1 0 0,0 1 1 0 0,-1-1 0 0 0,-1 1-1 0 0,-1-1 1 0 0,-1 0-1 0 0,-8 18 1 0 0,-55 81-643 0 0,-87 111 0 0 0,118-175-4501 0 0,58-92-6038 0 0,-2 11 10674 0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25:08.556"/>
    </inkml:context>
    <inkml:brush xml:id="br0">
      <inkml:brushProperty name="width" value="0.05292" units="cm"/>
      <inkml:brushProperty name="height" value="0.05292" units="cm"/>
      <inkml:brushProperty name="color" value="#FF0000"/>
    </inkml:brush>
  </inkml:definitions>
  <inkml:trace contextRef="#ctx0" brushRef="#br0">10613 8944 56 0,'-13'12'397'0,"-1"-1"315"0,12-3 300 0,-5 1 304 0,-3 0-452 0,0-4-267 0,-1-2-117 0,1 3-103 0,0-3-112 0,2 2-89 0,-1-5-73 0,9 0-69 0,0 0-62 0,0 0-55 0,0 0-52 0,0 0-32 0,0 0-21 0,0 0-8 0,0 0 17 0,0 0 27 0,11 0 19 0,-1 0 27 0,2 6 28 0,7-6 20 0,-7 0 22 0,5-6 27 0,4 6 35 0,-3-5 42 0,3-4 64 0,2 6 57 0,3-11 46 47,1 5 38-31,0-5 20 0,6-3-11 93,0-2-7 0,0-4-8-109,-2 2-17 0,2-7-16 0,-2-3-3 0,-2-1-15 0,-2-4-14 0,0-4-25 0,-4 0-177 0,0-6 0 0,-5-3 0 0,-1-1 0 0,-1-4 0 0,-3-4 0 0,-3 4 0 0,0-5 0 0,-3-4 0 0,-3 0 0 0,-2 0 0 0,-2-5 0 0,0 2 0 0,-2-7 0 0,-2-4 0 0,-1 2 0 0,-1-2 0 0,0 1 0 0,0-10 0 0,-4 4 0 0,-1 2 0 0,-1-2 0 0,-3 2 0 0,5 0 0 0,-7-2 0 0,1 1 0 0,-1 8 0 0,-3-2 0 0,1 2 0 0,-6 1 0 0,3 4 0 0,3 2 0 0,-8-2 0 16,2 9 0-16,-2-4 0 0,-2 5 0 0,3-1 0 0,-5 2 0 0,2 2 0 0,-2 1 0 0,2 0 0 0,-2 4 0 0,-2 1 0 0,4 0 0 0,-4 4 0 0,0-1 0 0,-3 1 0 0,-3 5 0 0,2 0 0 0,-2 3 0 94,1 1 0 109,-5 1 0-203,0 3 0 0,-1 4 0 15,1 2 0-15,-1-2 0 0,-1 2 0 0,1 3 0 0,1 1 0 0,0-1 0 0,3 0 0 0,-1 1 0 0,6-1 0 0,-2 0 0 0,4 2 0 0,2-1 0 0,2 3 0 0,2-4 0 0,2 6 0 0,2-1 0 16,7 1 0-16,-5 3 0 0,9 5 0 0,1-2 0 0,1 8 0 0,4-6 0 31,6 9 0 235,0 0 0-266,0 0 0 0,0 0 0 0,0 0 0 0,0 0 0 0,0 0 0 16,0 0 0-16,0 0 0 0,6 9-407 0,4 0-266 0,-4-1-270 0,9-2-604 0,-3 2-46 0,5-2 259 0,-3-6 355 0,-1 0 419 0,-3-6 417 0</inkml:trace>
  <inkml:trace contextRef="#ctx0" brushRef="#br0" timeOffset="319.14">9992 6540 66 0,'0'-17'465'0,"0"3"390"0,5-3 371 0,-5 3 364 0,-7-5-503 0,-3-2-365 0,0-2-189 0,-1 0-133 0,-1-8-118 0,-2 3-72 0,-3-3-50 0,0-6-37 0,-1 6-27 0,-7-4-15 0,2-5 1 0,3-2 1 0,-7 2 0 0,2-6-36 0,-6 3-47 0,4-3 0 0,0-4 0 0,0 1 0 47,-6-5 0-16,6-6 0 94,-6 8 0-15,6-7 0-110,-2-4 0 0,-2 4 0 0,5-4 0 0,-1 5 0 0,2-1 0 0,-2-4 0 0,2 4 0 0,3 5 0 0,5-4 0 0,0 4 0 0,1 5 0 0,1-1 0 0,7 10 0 0,0 0 0 0,2 8 0 0,2 4 0 0,4 11 0 0,0 0 0 0,4 6 0 0,0 8 0 0,2-3 0 0,4 3 0 0,7 6 0 0,4 3 0 0,3 2 0 0,12 6 0 0,-1-2 0 0,8 8 0 0,5-6 0 0,1 3 0 0,7 0 0 0,2-3 0 0,2 0 0 0,4-1 0 0,-2-3 0 0,4-1 0 0,-2-1 0 0,0-8 0 0,-2 0 0 0,-2 0 0 0,4-8-369 0,-4-11-816 0,-4 6-576 0,-4-6-7 0,-13 2 290 0,-6 12 449 0,-16-8 548 0,-7-1 366 0</inkml:trace>
  <inkml:trace contextRef="#ctx0" brushRef="#br0" timeOffset="17510.87">27580 2035 56 0,'6'28'445'0,"2"-5"377"0,-6-11 349 0,2 2 312 0,-2-5-484 0,-2 5-397 0,0 0-169 0,4 8-124 0,1 1-77 0,-3-2-46 0,6 10-32 0,-6 6-33 0,4 0-11 0,2 3-3 0,1 5 6 0,-1-5 3 0,2 6 5 0,-4 2-2 0,5 3-3 0,-3-2-11 0,2 5-14 0,1 3-12 47,3 8-10 218,-6-2-37-265,1 3-32 0,-1 2 0 0,0 0 0 0,-2-5 0 0,1 5 0 0,-3-2 0 0,2 2 0 0,-2 0 0 0,-2-1 0 16,4 6 0-16,-6-2 0 0,0 1 0 0,0 1 0 0,0 2 0 0,-2 2 0 0,-2 0 0 0,2-1 0 0,-6 5 0 0,-2 0 0 0,1 0 0 0,-1 1 0 0,0-2 0 0,-1 5 0 0,-1-3 0 0,2 4 0 0,-1-1 0 0,1 1 0 0,0-6 0 0,1 5 0 0,-1 1 0 0,0-1 0 0,-5 1 0 0,7-1 0 0,-11-3 0 0,3 7 0 0,-1-3 0 0,-1-1 0 0,-3 6 0 0,0-6 0 0,-2 1 0 0,1-1 0 0,-3 1 0 0,0-1 0 0,0-3 0 0,3-2 0 0,-5 6 0 0,6-9 0 0,-2 3 0 0,-4-3 0 0,9 5 0 0,-9-7 0 0,0 1 0 0,-4 6 0 0,4-5 0 0,-6-2 0 0,-4 7 0 0,2-5 0 0,-7-1 0 0,7-1 0 47,-12 7 0 203,3-5 0-250,1 0 0 0,0-6 0 0,-1 6 0 0,1-5 0 0,-3 4 0 0,3 1 0 0,-5-5 0 0,3-1 0 15,-3 2 0-15,-1-1 0 0,-1-4 0 0,-4 3 0 0,1-3 0 0,-3-5 0 0,2 4 0 0,-4-3 0 0,-2-1 0 0,4 0 0 0,1-6 0 0,-5 2 0 0,-2 4 0 0,6-9 0 0,-4 6 0 0,0-3 0 0,-4-3 0 0,2 6 0 0,-6-3 0 0,1 2 0 0,-3-1 0 0,-2 1 0 0,-3-1 0 0,-1 1 0 0,-3-5 0 0,-5 4 0 0,5 1 0 0,-8-1 0 0,2 1 0 0,-1-5 0 0,-3 4 0 0,-2-4 0 0,4 0 0 0,-6 5 0 0,6-5 0 0,-6 0 0 0,4 0 0 0,-2-5 0 0,4 5 0 0,-6-5 0 0,5 2 0 0,-3-3 0 0,0 3 0 0,-2-2 0 0,0-4 0 0,4 4 0 0,-6 2 0 0,0-8 0 0,2 8 0 0,-5-6 0 16,5 4 0 265,-8-4 0-281,4 1 0 0,-2 2 0 0,2-2 0 0,-7-1 0 16,5 4 0-16,0-4 0 0,-5 4 0 0,-3-4 0 0,-1 4 0 0,5-3 0 0,-6 3 0 0,5 1 0 0,-1-5 0 0,-7 4 0 0,9 0 0 0,-7 2 0 0,5-2 0 0,-7 1 0 0,1-1 0 0,-1 5 0 16,0 0 0-16,-6 0 0 15,5 0 0 251,-1 0 0-266,2 0 0 0,-5 0 0 15,3-5 0-15,4 5 0 0,-3 0 0 0,-1 0 0 0,4 1 0 0,-3-7 0 16,3 12 0-16,-4-6 0 0,3 0 0 0,-3 0 0 0,5 0 0 0,-9 3 0 0,4 3 0 0,-2 3 0 0,-2-6 0 0,-1 8 0 78,3-3 0 141,-2 1 0-219,2 0 0 0,3 0 0 0,-1 5 0 0,2-5 0 16,1 5 0-16,5-2 0 0,-1-3 0 0,3 0 0 0,5 5 0 0,-2-6 0 0,2 1 0 0,1 5 0 15,5-5 0 266,0 5 0-281,0-5 0 0,2 5 0 0,-2 3 0 0,5-3 0 0,-3 4 0 0,4-1 0 16,0 6 0-16,4-5 0 0,1 10 0 0,-3-6 0 0,8 4 0 0,1 6 0 0,-1-1 0 0,3 6 0 0,2-5 0 0,1 8 0 0,1-4 0 0,8-1 0 0,-2 2 0 0,4-2 0 0,0 2 0 0,4 3 0 0,-2-3 0 0,9 3 0 0,-1-4 0 0,3 5 0 0,1-1 0 0,3-3 0 297,-1 3 0-297,3-5 0 0,2 1 0 0,1 5 0 16,5-10 0-16,0 0 0 0,6 1 0 0,1-1 0 0,5 1 0 0,4-9 0 0,1 5 0 0,10-11 0 0,-1 1-10 0,3-4-24 0,4-6-1 0,9-4 2 0,-3-7 3 0,4-3 4 296,3-2-3-296,-1-1 3 16,9-5 0-16,-1 6-2 0,3 2 3 0,0-2 1 16,4-6 2-16,6 5-2 0,2-5 4 0,-2-3-2 0,6 3-2 0,0-3-5 0,9-6-2 0,0 4 1 0,3-2 0 0,7-7 15 0,2 0-1 15,2-3 8 267,8 0 10-282,1-4 2 0,-1-2 1 15,6 1 14-15,1-4-2 0,6-5 1 0,-3 4 1 0,5-9 5 0,0 1 6 0,6-5 4 0,2 0 6 0,4-5 1 0,2 1 8 0,2-1-7 0,3 2-9 0,1-6-7 0,3-1 3 0,-3 1-15 0,9 0-6 0,-5 0 1 0,5 1 1 0,4-6-1 0,-5 5-7 0,3-5-2 0,4 0 1 0,-4 2 4 297,6-7-7-281,-6 1 4-16,-1 4 5 0,3-8 11 0,-4 4 6 0,0-4-4 0,-3 4 1 0,1 1-4 0,-1-3-17 0,1 7 0 0,-2-5 0 0,-1 4 0 0,1 2 0 0,-1-7 0 0,-1 7 0 0,1-2 0 0,1 0 0 0,-3 0 0 0,3 1 0 0,-3-1 0 0,1 1 0 0,-3-5 0 15,5 4 0-15,-3 0 0 0,1-3 0 0,1 3 0 0,1-4 0 0,0 4 0 16,-1-3 0-16,3 0 0 0,-1-3 0 0,-3 3 0 109,1 3 0-31,1-9 0 16,4 6 0-94,-5-1 0 0,3-1 0 0,2 2 0 16,-3 3 0-16,3 2 0 0,0-2 0 0,1-6 0 0,3 3 0 0,-2-6 0 0,2 1 0 0,-3 4 0 0,3-4 0 0,-2-1 0 0,2 0 0 0,-6 1 0 0,5 1 0 0,-1-2 0 0,-2 0 0 0,-1 1 0 0,1-6 0 15,0 2 0-15,-3 3 0 0,1-5 0 0,0 2 0 0,-1 0 0 0,1-2 0 0,0-4 0 0,-1 6 0 16,3-2 0 93,0 2 0-30,-5-2 0 14,5 5 0-93,0-3 0 0,-5-2 0 0,1 6 0 0,3-4 0 0,-3 3 0 0,2-8 0 0,-7 8 0 0,7-5 0 0,-7 2 0 0,-2 0 0 0,5-2 0 0,-3-4 0 16,-1 6 0-16,-1-2 0 0,0-3 0 0,1-1 0 0,-1 5 0 0,-2-5 0 0,-6 1 0 0,3-1 0 0,3-3 0 0,-6 4 0 0,6-6 0 0,-2 1 0 0,-1 1 0 0,-1-7 0 0,2 2 0 0,-2 0 0 0,-2-5 0 0,7-1 0 47,-3-3 0 78,2 0 0-16,-2-1 0-109,0-4 0 0,5 0 0 0,-3-4 0 16,-2 4 0-16,1-5 0 0,-3 1 0 0,4 4 0 0,-6-5 0 0,2 1 0 15,-4-1 0-15,4-4 0 0,-4 0 0 0,0 1 0 0,3-1 0 0,-3-5 0 0,-7 5 0 0,1 0 0 0,-2-5 0 0,0 0 0 0,-3 2 0 0,1-7 0 0,-2 6 0 0,-5-6 0 0,1 2 0 63,-1-1 0 46,1-1 0-62,-3 1 0 31,-2-4 0-78,-1 4 0 0,-1-5 0 0,-4-3 0 0,4-2 0 0,-3 2 0 0,-3-2 0 0,0 2 0 0,-4-6 0 16,2 1 0-16,-4-1 0 0,-3 1 0 0,5-1 0 0,-2 1 0 0,-6 0 0 0,2-1 0 16,4-5 0-16,-3 2 0 0,3-1 0 0,2-4 0 62,0-1 0 47,-4-1 0-46,0 2 0-16,2 0 0-47,-3 5 0 0,-1-2 0 15,-4-3 0-15,-1 9 0 0,3-6 0 0,-9 6 0 0,3-6 0 0,1 2 0 0,-3-5 0 0,1 3 0 0,-1 0 0 0,-1 2 0 0,1-5 0 16,-7 0 0-16,0-2 0 0,-2 2 0 0,2-5 0 0,-4 1 0 0,1 2 0 0,3-2 0 0,-4 4 0 0,0-2 0 0,-2-1 0 0,2 1 0 0,-4 1 0 0,6 1 0 0,-6-5 0 16,4 1 0 77,-6 2 0-14,4-1 0 14,-12 6 0-93,5-3 0 0,-7-1 0 0,-5 5 0 0,3-1 0 0,-9 2 0 0,-4 4 0 16,6-6 0-16,-6 2 0 0,-2-2 0 0,4 1 0 0,-4 1 0 0,3 3 0 0,-6-4 0 0,-1 1 0 0,2 3 0 0,-2-5 0 0,0 6 0 0,-4 0 0 0,-1-1 0 0,3 1 0 16,4-1 0-16,-6 4 0 0,6 2 0 0,-6-2 0 0,1 2 0 0,5-1 0 0,-8 0 0 0,4 0 0 0,-5-1 0 0,5 2 0 31,-2-5 0 94,2 3 0-94,0 1 0 63,-1-1 0-94,-1 7 0 15,2-10 0-15,0 8 0 0,0 0 0 0,-5 1 0 0,1 4 0 0,0-1 0 0,-3-2 0 0,3 2 0 0,-1-4 0 0,-1 5 0 0,-2 1 0 0,1-1 0 0,-1-1 0 0,-3-4 0 0,5 11 0 0,-5-7 0 0,1 7 0 0,-9-2 0 0,6 0 0 0,-1 5 0 0,-3-3 0 0,-2 1 0 16,2-1 0-16,1 3 0 0,-1-2 0 0,-4 3 0 0,2 4 0 0,-2-5 0 0,5 1 0 0,-5 2 0 16,0 6 0 62,0-3 0 16,-2 6 0 15,-2-3 0-93,6 5 0-16,-6-5 0 0,2 3 0 0,-6 3 0 15,2-1 0-15,0-2 0 0,0 2 0 0,-4 4 0 0,2-4 0 0,-3 4 0 0,-3-1 0 0,6 1 0 0,-2 2 0 0,-3-3 0 0,3 6 0 0,0-5 0 0,0 5 0 0,2-6 0 0,-7 6 0 0,7 4 0 0,-6-5 0 0,6 0 0 0,-7 0 0 0,3 7 0 16,-2-3 0-16,-3-3 0 78,3 8 0 16,-3-4 0-47,1 4 0 15,-9 1 0-62,7 0 0 0,-5 3 0 0,-3-4 0 0,3 6 0 0,-4-5 0 0,0 3 0 0,-1 2 0 0,1-6 0 0,-4 1 0 0,6 3 0 0,-8-3 0 0,3-1 0 0,1 1 0 16,-2 5 0-16,2-8 0 0,0 3 0 0,-4 5 0 0,-2-5 0 0,6-1 0 0,-4 4 0 0,-4 2 0 0,4-2 0 15,-2 2 0-15,-6-2 0 0,2 2 0 0,-4 3-5 0,2 1-4 0,-11-1 0 0,3 0 3 0,-1 6-3 0,-1-1 0 0,-7-1 7 0,6 7 7 0,-6-7-1 0,7 7 4 0,-7-2-2 0,5-6-3 0,1 8-3 0,-2-2 1 0,1 0-2 0,1 2-2 0,3-2-9 0,-9-5-3 0,8 7-3 0,1-2-3 0,4-4-3 0,1 4-8 0,7 0-11 0,0 1-12 0,4 0-20 0,11 5-18 0,-1-3-28 0,7 8-35 63,5-6-40 46,5 4-45-31,4-1-71-46,-2 6-86-17,2 0-72-15,-2 0-121 0,-2 6-123 0,4 2-282 0,-12 6-128 0,4 4 116 0,-4 4 247 0,-1 1 276 0,-1-5 302 0</inkml:trace>
  <inkml:trace contextRef="#ctx0" brushRef="#br0" timeOffset="38505.4">8027 12800 127 0,'-5'18'648'0,"-1"-4"491"0,0-6 430 0,6-8 370 0,0 0-830 0,0 0-477 0,-6 0-295 0,6 0-180 0,-8-8-110 0,6 2-64 0,-3 3-42 0,3-6-13 0,-2-1 1 0,4 1 6 0,-4 0 4 0,4 1 10 0,0-1 1 0,0 0 4 16,0-5 7-16,4 0 16 0,2 0 24 0,1 2 31 0,1-11 28 0,4 1 24 0,-1-1 19 0,5-8 2 0,5-6-3 0,-3-3-8 0,9-5-13 0,0-4-20 0,0-2-17 0,4 2-16 0,2-5-11 0,0 0-10 0,0 0-5 0,0-4-2 0,5 4 4 0,-1 0 2 0,2-5 7 0,0 1 10 0,-1 4 9 0,5-5 7 0,-4 5 3 0,-2 0-7 0,3 0-9 0,1 0-26 0,-2 5 0 0,1-2 0 0,-3 3 0 0,4 2 0 0,-6 6-1 46,2 0-3 204,-3 9 1-250,-1-1 4 0,-2 1-1 0,2-1 2 0,-4 1-2 16,2 3 3-16,-2 2-1 0,2-2-2 16,-2 2 0-16,-3 3 0 93,5 1 0 95,-4-1 0-172,2 0 0-16,-2 6 0 0,4-6 0 0,-4 0 0 0,2 6 0 0,-2-6 0 0,-4 4 0 0,3 2 0 0,1-1 0 0,-4-1 0 0,4 2 0 0,0 3 0 0,-2-4 0 0,-1 1 0 0,3 3 0 0,0 0 0 15,4 0 0-15,-2 2 0 0,-2-2 0 0,4 0 0 0,-2 5 0 0,-2 0 0 0,4 1 0 0,-2-1 0 31,4-2 0 235,-2 8 0-266,2-6 0 0,0 4 0 0,0 2 0 0,0-3 0 0,4 6 0 0,1-5 0 0,1 2 0 16,-2 3 0-16,2-6 0 0,3 3 0 0,-7 3 0 0,2-5 0 0,2 5 0 0,3-4 0 47,-3-1 0 93,4 0 0-46,1-4 0-94,3 5 0 0,-5-6 0 0,9 1 0 0,-1-3 0 0,-1-2 0 0,7 0 0 16,-2-3 0-16,4-6 0 0,-2 6 0 0,4-6 0 0,4 0 0 0,-2 1 0 0,-2-6 0 0,4 2 0 0,-4 3 0 0,4-9 0 0,-2 5 0 0,6-5 0 0,-2 1 0 0,0-1 0 0,0 1 0 0,-1 0 0 0,5-1 0 0,-4-4 0 0,4 1 0 0,3-2 0 0,1 0 0 15,-2-3 0-15,7 0 0 0,-7-5 0 0,5-1 0 0,3 3 0 0,-1-2 0 0,-1-1 0 0,1 1 0 0,2 0 0 16,1 1 0 15,-1-1 0 78,0 4 0-46,1-4 0 15,-1 5 0-78,-3-5 0 0,9 5 0 0,-6-6 0 16,2 6 0-16,3-2 0 0,-5 2 0 0,6 0 0 0,-5 0 0 0,3-2 0 0,-6 7 0 0,6-5 0 0,-7 3 0 31,7 6 0 110,-7-6 0-79,-1 6 0 1,-1 0 0-63,3 4 0 0,-7-1 0 0,1 2 0 0,-3 7 0 0,-6-4 0 15,0 6 0-15,-4 0 0 0,-8 3 0 0,-1 0 0 0,-5 1 0 16,-3 3 0-16,-6 1 0 0,-3-3 0 0,-1 7 0 0,0-4 0 0,-6 0 0 0,-5 4 0 0,3-4 0 0,-6 4 0 0,1 2 0 0,-3-6 0 62,-3 4 0 48,-1 0 0-63,3 1 0 15,-5-5 0-62,1 4 0 0,-2 2 0 0,1-3 0 0,3-2 0 0,-12 2 0 0,4 3 0 0,3 3 0 0,-9 0 0 0,0 0 0 0,6-5 0 0,-6 5 0 16,0 0 0-16,0 0 0 0,0 0 0 0,0 0 0 0,2 0 0 0,-2 0 0 0,0 0 0 0,0 0 0 0,0 0 0 0,0 0 0 0,0 0 0 0,0 0 0 0,8 0 0 0,-8 0 0 0,6 5 0 0,-6-5 0 0,5 9 0 0,-3-6 0 93,-2 2-210-77,0 4-165 78,4-4-141-63,-4 4-203 16,-4 0-290-47,2 5-448 0,2-6 44 0,-5 6 250 0,5-5 354 0,-4-9 388 0,2 0 324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9.016"/>
    </inkml:context>
    <inkml:brush xml:id="br0">
      <inkml:brushProperty name="width" value="0.1" units="cm"/>
      <inkml:brushProperty name="height" value="0.1" units="cm"/>
    </inkml:brush>
  </inkml:definitions>
  <inkml:trace contextRef="#ctx0" brushRef="#br0">267 72 732 0 0,'2'-7'870'0'0,"1"1"0"0"0,0-1 0 0 0,0 0 0 0 0,1 1 0 0 0,10-14 4068 0 0,-14 19-4505 0 0,-1 0-1 0 0,0 0 1 0 0,1-1-1 0 0,-1 1 0 0 0,-3-4 1731 0 0,3 4-1731 0 0,0 1 0 0 0,-1-1 1 0 0,1 0-1 0 0,0 0 1 0 0,0 1-1 0 0,0-1 1 0 0,0 1-1 0 0,-1-1 0 0 0,1 1 1 0 0,0-1-1 0 0,-1 1 1 0 0,1 0-1 0 0,-2 0 1 0 0,0 0-166 0 0,0 0 0 0 0,0 0 0 0 0,-1 1 0 0 0,1-1 0 0 0,0 1 0 0 0,0 0 0 0 0,0 0 0 0 0,0 0 0 0 0,-4 3 0 0 0,-6 3-402 0 0,1 0 1 0 0,0 2-1 0 0,-14 11 0 0 0,24-17 510 0 0,-13 11-347 0 0,1 1-1 0 0,1 1 1 0 0,1 0-1 0 0,-14 23 1 0 0,-1 1-63 0 0,20-29-77 0 0,1 0 0 0 0,0 1 0 0 0,1 0 0 0 0,0 0 0 0 0,1 0 0 0 0,-4 18 0 0 0,7-26 35 0 0,1-1-1 0 0,0 0 1 0 0,-1 1 0 0 0,1-1 0 0 0,1 0-1 0 0,-1 1 1 0 0,0-1 0 0 0,1 1-1 0 0,0-1 1 0 0,0 0 0 0 0,0 0 0 0 0,0 0-1 0 0,0 1 1 0 0,1-1 0 0 0,-1 0-1 0 0,1 0 1 0 0,0-1 0 0 0,0 1 0 0 0,0 0-1 0 0,0-1 1 0 0,0 1 0 0 0,1-1-1 0 0,-1 1 1 0 0,1-1 0 0 0,0 0-1 0 0,4 2 1 0 0,2 2-28 0 0,0-1-1 0 0,0 0 1 0 0,1 0-1 0 0,-1-1 1 0 0,1 0 0 0 0,0-1-1 0 0,12 3 1 0 0,57 1 170 0 0,-52-5 457 0 0,50 8 0 0 0,-71-8-337 0 0,0-1-1 0 0,0 1 1 0 0,1 0-1 0 0,-2 0 0 0 0,1 1 1 0 0,0 0-1 0 0,0 0 1 0 0,-1 0-1 0 0,0 1 1 0 0,0 0-1 0 0,0 0 0 0 0,9 9 1 0 0,-12-10-42 0 0,0 1 0 0 0,0 0 0 0 0,0-1 0 0 0,0 1 0 0 0,-1 0-1 0 0,0 0 1 0 0,1 1 0 0 0,-1-1 0 0 0,-1 0 0 0 0,1 0 0 0 0,-1 0 0 0 0,0 0 0 0 0,0 1 0 0 0,0-1 0 0 0,0 0 0 0 0,-2 5 0 0 0,-16 69 1206 0 0,15-69-1193 0 0,-19 51-18 0 0,-2-1-1 0 0,-4-1 0 0 0,-1-1 0 0 0,-66 92 0 0 0,81-129-1213 0 0,0 0 1 0 0,-21 22 0 0 0,28-35-127 0 0,0-1 0 0 0,0 0 0 0 0,-1 0 1 0 0,1-1-1 0 0,-1 0 0 0 0,-1 0 0 0 0,1-1 1 0 0,-18 7-1 0 0,-8 3-4119 0 0,19-5-932 0 0,6-8 4711 0 0</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27:17.849"/>
    </inkml:context>
    <inkml:brush xml:id="br0">
      <inkml:brushProperty name="width" value="0.05292" units="cm"/>
      <inkml:brushProperty name="height" value="0.05292" units="cm"/>
      <inkml:brushProperty name="color" value="#FF0000"/>
    </inkml:brush>
  </inkml:definitions>
  <inkml:trace contextRef="#ctx0" brushRef="#br0">14861 14689 117 0,'0'11'600'0,"0"-11"461"0,10 0 408 0,-2 0 335 0,-4-6-796 0,2 1-431 0,5-4-281 0,3 1-167 0,-1-1-77 16,3-5-38 0,5 5-20-1,-3-5-5 1,9 6-6 15,-2-6 4 0,0 5 3-15,6 0 4 15,-2 0 16-31,6 1 29 16,0-1 32-16,2-1 39 16,3 6 35-1,3-5 21 16,5 1 16 1,1 2-3-32,9-8-12 15,4 6-109-15,2-6-58 0,2-4 0 0,5 4 0 0,1-8 0 0,-2-1 0 0,7 2 0 0,3-7 0 0,-3 2 0 0,6-2 0 0,-3-3 0 0,7-1 0 0,0 4 0 0,4-3 0 0,-2 0 0 0,4 4 0 0,0-4 0 0,2 0 0 0,0-6 0 0,2 6 0 0,-4-1 0 0,4-4 0 0,2 1 0 0,-3 3 0 0,-1-4 0 0,-4 4 0 0,2 1 0 0,-2 0 0 0,-7-1 0 0,-3 1 0 0,2 3 0 0,-5 2 0 16,-6-2 0-16,3 2 0 0,-7 3 0 0,-4 0 0 0,-4-3 0 0,-4 7 0 0,-2-7 0 0,-5 7 0 0,-5 1 0 0,-3 1 0 0,-2-2 0 0,-6 1 0 0,-2 4 0 0,-4-3 0 0,-4 8 0 0,-6-5-189 0,3 5-275 0,-7-5-135 0,3 6-193 0,-6-1-222 0,-3 0-403 0,3 4 52 0,-4 1 260 0,5-1 351 0,-5 0 354 0,-2 2 309 0</inkml:trace>
  <inkml:trace contextRef="#ctx0" brushRef="#br0" timeOffset="642.93">17951 13102 125 0,'-35'0'434'0,"10"0"297"0,-6 0 287 0,8 0 94 0,3 0-284 0,7 0-161 0,5 0-83 16,8 0-54-16,0 0-97 0,0 0-129 0,0 0-110 0,0 0-88 0,8 0-62 0,5 0-8 0,7 3 14 0,3 3 12 0,8 2-10 0,2 1-16 0,2 0-17 0,2 0-14 0,7 4-2 0,3 1 2 0,5-5 0 0,2 5-2 0,4 0 3 0,4-5-4 0,8 0 6 0,0 4 14 0,5-4 16 0,1 0 8 0,1 0 17 0,-1-1 0 0,1 1 5 0,-5 5 1 0,-4-5 3 0,-12 5 2 0,-2-6 8 0,-15 6-3 0,-6 4 3 0,-8 1-51 0,-17 4-31 0,-4 3 0 16,-10 5 0 31,-11 6 0-16,-9 12 0 172,-16-4 0-203,-3 9 0 0,-9 0 0 0,-6 0 0 0,-4 4 0 0,4 1 0 0,8-5 0 16,5 0 0-16,3-8-512 0,11-6-666 0,6-5-556 0,15-4 0 0,-4-3 287 0,7-5 449 0,3-6 526 0,6-12 361 0</inkml:trace>
  <inkml:trace contextRef="#ctx0" brushRef="#br0" timeOffset="58920.92">13546 4465 48 0,'4'14'565'0,"0"-5"587"0,-4-9 522 0,0 0 432 0,0 0-455 0,0 0-795 0,0 0-717 0,6-4-139 0,1-5 0 0,-1 4 0 0,4-4 0 0,0 4 0 0,3 2 0 0,1-2 0 0,3 1 0 0,3 4 0 0,3 4 0 0,0 1 0 0,4-2 0 0,4 6 0 0,-2 5 0 16,4 5 0-16,8-1 0 0,-6-4 0 0,7 6 0 0,-3 3 0 0,11 5 0 0,-3-5 0 0,7 8 0 0,-2-5 0 0,5 11 0 0,3-6 0 0,2 6 0 0,2-2 0 0,3 7 0 0,3-2 0 0,6 5 0 0,1 4 0 0,-1-4 0 0,5 9 0 0,2-5 0 0,-3 10 0 0,7-4 0 15,0 7 0 17,6 1 0 233,-2 0 0-265,4 8 0 0,2-3 0 0,4 9 0 0,-1 0 0 0,3-2 0 0,0 7 0 0,5 3 0 0,-5 6 0 0,-4-5 0 16,9 8 0 281,-5 0 0-297,1 9 0 0,-1 1 0 0,-4 5 0 0,5 2 0 15,-5 11 0-15,2-1 0 0,-2 6 0 0,5 2 0 0,3 7 0 0,-4-2 0 0,1 6 0 0,-1-4 0 0,3 3 0 0,-3 1 0 0,4 3 0 32,-3-3 0 233,1 4 0-265,3-1 0 0,-5 2 0 0,0-2 0 0,-3 2 0 0,1 0 0 0,-6-2 0 0,0 1 0 0,-2-4 0 0,-4-1 0 0,-4-4 0 0,2-4 0 0,-9-1 0 0,-1-1 0 0,-1-1 0 0,-6-11 0 0,1 0 0 0,-5-9 0 0,4 0 0 16,-10-11 0-16,4-1 0 0,-8-10 0 0,-2-1 0 0,-5-4 0 31,-1-10 0 78,-5-3 0-15,1 0 0-31,-7-5 0-63,-2-9 0 0,-2 0 0 0,-6 0 0 0,0-9 0 0,-7-1 0 0,1-2 0 0,-8-2 0 0,3-9 0 0,-1 1 0 0,-7-6 0 0,0 2 0 15,0-11 0-15,-3 6 0 0,1-9 0 0,-2 0 0 0,-2-2 0 0,-2 2 0 0,4-9 0 0,-4-5 0 0,0 9 0 0,0-9 0 0,0 0 0 0,0 0 0 0,0 0 0 0,0 0 0 0,0 0 0 0,0 0 0 0,0 0 0 0,0 0 0 0,0 0 0 0,0 0 0 0,0 0 0 0,0 0 0 0,0 0 0 16,0 0 0-16,0 0 0 0,0 0 0 0,0 0 0 0,0 0 0 16,0 0 0 249,0 0 0-265,0 0 0 0,0 0 0 0,0 0 0 0,0 0 0 0,0 0 0 0,0 0 0 0,0 0 0 0,0 0 0 16,0 0 0-16,0 0 0 0,0 0 0 0,0 0 0 0,0 0 0 0,0 0 0 0,0 0 0 0,0 0 0 0,0 0 0 0,0 0 0 0,0 0 0 0,0 0 0 0,0 0 0 0,0 0 0 0,0 0 0 0,0 0 0 0,0 0 0 0,0 0 0 0,0 0 0 0,0 0-88 0,0 0-240 0,0 0-150 0,0 0-211 0,-6 0-317 0,2 3-488 0,-2-6 11 0,1 3 262 0,5 0 368 0,-6-9 409 0,0 4 340 0</inkml:trace>
  <inkml:trace contextRef="#ctx0" brushRef="#br0" timeOffset="60207.65">18656 12350 137 0,'-6'9'723'0,"3"-4"559"0,16-1 489 0,-3-4 321 0,-4-4-949 0,1 4-612 0,1-5-330 0,0 0-185 0,3 1 8 0,3-1 6 0,3 1-11 0,1-1-19 0,9 5-7 0,0-5-8 0,6 10-6 0,0 0 3 0,4-1 6 0,7 5 3 0,-1 5 17 0,7-6 23 0,3 12 27 0,5-3 25 0,2 0 21 0,2 6-84 0,4 0-20 0,5-1 0 0,3 1 0 0,-2 3 0 0,5 2 0 0,-1-5 0 0,3 0 0 0,-3 3 0 0,-3-9 0 0,3 2 0 0,-5 4 0 0,1-6 0 0,-2-3 0 0,-2-1 0 0,-1 1 0 0,-5-6 0 0,-5 1 0 0,-1-4 0 0,-2 0 0 0,-4-1 0 16,-3-4 0-16,-3 0 0 0,-5 0 0 0,-2-4 0 0,-8-1 0 0,-2 0 0 0,-6 2 0 0,-5-3 0 0,-1 3 0 0,-7-2 0 0,2-4 0 0,-4 0 0 0,-2 0 0 0,1-1 0 0,-3-8 0 0,-2 1 0 0,0-6 0 16,0-8 0-1,-2 0 0 1,-3-10 0 0,5-4 0-1,-4 0 0 16,4-4 0-31,-2-5 0 32,2-5 0-17,-4-4 0 1,4 0 0-16,0 0 0 0,0-5 0 16,4-3 0-16,-2-3 0 15,-2 3 0 1,4-6 0-1,-4 0 0 17,5 2 0-17,-3-1 0-15,2-1 0 0,0 0 0 16,-4 6 0-16,2 3 0 0,-2 0 0 0,0 10 0 0,0-1 0 0,0 5 0 0,0 5 0 0,0 9 0 0,0 3 0 0,0 1 0 0,0 9 0 0,-2 5 0 0,2 4 0 0,0-1 0 0,0 7 0 0,-4-2 0 0,4 5 0 0,0 0-470 0,0 9-308 0,-4-10-389 0,12 1-453 0,-6 1 61 0,12-1 304 0,-1 0 416 0,-1 0 430 0,7-1 316 0</inkml:trace>
  <inkml:trace contextRef="#ctx0" brushRef="#br0" timeOffset="80246.42">12093 12512 60 0,'4'13'505'0,"-8"-3"466"0,-3-6 417 0,3 1 370 0,4-5-519 16,-8-5-530 15,8 5-292-15,0 0-175-1,0 0-108 17,0 0-65-17,0 0-41 16,0 0-38 110,0 0-28-141,0 0-14 0,0 0-11 0,0 0-9 0,0 0-10 0,0 0-5 0,0 0 1 0,0 0 10 0,6 5 15 16,0-2 22-16,9 6 13 0,-7 1 18 0,9 3 8 0,-1 1 7 0,5 0 14 0,2 8 23 0,1-4 18 0,3 4 20 0,2-4 16 0,4 10 10 0,5-6-1 0,1 5-12 0,4 0-3 0,1 0-13 0,5 4-10 0,-1 6-7 0,1-6 0 0,1 4-5 0,4 7 8 0,0-7 4 0,-5 7 5 0,5-2-2 0,2 5-26 0,-3-1-46 0,7 1 0 0,-2 6 0 0,2-3 0 0,2 6 0 0,-2-5 0 0,4 5 0 0,2 0 0 0,1 0 0 0,1 6 0 0,2-3 0 0,-2 3 0 0,3 2 0 0,-1-4 0 0,0 7 0 0,5-3 0 0,-7 5 0 0,2 1 0 0,-2 3 0 0,-6 2 0 0,2-1 0 0,-4 5 0 0,0-1 0 0,0 5 0 0,-4-5 0 0,2 5 0 0,-2-5 0 0,-3 1 0 0,-3 0 0 15,0 0 0-15,-1-6 0 0,-1-3 0 0,-5 0 0 0,1-5 0 0,-1-6 0 0,-4 3 0 0,-6-11 0 0,5 1 0 0,-12-6 0 0,5 1 0 0,-6-8 0 0,0-2 0 0,-6 1 0 0,1-8 0 0,-3-2 0 0,-3 0 0 0,-1-3 0 0,-3-4 0 0,0-1 0 0,-3-1 0 0,-1-3 0 0,0 0 0 0,2 0 0 0,-6-5 0 0,5-1 0 0,-7-4 0 0,0-4 0 0,4 5 0 0,-4-5 0 0,0 0 0 0,6 9 0 0,-6-9 0 32,0 0 0-17,0 0 0 1,0 0 0-1,0 0 0 17,0 0 0-17,0 0 0 1,0 0 0 0,0 0 0-1,0 0 0-15,0 0 0 16,0 0 0-16,0 0 0 15,0 0 0 1,0 0 0 15,0 0 0-15,0 0 0 0,0 0 0-16,0 0 0 0,0 0 0 0,0 0 0 0,0 0 0 0,0 0 0 0,0 0 0 0,0 0 0 0,0 0 0 0,0 0 0 0,0 0 0 0,0 0 0 0,0 0 0 0,0 0 0 0,0 0 0 0,0 0 0 15,0 0 0-15,0 0 0 0,0 0 0 0,0 0 0 0,0 0 0 0,0 0 0 0,0 0 0 0,0 0 0 0,0 0 0 0,0 0 0 0,0 0 0 0,0 0 0 0,0 0 0 0,0 0 0 0,0 0 0 0,0 0 0 0,0 0 0 0,0 0 0 16,0 0 0-16,0 0 0 0,0 0 0 0,0 0 0 0,0 0 0 0,0 0 0 0,0 0 0 0,0 0 0 0,0 0 0 0,0 0 0 0,0 0 0 0,0 0 0 0,0 0 0 0,0 0 0 0,0 0 0 0,0 0 0 0,0 0 0 0,0 0 0 0,0 0 0 0,0 0 0 0,0 0 0 31,0 0 0 219,0 0 0-250,0 0 0 0,0 0 0 0,0 0 0 0,0 0 0 0,0 0 0 0,0 0 0 0,0 0 0 0,0 0 0 0,0 0 0 0,0 0 0 0,0 0 0 0,0 0 0 0,0 0 0 0,0 0 0 0,0 0 0 0,0 0 0 0,0 0 0 0,0 0 0 0,0 0 0 0,0 0 0 0,0 0 0 16,0 0 0-16,0 0-168 0,0 0-239 0,0 0-198 0,0 0-222 0,0 0-307 0,0-9-342 0,8 4 99 0,-2 1 303 0,5-4 363 0,-5 3 370 0</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36:13.883"/>
    </inkml:context>
    <inkml:brush xml:id="br0">
      <inkml:brushProperty name="width" value="0.05292" units="cm"/>
      <inkml:brushProperty name="height" value="0.05292" units="cm"/>
      <inkml:brushProperty name="color" value="#FF0000"/>
    </inkml:brush>
  </inkml:definitions>
  <inkml:trace contextRef="#ctx0" brushRef="#br0">3221 5897 10 0,'-5'5'302'0,"5"-5"366"0,-6 4 374 0,6-4 363 0,-10-4-120 0,10 4-396 0,0 0-221 0,-4 0-193 0,4 0-153 0,0 0-146 0,-6-5-72 0,6 5-45 0,0 0-9 0,0 0 8 0,-7 0 29 0,7 0 28 0,0 0 31 0,-10 0 20 0,10 0-2 0,0 0-164 0,-6 0 0 0,6 0 0 0,0 0 0 0,0 0 0 0,0 0 0 0,0 0 0 0,0 0 0 0,0 0 0 0,0 0 0 0,0 0 0 0,0 0 0 0,0 0 0 0,0 0 0 0,0 0 0 0,0 0 0 0,0 0 0 0,0 0 0 0,0 0 0 0,0 0 0 0,0 0 0 0,0 0 0 0,0 0 0 0,0 0 0 0,0 0 0 0,0 0 0 0,0 0 0 0,10 0 0 0,-4 0 0 0,-6 0 0 0,11 0 0 0,-5 0 0 0,4 0 0 0,-4 0 0 0,5 0 0 0,-5-5 0 0,4 5 0 0,1-4 0 0,-5-1 0 0,4 5 0 0,1-4 0 0,-5 4 0 0,4-5 0 0,-4 0 0 0,7 5 0 0,-5 0 0 0,2-3 0 0,-1 3 0 0,1-6 0 0,0 6 0 0,3 0 0 0,1-3 0 0,-2 3 0 0,-1 0 0 0,3 0 0 0,-1 0 0 0,1 0 0 0,-1 0 0 0,-1 0 0 0,2 3 0 0,-1-3 0 0,1 6 0 0,-1-6 0 0,1 3 0 0,3 2 0 0,-5 0 0 0,5-5 0 78,-3 4 0 156,3 1 0-234,-1-1 0 0,1 1 0 0,-1 0 0 0,1-5 0 0,-1 4 0 0,5 1 0 0,-2-2 0 0,1 3 0 0,-3-3 0 0,4 2 0 16,-1-5 0-16,-1 6 0 0,6-6 0 0,-3 3 0 0,1 2 0 0,0-1 0 0,2 1 0 0,-3-5 0 0,5 3 0 0,-4-3 0 0,4 6 0 0,0-1 0 0,0-2 0 0,-1 3 0 0,1 2 0 0,0-2 0 0,-2-3 0 0,2 6 0 0,4-4 0 0,-4 4 0 0,2-4 0 0,-2 4 0 0,4-1 0 0,-2-4 0 0,-3 6 0 0,7-1 0 0,-2-5 0 0,-2 1 0 0,4 0 0 0,3-1 0 0,-3 1 0 0,2 4 0 0,-2-9 0 0,4 3 0 0,-4 2 0 0,4 0 0 0,3-5 0 0,-3 4 0 0,0 1 0 0,2-5 0 0,3 0 0 0,-3 4 0 0,4 1 0 16,1-5 0-16,1 5 0 0,-1-5 0 0,-1 0 0 0,0 0 0 0,5 0 0 0,-5 0 0 0,7 0 0 0,-2 0 0 0,-3 0 0 296,5-5 0-296,-3 5 0 0,3 0 0 0,-1 0 0 0,-1-5 0 0,2 5 0 0,-1 0 0 0,-1 0 0 16,1 0 0-16,1-4 0 0,4 4 0 0,-5 0 0 0,5 4 0 0,-4-4 0 0,-1 0 0 0,3 5 0 31,-2-5 0 251,-1 0 0-282,1 5 0 0,-1-1 0 0,3-4 0 0,-2 5 0 0,-5-2 0 0,3 3 0 0,1-3 0 0,-5 2 0 0,3 1 0 296,-1-3 0-296,1 2 0 0,-1 4 0 0,-3-6 0 0,5 8 0 0,-5-8 0 0,3 3 0 0,-3 2 0 0,0-2 0 0,1 2 0 0,-1-4 0 0,1 1 0 0,-1 4 0 0,5-4 0 0,-3 4 0 0,-1-6 0 0,-1 2 0 16,0-1 0-16,5 1 0 0,-3 0 0 0,-1-1 0 0,3 1 0 0,1-1 0 0,1 1 0 0,1-5 0 0,6 5 0 0,-4-1 0 0,-1 1 0 16,3-5 0-16,-4 3 0 0,3 3 0 0,-3-6 0 62,4 3 0 48,-7-3 0-48,3 0 0-15,-1 0 0-47,-5 0 0 0,-1 0 0 0,1 0 0 0,-5 0 0 0,-2 0 0 0,-4 0 0 0,-6 0 0 0,0-3 0 0,-4 3 0 0,-3 0 0 0,-3 0 0 0,-5 0 0 0,3 0 0 16,-5 0 0-16,1 0 0 0,-3 0 0 0,-8 0 0 0,8 0 0 0,-8 0 0 0,8 0 0 0,-8 0 0 0,0 0 0 0,9 0 0 0,-9 0 0 0,6 0 0 0,-6 0 0 0,10 0 0 0,-10 0 0 0,0 0 0 0,6-6 0 0,-6 6 0 0,0 0 0 0,0 0 0 0,0 0 0 15,0 0 0-15,0 0 0 0,0 0 0 0,0 0 0 0,0 0 0 0,0 0 0 31,0 0 0 32,0 0 0-1,0 0 0-30,0 0 0-32,0 0 0 62,0 0 0-31,0 0 0-15,0 0 0-16,0 0 0 0,0 0 0 0,0 0 0 0,0 0 0 0,0 0 0 0,0 0 0 0,0 0 0 0,0 0 0 0,0 0 0 0,0 0 0 0,0 0 0 0,0 0 0 0,0 0 0 0,0 0 0 16,0 0 0-16,0 0 0 0,0 0 0 0,0 0 0 0,0 0 0 31,0 0 0-15,0 0 0 62,0 0 0-47,0 0 0 0,0 0 0-31,0 0 0 63,0 0 0-48,0 0 0 1,0 0 0-16,0 0 0 0,0 0 0 0,0 0 0 0,0 0 0 0,0 0 0 0,0 0 0 0,0 0 0 0,0 0 0 16,0 0 0-16,0 0 0 0,0 0 0 0,0 0 0 0,0 0 0 0,0 0 0 0,0 0 0 0,0 0 0 0,7 0 0 0,-7 0-79 0,0 0-364 0,0 0-273 0,0 0-466 0,-3-3-441 0,3 3 53 0,-4 0 310 0,-2 0 417 0,0 0 455 0,-2-14 302 0</inkml:trace>
  <inkml:trace contextRef="#ctx0" brushRef="#br0" timeOffset="4798.64">9540 5974 103 0,'-11'0'559'0,"1"0"459"0,4-9 417 0,0 4 366 0,-1-1-699 0,3 3-396 0,4 3-292 0,0-9-179 0,0 9-116 0,0 0-65 0,-4-5-41 0,4 5-23 0,0 0-15 0,0 0-10 15,0 0-7 267,0 0-7-282,0 0 5 0,0 0 0 0,0 0-3 0,0 0 3 0,0 0 6 0,0 0 16 0,0 0 27 0,0 0 46 0,0 0 39 15,11 0 42-15,-3 5 25 0,0-5 15 0,7 0 1 0,-3 0-9 0,4 0-76 0,5 0-88 0,-4 0 0 0,5-5 0 0,3 2 0 0,-2-3 0 0,6 1 0 0,-2 2 0 0,8-3 0 0,-6-2 0 0,10 4 0 0,-2-1 0 0,3-4 0 0,-3 0 0 0,6 4 0 0,1 0 0 0,-1 2 0 0,5-6 0 0,-3 4 0 0,5 1 0 0,3 4 0 0,1-5 0 0,2 5 0 0,-2-5 0 0,6 1 0 0,0-1 0 0,0 1 0 0,4-1 0 0,2 0 0 0,4 1 0 0,0-1 0 0,3 2 0 0,-3-6 0 0,4-1 0 0,3 6 0 0,-1-1 0 0,1-4 0 0,-1 6 0 0,5-8 0 0,0 8 0 0,-3-6 0 0,7 4 0 0,0-1 0 0,1 3 0 16,1 3 0 15,0-5 0 235,0 1 0-266,6-1 0 0,-2 5 0 0,-2-3 0 0,6 3 0 0,0 0 0 0,2 0 0 0,2-6 0 0,-1 6 0 0,3 0 0 0,-2 0 0 0,4 0 0 0,-3 0 0 15,7 0 0-15,1 0 0 0,-5 0 0 0,2 0 0 0,5 6 0 0,-7-6 0 0,5 0 0 0,-5 0 0 0,-4 0 0 0,5 0 0 297,-3 0 0-297,-2 3 0 0,0-3 0 0,-1 0 0 0,-5 5 0 0,-2-5 0 0,-3 0 0 0,-7 0 0 16,2 0 0-16,-9 0 0 0,-1 0 0 0,-5 0 0 0,-2 4 0 0,-6-4 0 0,-4 0 0 0,-3 0 0 0,-5 0 0 0,-5 0 0 16,-3 0 0-16,-1 0 0 62,-6 5 0 63,-2-5 0-16,-4 0 0-109,-4 0 0 0,-1 0 0 0,-1 0 0 0,-4 0 0 0,-3 0 0 0,-2 3 0 16,-1-3 0-16,-5 0 0 0,-6 0 0 0,10 0 0 0,-10 0 0 0,0 0 0 0,6 0 0 0,-6 0 0 0,0 0 0 0,0 0 0 0,0 0 0 0,0 0 0 0,0 0 0 0,0 0 0 0,0 0 0 0,0 0 0 0,0 0 0 0,0 0 0 0,0 0 0 16,0 0 0-16,0 0 0 0,0 0 0 0,0 0 0 0,0 0 0 0,0 0 0 0,0 0 0 0,0 0 0 31,0 0-17 31,0 0-527-46,0 0-150 47,0 0-279-63,5 0-566 62,-3 6-6-15,6-1 267-47,-2-5 337 0,0 0 417 0,5-11 396 0</inkml:trace>
  <inkml:trace contextRef="#ctx0" brushRef="#br0" timeOffset="115385.8">3250 11864 22 0,'16'0'359'0,"-1"0"413"0,-5 0 420 0,-2-4 384 0,-4 4-254 0,2-5-455 0,-6 5-295 0,7-5-247 0,-7 5-155 0,4-4-102 0,-4 4-50 0,0 0-20 0,0 0-1 0,0 0 3 0,0 0 10 0,0 0 19 0,0 0 17 0,0 0 15 0,0 0 17 0,0 0 1 0,0 0-15 0,0 0-20 0,0 0-20 0,0 0-18 0,0 0-11 0,0 0 8 0,0 0 13 0,10 0 17 0,-4 4 18 0,5-4 14 0,-1 0 12 0,0 5 4 0,3-5-5 0,-3 0-3 0,2 0-51 0,5 0-22 0,-3 0 0 0,-1 5 0 0,3-5 0 0,1 0 0 0,2 0 0 0,-1 0 0 0,3 0 0 0,-5 0 0 15,7 0 0 1,-2 0 0 46,2 0 0 157,-3 0 0-219,3 0 0 0,0 0 0 16,-3 4 0-16,3-4 0 0,2 0 0 0,-7 0 0 0,7 0 0 0,-6 5 0 0,6-5 0 0,-3 3 0 0,1 3 0 0,-2-6 0 0,2 3 0 0,-1 2 0 0,3-5 0 0,-2 5 0 0,4-5 0 0,0 0 0 0,2 0 0 0,2 0 0 0,-2 0 0 0,2 0 0 0,-3 0 0 0,8 0 0 0,-3 0 0 0,0 0 0 0,0 0 0 0,0 0 0 0,0-5 0 0,0 5 0 0,4 0 0 0,-4 0 0 0,0 0 0 0,0 0 0 0,5 0 0 0,-5 0 0 0,4 0 0 0,0 0 0 0,-2 0 0 0,0 0 0 0,1-5 0 0,1 5 0 0,2 0 0 0,-2-3 0 0,0 3 0 0,3-6 0 15,3 6 0-15,-1-3 0 0,-3 3 0 0,6-5 0 0,-3 5 0 0,-3-4 0 0,2-1 0 0,-1 5 0 0,-1-5 0 0,-2 5 0 47,2 0 0 203,3 0 0-234,-7 0 0-16,6 5 0 0,-2-5 0 0,-1 5 0 0,-1-1 0 15,-2-4 0-15,-2 5 0 0,4-5 0 0,0 0 0 0,1 3 0 0,-3-3 0 0,2 6 0 0,2-6 0 0,-2 0 0 0,5 0 0 0,-3 0 0 0,0 0 0 0,3 0 0 0,-3 0 0 0,4-6 0 0,-3 6 0 0,3 0 0 0,0-3 0 0,1 3 0 0,-1 0 0 0,1-5 0 47,3 5 0 203,-1 0 0-250,-3 0 0 0,5 0 0 0,-3 0 0 16,-1 0 0-16,3 0 0 0,-1 0 0 0,1 0 0 0,1 0 0 0,-3 0 0 0,5 5 0 0,-3-5 0 0,3 0 0 0,0 0 0 0,3 0 0 0,-3 0 0 0,4 0 0 0,-1 0 0 16,3 0 0-16,-2 0 0 0,0-5 0 0,1 5 0 0,3 0 0 0,-2-4 0 0,4-1 0 0,4 0 0 0,2 1 0 0,0 4 0 0,5-5 0 0,-5 1 0 0,8-1 0 31,-1 0 0 219,1 1 0-235,3-4 0-15,3 3 0 0,-1-4 0 0,8 4 0 0,-7-4 0 0,1 5 0 0,-5-1 0 0,-3-4 0 0,-5 4 0 0,0 2 0 0,-4-3 0 0,2 3 0 0,-2-2 0 0,3 0 0 0,-3 1 0 0,-2-5 0 0,2 9 0 0,-4-5 0 0,4-4 0 0,-2 4 0 0,-2 2 0 0,0-3 0 0,0 6 0 0,-3-3 0 0,-1 3 0 0,2-5 0 0,-2 5 0 0,2 0 0 0,-2 0 0 0,-3 0 0 0,1 0 0 16,-2 0 0-16,2 5 0 0,-5-5 0 0,-1 3 0 0,5 3 0 0,-3-6 0 0,0 3 0 0,-1 2 0 0,1 1 0 0,-3-3 0 0,1 2 0 0,-3-1 0 0,5 1 0 0,-2-1 0 0,-1 1 0 0,-1 0 0 0,3-5 0 0,3 9 0 0,-7-6 0 0,5 2 0 0,-2 1 0 0,-3-3 0 0,3 2 0 16,-1-1 0 281,-1 1 0-297,1 4 0 0,-1-4 0 0,1-1 0 0,-1 1 0 0,1 3 0 0,1-4 0 0,-3 1 0 0,3 0 0 0,-3-1 0 0,3 1 0 0,1-1 0 0,-1 1 0 15,2 0 0-15,-1-1 0 0,1 1 0 0,-1-5 0 0,3 0 0 0,-2 0 0 0,-1 0 0 0,5 0 0 0,0-5 0 0,-3 5 0 0,3-4 0 0,0-1 0 0,-4 0 0 0,3 1 0 0,1-5 0 0,-4 4 0 0,3-4 0 0,-3 1 0 0,6-1 0 0,-4-1 0 0,-1 1 0 0,3-3 0 0,-4-2 0 0,3 5 0 0,1-5 0 0,0 0 0 0,0-3 0 0,-3 3 0 0,1 0 0 0,-3-4 0 0,-3 4 0 0,2-3 0 0,-3-1 0 0,-4 4 0 0,-1 1 0 0,1-5 0 0,-6 4 0 0,2-3 0 0,-4 3 0 0,0-4 0 0,-2 4 0 0,-2-3 0 0,-2 3 0 0,-4 0 0 0,2 0 0 0,-7 2 0 0,-1 3 0 0,-7-5 0 31,1 5 0 251,-1-1 0-282,-6 1 0 0,-2 6 0 0,-2-6 0 0,0-1 0 0,-2 1 0 0,-2 0 0 0,-6 0 0 0,3 1 0 0,-3-1 0 0,-2-1 0 0,-5 1 0 0,1 0 0 0,-3 6 0 0,-4-8 0 0,3 2 0 0,-3 6 0 0,-4-8 0 0,0 3 0 0,-2 4 0 0,-2-4 0 0,2-3 0 0,-2 2 0 15,-2 1 0-15,0-1 0 0,0 0 0 0,0 0 0 0,-4-1 0 0,-1 1 0 0,3 1 0 0,-2-1 0 0,-2 0 0 0,-2 0 0 16,1 1 0-16,-1-3 0 16,0 2 0 265,-7 1 0-281,5-1 0 0,-1 0 0 0,-3 4 0 0,-3-4 0 0,-4 4 0 15,3 2 0-15,-3-3 0 0,-4 3 0 0,2-2 0 0,0 5 0 0,-4-6 0 0,0 3 0 0,1 3 0 0,-6-5 0 0,1 5 0 16,-2-4 0-16,6 4 0 0,-4-5 0 0,-2 5 0 63,2-3 0 171,2-3 0-234,-4 6 0 0,2-5 0 0,0 2 0 16,-2-3 0-16,1 3 0 0,-1-2 0 0,0 5 0 0,-4-4 0 0,0-1 0 0,3 0 0 0,-3 1 0 0,0-1 0 0,-2 1 0 0,-3 4 0 0,3-5 0 0,-3 5 0 15,-1 0 0-15,-1-5 0 0,1 5 0 0,-1-3 0 0,1 3 0 297,-5 0 0-297,5 0 0 0,-5-6 0 0,5 6 0 0,-1-3 0 0,1 3 0 0,-1-5 0 0,5 5 0 0,-7-4 0 0,7-1 0 0,-2 0 0 0,-3 1 0 0,5-1 0 16,-3 1 0-16,-1-1 0 0,4 0 0 0,-3 1 0 0,-1-4 0 0,-1 2 0 0,5 3 0 0,-5-2 0 0,1 0 0 0,-3 1 0 0,3-1 0 0,-7 1 0 0,2-1 0 0,-5 2 0 0,-3-3 0 0,-2 1 0 0,4 2 0 0,2-6 0 0,5 4 0 0,-1-4 0 0,0 4 0 0,5-4 0 0,-1 6 0 0,5-8 0 15,-2 8 0 17,8-6 0 108,-1 4 0-46,1 1 0-78,-2-1 0-16,2 0 0 0,0 1 0 0,2-5 0 0,-3 9 0 0,3-5 0 0,-2 0 0 0,2 2 0 15,2-3 0-15,-2 3 0 0,0 3 0 0,2-5 0 0,2 5 0 0,-4-4 0 0,4-1 0 0,-4 5 0 0,4-5 0 0,0 5 0 0,0 0 0 0,0-4 0 0,0 4 0 0,4 0 0 0,1-5 0 0,-3 5 0 0,2 0 0 0,-2-4 0 0,2 4 0 0,2 0 0 0,-1 0 0 0,1 0 0 0,0 0 0 0,0 0 0 16,1 0 0-16,3 0 0 0,-4 0 0 0,5 0 0 0,-1 0 0 62,0 0 0 48,3 0 0-63,-3 0 0 15,1 4 0-62,5-4 0 16,-3 5 0-16,-3-5 0 0,7 4 0 0,-3-4 0 0,-1 5 0 0,3-5 0 0,5 5 0 0,-4-1 0 0,-1 1 0 0,5-5 0 0,-4 9 0 0,1-9 0 15,-1 8 0-15,-1-3 0 0,5-1 0 16,-4 1 0 109,3 4 0-63,-1 0 0 32,-2-4 0-94,3 4 0 0,-3-6 0 0,4 8 0 0,-3-3 0 16,-1 1 0-16,0 0 0 0,3-1 0 0,-3 6 0 0,6-5 0 0,-3 0 0 0,1 5 0 0,-2-6 0 0,6 6 0 0,-3 0 0 0,1-1 0 0,0 1 0 0,4 0 0 0,-4-1 0 0,4 0 0 0,0 1 0 0,-1 0 0 47,6 3 0 78,-3 0 0-78,4-3 0 31,0 6 0-78,0-3 0 0,0 0 0 0,2 3 0 0,0-3 0 0,3 6 0 0,-1-6 0 0,2 6 0 0,1-6 0 0,-3 6 0 0,6-6 0 0,1 6 0 0,-1-4 0 0,1 4 0 0,-1 0 0 0,3-2 0 0,-3 1 0 0,5 1 0 15,-3 0 0-15,3-1 0 0,2 1 0 0,-1 3 0 0,1-3 0 0,2-1 0 0,-1 1 0 0,7 0 0 0,-2-6 0 0,4 2 0 0,0 4 0 0,0-5 0 0,6-1 0 16,-2 0 0-16,3-3 0 0,-1 0 0 0,8 0 0 62,-1 4 0 48,3-4 0-63,1-6 0 15,8 1 0-62,-3 5 0 0,7-5 0 16,-2 0 0-16,6-4 0 0,4-2 0 0,1 2 0 0,5-1 0 0,0-4 0 0,7 0 0 0,0 0 0 0,3 0 0 0,1-4 0 0,0 4 0 0,-2-5 0 0,1 2 0 0,1 3 0 15,0-5 0-15,0 1 0 0,-3-1 0 0,1-4 0 0,0 4 0 0,-5 1 0 0,3-1 0 0,-3 2-192 47,-1-3-133 78,-3 1-81-78,-1 5-98 31,-3-3-159-78,-2 3-283 0,2 0-431 0,1 0 20 0,1 0 225 0,2 0 341 0,-3 0 386 0,-1-6 313 0</inkml:trace>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44:22.426"/>
    </inkml:context>
    <inkml:brush xml:id="br0">
      <inkml:brushProperty name="width" value="0.05292" units="cm"/>
      <inkml:brushProperty name="height" value="0.05292" units="cm"/>
      <inkml:brushProperty name="color" value="#FF0000"/>
    </inkml:brush>
  </inkml:definitions>
  <inkml:trace contextRef="#ctx0" brushRef="#br0">3402 13020 86 0,'-12'14'528'0,"2"0"440"0,10-2 417 0,-6-7 385 0,1 4-612 0,-1-9-418 0,6 0-269 0,0 0-201 0,-6 5-141 0,6-5-86 0,-6 0-49 0,6 0-23 0,-8 0-8 16,8 0 5-16,-9 0 18 0,9 0 33 0,0 0 43 0,-8 0 39 0,8 0 33 0,0 0 13 0,0 0-4 0,0 0-22 0,0 0-87 0,0 0-34 0,0 0 0 0,0 0 0 0,0 0 0 0,0 0 0 0,0 0 0 0,0 0 0 0,0 0 0 0,0 0 0 0,0 0 0 0,10 0 0 0,-10 0 0 0,11 0 0 0,-1 0 0 0,-4 4 0 0,5-4 0 0,1 5 0 0,-2-5 0 0,1 0 0 0,1 3 0 15,-2-3 0-15,5 0 0 0,-3 0 0 0,3 0 0 0,-3 0 0 0,5 0 0 0,-1-3 0 0,1 3 0 0,-1 0 0 0,1 0 0 0,-1-5 0 0,3 5 0 0,0-4 0 0,-3 4 0 0,5-5 0 0,-1 5 0 0,-1 0 0 0,2 0 0 0,-5-3 0 0,5 3 0 0,-3 0 0 0,3 0 0 0,-4 0 0 0,5 0 0 0,-1 0 0 0,2 0 0 0,-2 3 0 0,1-3 0 0,-1 0 0 0,6 0 0 0,-4 0 0 0,3 0 0 0,1 0 0 0,2 0 0 0,2 0 0 0,0-3 0 0,-2 3 0 0,4 0 0 0,-2-6 0 0,-2 6 0 0,4 0 0 0,-2 6 0 0,2-6 0 0,-4 0 0 0,6 3 0 0,1-3 0 0,-3 0 0 0,4 5 0 0,-4-5 0 0,4 0 0 0,2 4 0 0,-1-4 0 0,-1 5 0 0,2-5 0 0,2 0 0 0,-1 0 0 0,-3 0 0 0,2 3 0 0,-2-3 0 0,3 0 0 0,-1 0 0 0,4 6 0 0,-1-6 0 0,-3 0 0 0,4 0 0 0,1 0 0 0,-1 0 0 0,1 0 0 0,-1 0 0 0,5 0 0 0,-3 0 0 0,5-6 0 0,-1 6 0 16,5 0 0 281,0-3 0-297,0 3 0 0,1 0 0 0,-1-5 0 0,0 5 0 0,2 0 0 0,4-4 0 0,-3 4 0 0,-1 0 0 0,4 0 0 0,0 0 0 15,4-5 0-15,-2 5 0 0,0 0 0 0,0 0 0 0,4 0 0 0,-1 0 0 0,1 0 0 0,2 0 0 0,-2 0 0 0,0 0 0 0,4 0 0 0,1 0 0 0,-1 5 0 16,-2-5 0-16,7 0 0 0,-3 4 0 0,-2-4 0 0,7 5 0 0,-3-5 0 297,-1 3 0-297,1 3 0 0,-2-1 0 0,5-2 0 0,-1 3 0 0,9-3 0 0,-2 2 0 0,-1 4 0 0,5-4 0 0,-2 4 0 0,2 0 0 0,0-1 0 16,1 1 0-16,6 5 0 0,-1-5 0 0,2 0 0 0,-11 1 0 0,1-1 0 0,-6 0 0 0,1-1 0 0,1-3 0 0,0 4 0 0,-3-5 0 15,3 1 0 266,-1 0 0-281,-1-1 0 0,6-4 0 0,-3 5 0 0,1-5 0 0,4 3 0 0,0-3 0 0,-1 6 0 0,1-6 0 0,4 0 0 0,-2 0 0 0,-2 0 0 0,6-6 0 0,-2 6 0 0,-2 0 0 0,4-3 0 16,-2 3 0-16,2 0 0 0,0-5 0 0,0 5 0 0,-2 0 0 0,-2 0 0 0,2-4 0 0,2 4 0 0,0-5 0 0,0 5 0 0,-2-5 0 0,2 1 0 0,-2-1 0 0,2 5 0 0,-5-4 0 0,3-1 0 0,-2 0 0 0,2 2 0 0,0-3 0 0,-2 3 0 0,4-2 0 0,-6 1 0 0,4-1 0 0,-2 0 0 0,2 1 0 313,-2-1 0-313,-3 1 0 0,1-1 0 0,0 5 0 0,4-5 0 0,-2 1 0 15,-2-1 0-15,0 2 0 0,-1 3 0 0,1-6 0 0,0 6 0 0,-4-3 0 0,4 3 0 0,-5-5 0 16,5 5 0-1,-6-5 0 251,5 1 0-266,-3 4 0 0,2 0 0 16,-2-5 0-16,-1 1 0 0,1 4 0 0,-2-5 0 0,1 5 0 15,-1 0 0-15,0-3 0 0,-5 3 0 0,7-6 0 0,-3 6 0 0,3 0 0 0,-2 0 0 0,-1-5 0 0,-1 5 0 63,1 0 0 171,-3-3 0-234,3 3 0 0,-3 0 0 0,-1 0 0 0,1 0 0 0,4-6 0 0,-5 6 0 16,1 0 0-16,-3 0 0 0,2-3 0 0,1 3 0 0,-1 0 0 0,1-5 0 0,-1 5 0 0,1-6 0 0,-1 3 0 0,1 3 0 0,3-5 0 0,1 1 0 0,-2-1 0 0,-3 2 0 0,5-3 0 0,-5-2 0 0,1 2 0 0,3-2 0 250,-3 4 0-203,-1-6 0-47,1 1 0 0,-3 0 0 0,-2 1 0 0,3-6 0 15,-3 5 0-15,-6-5 0 0,5 0 0 0,-3 2 0 0,-8-2 0 0,2-4 0 0,-4-1 0 0,-7 2 0 0,1-1 0 0,-2-4 0 0,-7 4 0 94,-4-1 0 0,-6-4 0-32,1 1 0 1,-8-1 0-63,1 2 0 0,-4-2 0 0,-2 1 0 0,-7-1 0 0,-1 0 0 0,-7 1 0 0,0-1 0 0,-6 6 0 0,0-6 0 0,-2 0 0 0,-4 1 0 0,-3-5 0 0,1 5 0 0,-6-1 0 0,-3 0 0 0,1 1 0 0,-5-1 0 0,2 0 0 0,-5 6 0 0,1-6 0 0,-4 6 0 0,-6-2 0 0,0 1 0 15,-6 4 0-15,-5-3 0 0,-3 3 0 0,-1 5 0 0,-8-5 0 0,2 2 0 0,-8 1 0 0,-2 3 0 0,-2-1 0 0,-4 5 0 16,-4-1 0-16,-3-3 0 0,-6 2 0 31,1 3 0 94,-9-2 0-78,2 5 0 31,-6 0 0-78,0-4 0 0,-7 4 0 0,3 0 0 0,-4 0 0 0,-5 0 0 0,3 4 0 16,-7-4 0-16,3 0 0 0,-5 0 0 0,-2 5 0 0,3-5 0 0,-7 3 0 0,0-3 0 0,0 6 0 0,-4-6 0 0,2 3 0 0,-6-3 0 0,2 5 0 0,-5-5 0 0,1 5 0 0,0-5 0 0,-2 4 0 0,-3-4 0 0,3 5 0 0,-4-5 0 0,-1 0 0 0,-3 0 0 0,7 0 0 0,-7 0 0 0,-1-5 0 0,9 1 0 0,-9 4 0 16,1-5 0-16,3 0 0 0,1 2 0 0,-1-6 0 0,1 4 0 46,0-4 0 64,-3 4 0-48,3-4 0 1,-1 5 0-63,-3-6 0 15,3 1 0-15,5 1 0 0,-5-1 0 0,3 0 0 0,-2-5 0 0,3 5 0 0,-1-5 0 0,2 6 0 0,-3-6 0 0,3 5 0 0,-2-5 0 0,3 5 0 0,1 1 0 0,0-6 0 16,-2 5 0-16,2 0 0 0,3 1 0 0,-1-6 0 0,0 5 0 0,0 0 0 0,2 0 0 0,2 4 0 0,-2-4 0 0,2 1 0 0,-2-1 0 0,2 4 0 63,-3-4 0 46,-3 0 0-78,-2 4 0 47,-13 2 0-62,3-3 0-16,-1-2 0 0,2 2 0 0,5 3 0 0,2-2 0 0,8 0 0 0,6 1 0 0,0-1 0 16,6 1 0-16,4-1 0 0,3 5 0 0,2-3 0 0,-3-3 0 0,5 1 0 0,-1 5 0 0,5-3 0 0,-4 3 0 0,6-6 0 0,-3 6 0 0,-1 0 0 0,6-3 0 0,0 3 0 0,-4 0 0 0,6 0 0 0,0 0 0 0,0 0 0 15,2 0 0-15,-2 0 0 0,2 3 0 0,4 3 0 0,-2-6 0 0,-2 3 0 94,4 2 0-16,-2 1 0 0,3-3 0-47,3 6 0-31,-2-4 0 0,7 4 0 0,-3-1 0 0,4 1 0 0,3 2 0 0,2 1 0 0,6 2 0 0,-3-5 0 0,1 8 0 16,0-3 0-16,6 9 0 0,-2-6 0 0,0 6 0 0,4 5 0 0,0-6 0 0,0 10 0 0,0-1 0 0,4 4 0 0,-4 2 0 0,6-1 0 0,1 4 0 0,-1 6 0 0,4-6 0 0,1 5 0 0,5 4 0 0,-1-4 0 0,4 1 0 0,1-1 0 0,3 4-5 0,4-4 5 0,0-5 4 0,6 6-3 0,4-6-1 0,3-4 0 0,3 5 0 16,7-5 0-1,4-1 0 63,1-4 0 1,5 1 0 30,7 4 0-109,3-4 0 0,11-6 0 0,1 2 0 0,11 3 0 0,9-8 0 0,7 0 0 16,7-6 0-16,12 1-136 15,1-5-213-15,9-4-269 0,1 0-775 0,8 1-309 0,-1-10 106 0,-3-5 339 0,4-4 439 0,-11-8 545 0</inkml:trace>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46:47.018"/>
    </inkml:context>
    <inkml:brush xml:id="br0">
      <inkml:brushProperty name="width" value="0.05292" units="cm"/>
      <inkml:brushProperty name="height" value="0.05292" units="cm"/>
      <inkml:brushProperty name="color" value="#FF0000"/>
    </inkml:brush>
  </inkml:definitions>
  <inkml:trace contextRef="#ctx0" brushRef="#br0">15532 11162 179 0,'11'0'659'0,"-3"0"457"0,-6 4 440 0,4-4 210 0,-2 0-617 0,0-4-403 0,-1 4-245 0,-3 0-188 0,4 0-126 0,-2-5-168 0,-2 5-19 0,4 0 0 0,2-5 0 0,-2 5 0 0,-2 0 0 0,2 0 0 0,3 0 0 0,1 0 0 16,-6 0 0-16,8 0 0 62,-4 0 0 173,1 0 0-220,3 0 0-15,0 0 0 0,7 0 0 0,-3 5 0 0,5-5 0 0,6 0 0 0,-2 0 0 0,3 0 0 0,3 5 0 0,2-5 0 0,2 0 0 0,5 0 0 0,1 0 0 0,0 0 0 0,5 0 0 0,3 0 0 0,-1 0 0 0,-3 0 0 0,5 4 0 0,-1-4 0 0,-1 5 0 0,3-5 0 0,-1 4 0 0,-1 1 0 0,-1 0 0 0,3-1 0 0,1-4 0 0,2 5 0 0,-3-2 0 0,1 3 0 0,-1-6 0 16,5 3 0-16,0 2 0 0,2-5 0 0,2 0 0 0,-3 0 0 0,5 0 0 0,0-5 0 0,4 2 0 0,-2 3 0 0,-2-6 0 0,4 6 0 0,-4-3 0 0,5 3 0 0,-3-5 0 0,-3 5 0 0,1-4 0 0,5 4 0 0,-6-5 0 0,1 5 0 0,0 0 0 0,0 0 0 0,0 0 0 0,0 0 0 0,0 0 0 0,0 0 0 0,-2 0 0 0,2 0 0 0,-4 0 0 0,4 5 0 0,-2-5 0 297,-3 0 0-297,1 4 0 0,4-4 0 0,-2 0 0 0,-2 0 0 0,4 0 0 0,0 0 0 0,-2 0 0 0,-3 0 0 0,5-4 0 0,0 4 0 0,0 0 0 0,-2 0 0 0,2 0 0 0,0 0 0 16,0-5 0-16,0 5 0 0,2 0 0 0,-2 0 0 0,0 0 0 0,0-5 0 0,4 5 0 0,-4 0 0 15,0 0 0 266,4 0 0-281,-2 0 0 0,2 0 0 0,0 0 0 0,-2 0 0 0,6 0 0 0,-6 0 0 0,4 0 0 0,3 0 0 0,-3 0 0 0,0 5 0 16,4-5 0-16,0 0 0 0,1 0 0 0,-5 0 0 0,6 0 0 0,-1 0 0 0,-1 0 0 0,0 0 0 0,4 0 0 0,-1 0 0 16,1 0 0-16,3 0 0 47,-5 0 0 187,5 0 0-234,-1 0 0 0,1 0 0 16,-1 0 0-16,5 0 0 0,-1-5 0 0,1 5 0 0,-3-4 0 0,3 4 0 0,0 0 0 0,-3-5 0 0,3 1 0 0,2 4 0 0,-7 0 0 0,5 0 0 15,1-5 0-15,-1 5 0 0,0 0 0 0,-1-5 0 0,-1 5 0 0,5-4 0 0,-5 4 0 0,6-5 0 0,-7 5 0 0,7-3 0 0,-6 3 0 0,5-5 0 0,3 5 0 235,-4 0 0-173,0-4 0-62,3 4 0 0,1 0 0 0,0-5 0 0,-4 5 0 0,4 0 0 0,-1 0 0 0,1 0 0 0,4 0 0 0,-4 0 0 0,2 0 0 0,2 5 0 16,-4-5 0-16,1 0 0 0,3 0 0 0,-2 0 0 0,2 0 0 0,-2 0 0 0,-2 0 0 0,-4 0 0 0,1 0 0 0,-1 0 0 0,0 0 0 0,-7 0 0 0,3 0 0 0,-3 0 0 0,-5-5 0 0,-3 5 0 0,2 0 0 0,-6 0 0 0,0 0 0 47,-4 0 0 62,-8 0 0 0,2 0 0-77,-5 0 0-32,-5 0 0 0,-1 5 0 0,0-5 0 0,-5 0 0 0,-1 0 0 15,-8 0 0-15,4 4 0 0,-6-4 0 0,0 0 0 0,-5 0 0 0,-1 0 0 0,0 0 0 0,-3 0 0 0,1 0 0 0,-3 5 0 0,-3-5 0 94,-1 0 0 109,-1 0 0-187,-1 0 0-16,-4 3 0 0,4-3 0 0,-10 0 0 0,7 0 0 0,-7 0 0 0,0 0 0 0,8 5 0 0,-8-5 0 0,0 0 0 0,0 0 0 0,0 0 0 0,2 4 0 0,-2-4 0 0,0 0 0 0,0 0 0 0,4 5 0 0,-4-5 0 0,4 5 0 0,-4-5 0 0,0 0 0 0,0 0 0 0,2 4 0 0,-2-4 0 0,0 0 0 0,0 0 0 0,4 5 0 0,-4-5 0 0,0 0 0 0,0 0 0 0,0 0 0 0,0 0 0 0,0 0 0 0,0 0 0 0,0 0 0 15,0 0 0-15,0 0 0 0,0 0 0 0,0 0 0 0,0 0 0 0,0 0 0 0,0 0 0 0,0 0 0 0,0 0 0 0,0 0 0 0,0 0 0 0,3 4-179 0,-3-4-230 0,4 5-123 0,-4-5-119 0,-4 9-238 0,4-1-526 0,-3 1-1 0,-1 2 220 0,2-3 312 32,-6-8 389 155,6 0 376-124</inkml:trace>
  <inkml:trace contextRef="#ctx0" brushRef="#br0" timeOffset="2874.31">3473 12260 148 0,'10'0'712'0,"-4"0"484"0,-2 0 390 0,-4 0 307 0,11 0-923 0,-1-9-548 0,-2 9-259 0,7-9-132 0,1 9-85 0,7-5-42 0,-2 5-7 0,2 0-1 0,3 5 21 0,1-5 23 0,4 4 22 0,-2 1 17 0,-2 4 32 0,6-4 35 0,-2-2 48 0,4 2 45 0,-2 4 35 0,5-4 12 0,3-5-4 0,0 9-24 0,7-9-28 0,-1 4-19 0,5 1-18 0,2 0-10 0,0-1-6 0,5-4-3 0,1 0-10 0,7-4-57 0,-3 4-7 0,2-5 0 0,4 0 0 0,-4 1 0 0,5-1 0 0,-5 1 0 0,4-1 0 0,0 0 0 0,-4 1 0 0,5-4 0 0,-1 3 0 0,-4 1 0 0,4-1 0 0,1-4 0 0,-5 0 0 0,4 4 0 0,0 2 0 0,5-3 0 0,-7-2 0 0,6-1 0 0,-1 4 0 0,3-4 0 0,-1 4 0 0,1-4 0 0,5 0 0 0,-3 1 0 0,3-1 0 0,0-2 0 0,1 3 0 0,1-5 0 15,-2 3 0-15,1 1 0 0,5 1 0 16,-6-6 0 0,5 5 0-1,-3 0 0 17,-2 0 0-1,-1 1 0-16,-1 3 0 17,2-4 0-17,-1 4 0 1,-3 1 0-16,-5-1 0 0,7 1 0 0,-7 4 0 16,9 0 0 15,-3-5 0 0,7 5 0-15,-2-3 0-1,-1-3 0-15,3 6 0 0,-2-5 0 0,8 2 0 0,-7 3 0 0,7-6 0 0,-4 3 0 0,2-2 0 0,-4 5 0 0,-7-6 0 0,-3 3 0 0,-3-2 0 0,-2 1 0 0,1 4 0 0,-1-5 0 0,0 5 0 0,-4-3 0 0,0 3 0 0,-1-6 0 0,1 6 0 0,2 0 0 0,-6 0 0 0,4 0 0 0,-2-5 0 0,2 5 0 0,-2 0 0 0,3 0 0 0,-1 0 0 0,2-3 0 0,-2 3 0 0,4 0 0 16,-3-6 0-16,-1 3 0 0,4 3 0 0,-4-5 0 0,4-1 0 0,1 3 0 0,-1 3 0 0,-4-5 0 0,4 1 0 0,-3 4 0 0,3-5 0 0,-4 1 0 0,4 4 0 0,-2 0 0 0,-1-5 0 0,-1 5 0 0,4 0 0 0,-4 0 0 0,4 0 0 0,-3 0 0 0,3 0 0 0,-4 5 0 0,4-5 0 0,-1 0 0 0,-1 0 0 0,2 4 0 0,0-4 0 0,-4 5 0 0,5-5 0 0,-1 0 0 0,4 4 0 0,-1-4 0 0,1 0 0 0,-6 5 0 0,9-5 0 0,-7 0 0 0,5 0 0 0,-3 3 0 0,4-3 0 0,-1 6 0 0,-3-6 0 0,-2 5 0 0,1-5 0 0,3 3 0 0,-1 3 0 0,1 2 0 0,-6-2 0 0,7-3 0 0,-3 2 0 0,2-1 0 0,-1 1 0 16,-3-2 0-16,6 3 0 0,-5-1 0 0,-1-2 0 0,2 3 0 0,-1-3 0 0,3 2 0 46,-2 4 0 204,-1-4 0-250,-1-5 0 0,2 9 0 0,3-9 0 0,-5 4 0 0,2 1 0 0,3 0 0 0,-3-1 0 0,3 1 0 0,-3-5 0 0,-2 3 0 0,5 2 0 0,-3-1 0 0,4-4 0 0,-1 5 0 0,1-5 0 0,1 5 0 16,-1-5 0-16,5 0 0 0,-5 0 0 0,3 0 0 0,-3 0 0 0,1 4 0 0,4-4 0 0,-5 0 0 0,5 0 0 0,-1-4 0 0,-1 4 0 0,1 0 0 0,3 0 0 0,-2 0 0 0,1-5 0 47,3 5 0 219,-2 0 0-266,0-5 0 0,1 1 0 0,3-1 0 0,-4 2 0 0,4 3 0 0,-5-5 0 0,5 1 0 15,0-1 0-15,4 0 0 0,-6 1 0 0,1-1 0 0,1 1 0 0,-2-1 0 0,4-4 0 0,-2 4 0 0,0 2 0 0,-1-3 0 0,1 3 0 0,0-2 0 0,0-1 0 0,0 3 0 0,-1-2 0 0,-3 1 0 0,0 4 0 0,2-5 0 0,-3 5 0 0,1-3 0 0,-7 3 0 0,5 0 0 0,-4-6 0 0,-1 6 0 16,0 0 0-16,-1 6 0 0,-3-6 0 0,-1 0 0 0,-1 3 0 0,-4-3 0 0,0 5 0 0,-2-5 0 125,2 4 0-63,-6 1 0 32,0-5 0-94,-6 3 0 0,4-3 0 16,-6 6 0-16,-1-1 0 0,-5-5 0 0,1 9 0 0,-3-9 0 0,-5 3 0 0,-2 2 0 0,-2 1 0 0,-4-3 0 0,-2 2 0 0,-2-1 0 0,-2 1 0 15,-2-1 0-15,-3 1 0 0,-1 0 0 0,-3-1 0 0,1-4 0 0,-3 5 0 0,-1-2 0 0,1-3 0 110,-3 5 0-32,-3-5 0 16,0 0 0-94,3 4 0 0,-11-4 0 0,6 0 0 0,-6 0 0 0,6 5 0 0,-6-5 0 0,0 0 0 0,0 0 0 0,0 0 0 0,0 0 0 15,0 0 0-15,0 0 0 0,0 0 0 0,0 0 0 0,0 0 0 0,0 0 0 0,0 0 0 0,0 0 0 0,0 0 0 0,0 0 0 0,0 0 0 16,0 0 0-16,0 0 0 0,0 0 0 0,0 0 0 0,0 0 0 0,0 0 0 0,0 0 0 0,0 0 0 0,0 0 0 0,0 0 0 0,0 0 0 0,0 0 0 0,0 0 0 0,0 0 0 0,0 0 0 0,0 0 0 0,0 0 0 0,6-5 0 0,-6 5 0 0,0 0-417 0,6 5-323 0,-2-10-439 0,3 5-450 0,-3 5 55 0,-4-5 313 31,2 5 383-15,-2-10 462 109,0-9 321-47</inkml:trace>
  <inkml:trace contextRef="#ctx0" brushRef="#br0" timeOffset="6097.66">27991 12202 146 0,'-15'3'736'0,"9"3"555"0,6-6 497 0,-4 0 431 0,4 0-904 0,0-6-619 0,4 6-696 0,-2-3 0 0,2 3 0 0,1-5 0 0,1-1 0 0,0 3 0 0,4-2 0 0,3-4 0 0,-3 6 0 0,7-8 0 0,-1 8 0 0,5-6 0 0,-1 4 0 0,7-4 0 0,2 0 0 0,4 4 0 0,5-4 0 0,5 4 0 0,7 2 0 0,7-6 0 0,3 4 0 0,7-4 0 0,5 0 0 0,8 0 0 0,3-1 0 0,4-2 0 0,0 3 0 0,6-5 0 0,-6 5 0 0,-1 1 0 0,1-3 0 15,-6 8 0-15,-5-6 0 0,-5 9 0 0,-5-5 0 0,-10 5 0 0,-3 0 0 0,-5 0 0 0,-11 5 0 0,-4-5 0 0,-6 3 0 0,-8 3 0 0,-3-6 0 0,-1 3 0 0,-9 2 0 0,0-5 0 0,-6 0 0 0,4 6 0 0,-2-3 0 0,7 2 0 0,-7-1 0 0,2 1 0 0,0 4 0 0,-2-4 0 0,2-1 0 0,-2 4 0 0,6 1 0 0,-5 1 0 0,3 3 0 0,2 6 0 0,-2-2 0 0,0 1 0 0,5 10 0 0,-1-2 0 0,0 10 0 0,-1 1 0 0,1 3 0 0,-2 9 0 0,1 5 0 0,1 5 0 0,0 4 0 0,-4 5 0 0,5 4 0 0,-7 4 0 0,-2 10 0 0,-2-1 0 0,-2 4 0 0,-6 5 0 0,-1 2 0 0,-5 2 0 0,-3 1 0 0,1 1 0 0,-5-1 0 0,5-1 0 0,-3-2 0 0,2-2 0 94,1-8 0 125,-3-1 0-219,7-5 0 0,-1-3 0 0,3-9 0 0,4-5 0 0,-4-9 0 0,5 0 0 15,1-14 0-15,-2-3 0 0,6-6 0 0,0 0 0 0,-2-13 0 0,2 1 0 0,0-7 0 0,0-3 0 0,0-9 0 0,0 5 0 0,0-5 0 0,0 0 0 0,0 0 0 0,0 0 0 0,0 0 0 0,0 0 0 0,0 0 0 0,0 0 0 0,0 0 0 0,0 0 0 0,0 0 0 0,0 0 0 0,0 0 0 0,0 0 0 0,0 0 0 0,0 0 0 0,0 0 0 16,0 0 0-16,0 0 0 0,0 0 0 0,0 0 0 0,0 0 0 0,0 0 0 0,0 0 0 0,0 0 0 0,0 0 0 0,0 0 0 0,-4 5 0 0,4-5 0 0,-10 4 0 0,3-4 0 16,1 5 0 202,-10-5 0-155,-1 0 0-63,-10 0 0 0,-4 0 0 0,-6 4 0 0,-13-4 0 0,-5 0 0 0,-12 0 0 0,-11 0 0 0,-11 5 0 0,-10-5 0 16,-9 5 0-16,-7-5 0 0,-7 4 0 31,-7 1 0 78,-5-2 0-62,-6 3 0 47,3-3 0-94,-1 8 0 0,-1-3 0 0,13 1 0 15,6-6 0-15,11 8 0 0,11-2 0 0,16-6 0 0,7 8 0 0,15-8 0 0,11-3 0 0,12 5 0 0,8-5 0 0,6 0 0 0,4 0-94 0,11-5-334 0,-2 5-238 16,-5-3-359-16,9-3-541 0,6-2-20 0,6 2 269 0,15-2 402 0,0-1 439 0,5-5 363 0</inkml:trace>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48:37.589"/>
    </inkml:context>
    <inkml:brush xml:id="br0">
      <inkml:brushProperty name="width" value="0.05292" units="cm"/>
      <inkml:brushProperty name="height" value="0.05292" units="cm"/>
      <inkml:brushProperty name="color" value="#FF0000"/>
    </inkml:brush>
  </inkml:definitions>
  <inkml:trace contextRef="#ctx0" brushRef="#br0">2034 6950 156 0,'12'0'743'0,"-5"-5"506"0,9 2 426 0,-5-8 370 0,-1 2-950 0,2-4-534 15,3 0-267-15,-3-1-136 0,9-3-94 0,-5 3-58 0,7 0-26 0,4 5-12 0,-2-5 1 0,4 2 9 0,-2 2-2 0,-1 1 9 0,8-5 23 0,-8 5 29 0,7-3 30 0,1 2 28 0,-1 1-13 0,4-3-82 0,2 1 0 0,-2 2 0 0,7 1 0 0,-1 3 0 0,5-4 0 16,-3 0 0-16,5 6 0 31,-3-8 0-15,7 8 0 15,-4-3 0 172,3 3 0-203,3-2 0 0,-2-1 0 0,2 3 0 0,4 3 0 0,-2-5 0 16,2 5 0-16,-1-4 0 0,6 4 0 0,-3-5 0 0,4 2 0 0,2 3 0 0,-2-6 0 0,6 6 0 0,-1-8 0 0,-1 2 0 0,4 3 0 0,-1-6 0 0,3 4 0 0,-1 0 0 0,-3 1 0 0,5 4 0 0,-7-5 0 0,6 1 0 0,-1 4 0 0,-3 0 0 0,2 0 0 0,-5 4 0 0,5-4 0 0,-2 5 0 0,-1-1 0 0,-1 1 0 0,0-5 0 0,3 5 0 0,-3-1 0 0,0 1 0 0,7-5 0 0,-7 3 0 0,6 3 0 0,-5-6 0 0,5 3 0 0,-1-3 0 0,-3 5 0 0,4-5 0 0,1 0 0 0,4-5 0 0,-5 5 0 0,1 0 0 0,-1-3 0 0,5 3 0 0,-5-6 0 0,1 6 0 0,3-3 0 0,-3 3 0 0,3 0 0 0,-1 0 0 0,-3 0 0 0,5 0 0 0,2 3 0 0,-3-3 0 15,3 0 0 1,2-3 0 250,2 3 0-251,-5 0 0-15,5 0 0 0,2 0 0 0,2-5 0 0,2 1 0 0,8 4 0 0,3-5 0 0,1 5 0 0,9-5 0 0,1 1 0 0,5 4 0 0,2-5 0 0,-2 1 0 0,-4 4 0 0,-7-5 0 0,1 5 0 0,-2 0 0 0,1 0 0 16,-1 0 0-16,-3 0 0 0,7 0 0 0,-3 0 0 0,1 5 0 0,3-5 0 0,3 0 0 0,2-5 0 0,-2 5 0 0,2 0 0 0,1-5 0 0,1 5 0 15,0 0 0 267,2-4 0-282,2 4 0 0,-4-5 0 0,6 2 0 0,-2-2 0 0,0 1 0 0,-2 4 0 0,2-5 0 0,0 0 0 0,-2 5 0 0,2 0 0 0,0-4 0 0,2 4 0 0,1 0 0 0,3 0 0 0,-2 0 0 0,-6 0 0 0,4 0 0 0,-2-5 0 0,-4 5 0 0,4-4 0 0,-4 4 0 0,0 0 0 0,-5 0 0 0,3-5 0 15,-8 5 0-15,-1 0 0 0,-5 0 0 0,-3 0 0 0,-6 0 0 0,0 0 0 0,-10 0 0 0,2 0 0 0,-11 5 0 0,3-10 0 0,-11 5 0 0,-4 0 0 0,0 0 0 0,-8 0 0 0,2 0 0 0,-9 0 0 47,-3 0 0 47,-3-3 0-47,-1 3 0 31,-7 0 0-47,2 0 0-31,-6 0 0 0,-2 0 0 0,-2 0 0 0,-4 0 0 0,-3 0 0 0,-3 0 0 0,-1 0 0 0,1 0 0 0,-7 0 0 0,1 0 0 0,-11 0 0 0,6-6 0 0,-6 6 0 0,0 0 0 0,0 0 0 0,0 0 0 0,0 0 0 0,0 0 0 0,0 0 0 0,0 0 0 0,0 0 0 0,0 0 0 0,0 0 0 0,0 0 0 0,0 0 0 0,0 0 0 0,0 0-44 0,0 0-637 0,0 0-215 0,-4 6-444 0,4 2-263 0,0 1 159 0,0 0 332 0,8-4 389 0,4-5 430 16</inkml:trace>
  <inkml:trace contextRef="#ctx0" brushRef="#br0" timeOffset="7351.46">1862 10001 129 0,'5'9'631'16,"1"-4"430"-16,-6 4 363 0,0-9 285 15,0 0-880 1,0 0-454 31,6 0-228-32,4 0-120-15,-6 3-43 0,7-3-11 0,-1 5 0 16,-2 0-3-16,3-1 9 0,-1 1 19 0,5-1 37 0,-3 1 42 0,-2 4 51 0,3-9 31 0,-3 5 33 0,7-2-6 0,-1 3-3 0,5-6-16 0,2 3-11 0,3-3-20 0,5 0-15 0,2-3-23 0,1 3-16 0,5-6-17 0,-6 3-8 0,4-2-5 0,2 1 2 0,-1-1-20 0,-1 5-34 0,2 0 0 0,-2-5 0 0,7 5 0 0,-5 0 0 0,4 0 0 0,1 0 0 0,5 0 0 0,-1 0 0 0,2 0 0 0,-1-4 0 0,-1 4 0 0,1 0 0 0,5 0 0 0,0-5 0 0,0 5 0 0,1 0 0 0,1-4 0 0,4 4 0 0,0-5 0 0,0 5 0 0,4-8 0 0,2 2 0 0,5 3 0 16,-1-2 0-16,0-4 0 0,7 4 0 0,-5-4 0 0,2 0 0 0,7 0 0 0,-2 1 0 0,1-1 0 0,1-1 0 0,1 1 0 0,1 0 0 0,4 0 0 0,0 1 0 0,0-1 0 0,4-2 0 0,-3 3 0 0,5-1 0 0,-2 6 0 0,-2-3 0 0,2-2 0 0,2 8 0 0,-2-6 0 0,-2 3 0 0,4-2 0 0,-2 5 0 0,-2 0 0 0,2-6 0 0,2 3 0 0,0-2 0 0,0 1 0 0,2-1 0 0,0 1 0 0,2-1 0 0,5 0 0 0,-7 2 0 0,6-3 0 0,-2-2 0 0,0 4 0 0,5-1 0 0,-7-4 0 0,6 0 0 0,-1 4 0 0,-3-4 0 0,4 4 0 0,-4-3 0 0,5 4 0 0,-1-1 0 15,7 0 0 1,-3 1 0 62,7-1 0 0,-1 1 0-47,1-1 0 1,-2 5 0-1,2 0 0-16,-5 0 0-15,-1 0 0 0,-9 0 0 0,-8 0 0 0,-9 5 0 0,-1-5 0 0,0 4 0 0,-9 1 0 0,-2-5 0 0,3 4 0 0,-5-4 0 0,-6 5 0 0,2-5 0 0,-4 0 0 0,0 0 0 0,-6 5 0 16,-5-5 0-16,-5 0 0 0,-5 0 0 0,-6 0 0 0,-2 0 0 0,-4 4 0 0,-4-4 0 0,-7 0 0 0,1 0 0 0,-3 5 0 0,-4-5 0 0,-1 0 0 0,-9 0 0 0,8 0 0 0,-8 0 0 0,8 0 0 0,-8 0 0 0,0 0 0 0,9 0 0 0,-9 0 0 0,0 0 0 0,6 0 0 0,-6 0 0 0,0 0 0 0,0 0 0 0,0 0 0 0,0 0 0 0,0 0 0 0,10 0 0 0,-10 0 0 16,0 0 0-16,0 0 0 0,0 0 0 0,0 0 0 0,0 0 0 0,0 0 0 0,0 0-189 0,6-5-411 0,-6 5-187 0,0 0-325 15,13 0-423 1,-3 0 78-16,7-4 277 31,7-1 357-15,-1-13 411 15,6-4 318-15</inkml:trace>
  <inkml:trace contextRef="#ctx0" brushRef="#br0" timeOffset="14944.89">2160 13222 120 0,'17'9'678'0,"-7"-4"520"0,-10-5 444 0,0 0 390 0,0 0-803 0,0 0-579 297,0 0-304-297,0 0-180 0,0 0-125 0,0 0-95 0,0 0-68 0,0 0-38 0,0 0-3 0,6 5 13 0,0-5 31 0,-1 4 46 0,1 1 34 0,0-1 24 0,2 6 17 0,0-6 15 0,1 1 15 0,-1-2 14 0,2 3 7 0,1 2 23 0,5-2 8 0,-1-3 15 15,3 2 6-15,-1-5 13 0,4 4-4 0,1-4-3 0,-1 5-10 0,2-5-75 0,4-5-26 0,-5 5 0 0,5 0 0 0,0-4 0 0,0 4 0 0,0 0 0 0,4-5 0 0,-2 5 0 0,-2 0 0 0,4 0 0 0,-2 0 0 0,2 0 0 0,-3 0 0 0,3 0 0 0,-2 0 0 0,4 0 0 0,1 0 0 0,-1-3 0 0,2 3 0 0,0-6 0 0,-2 6 0 0,4-5 0 0,0 2 0 0,1 3 0 0,-3-6 0 0,6 6 0 0,-6-3 0 0,7 3 0 0,-3-5 0 0,-2 5 0 0,2 0 0 0,3 0 0 0,-3-4 0 0,0 4 0 63,-2 4 0 171,7-4 0-218,-5 0 0-16,2 0 0 0,3 0 0 0,-5 0 0 0,5 0 0 0,-1 0 0 0,0 0 0 0,5 0 0 0,-3 0 0 0,3 0 0 0,-3 0 0 0,5 0 0 0,-2 0 0 0,1 0 0 0,-1 0 0 0,-3 0 0 0,7 0 0 0,-7 0 0 0,5 0 0 0,0 0 0 15,3 0 0-15,-3 0 0 0,2 0 0 282,-1 5 0-267,-3-5 0-15,1 0 0 0,5 0 0 0,-4 3 0 0,-1-3 0 0,5 6 0 0,0-6 0 0,-4 0 0 0,3 0 0 0,3 3 0 0,-2-3 0 0,0 0 0 0,-1 0 0 0,1-3 0 0,2 3 0 0,0 0 0 0,4-6 0 0,-2 3 0 0,-3 3 0 0,5-5 0 0,-2 5 0 16,2 0 0-16,-4 0 0 0,4 0 0 0,0 0 0 0,0 0 0 0,0 0 0 0,0 0 0 0,4 0 0 0,-4 0 0 0,0 0 0 0,4 0 0 0,-2 0 0 0,-2 0 0 0,4 0 0 265,0 0 0-233,2-4 0-32,-4 4 0 0,6-5 0 0,-2 5 0 0,0-5 0 0,1 5 0 0,1-4 0 0,-2 4 0 15,6-5 0-15,-3 5 0 0,1-4 0 0,-2-1 0 0,2 0 0 0,5 2 0 0,-3 3 0 0,3-6 0 0,3 6 0 0,3-3 0 0,1 3 0 0,-1 0 0 0,2 0 0 0,4 0 0 0,-1-5 0 0,1 5 0 0,6 0 0 0,-6 0 0 0,0 0 0 0,0 0 0 0,-11 0 0 297,1-4 0-297,-3 4 0 0,-2 0 0 0,3 0 0 0,-5 0 0 16,2 0 0-16,-1 0 0 0,-5 0 0 0,4 0 0 0,0 0 0 0,1 4 0 0,-1-4 0 0,0 0 0 0,-2 0 0 0,1 5 0 0,-1-5 0 0,2 0 0 0,0 3 0 0,1-3 0 0,-1 6 0 0,2-6 0 0,-1 3 0 0,3-3 0 0,-2 0 0 0,3 5 0 0,1-5 0 0,-3 0 0 0,3 0 0 0,-1 0 0 15,-3 0 0-15,4 5 0 0,-1-5 0 0,-3 0 0 282,5 0 0-282,-7 0 0 0,6 0 0 0,1 0 0 0,-3 0 0 0,3-5 0 0,-1 5 0 0,1-5 0 0,-1 5 0 0,5-3 0 0,-5-3 0 0,5 3 0 15,0 3 0-15,-5-5 0 0,3 5 0 0,1-4 0 0,-3-1 0 0,3 5 0 0,-1-5 0 0,-1 5 0 16,-1-4 0-16,-1 4 0 0,1-5 0 0,-5 5 0 0,3 0 0 0,-5 0 0 0,2-4 0 31,-1 4 0 110,-1 4 0-79,0-4 0-15,0 0 0-47,-3 5 0 0,-1-5 0 0,-2 4 0 16,-2 1 0-16,-2 0 0 0,0-1 0 0,-2 1 0 0,-5 4 0 0,-1-6 0 15,-4 2 0-15,1 4 0 0,1-4 0 0,-7 4 0 0,1 0 0 0,-1-4 0 0,0 4 0 0,-5-6 0 0,1 2 0 0,-6 4 0 0,2-4 0 0,-6-5 0 0,2 9 0 0,-4-9 0 0,-2 3 0 0,-5 3 0 0,1-6 0 0,-2 5 0 0,-1-5 0 0,-9 0 0 0,5 3 0 0,-4-3 0 0,-1 6 0 0,-1-6 0 0,-2 0 0 16,-6 0 0 93,6 0 0-77,-6 0 0-1,0 0 0 0,6 3 0 16,-6-3 0-31,0 0 0-16,0 0 0 0,0 0 0 15,0 0 0-15,9 0 0 0,-9 0 0 0,0 0 0 0,0 0 0 0,0 0 0 0,0 0 0 0,0 0 0 0,0 0 0 0,0 0 0 0,0 0 0 0,0 0 0 0,0 0 0 0,0 0 0 0,0 0 0 0,0 0 0 0,0 0 0 0,0 0 0 0,0 0 0 0,0 0 0 0,0 0 0 0,0 0 0 0,0 0 0 0,0 0 0 0,0 0 0 0,0 0 0 0,0 0 0 0,0 0 0 0,0 0 0 16,0 0 0-16,0 0 0 0,0 0 0 0,0 0 0 0,0 0 0 0,0 0 0 0,0 0 0 0,0 0 0 0,0 0 0 0,0 0 0 0,0 0 0 0,0 0 0 0,0 0 0 0,0 0 0 0,0 0 0 0,0 0 0 0,0 0 0 0,0 0 0 0,0 0 0 0,0 0 0 0,0 0 0 0,0 0 0 0,0 0 0 0,0 0 0 0,0 0 0 0,0 0 0 0,0 0 0 0,0 0 0 0,0 0 0 0,0 0 0 0,0 0 0 0,0 0 0 0,0 0-74 0,0 0-551 0,0 0-344 31,0-3-659-15,0-6-58 78,6-5 253-48,6-3 390 48,5-6 466-78,-1-14 433-16</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49:56.482"/>
    </inkml:context>
    <inkml:brush xml:id="br0">
      <inkml:brushProperty name="width" value="0.05292" units="cm"/>
      <inkml:brushProperty name="height" value="0.05292" units="cm"/>
      <inkml:brushProperty name="color" value="#FF0000"/>
    </inkml:brush>
  </inkml:definitions>
  <inkml:trace contextRef="#ctx0" brushRef="#br0">19084 14618 48 0,'-11'5'459'0,"-1"-2"467"0,2 3 431 0,1-6 395 0,1 0-400 16,4 0-463-16,0 0-293 0,4 0-172 0,0 0-121 0,0 0-218 0,0 0-85 0,0 0 0 0,0 0 0 0,0 0 0 0,4 0 0 0,-4 0 0 0,6 0 0 0,-2 0 0 0,2 0 0 0,1-6 0 0,1 6 0 0,-2 0 0 0,4-3 0 0,-1 3 0 0,1-5 0 0,0 1 0 0,7-1 0 0,-1 5 0 0,1-5 0 0,0 1 0 0,-1-1 0 0,5 1 0 0,-5-1 0 0,7 5 0 0,-6-5 0 0,3 5 0 0,1 0 0 0,0 5 0 0,-3-5 0 0,5 0 0 0,-2 5 0 0,1-1 0 15,-1 1 0-15,6-5 0 0,-4 9 0 16,-3-9 0-1,3 9 0 1,2-4 0-16,-7-5 0 31,7 9 0 1,-6-6 0-1,4 2 0-16,1 4 0 1,-1-4 0 93,0-1 0-109,2 6 0 0,2-6 0 0,-5 4 0 0,5-2 0 0,2 2 0 0,-2 1 0 0,6-4 0 0,-2 4 0 0,2 0 0 0,0-4 0 0,0-2 0 0,4 3 0 0,1-3 0 16,-3 2 0-16,6 1 0 0,-2-3 0 0,1-3 0 0,1 5 0 0,-2-1 0 0,5 1 0 0,-5-5 0 0,2 9 0 0,-1-4 0 0,3-1 0 0,-4 1 0 0,9 3 0 0,-5-4 0 0,5 1 0 0,-3 0 0 0,-1 4 0 0,5-5 0 0,-1 1 0 0,1 4 0 0,1-9 0 0,4 5 0 0,0-2 0 0,1 3 0 16,3-6 0-16,-2 3 0 0,4-3 0 0,0 0 0 0,0 0 0 0,4-3 0 0,-2 3 0 0,2 0 0 0,2 0 0 0,2-6 0 0,-6 6 0 0,9-3 0 0,-5 3 0 0,4-5 0 0,0 5 0 0,5 0 0 0,-7-4 0 0,9-1 0 0,-3 5 0 0,-2-5 0 0,7 1 0 0,-1 4 0 218,-1-5 0-139,-1 5 0-79,5-4 0 0,-4-1 0 0,-1 5 0 0,5-5 0 0,-5 1 0 0,1 4 0 0,-1 0 0 0,1-5 0 0,-1 2 0 0,3 3 0 0,-3-5 0 0,-4 5 0 0,5 0 0 0,-3-4 0 0,-1 4 0 0,3 0 0 0,1-5 0 0,-3 5 0 0,-2 0 0 0,5 0 0 0,-3 0 0 0,-1 0 0 0,3 0 0 15,-6 0 0-15,5 0 0 0,-3 0 0 0,-2 0 0 0,5 0 0 0,-7 0 0 297,2 0 0-281,5 0 0-16,-3 0 0 0,3 0 0 0,-3 0 0 0,4 0 0 0,-1 0 0 0,1-5 0 0,1 5 0 0,-1-4 0 0,5 4 0 0,-3-5 0 312,3 1 0-312,-4 4 0 0,7-5 0 0,-5 2 0 0,1-3 0 0,1 1 0 0,-2 2 0 0,1-3 0 0,-3 3 0 0,5-2 0 0,-1-1 0 0,0 3 0 0,-1-6 0 0,3 4 0 0,0 2 0 0,-1-3 0 0,-1-2 0 16,2 2 0 31,1 3 0 203,-1-2 0-250,0-4 0 0,-3 4 0 0,1 1 0 15,0-1 0-15,-5-4 0 0,1 4 0 0,-5 2 0 0,4-3 0 0,-5 3 0 0,3-6 0 0,-6 4 0 0,1-4 0 0,-3 0 0 0,0-1 0 0,-6 1 0 0,4 1 0 0,0-1 0 0,-4 0 0 0,0-5 0 0,0 5 0 0,0-5 0 0,0 0 0 0,-5 2 0 0,1-2 0 0,-2 0 0 0,0-3 0 0,-5 3 0 16,1-3 0-16,-7 3 0 0,-1 0 0 0,-5-4 0 0,-4 4 0 0,-4-3 0 0,-6-1 0 0,1 4 0 0,-7-3 0 0,0-2 0 0,-5 1 0 0,-4 1 0 47,-2-6 0 203,-3 4 0-250,1-2 0 0,-4-2 0 0,-4 1 0 15,-3-1 0-15,5 0 0 0,-8 1 0 0,-5-4 0 0,-1-2 0 0,3 2 0 0,-3-2 0 0,-9 5 0 0,2-3 0 0,-3-2 0 0,-1 2 0 0,-6 3 0 0,4-5 0 0,-4 5 0 0,-9 3 0 0,5 0 0 0,-6-2 0 0,1 4 0 0,-5 1 0 0,-3 3 0 0,1-4 0 0,-9 4 0 0,2 0 0 16,-4-3 0 78,-4 8 0-16,-6-5 0 16,3 0 0-79,-3 6 0-15,-2-6 0 0,1 5 0 0,-3-5 0 0,4 5 0 0,-7 1 0 0,1-1 0 0,-1 0 0 16,1 0 0-16,-1-1 0 0,-3 1 0 0,3 6 0 0,1-6 0 0,3-1 0 0,-3 6 0 0,-3-5 0 0,3 4 0 0,-3-4 0 0,3 4 0 0,-5 2 0 0,1-3 0 0,3 3 0 0,-3-2 0 0,3 0 0 16,-2 5 0-16,-5-4 0 78,5 4 0 15,-6 0 0 1,3-5 0-78,-5 5 0-1,0 0 0-15,0 0 0 0,0 0 0 0,-6 0 0 0,7 0 0 0,-3 5 0 0,-6-5 0 0,6 0 0 0,-2 4 0 0,-2-4 0 0,4 5 0 16,-2-5 0-16,2 5 0 47,-6-5 0 94,2 3 0-48,4-3 0-93,-4 6 0 0,-2-6 0 16,2 3 0-16,-2-3 0 0,-2 5 0 0,0-5 0 0,-1 6 0 0,-1-3 0 0,0-3 0 0,-2 5 0 0,4-1 0 0,1 1 0 0,-7-5 0 0,6 4 0 0,-4 1 0 0,1-5 0 0,3 5 0 0,2-1 0 16,-2-4 0-16,0 5 0 0,0-5 0 0,2 0 0 0,-3 3 0 46,1 2 0 64,0-5 0-79,4 9 0 78,-4-9 0-109,4 9 0 0,-4-4 0 0,2-1 0 0,0 1 0 0,2 4 0 0,0-4 0 0,4-2 0 0,-6 3 0 0,6 2 0 0,-2 1 0 0,2-4 0 0,-2 4 0 0,4-6 0 0,0 8 0 0,3-2 0 0,-3-1 0 0,0 1 0 0,0 0 0 0,2 0 0 0,1 4 0 0,-1-4 0 0,-2 5 0 16,8 0 0-16,-7 0 0 0,5-2 0 0,0 7 0 0,3-1 0 0,-1-4 0 0,3 3 0 0,8 6 0 0,-7-6 0 0,5 6 0 0,8 0 0 0,-6-1 0 0,6 1 0 0,-2 0 0 0,8-1 0 0,-2 5 0 0,4-5 0 0,5 1-26 0,3 3-18 0,3-3-1 31,1 5-1 63,9-6-8-31,4 1-2-32,2 3-2 47,3-3 5-78,7 0-3 0,9-1 9 0,-3 4 7 0,7-3 9 0,4 5 12 0,7-2 12 0,3-3 12 0,11 3 9 0,1 2 13 0,11-5 0 0,5-1 4 0,11 4 0 0,5-3-3 0,12 0-6 0,4-1-5 16,7 1-10-16,10-5-1 0,6-1 1 0,8 2-10 0,4-5-37 0,15-2-80 0,4-3-152 0,7-4-168 0,1 0-280 0,4-10-471 0,5 5-301 0,-5-8 110 0,5-1 276 0,-5 0 391 0,1-10 420 0</inkml:trace>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53:56.958"/>
    </inkml:context>
    <inkml:brush xml:id="br0">
      <inkml:brushProperty name="width" value="0.05292" units="cm"/>
      <inkml:brushProperty name="height" value="0.05292" units="cm"/>
      <inkml:brushProperty name="color" value="#FF0000"/>
    </inkml:brush>
  </inkml:definitions>
  <inkml:trace contextRef="#ctx0" brushRef="#br0">13550 10798 18 0,'-23'3'236'0,"3"-6"215"16,-1-2 207-1,2-4 199 1,3 4-287 31,-1-4-196-16,3 0-111-15,1-5-101-1,-1 6-89 1,4-6-69 109,1 1-41-125,-5 0-19 0,8 4-5 0,-5-5 6 0,5-4 21 16,0 8 40-16,-2-2 50 0,1-2 56 0,1 5 52 0,0 0 42 0,2 1 19 0,0 2 9 0,2 1 8 0,2 5 8 0,0 0 5 0,0 0 7 0,0 0-1 0,2-9-31 0,-2 9-37 0,4-3-27 0,2 3-22 0,0-5-32 0,3 5-2 0,1 0 10 0,-2 0 5 0,9 0 7 0,-3 0 11 0,-1 0 4 0,7 0 8 0,1 0-4 0,-3 5-10 0,7-5-8 0,2 0-11 0,-2 0-18 0,2 0-37 0,6 0-67 0,-6 0 0 0,8 0 0 0,-2 0 0 15,0 0 0 282,0 0 0-297,0 0 0 0,4 0 0 0,-1 0 0 0,1-5 0 0,0 5 0 0,2 0 0 0,5-6 0 0,-1 6 0 0,0-3 0 0,5 3 0 0,-2-5 0 0,-3 5 0 0,9-4 0 0,-7 4 0 0,5 0 0 0,-1 0 0 0,3 0 0 0,0-5 0 0,1 5 0 0,5-3 0 0,-2 3 0 0,4 0 0 0,-2-6 0 0,-2 1 0 0,4 2 0 0,0 3 0 0,0-6 0 0,0 3 0 0,-1-2 0 0,1 1 0 0,0-1 0 0,0 5 0 0,0-5 0 0,-2 1 0 0,2 4 0 0,2 0 0 0,-2-5 0 0,0 5 0 0,0 0 0 0,4 0 0 0,-4 0 0 0,4 0 0 0,-2 0 0 0,2 0 0 0,0 0 0 0,-2 5 0 0,2-5 0 0,-2 0 0 0,2 4 0 0,3-4 0 0,-3 5 0 0,2 0 0 0,0-1 0 0,2 1 0 16,-2-2 0-16,0 3 0 0,-1-3 0 0,1 2 0 0,0 1 0 0,2-3 0 0,0 2 0 0,-4-1 0 0,2 1 0 0,5 4 0 0,-5-4 0 0,4-2 0 0,-2 3 0 0,1-3 0 0,1 2 0 0,4 1 0 0,-1-3 0 0,-3 2 0 0,0-1 0 0,7 1 0 0,-3-1 0 0,-2 1 0 0,3 0 0 0,-3-2 0 0,5 3 0 0,-1-3 0 0,1 2 0 0,-3-5 0 0,-2 4 0 0,5 1 0 0,-1-5 0 0,1 0 0 0,1 0 0 0,1 0 0 0,-3-5 0 0,5 5 0 0,-4-4 0 0,3 4 0 0,1-5 0 0,-5 2 0 0,3 3 0 0,-3-6 0 0,3 6 0 0,-1-3 0 0,-1 3 0 0,-1 0 0 0,1-5 0 15,4 5 0-15,-5 0 0 0,0 0 0 0,5-5 0 0,-4 5 0 0,-1 0 0 0,5 0 0 282,-5 0 0-282,1 0 0 15,3 0 0-15,-3 0 0 0,-1 0 0 0,1 0 0 0,-1 0 0 0,1 0 0 0,-1-4 0 0,5 4 0 0,-5 0 0 0,-1-5 0 0,1 5 0 0,1-4 0 0,-5-1 0 0,4 2 0 0,-1-8 0 16,-3 2 0-16,3 1 0 0,-3-1 0 0,-2 0 0 0,1-5 0 297,-5 6 0-297,2-6 0 0,-8-4 0 0,2 4 0 0,-4-3 0 0,2-2 0 0,-9 1 0 0,1 1 0 0,-2-2 0 0,-5 1 0 0,-1-5 0 0,-7 6 0 15,2-6 0-15,-4 6 0 0,-2-6 0 0,-4 1 0 0,-2-1 0 0,-4 0 0 0,2 1 0 297,-7-1 0-297,3-3 0 16,-9 3 0-16,7 6 0 0,-11-6 0 0,3 0 0 0,-5 1 0 0,2-1 0 0,-6 0 0 0,4 6 0 0,-6-2 0 297,0 1 0-297,-6 1 0 0,4-3 0 0,-2 3 0 0,-6 3 0 0,3 2 0 0,-3-2 0 0,0-4 0 15,-3 5 0-15,-1 4 0 0,1-5 0 0,-3 0 0 0,-1 5 0 0,-3-5 0 0,-1 2 0 0,2-2 0 0,-3 5 0 0,-3-5 0 0,-2 6 0 0,0-6 0 0,2 0 0 16,-2 5 0 265,-4-5 0-281,2 5 0 16,-6-5 0-16,0 6 0 0,-2-5 0 0,-2 3 0 0,-3 1 0 0,-1-3 0 0,0 7 0 0,-3-4 0 0,-2 0 0 0,-5 4 0 0,1-4 0 0,-6 4 0 0,2 2 0 0,-4-2 0 0,0 1 0 0,-4-1 0 0,0 5 0 0,2 0 0 0,-4-5 0 16,-2 1 0-16,2 4 0 0,-4-5 0 0,3 5 0 0,-3-4 0 0,0 4 0 0,0-5 0 0,-3 2 0 0,-1-3 0 46,1 6 0 79,-1-5 0-31,-2 2 0-63,-1-3 0-15,1 3 0-16,-1 3 0 0,-4-5 0 0,3 5 0 0,-3-5 0 0,-1 1 0 0,-3 4 0 0,2-5 0 0,-4 5 0 0,1 0 0 0,-1 0 0 0,4-4 0 0,-4 4 0 16,0 0 0-16,1 0 0 0,-1 0 0 0,0 0 0 0,4-5 0 0,-4 5 0 0,1-3 0 0,-1 3 0 0,4 0 0 0,-4-6 0 0,5 1 0 0,-3 2 0 0,2-3 0 0,0 3 0 0,-1-2 0 0,1 5 0 93,0-9 0 1,-1 4 0 16,1 1 0-110,-4-1 0 0,9 2 0 0,-9-3 0 0,0 1 0 0,0 2 0 0,0 3 0 15,-4-6 0-15,2 3 0 0,-2 3 0 47,3-5 0 94,-3 1 0-32,-2 4 0-109,2-5 0 0,6 5 0 0,-10-5 0 0,6 5 0 0,-2-4 0 0,2 4 0 16,-2 0 0-16,2-5 0 0,-2 5 0 0,2 0 0 0,-2-4 0 0,5 4 0 0,-7 0 0 0,6 0 0 0,-2 0 0 0,-6 0 0 0,6 4 0 0,-2-4 0 0,2 5 0 15,2-1 0-15,-4 1 0 0,5 0 0 0,-1-1 0 0,4 1 0 0,-4 4 0 0,0-6 0 0,5 8 0 0,-5-3 0 0,6 1 0 0,-1 0 0 0,1-1 0 0,-2 1 0 0,3 2 0 47,3 1 0 78,1-3 0-31,-1 4 0-78,5 1 0-16,-7 0 0 0,7-5 0 0,2 5 0 0,-1 3 0 0,1-3 0 15,2-1 0-15,0 6 0 0,2-2 0 0,-1-3 0 0,3 4 0 0,4-4 0 0,0 3 0 0,-4 0 0 0,8 3 0 0,-3-3 0 0,3 1 0 0,2 1 0 16,0 3 0-16,1-4 0 0,3-1 0 0,0 2 0 0,3 2 0 0,1-1 0 0,3 2 0 0,2 1 0 0,5-6 0 0,1 6 0 0,6-5 0 0,2-1 0 0,5 2 0 0,1 4 0 0,4-6 0 0,1 1 0 0,6 1 0 0,3-2 0 78,1 1 0 16,2 1 0 15,4-2 0-109,6-3 0 16,-2 9 0-16,3-6 0 0,3-3 0 0,6 4 0 0,-1 5 0 0,4-10 0 0,1 5 0 0,3-4 0 0,4 3 0 0,6-3 0 0,0 4 0 0,4-4 0 0,7 0 0 0,-1-2 0 0,5 2 0 0,-3-6 0 0,9 6 0 15,-5-5 0-15,9 0 0 0,-2 5 0 0,4-5 0 0,0-4 0 0,0 4 0 0,0 4 0 0,0-9 0 0,4 5 0 0,-2 1 0 0,2-6 0 0,2 4 0 0,4-2 0 0,-3-3 0 0,-3-3 0 0,2 5 0 0,0-5 0 0,2 0 0 0,-6-5 0 0,2 5 0 0,-4 0 0 0,-4-3 0 0,-2 3 0 0,-1-6 0 0,-3 6 0 0,-6-3 0 0,-1 3 0 0,-2 0 0 0,-6-5 0 0,-2 5 0 0,3 0 0 0,-12 0 0 0,1 5 0 0,-2-5 0 0,-6 0 0 0,3 3-310 0,-3 3-287 0,-5-6-220 0,5 8-572 0,-3-2-203 0,-1-3 173 0,3-3 326 0,-1 0 396 0,-3-3 458 0</inkml:trace>
  <inkml:trace contextRef="#ctx0" brushRef="#br0" timeOffset="-213685.14">22838 9983 94 0,'2'9'560'0,"2"-5"467"16,-2 6 455-1,2-6 395 17,0 1-647 14,-2-5-423-14,2 0-260-32,-2 3-200 15,2-3-127-15,1 0-220 16,-3 0 0 0,-2 0 0-1,4 0 0 16,-2 0 0-15,-2 0 0 0,0 0 0-16,0 0 0 0,4 0 0 0,2-3 0 0,2-2 0 0,1 1 0 0,1-1 0 0,7-4 0 0,-1 0 0 0,5-1 0 0,2 1 0 0,1 1 0 0,5-1 0 0,4 0 0 0,0 0 0 0,11 1 0 0,-1-6 0 0,5 5 0 0,-3 4 0 0,9-4 0 0,0 0 0 0,2 4 0 0,-3-4 0 0,1 4 0 0,0 2 0 0,-5-6 0 0,1 4 0 0,0-1 0 0,-7 3 0 0,-6-2 0 15,3 1 0-15,-9 4 0 0,0-5 0 0,-9 1 0 0,-3 4-152 0,0-5-323 0,-3 5-210 0,-14 0-397 0,8 0-479 0,1 0 14 0,-1 0 274 0,7 0 391 0,-5 0 450 0,-6 0 333 0</inkml:trace>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58:40.153"/>
    </inkml:context>
    <inkml:brush xml:id="br0">
      <inkml:brushProperty name="width" value="0.05292" units="cm"/>
      <inkml:brushProperty name="height" value="0.05292" units="cm"/>
      <inkml:brushProperty name="color" value="#FF0000"/>
    </inkml:brush>
  </inkml:definitions>
  <inkml:trace contextRef="#ctx0" brushRef="#br0">4223 8984 89 0,'0'0'527'0,"0"0"438"0,-4-9 432 0,4 4 388 0,-6 2-624 0,6 3-407 0,0-6-271 0,0 6-224 0,-2-8-141 0,2 8-78 0,0 0-41 0,0 0-24 0,0 0-20 0,0 0-23 0,0 0-28 0,0 0-18 0,0 0-1 16,0 0 18-16,0 0 37 0,0 0 53 0,8 3 57 0,2 2 48 0,5 1 40 0,-3-3 22 0,5 2 12 0,-1-5-6 0,5 4-4 0,2 1-13 0,1-5-11 0,1 0-130 0,2 4-8 0,0-4 0 0,0 0 0 0,4 0 0 0,-2 0 0 0,4 0 0 0,-2 0 0 0,-2 0 0 0,4 5 0 0,2-5 0 0,-2 0 0 0,0 0 0 0,0 5 0 0,0-5 0 0,0 3 0 0,5 3 0 0,-5-6 0 0,0 3 0 0,4 2 0 0,-4 1 0 0,4-6 0 0,1 3 0 0,-3 2 0 0,2-5 0 93,-4 4 0 142,4 1 0-235,2-1 0 0,-1-4 0 0,1 5 0 0,-2 0 0 0,2-5 0 0,-1 4 0 0,5-4 0 15,-4 5 0-15,5-5 0 0,-1 0 0 0,1 0 0 0,-1 0 0 0,0 0 0 0,5 0 0 0,-3 3 0 0,3-3 0 0,-1 0 0 0,3 5 0 0,0-5 0 0,-1 0 0 0,1 4 0 0,4-4 0 0,-1 0 0 0,-3 0 0 0,8 0 0 16,-6 0 0-16,1 0 0 0,5 0 0 0,-6-4 0 0,6 4 0 0,-5-5 0 0,-1 2 0 0,6-2 0 0,-4 1 0 31,-3-1 0 219,3-4 0-250,0 4 0 16,2-4 0-16,-9 0 0 0,3 1 0 0,0-1 0 0,-7-1 0 0,0-3 0 0,1-1 0 0,-3 6 0 0,-6-6 0 0,-2 0 0 0,-2 2 0 0,-2-8 0 0,-4 8 0 0,-6-7 0 0,1 1 0 15,-5 1 0-15,-3-2 0 0,1 1 0 0,-5-4 0 0,-2-1 0 0,-2 0 0 0,-2 1 0 0,-2-4 0 0,0 3 0 0,-6-5 0 32,2 2 0 233,-2 3 0-265,-5-3 0 0,1-2 0 0,-6 2 0 0,3-2 0 0,-1 5 0 0,-5-3 0 0,-2 4 0 16,-1-1 0-16,-5 0 0 0,0-3 0 0,-4 3 0 0,2 1 0 0,-2 2 0 0,-4 0 0 0,-2 0 0 0,-1-2 0 0,-1 4 0 0,-4 1 0 0,-1-2 0 0,-3 1 0 0,1 4 0 0,-3-3 0 0,-3 3 0 31,0 2 0 79,-1-2 0-48,-1 0 0 32,0 0 0-94,0 2 0 0,-1 1 0 0,-5-1 0 0,4 3 0 0,-2-5 0 15,-2 5 0-15,0-4 0 0,4 4 0 0,-8 0 0 0,4-1 0 0,-4 1 0 0,2 0 0 0,-2 0 0 0,0 1 0 0,2-1 0 0,-4 4 0 0,2-4 0 0,-3 4 0 0,-1 1 0 0,2-4 0 0,0 8 0 0,-4-6 0 0,6 6 0 0,-9 0 0 0,3 0 0 0,0 0 0 0,-1 6 0 0,3-3 0 0,-6 6 0 0,4 0 0 0,-3 1 0 0,-1 2 0 0,3 7 0 16,3-1 0-16,0-1 0 0,6 6 0 0,2 0 0 0,2 5 0 0,2 3 0 31,7 4 0 94,1 5 0-93,5 2 0 77,4-2 0-109,1 5 0 0,7-5 0 0,2 9 0 0,7-3 0 0,1 4 0 0,4-6-13 0,11 6-3 0,2-6-1 16,4 7 7-16,10-6 10 0,7-2 7 0,10 3 14 0,2-1 7 0,14-8-28 0,5 3 0 0,12-9 0 0,4 1 0 0,8-4 0 0,9-11 0 0,6 0 0 15,6-3 0-15,6-5 0 0,4-4 0 0,7-10 0 0,3 2 0 63,1-3 0 46,4-8-315-78,2 6-290 47,-9-6-366-62,3 2-617-16,0-2-38 0,-5-6 248 0,1 3 365 0,-7 0 463 0,-6-6 415 0</inkml:trace>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7:01:41.383"/>
    </inkml:context>
    <inkml:brush xml:id="br0">
      <inkml:brushProperty name="width" value="0.05292" units="cm"/>
      <inkml:brushProperty name="height" value="0.05292" units="cm"/>
      <inkml:brushProperty name="color" value="#FF0000"/>
    </inkml:brush>
  </inkml:definitions>
  <inkml:trace contextRef="#ctx0" brushRef="#br0">17540 15833 73 0,'-3'-5'467'0,"-5"2"374"0,8-11 351 0,-2 5 327 0,-2-5-556 0,2 0-338 0,2 5-182 0,-4 0-144 0,4-4-106 0,-4 9-75 0,4-6-63 0,0 1-39 0,0 0-16 15,0 0-5 17,0 1 8 218,0 2 32-250,0 3 41 0,-2-2 34 0,2 0 21 0,0 5 7 0,0-4-25 0,0 4-47 0,0 0-48 0,0 0-39 0,0 0-32 0,0 0-21 0,0 0-6 0,2 0-1 0,-2 4 15 0,0-4 28 0,0 5 30 0,4-5 36 0,0 5 30 0,-4-2 26 0,2 3 17 0,2-3 7 0,-2 2 4 0,6 1 10 0,-1-3 5 15,-1 6-5-15,0-9 0 0,4 5-2 0,5-1-101 0,-3 1-19 0,1 0 0 0,5-1 0 0,1 1 0 0,-3-5 0 0,9 3 0 0,-6 2 0 0,8-1 0 0,-5 1 0 0,5-5 0 0,0 5 0 0,6-1 0 0,-2 1 0 0,2-5 0 0,0 4 0 0,5 1 0 0,1-5 0 0,4 5 0 0,7-1 0 0,2-4 0 0,3 0 0 0,1 0 0 0,4 0 0 0,4-4 0 0,2-1 0 0,5 0 0 0,-5 1 0 0,8-1 0 0,-1-4 0 0,3 4 0 0,3 1 0 0,-3-4 0 0,3 3 0 0,5 1 0 0,3-1 0 0,-4 0 0 0,4 1 0 0,0 4 0 0,-1-5 0 0,1 5 0 0,-2 0 0 0,6 0 0 0,-4 0 0 0,0 0 0 0,-5 5 0 0,1-5 0 0,-2 0 0 0,-1 0 0 0,-8 0 0 0,3 0 0 0,-5 0 0 0,-4 0 0 0,-2 0 0 0,-2 0 0 0,-2 0 0 0,0 0 0 16,0 0 0-16,-2 0 0 0,-4 0 0 0,-2 0 0 0,1 0 0 0,-3 0 0 0,-7 0 0 0,1 0 0 0,-3 0 0 0,-6 4 0 0,-2-4 0 0,-2 5 0 0,-8-5 0 15,2 0 0 79,-9 5 0-78,1-5 0-1,-5 4 0 1,-1-4 0 125,-5 5 0-141,-6-5 0 0,0 0 0 0,0 0 0 0,0 0 0 0,0 0-14 0,0 0-192 0,0 0-28 0,0 0-51 0,0 0-70 0,0 0-82 0,6 0-65 0,-6 0-100 0,8 0-146 0,1 3-418 0,1 2-44 0,0-5 154 0,7 0 271 0,3-5 324 0,1-3 338 0</inkml:trace>
  <inkml:trace contextRef="#ctx0" brushRef="#br0" timeOffset="3068.53">3456 16531 12 0,'11'9'426'16,"-1"-1"541"-16,-10-8 465 78,0 0 395 156,0 0-214-234,0 0-789 0,0 0-433 0,6-5-226 0,0 2-132 0,5-3-89 0,-1 6-46 0,11-3-26 0,1-2-8 0,1 5-2 0,10 0 16 0,-2 0 32 0,2 0 34 0,0 5 22 0,5-2 33 0,-1-3 39 0,2 6 36 0,0 2 44 0,5-2 35 0,-1-3 28 0,7 6-8 0,3-4-15 0,5-2-24 0,2-3-8 0,2 6-17 0,7-6-11 0,-1-6-96 0,6 3-2 0,3-2 0 0,3 1 0 0,3-1 0 0,0-4 0 0,1 1 0 0,3-1 0 0,-2-2 0 0,6 3 0 0,-4 4 0 0,2-1 0 0,2 1 0 0,0-1 0 0,2 5 0 0,2 0 0 0,2 0 0 0,0 0 0 0,2 0 0 0,2 5 0 0,-1-1 0 0,3-4 0 0,0 5 0 0,5-5 0 0,-3 4 0 0,3 1 0 0,5-5 0 0,1 0 0 0,-2 0 0 0,8 0 0 0,0 0 0 0,-3-5 0 0,3 1 0 16,6 4 0-16,-2-5 0 0,9-4 0 78,1 1 0 157,9-1 0-235,8 0 0 0,2-1 0 0,6 1 0 0,2 0 0 0,-8 0 0 0,-6 1 0 0,-5 3 0 0,-5 1 0 0,-1-1 0 0,-1 0 0 0,-1 1 0 0,2-1 0 0,-3 1 0 0,3-4 0 0,-6 2 0 0,1 1 0 0,-5 2 0 0,-2-3 0 15,-4 3 0-15,-7-2 0 0,-3 5 0 0,-3-5 0 0,-3 5 0 0,-9 5 0 0,0-5 0 0,-6 0 0 0,-7 5 0 0,-1-2 0 0,-4-3 0 0,-3 6 0 16,-8-3 0 15,-6-3 0 125,0 5 0-62,-4-5 0-94,-2 0 0 0,-7 6 0 0,-4-6 0 0,-7 0 0 0,-1 0 0 0,-10 0 0 16,-1 0 0-16,-5 0 0 0,0 0 0 0,-11 0 0 0,2-6 0 0,-10 6 0 0,11 0 0 0,-11 0 0 0,0 0 0 0,6 0 0 0,-6 0 0 0,0 0-118 0,10 0-375 0,-4 0-202 0,-6 0-311 0,15 0-538 0,-3 0 3 0,3 0 264 15,3 0 369-15,-1-8 421 0,-1-6 370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6T16:13:07.998"/>
    </inkml:context>
    <inkml:brush xml:id="br0">
      <inkml:brushProperty name="width" value="0.1" units="cm"/>
      <inkml:brushProperty name="height" value="0.1" units="cm"/>
      <inkml:brushProperty name="color" value="#E71224"/>
    </inkml:brush>
  </inkml:definitions>
  <inkml:trace contextRef="#ctx0" brushRef="#br0">1 1 24575,'0'0'-8191</inkml:trace>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7:02:21.341"/>
    </inkml:context>
    <inkml:brush xml:id="br0">
      <inkml:brushProperty name="width" value="0.05292" units="cm"/>
      <inkml:brushProperty name="height" value="0.05292" units="cm"/>
      <inkml:brushProperty name="color" value="#FF0000"/>
    </inkml:brush>
  </inkml:definitions>
  <inkml:trace contextRef="#ctx0" brushRef="#br0">2319 14911 22 0,'9'0'275'0,"-3"-6"262"16,0 3 237-16,0-2 233 0,-6 1-287 0,0 4-221 0,6-5-127 0,-1 0-88 0,1 1-79 0,-6 4-71 0,4-5-54 0,2 5-24 0,-6 0-7 0,6-4 4 0,-6 4 0 0,0 0 1 16,0 0-7 15,9 0-7 219,-9 0 4-250,6 0 8 0,-6 0 16 0,6 4 22 0,0-4 18 0,4 5 10 0,-3-5 12 0,1 4 1 0,0 1-10 0,3 0-8 0,-1-1-7 0,0 1-12 0,3-2 4 0,-3 3 0 0,6-6-7 0,-5 8-3 0,5-8-17 0,1 6-18 0,-1-3-12 0,-1 2-3 0,1-1-6 0,-3 1 8 0,8 4 0 0,-5-4-5 0,1-2 1 0,5 3-4 0,-5 2-5 0,8-2-5 0,-3-3-2 0,1 2-5 0,2-5-2 0,-2 4-2 0,-1 1 1 0,5-5-2 0,0 4 4 16,-4 1 4-16,4 0 2 0,0-2 8 0,0-3 4 0,-1 6-2 0,1-6 2 0,0 3-10 0,-2 2-6 0,6-5-6 0,-4 4 1 0,2 1-6 0,2-5 6 0,2 0-4 0,-2 5 0 0,-2-5-4 0,4 4 0 0,0-4 2 0,0 0 2 0,4-4 3 0,-4 4 5 0,5 0 2 0,-1-5 5 0,0 5 3 0,2-5 6 62,-2 1-6 188,3 4 2-250,-1-5 1 0,-2 5-6 0,2-3-3 0,5 3 1 0,-3 0-8 0,3-6-6 0,1 6-2 0,3-3-7 16,-3-2-3-16,3 5 0 0,1-5 5 0,1 5 10 0,-3-4 10 15,3-1 11 220,0 1 5-173,-3-1 1-62,3 5-9 0,-1-3-3 0,5-3-3 0,0 6 3 0,-5-5-2 0,7 2-2 0,-2-3-4 0,0 3-15 0,0-2-1 0,1-1 0 0,3 3 0 16,-2-6 0-16,4 4 0 0,0-4 0 0,0 4 0 297,0-4 0-297,4 6 0 0,-2-6 0 0,2-1 0 0,2 1 0 0,2 0 0 0,-1 4 0 0,-1-4 0 0,0 1 0 0,-2 4 0 0,-4-1 0 15,6 0 0-15,-6 1 0 0,4 4 0 0,-4-5 0 0,0 5 0 0,4-4 0 0,-2 4 0 0,-2 0 0 141,4 0 0 15,-4 0 0-156,0 4 0 0,0-4 0 0,0 0 0 0,4 5 0 0,-4-1 0 16,2 1 0-16,2-5 0 0,-4 5 0 0,0-1 0 0,4 1 0 0,-2-5 0 0,-2 3 0 0,0 3 0 0,4-3 0 0,-4 2 0 0,0 0 0 0,4-1 0 0,-8 1 0 0,4-5 0 0,0 9 0 0,0-4 0 0,-1 4 0 0,6-6 0 0,-5 6 0 0,-1-4 0 0,6 4 0 0,-6-4 0 0,3 4 0 0,-2 0 0 0,5-4 0 15,-1-2 0-15,2 3 0 0,-4-3 0 0,6 2 0 0,-6-5 0 0,-2 6 0 0,0-6 0 0,-6 3 0 63,-5-3 0 187,3 5 0-250,-2-5 0 0,-5 0 0 0,5 0 0 0,-3 4 0 0,3-4 0 0,-3 0 0 0,3 0 0 0,-3 0 0 0,3 0 0 0,-4 0 0 0,1-4 0 0,3 4 0 0,-3 0 0 0,-1-5 0 0,3 5 0 0,-1-3 0 0,1 3 0 0,-1-6 0 0,-2 6 0 0,-3 0 0 0,0-5 0 0,1 5 0 0,-3 0 0 0,-2 0 0 16,1 0 0-16,3 0 0 0,-2 5 0 0,-1-5 0 0,-1 0 0 0,2 0 0 0,-1 6 0 0,-1-6 0 0,-2 3 0 0,2-3 0 0,-1 5 0 0,-1-5 0 0,2 4 0 0,-2 1 0 0,2-5 0 0,3 4 0 0,-3 1 0 0,-2 0 0 0,3-2 0 0,-3-3 0 0,2 6 0 15,-2-6 0-15,3 3 0 0,-3 2 0 0,2-5 0 0,4 4 0 219,-5-4 0-157,5 5 0-46,0-5 0-16,1 0 0 0,-1 5 0 0,1-5 0 0,-1 0 0 0,1 0 0 0,1 0 0 16,-2-5 0-16,5 5 0 0,-1 0 0 0,-1 0 0 0,4 0 0 0,1 0 0 0,-5-5 0 0,1 5 0 0,-1-4 0 15,3 4 0 220,-1 0 0-188,2 0 0-47,-3-5 0 0,3 5 0 0,-3 0 0 0,-1 0 0 0,3 0 0 0,-1-3 0 0,-3 3 0 0,3 0 0 0,-5 0 0 15,5 0 0-15,-3 0 0 0,5 0 0 0,-3 0 0 0,-1 0 0 0,-3 0 0 0,5 0 0 0,-5 0 0 0,5 0 0 0,-3 0 0 0,-1 0 0 0,3-6 0 0,-1 6 0 0,3 0 0 0,-1-3 0 0,-5 3 0 0,5-5 0 0,-3 5 0 0,-1 0 0 0,-1 0 0 47,5-5 0 203,-3 5 0-250,3 0 0 0,-3 0 0 16,3 0 0-16,-5 0 0 0,3 0 0 0,-3 0 0 0,0 0 0 0,1 0 0 0,-1 5 0 0,1-5 0 0,-1 0 0 0,5 0 0 0,-3 0 0 0,-1 0 0 0,3 0 0 0,1 0 0 0,-7 0 0 0,6 0 0 15,-3 0 0-15,3 0 0 0,-1 0 0 0,1-5 0 0,-1 5 0 172,6 0 0-78,-7 0 0-78,3-4 0-16,-3 4 0 15,5 0 0-15,-3-5 0 0,1 5 0 0,-3-4 0 0,5 4 0 0,-7-5 0 0,7 5 0 0,-7 0 0 0,5 0 0 0,-5 0 0 0,1 0 0 0,3 0 0 0,-5 0 0 0,1 0 0 0,-2 0 0 0,3 0 0 0,-5 0 0 16,4 0 0-16,1 0 0 0,-1 0 0 0,1 0 0 0,-5 0 0 0,4 0 0 0,1 0 0 31,-3 0 0 94,2 0 0-78,-3-3 0 47,-1 3 0-94,4 0 0 0,-1-6 0 0,1 6 0 0,-1 0 0 0,-1 0 0 0,-2-5 0 0,3 5 0 15,1 0 0-15,-8-3 0 0,8 3 0 0,-1 0 0 0,-3 0 0 0,0 0 0 0,3 0 0 0,-3 0 0 0,0-6 0 0,3 6 0 0,-3 0 0 0,0 0 0 0,5 0 0 0,-7 0 0 0,6 0 0 0,-4 0 0 0,5 0 0 0,-1 0 0 0,1 0 0 0,-1 0 0 0,1 0 0 0,-1 0 0 16,4 0 0-16,-1 0 0 0,1 0 0 0,-1 0 0 0,1-3 0 31,3 3 0 110,0-5 0-79,-3 5 0 1,3 0 0-63,-1-6 0 0,3 3 0 0,-2 3 0 0,4 0 0 0,-9-5 0 0,9 5 0 0,-5-4 0 0,5 4 0 0,-4-5 0 15,8 5 0-15,-7-3 0 0,3-3 0 0,4 6 0 0,-6-5 0 0,5 5 0 0,-1-3 0 0,2-3 0 47,-2 6 0 203,0-3 0-250,4-2 0 0,-7 5 0 0,5-4 0 0,-2-1 0 16,0 5 0-16,-2-5 0 0,4 5 0 0,-7-4 0 0,7 4 0 0,-4-5 0 0,2 5 0 0,2-4 0 0,-7 4 0 0,3-5 0 0,0 5 0 0,-5 0 0 0,9 0 0 0,-8-5 0 0,4 5 0 0,-3 0 0 0,1 0 0 0,0 0 0 0,1 0 0 16,1 0 0-16,0 0 0 0,0 0 0 46,-3 5 0 204,3-5 0-250,4 0 0 0,-6 0 0 0,1 0 0 0,1 0 0 16,0 5 0-16,0-5 0 0,-3 4 0 0,3-4 0 0,4 5 0 0,-6-5 0 0,1 0 0 0,5 4 0 0,-6 1 0 0,2-5 0 0,3 5 0 0,-1-5 0 0,0 4 0 0,-2-4 0 0,4 0 0 0,-2 0 0 0,-1 0 0 0,5 5 0 0,-6-5 0 0,4 0 0 0,-2 0 0 16,2 0 0-16,-7 0 0 0,7 3 0 0,-2-3 0 0,-2 0 0 0,2 0 0 0,-3 0 0 0,5 0 0 0,-2 0 0 0,0 0 0 0,2 6 0 0,-3-6 0 0,3 0 0 0,-2 0 0 0,0 0 0 0,-2 0 0 0,4 0 0 0,-3 0 0 31,1 0 0 235,-2 3 0-266,4-3 0 0,-2 0 0 0,2 0 0 0,-3 0 0 0,1 0 0 0,2 0 0 0,-2 0 0 0,4 0 0 0,-2 0 0 0,-3 0 0 0,1 5 0 0,4-5 0 0,-2 0 0 0,-2 0 0 0,2 0 0 0,-2 0 0 0,4 0 0 0,-3 0 0 0,-1-5 0 0,4 5 0 0,-4 0 0 0,4-3 0 0,4 3 0 0,-4 0 0 0,0-6 0 0,0 6 0 0,0 0 0 0,0-3 0 0,4-2 0 0,-2 5 0 0,0-4 0 15,-2 4 0-15,2-5 0 0,-2 5 0 0,0 0 0 0,4-5 0 0,0 1 0 0,-2 4 0 0,2-5 0 0,2 5 0 0,-2 0 0 0,2-4 0 0,1 4 0 0,-1-5 0 0,-2 5 0 0,2 0 0 0,2 0 0 0,-2 0 0 0,0 0 0 0,1 0 0 0,1-5 0 0,-6 5 0 0,4 0 0 0,-2 0 0 0,2 0 0 0,2 0 0 0,-6 0 0 0,5 0 0 0,-3 0 0 0,0 0 0 0,-2 0 0 0,2 0 0 0,0 0 0 0,-2 0 0 0,2-3 0 0,0 3 0 0,-2 0 0 0,2 0 0 0,0 0 0 0,-2-6 0 0,-2 6 0 0,4 0 0 0,-4 0 0 0,2-3 0 0,0 3 0 0,-2 0 0 16,0 0 0 281,0 0 0-297,-4 0 0 0,0 3 0 0,-3-3 0 0,-3 0 0 0,2 0 0 0,-3 0 0 0,-3 0 0 0,-3 6 0 0,1-6 0 15,-3 0 0-15,-8 3 0 0,-4-3 0 0,-2 0 0 0,0 0 0 0,-7 5 0 0,-3-5 0 0,-5 0 0 0,3 0 0 0,-5 0 0 0,-2-5 0 0,-8 5 0 0,0 0 0 0,9 0 0 0,-9 0 0 0,0 0 0 0,0 0 0 0,0 0 0 0,0 0 0 0,0 0 0 0,0 0-301 0,0 0-420 0,0 0-274 0,-9 0-598 0,3 0-24 0,0 5 282 0,-4-5 384 0,-1-8 413 0,1-1 407 0</inkml:trace>
  <inkml:trace contextRef="#ctx0" brushRef="#br0" timeOffset="2549.77">2950 16116 19 0,'20'5'341'0,"-3"-5"357"0,-5-5 292 0,-1 1 257 0,-1-4-304 0,2-3-461 0,3-1-235 0,-3 1-101 0,5 3-76 0,4-1-50 0,-1 0-22 0,-1 1-8 0,8 2-8 0,-7 3-3 0,7-2-3 0,-4 5 2 0,0-4 16 0,4 8 30 0,-1-4 35 0,1 0 30 0,0 5 34 0,4-5 19 0,-2 3-1 0,4-3-5 0,0 6-6 0,5-6-17 0,-1 3-19 0,2-3-13 0,4 5-8 0,1-5-2 0,3 6 11 0,-1-6 12 15,3 0 12-15,5-6 16 0,0 6 3 0,6 0-7 0,0-5-5 0,0 2-6 0,0 3-14 0,6-6-11 0,-6 6-3 0,4 0-12 0,0 0-16 0,2 0-14 0,0 0-12 0,0 6-6 0,5-6-6 0,-3 3 6 0,0 2 13 0,7 1 23 0,-3-3 1 0,4 2-3 0,-1-1-6 0,-3 1-9 0,5 4-20 0,-3-9 0 0,3 5 6 0,-1-2 4 0,0 3 10 0,1-3 4 0,4 2-28 0,-5 1-14 0,7-6 0 0,-7 3 0 0,5-3 0 0,-1 5 0 0,3-5 0 0,-2 0 0 0,1 0 0 0,-1 0 0 0,2 0 0 32,-3 0 0-32,3-5 0 15,2 5 0 17,-2 0 0-17,-1 0 0 16,5-3 0-15,0 3 0 15,-4-6 0-31,3 6 0 16,-1 0 0-16,-2 0 0 16,4-5 0-1,-5 5 0 16,1 0 0 1,2-3 0-32,2 3 0 0,1-6 0 0,5 6 0 0,-2-3 0 0,7-2 0 0,-3 5 0 0,2-6 0 0,4 3 0 0,5 3 0 15,-3-5 0-15,-2 1 0 0,-6 4 0 0,-2-5 0 0,-6 5 0 0,0-3 0 0,0-3 0 0,0 6 0 0,-5-5 0 0,-1 2 0 0,4-3 0 0,-7 6 0 0,7-3 0 0,-2 3 0 0,-1-5 0 0,-1 1 0 0,-1-1 0 0,-1 5 0 0,2-5 0 0,1 5 0 0,-5-4 0 0,-1 4 0 0,5-5 0 0,-5 5 0 0,1 0 0 0,-1-4 0 0,3 4 0 16,-7-5 0-16,1 5 0 0,1-5 0 0,-2 1 0 0,3 4 0 0,-3-5 0 0,-2 5 0 0,1-3 0 0,-1 3 0 0,2-5 0 0,-1 5 0 0,-1 0 0 0,0-4 0 0,-4-1 0 0,5 5 0 0,-5-5 0 0,4 5 0 0,0-4 0 0,-4 4 0 0,3-5 0 0,-7 5 0 0,6-4 0 0,-2 4 0 0,0-5 0 0,0 5 0 0,3-3 0 0,-7-3 0 0,4 6 0 0,-2-5 0 0,2 5 0 0,2-3 0 0,-6 3 0 0,4-6 0 0,-2 3 0 0,3 3 0 0,1-5 0 0,-2 5 0 0,0-5 0 0,0 1 0 0,5 4 0 0,-5-5 0 0,4 1 0 0,-2-1 0 0,0 5 0 0,3-3 0 16,-1-3 0-1,0 6 0 1,3-5 0-1,-3 2 0 17,4-3 0-1,-3 3 0-15,1-2 0 15,4-1 0-31,1 3 0 15,4-2 0-15,-5 1 0 0,0-1 0 32,9-4 0-1,-8 4 0 0,1 2 0-31,3-3 0 0,-5-2 0 0,5 4 0 16,2-1 0-16,-3 5 0 0,3-5 0 0,-2 1 0 0,1-1 0 0,-1 5 0 0,2-4 0 0,-1-1 0 0,-1 5 0 0,-5 0 0 0,5 0 0 0,0 0 0 0,-3 0 0 0,-1 0 0 0,3 0 0 0,-3 0 0 0,-1 5 0 0,-1-5 0 0,1 4 0 0,-4-4 0 0,5 5 0 0,1-1 0 0,-5-4 0 0,3 5 0 0,1-5 0 0,-1 5 0 0,1-5 0 0,3 0 0 0,-3 4 0 0,3-4 0 0,1 0 0 0,-4 0 0 0,1 0 0 0,-1 0 0 0,1 0 0 0,1 0 0 0,-3 0 0 0,5 5 0 0,2-5 0 0,-7 0 0 0,5 0 0 0,1 0 0 0,-1 0 0 0,2 0 0 0,-3 0 0 0,7 0 0 15,-4 0 0-15,4 0 0 0,-3 0 0 0,3-5 0 0,0 5 0 0,2 0 0 0,-2 0 0 0,4 0 0 0,-3 5 0 0,3-5 0 0,-2 0 0 0,-2 0 0 0,4 3 0 0,-2-3 0 0,2 6 0 0,-2-6 0 0,-2 3 0 0,6 2 0 0,-2 1 0 0,-3-3 0 0,-1-3 0 0,6 5 0 0,-2-1 0 0,0 1 0 0,2-2 0 0,0 3 0 0,4-6 0 0,-4 5 0 0,5-5 0 0,-5 0 0 0,2 0 0 0,0 0 0 0,0-5 0 0,-2 5 0 0,4-6 0 0,-4 3 0 0,4 3 0 0,-6-9 0 0,-2 9 0 0,-2-5 0 0,0-4 0 0,0 9 0 0,-5-8 0 0,-1 2 0 0,-1 3 0 0,-7-2 0 0,3-4 0 0,-5 4 0 0,-1 1 0 0,-6-5 0 0,-2 4 0 0,6-4 0 0,-8 4 0 0,-4-3 0 0,0 4 0 0,-5-1 0 0,-1 0 0 0,-7 1 0 0,-3-1 0 0,-1 5 0 0,-2-4 0 0,-4-1 0 16,-6 5 0 0,0 0 0-1,-4-3 0 1,-7 3 0 0,3 0 0 15,-11 0 0-16,2 0 0 1,1 0 0 15,-11 0 0-31,6-6 0 16,-6 6 0-16,0 0 0 0,0 0 0 16,0 0 0-1,0 0 0 1,0 0 0 15,0 0 0 0,0 0 0-31,0 0 0 0,0 0 0 0,0 0 0 0,0 0 0 0,0 0 0 0,0 0 0 0,0 0 0 0,0 0 0 0,0 0 0 0,0 0 0 0,0 0 0 0,0 0 0 0,0 0 0 0,0 0 0 0,0 0 0 0,0 0 0 0,0 0 0 0,0 0 0 0,0 0-98 0,10 6-476 0,1-3-246 0,-1 6-756 0,0-4-113 0,3-5 212 0,3-5 375 0,5-13 436 16,2-13 495-16</inkml:trace>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7:03:01.163"/>
    </inkml:context>
    <inkml:brush xml:id="br0">
      <inkml:brushProperty name="width" value="0.05292" units="cm"/>
      <inkml:brushProperty name="height" value="0.05292" units="cm"/>
      <inkml:brushProperty name="color" value="#FF0000"/>
    </inkml:brush>
  </inkml:definitions>
  <inkml:trace contextRef="#ctx0" brushRef="#br0">9817 6338 159 0,'12'0'726'0,"-2"0"516"0,-3 0 449 0,3-9 346 0,-4-1-896 0,-2 1-509 0,7 1-373 0,-1-1-208 0,-4-5-109 0,7 5-76 0,-3 0-48 0,4 1 58 0,-3-1 18 0,1 4 4 0,-6 0 10 15,5 1 13-15,-5-1 12 0,-6 5 13 0,8-4 12 0,-8 4 12 0,8 0 6 0,-3 0 27 0,5 0 28 0,0 0 35 0,1 0 23 0,1 0 21 0,5 0 2 0,-1 4-8 32,7-4-11-17,-3 0-7 32,3 5-15-31,-2-5-11 15,6 0-17-15,-4 0-11-1,3 0-14 110,1 4-11-125,4-4 2 0,-2 0 0 0,-2 0 0 0,2 5 1 0,-2 0-4 0,0-5-5 0,0 3 1 0,0-3-2 0,-1 6-2 0,3-6 2 0,-2 3 5 0,4 2 2 0,-2-1 7 0,2-4 3 0,2 5 4 0,4-5 1 0,3 5-8 0,-1-5 2 0,4 0-3 0,-1 0-5 0,1 0 4 0,1 4-2 0,-1-4-1 0,0 0-2 0,1 0 2 0,-1 5-1 0,1-5 2 0,-3 0 2 16,6 0 1-16,-3 4-1 0,3-4 2 0,-1 5-1 0,1-5-5 0,-1 0-1 0,6 0-1 0,-7 0-1 0,5 0-7 0,3 0-2 0,1 0-2 0,0 0 0 0,-2 0 4 0,5 0 1 0,-1 0 2 0,-2 0 1 0,4 0-5 0,2 0-2 0,-8 0 1 0,7 5 1 0,-1-5 0 0,-2 4 3 0,4-4 4 0,0 5 4 16,0-2-2 265,4 3-2-281,0-6 1 0,-2 3 1 0,-2 2-3 0,4 0 0 15,-2 4 3-15,0-5-5 0,0 1-2 0,2 4-1 0,-2-4 2 0,2 4 2 0,3-6 2 0,1 2 4 0,-2 1-2 0,0 2-5 0,4-8-1 0,-3 9 0 0,3-9 0 0,4 3 3 16,-6 3 2-16,7-1 2 281,-3-5-8-265,-2 3-2-16,1 3 6 0,3-6 9 0,-8 3 7 0,5-3-6 0,-1 5-13 0,-4 1 0 0,0-6 0 0,9 3 0 0,-9 2 0 0,4-5 0 0,-2 4 0 0,3-4 0 16,-1 5 0-16,4-5 0 0,-1 4 0 0,-3-4 0 296,6 5 0-296,-5-5 0 0,1 0 0 0,7 0 0 0,-7 5 0 0,0-5 0 0,-1 0 0 16,-1 3 0-16,0 3 0 0,0-6 0 0,-3 3 0 0,-1 2 0 0,2-5 0 0,-2 6 0 0,-2-3 0 0,2 2 0 0,-4-5 0 0,6 4 0 0,-1 1 0 0,-1-5 0 0,0 4 0 0,2-4 0 0,-2 5 0 0,0-5 0 0,1 5 0 0,1-5 0 0,-2 0 0 297,-2 0 0-297,2 0 0 0,-2 0 0 0,-2 0 0 16,4 4 0-16,-6-4 0 0,4 0 0 0,1 5 0 0,-3-5 0 0,-3 0 0 312,1 3 0-312,5-3 0 0,-6 5 0 0,6-5 0 0,-3 4 0 0,-3-4 0 0,6 5 0 0,-1-5 0 0,-2 5 0 0,2-5 0 0,0 0 0 16,-4 0 0-16,2 0 0 0,2 4 0 0,-2-4 0 0,2-4 0 0,-4 4 0 0,6 0 0 0,-6 0 0 0,4 0 0 0,-4-5 0 0,6 5 0 0,-6-5 0 0,4 1 0 15,-4 4 0 267,4-5 0-282,-2 2 0 15,2-6 0-15,0 4 0 0,-2 0 0 0,3 1 0 0,-1-5 0 0,-2 4 0 0,2-4 0 0,-2 4 0 0,2-4 0 0,0 6 0 0,-2-7 0 0,6 6 0 0,-8-5 0 0,2 1 0 0,-2-3 0 0,0 2 0 16,0 1 0-16,0-1 0 0,0 0 0 0,0 1 0 0,-2-6 0 0,-3 5 0 0,5-5 0 0,-2 5 0 0,-2-5 0 0,2 0 0 0,2 2 0 0,-8-7 0 0,5 5 0 0,-1-4 0 47,-2 1 0 62,2 3 0-78,-2-3 0 63,3-3 0-94,-5 0 0 0,2 0 0 0,4 3 0 0,-7-6 0 16,3 6 0-16,-4-6 0 0,1 4 0 0,-1 1 0 0,-4 1 0 0,-3-6 0 0,0 6 0 0,-1-2 0 0,-7 1 0 0,-2-4 0 0,2 4 0 0,-8-1 0 0,-4 2 0 0,-5-1 0 0,1-1 0 0,-3 1 0 0,-7 5 0 0,1-5 0 0,0 1 0 0,-6-3 0 0,-1 0 0 0,-3 0 0 0,-3-2 0 0,-3-1 0 0,-4 2 0 0,-5 2 0 0,-1-4-16 0,-1 1-8 15,-3 1 11-15,-5-2 7 0,-2 0 4 47,-4 1 5 94,2-1 3-110,-6-5 5 47,2 7 1-78,-2-2 1 0,-9 1-1 0,3-1-8 0,-2 0-4 0,-1-5 0 16,1 8 0-16,-3-3 0 0,-1 0 0 0,-7 1 0 0,4-1 0 0,-3 5 0 0,-3-4 0 0,0-1 0 0,-4 0 0 0,-4 6 0 0,-2-6 0 0,-2 1 0 0,-1 2 0 31,-1-1 0 47,-4-1 0 0,-3-1 0-46,1 4 0 46,-5-2 0-78,-2-2 0 0,-3 4 0 0,-1-3 0 0,0 1 0 0,-6 1 0 0,4-2 0 0,-6-1 0 0,2 6 0 15,0-6 0-15,-4 5 0 0,-2-4 0 0,-1 4 0 0,-1 4 0 0,-2-8 0 0,-3 8 0 0,-1-4 0 0,-1 1 0 0,-3 3 0 0,-3 0 0 0,-4 0 0 0,7 2 0 0,-11-2 0 0,0 0 0 0,-2 0 0 0,0 5 0 0,-3-3 0 0,-3 2 0 0,0 1 0 0,2 0 0 0,-7 0 0 0,5 4 0 0,0 2 0 0,-2-6 0 0,-3 4 0 16,-1 0 0-16,4 5 0 0,-3-4 0 0,-1 4 0 47,4 0 0 62,-7 0 0-78,3 0 0 63,-3 0 0-94,1 0 0 0,1 0 0 0,1 4 0 0,-1-4 0 0,1 0 0 0,2 5 0 0,-3 0 0 0,5-5 0 0,-3 9 0 0,3-9 0 0,-2 8 0 0,2-8 0 0,1 9 0 0,1-4 0 0,0-1 0 0,4 5 0 16,0-4 0-16,2 4 0 0,0-1 0 0,4 1 0 0,-2 5 0 0,4-5 0 0,-2 5 0 0,0 0 0 0,4 0 0 0,-4-2 0 0,3 7 0 0,-3-2 0 0,6-3 0 0,5 4 0 0,-5 4 0 0,4 1 0 0,3 0 0 0,1-1 0 0,-1 5 0 0,1 1 0 0,-1-2 0 0,4 5 0 0,-1 0 0 0,5 1 0 0,-2-1 0 0,4 6 0 0,1-6 0 0,3 6 0 0,-2-2 0 0,2 1 0 0,7 1 0 0,-1 3-1 0,0 0-5 15,2 0 3-15,0 0 0 0,7 2-3 0,-1 2 0 0,3-2 2 0,10-2-2 0,0 0-2 0,6 0-1 0,2 2-6 0,8-2-7 0,7-5-5 0,3 2-6 0,7-1-6 0,2-1 2 0,9-3-7 0,5-1-7 0,7-3-4 0,-1 3 2 0,11-3-4 0,0-2 6 0,11 0 14 0,3 2 12 0,5-5 16 0,12 0 11 0,4-1 9 0,12 1 6 0,3-5-3 0,10-5 2 0,10 5-1 0,5-4 0 0,3-2-7 0,9-1-2 0,10 1-1 0,2-4-2 32,5 6 3 93,3 0 1-47,3-5 2-16,10 0 1-62,0 0 16 16,4 4 14-16,8-4 22 0,6-4 21 0,9 4 2 0,-2-4-9 0,12-1-10 0,4 5-41 0,-2-4-25 0,5 0 0 0,-5-1 0 0,2 1-37 0,-2-2-80 0,3 3-104 0,-3-3-151 0,0 2-136 0,2 0-251 0,-4 4-665 0,-2-5-119 0,-4 1 194 0,0-5 308 0,-8-9 413 0,-1 0 455 0</inkml:trace>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7:04:18.229"/>
    </inkml:context>
    <inkml:brush xml:id="br0">
      <inkml:brushProperty name="width" value="0.05292" units="cm"/>
      <inkml:brushProperty name="height" value="0.05292" units="cm"/>
      <inkml:brushProperty name="color" value="#FF0000"/>
    </inkml:brush>
  </inkml:definitions>
  <inkml:trace contextRef="#ctx0" brushRef="#br0">18046 7130 95 0,'16'9'559'0,"1"-4"423"0,4-10 381 0,-5-4 356 0,7-5-642 15,2 5-411-15,2-5-208 0,2 0-131 0,2 6-111 0,4-1-89 0,2-5-57 0,2 5-30 0,3 1-14 0,1-1 6 0,2 0 10 0,-1 0 15 0,-1-1 19 0,5 6 13 0,-3-4 11 0,-1-1-30 0,3 4-70 0,1 0 0 0,-3-4 0 0,5 5 0 0,2-1 0 0,-3 2 0 0,1-3 0 0,4 6 0 0,-1-5 0 0,-1 2 0 0,6 3 0 0,-2-6 0 0,4 6 0 0,4 0 0 16,-4 0 0-1,2 0 0 1,-2 0 0 0,4 0 0 15,0 0 0 0,-2 6 0-15,6-6 0 15,-6 0 0-31,6 0 0 16,-6 0 0-16,8 3 0 0,-3-3 0 15,3 0 0 17,0 5 0-1,3-5 0-16,-3 6 0 1,4-6 0-16,-1 0 0 0,3 3 0 0,1-3 0 0,1 5 0 0,-6-5 0 0,5 0 0 0,-1 4 0 0,1-4 0 0,4 5 0 0,-5-5 0 0,1 4 0 0,-3-4 0 0,2 5 0 0,-3-5 0 0,3 0 0 0,1 5 0 0,-3-5 0 0,-2 0 0 0,5 4 0 0,-3-4 0 0,-1 5 0 0,5-5 0 0,-1 0 0 0,-5 0 0 0,5 3 0 0,3-3 0 0,1 0 0 0,-9 0 0 0,9 5 0 0,-3-5 0 16,1 0 0-16,-1 4 0 0,-1-4 0 0,-1 0 0 0,5 5 0 0,-4 0 0 0,-1-5 0 0,0 0 0 0,1 4 0 0,2 1 0 0,-3-5 0 0,3 0 0 0,1 4 0 0,1-4 0 0,1 5 0 0,1-5 0 31,2 0 0 235,2 0 0-266,-5 0 0 0,5 5 0 0,0-5 0 0,2 0 0 0,-2 0 0 0,0 0 0 0,6 0 0 0,-2 0 0 0,-3 0 0 0,8-5 0 0,-3 5 0 15,0 0 0-15,4 0 0 0,-4-5 0 0,4 5 0 0,-2-4 0 0,2 4 0 0,0-5 0 0,3 1 0 0,1 4 0 16,-6 0 0-16,6-5 0 0,-2 0 0 47,1 5 0 93,-3-4 0-46,4 4 0-78,-2-5 0-16,1 5 0 0,3-3 0 0,0 3 0 0,1-5 0 0,3 5 0 0,-4-4 0 0,5 4 0 0,-3-5 0 15,-1 5 0-15,5-5 0 0,-1 1 0 0,1 4 0 0,-1 0 0 0,-3 0 0 0,13 0 0 0,2-5 0 0,2 5 0 0,2 5 0 0,2-5 0 0,-6 0 0 16,-6 4 0-16,-1 1 0 0,-3-5 0 0,-7 5 0 78,-6-1 0 16,1 1 0 31,-10-2 0-125,-1 2 0 0,-6-1 0 0,-5 1 0 0,-1 0 0 0,-13-1 0 0,2 1 0 0,-8-1 0 0,-7 1 0 15,3-5 0-15,-13 5 0 0,0-5 0 0,-5 4 0 0,-8 1 0 0,-1-5 0 0,-8 0-35 0,-5 3-629 0,3-3-287 0,-13 6-674 0,-2-3-61 0,0 2 253 0,-6-5 397 0,-7-8 438 0,-3-6 448 0</inkml:trace>
  <inkml:trace contextRef="#ctx0" brushRef="#br0" timeOffset="2909.56">3097 8215 79 0,'10'-5'446'0,"-4"-4"337"0,4 0 316 0,-3-5 292 0,3-3-554 0,-4 3-281 0,0 5-171 0,-2 0-137 0,3-1-117 0,-3 10-95 0,-4 0-58 0,0 0-31 0,0 0-21 16,6-4-8-16,0 8 8 0,5-4 13 15,-1 10 14 1,0-6 24-16,1 5 13 31,1-4 12-15,5 4 7 15,-1-4 0-15,5 4 0-1,1-6-2 16,5 2 4-31,6 0 2 0,0-5 3 16,5 0 7-16,1-5 21 109,2 5 17-109,5-5 20 0,1 2 14 0,3 3 8 0,0-6 2 0,7 3-5 0,-1-2-4 0,4 1-3 0,4-1-2 0,2-4-10 0,5 4-8 0,1 1-6 0,2-6-2 0,3 6-6 0,-1-4 3 0,5 2 9 0,-4-2 5 0,5 3-2 0,-1 1 4 0,-1-5-8 0,-1 4-2 0,8 2-14 0,-7-8-2 0,9 8 2 0,-2-3-3 0,0-2-8 0,6 2 2 0,-2-2-8 0,2 4-8 0,4-4-1 0,0 2-4 0,2 1-2 0,-1-4 0 16,1 6 2-16,2-2-1 0,-2 1 8 0,1-1-8 0,1 5 0 0,-2-5 3 0,0 1 0 0,-2-1 0 0,1 1 2 0,1 4 5 0,-2 0-2 0,0-5 1 0,-4 5 1 0,4 0-19 0,-4 0-14 0,0 0 0 0,-2 0 0 0,-2 0 0 0,4 5 0 0,-2-5 0 0,2 0 0 0,6 0 0 0,-1 4 0 0,3-4 0 0,2 0 0 0,3 0 0 0,1 5 0 0,-1-5 0 0,1 0 0 0,-8 0 0 0,-6 0 0 0,-2 0 0 0,-4 0 0 0,0 0 0 0,-4 0 0 0,3 0 0 0,-3 0 0 0,-2 0 0 0,-1-5 0 0,1 5 0 0,-5 0 0 0,3-4 0 0,2 4 0 0,-5 0 0 0,5-5 0 0,-3 5 0 16,-3 0 0 46,5-5 0 188,-3 5 0-250,-1-3 0 0,-3 3 0 0,3 0 0 0,-2 0 0 0,-1 0 0 0,1 0 0 0,-1 0 0 0,-3 0 0 0,-4 0 0 0,4 0 0 0,-1 0 0 0,-1 0 0 0,-4 0 0 0,6 0 0 0,-4 0 0 0,0 0 0 0,3 3 0 0,1-3 0 0,-8 0 0 0,8 0 0 0,-4 0 0 0,5-3 0 0,-1 3 0 0,0 0 0 0,3-6 0 0,1 6 0 0,-2-3 0 0,-1 3 0 0,5-5 0 0,-6 1 0 0,7 4 0 0,-7 0 0 0,5-5 0 0,-3 5 0 0,0 0 0 0,-1 0 0 0,3 0 0 16,-2 0 0-16,3 0 0 0,-3 0 0 0,-2 0 0 0,7 0 0 0,-3 5 0 0,-1-5 0 0,3 0 0 0,-2 0 0 0,-1 4 0 0,3-4 0 0,-1 5 0 0,-3-5 0 234,5 0 0-156,-3 3 0-78,-2 3 0 0,5-6 0 0,-3 0 0 0,3 3 0 0,-5-3 0 0,7 5 0 0,-7-5 0 0,4 5 0 0,5-5 0 0,-4 4 0 0,3-4 0 0,-7 5 0 0,7-5 0 0,-1 4 0 0,-1-4 0 0,1 5 0 0,-3-5 0 0,5 5 0 0,-5-5 0 0,7 4 0 0,-4 1 0 0,-1-5 0 0,-1 3 0 16,3-3 0-16,-3 6 0 0,3-6 0 0,-1 3 0 0,2-3 0 0,-1 0 0 0,1 5 0 0,1-5 0 0,-1 0 0 0,2 6 0 0,-1-6 0 0,3 0 0 0,-6 3 0 0,5-3 0 0,1 5 0 16,-4-5 0-16,6 0 0 281,-5 4 0-281,3-4 0 0,-2 5 0 0,4-5 0 0,-5 3 0 15,3-3 0-15,-2 6 0 0,-1-6 0 0,3 0 0 0,0 5 0 0,-4-5 0 0,1 0 0 0,5 3 0 0,-6-3 0 0,1 0 0 16,3 0 0 31,-2 0 0 187,-3 0 0-234,3 6 0 0,0-6 0 16,2 0 0-16,-3 0 0 0,-1 0 0 0,2-6 0 0,-1 6 0 0,-1 0 0 0,-1 0 0 0,3-3 0 0,-2 3 0 0,1 0 0 0,-1 0 0 0,2-5 0 0,-1 5 0 0,-1 0 0 0,2-6 0 0,1 6 0 0,-1-3 0 0,4 3 0 0,-4-5 0 0,3 5 0 0,-1-4 0 0,-2 4 0 16,4-5 0-16,-5 2 0 0,5 3 0 0,0-6 0 0,0 6 0 0,0-5 0 0,2 2 0 0,-3 3 0 0,1-6 0 62,4 6 0 47,-4-3 0-62,0 3 0 31,-2 0 0-78,1-5 0 0,1 5 0 0,0-4 0 0,0 4 0 0,4 0 0 16,-4 0 0-16,-1-5 0 0,1 5 0 0,-2 0 0 0,6 0 0 0,0-5 0 0,-6 5 0 0,1 0 0 0,5-4 0 0,-4 4 0 0,2 0 0 0,-2 0 0 16,0 0 0 77,0-5 0-14,4 5 0 30,-3-4 0-109,5 4 0 0,-2-5 0 16,2 5 0-16,-2 0 0 0,2-5 0 0,0 5 0 0,0-3 0 0,0 3 0 15,0-6 0-15,5 6 0 78,-5 0 0 16,4-3 0 15,0 3 0-109,0 0 0 0,-2 0 0 16,6 0 0-16,-5 0 0 0,5 0 0 0,-4 0 0 0,2-5 0 0,-2 5 0 0,1-4 0 0,-3 4 0 0,6-5 0 0,-6 5 0 0,2-9 0 0,-4 4 0 0,2 1 0 16,0-1 0-16,-4 0 0 0,-2-4 0 0,2 6 0 0,-4-6 0 0,-4 4 0 0,-1-4 0 0,-3 0 0 0,-11 1 0 0,2 2 0 0,-10-2 0 0,0-1 0 78,-10 4-43 31,-3-4-511-15,-7 4-260-78,-3 1-631-16,-4-1-224 0,-6 2 161 0,0-8 359 0,-5-6 423 0,-5-6 482 15</inkml:trace>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7:04:48.407"/>
    </inkml:context>
    <inkml:brush xml:id="br0">
      <inkml:brushProperty name="width" value="0.05292" units="cm"/>
      <inkml:brushProperty name="height" value="0.05292" units="cm"/>
      <inkml:brushProperty name="color" value="#FF0000"/>
    </inkml:brush>
  </inkml:definitions>
  <inkml:trace contextRef="#ctx0" brushRef="#br0">19600 15270 185 0,'3'5'771'0,"-3"-5"536"0,4 9 439 0,0-9 245 0,-4 5-910 0,6-10-585 0,0 5-317 0,5 0-150 0,1-5-77 0,2 1-56 0,5-1-29 0,0 1-15 0,-1-1-5 0,9 0 28 0,-4 1 47 0,4 4 34 0,4-5 32 0,-2 5 38 0,-3-3 48 0,8 3 49 0,-3 0 50 0,-2 3 42 0,8-3 33 0,-4 5 4 0,8-1-112 0,3 1-140 0,-3 0 0 0,11-1 0 0,-1 1 0 0,3 4 0 0,10-4 0 0,2-1 0 0,5 1 0 0,-1-2 0 0,0-3 0 0,2 6 0 0,-1-6 0 16,3-6 0-16,-2 3 0 0,3 3 0 0,-7-5 0 0,7 5 0 0,-3 0 0 0,-2-4 0 0,0 4 0 0,5-5 0 0,-7 5 0 0,6 0 0 0,-3 0 0 0,-1 0 0 0,2 0 0 0,-1 0 0 0,1 0 0 0,-2 0 0 0,5 0 0 0,-3 0 0 31,5 0 0-15,-3 0 0 0,-2-5 0-1,5 5 0 16,3-4 0-15,-3-1 0 15,4 5 0-15,-1-9 0-16,-1 4 0 16,5-4 0-16,-5 0 0 15,6 1 0 16,-7-1 0 1,-1 0 0-1,3-5 0-31,-3 0 0 0,-3-3 0 0,-1 3 0 0,1-3 0 0,-6 3 0 16,3-4 0-16,-3-1 0 0,-6-2 0 0,2 2 0 0,0-4 0 0,-8 6 0 0,0-6 0 0,-5 0 0 0,-1 6 0 0,-5-6 0 0,-1 1 0 0,-3-5 0 0,-6 5 0 0,-2-1 0 0,2 0 0 0,-10-4 0 0,-4 6 0 0,0-2 0 0,-5 0 0 0,-6 1 0 0,1-1 0 0,-9 0 0 0,2-3 0 0,-4-2 0 0,-4 6 0 0,-2-10 0 0,-5 9 0 15,-1-8 0-15,-3 5 0 0,-3-2 0 0,-3 2 0 0,-2-2 0 0,-3 2 0 0,-1 3 0 0,-4-5 0 0,-2 5 0 0,-5 3 0 0,3-3 0 0,-6 0 0 0,-2 4 0 0,-7 2 0 0,0-1 0 0,-3-1 0 0,-7 2 0 0,0 3 0 0,0 1 0 0,-6-1 0 0,-1 0 0 0,-7 6 0 0,4-6 0 0,-7 5 0 0,1 0 0 0,-5 1 0 0,3-1 0 0,-7-2 0 0,2 8 0 0,0-6 0 0,-3 4 0 0,-5 5 0 0,4-3 0 0,-6 3 0 0,4 0 0 0,-4 0 0 0,-2 3 0 31,0-3 0 235,-7 5 0-250,5 4 0-16,-2 0 0 0,0-4 0 0,-2 4 0 0,-3 5 0 0,5-2 0 0,-4 2 0 0,3 0 0 0,-3 0 0 0,2 3 0 0,2 1 0 0,-3-1 0 0,3 6 0 0,-4-4 0 0,3 7 0 0,-3-3 0 0,0 5 0 0,-5-2 0 0,5 2 0 0,0-2 0 0,3 5 0 0,-1-3 0 0,8 3 0 0,0 1 0 0,6-1 0 0,7 1 0 0,3-1 0 0,9 0 0 0,0 1 0 0,6-1 0 0,4 6 0 0,8-6 0 0,3 1 0 0,5-1 0 0,5 0 0 0,0 6 0 0,10-6 0 0,0 4 0 0,4-3 0 0,3 4 0 0,3-4 0 0,7-1 0 0,2 6 0 0,3-6 0 0,5 4 0 0,5 2 0 0,3-6 0 15,6 6 0-15,5-2 0 297,8 1 0-297,8-4 0 0,0 4 0 0,8-10 0 0,7 2 0 0,4-2 0 0,10-3 0 0,2 0 0 0,8-6 0 0,3-3 0 0,2 0 0 0,7 0 0 16,5-5 0-16,2 0 0 0,7-1 0 0,3 1 0 0,8-4 0 0,-5-1 0 0,12 1 0 0,-7 4 0 0,9-4 0 0,2-2 0 0,-2 3 0 0,2-3 0 0,6 2 0 0,0-5 0 0,3 0 0 0,-1 0 0 0,4 0 0 0,-1 0 0 0,3-5 0 0,0 2 0 0,3-6 0 0,-7-2 0 0,5 3 0 0,-3-10 0 0,-2 4 0 0,-2-8 0 0,5-4 0 0,-13 3 0 15,4-14 0-15,-4 6 0 0,-2-9 0 0,0-6 0 0,-9 1 0 0,3-4 0 0,-2-5 0 0,-7-3 0 0,-6-3 0 63,-4 1 0 46,-8-4 0-93,-15 0 0 78,-5-3 0-94,-14-2 0 0,-9 0 0 0,-21-3 0 0,-15 3 0 0,-25-1 0 0,-24-2 0 0,-21-6-11 15,-33 6-196-15,-31 3-92 0,-23 10-130 0,-35 8-169 0,-37 9-328 0,-19 15-548 0,-18 18-14 0,-24 2 235 0,-5 15 348 0,-6 5 424 0,-13 3 366 0</inkml:trace>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7:10:26.434"/>
    </inkml:context>
    <inkml:brush xml:id="br0">
      <inkml:brushProperty name="width" value="0.05292" units="cm"/>
      <inkml:brushProperty name="height" value="0.05292" units="cm"/>
      <inkml:brushProperty name="color" value="#FF0000"/>
    </inkml:brush>
  </inkml:definitions>
  <inkml:trace contextRef="#ctx0" brushRef="#br0">4130 6050 56 0,'-10'0'374'0,"-3"4"307"0,3 1 308 0,0-1 308 0,-1-4-430 0,11 0-197 0,-6-4-111 0,2-1-114 0,4 5-105 0,-6-4-83 0,0 4-73 0,6 0-56 0,-5-5-33 0,5 5-23 0,-6-5-13 0,6 5-11 0,0 0-10 0,0 0-14 0,-6 0-10 0,6 0-14 0,0 0-16 0,0 0-11 0,-10 0-17 0,10 0-20 0,0 0-19 0,-4 5-11 0,4-5-6 0,0 5 2 0,0-5 25 0,0 9 51 0,0 5 53 0,4-2 51 0,2 2 43 0,0 9 20 0,4-6-10 0,1 11-16 0,-1-5-21 0,0 8-23 0,3 1-15 0,1-1-14 16,-1 4-12 0,3 2-5-1,1-1-1 1,-1 4-2-1,1-3 0 17,-1 3 11-1,5-5 6-15,-4 7 2 15,3-7 1 78,-1 7 0-109,-5-11-5 0,7 4-4 0,-4 1-1 0,-1-4 1 0,-3-1-1 0,1-5-8 0,-2 2-5 0,-1-1-5 0,1 0-8 0,-4-4-1 0,1-5-3 0,-5-1-3 0,6 2-6 0,-4-5 2 0,-1-2-7 0,-3 2-1 0,2-8-1 0,2 2-1 0,-6 1 4 0,0-9 7 0,0 0 0 0,0 0 7 0,0 0 7 0,0 0 5 0,0 0 5 0,0 0 2 0,0 0-12 0,0 0-14 16,0 0 0-16,0 0 0 0,0 0 0 0,0 0 0 0,0 0 0 0,0 0 0 0,0 0 0 0,0 0 0 0,0 0 0 0,0 3 0 0,0-3 0 0,-2 11 0 0,-2-2 0 0,-2-1 0 0,-5 10 0 0,1 1 0 0,-3 4 0 0,-7 8 0 0,-1 0 0 0,-2 4 0 0,-8 5 0 0,-2 11 0 0,0-6 0 0,-6 9 0 0,-4-5 0 0,-1 5 0 0,-3 6 0 0,-3-3 0 0,0 2 0 0,3-1 0 0,-3 1 0 0,1 4 0 0,1-5 0 0,-2 1 0 0,1 4 0 0,5-9 0 0,1 5 0 0,0-7 0 0,5-1 0 0,3-6 0 0,2-4 0 0,-2-1 0 0,10-4 0 0,-2-4 0 0,3-10 0 0,5 1 0 0,-2-2 0 0,9-2 0 0,-3-1 0 0,3-4 0 0,4-6 0 0,-1 1 0 0,1 0 0 0,6-4 0 0,2-5 0 0,0 0 0 0,0 0 0 0,0 0 0 15,0 0 0 1,0 0 0 0,0 0 0 15,0 0 0-15,0 0 0 15,0 0 0-16,0 0 0 17,0 0 0-32,-6-9 0 15,-2 0 0-15,1 4 0 16,3-9 0-16,-4 6 0 0,0-6 0 31,-1 1 0-15,-1-1 0 15,0-3 0-15,-1-2 0-16,-1 1 0 0,-2-4 0 0,-3-4 0 0,5-6 0 0,-3-1 0 0,-1-2 0 0,-1-2 0 0,1-3 0 0,-1 0 0 0,1-5 0 0,-5 0 0 0,4-1 0 0,-3 3 0 0,3 1 0 0,-1-2 0 0,-3-1 0 0,4 3 0 0,1-2 0 0,-1 2 0 15,1 8 0-15,1-7 0 0,3 10 0 0,-3-2 0 0,3 7 0 0,2 0 0 0,-1 3 0 0,-1 0 0 0,6 4 0 0,-3-4 0 0,3 11 0 0,0-2 0 0,0 0 0 0,2 6 0 0,-3-1 0 0,7-5 0 0,-4 5 0 0,4 0 0 0,0-4 0 0,0-1 0 0,9-7 0 0,3-2 0 0,5-5 0 0,3-9 0 0,9-6 0 0,4-3 0 0,9-8 0 0,3 0 0 0,5-8 0 0,3-1 0 0,5-5 0 0,2-4 0 16,2 4 0-16,2 0 0 0,0 2 0 0,-2-2 0 0,2 5 0 0,-4 4 0 0,0 5 0 0,-4 0 0 16,-4 5 0 93,-3 3 0-47,-3 6 0 32,-3 0 0-94,1 4 0 16,-7 4 0-16,0 1 0 0,-8 3 0 0,-2 7 0 0,0 2 0 0,-6 1 0 0,-5 4 0 0,-4 6 0 0,-1-1 0 0,-1 4 0 0,-4 1 0 0,-6 4 0 0,7-5 0 0,-7 5 0 0,0 0 0 0,0 0 0 0,0 0 0 0,0 0 0 0,0 0-11 0,0 0-387 0,0 0-169 0,4 5-156 0,-4-5-338 0,0 0-437 0,0 4 59 0,0-4 276 0,6-4 337 0,-6-4 416 0,0-6 317 0</inkml:trace>
  <inkml:trace contextRef="#ctx0" brushRef="#br0" timeOffset="5758.6">6363 6384 80 0,'10'0'511'0,"-10"0"414"0,16 0 370 0,-9 0 338 0,-7 0-600 0,0 0-417 0,0 0-243 0,8 0-167 0,-8 0-137 0,0 0-91 0,6 0-50 0,4 0-20 0,1 0 13 0,1 3 28 0,5 2 26 0,5 4 16 0,-1-6 5 0,2 11 12 0,4 0-2 0,0 0-6 0,0 9 1 0,4-6 6 0,-3 6-14 0,6 8 10 31,-1-4 3 235,4 9 1-266,-4 1 5 0,4 3 19 0,2-3 14 0,3 6 21 0,-3-1 16 0,4 7 16 0,5-4 11 0,-3 4 1 0,5 0 6 0,0 5-3 0,-3 0-3 0,7 0-16 0,0 5-11 0,-3-1-24 0,9 1-11 0,0 1-11 0,-2 2-11 0,6 1-6 0,-2 0-1 0,2 0 0 0,2 0-10 0,5 5 1 0,1-6-3 0,5 6 20 0,3 4-4 0,5-1 1 0,0 1-8 0,6 1-4 0,6-1-22 0,2 4 1 0,4-4-4 16,1 5 5-16,-5-9 5 0,-2-2 3 0,-4-1-1 0,4-3 10 0,-4-4-6 0,0 5-3 0,-2-4 0 0,2 9 1 0,-2-5 0 0,-2 0 1 0,4 5 1 0,2 3 0 0,-6-3 0 0,4 4 0 0,0-1 3 0,-2 6 1 0,-2-6 6 0,2 6 2 0,2 0 3 0,0 0 0 0,0-6 2 0,-2 6-3 0,2 0-4 0,0-6-2 0,4 6-4 0,0-6-3 0,3 6 1 0,-3-5 2 0,6 1-4 0,-4-2 2 0,5 6 1 0,-1-5 0 0,0-1-5 0,1 2-4 0,3 4 3 0,-3-5 3 0,-1 4 3 0,0 5-1 0,1-5 5 0,-1 1 5 0,0 3 4 0,1 2 4 0,-5-5 8 0,4 3 1 15,1-3-2-15,-3 8-19 0,2-4-11 0,-8 1 0 0,9-2 0 0,-7 5 0 0,2 1 0 0,-2-4 0 0,0 3 0 0,-4 1 0 0,0-1 0 0,-6 1 0 0,0-6 0 0,-4 2 0 0,-7-5 0 0,-1-2 0 0,-3-2 0 0,-2-2 0 0,-6-8 0 0,-8 0 0 0,2-4 0 0,-4-1 0 0,-5-8 0 0,-3-1 0 0,-3-3 0 0,-5-6 0 0,-1 0 0 0,-4-9 0 0,-4 1 0 0,-2-5 0 0,-7-4 0 0,3 0 0 0,-6-6 0 0,-3-3 0 0,-2 4 0 0,-1-10 0 0,-5 1 0 0,2 2 0 0,-6-3 0 0,2-4 0 0,-1 5 0 0,-3 1 0 0,0-1 0 0,-3-1 0 0,-3 10 0 0,-2 5 0 0,-9-1 0 0,1 1 0 0,-5 8 0 0,-8 1 0 0,2 4 0 0,-10 10 0 0,-2-3 0 0,0 11 0 0,-9 0 0 0,1 9 0 0,-3 0 0 0,-2 5 0 0,-1 3 0 0,-5 3 0 0,4-3 0 0,-6 6 0 0,-2 3 0 0,-2-3 0 0,-2 8 0 0,0-8 0 0,-3 9 0 0,1-10 0 0,-2 10 0 0,-5-6 0 47,3 2 0 203,-4-2 0-250,-1 2 0 0,-1-2 0 16,-5 2 0-16,2-1 0 0,-3-5 0 0,-7 5 0 0,0-5 0 0,-2 6 0 0,0-1 0 0,-5 1 0 0,-1-2 0 15,-4 0 0 17,-5 2 0 233,5-2 0-265,-2 2 0 0,-3-2 0 0,3 2 0 0,-3-5 0 0,1-2 0 0,-3 2 0 0,5 0 0 0,-3-6 0 0,1-3 0 0,1 4 0 0,-1-4 0 0,-3 0 0 0,3 3 0 16,1-3 0-16,-1 4 0 0,-3-1 0 0,3-3 0 0,-3 0 0 0,5-1 0 0,-3-3 0 297,1-1 0-297,3-9 0 0,5 0 0 0,2 0 0 0,0-5 0 0,4-4 0 0,4 1 0 0,-2-6 0 0,4-5 0 0,5-4 0 0,1-3 0 0,2-2 0 0,5-3 0 0,-2-4 0 0,5-2 0 15,1-3 0 282,0-5 0-297,1 0 0 0,5 0 0 0,0-1 0 0,2-3 0 0,-2-5 0 0,0 0 0 0,-2 0 0 16,2-5 0-16,-2 2 0 0,6-2-20 0,4-4-7 0,2 4 6 0,0-4 3 0,5 0 4 0,1 0 7 0,-1 1 1 0,-1-1 1 0,7-1 8 47,-7 1 9 78,7-3 20-78,-5-2 11 31,5 5-15-78,-1-5-28 0,1-3 0 0,2-3 0 0,-3-2 0 15,-3-1 0-15,3-3 0 0,-3-6 0 0,-3-4 0 0,-4 1 0 0,5-10 0 0,-5 4 0 0,-2-9 0 0,-4-4 0 0,4-9 0 0,-8-9 0 0,4-4 0 0,-4-10 0 0,2-4 0 0,-6-5 0 47,6-4 0 78,-2-4 0-15,-2-5 0-95,0 0 0-15,-3-9 0 0,3-3 0 0,-4-8 0 0,4 3 0 0,-4-6 0 0,3-3 0 16,-3-6 0-16,0 1 0 0,0-1 0 0,-1 0 0 0,-1-8 0 0,2 3 0 0,4-3 0 0,-9 0 0 0,7-6 0 0,-7 6 0 0,5-5 0 16,-2 1 0 109,2-1 0-16,-5-1 0-62,3-3 0-47,-3 4 0 15,3-1 0-15,-2 2 0 0,1-1 0 0,3 5 0 0,0 3 0 0,-3 11 0 0,3-6 0 0,0 9 0 0,0-3 0 0,-3 3 0 0,3 6 0 16,-5-3 0-16,3 3 0 0,2 8 0 0,0 0 0 0,-1 0 0 0,1 4 0 109,4 1 0-15,-4 4 0 0,8 0 0-94,-3 5 0 0,6-5 0 0,5 0 0 0,0 3 0 0,2 2 0 0,1 0 0 16,5 4 0-16,3 5 0 0,-1 3 0 0,1 2 0 15,6 3 0-15,2 4 0 0,-1 6 0 0,8-1 0 0,1 6 0 0,0-1 0 0,4 4 0 0,2 0-1 0,9 2-26 0,2-2-4 0,5 0-4 0,5 1 2 0,5-1 1 0,5-3 0 0,9 3 10 16,1-9 1 140,11 6 9-62,4-6-1-63,9 0 5-31,5-3-2 16,9-2 1-16,4 2 2 0,9-6 5 0,3 4 4 0,2-3 2 0,7-4 2 0,4 3 0 0,6 1 2 0,0-6 6 0,4 0 7 0,4 3 15 0,-1-7 8 0,3 5 9 0,0-1 7 0,1 2-19 0,-1-5-41 0,5 3 0 0,-3 0 0 0,-2 2 0 0,5-5 0 0,-3 9 0 15,-1-1 0 63,-1 1 0 16,-2 8 0 16,-6 6 0-110,0-3 0 0,-6 12 0 0,-6 4 0 0,-2 7 0 15,-7 3 0-15,-6 8 0 0,-4 3 0 0,-4 5 0 0,-2 10 0 0,-12-1 0 0,-3 6 0 0,-4 8-215 0,-8-1-120 0,-2 6-127 16,-4 4-124-16,-2 4-169 0,-11 1-291 0,7 0-317 0,-7 4 81 0,-1-1 246 0,1 1 330 0,-8-4 370 0</inkml:trace>
  <inkml:trace contextRef="#ctx0" brushRef="#br0" timeOffset="15928.95">2514 6680 99 0,'0'0'364'0,"-5"-5"227"0,-1 1 215 0,0-1 52 15,0 2-307-15,-2 3-146 0,6-6-80 0,2 6-60 16,-11 0-54-16,7-5-42 0,4 5-21 16,-6 0-10-1,6 0 5 79,0 0-1-63,-6-3 17-15,6 3 8 109,0 0 7-125,0 0-4 16,0 0-17-16,0 0-40 0,0 0-44 0,0 0-46 0,0 0-38 0,0 0-17 0,0 0-5 0,0 0 3 0,0 0 15 0,0 0 17 0,0 0 17 0,0 0 6 0,0 0 4 0,0 0 1 0,0 0 1 0,0 0-2 0,0 0 13 0,0 0 10 0,0 0 7 0,0 0 13 0,0 0 7 15,0 0-5 1,0 0 3-1,0 0-1 1,0 0-3 15,0 0-8-15,0 0 6 15,0 0-6-15,0 0-3-1,0 0 5 1,0 0 0-16,0 0 6 0,0 0 6 16,0 0 9-1,0 0 9 1,0 0 7 15,0 0-3-15,0 0-12-1,0 0-17-15,0 0-25 0,0 0-22 0,-4 3-18 0,4-3-11 16,0 0-7-16,0 0-8 0,0 0-3 0,0 0 1 0,0 0 6 0,0 0 1 0,0 0 11 0,0 0 4 16,0 0-1-16,0 0 1 0,0 0 4 0,0 0-2 0,0 0 2 0,0 0 5 0,0 0 3 0,0 0 3 0,0 0 2 0,0 0 4 0,0 0 4 0,0 0-2 0,0 11 2 0,0-11-6 0,0 0 2 0,0 0-2 0,0 0-1 0,0 0 0 0,0 0 0 0,4 3-3 0,-4-3-6 0,0 0 0 0,0 0-3 0,0 0-3 0,0 0-8 0,0 0 4 0,0 0 2 0,0 0 4 0,0 0 5 0,0 0 13 0,0 0 0 0,0 0 6 31,0 0-1 0,0 0 2-15,0 0-1 15,2 5-5 0,-2-5-7-15,0 0-14 15,0 0 0-15,0 0 0-16,0 0 0 15,0 0 0 1,0 0 0 15,0 0 0 1,0 0 0-17,0 0 0-15,0 0 0 0,0 0 0 0,0 0 0 16,0 0 0-16,0 0 0 0,0 0 0 0,0 0 0 0,0 0 0 0,0 0 0 0,0 0 0 0,0 0 0 0,0 0 0 0,0 0 0 0,0 0 0 0,0 0 0 0,0 0 0 0,0 0-52 0,0 0-39 0,0 0-9 0,0 0-8 0,0 0-1 0,0 0 15 0,0 0 22 0,0 0 27 0,0 0 16 0,0 0 14 0,0 0 14 0,0 0 10 0,0 0-1 0,0 0 7 0,0 0 4 0,0 0 0 0,0 0 1 0,0 0-2 0,0 0-1 0,0 0 2 0,0 0-8 0,0 0 2 0,0 0-4 0,0 0-1 0,0 0-5 0,0 0 5 0,0 0-7 0,0 0-1 0,0 0-12 0,0 0-36 15,0 0-69-15,0 0-119 0,0 0-168 0,0 0-140 0,0 0-144 0,0 0-152 0,0 9-241 0,0 5-96 0,0-2 137 0,0 2 258 0,-2 0 293 0,-2-5 299 0</inkml:trace>
  <inkml:trace contextRef="#ctx0" brushRef="#br0" timeOffset="16600.24">2516 7013 65 0,'0'0'408'0,"0"-9"298"0,4-1 263 0,-8 1 261 0,2 1-483 0,-3-1-209 0,3 0-52 0,2 9-40 0,-4-5-55 0,4 5-88 0,0 0-94 0,0 0-98 0,0 0-64 0,0 0-50 0,0 0-36 0,0 0-16 0,0 0-7 0,0 0 5 0,-4 9 14 0,2 1 17 0,-2 2 5 0,4 2 6 0,0 4 1 0,0 1 0 0,0-2-1 0,0 6 3 0,4 0 2 0,-4-1 6 0,2 4 18 0,2 6 22 0,-4 4 28 0,0 1 28 0,0 7 23 0,0-2 12 0,0 6 0 0,-4 1-9 0,2 2-14 0,-2 6-24 0,-2-3-13 0,2 9-16 0,-3 0-18 0,1 2-10 0,2 1-7 0,-2 7-15 0,2-7-7 0,2 8 1 0,-2 1-8 0,4-2-2 0,4-2 5 0,-2 1 1 0,8 1 1 0,-6-7 6 16,9 2 1-1,-3-10 4 1,-4 1 4 15,4-5 5-15,1-5 5 15,-1-3 6-15,3-6 4 15,-3 2-3-16,0-11-1 1,-4 0-3-16,5-5-2 16,-1-3-11-16,-4 0-6 0,1-6-1 15,3-3-10 17,-4-5-2-1,4 5 5-16,-3-9 0 1,3 4 0-16,0-6 8 0,1 3 9 0,5-6 5 0,1 0 12 0,-1-6 8 0,11-2 2 0,0-1-8 0,0-5-7 0,6 0-13 0,4-3-2 0,-4-1-10 0,6 1-3 0,-5-6-3 0,3 9 4 0,0-3-4 0,-4-3 0 0,4 3 2 0,-4 3 5 0,-4 0-2 0,-2 2 1 0,0 3 6 0,-6-1 7 0,-9 1 11 0,5 5 9 0,-9-1 7 0,0 5 1 0,-8 0-4 0,0 0-18 0,0 0-10 0,0 0-9 0,0 0-3 0,0 0-4 0,0 0 2 0,0 0 3 0,0 0 6 0,0 0 11 0,0 0 16 0,0 0 16 0,0 0 19 0,0 0 14 0,0 0 7 0,0 0-2 0,0 0-9 0,0 0-48 0,0 0-25 0,-6-9 0 0,0-4 0 0,0-1 0 0,-5-7 0 0,1-2 0 0,4-8 0 0,-1 3 0 0,-1-12 0 0,6-6 0 0,-2-3 0 0,2-1 0 0,2-8 0 0,0-1 0 0,2-4 0 0,-2 0 0 0,4-8 0 0,-2 8 0 0,-2-5 0 0,4 9 0 0,-4 1 0 0,0-1 0 0,0 5 0 0,-4 5 0 0,-2 0 0 0,0 7 0 0,-5 2 0 0,1 0 0 0,0 3 0 0,-7 3 0 0,1 0 0 0,-3 3 0 0,-2 5 0 0,1-6 0 0,-3 10 0 0,2-4 0 0,-1 3 0 0,1 0-2 0,-2 1-22 0,3 2 16 0,3 3 5 0,0 0-3 0,1 3 6 0,4 0 3 0,-3 5-4 0,5-5-1 0,-3 10 1 0,3-9-2 0,-2 9-3 0,-3-6 4 0,5 6 4 0,-7-5 2 0,1 4 4 0,-1 2-1 0,-1 3-1 0,-7 0-4 0,-2 0-5 0,-6 8-3 0,-6 5-2 0,-1 6-5 0,-7 7-2 0,-7 11-41 0,-2 8-69 0,-8 9-118 0,4 9-146 0,0 3-157 0,4 2-254 0,3 9-644 0,9 0-60 0,5-6 204 0,4 1 316 0,6-13 410 0,6-14 430 0</inkml:trace>
  <inkml:trace contextRef="#ctx0" brushRef="#br0" timeOffset="33645.15">11506 5276 38 0,'0'0'320'0,"-2"0"266"0,2 0 247 0,0 0 231 0,0 0-375 0,0 0-203 0,-5-5-96 0,5 5-74 0,-6-4-62 0,6 4-69 0,0 0-66 0,0-5-51 0,0 5-36 0,0 0-20 0,0 0-11 0,-4-3-6 0,4 3 2 0,0 0 2 0,-2-6 5 0,2 6 8 0,0 0 10 0,0 0 8 0,0 0 12 0,-4-5 9 0,4 5 2 0,0 0-1 0,0 0-7 0,0 0-8 0,0 0-5 0,0 0 4 0,0 0 7 0,0 0 3 0,0 0 6 0,0 0 1 16,0 0-2-16,0 0-1 0,0 0 1 0,0 0 2 0,0 0 0 0,0 0 1 0,0 0-7 0,0 0-7 16,0 0-14-1,0 0-16 16,0 0-17-15,0 0-18 15,0 0-11 1,0 0-1-1,0 0 11-31,0 0 15 15,0 11 24 1,-2-3 23 0,2 4 17 15,0-1 13 16,0 6 19-47,-4-3 3 0,4-1 4 0,0 6 5 15,0-2-8-15,-4 1-15 0,4 1-10 0,0-2-12 0,-3 6-8 0,-1-6-4 0,4 3 0 0,-2 0-2 0,2 3-4 0,-8-4-9 0,8 4-6 0,0-6-8 0,-2 6-1 0,2 0 3 0,0-6 8 0,0 6-1 0,0 0 6 0,2 3 5 0,-2-4 8 0,0 6 2 0,0-2 7 0,4 2 2 0,0-5-3 0,-2 8-6 0,-2-4-4 0,4 1 0 0,-1 3-3 0,1-5-2 0,-4 5-2 16,4 6-2-16,-2-5-6 0,-2 4 2 0,0 4 0 0,-2-5 0 0,-2 7 4 0,4-7 3 0,-4 5-2 0,-3 2-2 0,5-2-2 0,-2-3-10 0,-2 3-5 0,2 0-10 0,0-4 0 0,2 5 0 0,-3-7 0 0,5 8 0 0,-2-7 0 0,2 2 0 0,0-1 0 0,0-1 0 0,2 2 0 0,-2-6 0 0,5 6 0 0,-3-6 0 0,2 4 0 0,-4-3 0 0,6-1 0 0,-6 0 0 0,8 3 0 0,-6-3 0 0,5 0 0 0,1-4 0 0,-2 4 0 0,0-3 0 0,0-2 0 0,1 2 0 0,3 3 0 0,-2-5 0 0,0 2 0 0,3-5 0 0,-1 8 0 0,0-8 0 0,1 8 0 0,1-10 0 0,-1 7 0 0,5-2 0 0,-1 2 0 0,-3-1 0 0,4-5 0 0,1 6 0 0,0-5 0 0,3 3 0 0,1 2 0 0,-5-5 0 0,3 3 0 0,-2 2 0 0,-1-2 0 0,5 0 0 0,-5 2 0 0,1-2 0 0,-1 2 0 0,-1 3 0 0,-3-5 0 0,5 8 0 0,-7-8 0 0,3 5 0 0,-3 1 0 0,0-1 0 0,-4 6 0 0,-1-6 0 0,1 0 0 0,-6 1 0 0,0 4 0 0,0-4 0 0,-2 3 0 0,-7 1 0 0,3 1 0 0,-4-2 0 0,0 1 0 0,-7 1 0 0,5-2 0 0,-5 2 0 0,-4-3 0 0,5 0 0 0,-3 0 0 0,-6 3 0 0,3-6 0 0,1 1 0 0,-2-1 0 0,1-5 0 0,-3 8 0 0,2-8 0 0,0 5 0 0,1-3 0 0,-3-2 0 0,2 2 0 0,2-7 0 0,-1 2 0 16,1-1 0-16,2 1 0 0,-1 0 0 0,-1-1 0 0,-2 1 0 0,3 0 0 0,-3-1 0 0,2 5 0 0,-2-5 0 0,1 4 0 0,-1 2 0 0,-2-5 0 0,7 3 0 0,-3-3 0 0,0 0 0 0,3-1 0 0,-1 1 0 0,7-6 0 0,-5 2 0 0,7-6 0 0,4 1 0 0,-5 0 0 0,7-6 0 0,-2-2 0 0,4 2 0 0,-2 1 0 0,4-9 0 0,0 0 0 0,-4 3 0 0,4-3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31,0 0 0 156,0 0 0-108,0 0-238-79,0 0-477 15,0 0-303-15,8-8-594 0,-2-1-11 0,4 0 280 0,3-13 375 0,-7-1 434 0,-6-3 403 0</inkml:trace>
  <inkml:trace contextRef="#ctx0" brushRef="#br0" timeOffset="56875.97">12506 4840 67 0,'0'0'469'0,"0"0"389"0,-6 0 329 0,2-5 293 0,-2 0-536 0,6-4-393 0,0 0-228 0,0 0-120 0,4 1-87 0,2-6-88 0,0 0-58 0,0-4-28 0,5 4-16 0,-1 2 0 0,4 2 2 0,-1-3 16 0,-3 3 16 0,3 1 13 16,-3 1 11-16,4 4 10 0,-1-6 12 0,1 6 19 0,-1-5 35 0,3 4 39 0,1 2 32 0,3-3 33 0,-1-2 16 0,2 2-2 0,1 3-9 0,3-7-10 0,-2 6-15 0,4-5-15 0,0 1-12 0,0 2-8 0,-5-2-17 0,7 2-16 0,-4 3-10 0,-2-8-6 0,4 8-13 0,-5 3-7 0,3-5-8 0,-6 1-8 0,6 4-5 0,-3 0-7 0,1 0-3 0,0 0-2 0,4 4 1 46,-7-4 1 204,9 5 0-250,-4-2 3 0,2 3 4 16,2-1-1-16,-2-2 3 0,6 3 0 0,-2-3-1 0,-2 2 6 0,4 1-1 0,0-6 4 47,2 8 1 203,0-8 1-234,-2 9-12-16,5-5-16 0,3 1 0 0,-6 0 0 0,2 4 0 0,2-1 0 0,-1-2 0 0,1-3 0 0,2 6 0 0,-1-4 0 0,3-1 0 0,5 6 0 0,-3-6 0 0,3 1 0 0,-3 3 0 0,7-4 0 0,-3 1 0 0,1 4 0 0,0-4 0 0,-1 4 0 0,3-4 0 15,-7-1 0-15,9 4 0 0,-4-2 0 0,3-3 0 0,-3 8 0 0,0-3 0 0,-1-4 0 16,3 4 0-16,0-2 0 0,-5 2 0 0,3 6 0 0,-1-8 0 15,-1 6 0 267,2-3 0-282,-7 4 0 0,4 1 0 0,-1 0 0 0,-3-1 0 0,1 1 0 0,-3 3 0 0,5-3 0 0,-3 5 0 0,0-1 0 0,7-5 0 0,-7 5 0 0,7-1 0 15,2 3 0-15,-1-8 0 0,1 2 0 0,0 0 0 0,6 0 0 0,-5-2 0 297,3 2 0-297,-2 0 0 0,-4-6 0 0,-1 6 0 0,1 4 0 0,-3-4 0 16,1-2 0-16,-5 2 0 0,-1 0 0 0,-1 3 0 0,-2-3 0 0,-6 4 0 0,5 1 0 0,-5-2 0 0,0 6 0 0,-2-5 0 0,-2-1 0 0,4 6 0 0,-6-1 0 0,-1-3 0 0,1 4 0 0,0-2 0 0,0-2 0 0,-4 4 0 0,-3 0 0 0,1-6 0 15,-4 6 0-15,-1-6 0 0,1 6 0 0,-5-6 0 0,3 6 0 0,-3-4 0 0,-2 2 0 0,-3-2 0 0,3-1 0 0,0-1 0 0,-4 2 0 0,1-6 0 297,1 6 0-281,-2-2 0-16,0-3 0 0,1 0 0 0,-1-2 0 0,-2 2 0 0,2 0 0 0,-2 0 0 0,-2-5 0 0,2 3 0 0,3-1 0 0,-7-3 0 0,4 4 0 16,0-1 0 15,-4-2 0 219,2-1 0-250,-2-2 0 0,4 2 0 0,-2 1 0 15,-2 0 0-15,4-1 0 0,-4 1 0 0,0 0 0 0,4 1 0 0,-2-1 0 0,-2 0 0 0,5 5 0 0,-3-5 0 0,-2 4 0 0,4 0 0 16,0-3 0-16,-2 8 0 0,6-10 0 16,-6 6 0 77,5-2 0-61,1 2 0 124,-2 0 0-156,0 0 0 0,5-1 0 0,-5-3 0 0,4 2 0 16,-4 2 0-16,5-5 0 0,1 5 0 0,-2-5 0 0,1-1 0 0,-1 1 0 0,0 1 0 0,3-1 0 0,-3 0 0 0,5 0 0 0,-7-4 0 0,2 4 0 0,5-1 0 0,-3 1 0 0,3 0 0 0,-7-1 0 0,8-2 0 0,-5 2 0 0,5-2 0 0,-1-3 0 0,-3 2 0 15,5 1 0-15,-1-6 0 0,-1 3 0 0,-3-3 0 0,5 0 0 0,-3 0 0 0,-2 5 0 0,3-5 0 313,-3 0 0-313,-1 0 0 0,-1 0 0 0,-4 0 0 0,7 4 0 0,-5-4 0 0,2 5 0 0,-8-5 0 0,4 0 0 0,5 4 0 0,-5 1 0 0,-2-5 0 0,2 0 0 0,3 5 0 0,-3-5 0 0,-6 0 0 0,6 3 0 0,0 3 0 0,0-6 0 0,-6 0 0 0,5 3-372 0,1 2-186 0,-6-5-222 0,6 6-429 0,-6-6-335 0,0 0 111 15,-2-6 293-15,-4-2 380 0,-5-6 432 0</inkml:trace>
  <inkml:trace contextRef="#ctx0" brushRef="#br0" timeOffset="61762.8">17126 6031 51 0,'0'14'406'0,"4"0"351"0,-2-5 289 0,-2-9 227 0,0 0-529 0,4 5-404 0,-4-5-225 0,5 0-103 0,1 4-36 0,0 1 2 0,0-2 9 0,5 3 10 0,-1-3 6 0,2 2 10 0,-1 4 16 0,5-4 22 0,-1 4 21 0,-3 5 17 0,5-5 13 16,-1-1 13-16,5 6 10 0,-5-2 8 0,7-1 4 0,-2 6 6 0,1-3 6 0,-1-1 0 0,2 0 3 0,2 1 7 0,2 0-1 0,-9 4-4 0,9-9 2 0,0 5-8 0,-4-1-7 0,3-4-12 0,1 5-14 0,0-5-18 0,0 0-19 0,0-1-12 0,0 1-11 0,2 0-9 0,-2-1-10 0,0-2-3 0,4 2-13 0,-7-2-5 0,7 2-5 0,-4-2-2 0,2-6 1 0,-2 8-1 0,-2-8 4 15,0 4 0 32,1 1-6-31,-5-5 1 15,2 0 7-15,-2 0 3 15,-1 4 4-15,-1 1 6-16,-3-5 1 15,1 0-1-15,2 5-5 31,-11-5-4-15,8 3 0 15,-5 3 0 1,-1-3-1-32,0 2 4 0,-3 1-1 0,3-3-1 0,-4 2-5 0,4-1-4 0,-3 1 2 0,1-1 2 0,-6 1 1 0,4 0 2 0,4 4-17 0,-5-6 0 0,1 6 0 0,0-4 0 15,0 0 0-15,-2 4 0 0,3-5 0 0,-3 1 0 0,0 0 0 0,-2 4 0 16,4-6 0-16,-6 3 0 0,4-3 0 0,2 2 0 0,-6-5 0 0,5 6 0 0,-3-3 0 0,2 2 0 0,-4-5 0 0,6 9 0 0,-2-9 0 0,-4 0 0 0,6 3 0 0,-2 3 0 0,-4-6 0 31,0 0 0 94,3 5 0-109,-3-5 0-1,0 0 0-15,0 0 0 16,0 0-32-16,0 0-112 31,0 0-100 0,0 0-133-15,0 0-145 0,0 0-202-16,0 0-329 0,-3 0-373 0,-1 0 64 0,-2 0 253 0,6 3 355 0,-10-3 389 0,-3-3 287 0</inkml:trace>
  <inkml:trace contextRef="#ctx0" brushRef="#br0" timeOffset="63705.53">17779 6572 25 0,'9'5'378'0,"-1"-1"421"0,-4 1 388 0,-4-5 347 0,0 0-319 0,0 0-509 0,0 0-320 0,0 0-200 0,0 0-135 0,0 0-67 0,6 3-27 0,-6-3-1 0,6 0 11 0,5 6 12 0,-5-6 14 0,-2 3 11 0,6-3 14 0,-3 5 17 16,-1-5 21-16,-2 0 19 0,6 6 17 15,-4-6 10 282,1 3 2-297,3 2 3 0,0-1-2 0,1 1-5 0,-1-5-8 16,-2 3-13-16,3 8-4 0,-1-8-1 0,0 3 8 0,3 2 9 0,-3 1 11 0,0-4 1 0,1 8 0 0,-5-3-8 0,4-1-8 0,1 5-12 0,-1-2-43 0,0 2-32 0,-2 0 0 0,1-2 0 0,-1 2 0 0,2 0 0 0,1 0 0 0,-1 3 0 0,0-3 0 0,1-2 0 0,1 2 0 0,-2 0 0 0,3 0 0 0,-3 4 0 0,7-4 0 0,-3 0 0 0,-1-2 0 0,3 2 0 0,-1 0 0 0,1-6 0 0,-3 6 0 0,3-5 0 0,1 0 0 0,-1-4 0 0,1 4 0 0,-1 0 0 0,-1-6 0 0,-3 2 0 0,3 1 0 0,-3-3 0 16,-2 2 0-1,1-1 0 1,-5 1 0-16,4-2 0 31,-4-3 0 0,1 6-88-15,-7-6-139 0,0 0-135 15,4 0-136-16,-4 0-143-15,-4 5-275 0,-5 4-502 16,-5-1 10-16,-3 1 222 16,1 5 323 15,-11-5 395-15,-6-4 357 15</inkml:trace>
  <inkml:trace contextRef="#ctx0" brushRef="#br0" timeOffset="65286.91">20179 7868 87 0,'-29'9'453'0,"-4"-4"305"0,-4-2 268 0,-2 2 248 0,-3-5-614 0,3 4-236 0,2 6-122 0,0-1-94 0,4 0-78 0,0 8-76 0,-1 6-52 0,1 5-26 0,-4 3 1 0,4 4 3 0,0 10 12 0,0 1 10 0,-4 8 9 15,4 3 10-15,-5 8 9 0,5-2 15 16,4 8 23 0,-6 6 28-1,11-5 16 17,-7 4 12-1,10 1 2 47,-2 0-16-47,7-6-19-15,5 1-2-1,9-4 10 17,-2 0 7-32,8-5 13 0,2-9 18 15,7 3 11-15,3-6 8 0,11 3 1 0,0-10 4 0,6-3-7 0,8-1-7 0,3-8-10 0,1-1-9 0,13-8-6 0,-6 0-9 0,8-9-34 0,8-11-79 0,0-3 0 0,7-9 0 0,1-5 0 0,1-8 0 0,9-13 0 0,1-2 0 0,4-12 0 0,-6-1 0 0,6-8 0 0,-4-1 0 0,-5-4 0 0,-5 0 0 0,-7-8 0 0,-4 8 0 0,-6-5 0 0,-6 0 0 0,-6 0 0 0,-9 2 0 0,-6 3 0 0,-6 0 0 0,-6-1 0 0,-9 1 0 0,2 5 0 0,-12 4 0 0,3 0 0 0,-10 4 0 0,-1 6 0 0,-4 2 0 0,-7 7 0 0,-1 4 0 0,-7-1 0 0,-8 4 0 0,-4 6 0 0,-7 4 0 0,-1 4 0 0,-13 6 0 0,-2 2 0 0,-6 6 0 0,-4 11 0 0,-7-2 0 0,1 8 0 0,3 1 0 0,-3 4 0 0,1 6 0 0,5-2 0 16,0 2 0-16,8-2 0 0,4 2 0 0,6 4 0 0,1-6 0 0,11 2 0 0,3-6 0 0,8 1-349 0,4 3-227 0,13-3-234 0,2 0-591 0,10 3-197 0,6-4 180 0,8-2 331 0,7-17 400 0,-5-3 457 0</inkml:trace>
  <inkml:trace contextRef="#ctx0" brushRef="#br0" timeOffset="68155.31">22639 6769 62 0,'-6'10'464'0,"-4"-6"405"0,3-4 347 0,-3-4 300 0,0-1-518 0,3-4-390 0,1 4-203 0,2 2-113 0,2-6-76 0,-2 4-82 0,4 0-103 0,0 1-102 0,0-5-64 0,-2 4-27 0,2 2 7 0,0-3 37 0,0 1 80 0,0 2 94 0,0 3 77 16,0 0 61-16,-4 0 22 31,4 0-22-15,-4 0-46-1,2 0-41 17,-3 3-26-17,1-3-8 16,-2 5 20-15,4 1 16 0,-6-6 11-16,6 8 2 15,-2-8 2-15,1 4-11 16,-1 1-7-16,4-5-36 31,-4 4-70 0,4-4 0 1,0 5 0-32,0-5 0 0,0 0 0 0,0 9 0 0,4-1 0 0,0 1 0 0,-4 1 0 0,3-1 0 0,3 0 0 0,-6 5 0 0,8-5 0 0,-6 5 0 0,2-2 0 0,-2 2 0 0,2 3 0 0,-4-3 0 0,5 4 0 0,-3 1 0 0,-2-2 0 0,0 6 0 0,0-1 0 0,0 1 0 0,0 0 0 0,0-6 0 0,-2 6 0 0,2 0 0 0,-5-1 0 0,5 1 0 0,0-6 0 0,0 6 0 0,-4 0 0 15,4 3 0-15,-2-3 0 0,-2 4 0 0,4 0 0 0,-2 1 0 0,-2-2 0 0,0 2 0 0,-2-2 0 0,3 5 0 0,-5 1 0 0,2-1 0 0,4 0 0 0,-6 6 0 0,6-6 0 0,-7 1 0 0,3-1 0 0,4 1 0 0,-6 4 0 0,2-4 0 0,-5 2 0 0,5 0 0 0,-4 1 0 0,-1 1 0 0,3-4 0 0,-6 4 0 0,1-1 0 0,-1 2 0 0,-3-2 0 0,5 1 0 0,-3-4 0 0,-1 4 0 0,-1-4 0 0,1-1 0 0,-1 0 0 0,-3 1 0 0,1-6 0 0,-6 7 0 0,7-2 0 0,-7 1 0 0,2-6 0 0,0 2 0 0,1 3 0 0,-3-5 0 0,2 2 0 0,-4-5 0 0,4 3 0 0,-4-3 0 0,1 3 0 0,-1-3 0 0,0-1 0 0,-2 1 0 0,-2 0 0 0,4-9 0 0,0 3 0 0,-2 1 0 0,-2 1 0 0,2-7 0 0,-2 2 0 0,4 0 0 0,-6 0 0 0,6 3 0 0,-1-3 0 0,-3-2 0 0,4 8 0 0,2-6 0 0,-6-2 0 0,4 2 0 0,0 3 0 0,-2-3 0 0,2 0 0 0,-4 0 0 0,4-2 0 0,3 2 0 0,-7 0 0 0,4-5 0 0,-2 5 0 0,-2 3 0 0,4-8 0 0,-2 5 0 0,-2 0 0 0,4 3 0 0,0-8 0 0,0 5 0 0,3-5 0 0,-1-1 0 0,2 6 0 0,-4-8 0 0,0 2 0 0,0 1 0 0,0 0 0 0,-1 0 0 0,-6 4 0 0,1-4 0 0,-2 5 0 0,0 4 0 0,-2-1 0 0,0 2 0 0,-3 4 0 0,3 0 0 0,0 3 0 0,-2 2 0 0,10-2 0 0,-8-4 0 0,4 10 0 0,2-6 0 0,2 5 0 0,-2-3 0 0,4 4 0 0,-2 4 0 0,2-4 0 0,-4-1 0 0,4 4 0 0,2 2 0 0,0-1 0 0,-1 4 0 0,3-3 0 0,-4-2 0 0,6 2 0 0,-2 3 0 0,5-9 0 0,-3 6 0 0,1-6 0 0,3 0 0 0,5-4 0 0,-3 1 0 0,3-2 0 0,-3-4 0 0,5 1 0 0,4-6 0 0,-5 3 0 0,5-3 0 0,4-8 0 0,-2 5 0 0,0-9 0 0,4 4 0 0,0-9 0 0,0 0 0 0,0 0 0 0,0 0 0 0,0 0 0 0,0 0 0 0,0 0 0 0,0 0 0 0,0 0 0 0,0 0 0 0,0 0 0 0,0 0 0 0,0 0 0 0,0 0 0 0,0 0 0 16,0 0 0-16,0 0 0 0,0 0 0 0,0 0 0 0,0 0 0 0,0 0 0 0,0 0 0 0,0 0 0 0,0 0 0 0,0 0 0 0,0 0 0 0,0 0 0 0,0 0 0 0,0 0 0 0,0 0 0 0,0 0 0 0,-2 3 0 0,2-3 0 0,0 0 0 0,0 0 0 0,-4 5 0 0,4-5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16,0 0 0-1,0 0 0 1,0 0 0-1,0 0 0 17,0 0-64-17,0 0-332 17,0 0-152-17,6 9-133 1,4-9-232-1,1 0-531-15,5 0 2 0,5-9 243 16,1-5 318 15,-5-3 384 1,0-11 377-17</inkml:trace>
  <inkml:trace contextRef="#ctx0" brushRef="#br0" timeOffset="99714.7">22897 6549 52 0,'0'-5'392'0,"-4"1"321"0,0-4 305 0,4-6 295 0,0 5-444 0,0-5-292 0,4 5-156 0,-4 1-132 47,4-1-113-16,-4-1-85 204,0 1-56-235,0 5-32 0,0-4-11 0,3 2 0 0,-3 1 16 0,0 5 20 0,0-3 25 0,-3 3 12 0,3 0 1 0,0 0-24 0,0 0-31 0,3 0-15 0,-3 0 15 0,0 3 32 0,0 2 51 0,4 1 61 15,-2-3 56-15,2 2 35 0,0 4 25 0,-2 0 22 0,4-4-4 0,3 4-16 0,1-6-170 0,-4 8-103 0,4-8 0 0,-1 6 0 0,1-4 0 0,5 4 0 0,-3-4 0 0,2 4 0 0,-1-1 0 0,3-4 0 0,1 6 0 0,4 3 0 0,-1-3 0 0,-1-1 0 0,6 0 0 0,-3 5 0 0,1-6 0 0,4 4 0 0,-4-1 0 0,4 1 0 0,-1 2 0 0,1 0 0 0,0 0 0 0,0-2 0 0,0 2 0 0,0 4 0 0,2-4 0 0,-2-1 0 0,2 5 0 0,-3 1 0 0,5-7 0 0,-2 8 0 0,7-3 0 0,-8 0 0 0,6 3 0 0,-1-3 0 0,0-3 0 0,4 9 0 0,-4-6 0 0,8 6 0 0,-8-1 0 0,0 1 0 0,1-2 0 0,-1 2 0 32,-2-1 0 249,-2 1 0-281,2 0 0 0,-3 5 0 0,4-7 0 0,-4 1 0 0,-1 6 0 0,4-5 0 16,-2-1 0-16,-2-1 0 0,6 2 0 0,-6 0 0 0,6-4 0 0,0 4 0 0,0-2 0 0,2-2 0 0,-6 3 0 0,9-4 0 0,-5 5 0 0,0-1 0 0,4-4 0 15,0 4 0 282,-8-4 0-297,8 1 0 0,1-2 0 0,-5 1 0 0,2 1 0 0,2-2 0 0,-4 1 0 0,8 1 0 0,-8-1 0 0,3-1 0 0,1 2 0 16,0-1 0-16,-4-4 0 0,4 6 0 0,0 0 0 0,-8-3 0 0,9 1 0 0,-1 1 0 0,-4-2 0 0,2 6 0 0,2-6 0 0,-4 2 0 0,9 4 0 0,-7-5 0 0,2 4 0 0,0 1 0 0,3 0 0 0,1-6 0 0,-6 6 0 78,6-1 0 141,-1-4 0-219,-1 5 0 15,2-1 0 32,3-4 0 203,-5 4 0-250,4 1 0 0,1-6 0 0,-1 3 0 0,1 1 0 0,1-2 0 0,3 3 0 0,-1-4 0 0,-1-4 0 0,1 3 0 0,3 1 0 0,-3 1 0 0,3-7 0 0,-5 7 0 0,5-7 0 16,2 2 0-16,-7 0 0 0,5 0 0 0,-3-5 0 0,3 5 0 0,-3-5 0 0,-1-1 0 0,6 6 0 0,-7-5 0 15,5-5 0 204,-1 6 0-156,5-1 0-63,-4-6 0 15,3 6 0-15,5-4 0 0,-6 0 0 0,2 4 0 0,4-5 0 0,-7 6 0 0,3-6 0 0,0 1 0 0,2-2 0 0,-5 3 0 0,-1-3 0 0,-1 2 0 0,-1-5 0 0,-3 6 0 16,3-3 0-16,-5-3 0 0,-3 0 0 0,3 0 0 0,-4 0 0 0,-1 0 0 0,-5 0 0 0,4-3 0 0,-4 3 0 47,-2-6 0 78,-2 6 0-94,2-5 0 47,-8 2 0-78,-1 3 0 0,5-6 0 0,-4 3 0 16,2-2 0-16,2 1 0 0,0-1 0 0,-3 5 0 0,3-5 0 0,0 1 0 0,6-1 0 0,-2 1 0 0,2-1 0 0,-2 5 0 0,2-5 0 15,-4 2 0-15,2-3 0 0,-4 3 0 0,-2 3 0 0,2-5 0 0,0 5 0 110,-2-4 0-17,-1 4 0 1,3-5 0-78,-2 5 0-16,2-5 0 0,-2 5 0 0,-1-4 0 0,-1 4 0 0,-2 0 0 0,-3 0 0 0,-1 0 0 0,0 0 0 0,-3 0 0 0,-2 0 0 0,-1 0 0 0,-1 0 0 0,-4 4 0 15,-6-4 0-15,9 0 0 0,-9 0 0 0,6 5 0 0,-6-5 0 0,0 0 0 0,0 0 0 0,2 0 0 0,-2 0 0 0,0 0 0 0,0 0 0 0,0 0 0 0,0 0 0 0,0 0 0 0,0 0 0 0,0 0 0 0,0 0 0 0,0 0 0 0,0 0 0 0,0 0 0 0,0 0 0 0,0 0 0 0,0 0 0 0,0 0-219 0,0 0-372 0,0 0-161 0,0 0-219 0,8 5-525 16,-8-1 26 109,2-4 265-78,9 0 334-31,-1-4 379 77,2-6 374-93</inkml:trace>
  <inkml:trace contextRef="#ctx0" brushRef="#br0" timeOffset="109713.51">28770 8574 2 0,'2'0'351'0,"2"0"534"0,-4 0 481 0,0-9 425 0,5 1-91 0,-3-1-735 0,-2-1-448 0,8-3-248 0,-6 5-156 0,8-3-104 0,-4-1-67 0,5 1-40 0,-5 8-17 0,4-6-9 0,-3 4 19 0,1 2 32 0,-6-3 34 0,2 6 39 0,-4 0 42 0,0 0 32 0,0 0 24 0,0 0 10 0,0 0 2 0,-4 0-3 0,4 0-3 0,0 0 3 0,0 0-22 0,0 0-85 0,4 0 0 0,-4 0 0 0,2 6 0 0,2-6 0 0,0 0 0 32,3 3 0 14,-1 2 0 189,0-5 0-235,4 4 0 0,-4 4 0 0,5-2 0 0,-1 2 0 0,-4 1 0 0,5 2 0 0,-5-3 0 0,2 10 0 0,-2-4 0 0,-4-2 0 0,7 7 0 0,-9-1 0 0,2 4 0 0,-2 1 0 0,0 3 0 0,-2 2 0 0,2 3 0 0,-9 1 0 0,7 4 0 0,-4-1 0 0,-2 2 0 0,-2 3 0 0,1 5 0 0,-5-5 0 0,3 6 0 0,-5-1 0 15,4 4 0-15,-5 2 0 0,3-3 0 0,-3 6 0 0,0 1 0 0,1 2 0 0,-1 2 0 0,5-5 0 0,-2 4 0 0,-3 1 0 0,7 1 0 0,-3-3 0 0,-1-3 0 0,8 6 0 0,-5-3 0 0,5 2 0 0,2-1 0 0,4 1 0 0,-2-5 0 0,2 9 0 0,2-5 0 0,-2 1 0 0,4 4 0 0,-4 0 0 0,4 5 0 0,-2-6 0 0,2 1 0 0,0 0 0 0,-4 0 0 0,3 5 0 0,1-5 0 0,-2 5 0 0,6-6 0 0,-6 6 0 0,4-5 0 16,3 0 0-16,1 0 0 78,-2 0 0 141,7-4 0-203,-3-5 0-16,5 3 0 0,-1-2 0 0,1-1 0 0,3-6 0 0,1-2 0 0,2 4 0 0,-1-10 0 0,3 1 0 0,-2-1 0 0,0-4 0 0,4-4 0 15,-5-4 0 266,5-2 0-281,-2 0 0 0,-2-3 0 0,0-4 0 0,-1 3 0 16,-1-4 0-16,0-4 0 0,-1-2 0 0,-1 2 0 0,4 0 0 0,-3 0 0 0,1-5 0 0,-5-1 0 0,1 1 0 0,-5-4 0 0,-1 4 0 0,-5-5 0 0,2 1 0 0,-8-5 0 0,2 0 0 0,-2 0 0 0,0 0 0 0,0 0 0 0,0 0 0 0,0 0 0 0,0 0 0 0,0 0 0 0,0 0 0 16,0 0 0-16,0 0 0 0,0 0 0 0,0 0 0 31,0 0 0 219,0 0 0-250,0 0 0 16,0 0 0-16,0 0 0 0,0 0 0 0,0 0 0 0,0 0 0 0,0 0 0 0,0 0 0 0,0 0 0 0,0-5 0 0,0 5 0 0,-2-4 0 0,2 4 0 0,0 0 0 0,-4-5 0 0,4 5 0 0,-4-4 0 0,4 4 0 0,0 0 0 0,-6-5 0 0,6 5 0 0,0 0 0 0,0 0 0 0,0-9-64 0,0 9-241 0,0 0-84 0,0-5-132 0,6-4-173 0,-6 6-227 0,8-2-474 0,-2-4 8 0,1 0 238 0,7-5 338 15,-1 0 364-15,-1-3 342 0</inkml:trace>
  <inkml:trace contextRef="#ctx0" brushRef="#br0" timeOffset="112636.4">29332 8480 34 0,'-6'3'327'0,"4"-3"303"0,-8-3 277 0,2-2 255 0,-1 1-365 0,5-4-276 0,-2 2-159 16,2-2-94-16,4 2-71 0,-2-2-52 0,-2 4-36 0,4-1-17 0,-5-4-7 0,5 9 6 0,0-9 18 0,-2 9 22 0,2-5 23 0,-4 5 32 0,4-5 33 0,0 5 26 0,-2-3 1 0,2 3-17 0,0 0-41 0,0 0-54 0,0 0-49 0,0 0-34 0,0 0-20 0,2 0-4 0,-2 0-2 0,0 0-1 0,4 3 1 0,-2-3 1 0,-2 0 1 0,9 5-3 0,-7-5 10 0,2 0 6 0,2 0 6 0,0 0 9 0,5 0 8 0,3 0-23 0,3 0-40 0,-1 0 0 0,3-5 0 0,6 2 0 0,-7 3 0 0,9-6 0 0,0 3 0 0,4 3 0 0,-2-5 0 15,2 1 0-15,2 4 0 0,4-5 0 0,-4 0 0 0,2-4 0 0,3 5 0 0,1-1 0 0,2-4 0 0,-1 1 0 0,3-6 0 0,5 5 0 0,1-5 0 0,5-3 0 0,0 3 0 0,-3-4 0 0,3 4 0 0,4-3 0 0,-2-2 0 0,0 1 0 0,-3 1 0 0,5 3 0 0,2-4 0 0,-4-1 0 0,0 2 0 0,4-1 0 0,-2 4 0 0,-3 0 0 0,3 0 0 0,-8 2 0 0,4 4 0 0,-11-3 0 0,0 2 0 0,-7 6 0 0,1-6 0 0,-6 9 0 0,-8-5 0 0,-1 5 0 0,-5 0 0 0,-1 0 0 0,-5 0 0 0,-1 5 0 0,-4-5 0 0,-6 0 0 0,0 0 0 0,0 0 0 16,6 0 0-16,-6 0 0 0,0 0 0 0,0 0 0 0,5 4 0 0,-5-4 0 15,0 0-40 17,0 0-78-17,4 5-29 17,-4-5-24-1,0 0-44 0,0 0-59-15,0 9-76-1,0-9-61-15,-4 8-52 0,-1-2-120 16,5 2-151 15,-2-4-265 32,-2 1-149-63,2-2 99 0,2 3 258 0,-8-1 303 0,6-5 301 0</inkml:trace>
  <inkml:trace contextRef="#ctx0" brushRef="#br0" timeOffset="112973.97">31311 8030 50 0,'2'9'409'0,"-2"-4"394"0,6-2 402 0,-6-3 367 0,0 0-417 0,8 6-332 0,-8-6-224 0,2 3-174 0,2 8-114 0,1-3-71 0,-5 1-48 0,0 8-44 0,0 1-45 0,0 5-21 0,0-1-9 0,-5 10-72 0,1-4-1 0,-2 6 0 0,0 0 0 0,0 6 0 0,-9 0 0 0,5 5 0 0,2 1 0 0,-3 2 0 0,-3 1 0 32,3 5 0-17,3 0 0 63,-2 6 0-62,2-3 0 31,-1 6 0-47,1 2 0 15,6-3 0-15,-2 5 0 0,2-3 0 16,-2 2 0 15,0 2 0 1,1 0 0-17,-1-5 0 1,2 9 0-16,-2-4 0 0,0-2 0 0,2 7 0 0,-2-6 0 0,0 6 0 0,2-7 0 0,-3 2 0 0,5 0 0 0,0-5 0 0,0 0 0 0,5-4 0 0,-3-1 0 0,-2-4 0 0,0 0 0 0,0 0 0 0,0-5 0 0,0-8 0 0,0 0 0 0,0-7 0 0,0 0 0 0,-2-3 0 0,-3-10 0 0,5 2 0 0,0-1 0 0,0-8 0 0,-2 0 0 0,2 0 0 0,0-5 0 0,0-9 0 0,-4 3 0 0,4-3 0 0,0 0-101 0,0 0-158 0,0 0-49 0,0 0-92 15,0 0-122-15,-6-3-162 0,-4-2-223 0,3-4-436 0,3 0 24 0,0-5 234 0,8-3 327 0,0-6 348 0,-1 4 317 0</inkml:trace>
  <inkml:trace contextRef="#ctx0" brushRef="#br0" timeOffset="114579.86">31943 10397 1 0,'6'5'121'0,"5"-5"123"0,-5 3 103 0,-6-3 96 0,0 0-189 0,0 0-117 0,0 0-108 0,0 0-135 0,0 0-196 0,-2 6-82 0,2-3 21 0,-8 2 98 0,1-5 127 0</inkml:trace>
  <inkml:trace contextRef="#ctx0" brushRef="#br0" timeOffset="115579.84">31699 10477 66 0,'-2'5'452'0,"2"-5"397"0,-8 5 378 0,8-5 367 0,0 0-480 0,0 0-325 16,0 0-208-16,4-10-143 0,-4 10-124 0,0 0-89 0,4-3-53 0,-4 3-45 0,0-9-20 0,0 9-14 0,0 0-50 0,0 0-43 0,0 0 0 0,0 0 0 0,0-5 0 0,0 5 0 0,-8-4 0 0,8 4 0 0,-6-5 0 0,-5 5 0 0,3 0 0 0,-2 0 0 0,-5 5 0 0,3-1 0 0,-5 1 0 0,1-2 0 0,-9 6 0 0,2 1 0 0,1 3 0 15,-9 6 0 1,-2-2 0 0,-1 1 0-1,-5 4 0 16,-2 6 0-15,-5-5 0 0,-1 8 0 15,-3-4 0-15,-4 0 0-1,-6 5 0-15,1-1 0 0,-1 1 0 16,-7 3 0 15,1 1 0 0,-8 1 0-15,2-6 0 0,-5 9 0-16,1-8 0 0,-3 4 0 0,-4 4 0 0,3-3 0 0,1-2 0 0,-1 2 0 0,-1-3 0 0,2 3 0 0,3 0 0 0,-5-2 0 0,7 1 0 0,4 1 0 0,1-6 0 0,9 1 0 0,0-1 0 0,3-5 0 0,7 2 0 0,2-5 0 0,13-1 0 0,-2-4 0 0,6-1 0 0,8-3 0 0,1 0 0 0,5-5 0 0,3 0 0 0,3-4 0 0,3-2 0 0,4 3 0 0,4-6 0 0,0 0 0 0,0 0 0 0,0 0 0 0,0 0 0 0,0 0 0 15,0 0 0-15,0 0 0 0,0 0 0 0,0 0 0 0,0 8 0 0,0-8 0 0,4 9 0 0,-4-4 0 0,2 4 0 0,-2-5 0 0,6 6 0 0,-6-7-324 0,4 6-171 0,3-4-157 0,-7 4-261 0,8 0-565 0,0-4-18 0,2 4 237 0,7-9 336 0,0-5 405 0,-1-8 392 0</inkml:trace>
  <inkml:trace contextRef="#ctx0" brushRef="#br0" timeOffset="159941.44">2869 7392 2485 0,'-6'-6'2126'63,"0"-2"-944"-63,2 2-549 0,-3-2-293 0,3 2-86 0,4 6-91 15,0 0-98-15,0 0-103 0,0 0-78 0,0 0-36 0,4-3-19 0,3-2 8 0,3 1 35 0,0 8 38 0,7-4 24 0,-1 5 20 0,7-2 18 0,-2 3 14 0,6 2 8 0,0 1 4 0,6 2-1 0,0-8 2 0,4 6 5 0,8 0 4 0,-1-4 21 0,3 0 38 0,3-1 26 0,4 1 26 0,1-2 23 0,3 2 3 0,-2-1-14 0,4 1-17 0,0 0-19 0,4 4-11 0,0-5-9 0,-2 1-6 0,4 4-2 0,3-4-7 0,-3 4-15 0,6-6-13 0,3 7-10 0,-3-6-10 0,4 1-5 0,5-1-1 0,2 1-7 0,-3-2-5 0,7 3 3 0,0-6 0 0,6 0 1 0,0 0 1 0,4-6 0 0,6 3-4 0,1-6 5 0,-1 0-1 0,7-4 2 0,-1-1-1 16,5 5 3 46,0-9-6 188,-1 4-6-250,3 6 6 0,2-6 1 0,-2 5-3 0,4 0-2 0,-7 1 7 0,5-3 1 16,-2 2 5-16,0 6-6 0,1-2 6 0,-1-4 1 0,2 4-1 0,2 1-10 0,-4-1 5 0,4 2 4 0,4-3-1 0,2 1-7 0,2 2 9 0,4-6 1 0,11 4-8 0,4-4-2 47,10 0 13 203,6 0 3-235,-2-4 6-15,-2 4 20 0,-8 0 2 0,-8-1 0 0,0 6 5 0,-7-5 3 0,5-1-8 0,-5 6 7 0,0-1-2 0,5 2-10 0,-5-6-8 16,1 4-1 281,3 0-10-297,1 1-10 0,2-1 2 0,-3 1 0 0,3-4-7 0,-1 2 2 0,5 1 4 0,0 2-5 0,0-3 4 16,-1 3-6-16,5-7-1 0,-2 6 0 0,6-5 0 0,-2 1 0 0,2-3 0 0,0 2 0 0,0 1 0 0,-4-1 0 0,2 0 0 0,0 1 0 0,-2 2 0 0,2-2 0 0,0-1 0 0,4 4 0 0,2-4 0 0,-2 4 0 0,5-4 0 0,-3 5 0 0,0-1 0 0,-2 0 0 0,0 1 0 0,0-1 0 0,0 2 0 15,-2 3 0-15,0-5 0 0,0 5 0 0,-4 5 0 0,0-5 0 0,-2 3 0 0,-2 2 0 0,0-1 0 0,-5 1 0 0,5 0 0 47,-2 4 0 203,-3 0 0-250,1-4 0 0,4 4 0 0,-7 0 0 16,7-6 0-16,0 8 0 0,-5-8 0 0,5 2 0 0,0-1 0 0,4 1 0 0,-2-5 0 0,2 3 0 0,-3 3 0 0,7-1 0 0,-6-2 0 15,8 3 0-15,-8-3 0 297,6 2 0-297,-6 1 0 0,4-3 0 0,2 2 0 16,-2-1 0-16,0 1 0 0,-2 4 0 0,-2-4 0 0,-2-2 0 0,-5 6 0 0,3-4 0 0,-3 4 0 0,-1-4 0 0,0 4 0 0,-5 0 0 0,-4 0 0 312,5-1 0-312,-7 1 0 0,0 1 0 0,-4-1 0 0,2 0 0 0,-6-4 0 0,2 4 0 0,-8-6 0 16,2 3 0-16,-4 2 0 0,-3-3 0 0,-3-1 0 0,-1 1 0 0,-3-1 0 0,-5 1 0 0,0 4 0 0,2-4 0 0,-3 4 0 0,1-6 0 0,-2 8 0 0,-2-8 0 0,0 6 0 0,-6-4 0 0,2-2 0 0,-12 3 0 0,1-1 0 0,-5-2 0 0,-7 3 0 0,-8-6 0 0,0 3 0 0,-9 2 0 0,-7-5 0 0,-5 6 0 0,-2-6 0 16,-8 0 0-16,2 0 0 0,-4 3 0 0,0-3 0 0,-4 0 0 0,4 0 0 0,-1 0 0 156,-1 5 0-109,2-5 0 46,-2 0 0-93,2 0 0 0,-9 0 0 0,7 4 0 0,-8-4 0 0,-1 5 0 0,-3-5 0 16,1 0 0-16,-6 0 0 0,3 4 0 0,-5-4 0 0,-6 0 0 0,10 0 0 0,-10 0 0 0,9 0 0 0,-1 5 0 0,-8-5 0 0,8 0 0 0,0 0 0 0,3 0 0 0,-5 0 0 0,4 0 0 0,5-5 0 0,-3 5 0 0,3 0 0 0,-3-4 0 0,5 4 0 0,-3 0 0 0,-2 0 0 0,3-5 0 0,-7 5 0 0,0-4 0 16,1 4 0-16,-9 0 0 0,4 0 0 0,-4 0 0 0,0 0 0 0,10-5 0 0,-10 5 0 0,6 0 0 0,1 0 0 0,-7 0 0 0,10-3 0 0,0 3 0 0,1 0 0 0,-1 0 0 0,0 0 0 0,-2 3 0 15,7-3 0 126,-5 0 0-79,3 5 0-30,-3-5 0 15,2 0 0-47,-1 0 0 0,-1 0 0 0,5 4 0 0,-7-4 0 0,2 0 0 0,-4 5 0 0,5-5 0 0,-5 0 0 0,4 0 0 0,-1 0 0 0,-1 0 0 15,0 0 0-15,0 0 0 0,1 4 0 0,1-4 0 0,-2 0 0 0,3 5 0 0,-1-5 0 0,-4 0 0 0,4 0 0 0,-3 0 0 0,-7 0 0 0,10 0 0 0,-4 5 0 0,2-5 0 0,-8 0 0 0,9 0 0 0,1 0 0 110,-2 0 0-17,1 0 0-93,1 4 0 94,0-4 0-94,-4 0 0 16,5 0 0-16,3 0 0 0,-1 0 0 0,-1 0 0 0,-2 0 0 0,7 0 0 0,-1 0 0 0,5-4 0 0,0 4 0 0,-3 0 0 0,9 0 0 0,-2 0 0 0,2-5 0 0,2 5 0 0,2 0 0 0,2-5 0 0,0 5 0 0,4 0 0 0,-2 0 0 0,3 5 0 15,-1-5 0-15,2 0 0 0,0 0 0 16,5 5 0-16,-3-5 0 0,2 4 0 0,-3-4 0 0,7 5 0 94,-3-5 0-1,-1 3 0 1,3 2 0-78,1-1 0-16,-1 1 0 0,3 0 0 0,3-5 0 0,-7 4 0 0,9 1 0 0,-4-1 0 15,3 1 0-15,-3-5 0 0,8 5 0 0,-8-5 0 0,3 4 0 0,3 1 0 0,0-5 0 79,4 3 0 30,-2 3 0-47,2-6 0-15,0 3 0-47,4 2 0 0,-4 0 0 0,0-1 0 0,0 1 0 0,0-1 0 0,-5 1 0 16,5-2 0-16,0 8 0 0,0-8 0 0,4 3 0 0,-2 2 0 0,-2-2 0 0,4-3 0 0,2 2 0 0,3 4 0 0,-3 0 0 0,4-4 0 0,0-2 0 109,-3 6 0-15,3-4 0-16,0 1 0-62,2 2 0-16,-1 1 0 0,1-5 0 0,5 1 0 0,-3 4 0 0,-2-4 0 0,9 3 0 15,-5-4 0-15,5 6 0 0,0-1 0 0,-3 0 0 0,3-4 0 0,-1 4 0 0,3 0 0 0,0-1 0 0,4 1 0 0,-3 0 0 0,-1 1 0 0,-2-1 0 0,-5-6 0 0,-3 6 0 0,1-4 0 0,-8 4 0 0,0 0 0 0,0-1 0 0,3-2 0 0,-3 2 0 0,-2 1 0 0,-2 2 0 0,-2-3 0 0,0-4 0 0,0 5 0 16,-7 1 0-16,-3-6 0 0,-2 1 0 47,-5 3 0 62,-4-4 0-62,-6 1 0 31,0 0 0-62,-6-1 0-16,-2-4 0 0,-8 5 0 0,-5-5 0 0,3 4 0 0,-9-4 0 0,-6 0-116 16,0 0-36-16,0 0-40 0,0 0-42 0,0 0-61 0,0 0-79 0,0 0-88 0,0 0-111 0,0 0-192 0,0 0-357 0,0 0-129 0,-6 0 141 0,6 5 267 0,0-5 336 0,0-9 332 0</inkml:trace>
  <inkml:trace contextRef="#ctx0" brushRef="#br0" timeOffset="192674.43">28696 12179 148 0,'4'18'749'0,"0"-4"530"0,2 3 414 0,-4-8 327 0,7-4-973 0,-7-1-610 0,6 1-287 0,-2 4-111 0,-4-9-40 0,6 5-15 0,-8-2 6 15,0 2 11-15,-4-1 21 0,-2 1 20 0,0 0 24 0,-2-5 25 0,-3 4 19 0,3-4 17 0,-6 0 8 0,-3 0-73 0,7 0-62 16,-7-4 0-1,1 4 0 1,-1 0 0 15,5-5 0 1,-5 5 0-17,1-5 0 16,-3 1 0-15,2 4 0-16,1-5 0 16,4 2 0-16,-5-2 0 31,-4 1 0 16,9-1 0-32,-9 5 0 1,5-9 0-16,-5 9 0 0,2-9 0 0,-1 4 0 0,-1 2 0 0,2-3 0 0,-5-2 0 0,1-1 0 0,0 4 0 0,-2-4 0 0,1 0 0 0,-3 1 0 0,2-3 0 0,-2 2 0 0,2 1 0 0,-2-1 0 0,0 0 0 0,1 0 0 16,-1-1 0-16,0 1 0 0,-2 1 0 0,2-1 0 0,-4 0 0 0,2 0 0 0,-2-1 0 0,2 1 0 0,2 1 0 0,-6-1 0 0,2 0 0 0,2 0 0 0,-6 1 0 0,2-3 0 0,0 2 0 0,4 1 0 0,-12-1 0 0,8-5 0 0,-5 5 0 0,3 1 0 0,-6-1 0 0,8-2 0 0,-4 3 0 0,-3 4 0 0,3-5 0 0,2-1 0 0,-6 7 0 0,6-6 0 0,-7 4 0 0,-1-4 0 0,4 0 0 0,-1 4 0 0,-3 1 0 0,-1-1 0 0,-7 0 0 0,1 1 0 0,5-4 0 0,-7 3 0 0,2 5 0 0,1-4 0 0,3-1 0 0,-5 5 0 0,1-5 0 15,5 1 0-15,-7 4 0 0,6 0 0 0,-1 0 0 0,1 0 0 0,3-5 0 16,-9 5 0 15,11 0 0-15,-7 0 0 15,1 0 0 0,3 0 0 1,-1 0 0-17,2 5 0 1,-1-5 0-1,1 0 0-15,-1 0 0 16,5 4 0 15,-4 1 0 16,-1-5 0-47,1 5 0 0,-1-1 0 0,1-4 0 0,2 5 0 16,-3-2 0-16,3 2 0 0,-3 4 0 0,-3-4 0 0,4 4 0 0,-5 0 0 0,5 0 0 0,1-4 0 0,-1 4 0 0,-1-1 0 0,1 6 0 0,2-5 0 0,-3 0 0 0,1 5 0 0,4-6 0 0,-1 6 0 0,-1-2 0 0,6 2 0 0,-7 0 0 0,5 0 0 0,2-1 0 0,-2 1 0 0,0-1 0 0,4 1 0 0,0-1 0 0,-5 1 0 0,5 3 0 0,-4-3 0 0,4 0 0 0,0 3 0 0,0-3 0 0,0 4 0 0,0 1 0 0,0-7 0 0,2 7 0 0,-2-1 0 0,-1-1 0 0,3 2 0 0,-2 4 0 0,0-5 0 0,6 4 0 15,-6 1 0-15,4 0 0 0,-2-3 0 0,5 3 0 0,-3 0 0 0,2 0 0 0,0 4 0 0,4-4 0 0,-4-2 0 0,2 2 0 0,3-1 0 0,1 1 0 0,2 0 0 0,-1 5 0 0,3-7 0 0,-3 1 0 0,7 6 0 0,-3-2 0 0,1 2 0 16,-1-2 0 281,3 2 0-297,-1 4 0 0,5-6 0 16,-5 5 0-16,2-3 0 296,1 4 0-296,1-6 0 0,0 5 0 0,-1-3 0 0,1 3 0 0,-3-4 0 0,7 4 0 0,0-3 0 0,-2 3 0 0,0 1 0 0,-1-1 0 0,3 0 0 0,2-3 0 16,-2 4 0-16,4-1 0 0,2 0 0 0,-4 1 0 0,-1-1 0 0,5-5 0 0,-2 8 0 0,2-3 0 16,-4 0 0 281,4 1 0-297,0-1 0 0,0 1 0 0,0-1 0 0,4 0 0 0,-4 1 0 0,2-1 0 0,-2 1 0 0,5-1 0 0,-5 6 0 0,4-6 0 0,-2 6 0 0,2-6 0 0,-2 0 0 0,2 4 0 0,2-3 0 0,-2 4 0 0,3 1 0 0,-1-6 0 0,4 4 0 0,0 2 0 0,1-6 0 0,-1 6 0 15,1-6 0-15,1 4 0 0,0 2 0 0,-1-6 0 0,3 6 0 0,-1-6 0 0,3 4 0 0,-1-2 0 0,1 2 0 0,1-4 0 0,-1 1 0 0,5-1 0 0,-5 6 0 0,3-6 0 0,-3 1 0 0,5-1 0 0,2 0 0 0,-2 1 0 0,1-1 0 16,-1-3 0 296,2 4 0-312,2-1 0 0,-3 0 0 0,1 1 0 0,0-1 0 0,4 0 0 0,-3 6 0 0,-1-5 0 0,0-1 0 0,0 0 0 0,4-5 0 0,-3 8 0 16,-1-3 0-16,0 0 0 0,4-4 0 0,4 4 0 0,-4-3 0 0,-3-2 0 0,7 2 0 0,-2-2 0 0,-2 2 0 0,6-2 0 0,-2 2 0 0,0-2 0 0,2 2 0 0,-4-7 0 16,2 7 0-16,-2-5 0 0,4-1 0 0,-2 4 0 0,2-3 0 0,0 0 0 0,1-1 0 0,-1 1 0 0,0-5 0 0,2 4 0 0,-6 1 0 0,4-6 0 78,-2 6 0 31,2-5 0-78,-4 1 0 47,4 3 0-78,-2-4 0 0,0-1 0 0,2 2 0 0,0-1 0 0,0-1 0 0,4-3 0 0,-2 0 0 0,3 4 0 0,1-4 0 0,-2 0 0 0,0-2 0 0,1 2 0 16,-3-6 0-16,0 1 0 0,0 2 0 0,2-3 0 0,-4 1 0 0,5 0 0 0,-1 0 0 0,-2-4 0 0,-2-2 0 0,4 2 0 0,-4-1 0 16,0 1 0 109,2 0 0-63,-1-1 0 32,-1-4 0-94,-4 0 0 0,4 5 0 16,2-5 0-16,-2-5 0 0,2 5 0 0,2 0 0 0,0-4 0 0,3-1 0 0,-3 0 0 0,2 1 0 0,-2-1 0 0,-4-3 0 0,9-1 0 0,-9 4 0 0,2-4 0 0,2 0 0 0,-4 0 0 0,4 1 0 0,3-1 0 0,-3-1 0 0,0-3 0 0,0-1 0 0,-2 0 0 0,3 0 0 15,1-3 0-15,-4 0 0 0,0-1 0 0,7-1 0 0,-7-4 0 0,8-3 0 0,-2 3 0 0,3-4 0 0,1 0 0 0,-1-4 0 0,5 3 0 0,-1-3 0 0,-1 4 0 0,-1-9 0 0,4 4 0 0,1 1 0 0,-5-6 0 0,3 3 0 0,1 2 0 0,2-8 0 0,-7 3 0 0,3-3 0 0,-3-2 0 0,3 2 0 0,1 0 0 0,-1-5 0 16,1 5 0-16,1-6 0 0,0 1 0 0,-1-4 0 0,5 4 0 0,0-4 0 0,-5-2 0 0,5 3 0 0,0-1 0 0,0-5 0 0,-5 3 0 0,1-3 0 0,-1 0 0 0,1 0 0 0,-7-4 0 62,9 4 0 48,-8-5 0-32,-3 1 0-31,2-4 0-47,1 2 0 0,-1-2 0 0,1-1 0 0,-3-5 0 0,2 1 0 0,-8-1 0 0,3 0 0 0,-1 0 0 0,0-3 0 0,-8-1 0 0,4 1 0 0,-2 3 0 0,-2-4 0 0,-2-1 0 0,4 2 0 0,-8-1 0 0,-1 1 0 0,3-6 0 0,-8 9 0 0,-1-4 0 0,1-1 0 0,-7 2 0 0,-2-1 0 0,3 1 0 0,-5-3 0 0,-2 3 0 0,2-1 0 0,-6-1 0 0,-2 2 0 0,-2-10 0 0,-2 8 0 0,0 2 0 0,-5-1 0 0,1 4 0 0,-2 5 0 15,-3 6 0-15,-1-3 0 0,-1-2 0 0,-4 2 0 0,3 6 0 0,-7 0 0 0,-2 0 0 0,2 5 0 0,-10-5 0 0,0 5 0 0,-2 4 0 0,-2 0 0 0,-9 4 0 0,0 1 0 0,-3-1 0 0,-9 6 0 0,0 3 0 0,-10 1 0 0,-5 3 0 0,-1 2 0 0,-7 3 0 0,-8 9 0 0,-2-3 0 0,-10 8 0 0,-3-1 0 0,-12 6 0 0,-1-1-11 0,-8 10-6 0,-9-1-1 0,-9 1 11 0,-4 9 2 0,-12 0-5 0,-2 3 1 16,-11 1-2-16,-12 9-5 0,0 0-22 0,-14 1-45 0,-9 6-117 0,-6 12-226 0,-10-6-381 0,8 10-740 0,10-1-122 0,17-3 201 0,20-1 390 0,17-5 473 0,9-9 452 0</inkml:trace>
  <inkml:trace contextRef="#ctx0" brushRef="#br0" timeOffset="204091.4">13633 11180 72 0,'0'9'493'0,"-7"-9"405"0,-3 0 346 0,0-4 312 0,2-1-558 0,-3 0-377 0,3 1-193 0,2-5-101 0,4 9-80 0,-2-5-75 0,-3 0-90 0,3 1-56 0,-2-1-31 0,2 2-11 0,-4-2-1 0,-1-4-5 0,3 4 1 0,-4 1-6 0,-1-1-92 0,-5 5-40 0,3-4-14 0,-1 4-2 0,-3 4 8 0,1-4 91 0,-3 5 47 0,3-5 22 0,-1 9 19 0,-3-9 21 0,-1 9 17 0,4-4 10 0,-3-2 5 0,3 2-2 0,1 4-7 0,-1-4-8 0,1-1 1 0,-1 5 0 0,0-4 0 0,1 4 1 0,-5-4-5 0,5 7-9 0,-3-1-11 0,3-3-8 0,-9 4-8 0,8 2-8 0,-3 6-4 0,3-3 2 0,-2 0 1 0,-1 3 0 0,3 1 0 0,5-2-3 0,-3 3-3 0,3 1-1 0,-2-2-4 0,7-2 0 0,-3 4 5 0,4 0 7 0,-5-2 8 0,7 1 15 0,-2 6 8 0,4-5 8 0,-2-1 5 0,4 5 1 0,-4-5-9 0,4 1-3 0,4 3-9 16,-4-3-12 0,6-1-11 15,-2 1-3-16,2 0-10 17,1-1-2-17,1 1 0 17,0-5 1-17,0-1 2 1,1 2 9-1,1-1-2-15,0-1 5 0,1 2 2 16,1-1-1 15,-2-4-2 1,1 0 1-17,-1-2-4 1,0-3 1-16,1 5 6 0,-3-9 13 0,2 3 17 0,5 1 13 0,-5-4 15 0,3-1 6 0,-1 1 1 0,2 4-5 0,-1-4-7 0,3-1-8 0,5-4-18 0,-4 5-13 0,-1-2-12 0,5-3-7 0,-5 0-7 0,5 0 1 0,-2 0 1 0,1 0 1 0,-3 0 0 0,4 0 4 0,-3 0 1 0,-1-3-1 0,3 3 3 0,-3-5-1 0,-1 5-4 0,5-4 1 0,-4 4 5 0,3-5 2 0,-1 0 1 0,6 1 2 0,-7-5 4 0,7 4 2 0,0-4 2 15,-4 1 4-15,1 3 13 0,-1-4 4 0,2-5 11 0,-3 5 1 0,-3-5 2 0,4 2-5 0,-1-2-5 0,-3 0-12 0,1 0-4 0,-1-3-2 0,4-1-6 0,-1 4-1 0,-3-3-4 0,1-2-2 0,-1 1 1 0,-3 1 3 0,-1 3 4 0,1-4-6 0,-1 4-13 0,-3-3 0 0,0 3 0 0,1-3 0 0,-5 3 0 0,0-6 0 0,0 8 0 0,-2-7 0 0,3 7 0 0,-7-7 0 0,4 1 0 0,-4 1 0 0,0 3 0 0,0-4 0 0,0-1 0 0,-4 2 0 32,4-1 0 249,-2-1 0-281,-3 2 0 0,1-1 0 16,4-1 0-16,-6 2 0 0,4-1 0 0,-2-1 0 0,4 2 0 0,-4-1 0 0,-2 4 0 0,4-3 0 15,-3-2 0 298,1 6 0-313,-2-6 0 0,2 7-5 0,-2-2-6 0,0 0 2 15,-1 0 6-15,-3 2 0 0,0-2 5 0,3 5 2 0,-3-5 2 0,0 5-1 0,-3 1-4 0,-1-6-7 0,4 5-3 0,-3 0-3 0,3-5 3 0,-3 6-1 0,-1-1-1 0,2 4 2 0,-3-4-1 0,3 0-1 0,-1 1 2 0,-1 2 0 0,1-2-1 0,-1-1 1 0,2 4 0 0,-3-1 6 0,3-2 1 0,-3 4 2 0,3-4 2 0,-3 2-4 0,3 1 1 0,0 2-2 0,-7-3-1 16,7 3-1 109,-1-2 2-63,-1 1-4 32,-3 4-7-94,1-5-4 16,3 5-5-16,-5 5-3 0,-1-5 3 0,-2 4 3 0,1 1 6 0,-3 4 6 0,4-6 4 0,-6 8 4 0,-1-3 4 0,3 1 6 0,0 0 2 0,-2-4-3 0,3 7-4 0,-5-1-4 0,4-3-2 0,2 1-5 0,3 0-46 0,-3-4-94 0,9 4-168 0,-3-6-193 0,-1 8-282 0,5-8-684 0,1 6-80 0,0-4 223 0,3-1 337 0,-3-8 407 15,2-5 440-15</inkml:trace>
  <inkml:trace contextRef="#ctx0" brushRef="#br0" timeOffset="-202786.76">15884 2334 26 0,'-4'17'279'0,"2"-13"243"0,-7 1 221 0,7 0 229 0,2-5-305 0,0 0-208 0,0 0-102 0,0 0-81 0,0 0-89 0,0 0-70 0,0 0-30 0,13 0-11 0,3 4 8 15,1-4 20-15,7 5-2 0,-5-2-14 0,8 2-9 0,-4 4-17 0,8-4-23 0,-2 8-13 0,-2-3-8 0,4 2 0 0,-3-3 16 0,6 5 32 0,-3 0 43 0,6-5 54 0,2-1 50 0,4 1 40 0,7-9 26 0,4 5-5 0,12-10-23 0,8 2-35 0,5-6-41 0,2-5-42 0,9 5-32 0,-1-10-29 0,-2 7-24 0,4-2-11 0,-8 0 0 0,-3 0 3 0,-7 10 12 0,-7-4 10 0,-2 3 11 0,-10 5 1 0,-9 5-33 0,-1-5-41 0,-9 3 0 0,-10 6 0 0,1-4 0 0,-9 4 0 0,4 0 0 0,-7 1 0 0,-1-1 0 0,-1 0 0 0,-2 5 0 0,5-6-119 0,-3 4-142 0,3 2-158 16,-3 0-173-16,5 4-248 0,3-4-520 0,1 3-129 0,-5-6 186 15,-3-8 310 1,-3-12 393 0,-4-18 409 15</inkml:trace>
  <inkml:trace contextRef="#ctx0" brushRef="#br0" timeOffset="-202118.86">20506 2292 57 0,'-19'-4'377'0,"-1"-4"288"0,-1-3 278 0,4 2 276 0,7 1-452 0,2-1-200 0,-1 4-97 0,3 1-86 0,6 4-89 0,0 0-83 0,0 0-73 0,0 0-58 0,0 0-43 0,0 0-19 0,6-5 2 0,5 5 1 0,-1-3 13 0,7 3 18 0,-3 0 16 0,5 3 7 0,1-3 8 0,3 5 12 0,4-5 5 0,0 4 7 0,4 1 5 0,-2-2 10 0,10 8 6 0,-2-11 7 0,11 3 0 0,-3 3-6 0,9-3-1 0,2-3-6 0,-2 5-8 0,6 1-11 0,0-6-49 0,0 0-55 0,-1 3 0 0,6 2 0 0,1-5 0 15,-2 4 0 17,-4-4 0-32,0 0 0 31,-5 5 0 0,-3-5 0 0,-6 0 0 1,-3 0 0-17,0 0 0 1,-9 0 0-16,-1 0 0 16,0 4 0-1,-9-4 0 16,-1 0-37 1,0 5-289-32,2 0-140 0,-3-2-117 0,1 3-149 0,-6-3-205 0,3 8-427 0,1-3 36 0,-8 1 223 0,3-5 321 0,-6-4 356 0,-3-4 329 0</inkml:trace>
  <inkml:trace contextRef="#ctx0" brushRef="#br0" timeOffset="-201163.41">19224 4155 50 0,'17'10'404'0,"-1"-10"330"0,-3 0 288 0,1-10 270 0,-1 6-442 0,3-5-320 0,1 4-129 0,3-4-71 0,-1 1-61 0,8 2-58 0,-2 3-39 0,1-2-21 0,3-1-1 0,4 6 15 16,5 0 9-1,1 0 4 1,-2 6-5 0,11-6-5-1,-5 5-11 1,3-2-14 15,7 3-14-15,1-3-13 15,2-3-13-15,4 11-16-16,0-11-55 15,0 3-32 79,4 2 0-78,0-5 0-16,-2 0 0 0,2 0 0 0,-2 0 0 0,6 0 0 0,-6 0 0 0,6-5 0 0,-6 5 0 0,-2 0 0 0,4 0-103 0,-8 0-182 0,4 5-135 0,-2-1-109 0,-4 1-127 0,-2-1-150 0,-1 9-261 0,1-4-217 0,0 0 96 0,-7 1 260 0,-2-10 319 0,5-10 340 0</inkml:trace>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7:14:17.675"/>
    </inkml:context>
    <inkml:brush xml:id="br0">
      <inkml:brushProperty name="width" value="0.05292" units="cm"/>
      <inkml:brushProperty name="height" value="0.05292" units="cm"/>
      <inkml:brushProperty name="color" value="#FF0000"/>
    </inkml:brush>
  </inkml:definitions>
  <inkml:trace contextRef="#ctx0" brushRef="#br0">13959 4168 130 0,'15'6'647'0,"-5"-6"447"0,-2-6 378 0,3-7 323 0,-3 0-850 0,0 5-460 0,7-3-227 0,1-1-127 0,5 7-74 0,4-1-44 0,10 3-29 16,-2 3-8-16,6 3-1 0,0 3 2 0,5 2 3 0,-3 1 16 0,-2 2 22 0,5-3 26 0,-1 1 27 0,5 0 25 0,1-4 16 0,5-2 7 0,6 3 6 0,6-6 5 0,7 0 0 0,3-9-6 0,11 4-17 0,6-4-28 0,4 0-23 0,4 1-28 0,-5-3-14 0,1 2-16 0,-4 1-4 0,-7 2-6 0,-1 6-1 0,-12-3-4 0,-7 6-16 0,-8-3-56 0,-7 6-68 0,-7 2-104 0,-3 1-115 0,-4 5-109 0,-8 4-96 0,-2 4-125 0,-10 6-220 0,-1-2-321 0,1 6 50 0,-7-1 220 0,2-8 301 0,-7-15 339 0</inkml:trace>
  <inkml:trace contextRef="#ctx0" brushRef="#br0" timeOffset="66589.47">3533 3984 38 0,'-6'-13'303'0,"-1"-9"244"0,1 3 229 0,-2-2 206 0,0 1-408 0,-1 3-217 0,-1 0-133 0,-2-6-110 0,1 9-81 0,-1-4-52 0,-3 5-22 0,-3-5-6 0,-3 8 14 0,-2 1 32 0,-1 0 41 0,-3 0 61 0,-2 4 76 0,-2 2 74 0,-2 3 63 0,6 0 47 63,-2 0 19 171,2 3-8-234,4-3-16 0,7 5-34 0,1-5-35 0,5 0-44 0,10 0-34 0,-6 0-35 16,6 0-30-16,0 0-17 0,0 0-17 0,0 0-9 0,0 0-8 0,0 0-5 0,0 0 0 0,0 0-42 0,0 0-46 0,0 0 0 0,0 0 0 0,0 0 0 0,0 0 0 0,0 0 0 0,0 0 0 0,0 0 0 0,0 0 0 0,0 0 0 0,0 0 0 0,0 0 0 0,0 0 0 0,0 0 0 0,0 0 0 0,6 4 0 0,-6-4 0 0,8 0 0 0,-2 5 0 0,1 0 0 0,-1-5 0 0,4 4 0 0,0 1 0 0,1-5 0 0,1 4 0 0,-2 1 0 0,7 0 0 0,0-1 0 0,-1 1 0 0,1-2 0 0,3 3 0 0,-3-3 0 0,6 2 0 0,-3 0 0 0,7-1 0 0,-4 1 0 15,4-1 0 1,4 1 0 250,-2-5 0-266,4 5 0 0,0-1 0 0,4 1 0 0,2-2 0 0,-1 3 0 0,-1-3 0 0,6 2 0 0,-4 1 0 0,5-3 0 0,-3 2 0 0,5 4 0 15,-3-6 0-15,0 3 0 0,1-1 0 0,5 4 0 0,-5-6 0 0,6 2 0 0,-7 1 0 0,4-3 0 0,-1 2 0 0,1-5 0 0,1 4 0 0,-2-4 0 0,-3 5 0 0,0-5 0 0,1 0 0 0,-5 0 0 0,2 0 0 0,-1 0 0 0,-3 0 0 0,-4-5 0 0,4 5 0 0,-8-4 0 0,2-1 0 0,-2 2 0 0,-4-3 0 0,-2 1 0 0,-7 2 0 47,1-3 0 203,-1 6 0-250,-6-3 0 0,-3 3 0 0,-7 0 0 0,0 0 0 0,0 0 0 0,0 0 0 0,0 0 0 0,0 0 0 0,0 0 0 16,0 0 0-16,0 0 0 0,0 0 0 0,0 0 0 0,0 0 0 0,0 0 0 0,0 0 0 0,0 0 0 0,0 0 0 0,0 0 0 0,0 0 0 0,0 0 0 0,0 0 0 0,0 0 0 0,0 0 0 0,0 0 0 0,0 0 0 0,0 0 0 0,0 0 0 0,0 0 0 0,0 0 0 0,0 0 0 0,0 0 0 0,0 0 0 0,0 0 0 0,0 0 0 0,0 0 0 0,0 0-342 0,0 0-364 0,0 0-269 0,4 3-606 0,-4 3-15 15,0-6 266 17,0 0 364-1,0-9 416 63,2-5 415-48</inkml:trace>
  <inkml:trace contextRef="#ctx0" brushRef="#br0" timeOffset="77166">3522 4718 251 0,'5'9'679'0,"-5"-9"395"0,0 0 380 0,0 0 12 0,0 0-559 0,4-4-302 0,-4 4-201 0,2-10-157 0,-2 10-107 0,4-4-75 0,-4 4-47 0,0 0-23 0,0 0-19 0,0 0-14 0,0 0-1 0,0 0-2 0,0 0-1 0,0 0 8 0,0 0-2 0,0 0 13 0,0 0 3 0,0 0 12 0,0 0 1 0,0 0 18 0,0 0 12 0,2-5 20 0,-2 5 11 0,10-4 16 0,-6 4 2 0,7 0-8 0,-5 0-15 0,4-5-16 0,1 5-12 0,-1-5-14 0,-2 5-10 0,3 0-9 0,3 0 2 0,-6 0 2 0,7 5-1 0,-3-5 2 0,-2 5 1 0,1-1 0 0,3 1-1 0,-1-5 7 0,-1 4 3 0,3 1 5 0,-3 0 4 0,2-5-5 0,-1 4-4 0,1 1 2 16,-1-2-1-16,3 3 3 0,-1-6 13 0,1 3 11 0,1-3 10 0,1 5 8 78,-3 1 0 141,6-6-5-219,-3 0-9 0,3 3-7 0,2 2-9 0,-1-5 1 0,5 0-6 0,0 4-4 0,0-4 3 0,0 0-7 0,0 5-1 0,2-5 1 0,-3 0 4 0,5 0 2 0,-4 0 11 0,2 0 5 0,-2 0 4 15,0 0-4-15,4 0-3 0,-2 0-4 0,2 0-8 0,-2 0 2 0,4 0 3 0,0 0-3 0,2 0 0 0,0-5-5 0,3 5-4 0,-1 0-3 0,-2-4-3 0,2 4 2 0,0 0 2 0,3 0 1 0,-7 0-2 0,4 0 3 0,-4 0 1 0,4 4 4 0,2-4 2 0,-1 0 1 0,-1 5 1 0,2-5-2 0,5 0-1 0,-7 0-11 0,6 0-1 0,-4 0 0 0,5 0 0 0,-1 0 0 0,1 0 0 0,3-5 0 0,-1 5 0 0,1 0 0 0,-1-4 0 0,-3 4 0 0,1 0 0 0,3 0 0 0,-8 0 0 0,5 0 0 0,-1 0 0 0,-6 0 0 297,7 0 0-297,-1 0 0 0,-4 0 0 0,5 0 0 16,-1 0 0-16,-1 0 0 0,-1 0 0 0,0 0 0 0,-1-5 0 0,3 5 0 0,-4 0 0 0,5-3 0 0,-1 3 0 0,0 0 0 0,1 0 0 0,-1-6 0 0,1 1 0 0,-1 5 0 0,-2 0 0 0,-1-3 0 0,3 3 0 0,-4-6 0 0,5 6 0 0,-7-3 0 312,6 3 0-312,-3-5 0 0,-3 5 0 0,2-4 0 0,3 4 0 0,-3 0 0 0,0-5 0 16,2 5 0-16,-1 0 0 0,-1 0 0 0,4-5 0 0,-1 5 0 0,-3 0 0 0,4 0 0 0,-3-4 0 0,3 4 0 0,1 0 0 0,-1 0 0 0,-2 0 0 0,3-5 0 0,-1 5 0 0,1-4 0 0,-1 4 0 0,2-5 0 0,-1 0 0 0,5 5 0 0,-1-4 0 0,-3-1 0 0,3 2 0 16,0 3 0-16,-3-9 0 0,3 9 0 0,-3-10 0 0,-2 6 0 0,7 4 0 0,-2-9 0 0,1 4 0 0,1 2 0 0,4-3 0 15,-5-2 0 266,5-1 0-281,-4 4 0 0,3 0 0 0,-3-4 0 0,2 5 0 16,-7-4 0-16,-2 2 0 0,1 1 0 0,-1 2 0 0,-3-3 0 0,1 3 0 0,-2-8 0 297,0 8 0-281,3-2 0-16,-7 1 0 0,6-1 0 0,-1 2 0 0,-3-3 0 0,0 1 0 0,-2 5 0 0,0-3 0 0,0 3 0 0,-2 0 0 0,5-6 0 0,-5 6 0 0,0 0 0 0,4 0 0 31,-4 0 0 250,4 0 0-281,-4 0 0 0,5 0 0 0,-5 0 0 0,4 0 0 0,-2 0 0 0,-4 0 0 0,6 6 0 0,-8-6 0 0,4 0 0 16,0 0 0-16,2 0 0 0,-1 0 0 0,1 0 0 0,2 0 0 0,0 3 0 31,0-3 0 219,-2 0 0-250,3 0 0 16,1 0 0-16,-2 0 0 0,0 0 0 0,3 0 0 0,-3 0 0 0,2 0 0 0,-2 0 0 0,3 0 0 0,-3 0 0 0,0 0 0 0,2 5 0 0,-6-5 0 0,5 0 0 15,-1 0 0-15,2 0 0 0,-2-5 0 0,0 5 0 0,3 0 0 0,-1 0 0 0,4-3 0 0,-1 3 0 0,1-6 0 0,3 3 0 31,-3 3 0 79,0-5 0-32,-1 5 0-16,1-4 0-46,1 4 0-16,-9-5 0 0,8 5 0 0,-6-5 0 0,3 5 0 0,3-4 0 0,-6 4 0 16,3 0 0-16,1 0 0 0,-6-5 0 0,2 5 0 0,0 0 0 78,-3-4 0 47,-1 4 0-31,0 0 0-94,0 0 0 0,2-5 0 15,-6 5 0-15,4-5 0 0,0 5 0 0,0-4 0 0,-2 4 0 0,-2 0 0 0,-2-5 0 0,0 2 0 78,-2 3 0 47,-3-5 0-93,-1 1 0 30,-2 4 0-62,-3-5 0 0,1 5 0 0,-7-5 0 0,4 5 0 0,-1 0 0 0,-3 0 0 0,0-4 0 0,-3 4 0 0,-7 0 0 0,12 0 0 0,-4 0 0 0,-1 0 0 0,-7 0 0 0,10 0 0 0,-4 0 0 0,-6 0 0 0,6 0 0 0,-6 0 0 0,0 0 0 16,11 0 0-16,-11 0 0 0,0 0 0 0,6-5 0 0,-6 5 0 0,0 0 0 0,0 0 0 0,10 0 0 0,-10 0 0 0,0 0 0 0,0 0 0 0,0 0 0 0,6 0 0 0,-6 0 0 0,0 0 0 0,0 0 0 0,0 0 0 0,0 0 0 0,7 5 0 0,-7-5 0 0,0 0 0 0,0 0 0 0,0 0 0 0,0 0 0 15,0 0 0 32,0 0 0-31,0 0 0 46,0 0 0-46,0 0 0 31,10 0 0-47,-10 0 0 31,0 0 0 0,0 0 0 1,0 0 0-32,0 0 0 0,0 0 0 0,0 0 0 0,0 0 0 0,0 0 0 0,0 0 0 0,0 0 0 0,0 0 0 0,0 0 0 0,0 0 0 0,0 0 0 0,0 0 0 0,0 0 0 0,0 0 0 0,0 0 0 0,0 0 0 0,0 0 0 0,0 0 0 15,0 0 0-15,0 0 0 0,0 0 0 0,0 0 0 0,0 0 0 0,0 0 0 0,0 0 0 0,0 0 0 0,0 0 0 0,0 0 0 0,0 0 0 0,0 0 0 0,0 0 0 0,0 0 0 0,0 0 0 0,0 0 0 0,0 0 0 0,0 0 0 0,0 0 0 0,0 0 0 0,0 0 0 0,0 0 0 0,0 0 0 0,0 0 0 0,0 0 0 0,0 0 0 0,8 0 0 0,-8 0 0 0,8 0 0 0,3 0 0 0,-5 0 0 16,-6 0 0-16,10 0 0 0,1 0 0 0,-5 0 0 0,-6 0 0 0,10 0 0 0,-4 4 0 0,3-4 0 0,-1 0-4 0,-4 5-6 0,2 0 2 0,3-5 4 0,-3 4 4 0,0-4 0 0,0 5 3 0,0-5 1 78,3 3 4-47,-3 2-4 47,0-5 3 32,0 4-7-110,-6-4 0 0,8 0 0 0,-1 5 0 0,-7-5 0 0,0 0 0 0,6 0 0 0,-6 0 0 0,0 0 0 0,0 0 0 0,0 0 0 0,0 0 0 0,0 0 0 0,0 0 0 0,0 0 0 0,0 0 0 0,0 0-11 0,0 0-67 0,0 0-46 15,0 0-66-15,0 0-106 0,0 0-135 0,0 0-114 0,0 0-68 0,0 0-50 0,0 9-22 0,6 0-23 0,0 5-181 0,3 0-37 0,3 0 111 0,2-2 184 0,3-4 228 0,2-8 249 0</inkml:trace>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20T16:52:31.183"/>
    </inkml:context>
    <inkml:brush xml:id="br0">
      <inkml:brushProperty name="width" value="0.05292" units="cm"/>
      <inkml:brushProperty name="height" value="0.05292" units="cm"/>
      <inkml:brushProperty name="color" value="#FF0000"/>
    </inkml:brush>
  </inkml:definitions>
  <inkml:trace contextRef="#ctx0" brushRef="#br0">7456 6868 2081 0,'-6'-14'1238'0,"2"6"-466"0,2-1-238 0,2-5-147 0,0 2-131 16,2-2-95-16,2 0-78 0,2 0-55 0,0 2-28 0,5-2-5 0,-3 5 17 0,0-5 29 0,-4 5 34 0,7 4 29 0,-9-4 16 0,6 6-5 0,-8 3-19 0,0 0-14 0,8 0-26 0,-4 0-12 0,7 0-8 0,-5 3-13 0,4 3-13 0,1-3-5 0,-1 2-1 0,0 1 6 0,-1-3 6 0,1 2 18 0,0-5 17 0,7 4 14 0,-3-4 12 0,3 5 11 0,1-5-1 0,-1 0-12 0,4-5-16 0,1 5-13 0,-1 0-15 16,2-4-12-16,2 4-4 0,-3 0 0 47,1 0-4-47,4 4 3 15,0-4 1-15,2 5-7 31,2 4 1-31,-2-4-6 16,2 4-5-16,2-1-2 16,-2 6 5-1,2-5 2-15,2 0 7 0,0 5 2 0,0-5 2 0,7-1 2 0,1-2 11 0,2 2 12 0,3-4 7 0,2 1 4 0,5-2 1 0,-1 3-5 0,4-1-9 0,2-2-8 0,0 3-12 16,0 2 1-16,2-8-7 16,-4 6-3-16,-2-3-4 46,4 2 2 17,-7-5-3-47,3 4 1-16,4-4 2 0,-2 5-2 0,2-5-1 0,0 0-3 0,0 0-3 15,4 0 0-15,-4 0 0 0,2 4 2 0,4 1 0 0,-2-5-4 0,6 5-2 0,-4-5 3 0,5 3-1 0,-1-3 1 0,0 6 7 0,3-6 1 0,-3 0-2 0,6 0 0 0,1 0 3 0,-3 3 5 0,3-3 5 0,-1 0 4 0,1 5 3 0,-1-5 0 0,5 0 0 31,-5 0-5 16,5 6-5 16,-2-6 1-48,-3 3-6-15,5-3-4 0,-1 5-1 0,1-1-1 0,-3 1 1 0,3-1 4 0,0 1-3 0,1-5 1 0,1 5 5 0,2-1 0 0,-3 1 1 0,5-5-3 0,2 3-1 0,-2-3 3 0,6 0 6 0,4 0-2 0,0 0-1 0,0-3 1 16,3-2-5-16,-3 1-5 0,0 4 1 0,-2-5 8 0,6-4 4 0,-1 4 11 0,1-4 2 0,-2 0 3 0,4 1-4 0,1-1-3 0,3-1-5 31,-1 1-10 79,1-3-9-110,-1 1-1 0,1-1-3 0,1-2-1 0,-7 5-2 0,2-5 2 0,1 0 2 0,-3 2 2 0,-2-2 2 0,4-5-1 0,-1 7 4 0,-3-7-2 0,0-2-3 0,-2 7-3 0,1-9-3 0,-5 6 0 0,-3 3 0 0,-1-6 0 0,-6 3 1 0,-2 0 4 15,-1-1 1-15,-7-1-2 0,-3 1 1 0,-6 5-2 0,-2-5 3 0,-4 1 1 0,-4-3 4 0,-9 3 1 0,3 0 1 16,-9 3-1-16,-6-6 3 16,0 3 0 77,-8 0-3-61,-7-1 1-32,-1 4-2 0,-7-5-10 0,-3 2-10 0,-3-1-16 0,-8-5-7 0,-5 6-3 0,-5-6 3 0,-5 1 13 0,-6-1 17 0,-4-5 11 0,-8 7 11 0,-6-7 11 0,-5 6-1 0,-3-1-1 0,-9 0-3 0,-9 1-7 0,1 1-1 0,-10-2-2 0,-5 0 2 0,-4 1 0 0,-2 4 1 0,-8-5-7 0,-6 4 0 0,-5 2-1 0,-1-1 1 15,-1 4-5-15,-8-3 4 0,-2-2-4 31,-1 1-1 79,-8 4-3-110,1-3 5 0,-2 3-1 0,-6 0-5 0,-3 2-1 0,1-2 7 0,-3 0-1 0,-2 0-1 0,-1 5 6 0,-3-3 2 0,-6 7-7 0,4-4 2 0,-6 0 0 0,2 9-9 0,-4-10 3 0,-2 10 3 0,0 0-6 0,-3 0 3 0,-1 0 5 0,-2 5-8 0,-3 0 3 0,1-1-11 0,-3 1-12 0,3 4-7 0,-5 0-15 15,1 5-15-15,-1-6-8 0,-1 10-29 16,1 1-22-16,3-2 8 16,-1 6-5 62,3 3 11-31,7 2 45-47,7-2 17 0,0 2 10 0,7 4 23 0,-1 4 3 0,0-4 6 0,-4 8 15 0,5 5 1 0,-1-5-2 0,14 9 6 0,9 2-6 0,17 3-12 0,14-6-6 0,10 7-10 0,19-7-13 0,12 3-15 0,11-2-16 0,14-4-8 0,11-5-6 0,5 6-4 0,16-1 4 0,11-5 16 0,11 5 7 0,6-1 18 0,17 1 5 15,14-5 10-15,18 6 12 16,16-10 13 0,17 1 5-1,20-6 23 63,11-8 16-62,18-5-7-16,5-4-10 0,5-6-45 0,-5 1-123 0,3-9-289 0,-1-5-473 16,3 1-473-16,0-4-24 0,4-3 226 0,-7 2 387 0,3-8 426 0,-7-6 280 0</inkml:trace>
  <inkml:trace contextRef="#ctx0" brushRef="#br0" timeOffset="2044.6">19739 7463 6 0,'-17'-9'19'0,"1"9"-4"15,-1-10-18-15,1 6-7 16,-1-1-3-16,-3 2 1 31</inkml:trace>
  <inkml:trace contextRef="#ctx0" brushRef="#br0" timeOffset="2887.27">18840 6928 48 0,'6'-6'325'0,"4"3"251"0,1-7 228 0,-1-3 186 0,2 5-405 0,-1-3-212 0,5 2-111 0,5 6-84 0,0-8-60 0,1 8-47 0,1-2-34 0,4 1-20 0,4 4-10 0,-2 0-4 0,4 0-3 0,0 0-2 0,0 4-3 0,2 1-1 0,-2-2 0 0,2 8 0 0,1-2 1 0,-1-1-1 0,6 6 4 0,2-1 2 0,-3 0 6 0,5 1 11 0,3 0 24 15,1-5 29-15,5 5 23 0,6-5 29 0,4-1 15 16,2-4 14-16,5 6 5 15,1-6 10-15,4 1-5 16,5-5 6-16,2 0-22 0,4 0-27 109,6 0-28-109,2 0-27 0,0 0-25 0,8 0-15 0,-2-5-12 0,5 5-6 0,-3-4-3 0,5-1-12 0,1 0 1 0,1 5 2 0,3-4 8 0,1-1-5 0,0 2 14 0,2 3 13 0,3-5 16 0,1 1 2 0,4 4 13 0,2-5 9 0,5 0 2 0,3 5-11 0,-2-4 0 0,3 4-1 0,1 0-10 0,-4 0-7 0,5 0 11 0,1 0 0 16,-5 4-9-16,3-4 5 0,1 5 6 16,-1-5-8 31,-2 5 10-16,3-1 40 31,-3 1 24-62,-2-2-2 0,5 2 12 0,3-1-5 0,1 1-39 0,-5 0-23 0,7-1-6 0,0 5-13 0,1-4-21 0,-1 0 0 0,4-1-8 0,4 1-14 0,-5 4-7 0,3-6 10 0,2 2-5 0,-4 1 13 0,0-3 19 0,-1 2 5 0,1 4 13 0,-2-9 18 0,0 3 5 0,-3 3-1 0,-1-6 7 0,-1 5-36 0,-3-5-37 0,-5 0 0 0,-2 0 0 0,-4 0 0 0,-2 0 0 16,-8 0 0-16,-2-5 0 0,-7 5 0 31,1-6 0 63,-13 3 0-78,2 3 0-16,-6 0 0 0,-12-5 0 0,-3 5 0 0,-1 0 0 0,-9 0 0 0,-6 0 0 0,-2 0 0 0,-13 5-299 0,3-2-314 0,-5 3-241 0,-10 8-350 0,4-6-365 0,-12 6 153 0,2-1 323 15,-2-3 366-15,-7-7 383 0</inkml:trace>
  <inkml:trace contextRef="#ctx0" brushRef="#br0" timeOffset="4538.42">3713 8224 37 0,'24'14'292'0,"3"-2"215"0,8-7 192 0,-2-5 201 0,5-5-367 0,-1 1-165 0,8-4-64 0,3 2-53 0,1-2-79 0,5-1-73 0,6 0-48 0,0 4-30 0,4 0-12 0,-2-4 20 15,2 5 38-15,2-1 42 0,1 5 45 16,3-5 55 15,-2 2 16-31,0 3-16 31,1 0-25-15,1 0-29-16,2 0-49 16,3 0-32-16,1 0-15 15,3 0-15-15,1 3-14 16,3-3-7-16,4 0-15 0,0 5-7 0,6-5 0 0,-2 0-1 0,2 5-1 0,4-5 0 0,0 4 1 0,2 1 0 0,0-5-2 0,5 4 4 0,3 1-2 0,-1-5 5 0,1 0 19 0,3 0 25 0,-3 0 19 0,7 0 46 0,-1 0 41 16,-1-5 8-16,6 5-13 0,2 0-16 15,-4-4-31 1,8 4-42-1,0 0-32 32,2-5-12 0,10 5-11-31,1-4-12-16,13-1-1 0,3 5 10 0,7-8-3 0,-3 2 5 0,2-2 14 0,-12-1 8 0,-1 0 0 0,-1 0 9 0,-2-1 1 0,-1 6-7 0,-1-4-7 0,0-1 2 0,1 4-10 0,-1-4-4 0,1 4 6 0,-1 1 3 0,2-4-8 0,-3 2 1 0,3 1 1 0,-3 2-10 0,3-6-2 0,-3 4 6 15,1-4-6-15,-5 4-1 0,7-4 9 32,-6 0 6-1,3 4-1 47,1-7 7-78,1 3 2 0,-1-1-12 16,-1 1-11-16,-1 0 2 0,2-5-1 0,3 6-7 0,-7-6 8 0,1 1 0 0,3-1-6 0,1 6-3 0,-1-6 14 0,-5 0-2 0,1 2 7 0,1 1 19 0,-10-1 10 0,7 1 3 0,-5 3 11 0,0-1-3 0,-4 0-5 0,0 1-10 0,3-1-2 0,-10 0-7 0,3 4-3 0,-4-4-7 0,-2 0 6 0,-2-1 6 0,-5 1 3 15,1 6-2-15,-3-6 8 32,-7 4-3 14,-3-4 1 17,0 4-4-63,-8 1-7 0,-2-1-26 0,-7 0-1 0,-5 5 0 0,-3 0 0 0,-6 0 0 0,-2 0 0 16,-8 5 0-16,-6-5 0 0,-3 5 0 0,-3-5 0 0,-7 0 0 0,-4 0-4 0,-4 0-3 0,-4 0 4 0,-3-5-3 0,1 5-6 0,-6-5-14 0,3 5-25 0,-3 0-29 0,-1-4-33 0,-1 4-41 0,-7 0-30 0,2-5-112 0,1 5-181 0,-5-3-178 0,2 3-174 15,0 3-300-15,3 2-180 16,-1-1 164-1,5 1 279 32,-7-5 304 16,8-5 318-63</inkml:trace>
  <inkml:trace contextRef="#ctx0" brushRef="#br0" timeOffset="8406.36">16299 6162 91 0,'11'9'455'0,"3"-13"282"0,3-1 227 0,5-4 206 0,11-8-651 0,7 3-236 0,3 0-101 0,11 0-50 0,10 5-43 0,2 1-43 0,8-1-30 0,3 4-5 0,10 5-7 0,2-4-6 0,10 8-1 0,4 1-2 16,9 0-11-16,4 4-8 0,4 3-5 15,10 2-7 1,4 0-7-16,3 3 7 109,5 3 14-109,9-3 7 0,2 6 10 0,6-1 31 0,5-4 22 0,3-1 36 0,-2-3 54 0,3 0 50 0,1 0 41 0,-1-5 27 0,-1 0 3 0,-4-6-14 0,1 2-11 0,-1 0-31 0,2-5-3 0,-3-5-2 0,-3 0-10 0,-6 2-27 0,-9-11-26 0,-5 0-51 0,-5-9-38 0,-12 5-27 0,0-8-13 0,-12-2-9 16,-7-3 4-16,-8-4 2 0,-8-1 0 15,-6-5 0-15,-15 0 3 16,-6-3-15 15,-9-7-30 16,-15 3-47 0,-3-3-63-47,-13 2-55 0,-5 0-33 0,-13-1-1 0,-4 1 18 0,-9 0 38 0,-9 4 32 0,-7-6 30 0,-6 2 25 0,-11 0 20 0,-3 4 21 0,-13 0 24 0,-2-1 11 0,-8 6 10 0,-7 0 5 0,-5 0 11 0,-14 3 14 0,3 1 13 0,-10 1 11 0,-7-7 17 0,-3 7 15 0,-7-1 17 0,-2 1 20 0,-8 2 28 0,-5-2 36 16,-5 3 8-16,-7 4-6 0,-2 2-26 15,-12 3-41 1,-2 6-50 0,-3-2-29 15,-7 7-33 47,-3-2-6-78,-12 5-4 0,-2 9-6 0,-1 0-5 0,-5 3-7 0,-6 6-40 0,-1 5-78 0,-12 4-53 0,2 9-47 0,-6 10-6 0,2 3 29 0,0 6 62 0,0 2 53 0,14 10 37 0,3 6 25 0,16-1 16 0,20 4 15 0,16 6 1 0,21-7 10 0,16 2-3 0,28 0-14 0,23-10-4 0,21 1-13 0,22-1 2 0,19 1 6 0,21-10 9 16,21 5 16-16,20-4 15 0,18-6 4 15,22-2-4 1,16-2-10 62,20-14-17-47,24 2-38-31,13-11-42 0,20-3-65 16,11-5-69-16,16 0-75 0,9-9-35 0,17 0-50 0,1 0-75 0,13-4-198 0,-5-4-104 0,1 2 61 0,-4-2 154 0,-6-6 204 0,-12-4 222 0</inkml:trace>
  <inkml:trace contextRef="#ctx0" brushRef="#br0" timeOffset="10745.36">15301 11428 81 0,'25'3'417'0,"-1"-3"256"0,12-3 212 0,-5-6 197 0,8-5-608 0,2 5-201 0,5 0-62 0,3 4-32 0,5 0-40 0,4 5-40 0,4 0-34 0,6 5-37 0,0 4-18 0,3 0-13 0,9 5-3 0,1 3-2 0,6 2-5 0,2-1-9 0,4 4-16 0,8 1-19 0,2 0-6 0,3 3-3 15,7-3 8-15,5 4 19 0,4-9 22 141,4 5 13-141,-2-6 6 0,11-3 26 0,-3 3 39 0,4-3 36 0,1-5 45 0,3 0 65 0,1 0 37 0,2 1 15 0,7-1 9 0,3-6-20 0,0 8-58 0,9-3-45 0,-7-4-51 0,2 5-40 0,-4 1-25 0,4-6-2 0,-4 4-18 0,-6-3 0 0,-1-1 6 0,1 1-11 0,-10-10-2 0,-1 5 7 0,-6-4 4 0,-4-4-10 0,-2-1 4 0,0-5-4 16,-4 5-3-16,0-5-21 15,-4-3-14 32,-2 3-21 31,-1-9-35-78,-5 6-36 0,-13-11-12 0,-4 2-2 0,-9-6 16 0,-7 1 32 0,-5-6 39 0,-14 1 28 0,-6-4 28 0,-9 0 10 0,-12-1 1 0,-6 0-11 0,-7-3-29 0,-8-1-32 0,-8-1-39 0,-8 1-29 0,-4-4-15 0,-9 4 3 0,-8-4 10 0,-4 4 17 0,-8 4 26 0,-9 0 22 0,3 0 21 0,-9 7 20 0,-4-3 27 0,-4 6 21 16,-2-1 23-16,-11 1 20 0,-6 8 11 0,-8-5 2 15,-2 6 2 1,-6 1 7 93,-8-2 7-109,-7 4 0 0,-2 1-12 0,-10 1-7 0,-4-2-25 0,-11 1-20 16,-5 4-12-16,-7-3 1 0,-4 3-12 0,-11 0-3 0,3 2 1 0,-13 3-14 0,-2-1-6 0,-2 6-7 0,-6-1-7 0,-4 1-7 0,-5 4 2 0,-1 4-1 0,-5 1 8 0,1 4-2 0,-5 5-19 0,-4 3-2 0,-2 1-5 0,-4 4-12 0,4 10-22 16,3-1-14-16,-3 11-18 0,10-2-21 0,3 5 2 0,16 4 7 0,10 0 22 62,15 2 21 16,18-3 22-78,21 3 17 0,21-7 11 0,19 1-1 0,24-5-14 0,19 2-11 0,16-2-2 0,21 0 8 0,21-3 34 0,12 3 54 0,20-9 56 0,20 1 53 0,18-4 37 0,24-7 13 0,20-2-7 0,18-7-23 0,24-2-38 0,16-1-38 0,13 0-33 0,18 0-54 16,9-4-88-16,7 4-101 0,10-1-109 0,4-2-87 0,5 2-39 0,7-8-18 0,1 0-29 0,4 0-105 16,2-5-185 30,-9 2 22 1,-5-3 133-31,-9-2 192-16,-6-1 217 0</inkml:trace>
  <inkml:trace contextRef="#ctx0" brushRef="#br0" timeOffset="15906.9">26054 11431 59 0,'2'-3'382'0,"4"-3"282"0,-2 3 251 0,3-2 229 0,-3-4-504 0,0 0-242 0,-2 0-93 0,4-1-57 0,2 1-42 0,-1 6-21 0,3-2-31 0,0-4-35 0,3 4-26 0,3 1-17 0,1-1-17 0,3 5-5 0,3-4-11 0,0 4-11 0,2 4-12 0,2 1-13 0,-3-1-13 0,3 1-6 0,-2 4-12 0,2-4-14 0,-2 3-13 0,0 1-8 0,1 0 2 16,1 0 12-16,-4 1 22 15,4-1 29-15,0-6 44 16,2 3 42-16,2 2 51 16,2-2 81 77,2-6 73-93,6 3 11 0,-1 2-14 0,7-1-37 0,3 1-77 0,-1-5-79 0,9 3-31 0,-2-3 0 0,0 6-6 0,4-6 5 0,4 5 3 0,0-5-1 0,-2 3-8 0,2 3-7 0,2-3-7 0,0 2-9 0,3 4-14 0,-3-4-4 0,-2 4-2 0,2-5-7 0,-4 6-2 0,2-7-2 0,2 6 1 0,-2-4 2 0,0 1-8 16,-2-3-4-16,2 2 0 0,3-5 0 31,-1 4 0 32,4 1 0-16,-2-5 0-47,0 4 0 0,1 1 0 0,-7-5 0 0,6 9 0 0,-6-9 0 0,-2 5 0 0,0-2 0 0,-2 2 0 0,-7-5 0 0,1 4 0 0,-9-4 0 0,1 5 0 0,-9-5 0 0,-2 0 0 0,2 0 0 0,-10 5-32 0,-4-5-100 0,-1 0-55 0,-7-5-72 0,-3 5-128 0,-4 0-97 0,3-5-120 0,-7 5-113 0,-4-4-171 0,2 4-314 0,-5 0 27 15,5 0 209-15,5 0 277 0,-5-8 312 0,0 3 286 16</inkml:trace>
  <inkml:trace contextRef="#ctx0" brushRef="#br0" timeOffset="19408.88">3886 12772 10 0,'27'9'248'0,"-4"1"254"0,-3-10 204 0,-5 0 178 16,-3-5-255-1,5 5-304 1,-1-5-135-16,1 2-61 31,6 3-41 1,1 0-39-32,3 0-26 15,0 3-17-15,2-3-7 16,4 5-1-16,0 0-1 0,5-1 8 0,-5-4 9 0,4 5 13 0,0-5 20 0,-2 4 29 15,7 1 22-15,-3-5 23 0,0 0 7 0,4 0-7 0,1 0-5 0,-1 0-11 0,5-5-23 0,-3 1-7 0,3-1-12 0,-1 5-20 0,3-9-14 0,0 4-5 0,-1 2-6 0,5-6-12 16,2 4-1-16,-2 1-9 0,3-1-3 16,-1 5-2 62,0-5 4-31,-2 5 5-47,6-4 9 0,-7 4 3 0,7 0 5 0,0 0 7 0,-2 0-3 15,2 0-5-15,0 0 2 0,0 0 1 0,2-5 4 0,2 5 2 0,-4-4-2 0,6 4 0 0,0-5-1 0,-1 5 0 0,1 0 6 0,-2-5 14 0,2 1 2 0,0 4 2 0,2-5 1 0,-2 2-3 0,1 3-7 0,-1-6 2 0,2 3 2 0,-2-2-6 0,6 0 1 0,-1 1-1 0,-1 4 1 0,-4-9-6 16,4 9 5 0,1-5-1 46,-1 5-6 1,-4-3-11-63,4 3-4 0,-3 0-4 0,3 0 1 0,-4 3 7 0,-2-3 8 0,2 0-12 0,4 0-6 0,1 0-6 15,-1 0-6-15,7 0-2 0,-3 0 15 0,-2 5 3 0,9-5-2 0,-3 0-2 0,3 0 0 0,2 0 0 0,4 0 0 0,-7-5-7 0,3 5 0 0,-7-3-5 0,-1 3-1 0,-9-6 0 0,0 6 9 0,-2 0-2 0,0 0-3 0,-4 0-1 0,2 0 0 31,-2 0-4 63,0 0 5-78,-2 0 3-16,2 0 3 0,-4 6 2 0,8-6-5 0,-4 3-2 0,0-3-1 0,0 5 1 0,0-5-3 0,0 0 5 0,-1 4-1 0,1-4 6 0,0 0-9 0,0 5 2 0,0-5 2 0,0 0 2 0,0 0-3 0,0 0 5 0,0 0 2 0,4 0-3 0,0 0-7 0,-2-5 2 0,2 5 1 0,-2 0 0 0,7-4 0 0,-7 4 9 0,6 0 3 15,-2-5 2-15,0 5 5 16,0-3 1 109,4 3 2-125,-3-6-4 0,3 6-2 0,-2-5 5 0,0 2-6 0,3 3-4 0,3 0-3 0,-2-6 6 0,-1 3-4 0,3 3 4 0,-2-5 7 0,3 5-8 0,-3-6-10 0,1 3-3 0,1-2 2 0,-2 1 3 0,-1 4 14 0,3-5 6 0,-2 5 11 0,-1-3 3 0,-1-3-3 0,2 6-9 0,3-5-2 0,-5 5-3 0,0 0-16 0,1-3-7 0,1 3 2 16,-2 0-1-16,3 0-1 0,-3 0 5 15,4 0-1-15,-1 0-6 16,1 0 1 15,-2 0-2 47,5 0 3-78,-1-6 5 0,-1 6 4 0,-3-3-6 0,5 3-5 0,-7 0-5 0,4-5 1 0,-1 5 5 0,-3 0 13 0,0 0 19 0,-4 0 3 0,5 0 1 0,-5 0-5 0,4 0-11 0,0 0-4 0,-4 5-5 0,5-5-1 0,-5 0-4 0,4 0-2 16,-4 0-5-16,5 0 0 0,-1 0 2 0,-4 0 5 0,4 0-1 0,-1 0-1 0,-7 0-3 0,4 0-2 31,-2 0 3 0,2 3 14 32,2-3 10-47,-2 0 10-16,0 0-5 0,1 6-2 0,1-6-8 0,-6 0-10 0,4 0 0 0,-2 0-1 0,2 0-2 0,2 0-6 0,-6 0 0 0,5 0-7 0,-3 0 4 0,2 0 0 0,-2 0 10 0,-4-6-1 0,6 6 1 0,-6 0-5 0,0 0-2 0,0-3 1 0,0 3 0 0,0 0 2 0,4 0 6 0,-4 0-1 15,0 0 1-15,0 0-5 16,0 0-3-1,0 0 1 17,4 0 2 15,-2 0-8-32,2-5 5-15,-4 5 8 16,4 0-11-16,-2 0-3 0,-2-4 3 0,4-1 2 0,-4 5 0 0,6 0 12 0,-6-5 0 0,4 1 3 0,-4 4-3 0,0 0-4 0,0 0-7 0,4 0 2 0,-2 0-5 0,-2-5 7 0,4 5 0 0,-4 0 5 0,0 0-5 0,0-4 2 0,0 4 3 0,4-5 1 0,-2 5 2 0,-2 0 6 31,0-5-1 0,0 5-4 47,4-3-5-78,-4 3-3 0,0 0-1 0,-1-6-5 0,1 6 3 0,5-3 0 0,-6 3 4 0,6 0-7 0,-6-5 2 0,1 5 3 0,0 0-5 0,0-4-1 0,0-1 7 0,2 5 0 0,-2-5-11 0,0 5-2 0,0-4 0 0,0 4 0 0,0-5-2 0,0 5 8 0,0-4 6 0,4 4-2 0,-4-5 3 0,0 5-3 0,-2 0-5 16,2 0 4-16,-4-5 1 16,-1 5-5 62,5 0 2-31,0-4 6-32,-2 4-3-15,-2 0-5 0,4 0-2 0,0 0 3 0,0 0-4 0,0 0 3 0,0 0 3 0,0-5 9 0,2 5-1 0,-2 0-4 0,-5 5-2 0,1-5-3 0,4 0-7 0,-2 0-2 0,-2 0 7 0,4 0 2 0,-6 0 1 0,1 0 0 0,3 0-3 0,-2 0-1 0,-2 4 1 0,2-4 1 0,-3 0 2 0,5 0 4 0,-4 0 0 0,2 5-2 0,-3-5 2 16,1 0-3 0,-2 0 1-1,0 0-3 32,-1 5 3 16,-1-5 0-63,4 4 1 0,-5-4 1 0,5 5-4 0,-4-5 3 0,1 4-5 0,-1 1-1 0,-1-5 5 0,1 0-1 0,0 5-1 0,1-5 4 0,-1 4-1 0,0-4-1 0,-3 0 0 0,-1 5-2 0,3-5-5 0,-5 3-1 0,5-3-2 0,-5 6-1 0,7-6 5 0,-5 3 4 0,1-3 1 0,-1 5 3 0,6-5 7 0,-7 5-6 15,-2-1-4-15,7-4 0 0,-2 5-1 16,-3-1-4-1,7 1 6 32,-7-5 3 16,5 5 0-63,1-1 2 0,-1-4 3 0,0 5-1 0,-1-5-2 0,1 3 4 0,0 3-2 0,-3-6 0 0,3 3 0 0,-1-3 2 0,3 5-4 0,-2 1 7 15,-1-3-1-15,1-3-2 0,-1 5 2 0,3-1-2 0,-6 1-6 0,3-5 1 0,5 3 2 0,-4 3-1 0,3-6 2 0,1 5 4 0,-4-5-9 0,3 3-2 0,-3-3-3 0,4 6 0 0,-5-6 0 16,9 0 6-16,-6 0 0 16,2 0 1-1,4 0-1 48,-7 0-3-16,9 3-5-47,-6-3 7 0,6 0 5 0,0 0 3 0,-2 0 3 0,2 0 5 0,0 0-1 0,0 0-7 0,-5 0-1 0,5 0-3 0,0 0-2 0,0 0 0 0,0 0-1 0,4 0-2 0,-2 0-1 0,0 0-3 0,0 5-3 0,4-5 3 0,3 0 8 0,-3 0-2 0,0 0 10 0,4 0 3 0,-4 0-5 0,5-5 0 15,-5 5 2-15,4 0-6 0,4 0 2 16,-3 0 1-16,5 0 0 16,-5 0-2 77,1 5 5-77,-2-5 8-16,2 0 4 0,3 0 4 0,-3 0 2 16,3 0-6-16,-5 6-10 0,2-6-9 0,-6 3-3 0,5-3-6 0,-5 5 5 0,-2-5 0 0,-4 4 1 0,4-4 5 0,-4 5-1 0,-4-5 7 0,2 0 3 0,-9-5 1 0,-3 5-3 0,-3-4-3 0,-2-1-6 0,-5 2-10 0,-1-3-26 0,-6 1-27 0,2 2-32 0,-4-3-43 0,-9 3-47 15,5-2-43-15,-2 5-53 0,-1 0-61 31,-3 0-76 32,-1 0-104-47,1 5-87 15,-5-2-61-31,3 3-72 0,-3 8-105 0,5-2-81 0,-7 2 104 0,0 3 177 0,5-3 212 0,-9 0 221 0</inkml:trace>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20T16:53:33.572"/>
    </inkml:context>
    <inkml:brush xml:id="br0">
      <inkml:brushProperty name="width" value="0.05292" units="cm"/>
      <inkml:brushProperty name="height" value="0.05292" units="cm"/>
      <inkml:brushProperty name="color" value="#FF0000"/>
    </inkml:brush>
  </inkml:definitions>
  <inkml:trace contextRef="#ctx0" brushRef="#br0">25320 6404 40 0,'10'0'323'0,"1"6"263"0,1-6 240 0,-1 0 222 0,1 0-396 0,-2-6-206 0,7 6-94 0,-3 0-50 0,-1-3-38 0,1 3-43 0,3 0-49 0,-5-5-42 0,5 5-45 0,-1-4-34 0,1 4-23 0,-1 0-18 0,1 0-14 0,3 0-4 0,-3 0-1 0,0 0 3 0,-1 0 8 0,1 0 15 0,3 0 12 15,1 4 12 1,-4 1 7-16,1-5-2 15,3 0-3 1,-1 3-3 62,-1-3 0-78,6 6 0 16,-2-6 6-16,-1 0 9 0,5 5 8 0,0-5 5 0,0 0 3 0,0 0-4 0,2 0-4 0,2 3-12 0,-2-3-1 0,6 0 1 0,-2 6 11 0,-4-6 4 0,-2 0 3 0,6 3 1 0,-2 2 1 0,-2-5-6 0,2 6 0 0,-2-6 3 0,-2 3 2 0,4 2-6 0,-2-1-7 0,2 1-7 0,-3-5-6 0,6 9-13 0,-1-9-8 0,2 5-1 15,-6-5-5-15,4 3-12 0,0-3-2 16,0 6-2 31,4-6-1 31,-4 0 2-78,0 0 3 0,4 0 7 0,-3-6 1 0,3 6 2 0,-4-3 2 0,8 3-3 0,-6-5-2 0,7 5-2 0,-7-5-1 0,2 1 1 0,2 4 3 0,-1-5 5 0,3 1 1 0,-6-1 4 0,6 2 2 0,-1-3-2 0,-1 6-4 0,4-5-4 0,1 2-3 0,-1-3-2 0,5 3 5 0,-5-2 5 0,0-1 8 0,3 3 13 16,-3-6-1-16,1 4 0 0,3 2-6 0,-1-3-10 0,5 1-12 15,-7 2-5-15,1-6-7 16,3 4-1 46,-5 1 8 1,1-1 2-63,-1-4 6 0,1 4 8 0,-5 1 6 0,0-1 4 0,2 0-5 0,-1 2-4 0,-1-3-3 0,2 6-3 0,-6-3-8 0,3 3 4 0,1-5-4 0,-2 5 1 0,0 0-5 0,1 0 0 0,-3 0 2 0,2 0-8 0,-4 0 0 0,0 0 0 0,-2-4 0 0,-2 4 0 0,-2 0 0 0,0 0 0 0,-2 0 0 0,-7 0 0 0,-1 0 0 0,-1 0 0 0,-1 0 0 0,-3 0 0 16,-2 0 0-16,1 0 0 15,-5 0 0 1,0 0 0 93,5 0 0-109,-5 0 0 0,-2 0 0 0,0 0 0 0,-2 0 0 0,4 0 0 0,-2 0 0 0,-4 0 0 0,5 0 0 0,-3 0 0 16,-2 0 0-16,0 0 0 0,0 0 0 0,0 0 0 0,0 0 0 0,0 0 0 0,0 0 0 0,0 0 0 0,0 0 0 0,0 0 0 0,0 0 0 0,0 0 0 0,0 0 0 0,0 0 0 0,0 0 0 0,0 0 0 0,0 0 0 0,0 0 0 0,0 0 0 0,4 0 0 0,-4 4 0 15,0-4 0-15,4 0 0 0,-4 0 0 32,0 0 0-1,0 5 0 0,0-5 0 16,0 0 0-47,0 0 0 0,0 0 0 0,0 0 0 0,2 0 0 0,-2 0 0 0,0 0 0 0,0 0 0 0,0 0 0 0,0 0 0 0,0 0 0 0,0 0 0 0,4 0 0 0,-4 0 0 0,0 0 0 0,2 0 0 0,-2 0 0 0,0 0 0 0,4 0 0 0,0 0 0 0,-4 0 0 0,0 0 0 0,2 0 0 0,-2 0 0 0,5 0 0 0,-3 0 0 16,6 0 0-16,-6 0 0 15,6 3 0 1,-2-3 0 62,5 0 0-62,-3 0 0-16,2 0 0 0,5 0 0 15,-3 0 0-15,5 6 0 0,-1-6 0 0,1 0 0 0,4 0 0 0,-1 3 0 0,-1-3 0 0,6 5 0 0,-7 0 0 0,3-5 0 0,0 4 0 0,-5 1 0 0,1-5 0 0,-5 4 0 0,5-4 0 0,-7 5 0 0,4-5 0 0,-7 0 0 0,3 5 0 0,-4-5 0 0,0 0 0 0,1 0 0 16,1 0 0-16,-6 4 0 0,2-4 0 0,-2 0 0 0,2 0 0 0,0 0-32 16,-4 0-253-1,0 0-84 32,2 0-105-16,-2 5-153 1,0-10-208-32,0 10-452 0,0-5-44 0,5 0 166 0,-3-5 267 0,2 1 326 0,0-10 360 0,-4-5 132 0</inkml:trace>
  <inkml:trace contextRef="#ctx0" brushRef="#br0" timeOffset="5057.91">3183 7210 31 0,'0'0'267'0,"0"0"202"0,0 0 167 0,-4-3 151 0,4 3-385 0,-2-9-188 0,2 9-99 0,0 0-63 0,0 0-47 0,0 0-31 0,6 0-13 0,1-5 7 0,-1 5 11 0,4 0 9 0,0 5 8 0,1-5 6 0,1 0 11 0,-1 0 10 0,-1 0 9 0,0 0 2 0,3 4 1 0,-3-4-7 0,6 0-9 0,-5 5-5 0,5-5-1 0,1 3-1 16,-1 2 0-16,1-5-2 0,4 4 2 0,-1 6-2 15,-1-6-2 1,2 1 2 0,5 4 7 30,-3-4 9-46,4-1 13 16,0 1 7-16,0 4 1 16,2-6-4-1,2 2-9-15,-2 0-9 0,2 4-1 16,-2-5 2-16,2 1 6 0,-2-2 8 0,6 3 3 0,-6-1 0 0,4-2 0 0,0 3-6 0,4-6-6 0,0 3-6 0,2 2 2 0,-1-5-6 0,5 0-2 0,1 0-4 0,1 0-1 0,-2 0-4 0,5-5-3 0,-1 2 2 0,-1-3 1 0,-3 3-1 16,7 3 4-16,-2-5-2 0,-3-1-1 15,7 6 0 1,-7-3 1 46,3 3-4-15,-3-5 6-47,-1 5 2 0,3 0 2 0,-3 0-1 0,1 0 5 0,-2 0-8 0,5 0 1 0,0 0-1 0,-3-4 0 0,5 4 1 0,-3 0 2 0,3-5-1 0,-1 1 1 0,5-1-4 0,-4-3 2 0,-1 2-2 0,5 3 0 0,0-6 1 0,-5 4 2 0,1-4 6 0,2 0 7 0,-7 4 6 0,5 0 2 0,-7-4-1 0,5 6-6 16,-3-2-11-16,-1 5-11 15,3-4-4 17,-3 4-7-1,-1 0-2 31,0 0 2-62,3 0 2 0,-3 0 3 0,1 0 0 0,-1 0 3 0,1 0 0 0,-1 0-3 0,4 0-2 0,-1 0-4 0,-3 0-1 0,1 0-2 0,-1 0 5 0,1 0-1 0,-1 4 3 0,-2-4 1 0,-1 5 1 0,3-5 2 0,-4 3-5 0,5-3 1 0,-3 5-3 0,-2-1 0 0,1-4-4 0,3 5 3 0,-2 0 2 0,-1-1 0 16,-1 1 3-16,-2-1 2 0,7 1 1 16,-5 0 0-16,4-1-1 31,1 1 2 78,-3-2-3-109,4 3-1 0,-1-3-1 0,-1 2 1 0,5 0 0 0,-3-5 0 0,3 4 5 0,1 1-1 0,1-5-8 0,8 4-9 0,-2 1-1 0,0-5-3 0,6 0 0 0,0 0 9 0,-2 0 10 0,4-5-2 0,-2 5-2 0,2 0 0 0,2-4-2 0,2 4 0 16,-2 0 4-16,0 0 1 0,1 0 5 0,1 0-4 0,-2 0-1 0,-4 0 1 0,0 0-4 16,-2 0 1-1,-4 0 4 95,4 0 0-110,-5-5 2 0,5 5-1 0,0 0-5 0,-2 0-2 0,-2 0 1 0,2 0-4 0,-2 0 4 0,-3 0 5 0,3 0 1 0,2 0-2 0,-2 5-1 15,4-5-2-15,-2 0 0 0,-2 0-3 0,-1 0 2 0,3 0 4 0,-2 0 1 0,-2 0-2 0,2 4 0 0,2-4 0 0,-3 0 0 0,-1 0 1 0,2 5 2 0,-2-5 3 0,4 0 2 0,-3 0 1 0,3 0-5 0,-2 0 0 16,4 0 0-16,-4 0 1 0,4 0 3 31,-7 0 10 78,5 0 10-109,-2-5 7 0,0 5 4 0,2-4-2 0,-2 4 1 0,-3-5-6 0,3 5-7 0,2-4-1 0,-2-1 0 0,-2 5-1 0,4-5-2 0,-3 2 0 0,-1 3-10 0,0 0 0 0,2-6-6 0,-7 6-1 0,5-3 1 0,0 3 4 0,-5-5-2 0,1 5 2 16,4-4-4-16,-5 4-1 0,5 0-2 0,0-5 2 0,0 5-2 0,-3 0 4 0,3-5-1 0,0 1-1 0,-5 4-2 0,9 0-6 16,-8-5-2-1,4 5 0 95,-5-4 0-110,3 4 2 0,-5 0 0 15,7-5 1-15,-4 5 1 0,-1-5 0 0,1 5-2 0,2 0 1 0,-3-4-3 0,1 4 1 0,0 0-1 0,-3 0 1 0,3 0 3 0,-3-5 1 0,3 5 3 0,-5 0 0 0,5 0-4 0,2-3 0 0,-1 3-2 0,-3 0 1 0,1 0-2 0,1-5 4 16,2 5 0-16,-3-4 2 0,1 4 1 0,0 0 1 0,3 0-3 0,-3 0-2 0,4 0-3 0,-5 0 1 0,5 0 2 0,-4 0 4 31,3 0 3 79,1 0 4-110,0 0 1 0,-5 0-3 0,1 4 1 0,0-4-3 0,-1 5 0 0,5-5 1 0,-6 3 2 0,1-3 0 0,1 5 4 0,-3-5 1 0,-1 4-1 0,3 1-3 15,-1 0-3-15,2-1-6 0,-1 1 0 0,3-1-3 0,-3 1 3 0,5 0 1 0,-4-5 0 0,4 4 0 0,-3 1-1 0,3-2-1 0,4 3 0 0,-2-3-1 0,0 2 1 0,1 0 3 0,-1-5 2 0,2 9 4 31,-2-9-3 16,0 4-1 0,4 1-2-31,-2-5-1-16,-3 3-3 0,5-3 5 0,0 0 1 0,0 6 4 0,0-6-3 0,4 5-1 0,-4-5-1 0,6 0 0 0,-2 0-1 0,3 0 6 0,-1 0 2 0,-2 0 1 0,2 0-5 0,4 0-3 0,-4-5-3 0,3 5-2 0,1 0 1 0,-8 0 3 0,4-6-1 0,2 6-1 0,-2 0-1 0,1 0 2 0,-1-3 0 0,4 3 10 15,-2 0 12 1,-2 0 14 47,0-5 9-17,-1 5 9-46,1-4 5 0,0 4 0 0,0 0-2 0,2 0-6 0,-2-5-10 0,0 1-11 0,-1 4-8 0,-3 0-7 0,2 0-5 0,2-5 0 0,-2 5-2 0,0-5 0 0,-2 5-5 0,-2-3-4 0,0 3-5 0,4-6-1 0,-4 3 1 0,0 3-1 0,0-5 1 0,0 1 2 16,-4-1-3-16,1 5-2 0,-1-5 2 0,-2 1 2 0,4-1 1 0,-2 1 3 16,0-1 2 46,-3 0 1-15,1 1-3-31,0 4-4-16,-1-5-3 0,-3 2-1 0,4-2-1 0,-5 5 3 0,5-4 2 0,-8 4 2 0,7-5 4 0,-3 5-3 0,0 0-3 0,-3 0 0 0,-1-5-1 0,1 5-1 0,3-4 2 0,-7 4 2 0,5 0 4 0,-3 0-2 0,-1 0 2 0,-3-5-2 0,2 5 2 0,-7-4-2 0,1 4-1 0,2 0-3 0,-2 0 3 0,-4-5-1 15,5 5 1-15,-1-3 0 16,0 3 1 0,-4 0-1 15,0 0-1 16,2-6 0-32,0 6-1-15,-2 0 4 0,1 0-4 0,-1 0 0 0,-2 0-5 0,2 0 3 0,2 0-2 0,-2 0 2 0,2 0 1 0,-2 0 3 0,2 0-1 0,2-5 1 0,-3 5-2 0,3 0 1 0,2 0 1 0,-4 5 0 0,0-5-1 0,-2 0-1 16,5 0 0-16,-7 0-2 0,-2 0 1 0,4 6 2 0,-2-6-1 0,-2 0 6 16,2 3 0-16,-3-3-1 31,6 5 0 0,-8-5-1 32,10 0 1-63,-12 0-2 0,12 4 1 0,-12-4-5 0,11 5 2 0,-10-5-2 0,10 0 0 0,-8 4 2 0,6-4 1 0,-4 5 1 0,2-5 3 0,-2 0 0 0,2 5 0 0,-2-5-2 0,2 0 0 0,-2 0-2 0,-2 0 4 0,4 4-1 0,-4-4-2 0,-9 0 3 0,5 0 5 0,-2 0 11 0,-5 0 19 0,1 0 11 15,0 0 11-15,-3 0 2 16,-2-4-8 31,-1 4-20-32,3 0-10 17,-6 0-15-1,3 0-10-31,-1 0 0 0,5 0-4 0,-7 0-4 0,2 0 2 0,-4 0-1 0,5 0-1 0,-1 0 2 0,5 0 4 0,-7 0 0 0,2 0 0 0,0 0-1 0,3 0 0 0,-3 0 1 0,-2 0 0 0,1 0 5 0,1 0-2 0,-4 0 2 0,5 0 1 0,-3 0-1 0,0 0-5 0,0 0 2 0,1 0-2 0,-1 0-1 0,0 0 2 15,3 0 2-15,-3 0 2 0,-8 0 1 16,8 4 0 0,0-4 1-1,-8 0 2 79,9 0 4-94,-1 0 1 0,-8 0 0 0,10 0-1 16,-10 0-6-16,9 0-4 0,-9 0-3 0,0 0-5 0,8 0 0 0,-8 0 2 0,0 0-1 0,8 0 2 0,-8 0 0 0,0 0 2 0,8 0-1 0,-8 0 6 0,0 0-1 0,0 0 2 0,0 0 3 0,0 0 1 0,0 0 0 0,7 0 2 0,-7 0 2 0,0 0-5 0,0 0-1 0,6 0-4 0,-6 0-5 15,0 0-5-15,10 0-3 0,-10 0-1 16,0 0-1 0,6 0 0 30,-6 0 0 17,11 5 1-63,-11-5-2 0,0 0-5 0,6 0-2 0,-6 0-2 0,0 0-2 0,6 0-2 0,-6 0-1 0,0 0-7 0,8 0-6 0,-8 0-7 0,11 3-12 0,-11-3-7 0,2 0 2 0,-2 0 6 0,0 0 12 0,10 5 15 0,-10-5 17 0,0 0 12 0,0 0 3 0,0 0 2 0,6 0-2 0,-6 0 1 0,0 0-2 0,6 0 1 16,-6 0-4-16,0 0-3 0,9 4-1 15,-9-4 1-15,6 0 3 16,-6 0 1 31,6 0 2-16,-6 0 0 16,6 10 3-47,-2-10 3 0,-4 0 3 0,7 4 2 0,-3 1 3 0,-2-5-1 0,-2 0 1 0,10 4 1 0,-4 1 5 0,5 0-1 0,-5-5 5 0,4 0 0 0,5 0 0 0,-3 4-4 0,5-4-4 0,-1 0-4 0,9 0-5 0,-6 0-3 0,5-4-2 0,-1 4 1 0,0 0-1 0,8 0 0 0,-2 0-2 0,2-5 1 0,2 5-1 0,4 0-2 15,-4 0-1-15,2-5-1 0,7 5 1 16,-3 0 1 0,4 0 5-1,1 0 2 17,-1 0 0 14,5 0-2-30,-5 0 1-16,3 0-2 0,1 0-4 0,-1 0-2 0,3 0 0 0,-1 0 0 0,-1 0 3 16,3-4 5-16,0 4 2 0,-1 0 2 0,1 0-2 0,1-5-1 0,-5 1-1 0,1 4 6 0,-1-5 9 0,4 5 5 0,-7-5 4 0,9 5 8 0,-7 0-9 0,3 0-7 0,-3-4-10 0,7 4-7 0,-9 0-5 0,3 0-4 0,-3 0 2 15,7 4 2-15,-3-4 3 0,-1 0 2 16,5 0 2 0,-5 0-2 46,4 0 0-15,1 0-1-47,-1 5-5 0,-1-5 0 0,1 0 1 0,0 0 2 0,3 0 1 0,5 0 4 0,-6 0 0 0,2-5-1 0,6 5-2 0,-2 0-5 0,-7 0 0 0,9 0-1 0,-2 0 3 0,2-4 1 0,0 4 9 0,0 0-1 0,4-5-1 0,-4 5-2 0,2-3 2 0,-2 3-4 0,6-5 5 0,-2 1 6 0,2-1 20 0,4 5 13 16,-3-5 6-16,1 1 10 0,2-1 0 15,-2 1-7-15,3 4-9 16,3-5-6 15,-2 2-9 16,-1 3-15-16,3 0-6-15,-2-6-6-16,3 6-1 0,1 0-2 0,-3 0 6 0,1-5-4 0,-6 2-2 0,3 3 2 0,-1-6 1 0,4 3 1 0,-8-2 6 0,1 0-1 0,-1 1-7 0,2-1-2 0,-8 1-2 0,2-1-2 0,-2-4 2 0,0 4 2 0,0 2-2 0,-6-3-1 0,3 3-6 0,-7-2-19 15,-5 5-24-15,3-6-44 0,-5 6-56 0,-3 0-85 0,1 0-86 0,-6 0-90 0,-2 0-88 16,-6 6-106 0,4 2-141 15,-4 1-155 0,-4 5 71 0,-3-5 177-15,-1-4 220-16,-2-1 227 0</inkml:trace>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20T16:54:46.611"/>
    </inkml:context>
    <inkml:brush xml:id="br0">
      <inkml:brushProperty name="width" value="0.05292" units="cm"/>
      <inkml:brushProperty name="height" value="0.05292" units="cm"/>
      <inkml:brushProperty name="color" value="#FF0000"/>
    </inkml:brush>
  </inkml:definitions>
  <inkml:trace contextRef="#ctx0" brushRef="#br0">21496 7854 24 0,'4'5'297'0,"2"-5"260"0,1-5 208 0,7 1 184 0,5-4-346 0,1 2-274 0,7-2-94 0,6 2-21 0,0 3-18 0,4 3-27 0,3-5-43 0,3 5-37 0,1 0-34 0,3 0-10 0,-1 0 2 0,7 5 12 0,-3-5 13 0,10 0 3 16,2 0-7-16,-2 0-15 16,6 0-15-16,0 0-10 15,4 0 6-15,3 3 24 16,3 3 31-16,9-6 37 0,-2 8 40 15,8-8 27 1,2 9 4-16,4-4 2 0,2-1-14 16,4 1-21 31,5 4-21-47,1-4-12 0,5-5-31 0,-2 4-9 0,6 1-12 0,2-5-1 0,4 0-24 0,-3 0 4 0,10 0-5 0,3 0 0 0,-6-5-12 0,11 1 11 0,-1-1 15 0,-1 5 2 0,3-5 2 0,5 1 16 0,-7 4-7 0,3-5-8 15,-5 5-4-15,1-4-10 0,-3 4-22 16,-4 4-11-16,-8-4-13 15,-8 5-9 95,-4-1-13-95,-7 1-4-15,-12 0-8 0,-8 4-26 0,-3-6-38 0,-9 6-41 0,-9 1-54 0,-2-1-83 0,-3 5-70 0,-7-5-161 0,-2 8-165 0,-13-8-203 0,-2 10-407 0,-2-7-42 0,-8 8 237 0,-1-8 307 0,-7-7 332 0,-5-2 321 0</inkml:trace>
  <inkml:trace contextRef="#ctx0" brushRef="#br0" timeOffset="1984.05">3642 9010 69 0,'-6'5'286'0,"-4"1"185"0,4-3 188 0,-5-3 46 0,11 0-265 0,0 0-167 0,0 0-100 0,0 0-88 0,0 0-56 0,11 0-17 0,3 0 26 0,5-9 19 0,1 9 16 0,3-8 2 15,8 2-6-15,-2-2-10 0,4 3-12 16,4-4-14 0,0 0-12-16,3 6-11 0,1-3-2 15,-2-2 0-15,5 8 0 16,5-6-3-16,1 6-4 0,0 0-3 31,3 0-1-15,5 0 1-1,-2 0 3 1,4 0 5-16,4 0 2 0,-2-3 2 0,8 3 12 0,-1 0 20 0,-1-5 19 0,2-1 15 0,7 3 20 0,-3-2 7 0,2-4 2 0,1 0 3 0,4 4 9 0,-3-4 4 0,3 1 4 0,-1 4-14 16,1-1-15-16,-3-4-25 0,3 9-24 0,0-5-17 15,-3 1-9-15,3 4-9 16,2 0-3 31,1 0-9 0,-1 0-3-16,0 0-2-31,-3 4 8 0,3-4-3 0,4 5-3 0,-7-1 2 0,3 1 2 0,-2-5 3 0,-1 5 17 0,-1-1 15 0,2 1 14 0,-1-5 12 0,-3 0 5 0,-1 0-3 0,1 0-2 0,-5 0-19 0,2 0-15 0,3 0-10 0,-3 0-10 0,-1 0-7 0,3 0 3 0,1 0-13 0,3-5-8 0,3 5-7 0,4 0-1 0,0 0 2 16,-1 0 13-16,3 0 5 15,2 0 2 1,0 0 0 31,2 0-3 15,2 0 1-46,-4 5 1-16,2-5 0 0,-6 0 0 0,-4 3-1 0,-3 3-1 0,-3-6 9 0,3 3-3 0,1 2-2 0,-2 1 2 0,1-3-1 0,-3 2-6 0,5 4 8 0,-1-6-2 0,2 3-2 0,-3-1-2 0,7 4 0 0,-4-6 0 0,2 2 2 0,-3 4 1 0,1-4-1 15,2 4-1-15,-3 0-1 0,1-4 3 0,4 4 0 0,-4-1 1 0,3 1-2 0,1-4 0 0,0 4-1 16,0 0 3 0,4-4 0 62,-2 4 0-31,4-6-2-47,-2 2 2 0,0-1 5 0,2 1-2 0,-4 0 1 0,4-1-2 0,0 1 0 0,2-1-1 0,-2 1-1 0,0-5 0 15,-4 5-1-15,6-5 2 0,-2 4-1 0,0 1 2 0,0-5 2 0,0 0 2 0,0 3 0 0,4-3 6 0,-4 0 7 0,0 0 10 0,-2 6 7 0,6-6 11 0,-4 0 1 0,0-6-2 0,6 6-5 0,-2 0-3 0,7-3-8 0,-3 3-8 0,2-5-1 0,1 1 2 0,1-1-1 32,-1 5-2 77,-1-9-2-109,0 4 1 0,1 1-10 0,-5-1-3 0,2-4-2 0,-4 4-2 0,-2 2-2 0,3-6 2 0,-5 4 0 0,4 0 2 0,0 1-4 16,0-5 1-16,-2 4 0 0,2 2-2 0,-4-3 0 0,4-2 3 0,-3 8 0 0,-4-9 5 0,-1 4 3 0,-2 0 7 0,0-4 17 0,-4 5 8 0,-3-4 11 0,1 2 5 0,-9 1 0 0,3 2-7 0,-9-6-9 0,-6 4-13 0,0-1-16 15,-11 3-9-15,1-2-9 16,-7 1 2 109,1 4-3-125,-7-5 5 0,-4 2-4 0,0-3-1 0,-6 6-4 0,0-5-11 0,-4 2-24 0,-3 3-79 0,-3 0-121 0,-3-6-145 0,-1 6-143 0,1 0-159 0,-6 0-185 0,3 0-145 0,3 0 116 0,-1 0 211 0,1-3 252 0,-2-2 251 0</inkml:trace>
  <inkml:trace contextRef="#ctx0" brushRef="#br0" timeOffset="9425.09">11179 14410 35 0,'8'-3'262'0,"-2"-3"180"0,1 6 140 0,3-3 125 15,-4-2-403 1,5 1-148-16,1-1-52 78,2 0-20-47,-1 1-7-31,1-1-7 0,-1 1-1 0,3 4 0 0,1 0 0 0,-1-5-4 0,-1 5 2 0,1 5 14 0,-3-5 22 0,3 4 19 0,3-4 13 0,-1 5 6 0,-1-5-9 0,4 4-19 0,-1 1-14 0,3-5-6 0,0 5-4 0,4-1 2 0,6-4 3 0,-2 0 4 0,4 5 3 16,2-5 18-16,0-5 11 0,7 5 9 0,-1 0 6 0,3 0-13 0,-3-4-26 15,5 4-21 17,-1-5-22 15,-1 5-13-1,1 0 1-46,-1 0-8 0,5 0-11 0,-5 5-10 0,3-5-9 0,1 4-14 0,-2-4-3 0,5 5-2 0,-3-5 4 0,-1 3 2 0,1-3 2 0,4 6-2 0,0-3-2 0,-1 2-5 0,-3-5-2 0,6 5-3 0,-2-1 5 0,-1 1 6 0,1-5 3 0,0 9 2 0,-3-6-1 0,1 3-6 0,0 2-1 0,-1-2-1 16,-1 2 0-16,0 1 7 0,-1-4 9 16,1 4 10-16,2-6 10 0,-3 8 13 15,1-8 14 48,-1 6 3-32,5-4-14-15,-4 1-8-1,-1-3-16-15,1-3-16 0,2 5-4 0,-1-5 3 0,3 0-6 0,-4 4-2 0,3-4-4 0,1 0-3 0,2 0-3 0,-2 0 5 0,-1 0 1 0,1 0 6 0,-4 0 2 0,4-4 0 0,-5 4-2 0,1 0-1 0,-1 0-3 0,3 0 0 0,-6 0 0 0,3 0 7 0,-1 0 3 0,-1 0 4 0,-5 0 3 0,5 4 1 16,-3-4-6 0,-1 5-1 15,5-5-3 31,-3 0-5-46,5 0 2-16,-3 0 0 0,-1 0 1 0,1 0 2 0,3 0 3 0,-3 0-3 0,-1-5-3 16,5 5 0-16,-1-4 2 0,4 4-1 0,-5 0-1 0,5-5 4 0,-2 2 2 0,2-3-4 0,3 6-2 0,-1-5-1 0,0 2-4 0,4-3-1 0,0 3-1 0,4-2 1 0,0-4 3 0,-2 4 2 0,2 1-4 0,2-1 2 0,-1-4-1 0,-1 1-3 15,-2 2 2 1,2-2 8 15,-2 2-1 47,-2 3 0-78,0-6 0 0,2 4-3 0,-2 1-4 0,-1-1-1 0,1 0 4 0,2 2 5 0,-2-3-1 0,4 3 4 0,1-2-6 0,-3 1-1 0,4-6-1 0,-2 6-3 0,2-1 4 0,2-4 1 0,-2 0 0 0,-4 1-3 0,2 3 0 0,3-4 1 0,-3 0 1 0,0 4 1 0,-2-4 3 0,6 6 0 0,-8-8-5 0,2 8 0 16,2-3-2-16,-2 3 2 0,-2-2 1 15,4-4 5-15,2 9-2 16,-6-9 1 31,4 4-7 0,2 5-2-16,-2-9-2-31,3 9 3 0,-1-8 2 0,4 2 8 0,-2 6-2 0,-2-8-5 0,1 2-2 0,-1 3 0 0,2-2-2 0,-2 1 3 0,0-1 8 0,-2 1-3 0,-2-1-2 0,6 5-2 0,-6-5-2 0,5 2-1 0,1 3 2 0,2-6 4 0,-8 3 0 0,8 3 1 0,-3-5-4 0,1 5-3 0,-2-4 2 0,0-1 0 0,0 5-1 16,2 0 6-16,-1-5-2 0,-1 1-2 15,-2 4 1-15,-2 0-3 32,6-5 3-17,-6 5 3 63,4 0 1-78,2-4-2 0,-1 4-2 16,-1 0-1-16,0-5 0 0,2 5-1 0,2 0 5 0,-3-5 3 0,3 5-2 0,0 0-4 0,-4-4-3 0,5 4-4 0,-1 0 4 0,-4 0-1 0,4 0 4 0,1 0 2 0,-5-5-4 0,4 5 0 0,0 0-4 0,-2 0 3 0,3 0 2 0,-1 0 4 0,4 0-5 0,-5-3 1 0,1 3 0 0,4 0-5 0,-1 0 4 16,3 0 4-16,-1 0 4 0,-3 0-8 31,4 0 4 78,1 0-1-109,1 0-1 0,-5 0 0 0,3-5 6 0,1 5-9 0,-1 0 4 0,1-4 1 0,-1 4 2 0,5 0 4 16,-5-5 9-16,5 5-4 0,-5 0-1 0,7 0 6 0,-2 0-2 0,-1 0 3 0,3 0 11 0,-2 0-2 0,-1 0-1 0,-1 0 2 0,6 0-6 0,-3 0-5 0,1 0 0 0,0 0-11 0,1 0 0 0,-1 0-2 0,8 5 4 0,-4-5 6 0,-2 4 0 0,1-4 5 0,1 0 11 15,0 5 10-15,0-2 9 16,0 2 17 31,4-1-4 15,-9 1 1-46,1 0-2-16,2 4-8 0,-7-5 1 0,-1 1 11 0,-1 4-8 0,-5-4-2 0,-3 4 0 0,-8-1-10 0,0-3-12 0,-5-1-8 0,-5 1-7 0,-2-1-10 0,-9 1-4 0,2-5-6 0,-8 3-6 0,-4 3-5 0,2-6-4 0,-4 0-10 0,-4 0-28 0,-2 0-48 0,-3 0-82 0,-1 0-100 0,-1 0-172 0,-1 0-195 16,-5 5-234-16,-2-5-381 0,1 3 23 15,-3 3 244 1,0-6 314-16,0 0 328 47,-6-9 281-16</inkml:trace>
  <inkml:trace contextRef="#ctx0" brushRef="#br0" timeOffset="11928.44">3084 15477 54 0,'-4'18'366'0,"0"-9"267"0,8-4 220 0,-4-5 185 0,0 0-523 0,0 0-286 0,0 0-130 0,0 0-65 0,6 0-38 0,9 0-8 0,1 0 8 0,3 0 3 0,1-5-1 0,7 5-2 0,2 0-3 0,-2 0-1 0,6 0-5 0,2 5 1 0,-2-5 4 0,1 9 3 0,3-4 0 0,-2 4 4 16,-2-1-2-16,4 1 3 0,5-4 0 16,-3 4-2-1,4-4 7-15,3-1 13 16,1 1 16-16,1-2 18 0,1 3 12 31,1-6 8-31,4 3-2 16,-1 2 1-16,3-5 0 15,4 0 0 1,0 0 2 0,4 6 0-16,-2-3 1 0,2-3 7 0,0 5 11 0,3-5 7 0,-1 4-2 0,0 1-11 0,4-2-12 0,0 3 14 0,5-1 11 0,-3-2 12 0,5-3-8 0,-3 6-18 0,3-6-42 0,-5 3-34 15,4 2-18-15,-1-5 1 0,-3 6 2 16,3-3-2-16,1 2-1 0,-4-1 1 15,5 1 6 1,-1-1 13 47,5-4 13-17,0 5 18-46,-1-5 8 0,3 0-1 0,-2 0-1 0,1 0-7 0,-1 0-20 0,2-5-3 0,-1 5-6 0,-1 0 4 0,-1 0-4 0,-1 0 4 0,6 0-4 0,-3 5-2 16,1-5-8-16,2 0-4 0,-7 5-1 0,7-5 7 0,-2 3-7 0,-3-3-2 0,3 0 2 0,-2 6-1 0,-3-6 0 0,3 0 11 0,2 0-14 0,1-6-6 0,3 6 2 0,2 0 0 16,2-3-3-16,2 3 8 15,0 0 14 1,0-5-2 31,6 5 0 15,-1 0 2-62,3 0 3 0,-6 0-10 0,-4 5 2 0,-8-5-2 0,1 0-2 0,-5 0 5 0,1 0-3 0,3 0 1 0,-6 0-4 0,3-5 0 0,-3 5-1 0,3 0 7 0,1 0-3 0,-3 0-2 0,3 0 1 0,0 0 1 0,1 0 1 0,1 0 4 0,-2 0 1 0,6-5-6 0,-5 5-2 0,1 0 1 0,4 0 1 16,-7-4 9-16,3 4 5 0,4 0 6 16,-7 0 9-1,3 0 9 48,-2 0 12-16,1-5 2-32,5 5-2-15,-2 0-5 0,-2 0-10 0,-1-4-15 0,5 4 3 0,0 0-13 0,-4 0-9 0,4 0 0 0,-1 0-2 0,1 0-2 0,-2 4 7 0,0-4 6 0,6 5 1 0,0-1-4 0,-7 1 7 0,7-5 11 0,0 5 1 0,-6-2 2 0,6 3 8 0,0-3 3 0,-6 2-4 0,1 4-2 0,1-4-6 0,0-1 4 0,0 1-3 0,-4-1-6 0,3 1 5 16,1 0-7-16,-2-1-9 15,2 1-5 1,2 3 0 0,-2-8-1 31,6 4 1-1,-3 1-6-46,-1 0-2 0,4-1-3 0,-2 1-3 0,2-5 1 0,0 4 0 0,0 1 6 0,3 0-2 0,-1-1 3 0,-2-4-1 0,-2 5-3 0,2-2-2 0,0 3 3 0,-2-3 1 0,2 2-2 0,-2 1 4 0,2-3 4 0,2-3 0 0,2 5 2 0,0-1 14 0,2-4 8 0,2 5 6 0,-1-5 9 16,-1 0 4-16,4 0 3 0,1 0 0 31,-1 0-5 16,0 0-12-16,1 0-3-15,-1 0-9-16,0-5-9 0,1 5-5 0,3-4-2 16,-3 4-14-16,3-5 2 0,-4 5 3 0,3-3 0 0,1-3 0 0,-1 1 3 0,1 2 0 0,3-3 0 0,-1 3-1 0,-1-2-6 0,6-4 4 0,-5 4-2 0,5-4 1 0,0 0-3 0,-1 4 6 0,-1-4 1 0,-1 6 4 0,1-6-8 0,2 4 2 0,-1-4 5 15,-3 4 0 1,4-4 3 31,-5 0 4 0,3 1 0-32,0 2-5-15,-1-2-2 0,-1-1-11 0,3 0 3 0,-3 1 4 16,4-3-2-16,-3 2-3 0,1 1 8 0,2-1 1 0,-5 0-1 0,5 1-6 0,-5-3 4 0,5 2 2 0,-2 1-1 0,1-1-1 0,-3 0 3 0,2 0 1 0,1-1 2 0,-7 1 3 0,3 1-8 0,3-1 5 0,-7 0-1 0,3-5 1 0,-3 5 1 0,3 1 1 16,-1-1 3-16,-3-1-4 0,1 1-1 15,-2 5-9 48,1-4 5-32,-1 2-4 0,0 1 4-31,-3 2 0 0,1-3 6 0,-4-2 0 0,2 2 2 0,-2 3 5 0,1-2-2 0,-3 1 4 0,2-1 0 0,2 2 7 0,-2-3-4 0,0 1 6 0,-4 2-6 0,7 3-1 0,-5 0-3 0,0 0-9 0,0 0-1 0,-2 0 3 0,-4 0 2 0,4 0 8 0,-2 0 9 0,-2 3 8 0,-3-3 1 0,-1 0 0 16,2 0-5-16,-8 5-9 0,5-5-6 15,-5 0-1-15,-3 6-12 16,5-3-2 15,-7-3-1 1,-1 5-2 14,3-5-1-30,-1 4 7-16,-9-4-1 0,0 0-4 0,0 5-3 0,2-5 4 0,-8 0-1 0,2 3 2 0,-4-3-1 0,-2 0-1 0,4 0-4 0,-6 6-3 0,-5-6 2 0,1 0 2 0,2 0 5 0,-11 0 2 0,2 0 4 0,1-6-6 0,-3 6 0 0,-2 0-4 0,-1-3-3 0,-1 3 0 0,-8 0-7 0,2 0-11 16,-9-5-27-16,1 5-45 0,-6-4-81 15,3 4-121-15,-7 0-210 16,-3-5-244-16,-4 5-359 62,3 0-291-30,-9 0 96-17,-9 0 301-15,3-3 354 0,-4-8 365 16</inkml:trace>
  <inkml:trace contextRef="#ctx0" brushRef="#br0" timeOffset="13673.58">3597 16751 28 0,'6'8'313'0,"0"1"287"0,-6-9 242 0,0 0 178 0,4 5-400 0,-4-5-321 0,7 0-154 0,3 0-71 0,6 0-12 0,-1-5 1 0,3 2-12 0,-1 3-21 0,8-6-15 0,0-2-11 0,-1 8-10 0,-1-9 0 0,4 4 2 0,2 1-4 0,-2-1 2 0,4 1 2 0,-2-1-3 0,-2 5 2 0,6-5 2 0,-2 2 6 0,6 3 6 0,-2-6 9 0,6 6 10 0,-1-3 9 15,3-2 15-15,5-4 12 16,-3 4 10 0,3-4 8-16,-3 0 12 62,7 0 7-46,0 1-3-1,1 3-2-15,5-4-2 16,-2 0-9-16,4 0-10 0,0-5 21 0,4 6 14 0,-2-1-7 0,2-2-16 0,0 3-22 0,-2-1-40 0,4 0-9 0,-2 1-6 0,2 2 9 0,-1 3 5 0,1-2-3 0,4-1-21 0,0 3-7 0,1 3-2 0,1 0 4 0,4 0 2 0,-1 0 4 0,5 0-5 0,-1 0-2 16,6 0-2-16,-3 0 1 0,5-5 2 0,-4 5 3 15,4-4 0 48,0 4 0-1,4 0 4-46,-7-5 7-16,7 1 18 0,-4 4 11 0,6-5 17 0,-2 5 1 0,-2-5 4 0,4 2-2 0,-2 3-2 0,-2-6-9 0,2 6-4 0,2 0-10 0,-2-3-8 0,2-2-21 0,4 5-13 0,6 0-3 0,7-4-5 0,6-1-7 0,8 5 16 0,2-5 10 0,4 1 7 0,0-1 7 16,-4 1 21-16,-6-6 18 0,-6 6 17 0,-5-1 15 0,1-3 17 0,-7 4 0 0,-1-1-3 31,-3 0-7 31,-2 1-15-15,2-1-7-47,-2 1 0 0,0-1-6 0,-4-4-12 0,7 4-12 0,-5 2-16 0,0-3-21 16,-2-2-6-16,4 3 1 0,-4 1-2 0,2-1 0 0,-2-4 2 0,-4 9-5 0,2-9-2 0,-4 4 6 0,-4 2-2 0,3-3 4 0,-9 6 2 0,-1-3 0 0,1-2 3 0,-11 5 2 0,2 0-2 0,-6 0 4 0,2 0 3 0,-8 5 3 0,-2-2 1 15,-5-3 3-15,-1 6-8 0,-5-3-8 0,-3 2-7 94,-3 4 0-47,0-4-4-47,-8-1-1 0,-2 1 0 0,-4 4-2 0,-5-4 5 0,-1-2 0 0,-5 3 2 0,-1-3 0 0,-5 2 6 16,0-5 3-16,-6 0 4 0,0 0 7 0,0 0 9 0,0 0 3 0,0 0 5 0,0 0 5 0,0 0 0 0,0 0-9 0,0 0-11 0,0 0-35 0,0 0-121 0,0 0-230 0,-6 0-254 0,-11 0-358 0,5-5-489 0,-3 5 22 0,-1-3 293 0,5-6 360 0,1-5 387 0,4-9 314 15</inkml:trace>
  <inkml:trace contextRef="#ctx0" brushRef="#br0" timeOffset="45818.96">29523 10767 79 0,'4'8'492'0,"0"-4"389"0,8 1 338 0,-6-5 290 0,1-5-615 0,-3 1-371 0,0 4-196 0,2-5-93 0,-4 2-50 0,9 3-42 0,-3 0-29 0,0-6-36 0,7 6-39 0,-3 0-20 0,5 0-11 0,-1-5-6 0,5 5 3 0,-1 0 4 0,-1 0 6 0,6-3 2 0,2 3 3 0,0 0 3 0,1 0-8 0,6-6-4 0,7 6-1 0,-2-3 1 16,5 3 2-16,1-5 15 0,9 5 7 0,6-4 10 31,0-1 2 0,8 5-6-15,0-5-3-16,2 1 2 16,5-1-1-16,-3 1 4 0,5 4 16 15,-1-5 1 1,1 5 3-16,-7 0 9 16,4 0 7-16,-3 0-4 15,-9 0 10-15,-2 0-2 0,0 0-5 0,-3 0-9 0,-3 5-11 0,-4-5-14 0,-5 4-7 0,-1 1-9 0,-7-1-8 0,0 1-1 0,-4 0-6 0,-4-1-6 0,2-4-9 0,-2 5-3 0,-4-2-6 0,2 3-6 0,-5 2 0 0,1-2 5 0,4-3-5 0,-4 2 0 16,2 4 5-16,-7 0-1 15,-1-4 1 48,3 4-10-1,-3-1-5-62,-1 6-10 0,-1-5-4 0,-3 0-4 0,3-1 8 0,-7 6 10 0,2 0 10 0,5-1 0 0,-5 1 8 0,-2 3-2 0,3 2-1 0,-5 4-7 0,8 0 3 0,-3 3 3 0,-1 2 2 0,3 3-4 0,-3 4-3 0,2 5-6 0,-1 2-13 0,3 1-4 0,-6 3-6 0,3-1-3 0,-5 0-5 0,2 1 5 0,3 3 4 0,-9 0 8 0,4 1 9 0,-6 4 15 0,0 0 14 16,0 4 7-16,-6 1 2 0,4-1 1 16,-9 1-6-1,3-5 2 32,2 4 0 16,-5 1-4-63,3 4 5 0,-2-4 0 0,4-1-6 0,-5 1 1 0,3 4 11 0,0-6-8 0,-1 2-3 0,7 4 1 0,-2-3-5 0,2 2-3 0,2-4 3 0,-4 5-4 0,0-4 4 0,2 4-11 0,2 0-2 0,-8-4-10 0,1 7-2 0,5 2-14 0,-6-5 11 0,0 5-8 15,-3-5 6-15,5 0-8 0,-4 5-14 0,0-6-16 0,3 6 0 0,-7-1-4 0,4 1 15 0,1 0 16 0,-1-6-1 0,-5 1 5 16,3 0 0 15,-2 5-9 63,3-5-7-94,-5 0 1 0,7-1-12 0,-7 1-7 0,-3-3 5 0,7 2 8 0,-5-2 18 0,1-3 21 0,1 2 34 0,-1-4 45 0,-1-1 46 0,1-6 31 0,3 1 18 0,-3-3 16 0,-1 2-7 0,3 3-17 0,-3-2-22 0,5-4-11 0,-3 1-29 0,5-6-28 0,2 0-19 0,-7-4-9 0,5 5-23 0,0-10 1 0,3 6-3 0,-3-6-5 0,4 0-3 0,-4-4 13 16,8 0-8-16,-9 0 2 0,7-5-1 0,-2 1 5 15,0 0-1-15,2-6 3 16,1 2-5 109,-5-1 1-125,6-1-12 0,-2-3 2 0,2 0 3 0,-6 0 5 0,6-5 0 0,2 5 8 0,-9-6-8 0,9 1 0 0,-6 0-3 0,4 0 16 0,2-4 5 0,-4 3 15 0,0-4 10 0,4 1 13 0,-6 4-1 0,6-4-1 0,-3-1 6 0,-5 1-9 0,6 0-7 0,-2-1-1 0,0 1-15 0,-2-2-7 0,-1 3-5 0,1-3-10 0,-4 2-12 0,0 4 3 0,-3-4-12 0,-3 4-10 15,-9 0-3-15,2-1-7 0,-4 1-4 0,-2 5-2 32,-4-5 2 15,-4 5 7 31,0 0 4-78,-2 0 10 0,-3-2 14 0,-1 2 3 0,-3 0 2 0,-1 3 5 0,-3-3-2 0,-4 4 5 0,1-4 16 0,3 0 10 0,-4 3 15 0,3-3 14 0,-7-2-5 0,4 2-1 0,-6 0-18 0,0 0-8 0,0-2-18 0,0 2-6 0,-2 0-3 0,-6 0 2 0,0-2-5 0,-7 2-5 0,5 0 1 0,-6-5-2 0,-1 5 5 0,1-2 4 0,-1 2 8 0,-3-5 1 0,-1 5 3 15,-2 3 0-15,3-3 2 0,1 4 1 16,-2-5 0 31,1 7 0 0,1-3 1-16,3 1-2-31,-3 4-5 0,7-4-4 0,2 4-1 0,3-3-6 0,3-1-6 0,4-1 2 0,5 3-7 0,5-3 1 0,-2-3-7 0,9-2-10 0,4-1-34 0,10 1-46 0,-2-7-78 0,4 4-105 0,10-4-110 0,1-1-96 0,3-4-120 0,-1 0-147 0,4-4-520 0,3-1-35 0,3-9 182 16,4-4 290-16,0-10 342 0,4-3 379 0</inkml:trace>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20T16:59:40.253"/>
    </inkml:context>
    <inkml:brush xml:id="br0">
      <inkml:brushProperty name="width" value="0.05292" units="cm"/>
      <inkml:brushProperty name="height" value="0.05292" units="cm"/>
      <inkml:brushProperty name="color" value="#FF0000"/>
    </inkml:brush>
  </inkml:definitions>
  <inkml:trace contextRef="#ctx0" brushRef="#br0">13440 9448 91 0,'0'0'460'0,"0"0"311"0,0-5 263 0,0-9 215 15,0 2-637-15,2-2-281 31,-2 5-149-31,5-5-91 16,1 5-88 0,0-5-85-1,-2 6-68-15,2-6-53 0,1 5-35 16,1 0 15-16,-2 0 45 0,0 4 49 16,-2 0 58-16,-4 5 51 15,0 0 25 1,0 0 8-16,0 0 6 0,0 0 2 0,0 0-2 0,7 0 6 0,-1 5 16 0,4 0 10 0,-4-1 16 0,5 1 16 0,3-1 11 0,-1 1 3 0,-1 4-4 0,7-4-4 0,-3-2-1 0,1 3-3 15,1-6 1-15,-1 3 5 0,3 2 5 16,1-5-1 0,-2 6-7-16,-1-6-8 15,1 3-14-15,4-3-16 16,-3 5-16-16,1-5-9 94,-2 4-2-94,5 1-1 0,-1-5-1 0,0 3 0 0,4-3-3 0,-2 6-4 0,-1-6-1 0,3 0-4 0,4 5 0 0,-2-5 6 0,2 0 4 0,2 0 6 0,0 0 3 0,0 0 8 0,5-5 2 0,-5 5 10 0,6 0 7 0,-2 0 6 0,4 0 1 0,-5 0-2 0,1-6-5 0,2 6-12 0,-2 0-10 0,3 0-2 15,3 0 4-15,-2 0 1 16,-1 0 5 62,3 0 9-47,5 0-5-15,-3 0 0-16,3 0 2 0,1 0-1 0,-1 0-4 0,1-3-2 0,1 3-7 0,0 0-11 0,3 0-3 0,3 0-5 0,-2 0-3 0,6 0 3 0,0 0-3 16,0 3-3-16,0-3 2 0,0 6 5 0,8-6-4 0,-6 5 2 0,4-2 2 0,-2 3-5 0,2-3-3 0,-2 2 0 0,2 1 5 0,1 2 13 0,1 1 16 0,2-5 16 0,-2 6 16 0,7-7 6 0,-5 3-10 15,2 2 0-15,-1-2 0 16,-1-3-4 15,2 2-2 0,-1-1-5 16,-3-4-7-47,-6 5-17 0,2-5-15 0,-4 0 0 0,-4 0-5 16,-3 0 1-16,5 0 1 0,-12 0 3 0,-3 0 0 0,1 0 4 0,-5-5-9 0,-2 5-2 0,-4 0-5 0,-6 0-10 0,0 0 2 0,0 0-5 0,-7 0 0 0,-1 0 2 0,-2 5 1 0,-3-5-6 0,-4 0 6 0,-1 0-1 0,1 0 1 0,-2 0 0 0,-8 0 0 15,8 0-3-15,-8 0 4 0,0 0-3 16,5 0-1 31,-5 0 4 31,0 0-3-78,0 0 1 0,0 0-5 0,0 0 0 0,0 0-2 0,0 0-7 0,0 0-22 0,0 0-51 0,0 0-82 0,0 0-99 0,0 0-124 0,0 0-143 0,0 0-172 0,0 9-257 0,0-4-204 0,-5-1 70 0,10 1 204 0,-1-10 289 0,4-4 314 0,2-5 210 0</inkml:trace>
  <inkml:trace contextRef="#ctx0" brushRef="#br0" timeOffset="18124.7">4391 13367 58 0,'0'0'391'0,"0"0"307"0,0 0 275 15,0 0 255 1,0 0-509 0,-9 0-298-1,9 0-182 1,0 0-133-16,0 0-125 0,0 0-68 16,0 0-27-16,0 0 2 15,0 0 18-15,4 9 34 16,-4-4 26-16,5-2 16 15,-3 6 6-15,2 2-1 0,2-8-4 0,0 6-10 0,-2 5-10 0,7-5-4 0,-1-4 0 0,-2 3 7 0,7 1 9 0,1 0 16 0,-3-4 11 0,7-1 14 0,-3 1 19 0,4 0 25 0,1-5 14 0,-1 4 12 16,2-4 6-16,4 0-10 0,-5 0-14 16,5 0-16-1,4 0-12 95,-4 0-9-110,2 0-10 15,2 0-5-15,-2-4-5 0,2 4-3 0,-2 0-3 0,4-5-4 0,0 5 3 0,-2 0-2 0,-2 0 5 0,6 0-2 0,-2 0 3 0,2-5 10 0,-4 1 8 0,7 4 11 0,-5-5 11 0,0 1 4 0,0-1 5 0,0 0-1 0,4 1-8 0,-4-1-5 0,4 2-11 0,1-2-11 0,1 1-11 0,0-1-5 0,-2-4-4 0,0 4-3 0,-1 1-6 16,1-1 3-16,0-4 2 0,-4 4 3 31,0 2 5 32,0 3 7-16,0-6 9-32,2 3 10-15,1-2 5 0,-3 5 2 0,2-5-10 0,0 1-11 0,-2 4-13 0,4-5-8 0,0 5-5 0,-3 0 3 0,5-4-1 0,-2 4 5 0,0 0 2 0,3 0 0 0,-3 0 1 0,2 0 0 0,-2 0-5 0,2 0-1 0,-1 0 4 0,1 0 14 0,2 0 14 0,-1 0 16 0,-3 0 11 0,2 0 7 0,-2 0-13 0,3 0-11 0,-3 0-13 0,2 0-12 0,4 0-9 16,1 0-7-16,-3 0-7 15,5 0 6 32,-3 0-3 0,0 0-3-31,1 0 6-16,-1 0 3 0,1 0-1 15,-1 0 8-15,5 0 6 0,-3 0 6 0,-1 0 2 0,5 0 2 0,-1 4-3 0,1-4 0 0,1 0-5 0,0 0-5 0,1 0-5 0,1 5-2 0,2-5 2 0,-1 0-18 0,5 0-4 0,-2 0 1 0,4 0 3 0,4 0 3 0,-2 0 31 0,-2 0 21 0,4 0 8 0,2 0 4 16,0-5 10 0,-1 5-14 46,7 0-15-15,-2 0-8-47,0 0-4 0,1 5-23 0,-5-5 0 0,2 0-2 0,-8 4 1 0,-4 1-4 0,0-5 7 0,-3 0 3 0,1 5-3 0,0-5-2 0,0 3-6 16,-5-3 0-16,1 0 0 0,-1 6 5 0,1-6 9 0,-2 3 13 0,-5 2 6 0,7-5 1 0,-3 6-3 0,3-3-4 0,-5-3-12 0,7 5-5 0,-7-1-2 0,5 1 14 0,-2-1 8 15,1 1 11-15,-1 0 7 0,-3-1 5 16,-1 1-11 46,-1-2-3 1,0 6-8-63,1-4-1 0,-1 4 2 0,-1-4 0 0,-1 4 3 0,0-4 3 0,-1 4 5 0,3-6-7 0,0 3-7 0,-3 2-2 0,3 1-5 0,0-4-12 0,1-1-4 0,-1 4-1 0,1-2-6 0,-1 2 6 0,5-2 4 0,-5-3 3 0,3 2 6 0,-3 4-1 0,0-4-4 0,1-1-2 0,-1 1-3 0,-1-1-7 0,1 1 0 0,-2 3 0 16,3-2 3-1,-3-3 7 95,2 2 1-110,1 4 4 0,1-4 2 15,-1-1 1-15,3 5 0 0,-1-4-1 0,1 0 4 0,1-1 4 0,-3 1-5 0,5-5 4 0,-7 3 4 0,7 2 1 0,-2-5 2 0,-1 0 6 0,-1 0 0 0,3 0-8 0,3 0-9 0,-1 0-7 0,1 0-8 0,0 0-5 0,2-5 3 0,-1 2 2 0,1 3 8 0,0-5 0 0,2 1-3 0,-1-1 1 0,-1 0 6 0,0 1 8 16,2-1 9-16,2 1 10 15,-3-1 4 1,-1 5-5 47,2-9-15-17,-2 9-8-46,-1-5 0 0,3 2-7 0,4-3-3 0,-6 3 2 0,6-2 1 0,-2 0-4 0,-2 1-4 0,4-1 2 0,-3 1-3 0,-1-1-1 0,4-4 3 0,0 4-2 0,0 2 1 0,-4-6 2 0,6 4 2 0,-2-4-5 0,0 4-3 0,0 1 3 0,0-1-2 0,0-4 2 16,0 4 6-16,0 2 8 0,0-6 3 0,-1 9 2 0,-3-5 1 0,4 1 2 16,-2 4-3-16,-2-5 1 15,0 5 2 110,2 0-2-125,-3 0-3 0,-1 0-5 0,-4 0-6 0,4 0-2 0,-1 0 2 0,1 0 1 0,-2 5 1 0,-1-5 1 0,1 0-8 0,-4 4 1 0,1-4-4 0,1 5 1 0,1-5-2 0,-5 0 3 0,-3 3 0 0,7-3 2 0,-7 6 1 0,7-6 1 0,-7 3 2 0,5-3 0 0,-1 5 0 16,-3-5-1-16,1 6-4 0,-1-6 1 0,-1 3-1 0,1-3 4 0,-1 0-1 0,0 0 1 16,1 5 0-16,-1-5 0 15,1 0-1 32,-1 4 2 16,-4-4-1-63,5 0-5 0,-1 0 0 0,-4 5-4 0,5-5-1 0,3 0 6 0,1 0 0 15,-7 0 4-15,3-5 0 0,3 5 3 0,1 0-2 0,-5-4-6 0,1 4-2 0,-3-5 1 0,2 5 3 0,5 0-1 0,2-3 11 0,-1-3-2 0,3 6 3 0,-1 0-3 0,1-5-2 0,-6 5-8 0,3 0 0 0,3 0 0 0,-7 0 2 0,9 0 5 31,-4 0 12 63,3-3 10-78,1 3 6-16,-2 0 5 0,-5 0 0 0,1-6-4 0,-3 6-5 0,-1-3-4 0,-1 3-7 15,5-5-6-15,-3 5-4 0,-1-4-4 0,3 4-4 0,-1-5-3 0,1 5-2 0,1-5-3 0,-3 5-1 0,5-4-2 0,-3 4 2 0,3-5 3 0,0 1 4 0,3-1 1 0,-3 0 5 0,4 1 0 0,-5-1-3 0,1 2-6 0,-2 3 3 0,-1-5-1 0,3 1 0 16,-5-1 4-16,7 0 1 0,-3 1 2 31,-3 4-3 79,4-5 0-110,-3 1-3 0,3-1 2 0,-3 5-1 0,-1-3 1 0,5-3 4 0,-5 1 4 0,4 2-3 0,-3-3 4 0,1 6-3 15,-3-3-6-15,3-2-2 0,-3 0-1 0,-2 1-2 0,1 4 0 0,-1-5 2 0,1 1-1 0,3 4 4 0,-1 0-2 0,-3 0-3 0,1 0 3 0,3 0-3 0,-3 0-1 0,-1 0 1 0,0 4 0 0,1 1-1 0,-1-5 0 0,1 0 3 16,-3 4 4-16,2 1 1 47,-1-5 2 31,1 0 1-78,0 5 2 0,-3-5-3 0,3 3-2 0,1-3 2 0,-1 0-1 0,0 0 2 0,5 0 2 16,-7 0-2-16,7 0 1 0,-1 6-4 0,-1-6-5 0,3 0-1 0,-1 0 1 0,0 0-6 0,1 3 0 0,-3 2 2 0,3-5 0 0,3 6 2 0,-2-3 13 0,-1-3 2 0,1 5-3 0,-1-5-5 0,3 4 4 0,-6-4-5 0,3 5-2 0,3-5 1 31,-7 4 2 78,5-4-2-109,2 0-5 0,-3 5 3 0,1-5-3 0,-1 0-7 0,5 0-1 0,0 0-4 0,-2 0 2 0,1 0 2 0,7 0 9 0,-6 0 5 0,6 0 3 16,-2 0-4-16,2 0-2 0,-4 0-3 0,-1 0 3 0,5 0 2 0,0 0 4 0,4 0 3 0,-4-5 2 0,0 5-3 0,0 0-7 0,-2 0 1 0,2 0 2 0,0-4-2 0,-4 4 6 0,4 0 0 0,0 0 2 0,0-5-8 15,-2 5 2-15,1-4-2 16,1 4-2 93,0-5 0-93,-4 2 6-16,4-3-2 0,0 6 2 0,0-5-3 0,0 2 1 0,0-3-1 0,0 3 0 0,0-2 2 0,0 0 2 0,0 1-1 0,0 4 0 0,0-9-1 0,4 9-4 0,-4-5 1 0,0 5 1 16,0-3-2-16,-1-3 5 0,1 6 0 0,0-5-2 0,0 2-2 0,0 3-2 0,0 0-1 0,-2-6 4 0,2 6-2 0,-4-3 8 0,0 3 0 0,2 0 0 0,-5 0-1 15,3-5-5-15,-6 5-4 32,3 0 1 30,1 0-1-31,0 0-2-31,-2 0 8 0,-1 0 2 0,1 0 3 0,0 0-1 0,-3 0-5 16,5-6-4-16,-9 6-1 0,9 0-2 0,0-3 6 0,0 3 3 0,-5 0 7 0,5-5-1 0,-4 5 1 0,-1-4-5 0,1 4-4 0,-3 0-1 0,-1-5-6 0,6 5 2 0,-3 0 2 0,-3-3 5 0,3-3-1 0,3 6 5 0,-2 0-3 0,-1-5-2 0,1 2-2 16,-1 3 0-16,3-6 0 0,-2 3 1 15,3 3 4 16,-3-5-2 16,0 5-1 0,3-4 0-47,1-1-4 0,-4 5-2 0,4 0 1 0,-5 0-1 0,1-5-2 0,-1 5-1 0,1 0 5 0,0 0 2 0,1-4 2 0,-7 4 1 0,-1 0 1 0,0 0-3 0,1 0 2 0,-9 4 0 0,6-4-1 0,-6 0-1 0,-1 5 5 0,1-5-3 16,-6 0 0-16,2 0-5 0,-4 0 1 0,-3 5-5 0,-3-5 2 0,0 0 1 0,-3 4-3 15,-3-4-11-15,-3 0-11 16,-2 0-15 0,1 0-15 93,-5 0-16-109,4 0-9 0,-10 0-11 0,7 0-10 0,-7 0-16 0,10 0-11 0,-10 0-11 0,0 0-22 0,6 0-17 0,-6 0-24 0,0 0-30 0,0 0-33 0,8 0-35 0,-8 0-24 0,0 0-29 0,0 0-44 0,2 8-84 0,-4 1-179 0,-2-4-171 0,0 4 44 0,-4-4 148 0,0-1 207 0,1-8 233 0</inkml:trace>
  <inkml:trace contextRef="#ctx0" brushRef="#br0" timeOffset="20720.12">4643 14312 54 0,'-6'9'379'0,"-1"-9"281"0,7 0 223 0,2-9 189 0,-2-5-522 0,5 6-302 0,1-6-140 0,0 5-66 0,4-5-37 0,7 5-21 0,-1-5-8 0,-1 0-1 0,8 6 4 0,-3-1 0 16,1 0-1-16,-2 1-3 16,1 2 1-1,3 6-1 1,-2-3 7-1,1 3 5-15,1 0 7 0,4 0 7 16,0 0 4-16,4 0 4 0,-2 0 6 16,4 0 13-16,4 0 14 0,-4 0 20 15,4-5 17 17,1 5 17-32,-3-4 18 0,6-1 13 0,-2 0 5 0,-1 1 2 0,7-1-7 0,-2-4-13 0,1 4-19 0,3 1-22 0,3-1-14 0,0 2-10 0,-3-2-11 0,3 5-2 0,-1-4 2 0,1 4 0 15,-3-5 0-15,3 5 2 0,-2 0-6 0,-3 0-9 31,3 0-5 48,-5 0-9-48,7 5-9-31,-7-5-4 0,7 0 5 0,-7 0 0 0,7 0 3 0,-7 0 15 0,9 0 15 0,-7-5 11 0,5 5 8 0,-3-9 8 0,3 9-9 0,0-9-11 0,-3 4-11 0,-1 2-12 0,1-3-7 0,-3 1-5 0,3 2-2 15,-1-3-9-15,3 3 0 0,-1-2 3 0,1 5-5 0,-1-5-4 0,-3 1 11 0,-1-1-3 0,-1 1-3 0,1 4 3 0,-1-5 3 0,0 5-3 16,1 0-2-16,-1-3-2 16,1 3 0 15,-1 0 1 63,3 0 2-94,-3-6 5 15,-2 6 0-15,3 0-1 0,-5 0-6 0,4 0-3 0,1 0-15 0,3 0-6 0,-1 0-2 0,3 0 3 0,-1 0 0 0,2 0 18 0,-1 0 5 0,5 0 2 0,-4 0 2 0,3 0-2 0,7 0-4 0,-6 0 2 0,6 0-1 0,0 0 1 0,4 6 2 0,-4-3 0 0,2 2 1 0,-2-1-2 0,0 1-2 0,-6 4-3 16,-1-4 5 0,3 4 1 62,-8-6 0-47,5 8 5-31,-3-3 5 0,6 1-3 16,-2 0-3-16,-1 0-4 0,3-4 1 0,-2 3 0 0,4 6-2 0,-2-5 3 0,-1 0 5 0,-1-4 3 0,4 4 1 0,2 0 2 0,-4-6 1 0,8 7-1 0,-4-6-1 0,2 1 2 0,-2 4 8 0,4-6 8 0,2 3 12 0,2-1-1 0,-6-2-2 0,4 3-3 0,3-3 5 0,1-3-5 0,-2 5 6 0,2-5-7 15,1 0 3-15,3 6-6 0,-2-6-1 0,5 0-11 31,-3-6 6 79,-1 6-10-110,1 0-10 0,-2 0-3 15,5 0-2-15,-7 0-5 0,7 0 11 0,-7 0 12 0,2 0 7 0,3 6 11 0,-5-6 16 0,2 0 14 0,-1-6 4 0,-1 6-1 0,0 0 0 0,1 0-15 0,-1 0-19 0,-2 0-12 0,2 0-8 0,1 0-8 0,-1 0 0 0,0 0-1 0,0 0-6 0,-3 6-1 0,5-6-3 0,-8 3 8 0,6-3 5 0,-4 0 13 0,1 0 4 0,-3 5 1 16,2-5-5-16,-2 0 6 16,2 4-6 15,-2-4 2 47,0 0 4-62,-4 5 4-16,2-5-8 0,-2 0-1 0,0-5 5 0,4 5 6 0,-8 0 7 0,4-4 6 0,-2-1 4 0,-4 5 5 0,-3-3-9 0,1-3-10 0,-7 6-8 0,3-5-7 0,-3 2-8 0,-1 3-2 0,3-6 2 0,-3 6 0 0,-5-3-9 0,0 3-1 0,-1-5-9 0,-5 5 3 0,0-6-3 0,-2 3 5 0,-4 3 0 15,-1 0-2-15,-3 0 3 0,4 0 0 16,-4-5 0-16,-7 5-2 16,5 0 5 15,-4 0-7-16,-5 0 1 48,2 0 0-63,-3 0 0 16,-5 0 0-16,-6 0 5 0,10 0 1 0,-10 0-1 0,6 5 4 0,-6-5 0 0,0 0-5 0,0 0-1 0,0 0 0 0,11 0-4 0,-11 0-3 0,6 0 1 0,-6 0 0 0,0 0 0 0,10 0 5 0,-10 0 2 0,0 0 2 0,7 0 6 0,-7 0 3 0,0 0 4 0,0 0 1 0,0 0 5 0,0 0 0 15,0 0 7-15,0 0-7 0,6 0 1 16,-6 0-5 15,0 0-4 16,0 0-6-16,0 0-5-15,0 0-6-16,0 0-8 0,0 0-6 0,0 0-17 0,0 0-17 0,0 0-33 0,0 0-46 0,0 0-51 0,0 0-71 0,10 0-83 0,-10 0-106 0,6-5-120 0,5 5-158 0,-3-4-302 0,-6 4-139 0,4-9 120 0,-2 4 237 0,0-12 283 0,-4 3 310 0</inkml:trace>
  <inkml:trace contextRef="#ctx0" brushRef="#br0" timeOffset="23969.56">10563 12205 1175 0,'-21'9'992'0,"-1"-9"264"0,1-3-507 0,2 3-268 0,-1-9-145 0,3 4-117 0,1 5-101 0,3-6-79 0,-1 3-63 0,-3 3-65 0,5 0-66 0,-5 3-57 0,-1 8-38 0,-1-2-26 0,-4 8 5 0,-4 1 21 0,3 9 32 0,-5 0 21 0,-2 9 28 0,4 1 36 0,-2 3 37 0,-2 0 34 0,2 5 28 0,-2 1 28 0,4-6 35 0,-2 5 47 0,6 1 46 0,-1-3 32 0,5 3 23 0,-2-1-9 0,11 4-31 0,0-4-29 0,3 4-28 0,3 2-21 0,4-3-14 0,4 3-13 0,7-2-15 0,-1 5-5 0,2-5-7 16,5 1-7-16,0 4-4 0,3-5-4 15,3 0-1-15,4 2 0 16,0-6 2-16,0-5 3 15,4 0 3 1,2-3 2-16,0-2 10 16,4-4 18-16,-2-3 28 62,6-2 16-62,-1-7 24 0,7 4 24 0,-1-11 10 0,3 2 4 0,1-5 17 0,2-4 10 16,-1-5 8-16,3 0 7 0,6-5 4 0,0-4-6 0,0 0 0 0,0-5-7 0,0-3-11 0,0 0-5 0,0-6-14 0,0 0-12 0,2-5-19 0,-7 2-16 0,5-2-17 0,-4-3-14 15,2-1-15 1,-8 1-9 62,3-6-7-47,-7 3-6-31,1-7-8 0,-1 5-7 0,-3-10-15 0,5 6-11 0,-9-5-14 0,5-4-13 0,-7 4-16 16,2-4 0-16,-4-2-8 0,-6 3 4 0,-2-6 4 0,-4 8 19 0,-3-3 25 0,-7-1 27 0,-3 6 28 0,0 2 22 0,-5-3 13 0,-5 1 6 0,-5 2-2 0,1-1-3 0,-2-2-6 0,-4 4-9 0,2-4-17 0,-3 5-14 0,-3-2-16 0,3 2-12 16,-5 5-9-16,3-2-2 15,-7-3-4 63,3 9-5-31,-3-6 2-47,-3 6 3 0,0 0-1 0,-4-1-8 0,0 4 0 0,-6 2-1 0,2 3-6 0,-2 1-5 0,-2-1 0 0,-6 6 0 16,6 3-2-16,-7 0 8 0,-1 1 9 0,4 3 8 0,-1 1 1 0,-3 1 2 0,1 4 3 0,-1-1-5 0,0 0-3 0,-1 1 3 0,1 4 1 0,-1 0-5 0,-5 4 0 0,3 1 1 0,-1 0-7 0,-3 4-2 0,1 0-12 0,-3 4-27 0,-4 0-25 16,2 6-18-1,1 4-11 48,1-6-3-16,-2 9 21-47,0-3 18 0,1 5 21 0,-1 3 14 0,2 1 11 0,1 2 6 0,-1 0 12 15,4 0 1-15,3 3 8 0,-3 3 1 0,5-3-1 0,4 3-2 0,-3 0-1 0,9-3-8 0,0 3-1 0,4 5 0 0,-2-5-1 0,8 0-4 0,3 6-9 0,3-6-8 0,1 0-8 0,5 2-7 0,1-2 1 0,8 5 6 0,-2-5 7 0,8 0 2 0,-2-3 2 16,8 3-1-16,1 0-4 47,1-3 1 0,3 3 0-1,3-3 7-46,1-6 9 0,-1 4 8 0,7-2 11 0,-6-1 9 0,4-1 2 0,3-5 3 0,-1 5 3 0,-2-3 2 0,6 4 0 0,-2-6 4 0,0 2 12 0,4-2 4 0,2-3 7 0,0 5 7 0,0-7 2 0,8-2-4 0,-1 3-3 0,-1-4-1 0,4-4 0 0,1-2-5 0,3 2-2 0,-1-5-2 0,1 1-5 0,-1-1-3 0,1 0-5 0,3-6-5 16,-1 8-7-16,3-8-3 0,-2 2-4 31,-5-1-2 79,7 1 2-110,-7-5 10 0,3 0 12 0,-3 0 15 0,3-5 29 0,-3 1 34 0,3-1 25 0,-1-9 15 0,-1 2 15 0,2-7-9 0,-5-4-8 0,-4 2-15 0,5-7-10 0,-5-3-10 0,-2-1-8 0,-4 1-16 0,4-9-12 0,-4 3-14 0,-2-8-12 0,-2 5-9 0,-2-6-10 0,-4 1-6 0,-2 1-8 0,-1-6-21 0,-7 5-17 0,3-4-8 15,-5 3-9-15,-1-2-7 0,-4 2-3 16,-2 1 13-16,-2-1 6 16,-2 3 14 30,-2 1 17 1,-2-2 17-31,-6 8 5-16,-1-4 3 16,3 0 4-16,-10-2 3 0,1 2 4 0,-2-1 4 0,-1 5 3 0,-3 1-5 0,-2-2-16 0,-4 6-13 0,-2 0-10 0,-2-1-11 0,0 4 4 0,-4 2-4 0,-2 3 5 0,-1 1-5 0,-7 4-15 0,-3-1-21 0,1 7-22 0,-9 1-26 0,-2 3-28 0,-2 4-18 0,-6 8-20 0,-5 1-36 0,-3 4-69 0,-5 8-78 15,-6 2-77-15,0 7-103 0,-8 6-144 16,-6 8-193 31,4 11 52 0,-8 3 144-16,-3 8 191-31,-2 6 208 0,-3 4 182 0,-3 5 59 0,-2 3 19 0,7 11 10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6:32.746"/>
    </inkml:context>
    <inkml:brush xml:id="br0">
      <inkml:brushProperty name="width" value="0.1" units="cm"/>
      <inkml:brushProperty name="height" value="0.1" units="cm"/>
      <inkml:brushProperty name="color" value="#E71224"/>
    </inkml:brush>
  </inkml:definitions>
  <inkml:trace contextRef="#ctx0" brushRef="#br0">1930 199 164 0 0,'-7'-2'1998'0'0,"0"0"0"0"0,1 0-1 0 0,-1-1 1 0 0,1 0 0 0 0,-1-1 0 0 0,1 0-1 0 0,-10-7 1 0 0,0 1 663 0 0,-10-5-2046 0 0,-1 2 0 0 0,-1 1 0 0 0,0 2 0 0 0,-1 0 0 0 0,0 2 0 0 0,0 1 0 0 0,-41-4 0 0 0,10 5 275 0 0,-1 3 1 0 0,-99 7-1 0 0,99 4-935 0 0,1 2-1 0 0,0 3 0 0 0,1 2 1 0 0,1 3-1 0 0,0 3 0 0 0,-99 49 0 0 0,87-32-75 0 0,1 2 0 0 0,3 3 0 0 0,1 3 0 0 0,2 3 0 0 0,3 3 0 0 0,2 2 0 0 0,-71 86 0 0 0,101-107 96 0 0,1 1 0 0 0,2 1 0 0 0,2 1 0 0 0,1 1 0 0 0,2 1 0 0 0,-30 81 0 0 0,45-96 31 0 0,0-1-1 0 0,2 1 1 0 0,1 1-1 0 0,0-1 1 0 0,2 0-1 0 0,1 0 1 0 0,7 44 0 0 0,-6-57 3 0 0,1 0 0 0 0,0-1 1 0 0,0 1-1 0 0,1 0 0 0 0,0-1 1 0 0,1 0-1 0 0,0 0 0 0 0,7 10 1 0 0,3 1 38 0 0,1 0 0 0 0,21 20 0 0 0,-15-17 86 0 0,1-1 0 0 0,1-2-1 0 0,1 0 1 0 0,0-2 0 0 0,1-1 0 0 0,1 0-1 0 0,1-3 1 0 0,0 0 0 0 0,1-1 0 0 0,1-2-1 0 0,0-1 1 0 0,0-2 0 0 0,51 8-1 0 0,-17-10 166 0 0,0-3-1 0 0,112-10 0 0 0,130-37-230 0 0,-199 23 640 0 0,176-60-1 0 0,-221 58-531 0 0,-1-3 0 0 0,-1-3 0 0 0,-1-2 0 0 0,59-43 0 0 0,-80 48-138 0 0,117-90 57 0 0,93-109 141 0 0,-206 181 43 0 0,-2-1 0 0 0,-2-2 1 0 0,50-82-1 0 0,-73 101-148 0 0,-2-1 0 0 0,-1 0 0 0 0,-1 0-1 0 0,9-46 1 0 0,-17 63-229 0 0,-1 0 0 0 0,0-1 0 0 0,-1 1 0 0 0,-1 0-1 0 0,0-1 1 0 0,0 1 0 0 0,-1-1 0 0 0,-1 1 0 0 0,0 0 0 0 0,-1 0-1 0 0,0 0 1 0 0,-1 0 0 0 0,0 0 0 0 0,-1 1 0 0 0,-7-13 0 0 0,3 10-322 0 0,0 0 1 0 0,-1 1-1 0 0,-1 0 1 0 0,0 1-1 0 0,0 0 1 0 0,-2 1 0 0 0,1 0-1 0 0,-1 1 1 0 0,-1 1-1 0 0,-27-16 1 0 0,2 6-460 0 0,-2 1 0 0 0,0 3 1 0 0,-1 1-1 0 0,-84-17 1 0 0,-178-6-2335 0 0,2 28-892 0 0,210 14-238 0 0,0 4-1 0 0,-174 39 0 0 0,171-24 3012 0 0</inkml:trace>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20T17:00:34.724"/>
    </inkml:context>
    <inkml:brush xml:id="br0">
      <inkml:brushProperty name="width" value="0.05292" units="cm"/>
      <inkml:brushProperty name="height" value="0.05292" units="cm"/>
      <inkml:brushProperty name="color" value="#FF0000"/>
    </inkml:brush>
  </inkml:definitions>
  <inkml:trace contextRef="#ctx0" brushRef="#br0">8054 15153 103 0,'-5'5'548'0,"-1"-1"373"16,-6-4 303-16,1-4 244 15,1 4-766 1,0-5-403-16,6 2-219 16,4 3-138-1,0 0-96 1,-7 0-73-1,7 0-67-15,0 0-7 16,0 0 36-16,-6 3 53 0,0 2 71 16,0 4 93-16,2 5 76 0,0-5 58 15,1 8 39-15,3-3 25 0,0 0 8 0,0-2 8 0,3 7-1 0,-3-6 1 0,4 1 3 0,0 0-9 0,-2 3-19 0,4 2-9 16,2-1-1-16,-1 8-6 0,-1 2-10 16,4 3-16-1,-4 9-24-15,5-3-28 16,-1 3-24-16,-4 5-9 109,0 1-8-109,1 2-3 0,-3 1-2 0,0 5 3 0,-2 0 3 0,-2 0 1 0,4 1 7 0,-4-1 7 0,6 0 3 0,-6 0 1 0,4-5-6 0,-2-4-5 0,3-5-8 0,1-3-10 0,0-6-7 0,-2 0 4 0,2-8 5 0,-2 0 1 0,3-6 1 0,-3 2 5 0,-2-6-2 0,2 1-4 16,-4-9 0-16,4 4 1 15,-4-9 6 1,0 0 5 31,0 0 4-16,2 3 11 0,-2-3 12-31,6 5 3 0,-1-5 2 0,1 5 0 0,0-1-8 0,4-4-5 0,1 5-7 0,3-5-6 0,-2 0-4 0,5 0-2 0,-3 0-1 0,5 4-3 0,-2-4-1 0,3 0 3 0,1 0-3 0,2 5 3 0,4-5 2 0,2 0 8 0,4 0 3 0,2 3-3 16,4-3-2-16,4 0-3 16,-3 6-12-1,7-6-3 1,3 0 6 0,-1 0-5 62,5 5-1-63,2-5 0-15,-2 3-3 0,-1-3-5 0,-3 0-1 0,0 0 2 0,-3 0 9 0,3 0-2 0,-7 0-2 0,7 0 5 0,-3 0-6 0,3 0-1 0,0 0 1 0,-1 0 2 0,5 0-2 0,-4 0 6 0,-3 0 0 0,7 6 2 0,-4-6 0 0,5 0-3 0,-1 0-4 0,0 0-7 0,2 3 4 0,2-3 3 0,-3 0 0 16,3 5 4-16,-2-5 5 0,4 0-3 16,0 0-6 46,0 0 0-15,0 6 5-31,6-3-2-16,-6-3 5 0,4 5 0 0,0-1 2 0,2 1-5 0,-2-5-2 0,2 3 1 0,1 3 2 0,-1-6 6 0,-2 5 11 0,2-5 1 0,-6 3 5 0,4-3-11 0,2 0-2 0,0 6-1 0,-2-6-5 0,0 3-2 0,-2-3 7 0,7 5 2 0,-1-5-5 0,-4 0-3 0,6 6 3 0,-4-3 1 15,1-3-2-15,3 0 3 0,-6 5 8 0,6-5-7 16,-4 4-3 46,5-4-3 1,-1 5-4-63,-4-5-2 0,4 0 2 0,-4 4 1 0,5 1-5 0,-5-5-2 0,4 5 2 0,-4-1 2 0,3 1 5 0,1-2 6 0,-8 2 1 0,8-5-4 0,-4 9-5 0,3-9-3 0,-3 5 2 0,0-5 3 0,0 4 1 0,2-4 2 0,0 0-4 0,-4 0-2 0,7 0-3 0,-5 0-1 0,0 0 5 0,-2 0 7 0,2 0 6 15,2 0-5-15,1 0-2 0,-1 0-7 16,-2 0-5 0,0 0-2 109,0-4 4-125,-2 4 6 0,3 0 2 0,-3 4 2 0,2-4-4 0,-2 0 5 0,-2 0-1 0,2-4 5 15,2 4 2-15,-2 0 10 0,0 0-3 0,-2-5 1 0,2 5-10 0,0 0-3 0,-4 0-6 0,0-5 2 0,2 5-3 0,-2 0 0 0,0 0 3 0,0 0-6 0,0 0-2 0,-2 0 3 0,-2 0 3 0,4 0 7 0,-6 0 6 0,1 0 5 0,-1 0-3 0,0 0 0 0,2 5-2 16,-3-5 0 0,-3 0-2 93,4 5-1-93,-5-5 2-16,-1 4-4 0,2-4-2 0,-1 0 1 0,-5 5 0 0,3-5-1 0,-3 0 1 0,-1 4-2 0,0-4-2 0,-3 0-2 0,3 5 8 0,0-5-5 0,-3 0-2 0,3 0-3 0,1 0-3 0,-1 0-9 0,0 0 1 0,1 0 12 0,-1-5 7 0,1 5 10 0,-3 0 11 0,0-4 4 0,3 4-6 0,-1-5-10 0,0 5-5 0,5 0-10 0,0-4-6 15,-7 4 1-15,6 0-1 0,3-5 2 31,-2 5 2 79,-3 0 2-110,3 0-3 0,-1 0-1 0,-3-5-3 0,1 5-3 0,-2-4-7 0,1 4 1 0,-1 0 0 0,5-5 7 0,-3 5 6 0,5-3 5 0,4-2 0 0,-1 1-5 0,3-6-7 15,-2 6-7-15,6-5 1 0,0 1-1 0,0-3 4 0,4 2 4 0,-2 1 2 0,2-1 0 0,0 4 2 0,-2-4-5 0,-2 0 0 0,0 1 4 0,0 2 4 0,-6 3 1 0,6-2 4 0,-7-4 3 16,5 4 0 0,-6 1-2 93,6-1-8-109,-4 1 0 0,-3-1-3 0,1 0-3 16,-3 2 3-16,-3-3 3 0,4 3 1 0,-7-2-2 0,0 5-4 0,-1-4-4 0,-3-1 2 0,0 0-7 0,-2 1-2 0,5-1-2 0,-7 5-4 0,2-4-7 0,-4-1-9 0,0 0-1 0,-2 1-5 0,-2-1 5 0,2 2 10 0,-4-2 12 0,0 1 12 0,0-1 12 0,-8 0 9 0,1 1 8 15,1-1 10-15,-5 1 7 0,-3-4 4 0,1 2 11 16,-1 1 8 31,-3 2 7-16,-4-3 7 16,5-2-2-47,-5-1-14 0,0 0-29 0,4-5-30 0,-4 0-30 0,5-3-23 0,-5 0-11 0,4-6-5 0,-3 0-8 0,3 0 5 0,-2 1-1 0,-6-4 4 0,4-2 6 0,3 5 5 0,-3-8 1 0,0 5-1 0,0-2-1 0,3-4 2 0,-3 1 8 0,0-1 10 0,0 1 21 16,0 0 18-16,-1-1 19 0,1 1 19 0,-2-1 16 0,-2-4 16 46,2-1 7 1,2 2 2-15,3 4-4-32,-7-6-13 0,4-3-24 0,2 4-28 0,-6-10-26 0,4 6-29 15,-2 0-26-15,3 0-18 0,1-5-11 0,-2 4-11 0,0 0-1 0,1 6 1 0,-3-2 10 0,2 2 18 0,-6-1 14 0,6 4 13 0,-6 4 17 0,0 2 16 0,0-2 15 0,-2 5 16 0,-2 3 11 0,-2 0 1 0,-5-2-6 0,-1 4-14 0,-3 1-13 16,-1-2-11-1,-5 1 3 48,-1 4 3-16,-1 2 1-47,-2-2 5 0,0 0 5 0,-6 5 2 0,-2 1 5 0,0-6 4 0,-4 5 0 0,-2 0 1 0,-5 4-1 0,-3-4 2 0,-3 4 1 0,-4 2 2 0,-2-3-2 0,-1 3 3 15,-5-2-13-15,-3 1-5 0,-5 4 2 0,0-5-4 0,-2 5-7 0,-3 0 3 0,-3 0-4 0,-3 0-3 0,-2 5 7 0,-2-5 2 0,-1 0 2 0,1 0 4 0,-2 0 1 16,-4 0 3-16,4 0-2 16,-2-5 4 46,-2 5 4-15,3 0-3-31,-7 0 0-16,-1-5 3 0,-1 5 1 0,0 0 2 0,0 0 7 0,-2-4 0 0,0 4 2 0,-5 0-4 0,3-5-12 0,-2 5 1 0,-1 0-4 0,1 0 6 0,-1-4 1 0,1 4 1 0,-2-5-1 0,1 5 3 0,-3-5-4 0,-1 5-12 0,3-3 5 0,-3 3-1 0,-1-6-2 0,1 6-1 0,-1-3 5 0,-1 3-2 0,3 0 1 15,-3 0-2-15,1 0-6 16,-1-5 3-16,3 5-3 16,-3 0 5 15,0 0 2 0,1 0 2 16,-3 0-4-31,-1 0 1-16,1 5-2 0,-2-5-9 0,-4 3 5 0,7 3 6 0,-3-3 0 0,-4 2-1 0,5 0 2 0,-3-1 2 0,2 1 4 0,0-1-7 0,3 1 2 0,-3 0 2 0,0-1 5 0,1-4-12 0,3 5 6 0,-3-2-2 0,3 3 5 0,-4-3-8 0,5 2 1 0,-1 1-2 0,-1-3 3 0,5 2-7 0,-1-5-2 15,1 4 8-15,3 1 2 0,0-5-2 16,1 3 1 31,5-3 1-16,-2 6 1 16,2-6 1-47,2 0 4 0,0 0 10 0,1 0 9 0,1 0 10 0,0-6 10 0,3 6 4 0,3 0-1 0,-2-3 1 0,2 3-5 15,0 0-1-15,4 0-2 0,-1-5-7 0,5 5 2 0,-6-4-6 0,9 4-7 0,-3-5-7 0,3 5-2 0,-3-3-8 0,7-3-1 0,-2 1-9 0,1 2-4 0,1 3-2 0,2-6-7 0,-1 6-3 0,1-3 3 16,4 3-4-16,-2 0-6 0,-1 0-6 31,1 3-5 32,-2-3-1-16,8 0 3-47,-2 6 11 0,4-6 11 0,0 3 7 0,0 2 6 15,4-5 3-15,-2 6-1 0,3-3-2 0,-3 2-2 0,6-1 4 0,-2 4-7 0,0 3-2 0,7 1-12 0,-3 2-5 0,7 0-7 0,0 4-7 0,7-1 3 0,5-3-5 0,2 5 0 0,5-1-1 0,7-5 1 0,1 0-3 0,5 1 3 0,5-6 3 16,4 6 1 0,-6 0 7 15,8-2 11 0,0 8 18 16,0-3 5-31,0-3 8-16,0 3 3 0,0 6 0 0,4-5-6 0,0 4 5 0,-4 6 1 0,2 4 0 0,2 8-5 0,-2 5 2 0,2 9-4 0,3 9-11 0,-3 5-16 0,-2 7-19 0,-2 12-19 0,0 2-8 0,-2 2 4 0,-5 6 12 0,-1 3 10 0,0-6-20 0,-2 5-53 0,-5-4-60 15,5-5-105-15,-3-13-179 16,-1-14-307-1,2-6-488 64,-1-11-48-48,-1-4 182-31,1-11 313 0,-1-14 382 0,1-8 324 0</inkml:trace>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20T17:01:44.934"/>
    </inkml:context>
    <inkml:brush xml:id="br0">
      <inkml:brushProperty name="width" value="0.05292" units="cm"/>
      <inkml:brushProperty name="height" value="0.05292" units="cm"/>
      <inkml:brushProperty name="color" value="#FF0000"/>
    </inkml:brush>
  </inkml:definitions>
  <inkml:trace contextRef="#ctx0" brushRef="#br0">3351 7369 62 0,'8'3'389'0,"-8"-3"273"0,4-8 236 0,-4-1 211 0,0-5-520 0,4 5-241 0,-2-5-121 0,-2 11-96 0,5-8-67 0,-3 8-55 0,2-6-46 0,2 9-13 0,4-9 13 0,1 4 6 16,1 0-10-16,-2 2-27 0,7-3-29 15,-1 3-32 1,1 3-40-16,4 0-23 16,1-5 0-16,3 5 13 0,2 5 27 15,2-5 34 17,4 0 39-1,0 0 28-31,8 0 25 15,-1-5 15-15,3 1 13 0,1 4 6 0,-1-5 2 0,0 0 8 0,1 1 14 0,1-5 15 0,3 4 13 0,-5 0 17 0,5 1 14 0,-3-1 7 0,-1 2 0 0,-1-2-1 0,5 1-17 0,-3-1-19 0,-1 5-19 0,5-5-13 16,3 1-12-16,-1 4-8 0,3 0-5 0,0 0-5 16,2 0-3-1,-2 0-2 17,5 4 1-17,-5-4 0 48,6 0 2-48,-4 5-3-15,4-5 0 0,-2 0-2 0,2 0-2 0,-4 5 0 0,3-5 8 0,-1 0 3 0,-2 0 2 0,4 4 3 0,0 1 3 0,0-5 5 0,0 3 14 0,0 2 15 0,0-5 21 0,0 4 18 0,4-4 7 0,-4 5-4 0,0 0-2 0,0-1-7 0,0 1-1 0,0-1-2 0,-2 1-7 0,-3 0-10 0,1-1-13 0,4 4-16 16,0-2-14-16,0 2-6 0,0-3-4 16,-2 4-5-16,2-5 5 62,0 1 1-15,4-2-1-31,-2 3-3-1,-2-1 2-15,4-2 5 0,-4 3 10 0,0-6 7 0,0 3 11 0,0 2 6 0,0 1-1 0,4-6-9 0,-2 3-8 0,-2 2-4 0,0-1-10 0,4 1-6 0,-4-5 1 0,4 3 0 0,-2 3-17 0,2-6-3 0,0 5-5 0,4-2-1 0,0 3-2 0,-2-6 17 0,5 3 6 0,-1 2-2 0,0 1 2 0,3-6-2 16,3 3 1-16,1 2 1 31,-1-5 3 32,5 0-2-17,-5 0 1-46,-6 4-1 0,3-4-1 0,-5-4 0 0,-2 4 1 0,0 0 2 0,-2 0 0 0,3 0-4 0,-1 0 0 0,-2 0-2 0,2-5-1 0,0 5 3 0,4 0 2 0,-1-3 2 0,-1 3-3 0,2 0 0 16,0 0-2-16,1-6-2 0,1 6 1 0,2 0 4 0,-3 0 0 0,1-5 0 0,-2 5-1 0,5 0 0 0,-7 0-4 0,2 0 7 0,5 0 1 0,-3 5-4 16,-2-5 1 93,7 0-2-93,-3 6 1-16,-2-6 0 0,5 0 6 0,-1 0-4 0,1 3-1 0,1-3 0 0,1 0 1 0,-2 0-3 0,-1-3 6 0,5 3-1 0,-1 0 2 0,1-6-2 0,2 6 1 0,-1-5-2 0,1 2 8 0,-2-3 0 0,3 3 6 0,1-2 7 0,0-1 5 0,-3 3 2 0,5-2 8 0,-4 1-2 0,4-1 2 0,0 2-1 0,-5-3-4 0,5 1-3 15,0 2-8-15,-2-6-7 0,-3 9-6 16,7-11-4 0,-4 8-4 46,2 3 3-15,-4-9-4-47,3 9-4 0,5-9 2 0,-6 9-2 0,2-5 3 0,0 0-3 0,-1 2 1 0,1-3 1 16,0 3-2-16,4-2 1 0,-4 1 2 0,-2 4 1 0,6-5-1 0,-5 5-4 0,1-5-1 0,0 5 4 0,0-4-1 0,0 4-1 0,0-5 2 0,-3 5 2 0,3-4-5 0,-2 4 5 0,-2-5 0 0,3 5-1 0,-3 0-1 0,4 0 4 0,-2-5-4 0,-1 5 1 15,-3 0 0-15,6 0-2 0,-5 0-1 31,5 0-1 48,-2 0 4-48,-2 5-5-31,-1-5-5 0,3 0 2 0,0 5-1 0,-4-5 3 0,1 0 7 0,-1 4 0 0,4 1-2 0,-9-5 1 0,3 4-2 0,1-4 1 0,1 5 1 0,-3 0-2 0,3-5 2 0,0 4 0 0,-1 1-1 0,-1-2 2 0,6-3 3 0,-7 6-1 0,3-3 0 0,-1 2-4 0,3-5 2 0,-2 5 2 0,-3-5 4 0,3 9-5 15,2-9 2-15,-3 4-3 0,-3 1 2 0,5-2 0 16,-1 3 1-16,0-1-3 31,1-2-1 16,-1 3-4 16,2-6 1-63,1 3-1 0,-1 2 4 0,0 1 0 0,-1-6-1 0,3 3 2 0,-2 2 3 0,-1-5 3 0,5 4-2 0,-6 1 0 0,6-5 0 0,-5 0 2 0,5 3 2 0,-4 3 2 0,4-6-1 0,-3 5-1 0,-1-5-2 0,8 3 0 0,-4 3-2 0,-4-6 1 0,3 0-1 0,-3 3-3 0,4 2-1 0,-4-5-1 0,3 0 4 0,1 0-3 15,0 0-2-15,4 0 1 0,-2 0 0 16,-2 0 2 0,6 0-1 46,-2 0 0-15,-2 0 0-47,-3-5-1 0,7 5 0 0,-2-3 1 0,-2 3 2 0,2 0 8 0,0 0 13 0,-2-6 16 0,4 6 20 0,-2-3 12 0,-2 3 7 0,4 0 1 0,-2 0-6 0,0 0-11 0,-2-5-10 0,4 5-10 0,-2 0-10 0,-2 0-8 0,2 0-4 0,-3 0-7 0,-1 0-12 0,4 0-1 0,-2 0-2 0,2 0-5 0,-2 0-4 16,-2 0 3-16,4 0 3 15,-2 0 0 1,-3 0 3 15,5-6 8 0,-2 6-4 16,-2-3-4-47,4 3-2 0,-2 0-2 0,6-5 1 0,-6 5 0 0,4-4 2 0,0 4 2 0,4 0 2 0,0-5-2 0,-4 5 2 0,9-3 0 0,-7 3 3 0,-2 0 18 0,4-6 23 0,0 6 19 0,-4-5 17 0,8 5 12 0,-8-3-1 0,2 3-9 16,3 0-9-16,-5-6-13 0,0 6-17 0,4-3-17 0,-4 3-9 0,4 0-12 0,-4 0-9 0,0 0 0 15,4 0-1-15,0-5-1 16,-4 5-4 0,4 0 3 62,1 0-1-63,-5 0 0-15,4-6 0 0,-4 6 5 0,4 0 4 16,-4 0-1-16,-4 0 3 0,4-3 7 0,2 3-1 0,-2 0-2 0,-4 0 3 0,2 0-6 0,-2 0-4 0,2 0 2 0,-2 0-3 0,-3 0-3 0,1 0 3 0,0 0 1 0,-4 0 2 0,-3 0-1 0,3 0 0 0,-4-5 0 0,-3 5-1 0,0 0 2 0,-3-4 1 0,3 4 6 0,-5 0-1 16,3 0 4-16,-8 0 5 0,0 4 10 15,-6-4 2 1,0 5 2 31,-2-5-1 0,-6 0-10-16,-5 3-8-31,-7 3-13 0,1-1-3 0,-12-5-3 0,2 3-11 0,-13 3-2 0,3-3-38 0,-8 2-70 0,-3-5-80 0,0 6-88 0,-4-6-82 0,3 3-44 0,-9-3-28 0,2 5-45 0,-2 4-87 0,4 0-188 0,-2-4-117 0,-2 4 92 0,0-1 186 0,8-2 233 0,-6-12 231 0</inkml:trace>
  <inkml:trace contextRef="#ctx0" brushRef="#br0" timeOffset="15349.47">4951 8967 47 0,'8'-11'351'0,"-4"-1"263"0,-8-2 211 0,-2-3 177 0,4-3-470 16,-2 3-263-16,-1 3-114 15,5 0-55 1,0 2-32-16,-2 3-45 16,-2 4-46-16,4 5-49 15,0-9-33-15,0 9-24 0,0 0-12 16,-2-5-2-16,2 5 15 16,0 0 14-1,-8-4 17-15,8 4 18 31,-10 4 21-31,1 1 21 0,1-1 16 0,0 1 11 0,0 0 12 0,1-1 14 0,1 4 19 0,0-3 15 0,-2 4 9 0,1-4 6 0,5 4-7 0,-2-5-16 0,-2 6-12 0,2-1-11 0,2 0-3 0,-2-1-5 16,0 1 0-16,4 5 1 0,-2 0 0 31,-3 3 6-15,5 6-2-16,0-6 2 16,0 11 0-16,-4-1 3 46,2 0 4-14,2 5 5-32,-4 3 4 0,-2 7-1 0,2-2-7 0,-2 5-4 15,-5-1-11-15,5 1 0 0,-4 6 0 0,-1 3 1 0,3-6-3 0,0 7 4 0,0 2-4 0,-1-3-3 0,3 5-1 0,0 4 1 0,2-3-3 0,-3-3-1 0,3 2-1 0,4 4 0 0,-2 0-2 0,-2 0 0 0,4 5 4 0,0-5 4 0,0 8 6 16,0-3 11-16,4 0 4 0,-4 4 5 16,2-1-2 15,-2 1-6 16,0 1-4 0,4 2-7-47,-4-2-6 0,5-1-2 0,-3 4-1 0,-2-4 1 0,4-1-1 0,-2 3 6 0,2-8 10 0,-4 7 11 0,4-6 10 0,-2 1 8 0,-2-6 8 0,4 1 6 0,-4 2-2 15,5-3 2-15,-3-4-7 0,-2 1-11 0,4-1-17 0,-2 1-11 0,2-5-14 0,-4-5-5 0,6 2-4 0,0-3-1 0,-2-2 1 0,3-1 0 0,3-5 1 0,-4 0 2 0,2-3 2 16,-1-6 2-1,-1 4 5 1,0-3 7 15,0-1 4 32,3 0 6-63,-7-3-3 15,2 4-2-15,2-1-4 0,-6 1-4 0,4-1-4 0,-4-3-1 0,2 3 1 0,-2-5 0 0,0 2-2 0,0-2 1 0,0 2 4 0,0-5 4 0,0-2 4 0,0 2 4 0,0-1 2 0,0 1-5 0,0-6-6 0,0 3-5 0,4-3-8 0,-4 1-1 0,0 1-2 0,0-7 3 0,0 2 0 0,0 5 3 0,-4-7-2 16,4 2 6-16,0 0 4 0,-2 0 8 16,-2 4 1-1,2-1 1 95,-2-3-1-110,-2 9-3 0,-3-1-7 0,3 1-6 0,-4 0-3 0,4-2-4 0,-1-2-3 0,1 3-4 0,0-9-5 15,2 6-4-15,0-10-3 0,4-1-2 0,0 1 1 0,0-9 4 0,0 0-3 0,0 9 5 0,0-9-4 0,0 0-6 0,0 8-5 0,4-2-3 0,0-1 3 0,2-2 3 0,0 3 13 0,5-3 6 0,1 2 4 0,3-5 2 0,1 6-4 0,3-6-8 0,5 0-6 16,-1 0-8-16,8-6-7 16,-2 6 7 30,4-5-5 1,4 2-9-15,3-6-2-32,-3 4-1 0,2-4-1 0,5 4 7 0,-3-4 19 0,2 6 13 0,1-8 6 0,1 2 9 0,5 1 5 0,-3-1-1 0,3 4 3 0,4-4 2 0,2 0-1 0,-3 0 2 0,5 1 5 0,-2 3 8 0,4-4 6 0,0 0 2 0,6 4-4 0,-2 1-7 0,2-4-10 0,5-3-8 0,-1 2-2 0,0 1 6 0,0-1-1 0,3 0 0 15,1 1-4 1,-1-3-1 31,1 2-2 0,-2 1 2-32,1-1 1-15,1 0 3 0,3 1-4 16,-1-3-3-16,0 2-2 0,1 1-4 0,-1-1 6 0,5 0-7 0,2 4-2 0,2-4-2 0,-3 1 0 0,1-1 1 0,4 0 8 0,0-1-7 0,3-3-1 0,-1 8 6 0,9-4 13 0,-1 1 13 0,2-6 31 0,2 5 17 0,5 0 4 0,1-5-6 15,-1 6-18-15,1-1-19 0,-8-2-17 0,-2 3-7 0,-6-1-4 16,-2 0-3 47,4 1-2-1,-6-1 2-62,4 4-3 0,-2-4-3 0,-2 0 2 0,4 4 1 0,-2-4-3 16,2 1 2-16,-3 2 0 0,-1-2 3 0,6 4-2 0,-6-1-1 0,4-4-1 0,-4 4-2 0,0 1-1 0,-1-1 0 0,-3 0 0 0,0 1 5 0,2-1 1 0,-7 2 4 0,3 3 8 0,-5-6 9 0,5 6 4 0,-5-3 0 0,1 3-6 0,3 0-4 0,-3-5-8 0,4 5-11 0,-3-5-8 0,-1 5-11 15,3-4-19-15,3 4-28 16,-2-9-13 62,1 9-13-31,-1-5-2-47,1-4 7 0,3 4 23 0,-2 2 19 0,0-3 21 0,1 3 15 0,3-2 11 0,-4-4 8 16,4 9 6-16,-5-5 10 0,5 1 5 0,0-1 5 0,2 5-1 0,-4 0-5 0,1-3-9 0,-3 3 3 0,8 0-6 0,-4 0-1 0,2 0 0 0,2 3-3 0,-2-3-3 0,4 0-4 0,0 0-3 0,2 5-6 0,-2-5-2 0,2 0 0 0,2 0-3 0,0 4 3 0,0-4 3 15,1 0 3-15,-3-4 3 16,2 4 2-1,2 0 1 32,-4 0 0 0,0 0 3-31,2 0 1-16,-4 0 4 0,4 0 2 0,1 0-3 0,1 0-1 0,-2 0-5 0,2 4-2 0,3-4-1 0,-3 5-5 0,4-2-1 0,-4 3-12 0,5-1-4 0,-1-2-5 0,5 3-5 0,-5-3-6 0,0 2 5 0,1 4 3 0,3-4 9 0,-1-1 7 0,-3 1 7 0,4 4 9 0,-1-4 16 0,1-2 15 0,3 3 17 0,-1-3 9 15,-1 2 6-15,1-5-5 0,5 4-12 16,-4 1-23 47,3 0-8-1,5-5-11-62,-6 4-8 0,6-4-9 0,-3 5-9 0,5-1-5 0,0 1-13 0,0-5-12 0,4 5-1 0,0-1 5 0,-2 1 10 0,2-5 7 0,2 9 14 0,2-9 9 0,3 8 9 0,-3-3 7 0,2-1 16 0,0 1 23 0,7 4 17 0,-3-4 14 0,-2 4 23 0,5-6 9 0,1 6-11 0,-5 2-12 0,3-3-16 0,0 1-26 16,5 5-22-16,-5-5-4 0,1-1-2 0,-1 6-9 15,5-5 2-15,-1 5-2 16,1-5-10 46,-3 3-6 1,-1-2 4-63,3 3-2 0,-3 1-9 0,-1-6 3 0,1 6 2 0,1 0-8 0,1 0-10 0,-3-5 5 0,1 3-4 0,3 2-7 0,1 0 7 0,-1-5 15 0,-1 5-2 0,1 0 9 0,3-6 19 0,-2 1 13 0,-1 5 16 0,1-5 30 0,-3-1 17 0,7 1 2 0,-7 5 1 0,7-5-10 0,-4 0-26 0,-3-1-17 0,3 6-2 0,-1-5-18 16,-3 0-6-16,-1 1 0 0,1-1 0 15,-3-6-21-15,4 6 4 31,-1-4 4 1,3 4-2 30,1-4-9-62,0-1 0 0,-3 1-9 0,-2-2-13 0,3 3-5 0,-7-1 5 0,3-5-2 0,-7 3-1 0,2-3 11 16,-6 0 10-16,0 0 6 0,-4-3 14 0,-4 3 12 0,2-5 9 0,-9-1-3 0,-4 3-7 0,-1-6-7 0,-7 4-15 0,2-4-27 0,-4 1-20 0,0-1-15 0,0 0-17 0,-6-1-10 0,2 1 10 0,-2 0 4 0,-2-5 7 0,-4 6 9 15,-3-1 7-15,3-5 5 0,-4 5 4 47,-3-5 1 47,-8 5 2-94,7-4-6 0,-9 4 4 0,0 0 8 0,-6 0 13 0,-6-5 9 16,-5 6 9-16,-5-6 4 0,-7 5 2 0,-4-8-1 0,0 3 5 0,-8 0 0 0,-2-4-4 0,-3 1-10 0,-1-2-6 0,-3-4-13 0,1-3-7 0,2 0 8 0,-3-2 5 0,1-4 1 0,-9 1 2 0,10-6 9 0,-1 2 7 0,-5-6 11 0,5 0 16 0,0 1 18 0,-1-5 2 0,9 5 3 0,-9-6-1 0,7 1-17 15,-2 2-12-15,2-8 4 16,-1 2-2 15,1 4 1 32,-2-4 23-32,1-2 9-31,3 6-12 0,-2-4-3 0,0 0-18 0,2 4-22 0,-3-9-4 0,1 5-3 0,0-5 6 0,2 0 22 0,-3 3 15 0,1-3 12 0,2 5 25 0,-2-5 35 0,-3 0 19 0,3 0 32 0,-4 0 32 0,1 0-7 0,-3-3-25 0,8-3-35 0,-9 6-49 0,1-3-54 0,1-8-13 0,-1 8-21 0,3-6-3 0,-3-5-7 0,0 5 15 16,-3-5-8-16,3 5 16 0,-5-8 16 15,4 8 6-15,1-5-10 16,0-4 6 46,-3 4-3-15,3 0-13-31,-1 2-1-16,-4-2 3 0,5 5-4 0,-2-5-22 0,-5 0 11 0,0 2 2 0,-2 3-21 0,1-1 10 0,-7 1 10 0,4 5-21 0,-6-5-7 0,0 9 23 0,0-5-26 0,-6 5-14 0,4 5 6 0,-9-5-1 0,5 9-14 0,-4-1-6 0,-5 6 13 0,-1-5-2 0,-1 5-7 0,-3 3-2 0,-3 2 7 0,-4-1-7 0,-2-1-8 0,-2 2 12 0,-2 4 10 15,-4-1 8-15,2 1 15 0,-9 3 15 0,1-3 7 16,-5 5 7 0,3 3 12 46,-9-5 2-15,4 2 7-47,-7 3 4 0,-3-5 3 0,0 6 3 0,-4 1 6 0,-5-2-1 0,1 0-9 0,-8 1-8 0,-1-1-3 0,-3 5-8 0,-3-1-2 0,-6 2 5 0,-2-1-3 0,-6-1 1 0,2 7-1 0,-6-2 0 0,-3-3-1 0,1 3-4 0,-1 5 0 0,-1-5-2 0,-2 5-1 0,-3 1-5 0,0-3 7 0,-1 2-1 16,-1 6 5-16,-6-6-4 15,3 4 7 17,-3 5 0 14,-2-5-1-14,-2 1-4-17,0 4 6-15,-4 0-1 0,4-5 5 0,-8 5-7 0,2-4 3 0,-3 4-1 0,3-5 0 0,-10 5-8 0,1 0 8 0,-1-5-1 0,-3 5-8 0,-1 0-1 0,1 0 6 0,-4 0-10 0,3 0-2 0,-1 0 6 0,-2 0 3 0,3 0-2 0,-1 0 7 0,-2-3 4 0,-1 3-8 0,1 0 0 0,-2 0 4 0,-4 0 2 0,0 0-1 16,2 0 11-16,-1 0-9 0,-3 0 1 16,0 3 1-1,-4 2-8 32,4-5-3 16,-5 0 8-48,-1 5-6-15,-2-5-4 0,-2 4 4 0,4 1-6 0,-1-5-10 0,-1 4 1 0,2 1-20 0,-2 0-8 0,6-1 2 0,-6 1-2 0,3-2 8 0,3 3 19 0,0-6 4 0,-4 3 8 0,2 2 11 0,0-5-3 0,2 6 0 0,-6-3 9 0,4 2-5 0,-3-1-3 0,1 1 5 0,-2-2-8 0,4 8-8 0,2-8 8 0,-6 3-8 0,4 2-1 16,2-2 8-16,2 2-2 0,-5-4-2 15,5 1 7 1,-4-1-3 47,4 1 2-17,-4 0 9-46,4-2 1 0,-2 3-3 0,2-6 10 0,7 3-1 0,-7 2-9 0,4-5 0 0,-2 4 2 0,4-4-11 0,-2 5 2 0,-2-5 2 0,0 5-4 0,5-5-2 0,-3 4 9 0,2-4-7 0,0 5 2 0,1-5 9 0,3 0-2 0,-2 0-4 16,3 0 3-16,1-5 7 0,3 5-12 0,-3 0-3 0,0 0 10 0,5-4-6 0,-5 4-7 0,5 0 4 0,0 0 2 16,1-5-8-16,3 5 0 15,-2 0 8 17,1-5 2-17,3 5-9 63,0-4 8-78,4 4 5 0,-5-5 0 0,5 2-2 0,-2 3 13 0,2-6 7 0,0 3-3 0,2-2-5 0,-2 5 11 0,2-9 0 0,4 4-12 0,0 1-1 0,0-1 1 0,0 2-6 0,0-3-14 0,1 1 1 0,3 2-3 0,-2 3 3 0,4 0-8 0,1-6 0 0,1 6 2 0,0 0 8 0,3 0-2 0,-1 0-4 0,1 0 0 16,-1 6 1-16,-2-6-1 0,3 3-10 0,-5 2 9 16,5 1 0-1,-5-3 7 95,4 2-8-110,-3 4 3 0,3 0 2 0,-4-4 3 0,5 4 1 15,1-1-4-15,-1 1-1 0,-1 5 2 0,1-5 3 0,1 5-14 0,-1-5 3 0,1 4 3 0,5-4 1 0,-1 5 2 0,1-5 1 0,0 0 5 0,-1 5 3 0,1-6 3 0,0 1-14 0,-1 0 7 0,-7-4-2 0,-7 4 5 0,2-1-14 0,-2 1 8 0,3 0 1 0,1 0-1 16,4 1 1-16,3-1 9 0,3 5 3 15,5-6-3 1,2 1 2 78,4 5 2-79,-4-5-14-15,4 3-6 0,2-2 5 0,-2 3-1 0,0-3 1 0,4-1 5 0,-2 0 3 0,4-1 0 0,0-2 1 0,1-3-1 0,-1 2-1 0,4-1 4 0,0 1-1 16,-1-5 9-16,5-5 1 0,-1 1 8 0,3-4-1 0,3-3 1 0,-3-1-2 0,1-2-2 0,5-4-5 0,-5 4-3 0,6-3-10 0,-7-2-10 0,5 7-20 0,-3-2-23 0,-1 5-64 0,-3 4-111 16,-1 10-135-16,-3-2-157 15,-2 17-180 48,-2 1-301-32,1 15-47 0,-3 1 144-31,-2 12 218 0,-2-4 246 0,-6-5 264 0,1 0 122 0</inkml:trace>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20T17:04:47.435"/>
    </inkml:context>
    <inkml:brush xml:id="br0">
      <inkml:brushProperty name="width" value="0.05292" units="cm"/>
      <inkml:brushProperty name="height" value="0.05292" units="cm"/>
      <inkml:brushProperty name="color" value="#FF0000"/>
    </inkml:brush>
  </inkml:definitions>
  <inkml:trace contextRef="#ctx0" brushRef="#br0">19524 12966 37 0,'6'5'346'0,"-4"-5"310"0,2 0 265 0,-4 0 225 0,0 0-423 0,4 0-328 0,-1 0-180 0,-3 0-90 0,4 0-45 0,0-5-19 0,2 5-11 0,0-4-6 0,0 4-5 0,5 0-4 0,-1-5-61 0,3 5-23 0,-3 0-5 0,0 0 5 0,3-5 5 0,-3 5 64 15,4 0 24-15,-1 0 9 16,-3 0-5 0,5 0-3-16,1 5 2 15,-3-5 3-15,3 0 10 0,5 5 5 16,-3-5 2 0,7 4-4-16,2-4-11 46,2 5-7-30,2-5-2-16,4 4 6 0,2-4 21 0,3 5 39 0,3-5 41 0,0 0 30 0,5 0 8 0,-1 0-10 0,3-5-33 0,0 5-38 0,-1 0-25 0,1 0-16 0,4 0-9 0,-5 0-5 0,5 0-10 0,-4 0-11 0,3 0-16 0,-3 0-10 16,4 0-9-16,-5 0-4 0,1 0-2 15,2 0 7 1,-1 5 1 109,1-5 9-125,0 0 3 0,1 0 3 0,1 0 3 0,2 0-4 0,-2-5 0 0,4 1 2 0,-7 4 4 0,7-5-2 0,-8 1 7 0,6-1-3 0,-5 0 4 16,1 1-3-16,-5-4 1 0,3-1-6 0,0 4-1 0,-3-4 0 0,1 0-5 0,-3-5-3 0,-1 6-2 0,-5-1 3 0,2-5 2 0,-3 5 4 0,-5 1 13 0,-4-6 8 0,-3 5 5 0,5-5-1 0,-12 5-1 0,6-5-1 0,-9 6-2 15,3-6-6 32,-3 0-4 16,1 1-10-48,0-1-11-15,-3 0-16 0,-2-3-8 0,5 3-11 16,-7-3-11-16,5 3-4 0,-3-4 6 0,-1-4-1 0,1 8 9 0,-2-9 8 0,1 6 5 0,-1-6-2 0,0 0 1 0,1 1 5 0,-1-1 10 0,-4 0 10 0,4 0 13 0,-3 3 9 0,-1-3 2 0,0 0-9 0,-2 1-2 0,2-1-3 0,-1 0-14 0,-3 1-2 0,2-1-4 0,0 5-2 0,-2-4 2 15,2-1 3-15,-2 0 6 16,-2 6 9 31,4-6 3-16,-4 1 3 16,0-1 4-47,0 0 6 0,-4 1 4 0,4 1 5 0,-2-2-2 0,-4 4-7 0,2 1-11 0,-2-4-11 0,-3 4-8 0,3-4-7 0,4 4-2 0,-6-1-4 0,-1 1-11 0,1 5-7 0,0-5-6 0,0 1-5 0,-3-3 0 0,3 7 6 0,-6-5 4 0,3 1 7 0,1 3 3 0,-2-4 3 0,1-1 0 0,-1 2 9 16,-3-1-3-16,5 4 1 0,-2-3 4 15,-1 3 1-15,-1-4-4 32,-3 4-6-1,5-3 0 31,-5 3-4-62,-1 0-1 0,-1 0 0 0,-2 2 9 0,1-2 1 0,1 0 7 0,-2 0-1 0,-1 2 0 0,1 3 0 0,-2-5-1 0,1 0-11 0,-3 5 2 0,-2 1-5 0,0-1-9 0,2-1 2 0,-6 1 5 0,4 0-1 0,0 0 12 0,-2 4 8 0,-2-4-1 0,5 6 5 0,-3-7 4 0,-2 6-3 16,-2-5 5-16,4 4 4 0,-4 2-4 16,-3-8 5 15,3 8 0 47,-2-3-4-62,0 3-4-16,0-2 0 0,2-1-2 0,-2 3 0 0,0-2-3 0,1 1 2 0,-1 4-2 0,2-5 1 0,0 2-2 15,-4 3 4-15,4-6 2 0,0 6-1 0,-4-5 5 0,4 2 1 0,-3 3 0 0,1 0-2 0,0-6 7 0,2 6-1 0,-2-3-4 0,2 3 3 0,0 0-7 0,0 3-3 0,4-3-3 0,-6 6-3 0,2-6 0 0,4 8 6 0,-2-8 0 16,-2 6 6-1,4 2 3 17,-2 1 3 61,2 0 14-93,-2-4 2 0,-2 4 7 0,6 5 7 0,-2-6-4 0,-6 5-4 0,10 0-5 0,-10 1-9 0,6 0-7 0,-2-1-6 0,2 1-3 0,-2 3-1 0,2-3 1 0,-2 5 3 0,4-1-1 0,-2-4-6 16,2 3 2-16,0 0-1 0,0-3-5 0,5 4 1 0,-5-4 1 0,6 0 2 0,-2 3-2 0,3-3 2 0,-3 4-5 0,2-5 0 0,-1 1-4 0,3 4 2 0,-2-4 1 16,1-2 3-1,-3 7 2 63,2-7 1-46,-2 8 1-32,1-6-1 15,-3 3-1-15,6-3 1 0,-5 3-4 0,1-3-5 0,2 4-2 0,-2-1-2 0,3 2-9 0,3-1-2 0,-1-1 4 0,1 2-7 0,0-1 2 0,3 5 6 0,-3-6 2 0,7 0 2 0,-6 6 9 0,3-4 6 0,-3 4 3 0,1 3 5 0,-1-3 4 0,-1 0-3 0,1 3 0 0,-1-4 1 0,0 6-4 0,1-5-4 0,-1 0 0 16,3 3-5-16,-3-4-6 16,5 1 2 46,2 0-3 1,-3 3-4-63,5-3 2 0,-2-1-5 0,3-4 2 15,1 1 4-15,0 4 1 0,2-6 5 0,2 6 6 0,-6-6-2 0,8 6 1 0,-2-6-3 0,2 2 0 0,0-1-3 0,0 5-6 0,0-6-5 0,2 0-4 0,2 3-5 0,0-3 0 0,-2 1 2 0,4 1 1 0,2-2 9 0,1-3 10 0,-1 4-1 0,2-1-4 0,-1-3-2 0,1 5-3 0,0-7-6 0,3 2 6 16,1 4 12-16,-2-4 0 15,5 0 6 1,-3 0 2 31,-1-2-6-16,3 2 0 0,1 0 1-31,2-2-1 0,-3 2 0 0,1 0 2 0,1 0 3 0,3-5 2 0,0 4 6 0,-3-4 8 0,9 0 14 0,0 0 11 0,0-4 13 0,6-2 6 0,0 3 0 0,4-6-8 0,0 0-9 0,3 0-11 0,-1-6-10 0,4 3-9 0,1-2-7 0,-1 1-7 0,1-1-1 0,-1-4-1 0,0 4 6 0,1 1 6 16,-1-1 6-16,-1 0 5 0,-7 2-2 16,2-3 0-16,0 3-6 31,-4 3-2 63,-4 0-1-94,-2-5 0 0,-2 5 7 0,-2 0-1 0,-3 0 3 0,-3 0 4 0,-9 5 4 0,6-5-4 0,-3 0-5 0,-11 0-3 0,10 0-1 0,-10 0-11 0,0 0-1 0,0 0-2 0,0 0-3 0,0 0-11 0,0 0-10 0,0 0-14 0,0 0-13 0,0 0-21 0,0 0-10 0,0 0-13 0,0 0-29 0,0 0-45 15,0 0-37-15,0 0-95 0,0 0-116 16,0 0-96-16,0 0-90 0,0 0-82 16,0 0-104-1,0 9-120 16,6-6 19 1,1 2 162-1,5 0 210-31,-2-10 238 16,7-9 196-16</inkml:trace>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20T17:05:22.690"/>
    </inkml:context>
    <inkml:brush xml:id="br0">
      <inkml:brushProperty name="width" value="0.05292" units="cm"/>
      <inkml:brushProperty name="height" value="0.05292" units="cm"/>
      <inkml:brushProperty name="color" value="#FF0000"/>
    </inkml:brush>
  </inkml:definitions>
  <inkml:trace contextRef="#ctx0" brushRef="#br0">16436 3237 28 0,'27'-9'434'16,"-7"1"432"-16,-7-6 364 0,-3-4 390 15,-6 4-300 1,0 0-607-16,-4 6-264 0,0-1-152 16,0 9-201-16,-4-5-135 0,0 10-70 15,-6 0-35 1,1 4-10 0,-11 14-1-1,-7-3-62-15,-2 17-22 16,-12 0 6-16,-3 8 17 15,-1-1 22-15,-9 6 98 0,-4-1 58 0,-2 0 32 0,0 2 25 0,-2-6 21 0,2-2 14 0,6-1 8 0,5-7-1 0,12-3-11 0,6-4-23 0,12-15-30 0,5 0-21 0,11-3 11 16,3-10 20-16,7 0 20 0,9 0 31 16,11-5 19-16,2-9-11 15,6 0-14 32,9-7-10 16,1-2-10-48,9 1-11-15,2-6-8 0,4 5-8 0,-1 0-4 0,1 3-9 0,-6 0-4 0,4 8-8 0,-8 7-11 0,-7 0-16 0,-4 10-15 0,-6 0-10 0,-8 13 6 0,-6-1 23 0,-9 11 31 0,-4 7 39 0,-8 5 35 0,-6 14 19 0,-9 5 8 0,-5 9-6 0,-1-1-11 0,-8 6-17 0,2-7-16 0,2 2-16 0,0-5-23 0,7-9-36 0,3-3-70 16,11-11-147-16,2-9-116 0,4-8-90 31,8-1-90 32,4-13-81-32,15-5-114-15,2-8-131-16,8-15 76 0,5-2 173 0,1-16 220 0,3-11 232 0</inkml:trace>
  <inkml:trace contextRef="#ctx0" brushRef="#br0" timeOffset="334.28">17451 2918 83 0,'8'-18'449'16,"-4"-1"296"-16,-4 2 236 0,0-1 220 31,0 4-636-31,-4 6-307 0,4 8-164 16,0 0-59-1,0 0-46 1,8 3-24 0,3 11 22-1,-3 9 37-15,2 3 11 16,-4 16-18-1,3-2-22-15,-7 14-37 0,2 0-43 0,0 9-45 0,-4 5-17 0,-4 7 1 0,0 7 25 0,-3-2 38 0,3 11 46 0,-4 3 52 0,-2 0 51 0,-1 2 37 0,1-7 21 0,-2 2 9 0,1-11-34 0,5-8-73 0,-4-4-72 0,6-9-82 16,2-5-106-16,-3-14-86 16,5-14-68-16,5-7-88 15,-3-10-223 63,-2-9 14-46,6-9 119-32,-6-13 166 0,0-6 179 15</inkml:trace>
  <inkml:trace contextRef="#ctx0" brushRef="#br0" timeOffset="833.77">17027 3696 84 0,'2'14'468'0,"-2"0"314"0,10-14 264 0,1 0 226 0,3 0-625 0,3-9-273 31,1 4-46-31,9 0-13 16,0 1-20 15,0-5-39-31,4 1-60 0,2 2-98 16,-4-2-65-16,4-1-24 15,4-2-6-15,2 3 0 16,-1-1-8-16,5-5 0 16,0-3-2-16,7-1-1 0,0-4-3 0,1 4 4 0,1-5 4 0,0 1 5 0,-1-1 6 0,3 0 0 0,-4 6 2 15,-3 3-1-15,-3 5-2 0,-5 1-4 0,-6 8 2 0,-2 8 1 0,-8 1-1 0,2 8-5 0,-13 6-5 0,-2 14-13 16,-3-2-7-16,-7 15-15 15,-5-1-22 1,-3 5-26 78,-6 5-34-79,1-5-25-15,-1 1-10 0,3-7 9 0,-1-2 10 0,2-11 21 0,-1-4 14 0,5 2 4 0,0-7 2 0,2-8-4 0,2 1 0 0,-2-10 12 0,4-9 10 0,0 0-7 0,0 0-17 0,6-14-18 0,0-9-27 0,-2-3-25 0,7-6-8 0,-5-9-1 0,4 0 3 0,-4-4 13 0,5 2 35 0,-5-3 75 0,-2 10 126 0,-2 9 130 0,-2 5 104 16,-2 13 86-16,2 9 101 0,-15 9 10 16,3 8-33-1,-9 11-33 48,5 7-43-16,-1 10-122-47,-3 4-78 0,7 10-59 0,1-4-48 0,4-1-44 0,8 0-52 0,4-9-67 0,6-1-77 15,2-3-97-15,9-9-152 0,0-6-158 0,2-9-125 0,-1 3-36 0,5-17-31 0,0-3-68 0,2-12-8 0,2-16 148 0,6-7 164 0,-2-10 192 0,0-15 201 0</inkml:trace>
  <inkml:trace contextRef="#ctx0" brushRef="#br0" timeOffset="1173.89">18724 2900 35 0,'19'-68'266'0,"1"9"239"0,-7 5 244 0,-3 10 249 0,-2 3-318 0,-6 14-66 0,-2 10-85 0,0 3-74 0,-2 5-86 0,2 9-97 0,-14 9-101 0,1 5-65 15,-3 12-52-15,-5 14-34 0,1 11-8 0,3 6-5 0,5 11-3 0,-3 4-2 0,5 10 0 0,4-7-1 0,3 12-2 0,-5 7-7 0,8 1-26 0,0-1-35 0,0 5-40 0,0-10-30 0,-2 7-15 16,2-7 0-16,-4-7 13 0,0-2 21 31,2-3 15 0,-4-9 0-15,-3-11-2-16,3-2-2 0,4-10-25 16,-6-14-52-16,6-8-48 15,-2-9-51-15,2-11-111 16,2-3-199-1,-9-14-174-15,3-12 39 0,2-5 136 0,-2-18 204 0,0-2 224 0</inkml:trace>
  <inkml:trace contextRef="#ctx0" brushRef="#br0" timeOffset="1685.03">18484 3670 50 0,'-10'-9'359'0,"0"4"308"0,-1-1 306 0,1 6 279 16,0-3-419-16,3 3-213 16,7 0-121-16,0 0-127 15,0 0-107-15,0 0-75 16,0 0-81 0,11 0-76-1,-1 0-34 16,2 3-7-31,9-3-3 16,2 6 1-16,4-1-2 16,0-2-14-1,6 3-18-15,0-3-18 0,0 8-30 0,2-3-45 0,0 1-16 0,2-5 6 0,3 6 20 0,3-1 24 0,0-6 49 0,5 6 37 0,1-9 16 0,1 5 10 0,0 0 8 0,1-10 10 0,-1 0 8 0,-5 1 10 0,-1-4 6 0,-1-1 12 16,-5-1 17-16,-5-3 22 0,-2-6 11 0,-5 7 3 16,-1-7-4 93,-6 1-43-78,-3-4-100-31,-3-1-108 0,-7 0-72 0,0 1-56 0,-6-5-27 0,-6 0 30 0,0 6 46 0,-7-2 30 0,-3 4 21 0,-5 10 34 0,-2 6 66 0,-8 6 73 0,3 11 80 0,-8 3 92 0,3 11 122 0,0 12 48 0,0 1 14 0,4 9-3 0,-6 8-35 0,10 4-98 0,-2 7-59 0,3-7-49 0,5 6-50 0,5-5-47 0,3-5-57 16,9-8-70-16,4-4-78 0,9-12-130 0,3-2-131 0,5-13-83 0,5-7-66 15,5-7-79 48,4-5-108-47,5-13-121 30,5-5 85-46,5-13 179 0,-3-9 222 0,9-11 232 0</inkml:trace>
  <inkml:trace contextRef="#ctx0" brushRef="#br0" timeOffset="2014.21">20097 3296 72 0,'39'-22'451'0,"-12"13"354"0,-11 4 360 16,-5 5 324-16,-11 5-532 0,0 7-293 0,-11 7-161 0,-5 8-168 0,-7 9-112 0,-8-1-90 0,-2 7-76 0,0 2-78 0,-4-3-91 0,4 0-87 0,-1-5-134 15,1-1-132 1,4 2-85-16,3-11-35 31,1 2 5-31,2-6 89 16,2 1 117-16,5-11 117 15,3 2 119-15,3-5 105 16,6-4 62 0,4-5 23-16,0 0 7 0,8-9-9 0,5-1-22 0,7-2-6 0,3-7 16 0,10 6 27 15,0-6 37-15,9 7 43 0,1 2 47 0,-4 1 42 0,5 5 22 0,-5 8-3 0,-2 1 2 0,-4 9 17 0,-6 3-7 0,-4 10-20 0,-7 4-22 16,-7 14-40-16,-9 1-64 0,-9 3-40 0,1 1-6 16,-6-5 10 30,-3-4 11 48,-4-7 2-94,-1 0-7 0,1-8-27 0,-2-4-83 0,5-4-161 0,-1-4-179 0,11-5-197 0,-1-4-265 0,14-14-377 0,7-1 56 0,9-13 210 0,10-3 270 0,4-14 299 0,8-6 261 0</inkml:trace>
  <inkml:trace contextRef="#ctx0" brushRef="#br0" timeOffset="2507.3">21060 3061 75 0,'6'5'456'0,"-6"-5"370"0,4 9 350 0,-4-9 331 0,6 5-570 0,1-1-308 0,1-4-199 0,-2 10-145 0,4-6-116 0,-1 4-59 0,9 6-49 0,-9 0-34 0,7 9-26 0,1 0-30 0,-3-3-33 0,-2 8-27 0,3 9-20 16,-5-2-14-1,1 5-3 32,-5 11 9-31,-4 3 11-1,6 3 13-15,-8 3 10 16,0 2 19 0,-4-2 20-16,4 2 18 0,0-8 17 0,0-5 29 0,4-3 30 15,-2-11 40-15,4 1 34 0,-1-13 36 0,1 0 33 0,4-10 31 0,-4-4 36 0,5-5 21 0,-1-8 0 0,0-1-27 0,3-12-47 0,1-6-67 0,3-9-58 0,-5-13-42 0,9-4-29 0,-5-10-22 0,5-9-19 0,-2-4-19 0,5-8-19 16,-5-11-15-16,8-3-2 0,-4 0 7 16,3-5 12 15,1 5 21 0,4-1 19 32,-4 10 16-63,0 8 6 0,-2 6 5 0,-4 11-2 0,1 6-7 15,-3 9-31-15,0 5-72 0,-5 8-172 0,-2 5-232 0,3 14-281 0,1 5-342 0,-7 8-257 0,9 3 126 0,-9 6 301 0,1 0 353 0,0 4 337 0</inkml:trace>
  <inkml:trace contextRef="#ctx0" brushRef="#br0" timeOffset="2983.15">22387 3084 73 0,'12'19'559'0,"-1"-7"467"0,-7-7 424 0,-4-5 342 0,0 0-624 0,0 0-608 0,0 0-293 0,-6 9-178 16,-13 5-87-16,2 3-62 0,-9 6-64 0,-3 8-69 0,-9 1-113 0,3 8-135 0,-8-3-85 0,2 3-56 0,3 2-27 16,3-2 46-16,4 0 81 15,4 0 90-15,9-3 105 16,3-11 99-16,13 2 111 16,2-14 119-16,6-2 104 0,7-4 95 0,7-8 81 15,7-3 39 48,2-2 21-63,8 1 1 0,7-4-7 0,-1-3 27 0,1 2 0 0,-1 6-45 0,-4-2-52 0,-1 1-71 0,-7 8-109 0,-9 1-74 0,-5 4-31 0,-11 5-3 0,-2 3 8 0,-12 0 15 0,-4 6 13 0,-11 0 4 0,-8 3-3 15,-6 2-12-15,-5-2-23 16,-9 2-40 0,-1-2-37-1,-6-3-58 32,4-4-107-47,3-2-111 16,-1-3-104-16,8-5-131 15,9-5-144-15,11-4-298 16,7-4 10-16,17-5 149 0,10-10 211 0,13-4 225 0,8-11 258 0,8-3 92 0,11-8 40 0</inkml:trace>
  <inkml:trace contextRef="#ctx0" brushRef="#br0" timeOffset="3792.07">24667 2288 250 0,'6'-14'805'0,"-6"-3"461"0,-4-2 383 0,-2-4 128 0,0 6-920 0,-5-1-460 16,5 4-227-1,-8 5-138-15,1 1-92 31,-7 8-60 32,-7 3-35-63,-8 11-101 0,-13 9-64 0,-8 8-42 0,-8 6-9 0,-6 7 11 0,-7 6 96 0,-3 4 84 16,-3 0 73-16,7 0 56 0,-1 0 27 0,3 0 21 0,12 0 19 0,4 1 29 0,12-12 36 0,9 8 34 0,14-6 24 0,9-5 14 0,14-5 0 0,10-4-11 0,13 3-9 0,12-8-17 0,11-4-16 0,11-4-21 0,5-4-26 15,9 0-22-15,9-5-11 0,3-6-18 16,0 7-10-1,4-1-10 32,-1 5-18 16,-9 4-10-63,-1 4-1 0,-12 4-5 0,-14 6 3 0,-7 4 19 0,-16 5 20 0,-10-1 34 0,-17 2 32 15,-6 1 34-15,-15-1 17 0,-6-2 0 0,-8-5-20 0,-6 2-41 0,5-6-124 0,-5-8-178 0,8-6-184 0,6-3-210 0,9-9-383 0,9-10-111 0,9-12 147 0,17-6 230 0,3-17 265 0,11-11 294 0,9-6 140 0,3-6 45 0</inkml:trace>
  <inkml:trace contextRef="#ctx0" brushRef="#br0" timeOffset="4126.27">25589 2440 89 0,'78'-44'513'0,"-11"3"383"0,-12 9 400 0,-11-3 358 0,-11 13-630 0,-8 2-392 15,-13 8-234-15,-6 7-219 0,-6 5-130 0,4 17-58 0,-8 11-7 0,-6 12 25 0,-7 15-7 0,-5 4-43 0,-5 12-60 0,-6 6-68 0,-4 3-49 0,-3 11-53 0,-3-6-51 0,-5 10-5 0,-1-5 41 0,-1-1 42 0,5-7 67 0,-7-1 85 16,13-5 60-16,-1-8 24 16,5-5-5 15,6-9-24 16,2-9-41-47,7-4-75 31,1-10-86-31,3-8-69 0,1-6-67 0,5-3-130 16,2-10-177-16,-7-4 17 0,11-4 87 0,-2-10 136 0,4-3 185 0,-7-15 172 0</inkml:trace>
  <inkml:trace contextRef="#ctx0" brushRef="#br0" timeOffset="4721.68">25074 3220 90 0,'-10'-23'518'0,"2"6"400"0,12 3 417 0,-4 5 378 0,0 0-608 0,0 9-364 15,0-10-209-15,6 1-226 0,-2 5-143 16,8 4-93-1,5-10-54 1,14 10-20-16,2-9-18 31,10 6-18 1,7-6-26-32,4-1-27 15,0 6-23-15,1-5-6 16,5-1-19-16,0-2-10 0,0 3 13 15,0-5 15-15,4 0 16 0,0 0 30 0,-2 5 35 0,2 1 13 0,-4 2 8 0,-4 6 5 0,-4 0 11 0,-9 11 7 0,-8 6 13 0,-4 1 20 0,-8 10 19 0,-6-2 25 0,-7 11 19 0,-6-1 11 0,-12 8-7 0,-2 1-14 16,-7 0-20-16,-6 4-21 0,1 2-22 0,-9-2-11 31,2-4-15 79,-2 0-18-110,2-4-16 0,2-5-19 0,4-4-23 0,-2-12-18 0,9 3-28 15,-1-9-14-15,11 0 6 0,0-10-6 0,6-4-38 0,0 0-32 0,2-13-20 0,6-6-26 0,0-4-12 0,7 3 5 0,-5-12 6 0,3-1 0 0,1 2 18 0,-6-4 51 0,1 7 112 0,-7 2 145 0,2 6 120 0,-8 12 125 0,-7 4 109 0,-5 8 31 0,-3 10-19 0,-12 3-23 0,2 11-57 0,-4 7-76 16,-8 10-58-16,8 1-49 31,-4 8-44 79,3 0-43-110,8-5-54 0,-1 5-54 0,10-4-63 0,9-10-65 0,4-3-57 0,8-6-29 15,4-8-26-15,3-5-8 0,9-10-48 0,3-8-57 0,10-8-54 0,0-10-51 0,4-15-62 0,7-2-69 0,-1-16-193 0,7-1-54 0,3-12 117 0,3-3 188 0,2-9 224 0,-2-10 225 0</inkml:trace>
  <inkml:trace contextRef="#ctx0" brushRef="#br0" timeOffset="4953.07">26957 2396 54 0,'29'-36'365'0,"-2"10"299"0,-4-2 299 0,-2 5 289 0,-9 6-443 0,-2 8-189 0,-1-2-152 0,-9 11-152 15,0 0-126-15,2 11-81 0,-2 12-81 0,0 3-22 0,-2 19 10 0,-7 9 9 0,-1 9 1 0,-2 14 1 0,-9-1-4 0,4 13-4 0,-1 6-3 0,-3 4-6 0,0 0-10 0,3 4-1 0,-7 2-6 0,6-7-1 0,-1-8 1 0,-1-4 6 0,4-9 9 16,1-9 13-16,4-6 6 16,-3-13 2-16,5-3 3 31,4-6 1-15,-5-9-10-1,9-8-15-15,-2-9-58 0,2-6-102 16,2-8-113-16,0 0-152 0,-8-5-167 15,6-7-121 17,-7-11-145-32,3-8-122 0,4-6 115 0,-6-8 210 0,6-4 226 0,-2-2 224 0,2-6 152 0</inkml:trace>
  <inkml:trace contextRef="#ctx0" brushRef="#br0" timeOffset="5621.94">26718 3260 31 0,'2'-23'335'0,"-4"6"329"0,2 3 330 0,-9 5 332 15,9 0-262-15,0 9-260 0,0 0-156 16,0 0-145-16,0-8-134 16,0 8-141-1,9-6-97-15,-1 6-49 31,8-5-19-31,9 5-8 0,4 0-9 16,4 0-6-16,4 0-12 0,3-3-19 16,3 3-19-1,0 0-21-15,1 0-25 32,-1 0-31-32,1 0-25 0,-3 0-36 0,-2 3-46 0,1 2-44 0,1 1-33 0,-6-3-58 0,2 2-76 0,-4 4-19 0,0-6-1 0,-6 3-6 0,4 2 23 0,-4-2 55 0,0 2 37 0,-8-2 50 0,1 2 60 15,-7 1 63-15,3 0 62 0,-5 0 72 16,-3-1 69-16,-2 1 56 31,-4 1 51-31,6-6 35 78,-6 5 16-62,-2-4-1-16,7 0-1 0,-7 4-7 0,0-9-5 0,8 3-9 0,-6 3-7 0,6-3-6 0,-2-3 5 0,5 5 24 0,-3-5 16 0,9 0 4 0,1-5-17 0,-1 2-29 15,5 3-46-15,1-9-42 0,8 0-33 0,-2-1-16 0,2 6-13 0,2-10-11 0,4 5-5 0,-8-8 2 0,4 7 1 0,-6-3 4 0,0-6 10 0,-6 7 6 0,-9-2-26 16,-1 0-31-16,-7 5-47 0,-13-5-43 16,1 6-17 15,-12-1 40 0,-7 9 44 32,-11 0 56-63,-7 5 44 0,-7 7 34 0,-8 2 4 0,-6 9 11 0,0 0 14 0,0 8 15 0,-8 0-4 0,12 6-12 0,2 3-29 0,8 0-29 0,17-3-37 0,4 3-31 0,18-5-36 0,5-2-34 0,16-2-29 0,1 1-29 0,9-9-63 0,1-3-87 0,12 0-149 0,2-3-150 0,4-8-132 0,7 0-129 0,-1-9-185 15,9 0 33-15,1-13 192 0,7-6 234 16,6-4 249-16,3-11 221 16</inkml:trace>
  <inkml:trace contextRef="#ctx0" brushRef="#br0" timeOffset="5960.79">29004 2796 49 0,'62'-26'386'0,"-8"3"344"0,-11 0 346 0,-6 9 365 0,-14 6-419 0,-7 2-322 0,-5 6-194 0,-11 0-146 0,-4 11-145 0,-5-2-57 0,-11 13-19 0,-7 1-26 0,-10 3-44 0,-3 6-47 0,1 4-65 0,-8-4-69 0,3 2-65 0,-3 3-44 16,7 0-23-1,1-6 18 1,2 4 24-16,8-2 22 16,4-7 7-1,9-3 1-15,9-6 6 16,3-3 24-16,12 0 41 16,9-5 46 15,10-6 40-31,6 8 17 0,10-11-6 15,9 0-11-15,12 0-11 0,2-5-6 0,11 5 3 0,1-6 13 0,1 12 10 0,-3-1 28 0,1 4 60 0,-9-1 77 0,-8 10 48 0,-10 1 33 0,-11 12 8 0,-12 1-32 0,-13 3-45 0,-14 10-22 0,-14 6-8 0,-13 1-5 16,-10 2-16-16,-15 5-21 0,-8 4-22 16,-14-4-11 93,-7-10-17-93,-2 0-11-16,1-7-45 0,-5-2-61 0,4-9-87 15,-2-4-171-15,7 1-198 0,-3-11-192 0,7 2-302 0,12-1-184 0,2-15 135 0,10 2 242 0,-1-10 275 0,7 2 289 0,1-11 172 0,3-4 58 0,1-4 20 0</inkml:trace>
  <inkml:trace contextRef="#ctx0" brushRef="#br0" timeOffset="6468.74">23786 4884 169 0,'-10'14'653'0,"4"-9"401"0,12-5 345 0,0-5 308 0,5-4-827 0,9 0-404 0,7 0-153 0,10-5-85 0,3 6-69 0,9-6-53 0,5 0-39 0,10 2-62 0,-2 6-62 0,8-8-52 0,1 11-52 0,1-8-78 0,6 3-84 0,1 4-29 0,6-4 4 0,0 2-36 0,12 1 46 0,0-4 86 0,2 6 67 16,4-6 55-16,5 4 117 16,1-4 80-1,9 0 78-15,-2-5 92 110,10 6 57-110,2-1 19 0,3-5-10 0,7 0-29 0,3 5-65 0,1-5-58 0,5 1-36 0,4 0-22 0,-2 5-34 0,-2-6-27 0,-1 5-10 0,-1-5-11 0,-7 5-27 0,-7 1-18 0,-3 2-57 0,-17 1-91 0,1 2-155 0,-17-3-167 0,-4 3-183 0,-14 3-184 0,-11 0-315 0,-6 3 34 0,-13-3 213 0,-7 6 279 0,-18-12 292 15,-3 6 266-15</inkml:trace>
  <inkml:trace contextRef="#ctx0" brushRef="#br0" timeOffset="7105.36">18044 5091 91 0,'16'5'505'0,"3"-5"351"0,2 4 291 0,6-4 269 0,6-4-623 0,6-1-316 0,8 2-129 0,9 3-65 0,4-6-68 0,8 1-90 0,9-4-57 0,6 6-32 0,8-8-9 0,4 3 2 0,8-4 13 0,11-2 22 0,4 0 16 0,3 0-3 15,14-4 13-15,5 1 8 16,7-2-12 0,2-4-6 93,12 6-2-109,3-1-15 0,1-5-14 0,9 1-4 0,-1 4-21 0,-3-4-5 0,3 2-4 0,-3 3-10 0,-3 0-12 0,-8 3-4 0,-1 0-13 0,-12 5-23 0,-9 0-44 0,-3 4-84 0,-12 1-123 0,-8 4-215 0,-11 4-248 0,-4 1-362 0,-8 0-211 0,-8 4 124 0,-2-5 301 0,-9 1 343 0,-2-5 339 0</inkml:trace>
  <inkml:trace contextRef="#ctx0" brushRef="#br0" timeOffset="8564.73">26170 9258 107 0,'-11'14'586'0,"1"0"419"0,18-11 362 0,-6 2 313 0,-4-5-769 0,2 0-465 0,0 0-230 0,0 0-140 0,0 9-80 16,0 0-32-16,0 10 2 15,0 13 6-15,2 2 3 16,3 12 4-16,1 8-8 0,0 5-19 16,4 7-22-1,5 2-19 1,-7 9-40-16,2 9-24 0,1 8-81 31,-1 0-19 0,-6 5 12-31,2-8 40 0,-4-2 37 0,7-7 103 0,-3-2 63 0,0-3 37 0,9-9 24 0,1-2 17 0,1-6 10 0,-1-3 3 0,7-6-5 0,0-6 7 0,8-5 18 0,-2-8 32 0,2-15 29 0,2-3 26 0,0-5 12 0,6-18-11 16,-2-5-24-16,7-12-25 0,5-16-22 31,5-7-21 32,6-22-19-16,0-6-24-47,6-17-33 0,4-6-33 0,7-13-48 0,-1-4-40 0,3-3-39 0,-3-2-39 0,1-4-40 0,-5 4-25 0,5 5-11 0,-7 0 8 0,4 0 34 0,-12 9 44 0,2 5 52 0,-4 4 45 0,-4 8 25 0,-2 11 12 0,-11 9 11 0,5 2 7 0,-13 10 8 15,-4 5 2-15,-4 11 9 0,-6 6 4 0,-5 6 10 0,-3 8 0 0,-7 5-7 0,0 4-43 0,-2 9-49 16,-4 5-41-16,-4 5-17 15,-2 13 2 1,0 10 35 15,-7 17 43 16,-3 13 34-16,-3 10 21-31,-4 17 9 0,1 9 11 0,-1 14 9 0,-8 9 6 0,4 9 0 0,-2 10-1 0,-2 3 21 0,2 5 28 0,-4 4 62 0,6-3 68 0,-4-2 58 0,2 1 24 0,4-9-1 0,-2-5-48 0,9-4-62 0,1-7-55 0,1-13-53 0,-1-7-38 0,3-8-44 0,3-5-81 0,1-10-118 0,4-4-136 0,-4-9-137 16,1-9-148-16,1-9-116 16,-2 0-142 46,1-13-133-15,-1-1 92-47,0-8 192 0,-1-6 224 0,-1-3 237 0,-9-5 179 0</inkml:trace>
  <inkml:trace contextRef="#ctx0" brushRef="#br0" timeOffset="8910.42">25740 12408 78 0,'-23'19'474'0,"-2"-7"374"0,13-1 354 0,2-8 316 0,-1-3-588 0,11 0-321 0,0 0-204 0,4-9-162 0,7-5-101 0,7-3-58 0,9 0-43 0,10-11-4 0,11 5 8 0,8-8-1 0,4 4 1 0,10 0-24 0,6 0-19 0,11-4-28 16,4 3-21-16,4 2-19 15,9-6-12-15,3 5-4 16,7 0 14-1,8-4 21-15,8 0 15 0,4-6 28 0,7-3 22 0,4-5 4 16,1-1 22 62,1-3 34-78,4-1 12 0,-4 1 15 0,0 4 9 0,-5-4-24 0,-5 9-29 0,-9-2-20 0,-8 7-35 0,-15 7-58 0,-8 2-52 0,-14 7-88 0,-7 1-131 0,-7 9-114 0,-9-4-94 0,-9 9-104 0,-3-6-92 0,-9 6-181 0,2-1-66 0,-5 1 113 16,-10 4 210-16,1-8 242 0,-6 2 248 0</inkml:trace>
  <inkml:trace contextRef="#ctx0" brushRef="#br0" timeOffset="9548.57">29370 8759 92 0,'-7'-9'460'0,"1"-5"330"0,-4 6 299 0,4-1 197 0,-5 4-581 0,11 5-315 0,-4 5-173 0,2 4-114 0,-2 13-53 0,0 10-17 0,-2 8-9 0,2 14-15 0,-5 14-20 0,-1 9-16 0,0 12-18 0,-3 10-4 0,-7 4 6 0,-1 10 10 0,2 4 28 0,-8 0 61 0,-4 5 74 0,5-5 85 0,-3-5 82 0,-2-4 60 0,2-9 4 0,-2-5-37 16,2-3-65-16,-2-6-77 0,4-4-67 15,0-5-50 1,4-13-40-16,3-3-42 16,1-12-59-16,4-8-93 31,5-8-149-31,4-4-187 16,4-11-161-16,4-12-100 15,4-10-68 1,4-9-124-16,7-17-51 15,0-9 151-15,7-20 212 0,-5-11 233 0,8-9 245 0</inkml:trace>
  <inkml:trace contextRef="#ctx0" brushRef="#br0" timeOffset="9892.49">29337 9150 58 0,'22'-67'384'0,"-5"8"293"0,8 10 279 31,-13 4 289-15,5 0-427-1,-3 8-162 1,-8 6-37-16,0 10-57 15,-1 1-94-15,-3 12-119 16,2-1-147-16,-4 9-142 16,0 0-71-1,4 9-36-15,4 8-7 0,0 15 5 0,5 9-6 0,-1 8-31 0,7 11-62 16,-3 6-80-16,3 7-80 0,-2 7-53 0,3-3-15 0,-3 3 38 0,-1 2 65 0,1-5 84 0,-1-5 81 0,-1-4 64 0,-3-6 41 0,3-4 34 0,-7-4 15 0,6-3 10 0,-3-8-1 16,-1-6-8-16,-2-6-31 15,1-3-57 32,-1-7-71 0,2-7-107-16,5-5-119-31,-3-9-158 0,9-13-230 0,-1-6-91 0,5-7 81 0,2-14 160 0,6-14 203 0,-2-11 217 0</inkml:trace>
  <inkml:trace contextRef="#ctx0" brushRef="#br0" timeOffset="10205.19">31096 7948 87 0,'10'-12'491'0,"-6"7"354"0,-8 19 305 16,-6-6 269-16,-9 6-642 15,-6 0-316-15,-4 7-140 16,-2 16-84-16,-4 8-50 15,-8 9-38-15,-1 9-56 0,-3 14-43 0,1 12-26 0,-12 7-10 0,5 6-13 0,-7 10 2 0,-2 7 5 0,-6-2 36 0,1 8 42 0,-3 6 53 0,2-6 36 0,-2 6 27 0,-5 0-9 0,5-2-29 0,0-7-47 16,10-5-46-16,8-4-37 0,0-15-56 0,17-7-93 16,4-11-114 31,13-3-212-1,-1-9-277-14,13-9-429-32,6-7-300 0,6-1 89 0,2-16 306 0,3-7 375 0,-3-19 393 0</inkml:trace>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20T17:10:38.129"/>
    </inkml:context>
    <inkml:brush xml:id="br0">
      <inkml:brushProperty name="width" value="0.05292" units="cm"/>
      <inkml:brushProperty name="height" value="0.05292" units="cm"/>
      <inkml:brushProperty name="color" value="#FF0000"/>
    </inkml:brush>
  </inkml:definitions>
  <inkml:trace contextRef="#ctx0" brushRef="#br0">24799 12453 30 0,'-6'14'381'0,"2"-5"414"0,2-4 364 0,-2-5 334 0,2 0-344 0,-2 0-464 0,4 0-307 0,0 4-187 0,0-4-153 0,4 0-91 0,-4 0-49 0,2 5-24 0,4 3-6 0,4 1 9 15,-1 0-2-15,-1 10-10 0,2-1-2 32,0-1 6-17,1 6 12 17,-5 5 26-32,0 3 24 0,-2 0 26 15,0 4 22-15,-4 2 30 16,0 3 44-16,-8 5 42 0,6 1 50 15,-2-1 39-15,-2 4 46 16,0 5 49-16,-3 0 32 0,3 4 2 0,0 1-13 0,0 4-36 0,0-1-72 0,-3 6-71 0,7-5-39 0,-2 5-26 0,4-1-15 0,0 1-12 0,0 0-5 0,4-6-11 0,-2 6 2 0,2-5-12 0,1 0-6 0,-3 0-8 16,-2-4-6-16,0-1-9 0,0 1-5 15,0-10-16-15,0 0-8 16,-2 1-8 31,-3-10-2 15,1 0 2-62,2-8 14 0,-2-1 7 16,0-3 15-16,4-5 4 0,0-1-1 0,0-9 2 0,0 1 1 0,0-6 7 0,0-2 8 0,0-3 22 0,4 2 28 0,-4-5 25 0,0 0 13 0,4 0 13 0,-2 0 2 0,7 0-10 0,-7-5-11 0,12 5-5 0,-6-3-13 0,7-3-13 0,-3 3-13 0,9-2-8 0,0-4-14 0,5-5-12 0,-3 5-11 0,10-8-9 0,0 3-6 0,11-4-6 16,5-4 3-16,5 2 2 0,6 0 14 15,0-3 5 1,10 0 8 62,3 1 16-47,1-1 19-31,7 0 28 0,-5 1 32 0,3 4 33 0,1 1 20 0,3-3-88 0,-2 6-58 0,-1 6 0 0,-3-1 0 0,-5 9 0 0,-2-3 0 16,-10 3 0-16,0 3 0 0,-2 2 0 0,-8-1 0 0,-3 1 0 0,-12 4 0 0,7-1 0 0,-13-2 0 0,4 2 0 0,-6 1 0 0,-5-4 0 0,3-1 0 0,-6 1 0 0,-3-1 0 0,-1 1 0 0,-5-5 0 0,0 0 0 0,-3 0 0 15,-5 0-35-15,6 0 9 0,-8 0 10 16,2 0 8 0,-2 0 8 93,0-5-12-109,0 5-7 0,0-4-14 0,4-1-6 0,-2-4-4 0,2 0 5 0,3-8 5 0,1-2 6 0,0 1 4 0,2-10 3 0,1 2 13 0,3 4 6 0,-5-10 6 0,5 1 13 0,-2-6 15 0,3 2 7 0,1-7 13 0,1 2 8 0,-5 0 6 0,5-5 4 0,-1 5-39 16,-1-9-32-16,-3 7 0 0,-1-2 0 0,3-6 0 0,-8 5 0 0,5-4 0 0,-3 0 0 0,0-2 0 0,2 2 0 15,-1-5 0-15,-1 0 0 16,0 5 0 0,3-5 0 30,-1 0 0 1,4 0 0-47,-5 4 0 0,1 1 0 16,-4 3 0-16,5 6 0 0,-3-5 0 0,-2 10 0 0,0-1 0 0,-2 4 0 0,-2 4 0 0,-2 6 0 0,5 1 0 0,-5-2 0 0,0 9 0 0,0 0 0 0,0 5 0 0,0 1 0 0,0-1 0 0,0 4 0 0,0 5 0 0,0-4 0 0,0 4 0 0,2 0 0 0,-2 0 0 0,0 0 0 0,0 4 0 0,0-4 0 16,0 0 0-16,0 0 0 0,0 0 0 0,0 0 0 15,0 0 0 1,0 0 0-16,0 0 0 31,0 0 0 16,0 0 0-16,0 0 0-31,0 0 0 0,0 0 0 0,0 0 0 0,-2 0 0 0,-3 0-28 0,5 0-24 0,0 0 2 0,-2 0 13 0,-6 0 15 0,0-4 13 0,-7 4 4 0,-1-5 4 0,-7 5-1 0,-4-5 7 0,-4 5 13 16,-2-4 14-16,-10 4 10 0,-1-5 9 0,-1 1 7 0,-9-1-58 0,0 0 0 0,-6 2 0 0,5 3 0 0,-14-6 0 0,1 3 0 0,-10-2 0 15,-5 1 0-15,-6-1 0 0,-6 0 0 16,-4 1 0 15,-5-1 0 1,-9 1 0-1,-7 4 0 0,-6 0 0-31,-9 4 0 0,-3 1 0 0,-7 4 0 0,7 0-171 0,-9 5-221 0,2 8-109 0,-4 4-78 0,3 6-217 0,1 13-328 0,17-5-256 0,10 6 115 0,25-6 248 0,16-9 376 0,17-3 366 0</inkml:trace>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20T17:15:28.365"/>
    </inkml:context>
    <inkml:brush xml:id="br0">
      <inkml:brushProperty name="width" value="0.05292" units="cm"/>
      <inkml:brushProperty name="height" value="0.05292" units="cm"/>
      <inkml:brushProperty name="color" value="#FF0000"/>
    </inkml:brush>
  </inkml:definitions>
  <inkml:trace contextRef="#ctx0" brushRef="#br0">29773 7427 71 0,'6'-4'442'0,"2"-6"326"0,-6 10 287 0,7-4 270 0,-7-5-550 0,8-5-283 0,-4-3-136 0,4 3-79 0,-3 0-46 0,3 0-45 0,0 2-43 0,3-2-10 0,-3 0-27 0,5 0-39 0,-3-3-28 0,2 3-26 0,-5 1-19 0,5-1-6 0,-1-3-1 16,-3 7 1 15,-4-3-1-15,4 5-6 0,-3-3-10-16,1 8-7 15,-6-6-9-15,6 4-10 16,-6 0-4-16,2 1-4 15,-1 4-3-15,5-5-7 16,-8 1-3-16,2 4-7 16,2 0-1-16,-4 0-3 0,2-5 0 0,2 5 0 0,0 0 6 0,-2 5 2 0,5-5 13 0,3 4 15 0,4 1 18 0,5-1 16 0,2 1 13 0,10 3 10 0,2-2 1 0,2 2 6 0,8-2 3 0,5 2-9 0,1-4-3 0,1 1-1 0,2-1-5 15,-3 1-3-15,5 0 5 0,-8-1 4 16,7 1 4 0,-5-2 9 93,1 2 2-109,-3-1 8 0,-3 6 7 0,1-6 5 0,-3 1-3 0,-2 4-8 16,-1 0-9-16,-5-1-10 0,0 6-10 0,-4 0-5 0,6 4-5 0,-10-1 2 0,2 2-4 0,-3 4 1 0,-1 3-1 0,0 2 3 0,-3-2 1 0,1 6-2 0,-2-5 1 0,-3 8 2 0,1-3 2 0,-3 4 2 0,-1 1 0 0,-3 3 5 0,0 0 0 0,1 6 3 0,-1-1 5 0,-2 4 7 0,1 5 6 0,1 5 12 0,-2-1 13 15,0 1 3-15,1 7 1 0,-1 2-3 16,0 4-3 62,1 10-6-31,1-5 1-47,-8 8 7 0,4 0 5 0,2 1 4 0,-6 8 6 0,-2-5 5 0,0 7 8 0,-2-2 0 0,-6 0-3 0,0 1-10 0,-2-1-9 0,-7 5-20 0,-4-5-9 0,-1 6-20 0,-3-1-19 0,-4 1-36 0,-2 2-51 0,-2 1-49 15,0 2-35-15,-5 7-21 0,3-4-7 0,-2 0 11 0,0 4 24 0,0 1 27 0,2-1 30 0,1 1 34 0,-1-1 45 0,2 1 29 0,6-5 29 0,-6 4 35 0,6-4 34 0,1 0 22 16,1 0 16 0,-2-9-1 109,0 4-14-125,4-3-13 0,3-10-12 0,-1-1-2 0,4 2 1 0,1-14 0 0,3 3-3 0,-3-8 8 0,6 1 13 0,-5-7 5 0,5 2 0 0,2-9-14 0,-1-4-24 0,3-12-28 0,0 2-21 0,2-4-16 0,2-5-5 0,-2-4-3 0,-1-4-2 0,5-2 3 0,0-4 1 0,0-4 1 15,0-4 5-15,-2-6 9 0,2 1 6 0,0-4 13 0,0-1 11 0,0 1 14 0,-4-5 19 0,4 0 13 0,0 0 14 0,0 0-2 0,0 0-13 0,0 0-18 16,0 0-23 0,-2 5-22 46,-6-5-11-15,2 0 1-47,-7 4-4 16,-3 1-1-16,-5-1 6 0,-2 6 7 0,-8-6 9 0,-6 1 12 0,-6 4 21 0,-7-6 5 0,-6 7 2 0,-8-1 1 0,-2 0-3 0,-8 0-17 0,-11 5-11 0,-2-6-11 0,-14 6-15 0,-3 4-8 0,-1-4-11 0,-9 3-3 0,-4-3-3 0,-8 3 5 0,0 3-11 0,-8-3 5 0,-3 1-2 0,1-1-5 0,-5-3-8 0,3 5 17 15,-7-7 0-15,-2 2 0 0,-1 0 12 0,-5-2 9 0,-4 2-7 16,-5 0-3 109,-1 0 11-125,-2-5-11 0,-3 5-3 0,-5-5-3 0,-3 8 1 0,-4-3-8 0,-8 0-61 0,2 3-58 0,-6 6-65 15,2 0-142-15,-5 3-183 0,5 2-160 0,0-2-491 0,4 2-203 0,2 3 145 0,4-4 286 0,6 4 342 0,11-12 395 0</inkml:trace>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20T17:17:36.709"/>
    </inkml:context>
    <inkml:brush xml:id="br0">
      <inkml:brushProperty name="width" value="0.05292" units="cm"/>
      <inkml:brushProperty name="height" value="0.05292" units="cm"/>
      <inkml:brushProperty name="color" value="#FF0000"/>
    </inkml:brush>
  </inkml:definitions>
  <inkml:trace contextRef="#ctx0" brushRef="#br0">29506 5672 96 0,'-19'9'510'0,"-5"-4"355"0,5-5 305 15,3-9 291-15,-5-5-639 31,6 5-293-31,3-4-130 16,2 4-64-16,3 0-64 16,3 4-80-1,2-4-79 1,2 4-60-16,0 1-65 0,2 4-53 16,7-5-35-16,-1 0-24 15,8 5-22-15,1-4-19 0,4 4-8 16,5 0-16-16,-3 0-8 0,2 4 17 0,-2-4 32 0,-1 5 31 0,5 0 35 0,4-1 39 0,-4 1 26 0,6-5 20 0,2 4 20 0,7 1 18 0,1-5 25 0,7 0 25 0,4 5 17 0,-3-1 12 0,7 1 15 0,-2-2 8 15,4 3 6-15,0-3 11 0,0 2 21 16,0 0-2 0,0 4-11 31,0 0-20-16,-7 0-25 0,1-1-32-31,-4 1-26 0,-3 2-22 0,-3-3-12 0,-5 1-10 0,-6 5-14 0,0-2-9 0,-6 2-7 16,-2 0 0-16,-7 0-3 0,-3 3 8 0,-3-3 3 0,-1 4 2 0,-5 5 0 0,0-6 2 0,2 6-5 0,-6-1-1 0,7 4-4 0,-1-3 0 0,0 5 1 0,0-2 0 0,7 2-1 0,-5 4 3 0,3-6 5 0,1 2-6 0,-2 3 6 0,3-5-1 0,-7 6 3 0,7-1-2 15,-3 2 10-15,-2 7 2 0,1-5-1 32,-1 7-1 61,0 2-1-77,-1 1-3-16,-1 5-2 0,0-1-1 0,0 5 2 0,-1 0 5 16,-1 4 0-16,0 7-2 0,-2 1 2 0,0 2 7 0,-2 9 0 0,3-1-1 0,-3 5 0 0,-2 0-1 0,0 0-9 0,0-1-6 0,0 5 3 0,0-8-4 0,-7 0-1 0,5 0-4 0,-2-6 5 0,0 2 4 0,-2-1 7 0,0-9 6 0,-5-1 7 0,1-2 10 0,0-3 4 0,1 3-3 0,-5-6-2 0,2-5-2 0,-3-4-8 0,3 0-12 15,-3-5 3-15,7-8 5 16,-2-6-4-1,-1-3 4 95,5-1 1-110,-4-8-3 0,4 0-2 0,-3 0 2 0,7-10 5 0,-6 4 2 0,6-2 9 0,-2-6 14 0,2 0 11 0,2 3 13 0,-9-3 8 0,7-3 1 0,-2 3-9 0,2 0-9 0,2 0-10 0,-4-6-32 0,0 3-19 0,4 3 0 0,-2 0 0 0,2-5 0 0,0 5 0 0,-4-4 0 0,4 4 0 0,0 0 0 0,0-5 0 0,0 5 0 0,0 0 0 15,-2 0 0-15,2 0 0 0,0-5 0 0,0 5-22 16,0 0-17 0,0-4-4-16,-5 4-4 15,1 0 1 32,2-5 14-16,-6 1 2-15,2 4 2-16,-5-5 7 0,3 5 3 0,-6-8 5 0,-3 8 3 0,-4-9 1 0,3 4 1 0,-7 1 4 0,0-1 2 0,-10-4 2 0,2 4 5 16,0 1 5-16,-6-1 2 0,-3-4-2 0,-7 4-2 0,3 2 1 0,-12-3-6 0,3 3 2 0,-5-2 0 0,-6 5 1 0,-3-5-6 0,3 1 1 0,-6-1-1 0,-3 5-6 0,-5-4-1 0,-3 4 7 15,-4 0 4-15,-2 0 4 0,-6 0 1 16,-4 0 1 31,-4 0 1 31,-1 0-6-78,1 4-3 0,-2-4 7 0,1 0 6 0,-7 0 8 0,5 0 12 0,-3 0 0 0,1 5 6 0,-1-5-2 0,-3 0-3 0,2 0-8 0,1 0-27 0,-5 0-1 0,5 4 0 0,-1-4 0 0,0 0 0 0,-1 0 0 0,5 5 0 0,3-5 0 0,2 5 0 0,6-2 0 0,0 3-7 16,12 2-186-16,2 1-133 0,13 5-196 0,-6 0-239 0,10 4-469 0,-3-5-273 0,12 5 107 0,1-1 297 15,6-3 367-15,5-14 416 0,4-5 227 16</inkml:trace>
  <inkml:trace contextRef="#ctx0" brushRef="#br0" timeOffset="30650.66">12986 12322 38 0,'8'-3'285'0,"2"-2"211"0,-4 5 179 0,1-4 164 0,-1-6-399 0,0 6-154 0,4-1-77 0,-3 1-44 0,-3-1-41 0,2 5-32 0,4-5-26 0,-4 5-8 16,3 0 2-16,-1 0 2 0,0 0 3 16,3 0 4 15,-3 0 9-15,8 0 7-1,-5 5 8-15,5-5-10 0,1 0-18 16,-1 5-19-16,1-1-21 15,4-4-13-15,-1 5-2 16,3-1 5-16,0 1 3 0,2 0 6 16,-3-1 4-16,9 1 4 0,-6 4 7 0,6-6 14 0,-2 7 11 0,2-6 13 0,2 1 12 0,0 4 9 0,0-4 4 0,0-1 1 0,5 1 1 0,3 4-2 0,-2-6-10 0,0 2-15 15,5-5-12-15,-1 6-14 0,1-3-17 16,-1 2-9-16,0-5-9 0,1 4-7 16,-1 1-12 62,5-5-2-47,-3 3-2-15,-1 3-2-16,5-1 0 0,-1-5 4 0,1 3 3 0,1 3 0 0,0-6 4 0,1 3 0 0,1 2-3 0,2-5 0 0,0 6-1 0,1-3-2 0,3-3 0 0,-2 0 6 0,2 5 0 0,-2-5 1 0,0 0-4 0,-3 0 1 0,5 4-4 0,-2-4-3 0,2 5 0 0,-6-5 5 0,5 0 3 0,-1 4 0 0,4-4 1 0,-2 5-4 15,4-5-3-15,-2 0-2 0,8 5 1 16,-6-5 4-1,4 0 4 64,3 0-1-33,-3 4-4-46,0-4-1 0,4 0-5 0,-4 5 4 0,5-5 2 0,3 0 6 0,-6 3 2 0,3-3-2 0,-1 5-3 0,0-5-2 0,5 0 1 0,-7 4 1 0,2-4 5 0,0 5-5 0,1-5-1 0,-5 0 0 0,0 5-1 0,4-5 1 0,-2 0 4 0,1 4-1 0,-1-4-4 0,2 5-1 0,-4-1 0 0,0 1 2 0,5-5 2 0,-1 5 5 0,0-5-2 16,1 4-7-16,-3-4-1 0,2 5 1 0,4-5 2 31,-3 3 1 79,1 3 7-110,-2-6 1 0,-4 0-6 0,5 3-2 0,-1-3-1 0,-4 0 2 0,4 0 1 0,-3 0 6 0,3 0 0 0,-4 0-2 0,-2 0-2 0,2-3-1 0,3 3 0 15,-3 0 3-15,-4 0 1 0,6-6 3 0,-6 3-4 0,6 3-4 0,-8-5-1 0,2 5-4 0,-2-4 1 0,0-1 3 0,0 5 0 0,0-5 1 0,0 1-4 0,-2-1-2 0,-3 1 2 0,5-1-1 0,-2 5-4 16,2-5 4-16,0 1 2 16,-4-1 0 46,4 2-9 1,0-2 2-63,0 1 0 0,0-1 2 0,0 0 0 0,4 1 10 0,-8-5 3 0,4 4 1 0,-7 2-1 0,1-3 3 0,-4-2 0 0,-3-1 3 0,-3 4 6 0,-1-4 8 0,-8 0 9 0,2 1 10 0,-4-6 8 0,-6 5 4 0,4-5 2 0,-4 0-7 0,-2 0-8 0,-4 2-11 0,1-2-16 0,-1-4-8 0,2 4-7 0,-7-3-9 0,5-2-6 0,2 1-5 15,2 1-15-15,1-2-25 0,-1 1-20 16,2 1-22-16,4 3-13 31,-2-4 1 47,2 5 17-62,-2-1 21-16,-2-4 36 0,-2 9 34 0,-7-5 47 0,-1 1 43 0,-3-1 41 15,-3 1 28-15,-3-1 12 0,0 0-20 0,-6-3-34 0,7 3-40 0,-3-3-46 0,0 3-41 0,0 0-27 0,0 1-16 0,3 0-3 0,-1-1 6 0,0-4 17 0,-2 9 26 0,1-5 25 0,-1 1 22 0,-2 4 17 0,0-5 4 0,-2 2 4 0,-2 1-3 0,0-1-12 16,-2-2-9-16,-6 5-15 0,2-5-16 16,-5 0-18 15,-5 0-11 0,-1-3-6 16,-1 3 0-31,-7 2 3-16,-4-2 8 0,-2-4 3 0,-2 4 3 0,4 1 7 0,-6-1 4 0,2 1 2 0,4-1-2 0,-2-3 0 0,2 3 0 0,-2 0-3 0,-2 0 1 0,4-3 2 0,-4 3 3 0,-5-4 4 0,1 1 7 0,-6-2 0 0,-1 1-2 0,1 1 1 0,0-2-6 0,-3 1-6 0,-6 1-6 0,1-2-5 0,-3 1 0 15,-6 1 0-15,-4-3 4 0,2 3 1 16,-6 0 3-16,-3-1-1 16,5 4-8 15,-4 0 4 0,4-3 1 32,-4 8 1-63,3-5 1 0,-3 5 4 0,0 1-9 0,0-3 1 0,-3 2 1 0,-1 6 6 0,-5-7 2 0,3 6 6 0,-9-5-2 0,6 4-5 0,-5 2-4 0,-3-3 2 0,0-2-1 0,0 2 3 0,-2 3 3 0,-2-2-2 0,-2-1 0 0,0 3 1 0,4-2-4 0,-6 1 1 0,2 4 2 0,-4-5-1 0,4 2 2 0,-2 3 2 0,0 0-3 15,2 0-1-15,0 0-3 0,-4 0 2 16,2 0-2-1,0 0-1 32,2 3 1 16,-2-3 5-48,-1 0 1-15,1 0-5 0,0 0 4 0,6 0-2 0,-4 0-2 0,0 0-1 0,-2 0 5 0,6 0 2 0,-2 0-1 0,-2 0 1 0,7 0 0 0,-3-3-3 0,2 3 9 0,4 0-7 0,-4 0-2 0,3 3 2 0,1-3 0 0,-4 0 5 0,7 5 3 0,1-5-5 0,-2 4-5 0,1 1 6 0,1-5-7 0,1 9 1 0,-1-4 5 0,3-2-5 16,-1 6-6-16,-1 2-3 0,5-3 1 16,-3 1 1 46,1 0 6 1,3 5-6-63,2-6 1 0,-1 6 1 0,1-1-6 0,2 1 3 0,-2-1 10 0,-1 1 1 0,5-1 2 0,-2 6-1 0,2-7-3 0,-4 2-7 0,3 3 3 0,-3 3 2 0,4-6-2 0,-4 3-1 0,4 0 2 0,-3 3-6 0,3-3-4 0,-4 6 1 15,4-1 2-15,2 1 3 0,2 3-5 0,-2-3-1 0,4 0-4 0,6 3-8 0,2-4-8 0,-2 6-8 0,7-5-6 0,1 3-12 16,5 2-16-16,2-2-10 16,2 0-10-1,8 2-4 63,2 4 4-46,2-4 8-32,2 3 5 0,7 0 13 0,3 1 13 0,5-1 10 0,2 1 6 0,4-1 10 0,2 0 5 0,6 6 6 0,0-6 9 0,11 1 7 0,-1-1 4 0,7-5 4 0,8 6 5 0,6-4 0 0,7-2-1 0,1 2 4 0,13-6 3 0,4 1-4 0,6-5-4 0,0-1-7 0,9 2 1 0,4-7-5 0,3 2 1 0,1-5 7 15,2 0-5-15,4-1 1 0,2 3 2 0,0-8 12 16,0 3 17-1,2-3 11 1,-6-3 8 62,4 5-1-62,-6-5-9-16,-5 0-19 0,-1 0-8 0,-5 6-24 0,-1-6-56 0,-5 0-94 0,-8 3-116 15,2-3-152-15,-2 5-193 0,-4-1-318 0,-2 5-78 0,2-4 115 0,-9 4 212 0,-3-9 257 0,-9 0 268 0</inkml:trace>
  <inkml:trace contextRef="#ctx0" brushRef="#br0" timeOffset="42511.71">28634 16076 100 0,'6'14'572'0,"0"-6"419"0,9 10 329 0,-7-13 257 0,10-5-753 0,1 0-460 0,8 0-206 0,4 0-78 0,-4 4-28 0,6 1-12 0,2 0-25 0,8-2-38 0,-1 3-33 0,3-3-30 0,5 2-30 0,2 1-16 0,3-3 8 0,3-3 24 78,4 5 33-63,2-5 36 1,7 4 56-16,-5-4 55 0,6 0 62 16,5 0 60-16,1 5 58 15,5-5 23-15,4 4 4 0,2 6-29 0,2-6-42 0,-3 9-52 0,3-4-57 0,-2 5-49 0,-2 0-36 0,-6 4-44 0,-7-4-75 0,-6 3-87 0,-8-3-104 0,-6 3-118 0,-4 1-107 0,-9 1-89 0,-8-2-79 0,-4 6-159 0,-8-5-192 0,-7 4 60 0,-6 1 180 0,-8-6 222 0,-6-3 253 0,-6-9 208 16,-5-5 73-16</inkml:trace>
  <inkml:trace contextRef="#ctx0" brushRef="#br0" timeOffset="43810.14">4637 16751 94 0,'16'0'544'0,"-6"5"391"0,-3 7 295 0,-1-7 240 0,-6-5-724 0,10-5-447 0,0 2-198 0,1-3-69 0,5-2-27 0,1 2-19 0,10 3-5 0,0-2 2 0,2 5-1 0,8 0 1 0,0 0 9 0,2 5 6 0,5-2-1 0,-1 3-2 0,7-1 0 0,-3-2-6 0,3 3 1 0,-1-3-1 0,5 2 13 16,2 1 6-16,-2-3 33 0,6-3 28 15,4 5 26-15,2-5 17 16,0 0 10-16,4 0-13 15,5-5-15 1,-3 5-13 0,9-3-21-16,1-3-12 15,-1 6-16-15,6-5 0 0,-4 2-1 16,3-3 1 31,1 3-6-47,-4-2 2 0,2-1-13 0,-7 3-11 0,3-2-3 0,-5 5 2 0,-1 0-9 0,-3 0 1 0,-2 5-2 0,-4-2-1 0,-6 3 1 0,0-6 7 0,-2 8 3 0,-2-8-1 0,-2 6 1 0,0-3 4 0,-3 2 0 0,1-5 1 0,-2 0-2 0,-1 0-4 15,-5 0-6-15,3-5-3 0,-3 2-4 32,-5-3 0 77,0 6-6-109,-2-8 1 0,-4 2 3 16,5 3 2-16,-10-6 0 0,4 4 9 0,-4 1-3 0,-1-1-25 0,-2 0-55 0,0 2-67 0,2 3-82 0,-2 0-77 0,1 3-79 0,-1 2-48 0,2 0-61 0,0 4-82 0,4 0-169 0,-2 0-96 0,-2-1 88 0,-4 1 175 0,1-4 203 0,-5-13 210 0,0-6 123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04.422"/>
    </inkml:context>
    <inkml:brush xml:id="br0">
      <inkml:brushProperty name="width" value="0.05" units="cm"/>
      <inkml:brushProperty name="height" value="0.05" units="cm"/>
    </inkml:brush>
  </inkml:definitions>
  <inkml:trace contextRef="#ctx0" brushRef="#br0">1 9879 72 0 0,'0'-12'15400'0'0,"8"5"-14896"0"0,-8 1-22 0 0,-1 5-466 0 0,1 1-1 0 0,0-1 1 0 0,0 1 0 0 0,0 0-1 0 0,0-1 1 0 0,-1 1 0 0 0,1-1-1 0 0,0 1 1 0 0,0-1 0 0 0,0 1-1 0 0,0-1 1 0 0,0 1 0 0 0,0-1-1 0 0,0 1 1 0 0,1-1 0 0 0,-1 1-1 0 0,0-1 1 0 0,0 1-1 0 0,0-1 1 0 0,0 1 0 0 0,0-1-1 0 0,1 1 1 0 0,-1 0 0 0 0,0-1-1 0 0,0 1 1 0 0,1-1 0 0 0,-1 1-1 0 0,0 0 1 0 0,1-1 0 0 0,12-3 276 0 0,-1 1 1 0 0,1 1 0 0 0,0 0-1 0 0,18-1 1 0 0,192-6-32 0 0,-32-10 552 0 0,-1 9-783 0 0,-109 5 3 0 0,-59 2-45 0 0,-1 1-1 0 0,1 1 0 0 0,-1 1 0 0 0,43 6 0 0 0,-40-3 293 0 0,1-1 0 0 0,34-1-1 0 0,-35-2 77 0 0,-14 1-286 0 0,1-1 1 0 0,-1 0-1 0 0,1-1 0 0 0,-1-1 1 0 0,1 1-1 0 0,13-7 1 0 0,-22 8-79 0 0,0 0-1 0 0,1 0 1 0 0,-1 0 0 0 0,1 1 0 0 0,-1-1 0 0 0,1 0-1 0 0,-1 1 1 0 0,1 0 0 0 0,-1 0 0 0 0,1 0-1 0 0,3 0 1 0 0,41-3-20 0 0,31-2 38 0 0,-14 0 52 0 0,-36 1-107 0 0,-1 2 0 0 0,1 0-1 0 0,-1 2 1 0 0,1 1 0 0 0,-1 1-1 0 0,29 6 1 0 0,12 3 38 0 0,1-3 1 0 0,103-2 0 0 0,-147-8 60 0 0,0-1 1 0 0,0 0-1 0 0,-1-2 1 0 0,38-13 0 0 0,46-9-70 0 0,-99 26 10 0 0,0-1 1 0 0,-1-1-1 0 0,1 1 1 0 0,12-7 0 0 0,-9 4 7 0 0,1 0 1 0 0,-1 0 0 0 0,1 2 0 0 0,24-5-1 0 0,-27 7 38 0 0,0-1 0 0 0,0-1 0 0 0,0 0 0 0 0,-1-1 1 0 0,1 0-1 0 0,17-9 0 0 0,-26 11-35 0 0,38-12 106 0 0,-29 8 44 0 0,22-13 105 0 0,60-27 0 0 0,-30 8 657 0 0,-43 8 765 0 0,26-48-1318 0 0,-13 12 702 0 0,-30 62-1002 0 0,-1 1 1 0 0,1-1-1 0 0,0 1 0 0 0,-1-1 0 0 0,0 0 0 0 0,0 1 0 0 0,0-1 0 0 0,-1 0 0 0 0,1 0 0 0 0,-1-6 0 0 0,6-26-161 0 0,-4 30 79 0 0,0-1 0 0 0,0 0 0 0 0,-1 0 0 0 0,0 1 0 0 0,0-13 0 0 0,6-28 78 0 0,-4 38-86 0 0,0 0 0 0 0,0 0 0 0 0,-1 0 0 0 0,-1-1 0 0 0,2-13-1 0 0,-3 18-14 0 0,1 0 0 0 0,0 0-1 0 0,0 1 1 0 0,0-1 0 0 0,1 0-1 0 0,-1 1 1 0 0,5-8 0 0 0,4-20-220 0 0,15-8-92 0 0,-20 33 333 0 0,0-1 0 0 0,0 1 1 0 0,0 0-1 0 0,1 0 1 0 0,-1 1-1 0 0,2 0 0 0 0,8-8 1 0 0,18-18 7 0 0,-8 5 6 0 0,46-39-1 0 0,-7 7-77 0 0,28-17 85 0 0,-12 10-261 0 0,-66 57 180 0 0,0 0-1 0 0,0 0 1 0 0,0 2 0 0 0,1 0-1 0 0,23-8 1 0 0,-21 9-22 0 0,0 0-42 0 0,0 1 0 0 0,0 1 0 0 0,1 1 1 0 0,33-1-1 0 0,4-2 207 0 0,102-17-174 0 0,221-2 0 0 0,-340 26 126 0 0,67 12 0 0 0,-41-3-30 0 0,92 11-14 0 0,46 6 52 0 0,-149-21-72 0 0,67 18 1 0 0,-37 0-65 0 0,89 36 0 0 0,-103-25 80 0 0,-51-24 86 0 0,1-2 0 0 0,0 0-1 0 0,21 7 1 0 0,21 0 58 0 0,84 11 1 0 0,61 16-122 0 0,-35-9 32 0 0,-75-13 82 0 0,1-9 77 0 0,49-9 4 0 0,-108-3 316 0 0,-29 0-466 0 0,-1 0 0 0 0,1-1-1 0 0,-1 0 1 0 0,1-1 0 0 0,-1 0 0 0 0,16-5-1 0 0,32-8 477 0 0,136-57-706 0 0,-143 57 228 0 0,-37 13 58 0 0,0-1-1 0 0,-1-1 1 0 0,0 0 0 0 0,19-10-1 0 0,2-2 92 0 0,-23 12-154 0 0,-1 0 0 0 0,1-1 0 0 0,-1 1 0 0 0,14-12 0 0 0,28-20 76 0 0,2-7 332 0 0,-3-13-20 0 0,-28 28-320 0 0,-18 24-69 0 0,-1 0 0 0 0,0 0 1 0 0,0 1-1 0 0,0-1 0 0 0,-1 0 0 0 0,0-1 0 0 0,1 1 1 0 0,-1 0-1 0 0,-1 0 0 0 0,1 0 0 0 0,-1-1 1 0 0,1 1-1 0 0,-1 0 0 0 0,-1-5 0 0 0,9-44-300 0 0,0-3 296 0 0,-5 37 68 0 0,-3 17-75 0 0,1 0 0 0 0,-1 0 0 0 0,0-1 0 0 0,1 1 0 0 0,-1 0 0 0 0,0 0 1 0 0,0-1-1 0 0,-1 1 0 0 0,1 0 0 0 0,0 0 0 0 0,-1-1 0 0 0,0-2 0 0 0,-2-18 111 0 0,3 20-123 0 0,0 1 0 0 0,0-1 0 0 0,0 0 0 0 0,-1 1 0 0 0,1-1 0 0 0,-1 1 0 0 0,1-1 0 0 0,-1 1 0 0 0,0-1 0 0 0,-2-3 1 0 0,-1-4-23 0 0,0 1 0 0 0,0-1 1 0 0,1 0-1 0 0,1 0 0 0 0,-1-1 1 0 0,2 1-1 0 0,-1 0 0 0 0,2-1 1 0 0,0-18-1 0 0,-1 22 25 0 0,0-1 0 0 0,-1 0-1 0 0,1 1 1 0 0,-1 0 0 0 0,-1-1 0 0 0,1 1 0 0 0,-5-8 0 0 0,3 6-13 0 0,-35-81-301 0 0,23 34 246 0 0,8 8-6 0 0,0-13 143 0 0,1 30 2 0 0,7 27-68 0 0,-1-1 1 0 0,0 1-1 0 0,0-1 0 0 0,0 1 0 0 0,-1-1 0 0 0,1 1 0 0 0,-1 0 0 0 0,0 0 0 0 0,-5-8 0 0 0,-16-39 21 0 0,16 19-58 0 0,7 28 30 0 0,0 1 1 0 0,-1 0-1 0 0,1 0 1 0 0,-1 0-1 0 0,0 0 1 0 0,0 0-1 0 0,0 0 1 0 0,0 0-1 0 0,-3-5 1 0 0,-3-16 9 0 0,7 21-13 0 0,0 1 0 0 0,0 0 0 0 0,-1 0 0 0 0,1 0 0 0 0,-1-1 0 0 0,0 1 0 0 0,1 0 0 0 0,-1 0 0 0 0,0 0 0 0 0,-2-4 0 0 0,1 4 1 0 0,0-1 0 0 0,1 1 0 0 0,0-1 0 0 0,0 1 0 0 0,0-1 0 0 0,0 0 0 0 0,0 0 0 0 0,0 0 0 0 0,1 0 0 0 0,0 1 0 0 0,-1-7 1 0 0,1 6-7 0 0,0 0 0 0 0,0-1 1 0 0,-1 1-1 0 0,1 0 0 0 0,-1 0 1 0 0,0-1-1 0 0,0 1 0 0 0,0 0 1 0 0,-1 0-1 0 0,1 0 0 0 0,-1 0 1 0 0,-2-3-1 0 0,-1-13-23 0 0,5 18 24 0 0,0-1 1 0 0,0 1 0 0 0,0 0-1 0 0,0 0 1 0 0,0 0 0 0 0,-1 0-1 0 0,1 0 1 0 0,0-1 0 0 0,-1 1 0 0 0,1 0-1 0 0,0 0 1 0 0,-1 0 0 0 0,0 0-1 0 0,1 0 1 0 0,-1 0 0 0 0,0 0-1 0 0,-1-1 1 0 0,1-3-16 0 0,0 1 0 0 0,1 0 0 0 0,-1-1 0 0 0,1 1-1 0 0,0-1 1 0 0,0 1 0 0 0,0-1 0 0 0,1-5 0 0 0,0 2-20 0 0,-9-47-5 0 0,5 28 13 0 0,3 24 16 0 0,-1 0-1 0 0,1-1 1 0 0,-1 1-1 0 0,1-1 1 0 0,0 1-1 0 0,0 0 1 0 0,1-1-1 0 0,-1 1 1 0 0,1 0-1 0 0,1-5 1 0 0,-2 7 12 0 0,1-5-102 0 0,0-1-1 0 0,1 1 1 0 0,-1-1 0 0 0,1 1-1 0 0,1-1 1 0 0,-1 1 0 0 0,1 0-1 0 0,0 0 1 0 0,1 0-1 0 0,0 1 1 0 0,-1-1 0 0 0,2 1-1 0 0,-1 0 1 0 0,1 0 0 0 0,-1 0-1 0 0,1 1 1 0 0,0-1-1 0 0,1 1 1 0 0,-1 1 0 0 0,8-5-1 0 0,18-8-143 0 0,0 2 0 0 0,0 1 0 0 0,55-14 0 0 0,-44 14 332 0 0,62-27 1 0 0,-53 15 22 0 0,-1-3 0 0 0,-1-1 0 0 0,-1-3 0 0 0,-2-2 0 0 0,58-54 0 0 0,-85 71-118 0 0,2 0 1 0 0,-1 2-1 0 0,30-17 1 0 0,-27 19 43 0 0,-1-1 0 0 0,-1-2 1 0 0,24-22-1 0 0,-10 8 95 0 0,-25 23-77 0 0,-1-1 0 0 0,0 0 0 0 0,-1-1-1 0 0,0 0 1 0 0,7-10 0 0 0,7-12 117 0 0,-13 20-133 0 0,-1-1 0 0 0,0 0 1 0 0,-1 0-1 0 0,-1 0 0 0 0,7-17 0 0 0,-10 21-64 0 0,1 0 1 0 0,0-1-1 0 0,1 2 1 0 0,0-1 0 0 0,6-8-1 0 0,20-33 24 0 0,6-2 351 0 0,-8 7-299 0 0,5-13 239 0 0,0 5 17 0 0,-30 47-329 0 0,-1 1-1 0 0,1-1 0 0 0,0 1 1 0 0,0 0-1 0 0,0-1 0 0 0,9-5 0 0 0,13-15 22 0 0,7-5 69 0 0,-28 26-48 0 0,1 0 0 0 0,-1-1 1 0 0,0 0-1 0 0,-1 1 0 0 0,1-1 0 0 0,-1-1 0 0 0,0 1 1 0 0,6-11-1 0 0,-8 11 4 0 0,0 1-1 0 0,1 0 1 0 0,0 0 0 0 0,0 0 0 0 0,0 0 0 0 0,7-6 0 0 0,10-14 73 0 0,83-117-298 0 0,-94 130 140 0 0,1 0-1 0 0,1 1 1 0 0,13-11 0 0 0,-2 3 221 0 0,38-42 1 0 0,-27 20 164 0 0,35-54 1 0 0,-55 79-216 0 0,-1-4 13 0 0,-7 9-99 0 0,0 0 1 0 0,1 0-1 0 0,0 0 0 0 0,1 1 0 0 0,-1 0 0 0 0,12-11 1 0 0,15-22-4 0 0,49-81-2 0 0,-29 50-82 0 0,-23 33-11 0 0,13-17 40 0 0,65-66 1 0 0,10-6 149 0 0,8-47 209 0 0,-102 134-407 0 0,66-87 5 0 0,-68 99 135 0 0,-2-1 0 0 0,31-61 1 0 0,-19 32-31 0 0,0-11-119 0 0,-25 53-1 0 0,-6 15 76 0 0,0 0 0 0 0,0 0 1 0 0,1 0-1 0 0,-1 0 1 0 0,1 0-1 0 0,0 1 0 0 0,-1-1 1 0 0,1 1-1 0 0,3-4 1 0 0,33-39-265 0 0,-29 33 274 0 0,0 0-1 0 0,1 1 0 0 0,1-1 1 0 0,13-10-1 0 0,-7 8 2 0 0,0-2 0 0 0,17-21 0 0 0,2-3-78 0 0,-6 13 55 0 0,1 2 0 0 0,0 0 0 0 0,42-22 0 0 0,5-5-32 0 0,-75 50 60 0 0,66-40-206 0 0,2 2-1 0 0,110-43 1 0 0,-123 62 75 0 0,1 2-1 0 0,70-12 1 0 0,-33 13 59 0 0,135-17-139 0 0,415-20 193 0 0,-441 49-33 0 0,28-3 40 0 0,50-10-106 0 0,-245 21 42 0 0,0 2 0 0 0,55 13 0 0 0,-71-13 99 0 0,160 25 323 0 0,-158-26-287 0 0,1 0 0 0 0,24-2 0 0 0,-25-1-24 0 0,1 1 0 0 0,23 5 1 0 0,-32-4 53 0 0,-1 0-1 0 0,0-2 1 0 0,0 1 0 0 0,0-2 0 0 0,19-3 0 0 0,23 0 181 0 0,-40 3-235 0 0,1-1 0 0 0,31-7 0 0 0,-32 5-74 0 0,0 1-1 0 0,32-2 0 0 0,-14 3 110 0 0,0-3 1 0 0,0-1 0 0 0,0-1-1 0 0,49-18 1 0 0,-63 18-74 0 0,217-69-143 0 0,-132 50 205 0 0,-66 17-11 0 0,-1-1-1 0 0,61-25 0 0 0,-67 22-65 0 0,46-11 0 0 0,13-6-11 0 0,-58 19-34 0 0,1 1 0 0 0,0 2 0 0 0,1 2 0 0 0,-1 1-1 0 0,1 1 1 0 0,0 2 0 0 0,0 2 0 0 0,0 1 0 0 0,58 10-1 0 0,-55-7 151 0 0,69-2-1 0 0,-64-2-41 0 0,287-10-46 0 0,-62 10-125 0 0,-168 10-171 0 0,-55 4 36 0 0,-41-12 239 0 0,-1 0 0 0 0,0 1 0 0 0,0 0 0 0 0,0-1 1 0 0,-1 1-1 0 0,1 1 0 0 0,-1-1 0 0 0,0 0 0 0 0,4 6 1 0 0,3 3 22 0 0,-9-11-2 0 0,1 1 0 0 0,-1 0 0 0 0,1-1 0 0 0,-1 1 0 0 0,0 0 1 0 0,0 0-1 0 0,0 0 0 0 0,0 0 0 0 0,0 0 0 0 0,0 0 0 0 0,0 0 0 0 0,-1 0 1 0 0,1 3-1 0 0,24 30-125 0 0,-9-27 216 0 0,0-1 0 0 0,1-1 0 0 0,-1 0 0 0 0,1-1 0 0 0,0-1 0 0 0,1-1 1 0 0,22 2-1 0 0,25 6-179 0 0,-18-5 228 0 0,0-1 0 0 0,84-5 0 0 0,-65-1-56 0 0,163-17 188 0 0,-166 8-282 0 0,58 1-236 0 0,106 9 136 0 0,-86 9-27 0 0,-41 5 152 0 0,47-9 119 0 0,99 9 268 0 0,-174-16-140 0 0,109-19 1 0 0,-87 12-36 0 0,48-15-104 0 0,-123 20-179 0 0,25-4 224 0 0,0-2-1 0 0,55-21 0 0 0,-39 9-173 0 0,-41 17 69 0 0,0-2-1 0 0,0 0 0 0 0,-1-1 0 0 0,0-1 1 0 0,-1-1-1 0 0,0 0 0 0 0,19-16 0 0 0,8-6-431 0 0,-34 25 176 0 0,0 0 1 0 0,0-1-1 0 0,0 0 0 0 0,9-11 0 0 0,-9 9 148 0 0,1 1-1 0 0,1 1 0 0 0,-1 0 0 0 0,19-10 0 0 0,-16 10 18 0 0,118-93-367 0 0,-125 96 410 0 0,0 0 0 0 0,-1 0 0 0 0,1 0 0 0 0,-1-1 1 0 0,0 0-1 0 0,7-10 0 0 0,15-15 17 0 0,-23 26-39 0 0,0-1-1 0 0,0 1 1 0 0,-1-1 0 0 0,0 0 0 0 0,0 0 0 0 0,3-8 0 0 0,17-25-150 0 0,-2 12-24 0 0,-9 10 139 0 0,0 1 1 0 0,30-28 0 0 0,-38 40 66 0 0,0-1 0 0 0,-1 1 0 0 0,0-1 1 0 0,0 0-1 0 0,-1 0 0 0 0,1-1 0 0 0,4-8 0 0 0,12-19 94 0 0,20-39-73 0 0,1-8 32 0 0,-11 19-301 0 0,-21 46 178 0 0,1 1-1 0 0,1 0 0 0 0,19-20 1 0 0,21-26-60 0 0,-32 37 181 0 0,-17 21-59 0 0,1-1 0 0 0,-1 1 0 0 0,1-1 0 0 0,-1 1 1 0 0,0-1-1 0 0,0 0 0 0 0,0 0 0 0 0,0 0 0 0 0,-1 0 1 0 0,1 0-1 0 0,-1 0 0 0 0,0-1 0 0 0,0 1 0 0 0,1-5 1 0 0,6-24-178 0 0,-1 5 124 0 0,-5 24 37 0 0,-1 0-1 0 0,0-1 1 0 0,1 1 0 0 0,-2-1 0 0 0,1 1-1 0 0,0-1 1 0 0,0-7 0 0 0,15-64 74 0 0,-16 70-52 0 0,1 0 0 0 0,0 0 0 0 0,1 0 0 0 0,-1 1-1 0 0,1-1 1 0 0,0 0 0 0 0,5-8 0 0 0,-5 9 6 0 0,0 0 0 0 0,1-1 0 0 0,-2 1 0 0 0,1-1 0 0 0,0 1 0 0 0,-1-1 0 0 0,1-9 0 0 0,-1 11-25 0 0,-1-1 1 0 0,1 1-1 0 0,0-1 1 0 0,0 1-1 0 0,0 0 1 0 0,0-1-1 0 0,0 1 1 0 0,1 0-1 0 0,0 0 1 0 0,-1 0-1 0 0,1 0 1 0 0,5-5-1 0 0,-5 5 3 0 0,0 1 0 0 0,0-1 0 0 0,0 0 0 0 0,-1 0 0 0 0,1 0 0 0 0,-1 0 0 0 0,1 0 0 0 0,-1 0 0 0 0,0-1 0 0 0,0 1 0 0 0,0 0-1 0 0,0-6 1 0 0,16-47 145 0 0,8-2-85 0 0,5-17-102 0 0,-19 52 39 0 0,-10 21-1 0 0,1-1 0 0 0,-1 1 0 0 0,1-1 0 0 0,-1 0 0 0 0,0 1 0 0 0,0-1 1 0 0,0 0-1 0 0,-1 0 0 0 0,1 0 0 0 0,0-4 0 0 0,0-5 5 0 0,1 1 0 0 0,0 0 1 0 0,1 0-1 0 0,1 0 0 0 0,-1 0 1 0 0,7-12-1 0 0,3-10 60 0 0,-11 22-24 0 0,0 1 0 0 0,-1-1 0 0 0,0 0 0 0 0,-1 0 1 0 0,0 0-1 0 0,-3-14 0 0 0,1-13 84 0 0,2-94-10 0 0,8 75 302 0 0,-8 45-216 0 0,0 10-181 0 0,-1-1-1 0 0,1 1 0 0 0,0 0 1 0 0,0 0-1 0 0,0 0 1 0 0,1 0-1 0 0,-1 0 1 0 0,0-1-1 0 0,1 1 1 0 0,-1 0-1 0 0,1 0 1 0 0,0 0-1 0 0,0 0 1 0 0,0 0-1 0 0,1-2 1 0 0,0 1 12 0 0,-1 0 1 0 0,1 0 0 0 0,-1 0 0 0 0,0 0 0 0 0,0-1 0 0 0,0 1-1 0 0,0 0 1 0 0,-1-1 0 0 0,1-6 0 0 0,4-14 16 0 0,-2 12-23 0 0,0-1 0 0 0,0 1 0 0 0,-1-1 0 0 0,-1 1 0 0 0,0-1 0 0 0,-1 0 0 0 0,-3-23 0 0 0,2-6 42 0 0,-15-44-42 0 0,7 34-62 0 0,7 45 23 0 0,0 0 1 0 0,1 1-1 0 0,-1-1 1 0 0,2-1 0 0 0,-1 1-1 0 0,1 0 1 0 0,-1 0-1 0 0,2 0 1 0 0,-1 0-1 0 0,3-8 1 0 0,-2 10 11 0 0,2-6-25 0 0,0-1 1 0 0,0 0-1 0 0,-1 1 1 0 0,0-14-1 0 0,-1 21 9 0 0,-1 1-1 0 0,1 0 1 0 0,0-1 0 0 0,0 1-1 0 0,0 0 1 0 0,1 0 0 0 0,-1 0-1 0 0,1 0 1 0 0,0 0-1 0 0,-1 0 1 0 0,1 0 0 0 0,1 0-1 0 0,2-3 1 0 0,37-33-357 0 0,-29 30 319 0 0,1-1-1 0 0,1 2 0 0 0,-1 0 0 0 0,1 0 1 0 0,29-9-1 0 0,86-18-30 0 0,-36 11 76 0 0,317-84 12 0 0,-362 94-14 0 0,7-2 111 0 0,68-30-1 0 0,-85 32-6 0 0,-38 13-66 0 0,-25 2-4695 0 0,23 0 4497 0 0,-1-1-1 0 0,0 1 1 0 0,1 0-1 0 0,-1 0 1 0 0,1 0 0 0 0,-1-1-1 0 0,1 2 1 0 0,-1-1-1 0 0,1 0 1 0 0,0 0 0 0 0,-1 0-1 0 0,1 1 1 0 0,-2 2-1 0 0,-14 12-2364 0 0,13-14 1475 0 0,1 1 0 0 0,-1 0 0 0 0,1 1 0 0 0,0-1 0 0 0,0 0-1 0 0,0 1 1 0 0,0 0 0 0 0,-4 7 0 0 0,5-7 210 0 0,0 0 0 0 0,-1 0-1 0 0,1 0 1 0 0,-1-1 0 0 0,0 1 0 0 0,0-1 0 0 0,-1 0 0 0 0,-6 6-1 0 0,-4-4 339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20.337"/>
    </inkml:context>
    <inkml:brush xml:id="br0">
      <inkml:brushProperty name="width" value="0.1" units="cm"/>
      <inkml:brushProperty name="height" value="0.1" units="cm"/>
      <inkml:brushProperty name="color" value="#E71224"/>
    </inkml:brush>
  </inkml:definitions>
  <inkml:trace contextRef="#ctx0" brushRef="#br0">80 100 400 0 0,'-26'-22'9629'0'0,"-3"-20"-2828"0"0,5 6-134 0 0,63 51-7763 0 0,-27-10 1143 0 0,-1 0-1 0 0,0 1 1 0 0,0 1 0 0 0,-1 0 0 0 0,1 0 0 0 0,-2 1 0 0 0,1 1 0 0 0,-1-1 0 0 0,14 19-1 0 0,1-2 373 0 0,4 17 426 0 0,-25-37-719 0 0,0 1 0 0 0,0-1-1 0 0,0 0 1 0 0,1 0 0 0 0,0 0 0 0 0,0 0-1 0 0,9 7 1 0 0,-5-4 51 0 0,0-1 0 0 0,0 1 0 0 0,-1 1 1 0 0,12 17-1 0 0,-12-16-47 0 0,0 0 1 0 0,1 0-1 0 0,16 15 0 0 0,182 161 1006 0 0,-120-99-264 0 0,113 148 0 0 0,-66-72-934 0 0,-17-28 282 0 0,-34-43 3 0 0,-61-65-205 0 0,20 21 72 0 0,22 24 82 0 0,-48-56-111 0 0,0 1 0 0 0,19 31 0 0 0,8 9 11 0 0,83 113 58 0 0,-55-65 96 0 0,-47-64-130 0 0,-100-16-30882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C82BC-65DC-4CF0-883D-05600D807DBC}" type="datetimeFigureOut">
              <a:rPr lang="en-US" smtClean="0"/>
              <a:t>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8D49F-4C8B-4664-AAEA-FACBECA45FF9}" type="slidenum">
              <a:rPr lang="en-US" smtClean="0"/>
              <a:t>‹#›</a:t>
            </a:fld>
            <a:endParaRPr lang="en-US"/>
          </a:p>
        </p:txBody>
      </p:sp>
    </p:spTree>
    <p:extLst>
      <p:ext uri="{BB962C8B-B14F-4D97-AF65-F5344CB8AC3E}">
        <p14:creationId xmlns:p14="http://schemas.microsoft.com/office/powerpoint/2010/main" val="23474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D3B5-7B8E-4372-B32F-9737ECECE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9EA65F-8821-4E2E-8F95-CDB7FCFE77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BE1D5D-8E73-487C-B53A-084E6B25E18E}"/>
              </a:ext>
            </a:extLst>
          </p:cNvPr>
          <p:cNvSpPr>
            <a:spLocks noGrp="1"/>
          </p:cNvSpPr>
          <p:nvPr>
            <p:ph type="dt" sz="half" idx="10"/>
          </p:nvPr>
        </p:nvSpPr>
        <p:spPr/>
        <p:txBody>
          <a:bodyPr/>
          <a:lstStyle/>
          <a:p>
            <a:fld id="{CDC9C7B5-0797-4CFB-9A6B-9B7D665A4878}" type="datetimeFigureOut">
              <a:rPr lang="en-US" smtClean="0"/>
              <a:t>1/20/2022</a:t>
            </a:fld>
            <a:endParaRPr lang="en-US"/>
          </a:p>
        </p:txBody>
      </p:sp>
      <p:sp>
        <p:nvSpPr>
          <p:cNvPr id="5" name="Footer Placeholder 4">
            <a:extLst>
              <a:ext uri="{FF2B5EF4-FFF2-40B4-BE49-F238E27FC236}">
                <a16:creationId xmlns:a16="http://schemas.microsoft.com/office/drawing/2014/main" id="{C8A6325D-2DAD-4C46-9AC3-227EA8403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BB8A4-8B38-49DD-B16B-CF8069BA285C}"/>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321182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6696-4B53-40A9-A061-11334F6E2E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FF4EB3-A03F-4C4E-BC08-932708BEF2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9577A-03CC-4B49-B38B-EE78EE5CD8D2}"/>
              </a:ext>
            </a:extLst>
          </p:cNvPr>
          <p:cNvSpPr>
            <a:spLocks noGrp="1"/>
          </p:cNvSpPr>
          <p:nvPr>
            <p:ph type="dt" sz="half" idx="10"/>
          </p:nvPr>
        </p:nvSpPr>
        <p:spPr/>
        <p:txBody>
          <a:bodyPr/>
          <a:lstStyle/>
          <a:p>
            <a:fld id="{CDC9C7B5-0797-4CFB-9A6B-9B7D665A4878}" type="datetimeFigureOut">
              <a:rPr lang="en-US" smtClean="0"/>
              <a:t>1/20/2022</a:t>
            </a:fld>
            <a:endParaRPr lang="en-US"/>
          </a:p>
        </p:txBody>
      </p:sp>
      <p:sp>
        <p:nvSpPr>
          <p:cNvPr id="5" name="Footer Placeholder 4">
            <a:extLst>
              <a:ext uri="{FF2B5EF4-FFF2-40B4-BE49-F238E27FC236}">
                <a16:creationId xmlns:a16="http://schemas.microsoft.com/office/drawing/2014/main" id="{8BA1AB4A-AA75-4FE9-9F11-9DE96820B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0E1C4-561E-4436-B9C1-29AFF8E6FB0A}"/>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35288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6736C0-BE4A-4778-8058-CF2F981A3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81B1FC-E546-4632-8EC1-09E4786436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D50A5-2C86-4489-82AB-6120AFBD67FE}"/>
              </a:ext>
            </a:extLst>
          </p:cNvPr>
          <p:cNvSpPr>
            <a:spLocks noGrp="1"/>
          </p:cNvSpPr>
          <p:nvPr>
            <p:ph type="dt" sz="half" idx="10"/>
          </p:nvPr>
        </p:nvSpPr>
        <p:spPr/>
        <p:txBody>
          <a:bodyPr/>
          <a:lstStyle/>
          <a:p>
            <a:fld id="{CDC9C7B5-0797-4CFB-9A6B-9B7D665A4878}" type="datetimeFigureOut">
              <a:rPr lang="en-US" smtClean="0"/>
              <a:t>1/20/2022</a:t>
            </a:fld>
            <a:endParaRPr lang="en-US"/>
          </a:p>
        </p:txBody>
      </p:sp>
      <p:sp>
        <p:nvSpPr>
          <p:cNvPr id="5" name="Footer Placeholder 4">
            <a:extLst>
              <a:ext uri="{FF2B5EF4-FFF2-40B4-BE49-F238E27FC236}">
                <a16:creationId xmlns:a16="http://schemas.microsoft.com/office/drawing/2014/main" id="{50EEAD18-41EB-48BB-AF72-328BD8942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3BEF1-E852-4010-88D3-BF7F77FF415D}"/>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222462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72DF-4B07-4D03-8353-0B35E6B34D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998B2C-9856-4AD6-8B54-092EDB46B7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51633-9874-40F3-BA34-AC2CD972DD0D}"/>
              </a:ext>
            </a:extLst>
          </p:cNvPr>
          <p:cNvSpPr>
            <a:spLocks noGrp="1"/>
          </p:cNvSpPr>
          <p:nvPr>
            <p:ph type="dt" sz="half" idx="10"/>
          </p:nvPr>
        </p:nvSpPr>
        <p:spPr/>
        <p:txBody>
          <a:bodyPr/>
          <a:lstStyle/>
          <a:p>
            <a:fld id="{CDC9C7B5-0797-4CFB-9A6B-9B7D665A4878}" type="datetimeFigureOut">
              <a:rPr lang="en-US" smtClean="0"/>
              <a:t>1/20/2022</a:t>
            </a:fld>
            <a:endParaRPr lang="en-US"/>
          </a:p>
        </p:txBody>
      </p:sp>
      <p:sp>
        <p:nvSpPr>
          <p:cNvPr id="5" name="Footer Placeholder 4">
            <a:extLst>
              <a:ext uri="{FF2B5EF4-FFF2-40B4-BE49-F238E27FC236}">
                <a16:creationId xmlns:a16="http://schemas.microsoft.com/office/drawing/2014/main" id="{02D04C9F-83AD-43DC-80D3-B640D4C9C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16182-CD99-4DE3-A765-1F59BE89A164}"/>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276690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F27C-3647-407F-9753-1B41625922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A9AB5F-8D04-4813-87DC-53DC1DA0F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467FFF-79C5-49C3-842D-0ECF7A379ABA}"/>
              </a:ext>
            </a:extLst>
          </p:cNvPr>
          <p:cNvSpPr>
            <a:spLocks noGrp="1"/>
          </p:cNvSpPr>
          <p:nvPr>
            <p:ph type="dt" sz="half" idx="10"/>
          </p:nvPr>
        </p:nvSpPr>
        <p:spPr/>
        <p:txBody>
          <a:bodyPr/>
          <a:lstStyle/>
          <a:p>
            <a:fld id="{CDC9C7B5-0797-4CFB-9A6B-9B7D665A4878}" type="datetimeFigureOut">
              <a:rPr lang="en-US" smtClean="0"/>
              <a:t>1/20/2022</a:t>
            </a:fld>
            <a:endParaRPr lang="en-US"/>
          </a:p>
        </p:txBody>
      </p:sp>
      <p:sp>
        <p:nvSpPr>
          <p:cNvPr id="5" name="Footer Placeholder 4">
            <a:extLst>
              <a:ext uri="{FF2B5EF4-FFF2-40B4-BE49-F238E27FC236}">
                <a16:creationId xmlns:a16="http://schemas.microsoft.com/office/drawing/2014/main" id="{FF96E4C5-BE30-46A8-942E-9EE972EAB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6E3E8-056B-412F-9E68-660F3C0B4675}"/>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47776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CE13-7377-405A-B4FF-AA4DA82F7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DE4131-DD62-432D-A762-77BDB5AF5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EE8765-7776-4606-B970-9F3F4B52E4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4E6269-FB7F-4FE8-8377-A9ACC9C6AA1C}"/>
              </a:ext>
            </a:extLst>
          </p:cNvPr>
          <p:cNvSpPr>
            <a:spLocks noGrp="1"/>
          </p:cNvSpPr>
          <p:nvPr>
            <p:ph type="dt" sz="half" idx="10"/>
          </p:nvPr>
        </p:nvSpPr>
        <p:spPr/>
        <p:txBody>
          <a:bodyPr/>
          <a:lstStyle/>
          <a:p>
            <a:fld id="{CDC9C7B5-0797-4CFB-9A6B-9B7D665A4878}" type="datetimeFigureOut">
              <a:rPr lang="en-US" smtClean="0"/>
              <a:t>1/20/2022</a:t>
            </a:fld>
            <a:endParaRPr lang="en-US"/>
          </a:p>
        </p:txBody>
      </p:sp>
      <p:sp>
        <p:nvSpPr>
          <p:cNvPr id="6" name="Footer Placeholder 5">
            <a:extLst>
              <a:ext uri="{FF2B5EF4-FFF2-40B4-BE49-F238E27FC236}">
                <a16:creationId xmlns:a16="http://schemas.microsoft.com/office/drawing/2014/main" id="{60DB75CE-87F4-44E9-8461-144E18169F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84A99B-E3A5-4DB6-9DDA-096DAA0DA501}"/>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79487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4DDA-C862-4B1E-A775-CC124F4052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6C4C0F-99BD-46F3-A62A-FCB47D822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A647F-216D-4103-A73C-1A6C6F1E72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3E8C2C-7D91-4C53-9E59-886AF8D1F5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283588-9803-4AD5-B6B2-07E263D7F9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34F1AB-7259-4FA8-9D42-B3F95E852361}"/>
              </a:ext>
            </a:extLst>
          </p:cNvPr>
          <p:cNvSpPr>
            <a:spLocks noGrp="1"/>
          </p:cNvSpPr>
          <p:nvPr>
            <p:ph type="dt" sz="half" idx="10"/>
          </p:nvPr>
        </p:nvSpPr>
        <p:spPr/>
        <p:txBody>
          <a:bodyPr/>
          <a:lstStyle/>
          <a:p>
            <a:fld id="{CDC9C7B5-0797-4CFB-9A6B-9B7D665A4878}" type="datetimeFigureOut">
              <a:rPr lang="en-US" smtClean="0"/>
              <a:t>1/20/2022</a:t>
            </a:fld>
            <a:endParaRPr lang="en-US"/>
          </a:p>
        </p:txBody>
      </p:sp>
      <p:sp>
        <p:nvSpPr>
          <p:cNvPr id="8" name="Footer Placeholder 7">
            <a:extLst>
              <a:ext uri="{FF2B5EF4-FFF2-40B4-BE49-F238E27FC236}">
                <a16:creationId xmlns:a16="http://schemas.microsoft.com/office/drawing/2014/main" id="{3084CCBD-8593-404E-8A00-93A9F52144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704B9B-57A8-4912-B268-3A8009F8A725}"/>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1701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C219-0139-4090-A54E-6116091B17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D0A438-40A2-412F-9577-DBC73217169F}"/>
              </a:ext>
            </a:extLst>
          </p:cNvPr>
          <p:cNvSpPr>
            <a:spLocks noGrp="1"/>
          </p:cNvSpPr>
          <p:nvPr>
            <p:ph type="dt" sz="half" idx="10"/>
          </p:nvPr>
        </p:nvSpPr>
        <p:spPr/>
        <p:txBody>
          <a:bodyPr/>
          <a:lstStyle/>
          <a:p>
            <a:fld id="{CDC9C7B5-0797-4CFB-9A6B-9B7D665A4878}" type="datetimeFigureOut">
              <a:rPr lang="en-US" smtClean="0"/>
              <a:t>1/20/2022</a:t>
            </a:fld>
            <a:endParaRPr lang="en-US"/>
          </a:p>
        </p:txBody>
      </p:sp>
      <p:sp>
        <p:nvSpPr>
          <p:cNvPr id="4" name="Footer Placeholder 3">
            <a:extLst>
              <a:ext uri="{FF2B5EF4-FFF2-40B4-BE49-F238E27FC236}">
                <a16:creationId xmlns:a16="http://schemas.microsoft.com/office/drawing/2014/main" id="{26B048FA-8FD7-4A7C-A1CB-A7C429860F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09F5DC-89A0-4316-9CB5-2FE2800C65D9}"/>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382392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9D1DE-4BDF-40C0-B058-2360876D54CE}"/>
              </a:ext>
            </a:extLst>
          </p:cNvPr>
          <p:cNvSpPr>
            <a:spLocks noGrp="1"/>
          </p:cNvSpPr>
          <p:nvPr>
            <p:ph type="dt" sz="half" idx="10"/>
          </p:nvPr>
        </p:nvSpPr>
        <p:spPr/>
        <p:txBody>
          <a:bodyPr/>
          <a:lstStyle/>
          <a:p>
            <a:fld id="{CDC9C7B5-0797-4CFB-9A6B-9B7D665A4878}" type="datetimeFigureOut">
              <a:rPr lang="en-US" smtClean="0"/>
              <a:t>1/20/2022</a:t>
            </a:fld>
            <a:endParaRPr lang="en-US"/>
          </a:p>
        </p:txBody>
      </p:sp>
      <p:sp>
        <p:nvSpPr>
          <p:cNvPr id="3" name="Footer Placeholder 2">
            <a:extLst>
              <a:ext uri="{FF2B5EF4-FFF2-40B4-BE49-F238E27FC236}">
                <a16:creationId xmlns:a16="http://schemas.microsoft.com/office/drawing/2014/main" id="{C0CBA677-57BC-416F-BC56-7671DBAAE4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A21F25-98A1-40D7-9A99-033553B68935}"/>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293379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41013-720E-4641-859C-CFEDA32262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48D97D-9C6A-46D6-AEC7-7F27B4F79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368ACC-59F4-4B62-98D0-0D9F5979D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EA2869-6574-455F-9CA2-CA35CCF18069}"/>
              </a:ext>
            </a:extLst>
          </p:cNvPr>
          <p:cNvSpPr>
            <a:spLocks noGrp="1"/>
          </p:cNvSpPr>
          <p:nvPr>
            <p:ph type="dt" sz="half" idx="10"/>
          </p:nvPr>
        </p:nvSpPr>
        <p:spPr/>
        <p:txBody>
          <a:bodyPr/>
          <a:lstStyle/>
          <a:p>
            <a:fld id="{CDC9C7B5-0797-4CFB-9A6B-9B7D665A4878}" type="datetimeFigureOut">
              <a:rPr lang="en-US" smtClean="0"/>
              <a:t>1/20/2022</a:t>
            </a:fld>
            <a:endParaRPr lang="en-US"/>
          </a:p>
        </p:txBody>
      </p:sp>
      <p:sp>
        <p:nvSpPr>
          <p:cNvPr id="6" name="Footer Placeholder 5">
            <a:extLst>
              <a:ext uri="{FF2B5EF4-FFF2-40B4-BE49-F238E27FC236}">
                <a16:creationId xmlns:a16="http://schemas.microsoft.com/office/drawing/2014/main" id="{75FE40A9-FB4E-440E-9248-2C3C747DC6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57D45C-9F87-4893-8C86-C7AFE168C943}"/>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2238167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73BE8-93ED-4228-9FCA-15A54F11A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EF835C-B12B-4FB4-A106-1F92BCE57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51F236-C23E-4FFC-80A1-8E0050985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5BE657-AAA6-449B-B69F-0332CF3E7462}"/>
              </a:ext>
            </a:extLst>
          </p:cNvPr>
          <p:cNvSpPr>
            <a:spLocks noGrp="1"/>
          </p:cNvSpPr>
          <p:nvPr>
            <p:ph type="dt" sz="half" idx="10"/>
          </p:nvPr>
        </p:nvSpPr>
        <p:spPr/>
        <p:txBody>
          <a:bodyPr/>
          <a:lstStyle/>
          <a:p>
            <a:fld id="{CDC9C7B5-0797-4CFB-9A6B-9B7D665A4878}" type="datetimeFigureOut">
              <a:rPr lang="en-US" smtClean="0"/>
              <a:t>1/20/2022</a:t>
            </a:fld>
            <a:endParaRPr lang="en-US"/>
          </a:p>
        </p:txBody>
      </p:sp>
      <p:sp>
        <p:nvSpPr>
          <p:cNvPr id="6" name="Footer Placeholder 5">
            <a:extLst>
              <a:ext uri="{FF2B5EF4-FFF2-40B4-BE49-F238E27FC236}">
                <a16:creationId xmlns:a16="http://schemas.microsoft.com/office/drawing/2014/main" id="{07FD0D10-55C1-4CAF-9424-D09A540321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8EA06D-B26D-4090-A3D9-22773467A159}"/>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153117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FC44D-B066-4801-B117-E7183BABE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E98B87-991C-43CC-A954-444627B282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AA4EF-6809-4445-8DAD-BA3EBB5E10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9C7B5-0797-4CFB-9A6B-9B7D665A4878}" type="datetimeFigureOut">
              <a:rPr lang="en-US" smtClean="0"/>
              <a:t>1/20/2022</a:t>
            </a:fld>
            <a:endParaRPr lang="en-US"/>
          </a:p>
        </p:txBody>
      </p:sp>
      <p:sp>
        <p:nvSpPr>
          <p:cNvPr id="5" name="Footer Placeholder 4">
            <a:extLst>
              <a:ext uri="{FF2B5EF4-FFF2-40B4-BE49-F238E27FC236}">
                <a16:creationId xmlns:a16="http://schemas.microsoft.com/office/drawing/2014/main" id="{138AD1CD-56F4-428C-BA3A-7F0B307BB9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116F1B-C1ED-4837-9FF8-DA1C528EBB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FA211-A18C-43D9-B6D5-B05B57210024}" type="slidenum">
              <a:rPr lang="en-US" smtClean="0"/>
              <a:t>‹#›</a:t>
            </a:fld>
            <a:endParaRPr lang="en-US"/>
          </a:p>
        </p:txBody>
      </p:sp>
    </p:spTree>
    <p:extLst>
      <p:ext uri="{BB962C8B-B14F-4D97-AF65-F5344CB8AC3E}">
        <p14:creationId xmlns:p14="http://schemas.microsoft.com/office/powerpoint/2010/main" val="626293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5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5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ustomXml" Target="../ink/ink5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ustomXml" Target="../ink/ink5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ustomXml" Target="../ink/ink5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ustomXml" Target="../ink/ink5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ustomXml" Target="../ink/ink5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ustomXml" Target="../ink/ink5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ustomXml" Target="../ink/ink6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6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customXml" Target="../ink/ink6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ustomXml" Target="../ink/ink6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ustomXml" Target="../ink/ink64.xml"/><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customXml" Target="../ink/ink6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customXml" Target="../ink/ink6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customXml" Target="../ink/ink6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customXml" Target="../ink/ink6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ustomXml" Target="../ink/ink6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ustomXml" Target="../ink/ink7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customXml" Target="../ink/ink7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customXml" Target="../ink/ink7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ustomXml" Target="../ink/ink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customXml" Target="../ink/ink7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customXml" Target="../ink/ink7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customXml" Target="../ink/ink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5.xml"/><Relationship Id="rId4" Type="http://schemas.openxmlformats.org/officeDocument/2006/relationships/image" Target="../media/image310.png"/></Relationships>
</file>

<file path=ppt/slides/_rels/slide8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customXml" Target="../ink/ink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6" Type="http://schemas.openxmlformats.org/officeDocument/2006/relationships/image" Target="../media/image16.png"/><Relationship Id="rId21" Type="http://schemas.openxmlformats.org/officeDocument/2006/relationships/customXml" Target="../ink/ink15.xml"/><Relationship Id="rId42" Type="http://schemas.openxmlformats.org/officeDocument/2006/relationships/image" Target="../media/image24.png"/><Relationship Id="rId47" Type="http://schemas.openxmlformats.org/officeDocument/2006/relationships/customXml" Target="../ink/ink28.xml"/><Relationship Id="rId63" Type="http://schemas.openxmlformats.org/officeDocument/2006/relationships/customXml" Target="../ink/ink36.xml"/><Relationship Id="rId68" Type="http://schemas.openxmlformats.org/officeDocument/2006/relationships/image" Target="../media/image37.png"/><Relationship Id="rId84" Type="http://schemas.openxmlformats.org/officeDocument/2006/relationships/image" Target="../media/image45.png"/><Relationship Id="rId89" Type="http://schemas.openxmlformats.org/officeDocument/2006/relationships/customXml" Target="../ink/ink49.xml"/><Relationship Id="rId16" Type="http://schemas.openxmlformats.org/officeDocument/2006/relationships/image" Target="../media/image11.png"/><Relationship Id="rId11" Type="http://schemas.openxmlformats.org/officeDocument/2006/relationships/customXml" Target="../ink/ink10.xml"/><Relationship Id="rId32" Type="http://schemas.openxmlformats.org/officeDocument/2006/relationships/image" Target="../media/image19.png"/><Relationship Id="rId37" Type="http://schemas.openxmlformats.org/officeDocument/2006/relationships/customXml" Target="../ink/ink23.xml"/><Relationship Id="rId53" Type="http://schemas.openxmlformats.org/officeDocument/2006/relationships/customXml" Target="../ink/ink31.xml"/><Relationship Id="rId58" Type="http://schemas.openxmlformats.org/officeDocument/2006/relationships/image" Target="../media/image32.png"/><Relationship Id="rId74" Type="http://schemas.openxmlformats.org/officeDocument/2006/relationships/image" Target="../media/image40.png"/><Relationship Id="rId79" Type="http://schemas.openxmlformats.org/officeDocument/2006/relationships/customXml" Target="../ink/ink44.xml"/><Relationship Id="rId5" Type="http://schemas.openxmlformats.org/officeDocument/2006/relationships/customXml" Target="../ink/ink7.xml"/><Relationship Id="rId90" Type="http://schemas.openxmlformats.org/officeDocument/2006/relationships/image" Target="../media/image48.png"/><Relationship Id="rId22" Type="http://schemas.openxmlformats.org/officeDocument/2006/relationships/image" Target="../media/image14.png"/><Relationship Id="rId27" Type="http://schemas.openxmlformats.org/officeDocument/2006/relationships/customXml" Target="../ink/ink18.xml"/><Relationship Id="rId43" Type="http://schemas.openxmlformats.org/officeDocument/2006/relationships/customXml" Target="../ink/ink26.xml"/><Relationship Id="rId48" Type="http://schemas.openxmlformats.org/officeDocument/2006/relationships/image" Target="../media/image27.png"/><Relationship Id="rId64" Type="http://schemas.openxmlformats.org/officeDocument/2006/relationships/image" Target="../media/image35.png"/><Relationship Id="rId69" Type="http://schemas.openxmlformats.org/officeDocument/2006/relationships/customXml" Target="../ink/ink39.xml"/><Relationship Id="rId8" Type="http://schemas.openxmlformats.org/officeDocument/2006/relationships/image" Target="../media/image7.png"/><Relationship Id="rId51" Type="http://schemas.openxmlformats.org/officeDocument/2006/relationships/customXml" Target="../ink/ink30.xml"/><Relationship Id="rId72" Type="http://schemas.openxmlformats.org/officeDocument/2006/relationships/image" Target="../media/image39.png"/><Relationship Id="rId80" Type="http://schemas.openxmlformats.org/officeDocument/2006/relationships/image" Target="../media/image43.png"/><Relationship Id="rId85" Type="http://schemas.openxmlformats.org/officeDocument/2006/relationships/customXml" Target="../ink/ink47.xml"/><Relationship Id="rId93" Type="http://schemas.openxmlformats.org/officeDocument/2006/relationships/customXml" Target="../ink/ink51.xml"/><Relationship Id="rId3" Type="http://schemas.openxmlformats.org/officeDocument/2006/relationships/customXml" Target="../ink/ink6.xml"/><Relationship Id="rId12" Type="http://schemas.openxmlformats.org/officeDocument/2006/relationships/image" Target="../media/image9.png"/><Relationship Id="rId17" Type="http://schemas.openxmlformats.org/officeDocument/2006/relationships/customXml" Target="../ink/ink13.xml"/><Relationship Id="rId25" Type="http://schemas.openxmlformats.org/officeDocument/2006/relationships/customXml" Target="../ink/ink17.xml"/><Relationship Id="rId33" Type="http://schemas.openxmlformats.org/officeDocument/2006/relationships/customXml" Target="../ink/ink21.xml"/><Relationship Id="rId38" Type="http://schemas.openxmlformats.org/officeDocument/2006/relationships/image" Target="../media/image22.png"/><Relationship Id="rId46" Type="http://schemas.openxmlformats.org/officeDocument/2006/relationships/image" Target="../media/image26.png"/><Relationship Id="rId59" Type="http://schemas.openxmlformats.org/officeDocument/2006/relationships/customXml" Target="../ink/ink34.xml"/><Relationship Id="rId67" Type="http://schemas.openxmlformats.org/officeDocument/2006/relationships/customXml" Target="../ink/ink38.xml"/><Relationship Id="rId20" Type="http://schemas.openxmlformats.org/officeDocument/2006/relationships/image" Target="../media/image13.png"/><Relationship Id="rId41" Type="http://schemas.openxmlformats.org/officeDocument/2006/relationships/customXml" Target="../ink/ink25.xml"/><Relationship Id="rId54" Type="http://schemas.openxmlformats.org/officeDocument/2006/relationships/image" Target="../media/image30.png"/><Relationship Id="rId62" Type="http://schemas.openxmlformats.org/officeDocument/2006/relationships/image" Target="../media/image34.png"/><Relationship Id="rId70" Type="http://schemas.openxmlformats.org/officeDocument/2006/relationships/image" Target="../media/image38.png"/><Relationship Id="rId75" Type="http://schemas.openxmlformats.org/officeDocument/2006/relationships/customXml" Target="../ink/ink42.xml"/><Relationship Id="rId83" Type="http://schemas.openxmlformats.org/officeDocument/2006/relationships/customXml" Target="../ink/ink46.xml"/><Relationship Id="rId88" Type="http://schemas.openxmlformats.org/officeDocument/2006/relationships/image" Target="../media/image47.png"/><Relationship Id="rId91" Type="http://schemas.openxmlformats.org/officeDocument/2006/relationships/customXml" Target="../ink/ink50.xml"/><Relationship Id="rId1" Type="http://schemas.openxmlformats.org/officeDocument/2006/relationships/slideLayout" Target="../slideLayouts/slideLayout2.xml"/><Relationship Id="rId6" Type="http://schemas.openxmlformats.org/officeDocument/2006/relationships/image" Target="../media/image6.png"/><Relationship Id="rId15" Type="http://schemas.openxmlformats.org/officeDocument/2006/relationships/customXml" Target="../ink/ink12.xml"/><Relationship Id="rId23" Type="http://schemas.openxmlformats.org/officeDocument/2006/relationships/customXml" Target="../ink/ink16.xml"/><Relationship Id="rId28" Type="http://schemas.openxmlformats.org/officeDocument/2006/relationships/image" Target="../media/image17.png"/><Relationship Id="rId36" Type="http://schemas.openxmlformats.org/officeDocument/2006/relationships/image" Target="../media/image21.png"/><Relationship Id="rId49" Type="http://schemas.openxmlformats.org/officeDocument/2006/relationships/customXml" Target="../ink/ink29.xml"/><Relationship Id="rId57" Type="http://schemas.openxmlformats.org/officeDocument/2006/relationships/customXml" Target="../ink/ink33.xml"/><Relationship Id="rId10" Type="http://schemas.openxmlformats.org/officeDocument/2006/relationships/image" Target="../media/image8.png"/><Relationship Id="rId31" Type="http://schemas.openxmlformats.org/officeDocument/2006/relationships/customXml" Target="../ink/ink20.xml"/><Relationship Id="rId44" Type="http://schemas.openxmlformats.org/officeDocument/2006/relationships/image" Target="../media/image25.png"/><Relationship Id="rId52" Type="http://schemas.openxmlformats.org/officeDocument/2006/relationships/image" Target="../media/image29.png"/><Relationship Id="rId60" Type="http://schemas.openxmlformats.org/officeDocument/2006/relationships/image" Target="../media/image33.png"/><Relationship Id="rId65" Type="http://schemas.openxmlformats.org/officeDocument/2006/relationships/customXml" Target="../ink/ink37.xml"/><Relationship Id="rId73" Type="http://schemas.openxmlformats.org/officeDocument/2006/relationships/customXml" Target="../ink/ink41.xml"/><Relationship Id="rId78" Type="http://schemas.openxmlformats.org/officeDocument/2006/relationships/image" Target="../media/image42.png"/><Relationship Id="rId81" Type="http://schemas.openxmlformats.org/officeDocument/2006/relationships/customXml" Target="../ink/ink45.xml"/><Relationship Id="rId86" Type="http://schemas.openxmlformats.org/officeDocument/2006/relationships/image" Target="../media/image46.png"/><Relationship Id="rId94" Type="http://schemas.openxmlformats.org/officeDocument/2006/relationships/image" Target="../media/image50.png"/><Relationship Id="rId4" Type="http://schemas.openxmlformats.org/officeDocument/2006/relationships/image" Target="../media/image510.png"/><Relationship Id="rId9" Type="http://schemas.openxmlformats.org/officeDocument/2006/relationships/customXml" Target="../ink/ink9.xml"/><Relationship Id="rId13" Type="http://schemas.openxmlformats.org/officeDocument/2006/relationships/customXml" Target="../ink/ink11.xml"/><Relationship Id="rId18" Type="http://schemas.openxmlformats.org/officeDocument/2006/relationships/image" Target="../media/image12.png"/><Relationship Id="rId39" Type="http://schemas.openxmlformats.org/officeDocument/2006/relationships/customXml" Target="../ink/ink24.xml"/><Relationship Id="rId34" Type="http://schemas.openxmlformats.org/officeDocument/2006/relationships/image" Target="../media/image20.png"/><Relationship Id="rId50" Type="http://schemas.openxmlformats.org/officeDocument/2006/relationships/image" Target="../media/image28.png"/><Relationship Id="rId55" Type="http://schemas.openxmlformats.org/officeDocument/2006/relationships/customXml" Target="../ink/ink32.xml"/><Relationship Id="rId76" Type="http://schemas.openxmlformats.org/officeDocument/2006/relationships/image" Target="../media/image41.png"/><Relationship Id="rId7" Type="http://schemas.openxmlformats.org/officeDocument/2006/relationships/customXml" Target="../ink/ink8.xml"/><Relationship Id="rId71" Type="http://schemas.openxmlformats.org/officeDocument/2006/relationships/customXml" Target="../ink/ink40.xml"/><Relationship Id="rId92" Type="http://schemas.openxmlformats.org/officeDocument/2006/relationships/image" Target="../media/image49.png"/><Relationship Id="rId2" Type="http://schemas.openxmlformats.org/officeDocument/2006/relationships/image" Target="../media/image5.png"/><Relationship Id="rId29" Type="http://schemas.openxmlformats.org/officeDocument/2006/relationships/customXml" Target="../ink/ink19.xml"/><Relationship Id="rId24" Type="http://schemas.openxmlformats.org/officeDocument/2006/relationships/image" Target="../media/image15.png"/><Relationship Id="rId40" Type="http://schemas.openxmlformats.org/officeDocument/2006/relationships/image" Target="../media/image23.png"/><Relationship Id="rId45" Type="http://schemas.openxmlformats.org/officeDocument/2006/relationships/customXml" Target="../ink/ink27.xml"/><Relationship Id="rId66" Type="http://schemas.openxmlformats.org/officeDocument/2006/relationships/image" Target="../media/image36.png"/><Relationship Id="rId87" Type="http://schemas.openxmlformats.org/officeDocument/2006/relationships/customXml" Target="../ink/ink48.xml"/><Relationship Id="rId61" Type="http://schemas.openxmlformats.org/officeDocument/2006/relationships/customXml" Target="../ink/ink35.xml"/><Relationship Id="rId82" Type="http://schemas.openxmlformats.org/officeDocument/2006/relationships/image" Target="../media/image44.png"/><Relationship Id="rId19" Type="http://schemas.openxmlformats.org/officeDocument/2006/relationships/customXml" Target="../ink/ink14.xml"/><Relationship Id="rId14" Type="http://schemas.openxmlformats.org/officeDocument/2006/relationships/image" Target="../media/image10.png"/><Relationship Id="rId30" Type="http://schemas.openxmlformats.org/officeDocument/2006/relationships/image" Target="../media/image18.png"/><Relationship Id="rId35" Type="http://schemas.openxmlformats.org/officeDocument/2006/relationships/customXml" Target="../ink/ink22.xml"/><Relationship Id="rId56" Type="http://schemas.openxmlformats.org/officeDocument/2006/relationships/image" Target="../media/image31.png"/><Relationship Id="rId77" Type="http://schemas.openxmlformats.org/officeDocument/2006/relationships/customXml" Target="../ink/ink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2409-CAD0-4FF4-93F6-B5F0E346099E}"/>
              </a:ext>
            </a:extLst>
          </p:cNvPr>
          <p:cNvSpPr>
            <a:spLocks noGrp="1"/>
          </p:cNvSpPr>
          <p:nvPr>
            <p:ph type="ctrTitle"/>
          </p:nvPr>
        </p:nvSpPr>
        <p:spPr/>
        <p:txBody>
          <a:bodyPr/>
          <a:lstStyle/>
          <a:p>
            <a:r>
              <a:rPr lang="en-US" dirty="0"/>
              <a:t>Chapter 3</a:t>
            </a:r>
          </a:p>
        </p:txBody>
      </p:sp>
      <p:sp>
        <p:nvSpPr>
          <p:cNvPr id="3" name="Subtitle 2">
            <a:extLst>
              <a:ext uri="{FF2B5EF4-FFF2-40B4-BE49-F238E27FC236}">
                <a16:creationId xmlns:a16="http://schemas.microsoft.com/office/drawing/2014/main" id="{F1B55555-0AF6-4CC8-94CE-797DFDC0A11C}"/>
              </a:ext>
            </a:extLst>
          </p:cNvPr>
          <p:cNvSpPr>
            <a:spLocks noGrp="1"/>
          </p:cNvSpPr>
          <p:nvPr>
            <p:ph type="subTitle" idx="1"/>
          </p:nvPr>
        </p:nvSpPr>
        <p:spPr/>
        <p:txBody>
          <a:bodyPr/>
          <a:lstStyle/>
          <a:p>
            <a:r>
              <a:rPr lang="en-US" dirty="0"/>
              <a:t>Presidential National Security Powers</a:t>
            </a:r>
          </a:p>
          <a:p>
            <a:r>
              <a:rPr lang="en-US" dirty="0"/>
              <a:t>More accurately, the Conflict between Congressional and Presidential National Security Powers</a:t>
            </a:r>
          </a:p>
        </p:txBody>
      </p:sp>
    </p:spTree>
    <p:extLst>
      <p:ext uri="{BB962C8B-B14F-4D97-AF65-F5344CB8AC3E}">
        <p14:creationId xmlns:p14="http://schemas.microsoft.com/office/powerpoint/2010/main" val="133314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E998-AEAC-41DF-8A4B-DE35742CCCAA}"/>
              </a:ext>
            </a:extLst>
          </p:cNvPr>
          <p:cNvSpPr>
            <a:spLocks noGrp="1"/>
          </p:cNvSpPr>
          <p:nvPr>
            <p:ph type="title"/>
          </p:nvPr>
        </p:nvSpPr>
        <p:spPr/>
        <p:txBody>
          <a:bodyPr/>
          <a:lstStyle/>
          <a:p>
            <a:pPr lvl="0"/>
            <a:r>
              <a:rPr lang="en-US" dirty="0"/>
              <a:t>The Korean War</a:t>
            </a:r>
          </a:p>
        </p:txBody>
      </p:sp>
      <p:sp>
        <p:nvSpPr>
          <p:cNvPr id="3" name="Content Placeholder 2">
            <a:extLst>
              <a:ext uri="{FF2B5EF4-FFF2-40B4-BE49-F238E27FC236}">
                <a16:creationId xmlns:a16="http://schemas.microsoft.com/office/drawing/2014/main" id="{594E9D24-C0D6-4049-BF8A-BB6F6AFF75D3}"/>
              </a:ext>
            </a:extLst>
          </p:cNvPr>
          <p:cNvSpPr>
            <a:spLocks noGrp="1"/>
          </p:cNvSpPr>
          <p:nvPr>
            <p:ph idx="1"/>
          </p:nvPr>
        </p:nvSpPr>
        <p:spPr/>
        <p:txBody>
          <a:bodyPr>
            <a:normAutofit fontScale="85000" lnSpcReduction="20000"/>
          </a:bodyPr>
          <a:lstStyle/>
          <a:p>
            <a:pPr lvl="0"/>
            <a:r>
              <a:rPr lang="en-US" dirty="0"/>
              <a:t>UN police action, no declaration of war</a:t>
            </a:r>
          </a:p>
          <a:p>
            <a:pPr lvl="0"/>
            <a:r>
              <a:rPr lang="en-US" dirty="0"/>
              <a:t>The role of the US</a:t>
            </a:r>
          </a:p>
          <a:p>
            <a:pPr lvl="1"/>
            <a:r>
              <a:rPr lang="en-US" dirty="0"/>
              <a:t>A lot of US troops</a:t>
            </a:r>
          </a:p>
          <a:p>
            <a:pPr lvl="1"/>
            <a:r>
              <a:rPr lang="en-US" dirty="0"/>
              <a:t>Very unpopular in the US</a:t>
            </a:r>
          </a:p>
          <a:p>
            <a:pPr lvl="1"/>
            <a:r>
              <a:rPr lang="en-US" dirty="0"/>
              <a:t>36,000 US soldiers killed</a:t>
            </a:r>
          </a:p>
          <a:p>
            <a:pPr lvl="1"/>
            <a:r>
              <a:rPr lang="en-US" dirty="0"/>
              <a:t>No peace treaty</a:t>
            </a:r>
          </a:p>
          <a:p>
            <a:pPr lvl="1"/>
            <a:r>
              <a:rPr lang="en-US" dirty="0"/>
              <a:t>US Troops remain in North Korea</a:t>
            </a:r>
          </a:p>
          <a:p>
            <a:pPr lvl="0"/>
            <a:r>
              <a:rPr lang="en-US" dirty="0"/>
              <a:t>10-15% of North Koreans killed</a:t>
            </a:r>
          </a:p>
          <a:p>
            <a:pPr lvl="1"/>
            <a:r>
              <a:rPr lang="en-US" dirty="0"/>
              <a:t>The North Korea founding myth is the heroic resistance against the United States and that country must always be on war footing because the US will be back. </a:t>
            </a:r>
          </a:p>
          <a:p>
            <a:pPr lvl="1"/>
            <a:r>
              <a:rPr lang="en-US" dirty="0"/>
              <a:t>The privations in the county are blamed on the US.</a:t>
            </a:r>
          </a:p>
          <a:p>
            <a:pPr lvl="1"/>
            <a:r>
              <a:rPr lang="en-US" dirty="0"/>
              <a:t>The government has always completely controlled media and every home must list to the propaganda channel. </a:t>
            </a:r>
          </a:p>
          <a:p>
            <a:pPr lvl="1"/>
            <a:r>
              <a:rPr lang="en-US" dirty="0"/>
              <a:t>It is 1984.</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366B302-E97C-42D9-BD8B-EB0CC6835722}"/>
                  </a:ext>
                </a:extLst>
              </p14:cNvPr>
              <p14:cNvContentPartPr/>
              <p14:nvPr/>
            </p14:nvContentPartPr>
            <p14:xfrm>
              <a:off x="1099080" y="2053080"/>
              <a:ext cx="4696200" cy="2228040"/>
            </p14:xfrm>
          </p:contentPart>
        </mc:Choice>
        <mc:Fallback xmlns="">
          <p:pic>
            <p:nvPicPr>
              <p:cNvPr id="4" name="Ink 3">
                <a:extLst>
                  <a:ext uri="{FF2B5EF4-FFF2-40B4-BE49-F238E27FC236}">
                    <a16:creationId xmlns:a16="http://schemas.microsoft.com/office/drawing/2014/main" id="{A366B302-E97C-42D9-BD8B-EB0CC6835722}"/>
                  </a:ext>
                </a:extLst>
              </p:cNvPr>
              <p:cNvPicPr/>
              <p:nvPr/>
            </p:nvPicPr>
            <p:blipFill>
              <a:blip r:embed="rId3"/>
              <a:stretch>
                <a:fillRect/>
              </a:stretch>
            </p:blipFill>
            <p:spPr>
              <a:xfrm>
                <a:off x="1089720" y="2043720"/>
                <a:ext cx="4714920" cy="2246760"/>
              </a:xfrm>
              <a:prstGeom prst="rect">
                <a:avLst/>
              </a:prstGeom>
            </p:spPr>
          </p:pic>
        </mc:Fallback>
      </mc:AlternateContent>
    </p:spTree>
    <p:extLst>
      <p:ext uri="{BB962C8B-B14F-4D97-AF65-F5344CB8AC3E}">
        <p14:creationId xmlns:p14="http://schemas.microsoft.com/office/powerpoint/2010/main" val="114244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2756-F30B-4FB2-81D2-632D54EE0B57}"/>
              </a:ext>
            </a:extLst>
          </p:cNvPr>
          <p:cNvSpPr>
            <a:spLocks noGrp="1"/>
          </p:cNvSpPr>
          <p:nvPr>
            <p:ph type="title"/>
          </p:nvPr>
        </p:nvSpPr>
        <p:spPr/>
        <p:txBody>
          <a:bodyPr/>
          <a:lstStyle/>
          <a:p>
            <a:r>
              <a:rPr lang="en-US" dirty="0"/>
              <a:t>The 1952 Steel Strike</a:t>
            </a:r>
          </a:p>
        </p:txBody>
      </p:sp>
      <p:sp>
        <p:nvSpPr>
          <p:cNvPr id="3" name="Content Placeholder 2">
            <a:extLst>
              <a:ext uri="{FF2B5EF4-FFF2-40B4-BE49-F238E27FC236}">
                <a16:creationId xmlns:a16="http://schemas.microsoft.com/office/drawing/2014/main" id="{8101BF3E-4747-463A-B344-B61955ED7280}"/>
              </a:ext>
            </a:extLst>
          </p:cNvPr>
          <p:cNvSpPr>
            <a:spLocks noGrp="1"/>
          </p:cNvSpPr>
          <p:nvPr>
            <p:ph idx="1"/>
          </p:nvPr>
        </p:nvSpPr>
        <p:spPr/>
        <p:txBody>
          <a:bodyPr>
            <a:normAutofit fontScale="92500" lnSpcReduction="20000"/>
          </a:bodyPr>
          <a:lstStyle/>
          <a:p>
            <a:r>
              <a:rPr lang="en-US" dirty="0"/>
              <a:t>The Steel Workers Union votes to strike industry wide in 1952</a:t>
            </a:r>
          </a:p>
          <a:p>
            <a:r>
              <a:rPr lang="en-US" dirty="0"/>
              <a:t>There are wage and prices in place because of the war</a:t>
            </a:r>
          </a:p>
          <a:p>
            <a:r>
              <a:rPr lang="en-US" dirty="0"/>
              <a:t>The companies are reluctant to settle because they might not be able to pass on the price increases</a:t>
            </a:r>
          </a:p>
          <a:p>
            <a:r>
              <a:rPr lang="en-US" dirty="0"/>
              <a:t>There is talk of a lockout</a:t>
            </a:r>
          </a:p>
          <a:p>
            <a:r>
              <a:rPr lang="en-US" dirty="0"/>
              <a:t>Truman uses an Executive order to seize the steel mills.</a:t>
            </a:r>
          </a:p>
          <a:p>
            <a:pPr lvl="1"/>
            <a:r>
              <a:rPr lang="en-US" dirty="0"/>
              <a:t>He is forcing the owners to keep operating the mills and blocking the strike.</a:t>
            </a:r>
          </a:p>
          <a:p>
            <a:r>
              <a:rPr lang="en-US" dirty="0"/>
              <a:t>Owners seek an injunction in </a:t>
            </a:r>
            <a:r>
              <a:rPr lang="en-US" i="1" dirty="0"/>
              <a:t>Youngstown</a:t>
            </a:r>
          </a:p>
          <a:p>
            <a:r>
              <a:rPr lang="en-US" dirty="0">
                <a:highlight>
                  <a:srgbClr val="FFFF00"/>
                </a:highlight>
              </a:rPr>
              <a:t>Key political fact – it was known that the owners had been stockpiling steel so there was no threat to the war effort if the mills closed.</a:t>
            </a:r>
          </a:p>
          <a:p>
            <a:pPr lvl="1"/>
            <a:r>
              <a:rPr lang="en-US" dirty="0"/>
              <a:t>It is not clear whether the Youngstown factors would have been applied if this had been a WWII action.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28DA984-4553-42D3-B4EF-C023E346FA31}"/>
                  </a:ext>
                </a:extLst>
              </p14:cNvPr>
              <p14:cNvContentPartPr/>
              <p14:nvPr/>
            </p14:nvContentPartPr>
            <p14:xfrm>
              <a:off x="1079640" y="4211280"/>
              <a:ext cx="5871960" cy="570600"/>
            </p14:xfrm>
          </p:contentPart>
        </mc:Choice>
        <mc:Fallback xmlns="">
          <p:pic>
            <p:nvPicPr>
              <p:cNvPr id="4" name="Ink 3">
                <a:extLst>
                  <a:ext uri="{FF2B5EF4-FFF2-40B4-BE49-F238E27FC236}">
                    <a16:creationId xmlns:a16="http://schemas.microsoft.com/office/drawing/2014/main" id="{628DA984-4553-42D3-B4EF-C023E346FA31}"/>
                  </a:ext>
                </a:extLst>
              </p:cNvPr>
              <p:cNvPicPr/>
              <p:nvPr/>
            </p:nvPicPr>
            <p:blipFill>
              <a:blip r:embed="rId3"/>
              <a:stretch>
                <a:fillRect/>
              </a:stretch>
            </p:blipFill>
            <p:spPr>
              <a:xfrm>
                <a:off x="1070280" y="4201920"/>
                <a:ext cx="5890680" cy="589320"/>
              </a:xfrm>
              <a:prstGeom prst="rect">
                <a:avLst/>
              </a:prstGeom>
            </p:spPr>
          </p:pic>
        </mc:Fallback>
      </mc:AlternateContent>
    </p:spTree>
    <p:extLst>
      <p:ext uri="{BB962C8B-B14F-4D97-AF65-F5344CB8AC3E}">
        <p14:creationId xmlns:p14="http://schemas.microsoft.com/office/powerpoint/2010/main" val="61800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3641-E369-49D1-960F-AA88B545CE4E}"/>
              </a:ext>
            </a:extLst>
          </p:cNvPr>
          <p:cNvSpPr>
            <a:spLocks noGrp="1"/>
          </p:cNvSpPr>
          <p:nvPr>
            <p:ph type="title"/>
          </p:nvPr>
        </p:nvSpPr>
        <p:spPr/>
        <p:txBody>
          <a:bodyPr/>
          <a:lstStyle/>
          <a:p>
            <a:r>
              <a:rPr lang="en-US" dirty="0"/>
              <a:t>The Question in </a:t>
            </a:r>
            <a:r>
              <a:rPr lang="en-US" i="1" dirty="0"/>
              <a:t>Youngstown</a:t>
            </a:r>
          </a:p>
        </p:txBody>
      </p:sp>
      <p:sp>
        <p:nvSpPr>
          <p:cNvPr id="3" name="Content Placeholder 2">
            <a:extLst>
              <a:ext uri="{FF2B5EF4-FFF2-40B4-BE49-F238E27FC236}">
                <a16:creationId xmlns:a16="http://schemas.microsoft.com/office/drawing/2014/main" id="{D18DDDF4-1EF4-4BFD-A90A-B7F2E19BFF84}"/>
              </a:ext>
            </a:extLst>
          </p:cNvPr>
          <p:cNvSpPr>
            <a:spLocks noGrp="1"/>
          </p:cNvSpPr>
          <p:nvPr>
            <p:ph idx="1"/>
          </p:nvPr>
        </p:nvSpPr>
        <p:spPr/>
        <p:txBody>
          <a:bodyPr/>
          <a:lstStyle/>
          <a:p>
            <a:r>
              <a:rPr lang="en-US" dirty="0"/>
              <a:t>Did the Labor Relations Act ban the president from using an EO to seize the mills?</a:t>
            </a:r>
          </a:p>
          <a:p>
            <a:pPr lvl="1"/>
            <a:r>
              <a:rPr lang="en-US" dirty="0"/>
              <a:t>Was he limited to ordering a cooling off period under the Act?</a:t>
            </a:r>
          </a:p>
          <a:p>
            <a:r>
              <a:rPr lang="en-US" dirty="0"/>
              <a:t>If the Act controlled, could the president overrule it under his intrinsic national security powers?</a:t>
            </a:r>
          </a:p>
          <a:p>
            <a:pPr lvl="1"/>
            <a:r>
              <a:rPr lang="en-US" dirty="0"/>
              <a:t>There were was no relevant Congressional grant of emergency power to the president.</a:t>
            </a:r>
          </a:p>
        </p:txBody>
      </p:sp>
    </p:spTree>
    <p:extLst>
      <p:ext uri="{BB962C8B-B14F-4D97-AF65-F5344CB8AC3E}">
        <p14:creationId xmlns:p14="http://schemas.microsoft.com/office/powerpoint/2010/main" val="3052237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24B0-D6C1-411F-9610-B8457B255CFE}"/>
              </a:ext>
            </a:extLst>
          </p:cNvPr>
          <p:cNvSpPr>
            <a:spLocks noGrp="1"/>
          </p:cNvSpPr>
          <p:nvPr>
            <p:ph type="title"/>
          </p:nvPr>
        </p:nvSpPr>
        <p:spPr/>
        <p:txBody>
          <a:bodyPr/>
          <a:lstStyle/>
          <a:p>
            <a:r>
              <a:rPr lang="en-US" dirty="0"/>
              <a:t>The Ruling in Youngstown</a:t>
            </a:r>
          </a:p>
        </p:txBody>
      </p:sp>
      <p:sp>
        <p:nvSpPr>
          <p:cNvPr id="3" name="Content Placeholder 2">
            <a:extLst>
              <a:ext uri="{FF2B5EF4-FFF2-40B4-BE49-F238E27FC236}">
                <a16:creationId xmlns:a16="http://schemas.microsoft.com/office/drawing/2014/main" id="{B7F4516A-8FDF-4A59-BEA7-3577E016D8E0}"/>
              </a:ext>
            </a:extLst>
          </p:cNvPr>
          <p:cNvSpPr>
            <a:spLocks noGrp="1"/>
          </p:cNvSpPr>
          <p:nvPr>
            <p:ph idx="1"/>
          </p:nvPr>
        </p:nvSpPr>
        <p:spPr/>
        <p:txBody>
          <a:bodyPr/>
          <a:lstStyle/>
          <a:p>
            <a:r>
              <a:rPr lang="en-US" dirty="0"/>
              <a:t>Some justices thought there was an intrinsic national security power to seize the mills.</a:t>
            </a:r>
          </a:p>
          <a:p>
            <a:r>
              <a:rPr lang="en-US" dirty="0"/>
              <a:t>Douglas thought it was taking and could only be authorized if Congress was willing to pay</a:t>
            </a:r>
          </a:p>
          <a:p>
            <a:r>
              <a:rPr lang="en-US" dirty="0"/>
              <a:t>The </a:t>
            </a:r>
            <a:r>
              <a:rPr lang="en-US" dirty="0">
                <a:highlight>
                  <a:srgbClr val="FFFF00"/>
                </a:highlight>
              </a:rPr>
              <a:t>majority </a:t>
            </a:r>
            <a:r>
              <a:rPr lang="en-US" dirty="0"/>
              <a:t>thought that the Labor Relations Act controlled, and the president was limited to remedies in the act.</a:t>
            </a:r>
          </a:p>
          <a:p>
            <a:pPr lvl="1"/>
            <a:r>
              <a:rPr lang="en-US" dirty="0"/>
              <a:t>There was language that indicated that some justices might have decided differently if they had been convinced there was a real threat.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A102F8B-314A-4498-B1CE-8C52DD07FD89}"/>
                  </a:ext>
                </a:extLst>
              </p14:cNvPr>
              <p14:cNvContentPartPr/>
              <p14:nvPr/>
            </p14:nvContentPartPr>
            <p14:xfrm>
              <a:off x="1250280" y="4005360"/>
              <a:ext cx="9570240" cy="1309320"/>
            </p14:xfrm>
          </p:contentPart>
        </mc:Choice>
        <mc:Fallback xmlns="">
          <p:pic>
            <p:nvPicPr>
              <p:cNvPr id="4" name="Ink 3">
                <a:extLst>
                  <a:ext uri="{FF2B5EF4-FFF2-40B4-BE49-F238E27FC236}">
                    <a16:creationId xmlns:a16="http://schemas.microsoft.com/office/drawing/2014/main" id="{3A102F8B-314A-4498-B1CE-8C52DD07FD89}"/>
                  </a:ext>
                </a:extLst>
              </p:cNvPr>
              <p:cNvPicPr/>
              <p:nvPr/>
            </p:nvPicPr>
            <p:blipFill>
              <a:blip r:embed="rId3"/>
              <a:stretch>
                <a:fillRect/>
              </a:stretch>
            </p:blipFill>
            <p:spPr>
              <a:xfrm>
                <a:off x="1240920" y="3996000"/>
                <a:ext cx="9588960" cy="1328040"/>
              </a:xfrm>
              <a:prstGeom prst="rect">
                <a:avLst/>
              </a:prstGeom>
            </p:spPr>
          </p:pic>
        </mc:Fallback>
      </mc:AlternateContent>
    </p:spTree>
    <p:extLst>
      <p:ext uri="{BB962C8B-B14F-4D97-AF65-F5344CB8AC3E}">
        <p14:creationId xmlns:p14="http://schemas.microsoft.com/office/powerpoint/2010/main" val="3682893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CB18-DC92-4BD5-8760-D9F2D027900F}"/>
              </a:ext>
            </a:extLst>
          </p:cNvPr>
          <p:cNvSpPr>
            <a:spLocks noGrp="1"/>
          </p:cNvSpPr>
          <p:nvPr>
            <p:ph type="title"/>
          </p:nvPr>
        </p:nvSpPr>
        <p:spPr/>
        <p:txBody>
          <a:bodyPr/>
          <a:lstStyle/>
          <a:p>
            <a:r>
              <a:rPr lang="en-US" i="1" dirty="0"/>
              <a:t>Youngstown</a:t>
            </a:r>
            <a:r>
              <a:rPr lang="en-US" dirty="0"/>
              <a:t> Principles for Presidential National Security Powers</a:t>
            </a:r>
          </a:p>
        </p:txBody>
      </p:sp>
      <p:sp>
        <p:nvSpPr>
          <p:cNvPr id="3" name="Content Placeholder 2">
            <a:extLst>
              <a:ext uri="{FF2B5EF4-FFF2-40B4-BE49-F238E27FC236}">
                <a16:creationId xmlns:a16="http://schemas.microsoft.com/office/drawing/2014/main" id="{B51F12BB-EAEA-4E45-9292-A773901B3399}"/>
              </a:ext>
            </a:extLst>
          </p:cNvPr>
          <p:cNvSpPr>
            <a:spLocks noGrp="1"/>
          </p:cNvSpPr>
          <p:nvPr>
            <p:ph idx="1"/>
          </p:nvPr>
        </p:nvSpPr>
        <p:spPr>
          <a:xfrm>
            <a:off x="468535" y="2010169"/>
            <a:ext cx="9348039" cy="4166794"/>
          </a:xfrm>
        </p:spPr>
        <p:txBody>
          <a:bodyPr>
            <a:normAutofit lnSpcReduction="10000"/>
          </a:bodyPr>
          <a:lstStyle/>
          <a:p>
            <a:r>
              <a:rPr lang="en-US" dirty="0"/>
              <a:t>Direct authorization by Congress</a:t>
            </a:r>
          </a:p>
          <a:p>
            <a:pPr lvl="1"/>
            <a:r>
              <a:rPr lang="en-US" dirty="0"/>
              <a:t>Greatest presidential power</a:t>
            </a:r>
          </a:p>
          <a:p>
            <a:pPr lvl="1"/>
            <a:r>
              <a:rPr lang="en-US" dirty="0"/>
              <a:t>Still subject to constitutional limitations</a:t>
            </a:r>
          </a:p>
          <a:p>
            <a:r>
              <a:rPr lang="en-US" dirty="0"/>
              <a:t>Congress is silent</a:t>
            </a:r>
          </a:p>
          <a:p>
            <a:pPr lvl="1"/>
            <a:r>
              <a:rPr lang="en-US" dirty="0"/>
              <a:t>More limited presidential power</a:t>
            </a:r>
          </a:p>
          <a:p>
            <a:pPr lvl="1"/>
            <a:r>
              <a:rPr lang="en-US" dirty="0"/>
              <a:t>Must be found in the constitution or traditional law of nations</a:t>
            </a:r>
          </a:p>
          <a:p>
            <a:r>
              <a:rPr lang="en-US" dirty="0"/>
              <a:t>Acting against specific statutes</a:t>
            </a:r>
          </a:p>
          <a:p>
            <a:pPr lvl="1"/>
            <a:r>
              <a:rPr lang="en-US" dirty="0"/>
              <a:t>Most limited presidential power</a:t>
            </a:r>
          </a:p>
          <a:p>
            <a:pPr lvl="1"/>
            <a:r>
              <a:rPr lang="en-US" dirty="0"/>
              <a:t>Must be based on a constitutional argument, such as commander in chief power.</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121E2BC0-221A-4FCD-BEB7-A3644F5F4678}"/>
                  </a:ext>
                </a:extLst>
              </p14:cNvPr>
              <p14:cNvContentPartPr/>
              <p14:nvPr/>
            </p14:nvContentPartPr>
            <p14:xfrm>
              <a:off x="670320" y="2334960"/>
              <a:ext cx="4987800" cy="2467440"/>
            </p14:xfrm>
          </p:contentPart>
        </mc:Choice>
        <mc:Fallback xmlns="">
          <p:pic>
            <p:nvPicPr>
              <p:cNvPr id="4" name="Ink 3">
                <a:extLst>
                  <a:ext uri="{FF2B5EF4-FFF2-40B4-BE49-F238E27FC236}">
                    <a16:creationId xmlns:a16="http://schemas.microsoft.com/office/drawing/2014/main" id="{121E2BC0-221A-4FCD-BEB7-A3644F5F4678}"/>
                  </a:ext>
                </a:extLst>
              </p:cNvPr>
              <p:cNvPicPr/>
              <p:nvPr/>
            </p:nvPicPr>
            <p:blipFill>
              <a:blip r:embed="rId3"/>
              <a:stretch>
                <a:fillRect/>
              </a:stretch>
            </p:blipFill>
            <p:spPr>
              <a:xfrm>
                <a:off x="660960" y="2325600"/>
                <a:ext cx="5006520" cy="2486160"/>
              </a:xfrm>
              <a:prstGeom prst="rect">
                <a:avLst/>
              </a:prstGeom>
            </p:spPr>
          </p:pic>
        </mc:Fallback>
      </mc:AlternateContent>
    </p:spTree>
    <p:extLst>
      <p:ext uri="{BB962C8B-B14F-4D97-AF65-F5344CB8AC3E}">
        <p14:creationId xmlns:p14="http://schemas.microsoft.com/office/powerpoint/2010/main" val="96673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B260-A256-4F98-8521-92C9BCE0F45E}"/>
              </a:ext>
            </a:extLst>
          </p:cNvPr>
          <p:cNvSpPr>
            <a:spLocks noGrp="1"/>
          </p:cNvSpPr>
          <p:nvPr>
            <p:ph type="ctrTitle"/>
          </p:nvPr>
        </p:nvSpPr>
        <p:spPr/>
        <p:txBody>
          <a:bodyPr/>
          <a:lstStyle/>
          <a:p>
            <a:r>
              <a:rPr lang="en-US" dirty="0"/>
              <a:t>US v Curtis-Wright, 299 US 304 (1936)</a:t>
            </a:r>
          </a:p>
        </p:txBody>
      </p:sp>
      <p:sp>
        <p:nvSpPr>
          <p:cNvPr id="5" name="Subtitle 4">
            <a:extLst>
              <a:ext uri="{FF2B5EF4-FFF2-40B4-BE49-F238E27FC236}">
                <a16:creationId xmlns:a16="http://schemas.microsoft.com/office/drawing/2014/main" id="{3849889D-0D1E-4AC5-BFCD-194980F61BB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8086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727E-B28D-4D25-A2E8-25030139EEC1}"/>
              </a:ext>
            </a:extLst>
          </p:cNvPr>
          <p:cNvSpPr>
            <a:spLocks noGrp="1"/>
          </p:cNvSpPr>
          <p:nvPr>
            <p:ph type="title"/>
          </p:nvPr>
        </p:nvSpPr>
        <p:spPr/>
        <p:txBody>
          <a:bodyPr/>
          <a:lstStyle/>
          <a:p>
            <a:r>
              <a:rPr lang="en-US" dirty="0"/>
              <a:t>The Nondelegation Doctrine - History</a:t>
            </a:r>
          </a:p>
        </p:txBody>
      </p:sp>
      <p:sp>
        <p:nvSpPr>
          <p:cNvPr id="3" name="Content Placeholder 2">
            <a:extLst>
              <a:ext uri="{FF2B5EF4-FFF2-40B4-BE49-F238E27FC236}">
                <a16:creationId xmlns:a16="http://schemas.microsoft.com/office/drawing/2014/main" id="{A0B14F5C-B90F-4098-A828-20477E20DCFE}"/>
              </a:ext>
            </a:extLst>
          </p:cNvPr>
          <p:cNvSpPr>
            <a:spLocks noGrp="1"/>
          </p:cNvSpPr>
          <p:nvPr>
            <p:ph idx="1"/>
          </p:nvPr>
        </p:nvSpPr>
        <p:spPr>
          <a:xfrm>
            <a:off x="838200" y="1825625"/>
            <a:ext cx="10515600" cy="4351338"/>
          </a:xfrm>
        </p:spPr>
        <p:txBody>
          <a:bodyPr>
            <a:normAutofit fontScale="92500" lnSpcReduction="10000"/>
          </a:bodyPr>
          <a:lstStyle/>
          <a:p>
            <a:r>
              <a:rPr lang="en-US" dirty="0"/>
              <a:t>“That Congress cannot delegate legislative power to the President is a principle universally recognized as vital to the integrity and maintenance of the system of government ordained by the Constitution.” Field v. Clark, 143 U.S. 649, 692 (1892).</a:t>
            </a:r>
          </a:p>
          <a:p>
            <a:pPr lvl="1"/>
            <a:r>
              <a:rPr lang="en-US" dirty="0"/>
              <a:t>There is a parallel principle for judicial power.</a:t>
            </a:r>
          </a:p>
          <a:p>
            <a:r>
              <a:rPr lang="en-US" dirty="0"/>
              <a:t>Not an issue until the mid-1930s, during the New Deal.</a:t>
            </a:r>
          </a:p>
          <a:p>
            <a:pPr lvl="1"/>
            <a:r>
              <a:rPr lang="en-US" dirty="0"/>
              <a:t>A conservative court used it in two cases to try to stop the New Deal agencies that Congress had authorized under the Commerce Clause.</a:t>
            </a:r>
          </a:p>
          <a:p>
            <a:pPr lvl="1"/>
            <a:r>
              <a:rPr lang="en-US" dirty="0"/>
              <a:t>Roosevelt threatened to pack the Court and the public was on his side.</a:t>
            </a:r>
          </a:p>
          <a:p>
            <a:r>
              <a:rPr lang="en-US" dirty="0"/>
              <a:t>The Court abandoned the doctrine for the Intelligible Principle test:</a:t>
            </a:r>
          </a:p>
          <a:p>
            <a:pPr lvl="1"/>
            <a:r>
              <a:rPr lang="en-US" dirty="0"/>
              <a:t>Does the court have enough information to evaluate the agency action?</a:t>
            </a:r>
          </a:p>
          <a:p>
            <a:pPr lvl="1"/>
            <a:r>
              <a:rPr lang="en-US" dirty="0"/>
              <a:t>If not, the agency does not have the power to act.</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FD696A8-594A-4CF5-B6D0-501D4CEA63E9}"/>
                  </a:ext>
                </a:extLst>
              </p14:cNvPr>
              <p14:cNvContentPartPr/>
              <p14:nvPr/>
            </p14:nvContentPartPr>
            <p14:xfrm>
              <a:off x="6766560" y="4810320"/>
              <a:ext cx="3906720" cy="539640"/>
            </p14:xfrm>
          </p:contentPart>
        </mc:Choice>
        <mc:Fallback xmlns="">
          <p:pic>
            <p:nvPicPr>
              <p:cNvPr id="4" name="Ink 3">
                <a:extLst>
                  <a:ext uri="{FF2B5EF4-FFF2-40B4-BE49-F238E27FC236}">
                    <a16:creationId xmlns:a16="http://schemas.microsoft.com/office/drawing/2014/main" id="{DFD696A8-594A-4CF5-B6D0-501D4CEA63E9}"/>
                  </a:ext>
                </a:extLst>
              </p:cNvPr>
              <p:cNvPicPr/>
              <p:nvPr/>
            </p:nvPicPr>
            <p:blipFill>
              <a:blip r:embed="rId3"/>
              <a:stretch>
                <a:fillRect/>
              </a:stretch>
            </p:blipFill>
            <p:spPr>
              <a:xfrm>
                <a:off x="6757200" y="4800960"/>
                <a:ext cx="3925440" cy="558360"/>
              </a:xfrm>
              <a:prstGeom prst="rect">
                <a:avLst/>
              </a:prstGeom>
            </p:spPr>
          </p:pic>
        </mc:Fallback>
      </mc:AlternateContent>
    </p:spTree>
    <p:extLst>
      <p:ext uri="{BB962C8B-B14F-4D97-AF65-F5344CB8AC3E}">
        <p14:creationId xmlns:p14="http://schemas.microsoft.com/office/powerpoint/2010/main" val="67321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13CB-6A2E-49F5-B734-E2D0373918B6}"/>
              </a:ext>
            </a:extLst>
          </p:cNvPr>
          <p:cNvSpPr>
            <a:spLocks noGrp="1"/>
          </p:cNvSpPr>
          <p:nvPr>
            <p:ph type="title"/>
          </p:nvPr>
        </p:nvSpPr>
        <p:spPr/>
        <p:txBody>
          <a:bodyPr/>
          <a:lstStyle/>
          <a:p>
            <a:r>
              <a:rPr lang="en-US" dirty="0"/>
              <a:t>The Nondelegation Doctrine Today</a:t>
            </a:r>
          </a:p>
        </p:txBody>
      </p:sp>
      <p:sp>
        <p:nvSpPr>
          <p:cNvPr id="3" name="Content Placeholder 2">
            <a:extLst>
              <a:ext uri="{FF2B5EF4-FFF2-40B4-BE49-F238E27FC236}">
                <a16:creationId xmlns:a16="http://schemas.microsoft.com/office/drawing/2014/main" id="{6FE587C9-14AF-477C-887E-F100903F0836}"/>
              </a:ext>
            </a:extLst>
          </p:cNvPr>
          <p:cNvSpPr>
            <a:spLocks noGrp="1"/>
          </p:cNvSpPr>
          <p:nvPr>
            <p:ph idx="1"/>
          </p:nvPr>
        </p:nvSpPr>
        <p:spPr>
          <a:xfrm>
            <a:off x="838200" y="1420721"/>
            <a:ext cx="10515600" cy="4756242"/>
          </a:xfrm>
        </p:spPr>
        <p:txBody>
          <a:bodyPr>
            <a:normAutofit fontScale="92500"/>
          </a:bodyPr>
          <a:lstStyle/>
          <a:p>
            <a:r>
              <a:rPr lang="en-US" dirty="0"/>
              <a:t>The Court has not used the nondelegation doctrine since the 1930s.</a:t>
            </a:r>
          </a:p>
          <a:p>
            <a:r>
              <a:rPr lang="en-US" dirty="0"/>
              <a:t>A few conservative members of the court, lead by Thomas, want to bring it back so the Court can limit Congressionally created regulatory agencies.</a:t>
            </a:r>
          </a:p>
          <a:p>
            <a:pPr lvl="1"/>
            <a:r>
              <a:rPr lang="en-US" dirty="0"/>
              <a:t>This is part of the current push by the Court to giver the Justices more power to set public policy and limit the powers of Congress and the President.</a:t>
            </a:r>
          </a:p>
          <a:p>
            <a:r>
              <a:rPr lang="en-US" dirty="0"/>
              <a:t>The modern version is the Major Questions Doctrine</a:t>
            </a:r>
          </a:p>
          <a:p>
            <a:pPr lvl="1"/>
            <a:r>
              <a:rPr lang="en-US" dirty="0"/>
              <a:t>The court decides, with no standards, that an agency action is so important that it needs Congress to go back and amend the agency enabling law before the agency can act. </a:t>
            </a:r>
          </a:p>
          <a:p>
            <a:pPr lvl="1"/>
            <a:r>
              <a:rPr lang="en-US" dirty="0"/>
              <a:t>Since this is almost always impossible, it gives the Court veto power over agency actions that are otherwise consistent with statute under judicial review standards.</a:t>
            </a:r>
          </a:p>
          <a:p>
            <a:pPr lvl="1"/>
            <a:r>
              <a:rPr lang="en-US" dirty="0"/>
              <a:t>This was just used to stop the OSHA mandate that unvaccinated workers be tested for COVID on a regular basis.</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FFB8DED-262C-49AF-9CD5-ADC7391440B0}"/>
                  </a:ext>
                </a:extLst>
              </p14:cNvPr>
              <p14:cNvContentPartPr/>
              <p14:nvPr/>
            </p14:nvContentPartPr>
            <p14:xfrm>
              <a:off x="4468680" y="3350880"/>
              <a:ext cx="4204800" cy="537840"/>
            </p14:xfrm>
          </p:contentPart>
        </mc:Choice>
        <mc:Fallback xmlns="">
          <p:pic>
            <p:nvPicPr>
              <p:cNvPr id="4" name="Ink 3">
                <a:extLst>
                  <a:ext uri="{FF2B5EF4-FFF2-40B4-BE49-F238E27FC236}">
                    <a16:creationId xmlns:a16="http://schemas.microsoft.com/office/drawing/2014/main" id="{FFFB8DED-262C-49AF-9CD5-ADC7391440B0}"/>
                  </a:ext>
                </a:extLst>
              </p:cNvPr>
              <p:cNvPicPr/>
              <p:nvPr/>
            </p:nvPicPr>
            <p:blipFill>
              <a:blip r:embed="rId3"/>
              <a:stretch>
                <a:fillRect/>
              </a:stretch>
            </p:blipFill>
            <p:spPr>
              <a:xfrm>
                <a:off x="4459320" y="3341520"/>
                <a:ext cx="4223520" cy="556560"/>
              </a:xfrm>
              <a:prstGeom prst="rect">
                <a:avLst/>
              </a:prstGeom>
            </p:spPr>
          </p:pic>
        </mc:Fallback>
      </mc:AlternateContent>
    </p:spTree>
    <p:extLst>
      <p:ext uri="{BB962C8B-B14F-4D97-AF65-F5344CB8AC3E}">
        <p14:creationId xmlns:p14="http://schemas.microsoft.com/office/powerpoint/2010/main" val="54675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dirty="0"/>
              <a:t>US v Curtis-Wright, 299 US 304 (1936)</a:t>
            </a:r>
          </a:p>
        </p:txBody>
      </p:sp>
      <p:sp>
        <p:nvSpPr>
          <p:cNvPr id="193539" name="Rectangle 3"/>
          <p:cNvSpPr>
            <a:spLocks noGrp="1" noChangeArrowheads="1"/>
          </p:cNvSpPr>
          <p:nvPr>
            <p:ph type="body" idx="1"/>
          </p:nvPr>
        </p:nvSpPr>
        <p:spPr/>
        <p:txBody>
          <a:bodyPr>
            <a:normAutofit fontScale="92500" lnSpcReduction="10000"/>
          </a:bodyPr>
          <a:lstStyle/>
          <a:p>
            <a:r>
              <a:rPr lang="en-US" dirty="0"/>
              <a:t>The defendants want the congressional delegation of power declared unconstitutional to defeat their criminal prosecution.</a:t>
            </a:r>
          </a:p>
          <a:p>
            <a:r>
              <a:rPr lang="en-US" dirty="0"/>
              <a:t>This case has major limits as precedent today.</a:t>
            </a:r>
          </a:p>
          <a:p>
            <a:pPr lvl="1"/>
            <a:r>
              <a:rPr lang="en-US" dirty="0"/>
              <a:t>Chadha found the power to make law by joint resolution unconstitutional except in the case where it is authorized by the Constitution.</a:t>
            </a:r>
          </a:p>
          <a:p>
            <a:pPr lvl="1"/>
            <a:r>
              <a:rPr lang="en-US" dirty="0"/>
              <a:t>Today Congress would need to pass this as a law.</a:t>
            </a:r>
          </a:p>
          <a:p>
            <a:pPr lvl="1"/>
            <a:r>
              <a:rPr lang="en-US" dirty="0"/>
              <a:t>Once the Court abandoned the nondelegation doctrine, it is clear that Congress could grant the president this power, but would have to do with a law. </a:t>
            </a:r>
          </a:p>
          <a:p>
            <a:r>
              <a:rPr lang="en-US" dirty="0"/>
              <a:t>We are reading this for limited purpose of learning the principle that some national security powers are inherent in being the president and do not need to be specifically delegated by Congress or enumerated in the Constitution.</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05C9127-8798-4A6A-852A-427EA226191B}"/>
                  </a:ext>
                </a:extLst>
              </p14:cNvPr>
              <p14:cNvContentPartPr/>
              <p14:nvPr/>
            </p14:nvContentPartPr>
            <p14:xfrm>
              <a:off x="1387080" y="2820960"/>
              <a:ext cx="1365840" cy="445680"/>
            </p14:xfrm>
          </p:contentPart>
        </mc:Choice>
        <mc:Fallback xmlns="">
          <p:pic>
            <p:nvPicPr>
              <p:cNvPr id="2" name="Ink 1">
                <a:extLst>
                  <a:ext uri="{FF2B5EF4-FFF2-40B4-BE49-F238E27FC236}">
                    <a16:creationId xmlns:a16="http://schemas.microsoft.com/office/drawing/2014/main" id="{805C9127-8798-4A6A-852A-427EA226191B}"/>
                  </a:ext>
                </a:extLst>
              </p:cNvPr>
              <p:cNvPicPr/>
              <p:nvPr/>
            </p:nvPicPr>
            <p:blipFill>
              <a:blip r:embed="rId3"/>
              <a:stretch>
                <a:fillRect/>
              </a:stretch>
            </p:blipFill>
            <p:spPr>
              <a:xfrm>
                <a:off x="1377720" y="2811600"/>
                <a:ext cx="1384560" cy="46440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dirty="0"/>
              <a:t>The Monroe Doctrine</a:t>
            </a:r>
          </a:p>
        </p:txBody>
      </p:sp>
      <p:sp>
        <p:nvSpPr>
          <p:cNvPr id="196611" name="Rectangle 3"/>
          <p:cNvSpPr>
            <a:spLocks noGrp="1" noChangeArrowheads="1"/>
          </p:cNvSpPr>
          <p:nvPr>
            <p:ph type="body" idx="1"/>
          </p:nvPr>
        </p:nvSpPr>
        <p:spPr/>
        <p:txBody>
          <a:bodyPr/>
          <a:lstStyle/>
          <a:p>
            <a:r>
              <a:rPr lang="en-US" dirty="0"/>
              <a:t>President James Monroe’s 1823 annual message to Congress contained the Monroe Doctrine, which warned European powers not to interfere in the affairs of the Western Hemisphere.</a:t>
            </a:r>
          </a:p>
          <a:p>
            <a:r>
              <a:rPr lang="en-US" dirty="0"/>
              <a:t>It was used to provide support to Mexico in 1865 in its revolt against French rule.</a:t>
            </a:r>
          </a:p>
          <a:p>
            <a:r>
              <a:rPr lang="en-US" dirty="0"/>
              <a:t>It was used on numerous occasions to send troops into Central and South America.</a:t>
            </a:r>
          </a:p>
          <a:p>
            <a:r>
              <a:rPr lang="en-US" dirty="0"/>
              <a:t>It was referred to in the 1962 Cuban missile crisis.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8EDE-1803-4C06-9C0E-433258F1021E}"/>
              </a:ext>
            </a:extLst>
          </p:cNvPr>
          <p:cNvSpPr>
            <a:spLocks noGrp="1"/>
          </p:cNvSpPr>
          <p:nvPr>
            <p:ph type="title"/>
          </p:nvPr>
        </p:nvSpPr>
        <p:spPr/>
        <p:txBody>
          <a:bodyPr/>
          <a:lstStyle/>
          <a:p>
            <a:r>
              <a:rPr lang="en-US" dirty="0"/>
              <a:t>Learning Objectives for Part 1</a:t>
            </a:r>
          </a:p>
        </p:txBody>
      </p:sp>
      <p:sp>
        <p:nvSpPr>
          <p:cNvPr id="3" name="Content Placeholder 2">
            <a:extLst>
              <a:ext uri="{FF2B5EF4-FFF2-40B4-BE49-F238E27FC236}">
                <a16:creationId xmlns:a16="http://schemas.microsoft.com/office/drawing/2014/main" id="{0E467BB7-F008-4602-98AE-C9925758B821}"/>
              </a:ext>
            </a:extLst>
          </p:cNvPr>
          <p:cNvSpPr>
            <a:spLocks noGrp="1"/>
          </p:cNvSpPr>
          <p:nvPr>
            <p:ph idx="1"/>
          </p:nvPr>
        </p:nvSpPr>
        <p:spPr/>
        <p:txBody>
          <a:bodyPr>
            <a:normAutofit fontScale="92500" lnSpcReduction="20000"/>
          </a:bodyPr>
          <a:lstStyle/>
          <a:p>
            <a:r>
              <a:rPr lang="en-US" dirty="0"/>
              <a:t>Congressional national security powers are limited, i.e., enumerated, but they are broad and subject to broad interpretation.</a:t>
            </a:r>
          </a:p>
          <a:p>
            <a:pPr lvl="1"/>
            <a:r>
              <a:rPr lang="en-US" dirty="0"/>
              <a:t>Congressional powers, because of the Commerce Clause and other sources of domestic power, are strongest inside the US.</a:t>
            </a:r>
          </a:p>
          <a:p>
            <a:r>
              <a:rPr lang="en-US" dirty="0"/>
              <a:t>Presidential powers are open-ended, but vague.</a:t>
            </a:r>
          </a:p>
          <a:p>
            <a:pPr lvl="1"/>
            <a:r>
              <a:rPr lang="en-US" dirty="0"/>
              <a:t>Because of the limits of the operation of the Constitution, the presidential powers are strongest outside of the US. </a:t>
            </a:r>
          </a:p>
          <a:p>
            <a:pPr lvl="1"/>
            <a:r>
              <a:rPr lang="en-US" dirty="0"/>
              <a:t>The court has traditionally upheld long exercised powers even if they are not clearly rooted in the Constitution. (Going First)</a:t>
            </a:r>
          </a:p>
          <a:p>
            <a:r>
              <a:rPr lang="en-US" dirty="0"/>
              <a:t>The Constitutional provisions are sufficiently vague that the Court could rule either way on the key cases.</a:t>
            </a:r>
          </a:p>
          <a:p>
            <a:r>
              <a:rPr lang="en-US" dirty="0"/>
              <a:t>What you need to recognize is how to argue both sides of question involved a conflict between the president and congress over national security powers. </a:t>
            </a:r>
          </a:p>
        </p:txBody>
      </p:sp>
    </p:spTree>
    <p:extLst>
      <p:ext uri="{BB962C8B-B14F-4D97-AF65-F5344CB8AC3E}">
        <p14:creationId xmlns:p14="http://schemas.microsoft.com/office/powerpoint/2010/main" val="357725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a:t>The Joint Resolution</a:t>
            </a:r>
          </a:p>
        </p:txBody>
      </p:sp>
      <p:sp>
        <p:nvSpPr>
          <p:cNvPr id="197635" name="Rectangle 3"/>
          <p:cNvSpPr>
            <a:spLocks noGrp="1" noChangeArrowheads="1"/>
          </p:cNvSpPr>
          <p:nvPr>
            <p:ph type="body" idx="1"/>
          </p:nvPr>
        </p:nvSpPr>
        <p:spPr>
          <a:xfrm>
            <a:off x="838200" y="1473620"/>
            <a:ext cx="10515600" cy="5019255"/>
          </a:xfrm>
        </p:spPr>
        <p:txBody>
          <a:bodyPr>
            <a:normAutofit fontScale="77500" lnSpcReduction="20000"/>
          </a:bodyPr>
          <a:lstStyle/>
          <a:p>
            <a:r>
              <a:rPr lang="en-US" dirty="0"/>
              <a:t>Resolved by the Senate and House of Representatives of the United States of America in Congress assembled, That if the President finds</a:t>
            </a:r>
          </a:p>
          <a:p>
            <a:r>
              <a:rPr lang="en-US" dirty="0"/>
              <a:t> that the prohibition of the sale of arms and munitions of war in the United States to those countries now engaged in armed conflict in the Chaco may contribute to the reestablishment of peace between those countries, and </a:t>
            </a:r>
          </a:p>
          <a:p>
            <a:r>
              <a:rPr lang="en-US" dirty="0"/>
              <a:t>if after consultation with the governments of other American Republics and with their cooperation, as well as that of such other governments as he may deem necessary, </a:t>
            </a:r>
          </a:p>
          <a:p>
            <a:r>
              <a:rPr lang="en-US" dirty="0"/>
              <a:t>he makes proclamation to that effect, </a:t>
            </a:r>
          </a:p>
          <a:p>
            <a:r>
              <a:rPr lang="en-US" dirty="0"/>
              <a:t>it shall be unlawful to sell, except under such limitations and exceptions as the President prescribes, any arms or munitions of war in any place in the United States to the countries now engaged in that armed conflict, or to any person, company, or association acting in the interest of either country, until otherwise ordered by the President or by Congress.</a:t>
            </a:r>
          </a:p>
          <a:p>
            <a:r>
              <a:rPr lang="en-US" dirty="0"/>
              <a:t>Sec. 2. Whoever sells any arms or munitions of war in violation of section 1 shall, on conviction, be punished by a fine not exceeding $10,000 or by imprisonment not exceeding two years, or both.</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98EEE56-3554-46FC-BED1-8E9D5E69413A}"/>
                  </a:ext>
                </a:extLst>
              </p14:cNvPr>
              <p14:cNvContentPartPr/>
              <p14:nvPr/>
            </p14:nvContentPartPr>
            <p14:xfrm>
              <a:off x="1244160" y="5641560"/>
              <a:ext cx="6540840" cy="327600"/>
            </p14:xfrm>
          </p:contentPart>
        </mc:Choice>
        <mc:Fallback xmlns="">
          <p:pic>
            <p:nvPicPr>
              <p:cNvPr id="2" name="Ink 1">
                <a:extLst>
                  <a:ext uri="{FF2B5EF4-FFF2-40B4-BE49-F238E27FC236}">
                    <a16:creationId xmlns:a16="http://schemas.microsoft.com/office/drawing/2014/main" id="{498EEE56-3554-46FC-BED1-8E9D5E69413A}"/>
                  </a:ext>
                </a:extLst>
              </p:cNvPr>
              <p:cNvPicPr/>
              <p:nvPr/>
            </p:nvPicPr>
            <p:blipFill>
              <a:blip r:embed="rId3"/>
              <a:stretch>
                <a:fillRect/>
              </a:stretch>
            </p:blipFill>
            <p:spPr>
              <a:xfrm>
                <a:off x="1234800" y="5632200"/>
                <a:ext cx="6559560" cy="34632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dirty="0"/>
              <a:t>The Presidential Declaration</a:t>
            </a:r>
          </a:p>
        </p:txBody>
      </p:sp>
      <p:sp>
        <p:nvSpPr>
          <p:cNvPr id="201731" name="Rectangle 3"/>
          <p:cNvSpPr>
            <a:spLocks noGrp="1" noChangeArrowheads="1"/>
          </p:cNvSpPr>
          <p:nvPr>
            <p:ph type="body" idx="1"/>
          </p:nvPr>
        </p:nvSpPr>
        <p:spPr>
          <a:xfrm>
            <a:off x="559220" y="1450949"/>
            <a:ext cx="9803980" cy="5102251"/>
          </a:xfrm>
        </p:spPr>
        <p:txBody>
          <a:bodyPr>
            <a:normAutofit/>
          </a:bodyPr>
          <a:lstStyle/>
          <a:p>
            <a:pPr>
              <a:lnSpc>
                <a:spcPct val="80000"/>
              </a:lnSpc>
              <a:buFont typeface="Wingdings" pitchFamily="2" charset="2"/>
              <a:buNone/>
            </a:pPr>
            <a:r>
              <a:rPr lang="en-US" sz="2400" dirty="0"/>
              <a:t>      Now, therefore, I, Franklin D. Roosevelt, President of the United States of America, acting under and by virtue of the authority conferred in me by the said joint resolution of Congress, do hereby declare and proclaim that </a:t>
            </a:r>
          </a:p>
          <a:p>
            <a:pPr>
              <a:lnSpc>
                <a:spcPct val="80000"/>
              </a:lnSpc>
              <a:buFont typeface="Wingdings" pitchFamily="2" charset="2"/>
              <a:buNone/>
            </a:pPr>
            <a:r>
              <a:rPr lang="en-US" sz="2400" dirty="0"/>
              <a:t>I have found that the prohibition of the sale of arms and munitions of war in the United States to those countries now engaged in armed conflict in the Chaco may contribute to the reestablishment of peace between those countries, and that </a:t>
            </a:r>
          </a:p>
          <a:p>
            <a:pPr>
              <a:lnSpc>
                <a:spcPct val="80000"/>
              </a:lnSpc>
              <a:buFont typeface="Wingdings" pitchFamily="2" charset="2"/>
              <a:buNone/>
            </a:pPr>
            <a:r>
              <a:rPr lang="en-US" sz="2400" dirty="0"/>
              <a:t>I have consulted with the governments of other American Republics and have been assured of the cooperation of such governments as I have deemed necessary as contemplated by the said joint resolution; and </a:t>
            </a:r>
          </a:p>
          <a:p>
            <a:pPr>
              <a:lnSpc>
                <a:spcPct val="80000"/>
              </a:lnSpc>
              <a:buFont typeface="Wingdings" pitchFamily="2" charset="2"/>
              <a:buNone/>
            </a:pPr>
            <a:r>
              <a:rPr lang="en-US" sz="2400" dirty="0"/>
              <a:t>I do hereby admonish all citizens of the United States and every person to abstain from every violation of the provisions of the Joint Resolution above set forth, hereby made applicable to Bolivia and Paraguay, and </a:t>
            </a:r>
          </a:p>
          <a:p>
            <a:pPr>
              <a:lnSpc>
                <a:spcPct val="80000"/>
              </a:lnSpc>
              <a:buFont typeface="Wingdings" pitchFamily="2" charset="2"/>
              <a:buNone/>
            </a:pPr>
            <a:r>
              <a:rPr lang="en-US" sz="2400" dirty="0"/>
              <a:t>I do hereby warn them that all violations of such provisions will be rigorously prosecuted.</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2CDD956-F0C9-4F59-B1BA-105CAE52684A}"/>
                  </a:ext>
                </a:extLst>
              </p14:cNvPr>
              <p14:cNvContentPartPr/>
              <p14:nvPr/>
            </p14:nvContentPartPr>
            <p14:xfrm>
              <a:off x="834840" y="5333760"/>
              <a:ext cx="9307080" cy="470160"/>
            </p14:xfrm>
          </p:contentPart>
        </mc:Choice>
        <mc:Fallback xmlns="">
          <p:pic>
            <p:nvPicPr>
              <p:cNvPr id="2" name="Ink 1">
                <a:extLst>
                  <a:ext uri="{FF2B5EF4-FFF2-40B4-BE49-F238E27FC236}">
                    <a16:creationId xmlns:a16="http://schemas.microsoft.com/office/drawing/2014/main" id="{02CDD956-F0C9-4F59-B1BA-105CAE52684A}"/>
                  </a:ext>
                </a:extLst>
              </p:cNvPr>
              <p:cNvPicPr/>
              <p:nvPr/>
            </p:nvPicPr>
            <p:blipFill>
              <a:blip r:embed="rId3"/>
              <a:stretch>
                <a:fillRect/>
              </a:stretch>
            </p:blipFill>
            <p:spPr>
              <a:xfrm>
                <a:off x="825480" y="5324400"/>
                <a:ext cx="9325800" cy="48888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8244-4965-41D0-96B1-E3D486933D35}"/>
              </a:ext>
            </a:extLst>
          </p:cNvPr>
          <p:cNvSpPr>
            <a:spLocks noGrp="1"/>
          </p:cNvSpPr>
          <p:nvPr>
            <p:ph type="title"/>
          </p:nvPr>
        </p:nvSpPr>
        <p:spPr/>
        <p:txBody>
          <a:bodyPr/>
          <a:lstStyle/>
          <a:p>
            <a:pPr lvl="0"/>
            <a:r>
              <a:rPr lang="en-US" dirty="0"/>
              <a:t>The Court’s Question</a:t>
            </a:r>
          </a:p>
        </p:txBody>
      </p:sp>
      <p:sp>
        <p:nvSpPr>
          <p:cNvPr id="3" name="Content Placeholder 2">
            <a:extLst>
              <a:ext uri="{FF2B5EF4-FFF2-40B4-BE49-F238E27FC236}">
                <a16:creationId xmlns:a16="http://schemas.microsoft.com/office/drawing/2014/main" id="{EFDB23D5-4803-4407-B3B7-9AF7AE54EB25}"/>
              </a:ext>
            </a:extLst>
          </p:cNvPr>
          <p:cNvSpPr>
            <a:spLocks noGrp="1"/>
          </p:cNvSpPr>
          <p:nvPr>
            <p:ph idx="1"/>
          </p:nvPr>
        </p:nvSpPr>
        <p:spPr/>
        <p:txBody>
          <a:bodyPr/>
          <a:lstStyle/>
          <a:p>
            <a:pPr lvl="0"/>
            <a:r>
              <a:rPr lang="en-US" dirty="0"/>
              <a:t>“In other words, </a:t>
            </a:r>
            <a:r>
              <a:rPr lang="en-US" dirty="0">
                <a:highlight>
                  <a:srgbClr val="FFFF00"/>
                </a:highlight>
              </a:rPr>
              <a:t>assuming (but not deciding) </a:t>
            </a:r>
            <a:r>
              <a:rPr lang="en-US" dirty="0"/>
              <a:t>that the challenged delegation, if it were confined to internal affairs, would be invalid, may it nevertheless be sustained on the ground that its exclusive aim is to afford a remedy for a hurtful condition within foreign territory?”</a:t>
            </a:r>
          </a:p>
          <a:p>
            <a:pPr lvl="0"/>
            <a:endParaRPr lang="en-US" dirty="0"/>
          </a:p>
          <a:p>
            <a:pPr lvl="0"/>
            <a:r>
              <a:rPr lang="en-US" dirty="0"/>
              <a:t>The Court then looks for the basis of this power – if it is already the President’s power, then Congress cannot delegate it to him, and the court does have to answer whether foreign affairs are subject to the nondelegation doctrine.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71AA80D-AF6E-45C7-B8CD-1C6452F5DEE5}"/>
                  </a:ext>
                </a:extLst>
              </p14:cNvPr>
              <p14:cNvContentPartPr/>
              <p14:nvPr/>
            </p14:nvContentPartPr>
            <p14:xfrm>
              <a:off x="3318840" y="1575360"/>
              <a:ext cx="4692600" cy="785880"/>
            </p14:xfrm>
          </p:contentPart>
        </mc:Choice>
        <mc:Fallback xmlns="">
          <p:pic>
            <p:nvPicPr>
              <p:cNvPr id="4" name="Ink 3">
                <a:extLst>
                  <a:ext uri="{FF2B5EF4-FFF2-40B4-BE49-F238E27FC236}">
                    <a16:creationId xmlns:a16="http://schemas.microsoft.com/office/drawing/2014/main" id="{971AA80D-AF6E-45C7-B8CD-1C6452F5DEE5}"/>
                  </a:ext>
                </a:extLst>
              </p:cNvPr>
              <p:cNvPicPr/>
              <p:nvPr/>
            </p:nvPicPr>
            <p:blipFill>
              <a:blip r:embed="rId3"/>
              <a:stretch>
                <a:fillRect/>
              </a:stretch>
            </p:blipFill>
            <p:spPr>
              <a:xfrm>
                <a:off x="3309480" y="1566000"/>
                <a:ext cx="4711320" cy="804600"/>
              </a:xfrm>
              <a:prstGeom prst="rect">
                <a:avLst/>
              </a:prstGeom>
            </p:spPr>
          </p:pic>
        </mc:Fallback>
      </mc:AlternateContent>
    </p:spTree>
    <p:extLst>
      <p:ext uri="{BB962C8B-B14F-4D97-AF65-F5344CB8AC3E}">
        <p14:creationId xmlns:p14="http://schemas.microsoft.com/office/powerpoint/2010/main" val="152703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dirty="0"/>
              <a:t>The Senate Report of 1816</a:t>
            </a:r>
          </a:p>
        </p:txBody>
      </p:sp>
      <p:sp>
        <p:nvSpPr>
          <p:cNvPr id="214019" name="Rectangle 3"/>
          <p:cNvSpPr>
            <a:spLocks noGrp="1" noChangeArrowheads="1"/>
          </p:cNvSpPr>
          <p:nvPr>
            <p:ph type="body" idx="1"/>
          </p:nvPr>
        </p:nvSpPr>
        <p:spPr/>
        <p:txBody>
          <a:bodyPr/>
          <a:lstStyle/>
          <a:p>
            <a:pPr>
              <a:lnSpc>
                <a:spcPct val="80000"/>
              </a:lnSpc>
            </a:pPr>
            <a:r>
              <a:rPr lang="en-US" dirty="0"/>
              <a:t>"The President is the constitutional representative of the United States with regard to foreign nations. He manages our concerns with foreign nations and must necessarily be most competent to determine when, how, and upon what subjects negotiation may be urged with the greatest prospect of success. For his conduct he is responsible to the Constitution. The committee consider this responsibility the surest pledge for the faithful discharge of his duty. They think the interference of the Senate in the direction of foreign negotiations calculated to diminish that responsibility and thereby to impair the best security for the national safety.</a:t>
            </a:r>
          </a:p>
          <a:p>
            <a:pPr>
              <a:lnSpc>
                <a:spcPct val="80000"/>
              </a:lnSpc>
            </a:pPr>
            <a:r>
              <a:rPr lang="en-US" dirty="0"/>
              <a:t>Why is an 1816 report persuasive? </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ABF0297-9AF7-4DFC-86B3-BBA72ADABD0B}"/>
                  </a:ext>
                </a:extLst>
              </p14:cNvPr>
              <p14:cNvContentPartPr/>
              <p14:nvPr/>
            </p14:nvContentPartPr>
            <p14:xfrm>
              <a:off x="1114920" y="2491920"/>
              <a:ext cx="9891720" cy="465840"/>
            </p14:xfrm>
          </p:contentPart>
        </mc:Choice>
        <mc:Fallback xmlns="">
          <p:pic>
            <p:nvPicPr>
              <p:cNvPr id="2" name="Ink 1">
                <a:extLst>
                  <a:ext uri="{FF2B5EF4-FFF2-40B4-BE49-F238E27FC236}">
                    <a16:creationId xmlns:a16="http://schemas.microsoft.com/office/drawing/2014/main" id="{3ABF0297-9AF7-4DFC-86B3-BBA72ADABD0B}"/>
                  </a:ext>
                </a:extLst>
              </p:cNvPr>
              <p:cNvPicPr/>
              <p:nvPr/>
            </p:nvPicPr>
            <p:blipFill>
              <a:blip r:embed="rId3"/>
              <a:stretch>
                <a:fillRect/>
              </a:stretch>
            </p:blipFill>
            <p:spPr>
              <a:xfrm>
                <a:off x="1105560" y="2482560"/>
                <a:ext cx="9910440" cy="48456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A78C-ACC5-40D7-89B3-D7D057744339}"/>
              </a:ext>
            </a:extLst>
          </p:cNvPr>
          <p:cNvSpPr>
            <a:spLocks noGrp="1"/>
          </p:cNvSpPr>
          <p:nvPr>
            <p:ph type="title"/>
          </p:nvPr>
        </p:nvSpPr>
        <p:spPr/>
        <p:txBody>
          <a:bodyPr/>
          <a:lstStyle/>
          <a:p>
            <a:r>
              <a:rPr lang="en-US" dirty="0"/>
              <a:t>What did Marshall Say?</a:t>
            </a:r>
          </a:p>
        </p:txBody>
      </p:sp>
      <p:sp>
        <p:nvSpPr>
          <p:cNvPr id="3" name="Content Placeholder 2">
            <a:extLst>
              <a:ext uri="{FF2B5EF4-FFF2-40B4-BE49-F238E27FC236}">
                <a16:creationId xmlns:a16="http://schemas.microsoft.com/office/drawing/2014/main" id="{F2F303EB-2928-4868-8FE5-B2839832A579}"/>
              </a:ext>
            </a:extLst>
          </p:cNvPr>
          <p:cNvSpPr>
            <a:spLocks noGrp="1"/>
          </p:cNvSpPr>
          <p:nvPr>
            <p:ph idx="1"/>
          </p:nvPr>
        </p:nvSpPr>
        <p:spPr/>
        <p:txBody>
          <a:bodyPr>
            <a:normAutofit fontScale="92500"/>
          </a:bodyPr>
          <a:lstStyle/>
          <a:p>
            <a:r>
              <a:rPr lang="en-US" dirty="0"/>
              <a:t>The treaty, which is a law, enjoins the performance of a particular object. </a:t>
            </a:r>
            <a:r>
              <a:rPr lang="en-US" dirty="0">
                <a:highlight>
                  <a:srgbClr val="FFFF00"/>
                </a:highlight>
              </a:rPr>
              <a:t>The person who is to perform this object [the President] is marked out by the Constitution, since the person is named who conducts the foreign intercourse, and is to take care that the laws be faithfully executed. </a:t>
            </a:r>
            <a:r>
              <a:rPr lang="en-US" dirty="0"/>
              <a:t>The means by which it is to be performed, the force of the nation, are in the hands of this person. : : : Congress, unquestionably, may prescribe the mode, and Congress may devolve on others the whole execution of the contract; but, till this be done, it seems the duty of the Executive department to execute the contract by any means it possesses.</a:t>
            </a:r>
          </a:p>
          <a:p>
            <a:r>
              <a:rPr lang="en-US" dirty="0"/>
              <a:t>This was shortened to: </a:t>
            </a:r>
            <a:r>
              <a:rPr lang="en-US" dirty="0">
                <a:highlight>
                  <a:srgbClr val="FFFF00"/>
                </a:highlight>
              </a:rPr>
              <a:t>“The President is the sole organ of the nation in its external relations, and its sole representative with foreign nations.”</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FF4173E-2B1B-429F-A2C0-C2F0DF67EFF2}"/>
                  </a:ext>
                </a:extLst>
              </p14:cNvPr>
              <p14:cNvContentPartPr/>
              <p14:nvPr/>
            </p14:nvContentPartPr>
            <p14:xfrm>
              <a:off x="6823080" y="5029560"/>
              <a:ext cx="2035800" cy="604080"/>
            </p14:xfrm>
          </p:contentPart>
        </mc:Choice>
        <mc:Fallback xmlns="">
          <p:pic>
            <p:nvPicPr>
              <p:cNvPr id="4" name="Ink 3">
                <a:extLst>
                  <a:ext uri="{FF2B5EF4-FFF2-40B4-BE49-F238E27FC236}">
                    <a16:creationId xmlns:a16="http://schemas.microsoft.com/office/drawing/2014/main" id="{7FF4173E-2B1B-429F-A2C0-C2F0DF67EFF2}"/>
                  </a:ext>
                </a:extLst>
              </p:cNvPr>
              <p:cNvPicPr/>
              <p:nvPr/>
            </p:nvPicPr>
            <p:blipFill>
              <a:blip r:embed="rId3"/>
              <a:stretch>
                <a:fillRect/>
              </a:stretch>
            </p:blipFill>
            <p:spPr>
              <a:xfrm>
                <a:off x="6813720" y="5020200"/>
                <a:ext cx="2054520" cy="622800"/>
              </a:xfrm>
              <a:prstGeom prst="rect">
                <a:avLst/>
              </a:prstGeom>
            </p:spPr>
          </p:pic>
        </mc:Fallback>
      </mc:AlternateContent>
    </p:spTree>
    <p:extLst>
      <p:ext uri="{BB962C8B-B14F-4D97-AF65-F5344CB8AC3E}">
        <p14:creationId xmlns:p14="http://schemas.microsoft.com/office/powerpoint/2010/main" val="1431629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dirty="0"/>
              <a:t>Constitutional Allocation of Powers</a:t>
            </a:r>
          </a:p>
        </p:txBody>
      </p:sp>
      <p:sp>
        <p:nvSpPr>
          <p:cNvPr id="198659" name="Rectangle 3"/>
          <p:cNvSpPr>
            <a:spLocks noGrp="1" noChangeArrowheads="1"/>
          </p:cNvSpPr>
          <p:nvPr>
            <p:ph type="body" idx="1"/>
          </p:nvPr>
        </p:nvSpPr>
        <p:spPr/>
        <p:txBody>
          <a:bodyPr/>
          <a:lstStyle/>
          <a:p>
            <a:r>
              <a:rPr lang="en-US" dirty="0"/>
              <a:t>In this court's analysis, who held the domestic powers under the Articles of Confederation (between the Declaration of Independence and the signing of the Constitution)?</a:t>
            </a:r>
          </a:p>
          <a:p>
            <a:r>
              <a:rPr lang="en-US" dirty="0"/>
              <a:t>The court finds that the foreign powers where held jointly during this period.</a:t>
            </a:r>
          </a:p>
          <a:p>
            <a:pPr lvl="1"/>
            <a:r>
              <a:rPr lang="en-US" dirty="0">
                <a:highlight>
                  <a:srgbClr val="FFFF00"/>
                </a:highlight>
              </a:rPr>
              <a:t>Why does the court conclude this?</a:t>
            </a:r>
          </a:p>
          <a:p>
            <a:pPr lvl="1"/>
            <a:r>
              <a:rPr lang="en-US" dirty="0"/>
              <a:t>Is this based on a jurisprudential analysis of the Articles of Confederation or on practical considerations of state craft?</a:t>
            </a:r>
          </a:p>
          <a:p>
            <a:r>
              <a:rPr lang="en-US" dirty="0"/>
              <a:t>What does this mean for the transfer of powers in the Constitution?</a:t>
            </a:r>
          </a:p>
          <a:p>
            <a:pPr lvl="1"/>
            <a:r>
              <a:rPr lang="en-US" dirty="0"/>
              <a:t>Could the states have chosen to retain the foreign powers under this analysis?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a:t>The Nature of Foreign and Domestic Powers</a:t>
            </a:r>
          </a:p>
        </p:txBody>
      </p:sp>
      <p:sp>
        <p:nvSpPr>
          <p:cNvPr id="217091" name="Rectangle 3"/>
          <p:cNvSpPr>
            <a:spLocks noGrp="1" noChangeArrowheads="1"/>
          </p:cNvSpPr>
          <p:nvPr>
            <p:ph type="body" idx="1"/>
          </p:nvPr>
        </p:nvSpPr>
        <p:spPr/>
        <p:txBody>
          <a:bodyPr/>
          <a:lstStyle/>
          <a:p>
            <a:pPr>
              <a:lnSpc>
                <a:spcPct val="90000"/>
              </a:lnSpc>
            </a:pPr>
            <a:r>
              <a:rPr lang="en-US" dirty="0"/>
              <a:t>The Court presumes that there is a fundamental difference in the types of powers the president needs for foreign and domestic powers</a:t>
            </a:r>
          </a:p>
          <a:p>
            <a:pPr lvl="1">
              <a:lnSpc>
                <a:spcPct val="90000"/>
              </a:lnSpc>
            </a:pPr>
            <a:r>
              <a:rPr lang="en-US" sz="2800" dirty="0"/>
              <a:t>Clearly military actions and threats are different</a:t>
            </a:r>
          </a:p>
          <a:p>
            <a:pPr lvl="1">
              <a:lnSpc>
                <a:spcPct val="90000"/>
              </a:lnSpc>
            </a:pPr>
            <a:r>
              <a:rPr lang="en-US" sz="2800" dirty="0"/>
              <a:t>What about trade and commercial issues?</a:t>
            </a:r>
          </a:p>
          <a:p>
            <a:pPr lvl="1">
              <a:lnSpc>
                <a:spcPct val="90000"/>
              </a:lnSpc>
            </a:pPr>
            <a:r>
              <a:rPr lang="en-US" sz="2800" dirty="0"/>
              <a:t>What about immigration and other human rights issues?</a:t>
            </a:r>
          </a:p>
          <a:p>
            <a:pPr>
              <a:lnSpc>
                <a:spcPct val="90000"/>
              </a:lnSpc>
            </a:pPr>
            <a:r>
              <a:rPr lang="en-US" dirty="0"/>
              <a:t>Are domestic problems really just domestic, or do most have international implications?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1A9D-226B-4A04-ACF1-88A788D0E44E}"/>
              </a:ext>
            </a:extLst>
          </p:cNvPr>
          <p:cNvSpPr>
            <a:spLocks noGrp="1"/>
          </p:cNvSpPr>
          <p:nvPr>
            <p:ph type="title"/>
          </p:nvPr>
        </p:nvSpPr>
        <p:spPr/>
        <p:txBody>
          <a:bodyPr/>
          <a:lstStyle/>
          <a:p>
            <a:r>
              <a:rPr lang="en-US" dirty="0"/>
              <a:t>Going First</a:t>
            </a:r>
          </a:p>
        </p:txBody>
      </p:sp>
      <p:sp>
        <p:nvSpPr>
          <p:cNvPr id="3" name="Content Placeholder 2">
            <a:extLst>
              <a:ext uri="{FF2B5EF4-FFF2-40B4-BE49-F238E27FC236}">
                <a16:creationId xmlns:a16="http://schemas.microsoft.com/office/drawing/2014/main" id="{ABB47BF5-2E5C-408A-AA81-D5487DB11321}"/>
              </a:ext>
            </a:extLst>
          </p:cNvPr>
          <p:cNvSpPr>
            <a:spLocks noGrp="1"/>
          </p:cNvSpPr>
          <p:nvPr>
            <p:ph idx="1"/>
          </p:nvPr>
        </p:nvSpPr>
        <p:spPr/>
        <p:txBody>
          <a:bodyPr>
            <a:normAutofit/>
          </a:bodyPr>
          <a:lstStyle/>
          <a:p>
            <a:r>
              <a:rPr lang="en-US" dirty="0"/>
              <a:t>Article II grants few specific powers to the president, but the Court has been willing to find intrinsic national security powers.</a:t>
            </a:r>
          </a:p>
          <a:p>
            <a:r>
              <a:rPr lang="en-US" dirty="0"/>
              <a:t>The Court has also been willing to find that long and accepted use of executive power strengthens the argument that it is intrinsic.</a:t>
            </a:r>
          </a:p>
          <a:p>
            <a:r>
              <a:rPr lang="en-US" dirty="0"/>
              <a:t>This creates the idea that the President can take power by acting ahead of Congress.</a:t>
            </a:r>
          </a:p>
          <a:p>
            <a:r>
              <a:rPr lang="en-US" dirty="0"/>
              <a:t>We will discuss in the later chapter on Congressional power the problem of how Congress can take back powers the President has claimed by going first.</a:t>
            </a:r>
          </a:p>
          <a:p>
            <a:endParaRPr lang="en-US" dirty="0"/>
          </a:p>
        </p:txBody>
      </p:sp>
    </p:spTree>
    <p:extLst>
      <p:ext uri="{BB962C8B-B14F-4D97-AF65-F5344CB8AC3E}">
        <p14:creationId xmlns:p14="http://schemas.microsoft.com/office/powerpoint/2010/main" val="4040259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B242-A009-4C57-B888-AE7280E9D3B5}"/>
              </a:ext>
            </a:extLst>
          </p:cNvPr>
          <p:cNvSpPr>
            <a:spLocks noGrp="1"/>
          </p:cNvSpPr>
          <p:nvPr>
            <p:ph type="ctrTitle"/>
          </p:nvPr>
        </p:nvSpPr>
        <p:spPr/>
        <p:txBody>
          <a:bodyPr/>
          <a:lstStyle/>
          <a:p>
            <a:r>
              <a:rPr lang="en-US" dirty="0"/>
              <a:t>Iranian Hostage Crisis – Dames &amp; Moore</a:t>
            </a:r>
          </a:p>
        </p:txBody>
      </p:sp>
      <p:sp>
        <p:nvSpPr>
          <p:cNvPr id="4" name="Subtitle 3">
            <a:extLst>
              <a:ext uri="{FF2B5EF4-FFF2-40B4-BE49-F238E27FC236}">
                <a16:creationId xmlns:a16="http://schemas.microsoft.com/office/drawing/2014/main" id="{2F887306-3983-45FD-98E1-9D7617D0A248}"/>
              </a:ext>
            </a:extLst>
          </p:cNvPr>
          <p:cNvSpPr>
            <a:spLocks noGrp="1"/>
          </p:cNvSpPr>
          <p:nvPr>
            <p:ph type="subTitle" idx="1"/>
          </p:nvPr>
        </p:nvSpPr>
        <p:spPr/>
        <p:txBody>
          <a:bodyPr/>
          <a:lstStyle/>
          <a:p>
            <a:r>
              <a:rPr lang="en-US" dirty="0"/>
              <a:t>Is the President “going first”, or using statutory authority?</a:t>
            </a:r>
            <a:br>
              <a:rPr lang="en-US" dirty="0"/>
            </a:br>
            <a:r>
              <a:rPr lang="en-US" dirty="0"/>
              <a:t>Does it matter, if the court finds the action is within the President’s constitutional powers?</a:t>
            </a:r>
          </a:p>
        </p:txBody>
      </p:sp>
    </p:spTree>
    <p:extLst>
      <p:ext uri="{BB962C8B-B14F-4D97-AF65-F5344CB8AC3E}">
        <p14:creationId xmlns:p14="http://schemas.microsoft.com/office/powerpoint/2010/main" val="1196163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6E1C-C90E-4FC0-9437-86CCE0F1C20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14889EB-3C30-430B-A497-56D2489A2530}"/>
              </a:ext>
            </a:extLst>
          </p:cNvPr>
          <p:cNvPicPr>
            <a:picLocks noGrp="1" noChangeAspect="1"/>
          </p:cNvPicPr>
          <p:nvPr>
            <p:ph idx="1"/>
          </p:nvPr>
        </p:nvPicPr>
        <p:blipFill>
          <a:blip r:embed="rId2"/>
          <a:stretch>
            <a:fillRect/>
          </a:stretch>
        </p:blipFill>
        <p:spPr>
          <a:xfrm>
            <a:off x="32626" y="45446"/>
            <a:ext cx="12159374" cy="6812553"/>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299657C-4493-4FE5-AE12-27E08C741F44}"/>
                  </a:ext>
                </a:extLst>
              </p14:cNvPr>
              <p14:cNvContentPartPr/>
              <p14:nvPr/>
            </p14:nvContentPartPr>
            <p14:xfrm>
              <a:off x="710640" y="801360"/>
              <a:ext cx="10861560" cy="5943600"/>
            </p14:xfrm>
          </p:contentPart>
        </mc:Choice>
        <mc:Fallback xmlns="">
          <p:pic>
            <p:nvPicPr>
              <p:cNvPr id="6" name="Ink 5">
                <a:extLst>
                  <a:ext uri="{FF2B5EF4-FFF2-40B4-BE49-F238E27FC236}">
                    <a16:creationId xmlns:a16="http://schemas.microsoft.com/office/drawing/2014/main" id="{4299657C-4493-4FE5-AE12-27E08C741F44}"/>
                  </a:ext>
                </a:extLst>
              </p:cNvPr>
              <p:cNvPicPr/>
              <p:nvPr/>
            </p:nvPicPr>
            <p:blipFill>
              <a:blip r:embed="rId4"/>
              <a:stretch>
                <a:fillRect/>
              </a:stretch>
            </p:blipFill>
            <p:spPr>
              <a:xfrm>
                <a:off x="701280" y="792000"/>
                <a:ext cx="10880280" cy="5962320"/>
              </a:xfrm>
              <a:prstGeom prst="rect">
                <a:avLst/>
              </a:prstGeom>
            </p:spPr>
          </p:pic>
        </mc:Fallback>
      </mc:AlternateContent>
    </p:spTree>
    <p:extLst>
      <p:ext uri="{BB962C8B-B14F-4D97-AF65-F5344CB8AC3E}">
        <p14:creationId xmlns:p14="http://schemas.microsoft.com/office/powerpoint/2010/main" val="151162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5DF4-3A16-41C9-A57E-132E222E6A61}"/>
              </a:ext>
            </a:extLst>
          </p:cNvPr>
          <p:cNvSpPr>
            <a:spLocks noGrp="1"/>
          </p:cNvSpPr>
          <p:nvPr>
            <p:ph type="title"/>
          </p:nvPr>
        </p:nvSpPr>
        <p:spPr/>
        <p:txBody>
          <a:bodyPr/>
          <a:lstStyle/>
          <a:p>
            <a:r>
              <a:rPr lang="en-US" dirty="0"/>
              <a:t>The Origin of Foreign Affairs Powers</a:t>
            </a:r>
          </a:p>
        </p:txBody>
      </p:sp>
      <p:sp>
        <p:nvSpPr>
          <p:cNvPr id="3" name="Content Placeholder 2">
            <a:extLst>
              <a:ext uri="{FF2B5EF4-FFF2-40B4-BE49-F238E27FC236}">
                <a16:creationId xmlns:a16="http://schemas.microsoft.com/office/drawing/2014/main" id="{954EFBF6-8176-4ACE-BE0D-2D10A5BAF3AD}"/>
              </a:ext>
            </a:extLst>
          </p:cNvPr>
          <p:cNvSpPr>
            <a:spLocks noGrp="1"/>
          </p:cNvSpPr>
          <p:nvPr>
            <p:ph idx="1"/>
          </p:nvPr>
        </p:nvSpPr>
        <p:spPr/>
        <p:txBody>
          <a:bodyPr/>
          <a:lstStyle/>
          <a:p>
            <a:r>
              <a:rPr lang="en-US" dirty="0"/>
              <a:t>(From </a:t>
            </a:r>
            <a:r>
              <a:rPr lang="en-US" i="1" dirty="0"/>
              <a:t>Curtis Wright</a:t>
            </a:r>
            <a:r>
              <a:rPr lang="en-US" dirty="0"/>
              <a:t>)</a:t>
            </a:r>
          </a:p>
          <a:p>
            <a:r>
              <a:rPr lang="en-US" dirty="0"/>
              <a:t>Colonial Period</a:t>
            </a:r>
          </a:p>
          <a:p>
            <a:pPr lvl="1"/>
            <a:r>
              <a:rPr lang="en-US" dirty="0"/>
              <a:t>Foreign Powers rested with England</a:t>
            </a:r>
          </a:p>
          <a:p>
            <a:pPr lvl="1"/>
            <a:r>
              <a:rPr lang="en-US" dirty="0"/>
              <a:t>Colonies controlled domestic governance to a great extent</a:t>
            </a:r>
          </a:p>
          <a:p>
            <a:r>
              <a:rPr lang="en-US" dirty="0"/>
              <a:t>At the moment of Independence</a:t>
            </a:r>
          </a:p>
          <a:p>
            <a:pPr lvl="1"/>
            <a:r>
              <a:rPr lang="en-US" dirty="0"/>
              <a:t>All powers held by the states as independent sovereigns</a:t>
            </a:r>
          </a:p>
          <a:p>
            <a:r>
              <a:rPr lang="en-US" dirty="0"/>
              <a:t>Articles of Confederate</a:t>
            </a:r>
          </a:p>
          <a:p>
            <a:pPr lvl="1"/>
            <a:r>
              <a:rPr lang="en-US" dirty="0"/>
              <a:t>States individually held domestic powers</a:t>
            </a:r>
          </a:p>
          <a:p>
            <a:pPr lvl="1"/>
            <a:r>
              <a:rPr lang="en-US" dirty="0"/>
              <a:t>Foreign Powers were held jointly through the Confederation</a:t>
            </a:r>
          </a:p>
        </p:txBody>
      </p:sp>
    </p:spTree>
    <p:extLst>
      <p:ext uri="{BB962C8B-B14F-4D97-AF65-F5344CB8AC3E}">
        <p14:creationId xmlns:p14="http://schemas.microsoft.com/office/powerpoint/2010/main" val="2267326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4E8F-7162-4659-ADD7-2DCFA1ED4B82}"/>
              </a:ext>
            </a:extLst>
          </p:cNvPr>
          <p:cNvSpPr>
            <a:spLocks noGrp="1"/>
          </p:cNvSpPr>
          <p:nvPr>
            <p:ph type="title"/>
          </p:nvPr>
        </p:nvSpPr>
        <p:spPr>
          <a:xfrm>
            <a:off x="838200" y="365125"/>
            <a:ext cx="10515600" cy="835025"/>
          </a:xfrm>
        </p:spPr>
        <p:txBody>
          <a:bodyPr/>
          <a:lstStyle/>
          <a:p>
            <a:r>
              <a:rPr lang="en-US" dirty="0"/>
              <a:t>Background</a:t>
            </a:r>
          </a:p>
        </p:txBody>
      </p:sp>
      <p:sp>
        <p:nvSpPr>
          <p:cNvPr id="3" name="Content Placeholder 2">
            <a:extLst>
              <a:ext uri="{FF2B5EF4-FFF2-40B4-BE49-F238E27FC236}">
                <a16:creationId xmlns:a16="http://schemas.microsoft.com/office/drawing/2014/main" id="{F65FDEB3-07A4-4F50-899E-BEAD6C55FEB0}"/>
              </a:ext>
            </a:extLst>
          </p:cNvPr>
          <p:cNvSpPr>
            <a:spLocks noGrp="1"/>
          </p:cNvSpPr>
          <p:nvPr>
            <p:ph idx="1"/>
          </p:nvPr>
        </p:nvSpPr>
        <p:spPr>
          <a:xfrm>
            <a:off x="838200" y="1134836"/>
            <a:ext cx="10515600" cy="5042127"/>
          </a:xfrm>
        </p:spPr>
        <p:txBody>
          <a:bodyPr>
            <a:normAutofit fontScale="77500" lnSpcReduction="20000"/>
          </a:bodyPr>
          <a:lstStyle/>
          <a:p>
            <a:r>
              <a:rPr lang="en-US" dirty="0"/>
              <a:t>1953 – CIA helps engineer coup that overthrows the Premier of Iran and installs the pro-west and pro-oil company Shah.</a:t>
            </a:r>
          </a:p>
          <a:p>
            <a:r>
              <a:rPr lang="en-US" dirty="0"/>
              <a:t>In the late 1970s, the resistance (mostly religious leaders) use high tech (Sony Walkman tape players) to trigger a popular rebellion and displace the Shah.</a:t>
            </a:r>
          </a:p>
          <a:p>
            <a:r>
              <a:rPr lang="en-US" dirty="0"/>
              <a:t>In 1979, President Carter, against the advice of foreign policy experts, allows the Shah to enter the US for medical treatment.</a:t>
            </a:r>
          </a:p>
          <a:p>
            <a:r>
              <a:rPr lang="en-US" dirty="0"/>
              <a:t>Iranian “students” then took 52 American diplomatic personnel hostage after seizing the U.S. embassy in Tehran. (The dramatic escape of a few with the help of the Canadian Embassy and a CIA agent is recounted in the movie Argo.) </a:t>
            </a:r>
          </a:p>
          <a:p>
            <a:r>
              <a:rPr lang="en-US" dirty="0"/>
              <a:t>This destroys Carter’s ability to fight for reelection and assures the Reagan presidency. </a:t>
            </a:r>
          </a:p>
          <a:p>
            <a:r>
              <a:rPr lang="en-US" dirty="0"/>
              <a:t>The hostages are not released until Reagan is sworn in.</a:t>
            </a:r>
          </a:p>
          <a:p>
            <a:r>
              <a:rPr lang="en-US" dirty="0"/>
              <a:t>This fueled speculation that Reagan operatives persuaded the Iranians to not make a deal until after the election. </a:t>
            </a:r>
          </a:p>
          <a:p>
            <a:r>
              <a:rPr lang="en-US" dirty="0"/>
              <a:t>The counter speculation is that they were released because the Iranians were afraid of Reagan.</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B183C8C-B20F-4673-AF87-E07F8B2F0D5B}"/>
                  </a:ext>
                </a:extLst>
              </p14:cNvPr>
              <p14:cNvContentPartPr/>
              <p14:nvPr/>
            </p14:nvContentPartPr>
            <p14:xfrm>
              <a:off x="1105200" y="1340640"/>
              <a:ext cx="4733280" cy="377640"/>
            </p14:xfrm>
          </p:contentPart>
        </mc:Choice>
        <mc:Fallback xmlns="">
          <p:pic>
            <p:nvPicPr>
              <p:cNvPr id="4" name="Ink 3">
                <a:extLst>
                  <a:ext uri="{FF2B5EF4-FFF2-40B4-BE49-F238E27FC236}">
                    <a16:creationId xmlns:a16="http://schemas.microsoft.com/office/drawing/2014/main" id="{4B183C8C-B20F-4673-AF87-E07F8B2F0D5B}"/>
                  </a:ext>
                </a:extLst>
              </p:cNvPr>
              <p:cNvPicPr/>
              <p:nvPr/>
            </p:nvPicPr>
            <p:blipFill>
              <a:blip r:embed="rId3"/>
              <a:stretch>
                <a:fillRect/>
              </a:stretch>
            </p:blipFill>
            <p:spPr>
              <a:xfrm>
                <a:off x="1095840" y="1331280"/>
                <a:ext cx="4752000" cy="396360"/>
              </a:xfrm>
              <a:prstGeom prst="rect">
                <a:avLst/>
              </a:prstGeom>
            </p:spPr>
          </p:pic>
        </mc:Fallback>
      </mc:AlternateContent>
    </p:spTree>
    <p:extLst>
      <p:ext uri="{BB962C8B-B14F-4D97-AF65-F5344CB8AC3E}">
        <p14:creationId xmlns:p14="http://schemas.microsoft.com/office/powerpoint/2010/main" val="3879435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6B76-3D49-4471-A32C-C96FF072B63C}"/>
              </a:ext>
            </a:extLst>
          </p:cNvPr>
          <p:cNvSpPr>
            <a:spLocks noGrp="1"/>
          </p:cNvSpPr>
          <p:nvPr>
            <p:ph type="title"/>
          </p:nvPr>
        </p:nvSpPr>
        <p:spPr/>
        <p:txBody>
          <a:bodyPr/>
          <a:lstStyle/>
          <a:p>
            <a:r>
              <a:rPr lang="en-US" dirty="0"/>
              <a:t>Legal Response</a:t>
            </a:r>
          </a:p>
        </p:txBody>
      </p:sp>
      <p:sp>
        <p:nvSpPr>
          <p:cNvPr id="3" name="Content Placeholder 2">
            <a:extLst>
              <a:ext uri="{FF2B5EF4-FFF2-40B4-BE49-F238E27FC236}">
                <a16:creationId xmlns:a16="http://schemas.microsoft.com/office/drawing/2014/main" id="{1E8E0A2A-CC07-4D5E-B438-82167998E33D}"/>
              </a:ext>
            </a:extLst>
          </p:cNvPr>
          <p:cNvSpPr>
            <a:spLocks noGrp="1"/>
          </p:cNvSpPr>
          <p:nvPr>
            <p:ph idx="1"/>
          </p:nvPr>
        </p:nvSpPr>
        <p:spPr/>
        <p:txBody>
          <a:bodyPr>
            <a:normAutofit lnSpcReduction="10000"/>
          </a:bodyPr>
          <a:lstStyle/>
          <a:p>
            <a:r>
              <a:rPr lang="en-US" dirty="0"/>
              <a:t>President Carter responded by declaring a national emergency and issuing an executive order blocking the removal or transfer of Iranian assets, and nullifying attachments of those assets in suits against Iran. More than a year later, the United States and Iran reached an agreement (the Algiers Accords) for release of the hostages in return for the termination of legal proceedings against Iran in U.S. courts, the nullification of all attachments and judgments therein, and the remission of all claims to binding international arbitration, among other provisions.</a:t>
            </a:r>
          </a:p>
          <a:p>
            <a:r>
              <a:rPr lang="en-US" dirty="0"/>
              <a:t>Iran gets its money and </a:t>
            </a:r>
            <a:r>
              <a:rPr lang="en-US" dirty="0">
                <a:highlight>
                  <a:srgbClr val="FFFF00"/>
                </a:highlight>
              </a:rPr>
              <a:t>all legal claims, including those not related to the hostage taking, are liquidated</a:t>
            </a:r>
            <a:r>
              <a:rPr lang="en-US" dirty="0"/>
              <a:t>.</a:t>
            </a:r>
          </a:p>
        </p:txBody>
      </p:sp>
    </p:spTree>
    <p:extLst>
      <p:ext uri="{BB962C8B-B14F-4D97-AF65-F5344CB8AC3E}">
        <p14:creationId xmlns:p14="http://schemas.microsoft.com/office/powerpoint/2010/main" val="2331024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D335-1EBB-4358-BF25-F29D4896474E}"/>
              </a:ext>
            </a:extLst>
          </p:cNvPr>
          <p:cNvSpPr>
            <a:spLocks noGrp="1"/>
          </p:cNvSpPr>
          <p:nvPr>
            <p:ph type="title"/>
          </p:nvPr>
        </p:nvSpPr>
        <p:spPr/>
        <p:txBody>
          <a:bodyPr/>
          <a:lstStyle/>
          <a:p>
            <a:r>
              <a:rPr lang="en-US" dirty="0"/>
              <a:t>Dames &amp; Moore v. Regan, 453 US 654 (1981) </a:t>
            </a:r>
          </a:p>
        </p:txBody>
      </p:sp>
      <p:sp>
        <p:nvSpPr>
          <p:cNvPr id="3" name="Content Placeholder 2">
            <a:extLst>
              <a:ext uri="{FF2B5EF4-FFF2-40B4-BE49-F238E27FC236}">
                <a16:creationId xmlns:a16="http://schemas.microsoft.com/office/drawing/2014/main" id="{1343620B-AC16-482A-8261-757E3E3A9B20}"/>
              </a:ext>
            </a:extLst>
          </p:cNvPr>
          <p:cNvSpPr>
            <a:spLocks noGrp="1"/>
          </p:cNvSpPr>
          <p:nvPr>
            <p:ph idx="1"/>
          </p:nvPr>
        </p:nvSpPr>
        <p:spPr/>
        <p:txBody>
          <a:bodyPr/>
          <a:lstStyle/>
          <a:p>
            <a:r>
              <a:rPr lang="en-US" dirty="0"/>
              <a:t>Plaintiff had a claim based on a contract dispute.</a:t>
            </a:r>
          </a:p>
          <a:p>
            <a:pPr lvl="1"/>
            <a:r>
              <a:rPr lang="en-US" dirty="0"/>
              <a:t>It contests the claims liquidation part of the hostage accords, arguing that it exceeds the president’s powers.</a:t>
            </a:r>
          </a:p>
          <a:p>
            <a:r>
              <a:rPr lang="en-US" dirty="0"/>
              <a:t>What is the policy argument for a presidential power to liquidate claims?</a:t>
            </a:r>
          </a:p>
          <a:p>
            <a:pPr lvl="1"/>
            <a:r>
              <a:rPr lang="en-US" dirty="0"/>
              <a:t>How can private claims interfere with foreign policy?</a:t>
            </a:r>
          </a:p>
          <a:p>
            <a:pPr lvl="1"/>
            <a:r>
              <a:rPr lang="en-US" dirty="0"/>
              <a:t>What would be the impact in this case?</a:t>
            </a:r>
          </a:p>
          <a:p>
            <a:pPr lvl="1"/>
            <a:r>
              <a:rPr lang="en-US" dirty="0"/>
              <a:t>What does plaintiff really want?</a:t>
            </a:r>
          </a:p>
        </p:txBody>
      </p:sp>
    </p:spTree>
    <p:extLst>
      <p:ext uri="{BB962C8B-B14F-4D97-AF65-F5344CB8AC3E}">
        <p14:creationId xmlns:p14="http://schemas.microsoft.com/office/powerpoint/2010/main" val="63434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40D2-D05E-40A6-A6BB-355B1AE554E5}"/>
              </a:ext>
            </a:extLst>
          </p:cNvPr>
          <p:cNvSpPr>
            <a:spLocks noGrp="1"/>
          </p:cNvSpPr>
          <p:nvPr>
            <p:ph type="ctrTitle"/>
          </p:nvPr>
        </p:nvSpPr>
        <p:spPr/>
        <p:txBody>
          <a:bodyPr/>
          <a:lstStyle/>
          <a:p>
            <a:r>
              <a:rPr lang="en-US" dirty="0"/>
              <a:t>International Emergency Economic Powers Act (IEEPA)</a:t>
            </a:r>
          </a:p>
        </p:txBody>
      </p:sp>
      <p:sp>
        <p:nvSpPr>
          <p:cNvPr id="4" name="Subtitle 3">
            <a:extLst>
              <a:ext uri="{FF2B5EF4-FFF2-40B4-BE49-F238E27FC236}">
                <a16:creationId xmlns:a16="http://schemas.microsoft.com/office/drawing/2014/main" id="{2CBC995F-A41E-45D7-86D9-5BD56A06CEF6}"/>
              </a:ext>
            </a:extLst>
          </p:cNvPr>
          <p:cNvSpPr>
            <a:spLocks noGrp="1"/>
          </p:cNvSpPr>
          <p:nvPr>
            <p:ph type="subTitle" idx="1"/>
          </p:nvPr>
        </p:nvSpPr>
        <p:spPr/>
        <p:txBody>
          <a:bodyPr/>
          <a:lstStyle/>
          <a:p>
            <a:r>
              <a:rPr lang="en-US" dirty="0"/>
              <a:t>(The Trump administration tried to use this to shutdown </a:t>
            </a:r>
            <a:r>
              <a:rPr lang="en-US" dirty="0" err="1"/>
              <a:t>TicToc</a:t>
            </a:r>
            <a:r>
              <a:rPr lang="en-US" dirty="0"/>
              <a:t> and WeChat.)</a:t>
            </a:r>
          </a:p>
        </p:txBody>
      </p:sp>
    </p:spTree>
    <p:extLst>
      <p:ext uri="{BB962C8B-B14F-4D97-AF65-F5344CB8AC3E}">
        <p14:creationId xmlns:p14="http://schemas.microsoft.com/office/powerpoint/2010/main" val="2430087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8B1B-09CF-4A14-9319-B45E05645F7D}"/>
              </a:ext>
            </a:extLst>
          </p:cNvPr>
          <p:cNvSpPr>
            <a:spLocks noGrp="1"/>
          </p:cNvSpPr>
          <p:nvPr>
            <p:ph type="title"/>
          </p:nvPr>
        </p:nvSpPr>
        <p:spPr/>
        <p:txBody>
          <a:bodyPr/>
          <a:lstStyle/>
          <a:p>
            <a:r>
              <a:rPr lang="en-US" dirty="0"/>
              <a:t>Triggering IEEPA</a:t>
            </a:r>
          </a:p>
        </p:txBody>
      </p:sp>
      <p:sp>
        <p:nvSpPr>
          <p:cNvPr id="3" name="Content Placeholder 2">
            <a:extLst>
              <a:ext uri="{FF2B5EF4-FFF2-40B4-BE49-F238E27FC236}">
                <a16:creationId xmlns:a16="http://schemas.microsoft.com/office/drawing/2014/main" id="{B526CC8C-BB52-468E-96C9-D5DC0B9C30D6}"/>
              </a:ext>
            </a:extLst>
          </p:cNvPr>
          <p:cNvSpPr>
            <a:spLocks noGrp="1"/>
          </p:cNvSpPr>
          <p:nvPr>
            <p:ph idx="1"/>
          </p:nvPr>
        </p:nvSpPr>
        <p:spPr/>
        <p:txBody>
          <a:bodyPr/>
          <a:lstStyle/>
          <a:p>
            <a:r>
              <a:rPr lang="en-US" dirty="0"/>
              <a:t>Title 50 U.S.C. §1701(a) (1976 ed., Supp. III) states that the President’s authority under the Act “may be exercised to </a:t>
            </a:r>
          </a:p>
          <a:p>
            <a:r>
              <a:rPr lang="en-US" dirty="0"/>
              <a:t>deal with any unusual and extraordinary threat, </a:t>
            </a:r>
          </a:p>
          <a:p>
            <a:r>
              <a:rPr lang="en-US" dirty="0"/>
              <a:t>which has its source in whole or substantial part outside the United States, </a:t>
            </a:r>
          </a:p>
          <a:p>
            <a:r>
              <a:rPr lang="en-US" dirty="0"/>
              <a:t>to the national security, foreign policy, or economy of the United States, </a:t>
            </a:r>
          </a:p>
          <a:p>
            <a:r>
              <a:rPr lang="en-US" dirty="0"/>
              <a:t>if the President declares a national emergency with respect to such threat.”</a:t>
            </a:r>
          </a:p>
        </p:txBody>
      </p:sp>
    </p:spTree>
    <p:extLst>
      <p:ext uri="{BB962C8B-B14F-4D97-AF65-F5344CB8AC3E}">
        <p14:creationId xmlns:p14="http://schemas.microsoft.com/office/powerpoint/2010/main" val="3712736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22E1-A590-44A0-85B9-BB68BE31A62E}"/>
              </a:ext>
            </a:extLst>
          </p:cNvPr>
          <p:cNvSpPr>
            <a:spLocks noGrp="1"/>
          </p:cNvSpPr>
          <p:nvPr>
            <p:ph type="title"/>
          </p:nvPr>
        </p:nvSpPr>
        <p:spPr/>
        <p:txBody>
          <a:bodyPr/>
          <a:lstStyle/>
          <a:p>
            <a:r>
              <a:rPr lang="en-US" dirty="0"/>
              <a:t>Powers under IEEPA (in 1980)</a:t>
            </a:r>
          </a:p>
        </p:txBody>
      </p:sp>
      <p:sp>
        <p:nvSpPr>
          <p:cNvPr id="3" name="Content Placeholder 2">
            <a:extLst>
              <a:ext uri="{FF2B5EF4-FFF2-40B4-BE49-F238E27FC236}">
                <a16:creationId xmlns:a16="http://schemas.microsoft.com/office/drawing/2014/main" id="{76065667-6FC2-4956-A648-FA224A52B1E7}"/>
              </a:ext>
            </a:extLst>
          </p:cNvPr>
          <p:cNvSpPr>
            <a:spLocks noGrp="1"/>
          </p:cNvSpPr>
          <p:nvPr>
            <p:ph idx="1"/>
          </p:nvPr>
        </p:nvSpPr>
        <p:spPr/>
        <p:txBody>
          <a:bodyPr/>
          <a:lstStyle/>
          <a:p>
            <a:r>
              <a:rPr lang="en-US" dirty="0"/>
              <a:t>Title 50 U.S.C. §1702(a)(1)(B) (1976 ed., Supp. III) empowers the President to investigate, regulate, direct and compel, nullify, void, prevent or prohibit, any acquisition, holding, withholding, use, transfer, withdrawal, transportation, importation or exportation of, or dealing in, or exercising any right, power, or privilege </a:t>
            </a:r>
            <a:r>
              <a:rPr lang="en-US" dirty="0">
                <a:highlight>
                  <a:srgbClr val="FFFF00"/>
                </a:highlight>
              </a:rPr>
              <a:t>with respect to, or transactions involving, any property in which any foreign country or a national thereof has any interest.</a:t>
            </a:r>
          </a:p>
        </p:txBody>
      </p:sp>
    </p:spTree>
    <p:extLst>
      <p:ext uri="{BB962C8B-B14F-4D97-AF65-F5344CB8AC3E}">
        <p14:creationId xmlns:p14="http://schemas.microsoft.com/office/powerpoint/2010/main" val="59167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0031-2CB2-432A-841F-87A23B9EAFA7}"/>
              </a:ext>
            </a:extLst>
          </p:cNvPr>
          <p:cNvSpPr>
            <a:spLocks noGrp="1"/>
          </p:cNvSpPr>
          <p:nvPr>
            <p:ph type="title"/>
          </p:nvPr>
        </p:nvSpPr>
        <p:spPr/>
        <p:txBody>
          <a:bodyPr/>
          <a:lstStyle/>
          <a:p>
            <a:r>
              <a:rPr lang="en-US" dirty="0"/>
              <a:t>The Legal Issue</a:t>
            </a:r>
          </a:p>
        </p:txBody>
      </p:sp>
      <p:sp>
        <p:nvSpPr>
          <p:cNvPr id="3" name="Content Placeholder 2">
            <a:extLst>
              <a:ext uri="{FF2B5EF4-FFF2-40B4-BE49-F238E27FC236}">
                <a16:creationId xmlns:a16="http://schemas.microsoft.com/office/drawing/2014/main" id="{274744D6-1C6D-427F-9871-3E0C99E6C751}"/>
              </a:ext>
            </a:extLst>
          </p:cNvPr>
          <p:cNvSpPr>
            <a:spLocks noGrp="1"/>
          </p:cNvSpPr>
          <p:nvPr>
            <p:ph idx="1"/>
          </p:nvPr>
        </p:nvSpPr>
        <p:spPr/>
        <p:txBody>
          <a:bodyPr>
            <a:normAutofit fontScale="92500" lnSpcReduction="10000"/>
          </a:bodyPr>
          <a:lstStyle/>
          <a:p>
            <a:r>
              <a:rPr lang="en-US" dirty="0"/>
              <a:t>The court finds that IEEPA and the Hostage Act provide a basis for preventing attachments to Iranian assets</a:t>
            </a:r>
          </a:p>
          <a:p>
            <a:r>
              <a:rPr lang="en-US" dirty="0"/>
              <a:t>The court does not see them as granting the president the right to dissolve the claims themselves, which are rights in US courts.</a:t>
            </a:r>
          </a:p>
          <a:p>
            <a:pPr lvl="1"/>
            <a:r>
              <a:rPr lang="en-US" dirty="0">
                <a:highlight>
                  <a:srgbClr val="FFFF00"/>
                </a:highlight>
              </a:rPr>
              <a:t>any property in which any foreign country or a national thereof has any interest.</a:t>
            </a:r>
          </a:p>
          <a:p>
            <a:r>
              <a:rPr lang="en-US" dirty="0"/>
              <a:t>A legal cause of action, to the extent that it is a property right, is owned by the plaintiff, not the defendant.</a:t>
            </a:r>
          </a:p>
          <a:p>
            <a:pPr lvl="1"/>
            <a:r>
              <a:rPr lang="en-US" dirty="0"/>
              <a:t>Even if a cause of action is a property right, it is not a taking for the legislature to abolish the cause of action, absent a Constitutional basis for the action.</a:t>
            </a:r>
          </a:p>
          <a:p>
            <a:r>
              <a:rPr lang="en-US" dirty="0"/>
              <a:t>If IEEPA does not give the president the right to abolish these claims, is there other statutory authority?</a:t>
            </a:r>
          </a:p>
        </p:txBody>
      </p:sp>
    </p:spTree>
    <p:extLst>
      <p:ext uri="{BB962C8B-B14F-4D97-AF65-F5344CB8AC3E}">
        <p14:creationId xmlns:p14="http://schemas.microsoft.com/office/powerpoint/2010/main" val="823185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C5BB-6221-4F2F-AEE5-EACA5BBB161B}"/>
              </a:ext>
            </a:extLst>
          </p:cNvPr>
          <p:cNvSpPr>
            <a:spLocks noGrp="1"/>
          </p:cNvSpPr>
          <p:nvPr>
            <p:ph type="title"/>
          </p:nvPr>
        </p:nvSpPr>
        <p:spPr/>
        <p:txBody>
          <a:bodyPr/>
          <a:lstStyle/>
          <a:p>
            <a:r>
              <a:rPr lang="en-US" dirty="0"/>
              <a:t>Has Congress Approved These Type of Agreements?</a:t>
            </a:r>
          </a:p>
        </p:txBody>
      </p:sp>
      <p:sp>
        <p:nvSpPr>
          <p:cNvPr id="3" name="Content Placeholder 2">
            <a:extLst>
              <a:ext uri="{FF2B5EF4-FFF2-40B4-BE49-F238E27FC236}">
                <a16:creationId xmlns:a16="http://schemas.microsoft.com/office/drawing/2014/main" id="{B4E6289C-9CFB-48DB-963D-B7079F565B5F}"/>
              </a:ext>
            </a:extLst>
          </p:cNvPr>
          <p:cNvSpPr>
            <a:spLocks noGrp="1"/>
          </p:cNvSpPr>
          <p:nvPr>
            <p:ph idx="1"/>
          </p:nvPr>
        </p:nvSpPr>
        <p:spPr/>
        <p:txBody>
          <a:bodyPr>
            <a:normAutofit fontScale="85000" lnSpcReduction="20000"/>
          </a:bodyPr>
          <a:lstStyle/>
          <a:p>
            <a:r>
              <a:rPr lang="en-US" dirty="0"/>
              <a:t>International Claims Settlement Act of 1949, 22 U.S.C. §1621 et seq. (1976 ed. and Supp. IV). </a:t>
            </a:r>
          </a:p>
          <a:p>
            <a:r>
              <a:rPr lang="en-US" dirty="0"/>
              <a:t>The Act had two purposes: (1) to allocate to United States nationals funds received in the course of an executive claims settlement with Yugoslavia, and (2) to provide a procedure whereby funds resulting from future settlements could be distributed. </a:t>
            </a:r>
          </a:p>
          <a:p>
            <a:r>
              <a:rPr lang="en-US" dirty="0"/>
              <a:t>To achieve these ends Congress created the International Claims Commission, now the Foreign Claims Settlement Commission, and gave it jurisdiction to make final and binding decisions with respect to claims by United States nationals against settlement funds. </a:t>
            </a:r>
          </a:p>
          <a:p>
            <a:r>
              <a:rPr lang="en-US" dirty="0"/>
              <a:t>By creating a procedure to implement future settlement agreements, Congress placed its stamp of approval on such agreements. Indeed, the legislative history of the Act observed that the United States was seeking settlements with countries other than Yugoslavia and that the bill contemplated settlements of a similar nature in the future.</a:t>
            </a:r>
          </a:p>
        </p:txBody>
      </p:sp>
    </p:spTree>
    <p:extLst>
      <p:ext uri="{BB962C8B-B14F-4D97-AF65-F5344CB8AC3E}">
        <p14:creationId xmlns:p14="http://schemas.microsoft.com/office/powerpoint/2010/main" val="1918856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CC5E-0545-4C1F-B05E-4225A4B9E746}"/>
              </a:ext>
            </a:extLst>
          </p:cNvPr>
          <p:cNvSpPr>
            <a:spLocks noGrp="1"/>
          </p:cNvSpPr>
          <p:nvPr>
            <p:ph type="title"/>
          </p:nvPr>
        </p:nvSpPr>
        <p:spPr/>
        <p:txBody>
          <a:bodyPr/>
          <a:lstStyle/>
          <a:p>
            <a:r>
              <a:rPr lang="en-US" dirty="0"/>
              <a:t>Previous Settlements</a:t>
            </a:r>
          </a:p>
        </p:txBody>
      </p:sp>
      <p:sp>
        <p:nvSpPr>
          <p:cNvPr id="3" name="Content Placeholder 2">
            <a:extLst>
              <a:ext uri="{FF2B5EF4-FFF2-40B4-BE49-F238E27FC236}">
                <a16:creationId xmlns:a16="http://schemas.microsoft.com/office/drawing/2014/main" id="{28AAEFBA-EF0B-410E-9004-7AC806EE9D1A}"/>
              </a:ext>
            </a:extLst>
          </p:cNvPr>
          <p:cNvSpPr>
            <a:spLocks noGrp="1"/>
          </p:cNvSpPr>
          <p:nvPr>
            <p:ph idx="1"/>
          </p:nvPr>
        </p:nvSpPr>
        <p:spPr>
          <a:xfrm>
            <a:off x="838200" y="1825625"/>
            <a:ext cx="10515600" cy="4667250"/>
          </a:xfrm>
        </p:spPr>
        <p:txBody>
          <a:bodyPr>
            <a:normAutofit fontScale="85000" lnSpcReduction="10000"/>
          </a:bodyPr>
          <a:lstStyle/>
          <a:p>
            <a:r>
              <a:rPr lang="en-US" dirty="0"/>
              <a:t>prior cases of this Court have also recognized that the President does have some measure of power to enter into executive agreements without obtaining the advice and consent of the Senate. </a:t>
            </a:r>
          </a:p>
          <a:p>
            <a:r>
              <a:rPr lang="en-US" dirty="0"/>
              <a:t>United States v. Pink, 315 U.S. 203 (1942), upheld the validity of the Litvinov Assignment, which was part of an Executive Agreement whereby the Soviet Union assigned to the United States amounts owed to it by American nationals so that outstanding claims of other American nationals could be paid. </a:t>
            </a:r>
          </a:p>
          <a:p>
            <a:r>
              <a:rPr lang="en-US" dirty="0"/>
              <a:t>The Court explained that the resolution of such claims was integrally connected with normalizing United States’ relations with a foreign state: Power to remove such obstacles to full recognition as settlement of claims of our nationals : : : certainly is a modest implied power of the President. : : :No such obstacle can be placed in the way of rehabilitation of relations between this country and another nation, unless the historic conception of the powers and responsibilities : : : is to be drastically revised. Id. at 229-230. : : :</a:t>
            </a:r>
          </a:p>
        </p:txBody>
      </p:sp>
    </p:spTree>
    <p:extLst>
      <p:ext uri="{BB962C8B-B14F-4D97-AF65-F5344CB8AC3E}">
        <p14:creationId xmlns:p14="http://schemas.microsoft.com/office/powerpoint/2010/main" val="2384924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3BA0-48D3-47BE-8C41-9A5EDC0EBE27}"/>
              </a:ext>
            </a:extLst>
          </p:cNvPr>
          <p:cNvSpPr>
            <a:spLocks noGrp="1"/>
          </p:cNvSpPr>
          <p:nvPr>
            <p:ph type="title"/>
          </p:nvPr>
        </p:nvSpPr>
        <p:spPr/>
        <p:txBody>
          <a:bodyPr/>
          <a:lstStyle/>
          <a:p>
            <a:r>
              <a:rPr lang="en-US" dirty="0"/>
              <a:t>Congressional Ratification</a:t>
            </a:r>
          </a:p>
        </p:txBody>
      </p:sp>
      <p:sp>
        <p:nvSpPr>
          <p:cNvPr id="3" name="Content Placeholder 2">
            <a:extLst>
              <a:ext uri="{FF2B5EF4-FFF2-40B4-BE49-F238E27FC236}">
                <a16:creationId xmlns:a16="http://schemas.microsoft.com/office/drawing/2014/main" id="{A641F6C5-5ACF-4F3B-931D-1854FE88B1BC}"/>
              </a:ext>
            </a:extLst>
          </p:cNvPr>
          <p:cNvSpPr>
            <a:spLocks noGrp="1"/>
          </p:cNvSpPr>
          <p:nvPr>
            <p:ph idx="1"/>
          </p:nvPr>
        </p:nvSpPr>
        <p:spPr/>
        <p:txBody>
          <a:bodyPr/>
          <a:lstStyle/>
          <a:p>
            <a:r>
              <a:rPr lang="en-US" dirty="0"/>
              <a:t>Though Congress has held hearings on the Iranian Agreement itself, Congress has not enacted legislation, or even passed a resolution, indicating its displeasure with the Agreement. Quite the contrary, the relevant Senate Committee has stated that the establishment of the Tribunal is “of vital importance to the United States.” S. Rep. No. 97-71, p. 5 (1981).13 We are thus clearly not confronted with a situation in which Congress has in some way resisted the exercise of Presidential authority.</a:t>
            </a:r>
          </a:p>
        </p:txBody>
      </p:sp>
    </p:spTree>
    <p:extLst>
      <p:ext uri="{BB962C8B-B14F-4D97-AF65-F5344CB8AC3E}">
        <p14:creationId xmlns:p14="http://schemas.microsoft.com/office/powerpoint/2010/main" val="4068348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70C0-514D-4DC3-94EC-E3B224DAD48D}"/>
              </a:ext>
            </a:extLst>
          </p:cNvPr>
          <p:cNvSpPr>
            <a:spLocks noGrp="1"/>
          </p:cNvSpPr>
          <p:nvPr>
            <p:ph type="title"/>
          </p:nvPr>
        </p:nvSpPr>
        <p:spPr/>
        <p:txBody>
          <a:bodyPr/>
          <a:lstStyle/>
          <a:p>
            <a:r>
              <a:rPr lang="en-US" dirty="0"/>
              <a:t>The Constitution</a:t>
            </a:r>
          </a:p>
        </p:txBody>
      </p:sp>
      <p:sp>
        <p:nvSpPr>
          <p:cNvPr id="3" name="Content Placeholder 2">
            <a:extLst>
              <a:ext uri="{FF2B5EF4-FFF2-40B4-BE49-F238E27FC236}">
                <a16:creationId xmlns:a16="http://schemas.microsoft.com/office/drawing/2014/main" id="{BE9B781F-3D68-40F2-84FD-95248DD5782A}"/>
              </a:ext>
            </a:extLst>
          </p:cNvPr>
          <p:cNvSpPr>
            <a:spLocks noGrp="1"/>
          </p:cNvSpPr>
          <p:nvPr>
            <p:ph idx="1"/>
          </p:nvPr>
        </p:nvSpPr>
        <p:spPr/>
        <p:txBody>
          <a:bodyPr>
            <a:normAutofit/>
          </a:bodyPr>
          <a:lstStyle/>
          <a:p>
            <a:r>
              <a:rPr lang="en-US" dirty="0"/>
              <a:t>Federal Law is preeminent over state law in areas provided for by the Constitution.</a:t>
            </a:r>
          </a:p>
          <a:p>
            <a:r>
              <a:rPr lang="en-US" dirty="0"/>
              <a:t>State domestic powers not specifically assigned to the federal government are retained by the states.</a:t>
            </a:r>
          </a:p>
          <a:p>
            <a:pPr lvl="1"/>
            <a:r>
              <a:rPr lang="en-US" dirty="0"/>
              <a:t>Commerce clause is the major vehicle for Congress to assert authority over what are traditionally state matters.</a:t>
            </a:r>
          </a:p>
          <a:p>
            <a:r>
              <a:rPr lang="en-US" dirty="0"/>
              <a:t>Foreign Powers are federal</a:t>
            </a:r>
          </a:p>
          <a:p>
            <a:pPr lvl="1"/>
            <a:r>
              <a:rPr lang="en-US" dirty="0"/>
              <a:t>Relations with other nations</a:t>
            </a:r>
          </a:p>
          <a:p>
            <a:pPr lvl="1"/>
            <a:r>
              <a:rPr lang="en-US" dirty="0"/>
              <a:t>National security (insurrections, foreign attacks, etc.)</a:t>
            </a:r>
          </a:p>
          <a:p>
            <a:pPr lvl="1"/>
            <a:r>
              <a:rPr lang="en-US" dirty="0"/>
              <a:t>Pandemics?</a:t>
            </a:r>
          </a:p>
        </p:txBody>
      </p:sp>
    </p:spTree>
    <p:extLst>
      <p:ext uri="{BB962C8B-B14F-4D97-AF65-F5344CB8AC3E}">
        <p14:creationId xmlns:p14="http://schemas.microsoft.com/office/powerpoint/2010/main" val="598976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79AA-5367-4D7F-A526-22BC97128C82}"/>
              </a:ext>
            </a:extLst>
          </p:cNvPr>
          <p:cNvSpPr>
            <a:spLocks noGrp="1"/>
          </p:cNvSpPr>
          <p:nvPr>
            <p:ph type="title"/>
          </p:nvPr>
        </p:nvSpPr>
        <p:spPr/>
        <p:txBody>
          <a:bodyPr/>
          <a:lstStyle/>
          <a:p>
            <a:r>
              <a:rPr lang="en-US" dirty="0"/>
              <a:t>The Lesson of Dames &amp; Moore?</a:t>
            </a:r>
          </a:p>
        </p:txBody>
      </p:sp>
      <p:sp>
        <p:nvSpPr>
          <p:cNvPr id="3" name="Content Placeholder 2">
            <a:extLst>
              <a:ext uri="{FF2B5EF4-FFF2-40B4-BE49-F238E27FC236}">
                <a16:creationId xmlns:a16="http://schemas.microsoft.com/office/drawing/2014/main" id="{EBDE9678-6217-4910-AD94-25C545B222FA}"/>
              </a:ext>
            </a:extLst>
          </p:cNvPr>
          <p:cNvSpPr>
            <a:spLocks noGrp="1"/>
          </p:cNvSpPr>
          <p:nvPr>
            <p:ph idx="1"/>
          </p:nvPr>
        </p:nvSpPr>
        <p:spPr/>
        <p:txBody>
          <a:bodyPr/>
          <a:lstStyle/>
          <a:p>
            <a:r>
              <a:rPr lang="en-US" dirty="0"/>
              <a:t>If there is some congressional authorization, even if not directly on the point; and</a:t>
            </a:r>
          </a:p>
          <a:p>
            <a:r>
              <a:rPr lang="en-US" dirty="0"/>
              <a:t>There are past examples of the similar actions that have been approved by the Courts; and</a:t>
            </a:r>
          </a:p>
          <a:p>
            <a:r>
              <a:rPr lang="en-US" dirty="0"/>
              <a:t>Congress has ratified by the action by looking into it and not disapproving,</a:t>
            </a:r>
          </a:p>
          <a:p>
            <a:r>
              <a:rPr lang="en-US" dirty="0"/>
              <a:t>The President can act, even to the extent of dissolving US citizen’s court claims without specific authorization.</a:t>
            </a:r>
          </a:p>
          <a:p>
            <a:r>
              <a:rPr lang="en-US" dirty="0"/>
              <a:t>Not mentioned – also without takings liability.</a:t>
            </a:r>
          </a:p>
        </p:txBody>
      </p:sp>
    </p:spTree>
    <p:extLst>
      <p:ext uri="{BB962C8B-B14F-4D97-AF65-F5344CB8AC3E}">
        <p14:creationId xmlns:p14="http://schemas.microsoft.com/office/powerpoint/2010/main" val="159188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DF584-44CD-49D3-B610-6BF0CF404A4A}"/>
              </a:ext>
            </a:extLst>
          </p:cNvPr>
          <p:cNvSpPr>
            <a:spLocks noGrp="1"/>
          </p:cNvSpPr>
          <p:nvPr>
            <p:ph type="ctrTitle"/>
          </p:nvPr>
        </p:nvSpPr>
        <p:spPr/>
        <p:txBody>
          <a:bodyPr>
            <a:normAutofit fontScale="90000"/>
          </a:bodyPr>
          <a:lstStyle/>
          <a:p>
            <a:r>
              <a:rPr lang="en-US" dirty="0"/>
              <a:t>Zivotofsky ex rel. Zivotofsky v. Kerry (Zivotofsky II), 135 S. Ct. 2076 (2015)</a:t>
            </a:r>
          </a:p>
        </p:txBody>
      </p:sp>
      <p:sp>
        <p:nvSpPr>
          <p:cNvPr id="4" name="Subtitle 3">
            <a:extLst>
              <a:ext uri="{FF2B5EF4-FFF2-40B4-BE49-F238E27FC236}">
                <a16:creationId xmlns:a16="http://schemas.microsoft.com/office/drawing/2014/main" id="{72B8F125-1CBF-480A-8C4C-8A4CCEB0A597}"/>
              </a:ext>
            </a:extLst>
          </p:cNvPr>
          <p:cNvSpPr>
            <a:spLocks noGrp="1"/>
          </p:cNvSpPr>
          <p:nvPr>
            <p:ph type="subTitle" idx="1"/>
          </p:nvPr>
        </p:nvSpPr>
        <p:spPr/>
        <p:txBody>
          <a:bodyPr/>
          <a:lstStyle/>
          <a:p>
            <a:r>
              <a:rPr lang="en-US" dirty="0"/>
              <a:t>When there is a conflict between the President and Congress.</a:t>
            </a:r>
          </a:p>
        </p:txBody>
      </p:sp>
    </p:spTree>
    <p:extLst>
      <p:ext uri="{BB962C8B-B14F-4D97-AF65-F5344CB8AC3E}">
        <p14:creationId xmlns:p14="http://schemas.microsoft.com/office/powerpoint/2010/main" val="214643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73B1-D754-4CE0-903D-CFB43CFD5BBE}"/>
              </a:ext>
            </a:extLst>
          </p:cNvPr>
          <p:cNvSpPr>
            <a:spLocks noGrp="1"/>
          </p:cNvSpPr>
          <p:nvPr>
            <p:ph type="title"/>
          </p:nvPr>
        </p:nvSpPr>
        <p:spPr/>
        <p:txBody>
          <a:bodyPr/>
          <a:lstStyle/>
          <a:p>
            <a:r>
              <a:rPr lang="en-US" dirty="0"/>
              <a:t>Zivotofsky ex rel. Zivotofsky v. Kerry (Zivotofsky II), 135 S. Ct. 2076 (2015)</a:t>
            </a:r>
          </a:p>
        </p:txBody>
      </p:sp>
      <p:sp>
        <p:nvSpPr>
          <p:cNvPr id="3" name="Content Placeholder 2">
            <a:extLst>
              <a:ext uri="{FF2B5EF4-FFF2-40B4-BE49-F238E27FC236}">
                <a16:creationId xmlns:a16="http://schemas.microsoft.com/office/drawing/2014/main" id="{EAB67C30-587E-425A-A335-926314E8835B}"/>
              </a:ext>
            </a:extLst>
          </p:cNvPr>
          <p:cNvSpPr>
            <a:spLocks noGrp="1"/>
          </p:cNvSpPr>
          <p:nvPr>
            <p:ph idx="1"/>
          </p:nvPr>
        </p:nvSpPr>
        <p:spPr/>
        <p:txBody>
          <a:bodyPr>
            <a:normAutofit lnSpcReduction="10000"/>
          </a:bodyPr>
          <a:lstStyle/>
          <a:p>
            <a:r>
              <a:rPr lang="en-US" dirty="0"/>
              <a:t>What is the Jerusalem problem?</a:t>
            </a:r>
          </a:p>
          <a:p>
            <a:r>
              <a:rPr lang="en-US" dirty="0"/>
              <a:t>What does plaintiff want?</a:t>
            </a:r>
          </a:p>
          <a:p>
            <a:pPr lvl="1"/>
            <a:r>
              <a:rPr lang="en-US" dirty="0"/>
              <a:t>He was born in Jerusalem and wants Israel as his country of birth on this passport.</a:t>
            </a:r>
          </a:p>
          <a:p>
            <a:r>
              <a:rPr lang="en-US" dirty="0"/>
              <a:t>What is the legal question for the court?</a:t>
            </a:r>
          </a:p>
          <a:p>
            <a:r>
              <a:rPr lang="en-US" dirty="0"/>
              <a:t>First, it must determine whether the President has the exclusive power to grant formal recognition to a foreign sovereign. </a:t>
            </a:r>
          </a:p>
          <a:p>
            <a:r>
              <a:rPr lang="en-US" dirty="0"/>
              <a:t>Second, if he has that power, the Court must determine whether Congress can command the President and his Secretary of State to issue a formal statement that contradicts the earlier recognition.</a:t>
            </a:r>
          </a:p>
        </p:txBody>
      </p:sp>
    </p:spTree>
    <p:extLst>
      <p:ext uri="{BB962C8B-B14F-4D97-AF65-F5344CB8AC3E}">
        <p14:creationId xmlns:p14="http://schemas.microsoft.com/office/powerpoint/2010/main" val="3187895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4998-B750-49FC-AC3E-42491C5DBF99}"/>
              </a:ext>
            </a:extLst>
          </p:cNvPr>
          <p:cNvSpPr>
            <a:spLocks noGrp="1"/>
          </p:cNvSpPr>
          <p:nvPr>
            <p:ph type="title"/>
          </p:nvPr>
        </p:nvSpPr>
        <p:spPr/>
        <p:txBody>
          <a:bodyPr/>
          <a:lstStyle/>
          <a:p>
            <a:pPr lvl="0"/>
            <a:r>
              <a:rPr lang="en-US" dirty="0"/>
              <a:t>What did Congress do in 1995 about Jerusalem?</a:t>
            </a:r>
          </a:p>
        </p:txBody>
      </p:sp>
      <p:sp>
        <p:nvSpPr>
          <p:cNvPr id="3" name="Content Placeholder 2">
            <a:extLst>
              <a:ext uri="{FF2B5EF4-FFF2-40B4-BE49-F238E27FC236}">
                <a16:creationId xmlns:a16="http://schemas.microsoft.com/office/drawing/2014/main" id="{98482AE0-964E-4C41-A146-B8936413A4A2}"/>
              </a:ext>
            </a:extLst>
          </p:cNvPr>
          <p:cNvSpPr>
            <a:spLocks noGrp="1"/>
          </p:cNvSpPr>
          <p:nvPr>
            <p:ph idx="1"/>
          </p:nvPr>
        </p:nvSpPr>
        <p:spPr/>
        <p:txBody>
          <a:bodyPr>
            <a:normAutofit/>
          </a:bodyPr>
          <a:lstStyle/>
          <a:p>
            <a:r>
              <a:rPr lang="en-US" dirty="0"/>
              <a:t>Congress passed the Jerusalem Embassy Act of 1995, Pub. L. No. 104-45, 109 Stat. 398 (1995), without the President’s signature, purporting to recognize Jerusalem as the capital of the State of Israel. </a:t>
            </a:r>
          </a:p>
          <a:p>
            <a:r>
              <a:rPr lang="en-US" dirty="0"/>
              <a:t>How was the President able to avoid recognizing Jerusalem as the capital of Israel in the past?</a:t>
            </a:r>
          </a:p>
          <a:p>
            <a:pPr lvl="1"/>
            <a:r>
              <a:rPr lang="en-US" dirty="0"/>
              <a:t>It allowed the President to waive application of the law every six months on “national security” grounds</a:t>
            </a:r>
          </a:p>
        </p:txBody>
      </p:sp>
    </p:spTree>
    <p:extLst>
      <p:ext uri="{BB962C8B-B14F-4D97-AF65-F5344CB8AC3E}">
        <p14:creationId xmlns:p14="http://schemas.microsoft.com/office/powerpoint/2010/main" val="960383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EACA-3EDB-47BB-B02A-7892AC5B5559}"/>
              </a:ext>
            </a:extLst>
          </p:cNvPr>
          <p:cNvSpPr>
            <a:spLocks noGrp="1"/>
          </p:cNvSpPr>
          <p:nvPr>
            <p:ph type="title"/>
          </p:nvPr>
        </p:nvSpPr>
        <p:spPr/>
        <p:txBody>
          <a:bodyPr/>
          <a:lstStyle/>
          <a:p>
            <a:r>
              <a:rPr lang="en-US" dirty="0"/>
              <a:t>What about People Born in Jerusalem?</a:t>
            </a:r>
          </a:p>
        </p:txBody>
      </p:sp>
      <p:sp>
        <p:nvSpPr>
          <p:cNvPr id="3" name="Content Placeholder 2">
            <a:extLst>
              <a:ext uri="{FF2B5EF4-FFF2-40B4-BE49-F238E27FC236}">
                <a16:creationId xmlns:a16="http://schemas.microsoft.com/office/drawing/2014/main" id="{7252D946-02E7-44EF-A95B-5819C1EB7483}"/>
              </a:ext>
            </a:extLst>
          </p:cNvPr>
          <p:cNvSpPr>
            <a:spLocks noGrp="1"/>
          </p:cNvSpPr>
          <p:nvPr>
            <p:ph idx="1"/>
          </p:nvPr>
        </p:nvSpPr>
        <p:spPr/>
        <p:txBody>
          <a:bodyPr>
            <a:normAutofit/>
          </a:bodyPr>
          <a:lstStyle/>
          <a:p>
            <a:r>
              <a:rPr lang="en-US" dirty="0"/>
              <a:t>Prior to Trump policy change in 2017 recognizing Jerusalem as part of Israel, how did the state department deal with the problem of people born in Jerusalem?</a:t>
            </a:r>
          </a:p>
          <a:p>
            <a:pPr lvl="1"/>
            <a:r>
              <a:rPr lang="en-US" dirty="0"/>
              <a:t>Put the city of birth on their passport, but not the state.</a:t>
            </a:r>
          </a:p>
          <a:p>
            <a:r>
              <a:rPr lang="en-US" dirty="0"/>
              <a:t>What did the statute allow people born in Jerusalem to request?</a:t>
            </a:r>
          </a:p>
          <a:p>
            <a:pPr lvl="1"/>
            <a:r>
              <a:rPr lang="en-US" dirty="0"/>
              <a:t>Listing their birthplace as Israel.</a:t>
            </a:r>
          </a:p>
          <a:p>
            <a:endParaRPr lang="en-US" dirty="0"/>
          </a:p>
        </p:txBody>
      </p:sp>
    </p:spTree>
    <p:extLst>
      <p:ext uri="{BB962C8B-B14F-4D97-AF65-F5344CB8AC3E}">
        <p14:creationId xmlns:p14="http://schemas.microsoft.com/office/powerpoint/2010/main" val="2586409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17A3-D48D-4AD9-A1E6-EF19BBCFD5BE}"/>
              </a:ext>
            </a:extLst>
          </p:cNvPr>
          <p:cNvSpPr>
            <a:spLocks noGrp="1"/>
          </p:cNvSpPr>
          <p:nvPr>
            <p:ph type="title"/>
          </p:nvPr>
        </p:nvSpPr>
        <p:spPr/>
        <p:txBody>
          <a:bodyPr/>
          <a:lstStyle/>
          <a:p>
            <a:pPr lvl="0"/>
            <a:r>
              <a:rPr lang="en-US" dirty="0"/>
              <a:t>What constitutional clause did the president invoke in contesting this statute?</a:t>
            </a:r>
          </a:p>
        </p:txBody>
      </p:sp>
      <p:sp>
        <p:nvSpPr>
          <p:cNvPr id="3" name="Content Placeholder 2">
            <a:extLst>
              <a:ext uri="{FF2B5EF4-FFF2-40B4-BE49-F238E27FC236}">
                <a16:creationId xmlns:a16="http://schemas.microsoft.com/office/drawing/2014/main" id="{58F72DE3-0FA8-41E6-B83E-1D1FF4B1C47F}"/>
              </a:ext>
            </a:extLst>
          </p:cNvPr>
          <p:cNvSpPr>
            <a:spLocks noGrp="1"/>
          </p:cNvSpPr>
          <p:nvPr>
            <p:ph idx="1"/>
          </p:nvPr>
        </p:nvSpPr>
        <p:spPr/>
        <p:txBody>
          <a:bodyPr>
            <a:normAutofit/>
          </a:bodyPr>
          <a:lstStyle/>
          <a:p>
            <a:r>
              <a:rPr lang="en-US" dirty="0"/>
              <a:t>The recognition clause, which deals with receiving ambassadors.</a:t>
            </a:r>
          </a:p>
          <a:p>
            <a:r>
              <a:rPr lang="en-US" dirty="0"/>
              <a:t>Does it specifically answer the question?</a:t>
            </a:r>
          </a:p>
          <a:p>
            <a:r>
              <a:rPr lang="en-US" dirty="0"/>
              <a:t>Why does the court say it is an important foreign power to control the recognition of foreign nations?</a:t>
            </a:r>
          </a:p>
          <a:p>
            <a:r>
              <a:rPr lang="en-US" dirty="0"/>
              <a:t>What legal consequences flow from recognition?</a:t>
            </a:r>
          </a:p>
          <a:p>
            <a:r>
              <a:rPr lang="en-US" dirty="0"/>
              <a:t>What does the court say about stability of foreign policy set by the president versus Congress?</a:t>
            </a:r>
          </a:p>
          <a:p>
            <a:pPr lvl="1"/>
            <a:r>
              <a:rPr lang="en-US" dirty="0"/>
              <a:t>How has this shifted since the case was decided?</a:t>
            </a:r>
          </a:p>
        </p:txBody>
      </p:sp>
    </p:spTree>
    <p:extLst>
      <p:ext uri="{BB962C8B-B14F-4D97-AF65-F5344CB8AC3E}">
        <p14:creationId xmlns:p14="http://schemas.microsoft.com/office/powerpoint/2010/main" val="3104421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03B4-DD2C-44B9-88C8-789922E270B1}"/>
              </a:ext>
            </a:extLst>
          </p:cNvPr>
          <p:cNvSpPr>
            <a:spLocks noGrp="1"/>
          </p:cNvSpPr>
          <p:nvPr>
            <p:ph type="title"/>
          </p:nvPr>
        </p:nvSpPr>
        <p:spPr/>
        <p:txBody>
          <a:bodyPr/>
          <a:lstStyle/>
          <a:p>
            <a:pPr lvl="0"/>
            <a:r>
              <a:rPr lang="en-US" dirty="0"/>
              <a:t>Which of Jackson’s categories does this fit in?</a:t>
            </a:r>
          </a:p>
        </p:txBody>
      </p:sp>
      <p:sp>
        <p:nvSpPr>
          <p:cNvPr id="3" name="Content Placeholder 2">
            <a:extLst>
              <a:ext uri="{FF2B5EF4-FFF2-40B4-BE49-F238E27FC236}">
                <a16:creationId xmlns:a16="http://schemas.microsoft.com/office/drawing/2014/main" id="{9FB4853C-7694-421C-BB36-402D6BD83128}"/>
              </a:ext>
            </a:extLst>
          </p:cNvPr>
          <p:cNvSpPr>
            <a:spLocks noGrp="1"/>
          </p:cNvSpPr>
          <p:nvPr>
            <p:ph idx="1"/>
          </p:nvPr>
        </p:nvSpPr>
        <p:spPr/>
        <p:txBody>
          <a:bodyPr>
            <a:normAutofit fontScale="92500" lnSpcReduction="10000"/>
          </a:bodyPr>
          <a:lstStyle/>
          <a:p>
            <a:r>
              <a:rPr lang="en-US" dirty="0"/>
              <a:t>3 – refusing to carry out the will of congress.</a:t>
            </a:r>
          </a:p>
          <a:p>
            <a:r>
              <a:rPr lang="en-US" dirty="0"/>
              <a:t>What does the president have to show to win in a Jackson 3 conflict?</a:t>
            </a:r>
          </a:p>
          <a:p>
            <a:pPr lvl="1"/>
            <a:r>
              <a:rPr lang="en-US" dirty="0"/>
              <a:t>That the congressional direction was unconstitutional.</a:t>
            </a:r>
          </a:p>
          <a:p>
            <a:r>
              <a:rPr lang="en-US" dirty="0"/>
              <a:t>How did the majority link this to the recognition clause?</a:t>
            </a:r>
          </a:p>
          <a:p>
            <a:pPr lvl="1"/>
            <a:r>
              <a:rPr lang="en-US" dirty="0"/>
              <a:t>It forces State to recognize Jerusalem as being in Israel, thus recognizing the annexation of the conquered territories.</a:t>
            </a:r>
          </a:p>
          <a:p>
            <a:pPr lvl="1"/>
            <a:r>
              <a:rPr lang="en-US" dirty="0"/>
              <a:t>Thus, an unconstitutional limitation on the President’s power to recognize foreign governments.</a:t>
            </a:r>
          </a:p>
          <a:p>
            <a:r>
              <a:rPr lang="en-US" dirty="0"/>
              <a:t>How does the dissent limit this?</a:t>
            </a:r>
          </a:p>
          <a:p>
            <a:pPr lvl="1"/>
            <a:r>
              <a:rPr lang="en-US" dirty="0"/>
              <a:t>Just listing something on a passport has no broader legal significance, thus it does not unconstitutionally interfere with executive power.</a:t>
            </a:r>
          </a:p>
          <a:p>
            <a:pPr lvl="1"/>
            <a:r>
              <a:rPr lang="en-US" dirty="0"/>
              <a:t>This is correct as to formal legal effect, but ignores the diplomatic effect.</a:t>
            </a:r>
          </a:p>
          <a:p>
            <a:pPr lvl="1"/>
            <a:endParaRPr lang="en-US" dirty="0"/>
          </a:p>
          <a:p>
            <a:endParaRPr lang="en-US" dirty="0"/>
          </a:p>
        </p:txBody>
      </p:sp>
    </p:spTree>
    <p:extLst>
      <p:ext uri="{BB962C8B-B14F-4D97-AF65-F5344CB8AC3E}">
        <p14:creationId xmlns:p14="http://schemas.microsoft.com/office/powerpoint/2010/main" val="1422593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305F-69E5-4790-9CA0-5C0F9BF362EB}"/>
              </a:ext>
            </a:extLst>
          </p:cNvPr>
          <p:cNvSpPr>
            <a:spLocks noGrp="1"/>
          </p:cNvSpPr>
          <p:nvPr>
            <p:ph type="title"/>
          </p:nvPr>
        </p:nvSpPr>
        <p:spPr/>
        <p:txBody>
          <a:bodyPr/>
          <a:lstStyle/>
          <a:p>
            <a:pPr lvl="0"/>
            <a:r>
              <a:rPr lang="en-US" dirty="0"/>
              <a:t>What is Jus Belli?</a:t>
            </a:r>
          </a:p>
        </p:txBody>
      </p:sp>
      <p:sp>
        <p:nvSpPr>
          <p:cNvPr id="3" name="Content Placeholder 2">
            <a:extLst>
              <a:ext uri="{FF2B5EF4-FFF2-40B4-BE49-F238E27FC236}">
                <a16:creationId xmlns:a16="http://schemas.microsoft.com/office/drawing/2014/main" id="{B22CDA12-0CB0-4DEC-8BD5-9DFD0D4955B2}"/>
              </a:ext>
            </a:extLst>
          </p:cNvPr>
          <p:cNvSpPr>
            <a:spLocks noGrp="1"/>
          </p:cNvSpPr>
          <p:nvPr>
            <p:ph idx="1"/>
          </p:nvPr>
        </p:nvSpPr>
        <p:spPr/>
        <p:txBody>
          <a:bodyPr>
            <a:normAutofit lnSpcReduction="10000"/>
          </a:bodyPr>
          <a:lstStyle/>
          <a:p>
            <a:pPr lvl="0"/>
            <a:r>
              <a:rPr lang="en-US" sz="3200" dirty="0"/>
              <a:t>Traditional international law of war</a:t>
            </a:r>
          </a:p>
          <a:p>
            <a:pPr lvl="0"/>
            <a:r>
              <a:rPr lang="en-US" sz="3200" dirty="0"/>
              <a:t>Mostly about shipping and trade during wars</a:t>
            </a:r>
          </a:p>
          <a:p>
            <a:pPr lvl="0"/>
            <a:r>
              <a:rPr lang="en-US" sz="3200" dirty="0"/>
              <a:t>Nations agree to it because of the mutual benefit of being able to conduct shipping with non-warring parties during wars</a:t>
            </a:r>
          </a:p>
          <a:p>
            <a:r>
              <a:rPr lang="en-US" sz="3200" dirty="0"/>
              <a:t>Key international law principle</a:t>
            </a:r>
          </a:p>
          <a:p>
            <a:pPr lvl="1"/>
            <a:r>
              <a:rPr lang="en-US" sz="2800" dirty="0"/>
              <a:t>As we will discuss later, there is no enforcement mechanism for international law.</a:t>
            </a:r>
          </a:p>
          <a:p>
            <a:pPr lvl="1"/>
            <a:r>
              <a:rPr lang="en-US" sz="2800" dirty="0"/>
              <a:t>Nations accept it because of mutual benefits or coercion by other nations.</a:t>
            </a:r>
          </a:p>
        </p:txBody>
      </p:sp>
    </p:spTree>
    <p:extLst>
      <p:ext uri="{BB962C8B-B14F-4D97-AF65-F5344CB8AC3E}">
        <p14:creationId xmlns:p14="http://schemas.microsoft.com/office/powerpoint/2010/main" val="268660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D319-49EA-4FC6-90E0-9F7535D5E23F}"/>
              </a:ext>
            </a:extLst>
          </p:cNvPr>
          <p:cNvSpPr>
            <a:spLocks noGrp="1"/>
          </p:cNvSpPr>
          <p:nvPr>
            <p:ph type="title"/>
          </p:nvPr>
        </p:nvSpPr>
        <p:spPr/>
        <p:txBody>
          <a:bodyPr/>
          <a:lstStyle/>
          <a:p>
            <a:r>
              <a:rPr lang="en-US" dirty="0"/>
              <a:t>The Law of Prize and Capture at the Time of the Prize Cases</a:t>
            </a:r>
          </a:p>
        </p:txBody>
      </p:sp>
      <p:sp>
        <p:nvSpPr>
          <p:cNvPr id="3" name="Content Placeholder 2">
            <a:extLst>
              <a:ext uri="{FF2B5EF4-FFF2-40B4-BE49-F238E27FC236}">
                <a16:creationId xmlns:a16="http://schemas.microsoft.com/office/drawing/2014/main" id="{63955CC0-E3B9-4F24-8262-D095DE0A8B43}"/>
              </a:ext>
            </a:extLst>
          </p:cNvPr>
          <p:cNvSpPr>
            <a:spLocks noGrp="1"/>
          </p:cNvSpPr>
          <p:nvPr>
            <p:ph idx="1"/>
          </p:nvPr>
        </p:nvSpPr>
        <p:spPr/>
        <p:txBody>
          <a:bodyPr>
            <a:normAutofit lnSpcReduction="10000"/>
          </a:bodyPr>
          <a:lstStyle/>
          <a:p>
            <a:pPr lvl="0"/>
            <a:r>
              <a:rPr lang="en-US" sz="3200" dirty="0"/>
              <a:t>Jus belli recognizes the prize and capture and rewards for recapture</a:t>
            </a:r>
          </a:p>
          <a:p>
            <a:pPr lvl="0"/>
            <a:r>
              <a:rPr lang="en-US" sz="3200" dirty="0"/>
              <a:t>It does not specify the workings of the finance – that is left to the countries.</a:t>
            </a:r>
          </a:p>
          <a:p>
            <a:pPr lvl="0"/>
            <a:r>
              <a:rPr lang="en-US" sz="3200" dirty="0"/>
              <a:t>It also recognizes that the ships owner must be reimbursed if the ship is mistakenly sold as a prize.</a:t>
            </a:r>
          </a:p>
          <a:p>
            <a:pPr lvl="0"/>
            <a:r>
              <a:rPr lang="en-US" sz="3200" dirty="0"/>
              <a:t>Letters of marque and reprisal allowed private ships to seize and sell ships of the enemy of country issues them.</a:t>
            </a:r>
          </a:p>
          <a:p>
            <a:pPr lvl="1"/>
            <a:r>
              <a:rPr lang="en-US" sz="2800" dirty="0"/>
              <a:t>Essentially creates a privately funded navy or pirate fleet, depending on your perspective. </a:t>
            </a:r>
          </a:p>
        </p:txBody>
      </p:sp>
    </p:spTree>
    <p:extLst>
      <p:ext uri="{BB962C8B-B14F-4D97-AF65-F5344CB8AC3E}">
        <p14:creationId xmlns:p14="http://schemas.microsoft.com/office/powerpoint/2010/main" val="285040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2397-C56D-4B50-A9E2-1E5A962C4C7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CED63C7-1CBA-404A-8AE0-FD6C0BD8A50C}"/>
              </a:ext>
            </a:extLst>
          </p:cNvPr>
          <p:cNvPicPr>
            <a:picLocks noGrp="1" noChangeAspect="1"/>
          </p:cNvPicPr>
          <p:nvPr>
            <p:ph idx="1"/>
          </p:nvPr>
        </p:nvPicPr>
        <p:blipFill>
          <a:blip r:embed="rId2"/>
          <a:stretch>
            <a:fillRect/>
          </a:stretch>
        </p:blipFill>
        <p:spPr>
          <a:xfrm>
            <a:off x="1401119" y="89807"/>
            <a:ext cx="9609194" cy="6498772"/>
          </a:xfrm>
        </p:spPr>
      </p:pic>
    </p:spTree>
    <p:extLst>
      <p:ext uri="{BB962C8B-B14F-4D97-AF65-F5344CB8AC3E}">
        <p14:creationId xmlns:p14="http://schemas.microsoft.com/office/powerpoint/2010/main" val="154931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5F51-7C56-4A79-BEF5-EC8C94A69639}"/>
              </a:ext>
            </a:extLst>
          </p:cNvPr>
          <p:cNvSpPr>
            <a:spLocks noGrp="1"/>
          </p:cNvSpPr>
          <p:nvPr>
            <p:ph type="title"/>
          </p:nvPr>
        </p:nvSpPr>
        <p:spPr>
          <a:xfrm>
            <a:off x="838200" y="365126"/>
            <a:ext cx="10515600" cy="594616"/>
          </a:xfrm>
        </p:spPr>
        <p:txBody>
          <a:bodyPr>
            <a:normAutofit/>
          </a:bodyPr>
          <a:lstStyle/>
          <a:p>
            <a:r>
              <a:rPr lang="en-US" sz="3200" dirty="0"/>
              <a:t>Article I – Congressional National Security Powers (Edited)</a:t>
            </a:r>
          </a:p>
        </p:txBody>
      </p:sp>
      <p:sp>
        <p:nvSpPr>
          <p:cNvPr id="3" name="Content Placeholder 2">
            <a:extLst>
              <a:ext uri="{FF2B5EF4-FFF2-40B4-BE49-F238E27FC236}">
                <a16:creationId xmlns:a16="http://schemas.microsoft.com/office/drawing/2014/main" id="{B3E6891A-8A4A-49B5-97FD-2593785F619E}"/>
              </a:ext>
            </a:extLst>
          </p:cNvPr>
          <p:cNvSpPr>
            <a:spLocks noGrp="1"/>
          </p:cNvSpPr>
          <p:nvPr>
            <p:ph idx="1"/>
          </p:nvPr>
        </p:nvSpPr>
        <p:spPr>
          <a:xfrm>
            <a:off x="333375" y="1118440"/>
            <a:ext cx="11020425" cy="5374435"/>
          </a:xfrm>
        </p:spPr>
        <p:txBody>
          <a:bodyPr>
            <a:normAutofit fontScale="62500" lnSpcReduction="20000"/>
          </a:bodyPr>
          <a:lstStyle/>
          <a:p>
            <a:pPr marL="0" indent="0">
              <a:buNone/>
            </a:pPr>
            <a:r>
              <a:rPr lang="en-US" sz="4000" dirty="0"/>
              <a:t>All legislative Powers </a:t>
            </a:r>
            <a:r>
              <a:rPr lang="en-US" sz="4000" dirty="0">
                <a:highlight>
                  <a:srgbClr val="FFFF00"/>
                </a:highlight>
              </a:rPr>
              <a:t>herein granted</a:t>
            </a:r>
            <a:r>
              <a:rPr lang="en-US" sz="4000" dirty="0"/>
              <a:t> shall be vested in a Congress of the United States…</a:t>
            </a:r>
          </a:p>
          <a:p>
            <a:r>
              <a:rPr lang="en-US" dirty="0"/>
              <a:t>To regulate Commerce with foreign Nations, and among the several States, and with the Indian Tribes;</a:t>
            </a:r>
          </a:p>
          <a:p>
            <a:r>
              <a:rPr lang="en-US" dirty="0"/>
              <a:t>To establish an uniform Rule of Naturalization, and uniform Laws on the subject of Bankruptcies throughout the United States;</a:t>
            </a:r>
          </a:p>
          <a:p>
            <a:r>
              <a:rPr lang="en-US" dirty="0"/>
              <a:t>To define and punish Piracies and Felonies committed on the high Seas, and Offences against the Law of Nations;</a:t>
            </a:r>
          </a:p>
          <a:p>
            <a:r>
              <a:rPr lang="en-US" dirty="0"/>
              <a:t>To declare War, grant Letters of Marque and Reprisal, and make Rules concerning Captures on Land and Water;</a:t>
            </a:r>
          </a:p>
          <a:p>
            <a:r>
              <a:rPr lang="en-US" dirty="0"/>
              <a:t>To raise and support Armies, but no Appropriation of Money to that Use shall be for a longer Term than two Years;</a:t>
            </a:r>
          </a:p>
          <a:p>
            <a:r>
              <a:rPr lang="en-US" dirty="0"/>
              <a:t>To provide and maintain a Navy;</a:t>
            </a:r>
          </a:p>
          <a:p>
            <a:r>
              <a:rPr lang="en-US" dirty="0"/>
              <a:t>To make Rules for the Government and Regulation of the land and naval Forces;</a:t>
            </a:r>
          </a:p>
          <a:p>
            <a:r>
              <a:rPr lang="en-US" dirty="0"/>
              <a:t>To provide for calling forth the Militia to execute the Laws of the Union, suppress Insurrections and repel Invasions;</a:t>
            </a:r>
          </a:p>
          <a:p>
            <a:r>
              <a:rPr lang="en-US" dirty="0"/>
              <a:t>To provide for organizing, arming, and disciplining, the Militia, and for governing such Part of them as may be employed in the Service of the United States, reserving to the States respectively, the Appointment of the Officers, and the Authority of training the Militia according to the discipline prescribed by Congress;</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54130A3-29C5-4B8E-88A0-7B81086ABA44}"/>
                  </a:ext>
                </a:extLst>
              </p14:cNvPr>
              <p14:cNvContentPartPr/>
              <p14:nvPr/>
            </p14:nvContentPartPr>
            <p14:xfrm>
              <a:off x="529200" y="967680"/>
              <a:ext cx="10734120" cy="4604400"/>
            </p14:xfrm>
          </p:contentPart>
        </mc:Choice>
        <mc:Fallback xmlns="">
          <p:pic>
            <p:nvPicPr>
              <p:cNvPr id="4" name="Ink 3">
                <a:extLst>
                  <a:ext uri="{FF2B5EF4-FFF2-40B4-BE49-F238E27FC236}">
                    <a16:creationId xmlns:a16="http://schemas.microsoft.com/office/drawing/2014/main" id="{E54130A3-29C5-4B8E-88A0-7B81086ABA44}"/>
                  </a:ext>
                </a:extLst>
              </p:cNvPr>
              <p:cNvPicPr/>
              <p:nvPr/>
            </p:nvPicPr>
            <p:blipFill>
              <a:blip r:embed="rId3"/>
              <a:stretch>
                <a:fillRect/>
              </a:stretch>
            </p:blipFill>
            <p:spPr>
              <a:xfrm>
                <a:off x="519840" y="958320"/>
                <a:ext cx="10752840" cy="4623120"/>
              </a:xfrm>
              <a:prstGeom prst="rect">
                <a:avLst/>
              </a:prstGeom>
            </p:spPr>
          </p:pic>
        </mc:Fallback>
      </mc:AlternateContent>
    </p:spTree>
    <p:extLst>
      <p:ext uri="{BB962C8B-B14F-4D97-AF65-F5344CB8AC3E}">
        <p14:creationId xmlns:p14="http://schemas.microsoft.com/office/powerpoint/2010/main" val="2436709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dirty="0"/>
              <a:t>The Prize Cases, 67 U.S. (2 Black) 635 (1863)</a:t>
            </a:r>
          </a:p>
        </p:txBody>
      </p:sp>
      <p:sp>
        <p:nvSpPr>
          <p:cNvPr id="219139" name="Rectangle 3"/>
          <p:cNvSpPr>
            <a:spLocks noGrp="1" noChangeArrowheads="1"/>
          </p:cNvSpPr>
          <p:nvPr>
            <p:ph type="body" idx="1"/>
          </p:nvPr>
        </p:nvSpPr>
        <p:spPr/>
        <p:txBody>
          <a:bodyPr/>
          <a:lstStyle/>
          <a:p>
            <a:r>
              <a:rPr lang="en-US" dirty="0"/>
              <a:t>What precipitated this case?</a:t>
            </a:r>
          </a:p>
          <a:p>
            <a:pPr lvl="1"/>
            <a:r>
              <a:rPr lang="en-US" dirty="0"/>
              <a:t>Ships were seized and sold for prizes under Lincoln’s blockade order.</a:t>
            </a:r>
          </a:p>
          <a:p>
            <a:r>
              <a:rPr lang="en-US" dirty="0"/>
              <a:t>What is the plaintiff trying to get in this case?</a:t>
            </a:r>
          </a:p>
          <a:p>
            <a:pPr lvl="1"/>
            <a:r>
              <a:rPr lang="en-US" dirty="0"/>
              <a:t>The value of the ships and cargo</a:t>
            </a:r>
          </a:p>
          <a:p>
            <a:r>
              <a:rPr lang="en-US" dirty="0"/>
              <a:t>Who must pay the damages if the plaintiffs prevail?</a:t>
            </a:r>
          </a:p>
          <a:p>
            <a:pPr lvl="1"/>
            <a:r>
              <a:rPr lang="en-US" dirty="0"/>
              <a:t>The captain of the ship.</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F1C1-2617-4A37-9844-9EF0F21A3B6F}"/>
              </a:ext>
            </a:extLst>
          </p:cNvPr>
          <p:cNvSpPr>
            <a:spLocks noGrp="1"/>
          </p:cNvSpPr>
          <p:nvPr>
            <p:ph type="title"/>
          </p:nvPr>
        </p:nvSpPr>
        <p:spPr/>
        <p:txBody>
          <a:bodyPr/>
          <a:lstStyle/>
          <a:p>
            <a:r>
              <a:rPr lang="en-US" dirty="0"/>
              <a:t>What is Plaintiffs’ Legal</a:t>
            </a:r>
            <a:r>
              <a:rPr lang="en-US" baseline="0" dirty="0"/>
              <a:t> Argument?</a:t>
            </a:r>
            <a:endParaRPr lang="en-US" dirty="0"/>
          </a:p>
        </p:txBody>
      </p:sp>
      <p:sp>
        <p:nvSpPr>
          <p:cNvPr id="3" name="Content Placeholder 2">
            <a:extLst>
              <a:ext uri="{FF2B5EF4-FFF2-40B4-BE49-F238E27FC236}">
                <a16:creationId xmlns:a16="http://schemas.microsoft.com/office/drawing/2014/main" id="{C8C51F30-9A3F-43CA-966E-D3C137146C10}"/>
              </a:ext>
            </a:extLst>
          </p:cNvPr>
          <p:cNvSpPr>
            <a:spLocks noGrp="1"/>
          </p:cNvSpPr>
          <p:nvPr>
            <p:ph idx="1"/>
          </p:nvPr>
        </p:nvSpPr>
        <p:spPr/>
        <p:txBody>
          <a:bodyPr/>
          <a:lstStyle/>
          <a:p>
            <a:r>
              <a:rPr lang="en-US" dirty="0"/>
              <a:t>Plaintiffs argue that only Congress can declare war, and that jus belli requires that there be a war before a blockade and seizure orders can be legally issued.</a:t>
            </a:r>
          </a:p>
          <a:p>
            <a:r>
              <a:rPr lang="en-US" dirty="0"/>
              <a:t>Since Congress did not declare war, Lincoln’s order was not valid and thus there was no legal authority to seize the ships.</a:t>
            </a:r>
          </a:p>
          <a:p>
            <a:r>
              <a:rPr lang="en-US" dirty="0"/>
              <a:t>Why didn't the president go to Congress for a declaration of war?</a:t>
            </a:r>
          </a:p>
          <a:p>
            <a:pPr lvl="1"/>
            <a:r>
              <a:rPr lang="en-US" dirty="0"/>
              <a:t>Congress was out of session, and it took weeks to reconvene.</a:t>
            </a:r>
          </a:p>
          <a:p>
            <a:endParaRPr lang="en-US" dirty="0"/>
          </a:p>
        </p:txBody>
      </p:sp>
    </p:spTree>
    <p:extLst>
      <p:ext uri="{BB962C8B-B14F-4D97-AF65-F5344CB8AC3E}">
        <p14:creationId xmlns:p14="http://schemas.microsoft.com/office/powerpoint/2010/main" val="2854747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6C22-262A-4195-B9DC-2F085DA046A2}"/>
              </a:ext>
            </a:extLst>
          </p:cNvPr>
          <p:cNvSpPr>
            <a:spLocks noGrp="1"/>
          </p:cNvSpPr>
          <p:nvPr>
            <p:ph type="title"/>
          </p:nvPr>
        </p:nvSpPr>
        <p:spPr/>
        <p:txBody>
          <a:bodyPr/>
          <a:lstStyle/>
          <a:p>
            <a:r>
              <a:rPr lang="en-US" dirty="0"/>
              <a:t>What</a:t>
            </a:r>
            <a:r>
              <a:rPr lang="en-US" baseline="0" dirty="0"/>
              <a:t> does Jus Belli Require?</a:t>
            </a:r>
            <a:endParaRPr lang="en-US" dirty="0"/>
          </a:p>
        </p:txBody>
      </p:sp>
      <p:sp>
        <p:nvSpPr>
          <p:cNvPr id="3" name="Content Placeholder 2">
            <a:extLst>
              <a:ext uri="{FF2B5EF4-FFF2-40B4-BE49-F238E27FC236}">
                <a16:creationId xmlns:a16="http://schemas.microsoft.com/office/drawing/2014/main" id="{C8D762A9-B293-49F8-A824-7089F064C701}"/>
              </a:ext>
            </a:extLst>
          </p:cNvPr>
          <p:cNvSpPr>
            <a:spLocks noGrp="1"/>
          </p:cNvSpPr>
          <p:nvPr>
            <p:ph idx="1"/>
          </p:nvPr>
        </p:nvSpPr>
        <p:spPr/>
        <p:txBody>
          <a:bodyPr>
            <a:normAutofit lnSpcReduction="10000"/>
          </a:bodyPr>
          <a:lstStyle/>
          <a:p>
            <a:pPr lvl="0"/>
            <a:r>
              <a:rPr lang="en-US" sz="3200" dirty="0"/>
              <a:t>A war</a:t>
            </a:r>
          </a:p>
          <a:p>
            <a:pPr lvl="0"/>
            <a:r>
              <a:rPr lang="en-US" sz="3200" dirty="0"/>
              <a:t>Formal or perfect war</a:t>
            </a:r>
          </a:p>
          <a:p>
            <a:pPr lvl="1"/>
            <a:r>
              <a:rPr lang="en-US" sz="2800" dirty="0"/>
              <a:t>Declared by both sides so everyone knows who is at war</a:t>
            </a:r>
          </a:p>
          <a:p>
            <a:r>
              <a:rPr lang="en-US" sz="3200" dirty="0"/>
              <a:t>Informal or imperfect war</a:t>
            </a:r>
          </a:p>
          <a:p>
            <a:pPr lvl="1"/>
            <a:r>
              <a:rPr lang="en-US" sz="2800" dirty="0"/>
              <a:t>The walks like war, sounds like a war test</a:t>
            </a:r>
          </a:p>
          <a:p>
            <a:r>
              <a:rPr lang="en-US" sz="3200" dirty="0"/>
              <a:t>Jus belli has always recognized that people start wars without formal declarations, and that requiring a formal declaration to trigger the law of war would create a loophole.</a:t>
            </a:r>
          </a:p>
        </p:txBody>
      </p:sp>
    </p:spTree>
    <p:extLst>
      <p:ext uri="{BB962C8B-B14F-4D97-AF65-F5344CB8AC3E}">
        <p14:creationId xmlns:p14="http://schemas.microsoft.com/office/powerpoint/2010/main" val="3909773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6234-15EC-4F54-BA1D-679ED9704E25}"/>
              </a:ext>
            </a:extLst>
          </p:cNvPr>
          <p:cNvSpPr>
            <a:spLocks noGrp="1"/>
          </p:cNvSpPr>
          <p:nvPr>
            <p:ph type="title"/>
          </p:nvPr>
        </p:nvSpPr>
        <p:spPr/>
        <p:txBody>
          <a:bodyPr/>
          <a:lstStyle/>
          <a:p>
            <a:r>
              <a:rPr lang="en-US" dirty="0"/>
              <a:t>Issues before the Court</a:t>
            </a:r>
          </a:p>
        </p:txBody>
      </p:sp>
      <p:sp>
        <p:nvSpPr>
          <p:cNvPr id="3" name="Content Placeholder 2">
            <a:extLst>
              <a:ext uri="{FF2B5EF4-FFF2-40B4-BE49-F238E27FC236}">
                <a16:creationId xmlns:a16="http://schemas.microsoft.com/office/drawing/2014/main" id="{D535CEBC-EA42-4FB0-8E79-D3D545FFA108}"/>
              </a:ext>
            </a:extLst>
          </p:cNvPr>
          <p:cNvSpPr>
            <a:spLocks noGrp="1"/>
          </p:cNvSpPr>
          <p:nvPr>
            <p:ph idx="1"/>
          </p:nvPr>
        </p:nvSpPr>
        <p:spPr/>
        <p:txBody>
          <a:bodyPr/>
          <a:lstStyle/>
          <a:p>
            <a:r>
              <a:rPr lang="en-US" dirty="0"/>
              <a:t>Can the president legally use troops without a declaration of war?</a:t>
            </a:r>
          </a:p>
          <a:p>
            <a:r>
              <a:rPr lang="en-US" dirty="0"/>
              <a:t>Is a declaration of war necessary to meet the terms of jus belli?</a:t>
            </a:r>
          </a:p>
        </p:txBody>
      </p:sp>
    </p:spTree>
    <p:extLst>
      <p:ext uri="{BB962C8B-B14F-4D97-AF65-F5344CB8AC3E}">
        <p14:creationId xmlns:p14="http://schemas.microsoft.com/office/powerpoint/2010/main" val="2495793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7A4D-1809-4F7D-9D0C-4B0DA6903CD9}"/>
              </a:ext>
            </a:extLst>
          </p:cNvPr>
          <p:cNvSpPr>
            <a:spLocks noGrp="1"/>
          </p:cNvSpPr>
          <p:nvPr>
            <p:ph type="title"/>
          </p:nvPr>
        </p:nvSpPr>
        <p:spPr/>
        <p:txBody>
          <a:bodyPr>
            <a:normAutofit fontScale="90000"/>
          </a:bodyPr>
          <a:lstStyle/>
          <a:p>
            <a:r>
              <a:rPr lang="en-US" dirty="0"/>
              <a:t>Is there a statutory provision recognizing that the president might need to respond to attack without Congressional action?</a:t>
            </a:r>
          </a:p>
        </p:txBody>
      </p:sp>
      <p:sp>
        <p:nvSpPr>
          <p:cNvPr id="3" name="Content Placeholder 2">
            <a:extLst>
              <a:ext uri="{FF2B5EF4-FFF2-40B4-BE49-F238E27FC236}">
                <a16:creationId xmlns:a16="http://schemas.microsoft.com/office/drawing/2014/main" id="{49C51B21-C0CD-41F5-991B-1C58ADA1EA92}"/>
              </a:ext>
            </a:extLst>
          </p:cNvPr>
          <p:cNvSpPr>
            <a:spLocks noGrp="1"/>
          </p:cNvSpPr>
          <p:nvPr>
            <p:ph idx="1"/>
          </p:nvPr>
        </p:nvSpPr>
        <p:spPr>
          <a:xfrm>
            <a:off x="722697" y="2066257"/>
            <a:ext cx="10515600" cy="4351338"/>
          </a:xfrm>
        </p:spPr>
        <p:txBody>
          <a:bodyPr/>
          <a:lstStyle/>
          <a:p>
            <a:r>
              <a:rPr lang="en-US" dirty="0"/>
              <a:t>But by the Acts of Congress of February 28th, 1795, and 3d of March, 1807, he is authorized to call out the militia and use the military and naval forces of the United States in case of invasion by foreign nations, and to suppress insurrection against the government of a State or of the United States.</a:t>
            </a:r>
          </a:p>
          <a:p>
            <a:r>
              <a:rPr lang="en-US" dirty="0"/>
              <a:t>Is the firing on Fort Sumter an insurrection?</a:t>
            </a:r>
          </a:p>
          <a:p>
            <a:r>
              <a:rPr lang="en-US" dirty="0"/>
              <a:t>Would this authorize the blockade?</a:t>
            </a:r>
          </a:p>
        </p:txBody>
      </p:sp>
    </p:spTree>
    <p:extLst>
      <p:ext uri="{BB962C8B-B14F-4D97-AF65-F5344CB8AC3E}">
        <p14:creationId xmlns:p14="http://schemas.microsoft.com/office/powerpoint/2010/main" val="509674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DAF5-0F2B-40E3-9A1E-B8BCC12F2F1E}"/>
              </a:ext>
            </a:extLst>
          </p:cNvPr>
          <p:cNvSpPr>
            <a:spLocks noGrp="1"/>
          </p:cNvSpPr>
          <p:nvPr>
            <p:ph type="title"/>
          </p:nvPr>
        </p:nvSpPr>
        <p:spPr/>
        <p:txBody>
          <a:bodyPr/>
          <a:lstStyle/>
          <a:p>
            <a:r>
              <a:rPr lang="en-US" dirty="0"/>
              <a:t>Does jus belli require a declaration of war or other legal authorization?</a:t>
            </a:r>
          </a:p>
        </p:txBody>
      </p:sp>
      <p:sp>
        <p:nvSpPr>
          <p:cNvPr id="3" name="Content Placeholder 2">
            <a:extLst>
              <a:ext uri="{FF2B5EF4-FFF2-40B4-BE49-F238E27FC236}">
                <a16:creationId xmlns:a16="http://schemas.microsoft.com/office/drawing/2014/main" id="{15CEA190-4C2B-4FAD-94CE-2CCAE5440617}"/>
              </a:ext>
            </a:extLst>
          </p:cNvPr>
          <p:cNvSpPr>
            <a:spLocks noGrp="1"/>
          </p:cNvSpPr>
          <p:nvPr>
            <p:ph idx="1"/>
          </p:nvPr>
        </p:nvSpPr>
        <p:spPr/>
        <p:txBody>
          <a:bodyPr/>
          <a:lstStyle/>
          <a:p>
            <a:r>
              <a:rPr lang="en-US" dirty="0"/>
              <a:t>And whether the hostile party be a foreign invader, or States organized in rebellion, it is none the less a war, although the declaration of it be “unilateral.” </a:t>
            </a:r>
          </a:p>
          <a:p>
            <a:r>
              <a:rPr lang="en-US" dirty="0"/>
              <a:t>Lord Stowell (1 Dodson, 247) observes, “It is not the less a war on that account, for war may exist without a declaration on either side. It is so laid down by the best writers on the law of nations. A declaration of war by one country only, is not a mere challenge to be accepted or refused at pleasure by the other.”</a:t>
            </a:r>
          </a:p>
        </p:txBody>
      </p:sp>
    </p:spTree>
    <p:extLst>
      <p:ext uri="{BB962C8B-B14F-4D97-AF65-F5344CB8AC3E}">
        <p14:creationId xmlns:p14="http://schemas.microsoft.com/office/powerpoint/2010/main" val="33219106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dirty="0"/>
              <a:t>Ratification</a:t>
            </a:r>
          </a:p>
        </p:txBody>
      </p:sp>
      <p:sp>
        <p:nvSpPr>
          <p:cNvPr id="221187" name="Rectangle 3"/>
          <p:cNvSpPr>
            <a:spLocks noGrp="1" noChangeArrowheads="1"/>
          </p:cNvSpPr>
          <p:nvPr>
            <p:ph type="body" idx="1"/>
          </p:nvPr>
        </p:nvSpPr>
        <p:spPr/>
        <p:txBody>
          <a:bodyPr/>
          <a:lstStyle/>
          <a:p>
            <a:r>
              <a:rPr lang="en-US" dirty="0"/>
              <a:t>Did Congress authorize the action once they were back in session?</a:t>
            </a:r>
          </a:p>
          <a:p>
            <a:r>
              <a:rPr lang="en-US" dirty="0"/>
              <a:t>How does the majority treat this ratification?</a:t>
            </a:r>
          </a:p>
          <a:p>
            <a:r>
              <a:rPr lang="en-US" dirty="0"/>
              <a:t>Does the majority say that this authorization was necessary for the president's actions to be legal?</a:t>
            </a:r>
          </a:p>
          <a:p>
            <a:endParaRPr lang="en-US" dirty="0"/>
          </a:p>
          <a:p>
            <a:r>
              <a:rPr lang="en-US" dirty="0"/>
              <a:t>Ratification, explicit and implicit (through funding authorizations), will be explored later in the course.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The Dissent</a:t>
            </a:r>
          </a:p>
        </p:txBody>
      </p:sp>
      <p:sp>
        <p:nvSpPr>
          <p:cNvPr id="222211" name="Rectangle 3"/>
          <p:cNvSpPr>
            <a:spLocks noGrp="1" noChangeArrowheads="1"/>
          </p:cNvSpPr>
          <p:nvPr>
            <p:ph type="body" idx="1"/>
          </p:nvPr>
        </p:nvSpPr>
        <p:spPr/>
        <p:txBody>
          <a:bodyPr>
            <a:normAutofit/>
          </a:bodyPr>
          <a:lstStyle/>
          <a:p>
            <a:r>
              <a:rPr lang="en-US" dirty="0"/>
              <a:t>[C]</a:t>
            </a:r>
            <a:r>
              <a:rPr lang="en-US" dirty="0" err="1"/>
              <a:t>onsequently</a:t>
            </a:r>
            <a:r>
              <a:rPr lang="en-US" dirty="0"/>
              <a:t>, : : : the President had no power to set on foot a blockade under the law of nations, and : : : the capture of the vessel and cargo in this case, and in all cases before us in which the capture occurred before the 13th of July, 1861 [the date on which Congress first authorized a naval blockade of the Confederacy], for breach of blockade, or as enemies’ property, are illegal and void, and : : : the decrees of condemnation should be reversed and the vessel and cargo restored.</a:t>
            </a:r>
          </a:p>
          <a:p>
            <a:r>
              <a:rPr lang="en-US" dirty="0"/>
              <a:t>Where would this leave the president when Congress was out of session?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7D1F-599C-4054-A177-B105B92AED5F}"/>
              </a:ext>
            </a:extLst>
          </p:cNvPr>
          <p:cNvSpPr>
            <a:spLocks noGrp="1"/>
          </p:cNvSpPr>
          <p:nvPr>
            <p:ph type="title"/>
          </p:nvPr>
        </p:nvSpPr>
        <p:spPr/>
        <p:txBody>
          <a:bodyPr/>
          <a:lstStyle/>
          <a:p>
            <a:r>
              <a:rPr lang="en-US" dirty="0"/>
              <a:t>Can the Defensive War Power Be Abused?</a:t>
            </a:r>
          </a:p>
        </p:txBody>
      </p:sp>
      <p:sp>
        <p:nvSpPr>
          <p:cNvPr id="3" name="Content Placeholder 2">
            <a:extLst>
              <a:ext uri="{FF2B5EF4-FFF2-40B4-BE49-F238E27FC236}">
                <a16:creationId xmlns:a16="http://schemas.microsoft.com/office/drawing/2014/main" id="{9CC24111-8EA0-4EB8-B3BA-ED73E87BCF00}"/>
              </a:ext>
            </a:extLst>
          </p:cNvPr>
          <p:cNvSpPr>
            <a:spLocks noGrp="1"/>
          </p:cNvSpPr>
          <p:nvPr>
            <p:ph idx="1"/>
          </p:nvPr>
        </p:nvSpPr>
        <p:spPr/>
        <p:txBody>
          <a:bodyPr/>
          <a:lstStyle/>
          <a:p>
            <a:r>
              <a:rPr lang="en-US" dirty="0"/>
              <a:t>Abraham Lincoln offered this warning about the President's invocation of his "repel attack" authority to fight the undeclared Mexican War of 1846: </a:t>
            </a:r>
          </a:p>
          <a:p>
            <a:r>
              <a:rPr lang="en-US" dirty="0"/>
              <a:t>“Allow the President to invade a neighboring nation, whenever he shall deem it necessary to repel an invasion and you allow him to do so, whenever he may choose to say he deems it necessary for such purpose, and you allow him to make war at pleasure. Study to see if you can fix any limit to his power in this respect, after you have given him so much as you propose.”</a:t>
            </a:r>
          </a:p>
        </p:txBody>
      </p:sp>
    </p:spTree>
    <p:extLst>
      <p:ext uri="{BB962C8B-B14F-4D97-AF65-F5344CB8AC3E}">
        <p14:creationId xmlns:p14="http://schemas.microsoft.com/office/powerpoint/2010/main" val="3077632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dirty="0"/>
              <a:t>Note 3 - Repealing Invasions</a:t>
            </a:r>
            <a:br>
              <a:rPr lang="en-US" dirty="0"/>
            </a:br>
            <a:r>
              <a:rPr lang="en-US" dirty="0"/>
              <a:t>Martin v. Mott - 1813</a:t>
            </a:r>
          </a:p>
        </p:txBody>
      </p:sp>
      <p:sp>
        <p:nvSpPr>
          <p:cNvPr id="231427" name="Rectangle 3"/>
          <p:cNvSpPr>
            <a:spLocks noGrp="1" noChangeArrowheads="1"/>
          </p:cNvSpPr>
          <p:nvPr>
            <p:ph idx="1"/>
          </p:nvPr>
        </p:nvSpPr>
        <p:spPr/>
        <p:txBody>
          <a:bodyPr>
            <a:normAutofit fontScale="92500"/>
          </a:bodyPr>
          <a:lstStyle/>
          <a:p>
            <a:r>
              <a:rPr lang="en-US" dirty="0"/>
              <a:t>Congress passes a law saying the president can repel invasions and deal with insurrections.</a:t>
            </a:r>
          </a:p>
          <a:p>
            <a:r>
              <a:rPr lang="en-US" dirty="0"/>
              <a:t>What does the Court say about who gets to decide if there is an invasion?</a:t>
            </a:r>
          </a:p>
          <a:p>
            <a:pPr lvl="1"/>
            <a:r>
              <a:rPr lang="en-US" dirty="0"/>
              <a:t>the Court found the President to be “the sole and exclusive judge whether the exigency has arisen” that would justify invocation of the statute, and it implied the unsuitability of such a determination for judicial review. “Whenever a statute gives a discretionary power to any person, to be exercised by him upon his own opinion of certain facts,” the Court explained, “it is a sound rule of construction, that the statute constitutes him the sole and exclusive judge of the existence of those facts.”</a:t>
            </a:r>
          </a:p>
          <a:p>
            <a:r>
              <a:rPr lang="en-US" dirty="0"/>
              <a:t>The dissent did not think this applied since it was not clear that there was a civil yet.</a:t>
            </a:r>
          </a:p>
        </p:txBody>
      </p:sp>
    </p:spTree>
    <p:extLst>
      <p:ext uri="{BB962C8B-B14F-4D97-AF65-F5344CB8AC3E}">
        <p14:creationId xmlns:p14="http://schemas.microsoft.com/office/powerpoint/2010/main" val="370065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B851-4D76-422E-82A0-456B8AEF370D}"/>
              </a:ext>
            </a:extLst>
          </p:cNvPr>
          <p:cNvSpPr>
            <a:spLocks noGrp="1"/>
          </p:cNvSpPr>
          <p:nvPr>
            <p:ph type="title"/>
          </p:nvPr>
        </p:nvSpPr>
        <p:spPr/>
        <p:txBody>
          <a:bodyPr/>
          <a:lstStyle/>
          <a:p>
            <a:r>
              <a:rPr lang="en-US" dirty="0"/>
              <a:t>Article II – Presidential Powers National Security Powers (edited)</a:t>
            </a:r>
          </a:p>
        </p:txBody>
      </p:sp>
      <p:sp>
        <p:nvSpPr>
          <p:cNvPr id="3" name="Content Placeholder 2">
            <a:extLst>
              <a:ext uri="{FF2B5EF4-FFF2-40B4-BE49-F238E27FC236}">
                <a16:creationId xmlns:a16="http://schemas.microsoft.com/office/drawing/2014/main" id="{01F6E22E-F693-475A-959A-2DB31D9BCCCF}"/>
              </a:ext>
            </a:extLst>
          </p:cNvPr>
          <p:cNvSpPr>
            <a:spLocks noGrp="1"/>
          </p:cNvSpPr>
          <p:nvPr>
            <p:ph idx="1"/>
          </p:nvPr>
        </p:nvSpPr>
        <p:spPr/>
        <p:txBody>
          <a:bodyPr>
            <a:normAutofit fontScale="77500" lnSpcReduction="20000"/>
          </a:bodyPr>
          <a:lstStyle/>
          <a:p>
            <a:r>
              <a:rPr lang="en-US" dirty="0"/>
              <a:t>Section 1</a:t>
            </a:r>
          </a:p>
          <a:p>
            <a:pPr lvl="1"/>
            <a:r>
              <a:rPr lang="en-US" dirty="0"/>
              <a:t>The executive Power </a:t>
            </a:r>
            <a:r>
              <a:rPr lang="en-US" dirty="0">
                <a:highlight>
                  <a:srgbClr val="FFFF00"/>
                </a:highlight>
              </a:rPr>
              <a:t>shall be vested </a:t>
            </a:r>
            <a:r>
              <a:rPr lang="en-US" dirty="0"/>
              <a:t>in a President of the United States of America. </a:t>
            </a:r>
          </a:p>
          <a:p>
            <a:r>
              <a:rPr lang="en-US" dirty="0"/>
              <a:t>Section 2</a:t>
            </a:r>
          </a:p>
          <a:p>
            <a:pPr lvl="1"/>
            <a:r>
              <a:rPr lang="en-US" dirty="0"/>
              <a:t>The President shall be Commander in Chief of the Army and Navy of the United States, and of the Militia of the several States, when called into the actual Service of the United States; …</a:t>
            </a:r>
          </a:p>
          <a:p>
            <a:pPr lvl="1"/>
            <a:r>
              <a:rPr lang="en-US" dirty="0"/>
              <a:t>He shall have Power, by and with the Advice and Consent of the Senate, to make Treaties, provided two thirds of the Senators present concur; and he shall nominate, and by and with the Advice and Consent of the Senate, shall appoint Ambassadors, other public Ministers and Consuls …</a:t>
            </a:r>
          </a:p>
          <a:p>
            <a:pPr lvl="1"/>
            <a:r>
              <a:rPr lang="en-US" dirty="0">
                <a:highlight>
                  <a:srgbClr val="FFFF00"/>
                </a:highlight>
              </a:rPr>
              <a:t>[while not provided for in the Constitution, the court have recognized the right of the president to make executive agreements with foreign powers without the involvement of the Senate]</a:t>
            </a:r>
          </a:p>
          <a:p>
            <a:r>
              <a:rPr lang="en-US" dirty="0"/>
              <a:t>Article 3</a:t>
            </a:r>
          </a:p>
          <a:p>
            <a:pPr lvl="1"/>
            <a:r>
              <a:rPr lang="en-US" dirty="0"/>
              <a:t> shall Commission all the Officers of the United States.</a:t>
            </a:r>
          </a:p>
          <a:p>
            <a:r>
              <a:rPr lang="en-US" dirty="0"/>
              <a:t>Article 4</a:t>
            </a:r>
          </a:p>
          <a:p>
            <a:pPr lvl="1"/>
            <a:r>
              <a:rPr lang="en-US" dirty="0"/>
              <a:t>Removal</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93D1AB2-71E2-476B-8B88-745856FB23B0}"/>
                  </a:ext>
                </a:extLst>
              </p14:cNvPr>
              <p14:cNvContentPartPr/>
              <p14:nvPr/>
            </p14:nvContentPartPr>
            <p14:xfrm>
              <a:off x="2088000" y="2404800"/>
              <a:ext cx="8287560" cy="1090440"/>
            </p14:xfrm>
          </p:contentPart>
        </mc:Choice>
        <mc:Fallback xmlns="">
          <p:pic>
            <p:nvPicPr>
              <p:cNvPr id="4" name="Ink 3">
                <a:extLst>
                  <a:ext uri="{FF2B5EF4-FFF2-40B4-BE49-F238E27FC236}">
                    <a16:creationId xmlns:a16="http://schemas.microsoft.com/office/drawing/2014/main" id="{793D1AB2-71E2-476B-8B88-745856FB23B0}"/>
                  </a:ext>
                </a:extLst>
              </p:cNvPr>
              <p:cNvPicPr/>
              <p:nvPr/>
            </p:nvPicPr>
            <p:blipFill>
              <a:blip r:embed="rId3"/>
              <a:stretch>
                <a:fillRect/>
              </a:stretch>
            </p:blipFill>
            <p:spPr>
              <a:xfrm>
                <a:off x="2078640" y="2395440"/>
                <a:ext cx="8306280" cy="1109160"/>
              </a:xfrm>
              <a:prstGeom prst="rect">
                <a:avLst/>
              </a:prstGeom>
            </p:spPr>
          </p:pic>
        </mc:Fallback>
      </mc:AlternateContent>
    </p:spTree>
    <p:extLst>
      <p:ext uri="{BB962C8B-B14F-4D97-AF65-F5344CB8AC3E}">
        <p14:creationId xmlns:p14="http://schemas.microsoft.com/office/powerpoint/2010/main" val="26493708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BAF5-3C18-47B4-94E1-DEDBACAACD56}"/>
              </a:ext>
            </a:extLst>
          </p:cNvPr>
          <p:cNvSpPr>
            <a:spLocks noGrp="1"/>
          </p:cNvSpPr>
          <p:nvPr>
            <p:ph type="ctrTitle"/>
          </p:nvPr>
        </p:nvSpPr>
        <p:spPr/>
        <p:txBody>
          <a:bodyPr/>
          <a:lstStyle/>
          <a:p>
            <a:r>
              <a:rPr lang="en-US" dirty="0"/>
              <a:t>Customary War Power</a:t>
            </a:r>
          </a:p>
        </p:txBody>
      </p:sp>
      <p:sp>
        <p:nvSpPr>
          <p:cNvPr id="4" name="Subtitle 3">
            <a:extLst>
              <a:ext uri="{FF2B5EF4-FFF2-40B4-BE49-F238E27FC236}">
                <a16:creationId xmlns:a16="http://schemas.microsoft.com/office/drawing/2014/main" id="{5AC3CBB2-80BD-4311-BDCF-1C3EEBD192F2}"/>
              </a:ext>
            </a:extLst>
          </p:cNvPr>
          <p:cNvSpPr>
            <a:spLocks noGrp="1"/>
          </p:cNvSpPr>
          <p:nvPr>
            <p:ph type="subTitle" idx="1"/>
          </p:nvPr>
        </p:nvSpPr>
        <p:spPr/>
        <p:txBody>
          <a:bodyPr/>
          <a:lstStyle/>
          <a:p>
            <a:r>
              <a:rPr lang="en-US" dirty="0"/>
              <a:t>Unilateral Presidential Uses of Military Power</a:t>
            </a:r>
          </a:p>
        </p:txBody>
      </p:sp>
    </p:spTree>
    <p:extLst>
      <p:ext uri="{BB962C8B-B14F-4D97-AF65-F5344CB8AC3E}">
        <p14:creationId xmlns:p14="http://schemas.microsoft.com/office/powerpoint/2010/main" val="3639527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72A3-3910-4890-89B1-93017701A04F}"/>
              </a:ext>
            </a:extLst>
          </p:cNvPr>
          <p:cNvSpPr>
            <a:spLocks noGrp="1"/>
          </p:cNvSpPr>
          <p:nvPr>
            <p:ph type="title"/>
          </p:nvPr>
        </p:nvSpPr>
        <p:spPr/>
        <p:txBody>
          <a:bodyPr/>
          <a:lstStyle/>
          <a:p>
            <a:r>
              <a:rPr lang="en-US" dirty="0"/>
              <a:t>What did Hamilton and Madison Think about Limiting the President’s War Powers?</a:t>
            </a:r>
          </a:p>
        </p:txBody>
      </p:sp>
      <p:sp>
        <p:nvSpPr>
          <p:cNvPr id="3" name="Content Placeholder 2">
            <a:extLst>
              <a:ext uri="{FF2B5EF4-FFF2-40B4-BE49-F238E27FC236}">
                <a16:creationId xmlns:a16="http://schemas.microsoft.com/office/drawing/2014/main" id="{DE2656A6-53E9-44C2-BEA2-D2A92A6C8494}"/>
              </a:ext>
            </a:extLst>
          </p:cNvPr>
          <p:cNvSpPr>
            <a:spLocks noGrp="1"/>
          </p:cNvSpPr>
          <p:nvPr>
            <p:ph idx="1"/>
          </p:nvPr>
        </p:nvSpPr>
        <p:spPr/>
        <p:txBody>
          <a:bodyPr>
            <a:normAutofit fontScale="92500" lnSpcReduction="10000"/>
          </a:bodyPr>
          <a:lstStyle/>
          <a:p>
            <a:r>
              <a:rPr lang="en-US" dirty="0"/>
              <a:t>Alexander Hamilton wrote in The Federalist No. 23 that it was undesirable to impose “constitutional shackles” on “the power to which the care of [the safety of the nation] is committed,” because “it is impossible to foresee or define the extent and variety of national exigencies, or the correspondent extent and variety of means that may be necessary to satisfy them.”</a:t>
            </a:r>
          </a:p>
          <a:p>
            <a:r>
              <a:rPr lang="en-US" dirty="0"/>
              <a:t>James Madison also noted in The Federalist No. 41 that [t]he means of security can only be regulated by the means and the danger of attack. They will, in fact, be ever determined by these rules and no others. It is in vain to oppose constitutional barriers to the impulse of self-preservation. It is worse than in vain; because it places in the Constitution itself necessary usurpations of power; every precedent of which is a germ of unnecessary and multiplied repetitions.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F92A603-C075-4663-843D-8466CAED0667}"/>
                  </a:ext>
                </a:extLst>
              </p14:cNvPr>
              <p14:cNvContentPartPr/>
              <p14:nvPr/>
            </p14:nvContentPartPr>
            <p14:xfrm>
              <a:off x="1336680" y="1661400"/>
              <a:ext cx="9366120" cy="2950200"/>
            </p14:xfrm>
          </p:contentPart>
        </mc:Choice>
        <mc:Fallback>
          <p:pic>
            <p:nvPicPr>
              <p:cNvPr id="4" name="Ink 3">
                <a:extLst>
                  <a:ext uri="{FF2B5EF4-FFF2-40B4-BE49-F238E27FC236}">
                    <a16:creationId xmlns:a16="http://schemas.microsoft.com/office/drawing/2014/main" id="{3F92A603-C075-4663-843D-8466CAED0667}"/>
                  </a:ext>
                </a:extLst>
              </p:cNvPr>
              <p:cNvPicPr/>
              <p:nvPr/>
            </p:nvPicPr>
            <p:blipFill>
              <a:blip r:embed="rId3"/>
              <a:stretch>
                <a:fillRect/>
              </a:stretch>
            </p:blipFill>
            <p:spPr>
              <a:xfrm>
                <a:off x="1327320" y="1652040"/>
                <a:ext cx="9384840" cy="2968920"/>
              </a:xfrm>
              <a:prstGeom prst="rect">
                <a:avLst/>
              </a:prstGeom>
            </p:spPr>
          </p:pic>
        </mc:Fallback>
      </mc:AlternateContent>
    </p:spTree>
    <p:extLst>
      <p:ext uri="{BB962C8B-B14F-4D97-AF65-F5344CB8AC3E}">
        <p14:creationId xmlns:p14="http://schemas.microsoft.com/office/powerpoint/2010/main" val="11678449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AE74-0D80-402A-AC95-081A143F31E3}"/>
              </a:ext>
            </a:extLst>
          </p:cNvPr>
          <p:cNvSpPr>
            <a:spLocks noGrp="1"/>
          </p:cNvSpPr>
          <p:nvPr>
            <p:ph type="title"/>
          </p:nvPr>
        </p:nvSpPr>
        <p:spPr/>
        <p:txBody>
          <a:bodyPr>
            <a:normAutofit fontScale="90000"/>
          </a:bodyPr>
          <a:lstStyle/>
          <a:p>
            <a:pPr algn="l"/>
            <a:r>
              <a:rPr lang="en-US" dirty="0"/>
              <a:t>May the President use armed force whenever he thinks it necessary to protect national security?</a:t>
            </a:r>
          </a:p>
        </p:txBody>
      </p:sp>
      <p:sp>
        <p:nvSpPr>
          <p:cNvPr id="3" name="Content Placeholder 2">
            <a:extLst>
              <a:ext uri="{FF2B5EF4-FFF2-40B4-BE49-F238E27FC236}">
                <a16:creationId xmlns:a16="http://schemas.microsoft.com/office/drawing/2014/main" id="{7FEEFC92-A9FB-48A5-AB43-D9399ED42329}"/>
              </a:ext>
            </a:extLst>
          </p:cNvPr>
          <p:cNvSpPr>
            <a:spLocks noGrp="1"/>
          </p:cNvSpPr>
          <p:nvPr>
            <p:ph idx="1"/>
          </p:nvPr>
        </p:nvSpPr>
        <p:spPr/>
        <p:txBody>
          <a:bodyPr/>
          <a:lstStyle/>
          <a:p>
            <a:r>
              <a:rPr lang="en-US" dirty="0"/>
              <a:t>The Legal Adviser to the State Department inferred from 125 prior congressionally unauthorized uses of armed force abroad that the President has the “power to deploy American forces abroad and commit them to military operations when [he] deems such action necessary to maintain the security and defense of the United States.”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2FC419A-25C8-437C-9134-96B3C6DB0865}"/>
                  </a:ext>
                </a:extLst>
              </p14:cNvPr>
              <p14:cNvContentPartPr/>
              <p14:nvPr/>
            </p14:nvContentPartPr>
            <p14:xfrm>
              <a:off x="1143720" y="2267280"/>
              <a:ext cx="9521280" cy="372600"/>
            </p14:xfrm>
          </p:contentPart>
        </mc:Choice>
        <mc:Fallback>
          <p:pic>
            <p:nvPicPr>
              <p:cNvPr id="4" name="Ink 3">
                <a:extLst>
                  <a:ext uri="{FF2B5EF4-FFF2-40B4-BE49-F238E27FC236}">
                    <a16:creationId xmlns:a16="http://schemas.microsoft.com/office/drawing/2014/main" id="{52FC419A-25C8-437C-9134-96B3C6DB0865}"/>
                  </a:ext>
                </a:extLst>
              </p:cNvPr>
              <p:cNvPicPr/>
              <p:nvPr/>
            </p:nvPicPr>
            <p:blipFill>
              <a:blip r:embed="rId3"/>
              <a:stretch>
                <a:fillRect/>
              </a:stretch>
            </p:blipFill>
            <p:spPr>
              <a:xfrm>
                <a:off x="1134360" y="2257920"/>
                <a:ext cx="9540000" cy="391320"/>
              </a:xfrm>
              <a:prstGeom prst="rect">
                <a:avLst/>
              </a:prstGeom>
            </p:spPr>
          </p:pic>
        </mc:Fallback>
      </mc:AlternateContent>
    </p:spTree>
    <p:extLst>
      <p:ext uri="{BB962C8B-B14F-4D97-AF65-F5344CB8AC3E}">
        <p14:creationId xmlns:p14="http://schemas.microsoft.com/office/powerpoint/2010/main" val="35794998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rmAutofit/>
          </a:bodyPr>
          <a:lstStyle/>
          <a:p>
            <a:r>
              <a:rPr lang="en-US" dirty="0"/>
              <a:t>The Split of Scholarly Opinion on the Presidential War Power</a:t>
            </a:r>
          </a:p>
        </p:txBody>
      </p:sp>
      <p:sp>
        <p:nvSpPr>
          <p:cNvPr id="239619" name="Rectangle 3"/>
          <p:cNvSpPr>
            <a:spLocks noGrp="1" noChangeArrowheads="1"/>
          </p:cNvSpPr>
          <p:nvPr>
            <p:ph idx="1"/>
          </p:nvPr>
        </p:nvSpPr>
        <p:spPr/>
        <p:txBody>
          <a:bodyPr/>
          <a:lstStyle/>
          <a:p>
            <a:pPr>
              <a:lnSpc>
                <a:spcPct val="80000"/>
              </a:lnSpc>
            </a:pPr>
            <a:r>
              <a:rPr lang="en-US" dirty="0"/>
              <a:t>No contemporaneous congressional interpretation attributes a power of initiating war to the President. The early Presidents, and indeed everyone in the country until the year 1950, denied that the President possessed such a power. There is no sustained body of usage to support such a claim. </a:t>
            </a:r>
          </a:p>
          <a:p>
            <a:pPr>
              <a:lnSpc>
                <a:spcPct val="80000"/>
              </a:lnSpc>
            </a:pPr>
            <a:endParaRPr lang="en-US" dirty="0"/>
          </a:p>
          <a:p>
            <a:pPr>
              <a:lnSpc>
                <a:spcPct val="80000"/>
              </a:lnSpc>
            </a:pPr>
            <a:r>
              <a:rPr lang="en-US" dirty="0"/>
              <a:t>To my mind, this historical development of our institutions has settled the legitimacy of ‘‘inherent’’ presidential power to commit the armed forces to hostilities. A practice so deeply embedded in our governmental structure should be treated as decisive of the constitutional issue.</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9E3E471-70EC-4588-BC05-31219E48FD7B}"/>
                  </a:ext>
                </a:extLst>
              </p14:cNvPr>
              <p14:cNvContentPartPr/>
              <p14:nvPr/>
            </p14:nvContentPartPr>
            <p14:xfrm>
              <a:off x="1107360" y="2813040"/>
              <a:ext cx="10465560" cy="3225600"/>
            </p14:xfrm>
          </p:contentPart>
        </mc:Choice>
        <mc:Fallback>
          <p:pic>
            <p:nvPicPr>
              <p:cNvPr id="2" name="Ink 1">
                <a:extLst>
                  <a:ext uri="{FF2B5EF4-FFF2-40B4-BE49-F238E27FC236}">
                    <a16:creationId xmlns:a16="http://schemas.microsoft.com/office/drawing/2014/main" id="{19E3E471-70EC-4588-BC05-31219E48FD7B}"/>
                  </a:ext>
                </a:extLst>
              </p:cNvPr>
              <p:cNvPicPr/>
              <p:nvPr/>
            </p:nvPicPr>
            <p:blipFill>
              <a:blip r:embed="rId3"/>
              <a:stretch>
                <a:fillRect/>
              </a:stretch>
            </p:blipFill>
            <p:spPr>
              <a:xfrm>
                <a:off x="1098000" y="2803680"/>
                <a:ext cx="10484280" cy="3244320"/>
              </a:xfrm>
              <a:prstGeom prst="rect">
                <a:avLst/>
              </a:prstGeom>
            </p:spPr>
          </p:pic>
        </mc:Fallback>
      </mc:AlternateContent>
    </p:spTree>
    <p:extLst>
      <p:ext uri="{BB962C8B-B14F-4D97-AF65-F5344CB8AC3E}">
        <p14:creationId xmlns:p14="http://schemas.microsoft.com/office/powerpoint/2010/main" val="31819997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dirty="0"/>
              <a:t>Why should we care about Theories of War Powers?</a:t>
            </a:r>
          </a:p>
        </p:txBody>
      </p:sp>
      <p:sp>
        <p:nvSpPr>
          <p:cNvPr id="241667" name="Rectangle 3"/>
          <p:cNvSpPr>
            <a:spLocks noGrp="1" noChangeArrowheads="1"/>
          </p:cNvSpPr>
          <p:nvPr>
            <p:ph idx="1"/>
          </p:nvPr>
        </p:nvSpPr>
        <p:spPr/>
        <p:txBody>
          <a:bodyPr/>
          <a:lstStyle/>
          <a:p>
            <a:r>
              <a:rPr lang="en-US" dirty="0"/>
              <a:t>If Professor Monaghan’s theory is that exercise of the war power is negotiated between the branches, what is the point of studying legal limits on war powers? </a:t>
            </a:r>
          </a:p>
          <a:p>
            <a:r>
              <a:rPr lang="en-US" dirty="0"/>
              <a:t>Is what the political branches negotiate not then constitutional per se, and does the President not hold all the cards in the negotiations?</a:t>
            </a:r>
          </a:p>
          <a:p>
            <a:r>
              <a:rPr lang="en-US" dirty="0"/>
              <a:t>How do constitutional claims, international law doctrines, and past military precedents fit into the next negotiation?</a:t>
            </a:r>
          </a:p>
        </p:txBody>
      </p:sp>
    </p:spTree>
    <p:extLst>
      <p:ext uri="{BB962C8B-B14F-4D97-AF65-F5344CB8AC3E}">
        <p14:creationId xmlns:p14="http://schemas.microsoft.com/office/powerpoint/2010/main" val="13712444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dirty="0"/>
              <a:t>Little v. </a:t>
            </a:r>
            <a:r>
              <a:rPr lang="en-US" dirty="0" err="1"/>
              <a:t>Barreme</a:t>
            </a:r>
            <a:r>
              <a:rPr lang="en-US" dirty="0"/>
              <a:t>, 6 U.S. (2 </a:t>
            </a:r>
            <a:r>
              <a:rPr lang="en-US" dirty="0" err="1"/>
              <a:t>Cranch</a:t>
            </a:r>
            <a:r>
              <a:rPr lang="en-US" dirty="0"/>
              <a:t>) 170 (1804) </a:t>
            </a:r>
          </a:p>
        </p:txBody>
      </p:sp>
      <p:sp>
        <p:nvSpPr>
          <p:cNvPr id="235523" name="Rectangle 3"/>
          <p:cNvSpPr>
            <a:spLocks noGrp="1" noChangeArrowheads="1"/>
          </p:cNvSpPr>
          <p:nvPr>
            <p:ph idx="1"/>
          </p:nvPr>
        </p:nvSpPr>
        <p:spPr/>
        <p:txBody>
          <a:bodyPr>
            <a:normAutofit lnSpcReduction="10000"/>
          </a:bodyPr>
          <a:lstStyle/>
          <a:p>
            <a:r>
              <a:rPr lang="en-US" dirty="0"/>
              <a:t>This is a prize case, with the Captain being sued for illegally seizing a ship</a:t>
            </a:r>
          </a:p>
          <a:p>
            <a:r>
              <a:rPr lang="en-US" dirty="0"/>
              <a:t>What did the statute provide?</a:t>
            </a:r>
          </a:p>
          <a:p>
            <a:pPr lvl="1"/>
            <a:r>
              <a:rPr lang="en-US" dirty="0"/>
              <a:t>The 5th section of this act authorizes the President of the United States, to instruct the commanders of armed vessels, “to stop and examine any ship or vessel of the United States on the high sea, which there may be reason to suspect to be engaged in any traffic or commerce contrary to the true tenor of the act, and if upon examination it should appear that such </a:t>
            </a:r>
            <a:r>
              <a:rPr lang="en-US" dirty="0">
                <a:highlight>
                  <a:srgbClr val="FFFF00"/>
                </a:highlight>
              </a:rPr>
              <a:t>ship or vessel is bound or sailing to any port or place within the territory of the French republic or her dependencies</a:t>
            </a:r>
            <a:r>
              <a:rPr lang="en-US" dirty="0"/>
              <a:t>, it is rendered lawful to seize such vessel, and send her into the United States for adjudication.”</a:t>
            </a:r>
          </a:p>
          <a:p>
            <a:r>
              <a:rPr lang="en-US" dirty="0"/>
              <a:t>Was this ship bound for France?</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6F4FEB1-C7D1-4E2F-B8CB-D635C8F6E0FD}"/>
                  </a:ext>
                </a:extLst>
              </p14:cNvPr>
              <p14:cNvContentPartPr/>
              <p14:nvPr/>
            </p14:nvContentPartPr>
            <p14:xfrm>
              <a:off x="1577520" y="3347280"/>
              <a:ext cx="8660880" cy="1808640"/>
            </p14:xfrm>
          </p:contentPart>
        </mc:Choice>
        <mc:Fallback>
          <p:pic>
            <p:nvPicPr>
              <p:cNvPr id="2" name="Ink 1">
                <a:extLst>
                  <a:ext uri="{FF2B5EF4-FFF2-40B4-BE49-F238E27FC236}">
                    <a16:creationId xmlns:a16="http://schemas.microsoft.com/office/drawing/2014/main" id="{86F4FEB1-C7D1-4E2F-B8CB-D635C8F6E0FD}"/>
                  </a:ext>
                </a:extLst>
              </p:cNvPr>
              <p:cNvPicPr/>
              <p:nvPr/>
            </p:nvPicPr>
            <p:blipFill>
              <a:blip r:embed="rId3"/>
              <a:stretch>
                <a:fillRect/>
              </a:stretch>
            </p:blipFill>
            <p:spPr>
              <a:xfrm>
                <a:off x="1568160" y="3337920"/>
                <a:ext cx="8679600" cy="1827360"/>
              </a:xfrm>
              <a:prstGeom prst="rect">
                <a:avLst/>
              </a:prstGeom>
            </p:spPr>
          </p:pic>
        </mc:Fallback>
      </mc:AlternateContent>
    </p:spTree>
    <p:extLst>
      <p:ext uri="{BB962C8B-B14F-4D97-AF65-F5344CB8AC3E}">
        <p14:creationId xmlns:p14="http://schemas.microsoft.com/office/powerpoint/2010/main" val="32559574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D2C1-DE2A-452D-BA6D-DCD95B7AB1D5}"/>
              </a:ext>
            </a:extLst>
          </p:cNvPr>
          <p:cNvSpPr>
            <a:spLocks noGrp="1"/>
          </p:cNvSpPr>
          <p:nvPr>
            <p:ph type="title"/>
          </p:nvPr>
        </p:nvSpPr>
        <p:spPr/>
        <p:txBody>
          <a:bodyPr/>
          <a:lstStyle/>
          <a:p>
            <a:r>
              <a:rPr lang="en-US" dirty="0"/>
              <a:t>Why did the Captain Include Ships from France?</a:t>
            </a:r>
          </a:p>
        </p:txBody>
      </p:sp>
      <p:sp>
        <p:nvSpPr>
          <p:cNvPr id="3" name="Content Placeholder 2">
            <a:extLst>
              <a:ext uri="{FF2B5EF4-FFF2-40B4-BE49-F238E27FC236}">
                <a16:creationId xmlns:a16="http://schemas.microsoft.com/office/drawing/2014/main" id="{189A8A79-F769-4905-A33F-037F40CD69DC}"/>
              </a:ext>
            </a:extLst>
          </p:cNvPr>
          <p:cNvSpPr>
            <a:spLocks noGrp="1"/>
          </p:cNvSpPr>
          <p:nvPr>
            <p:ph idx="1"/>
          </p:nvPr>
        </p:nvSpPr>
        <p:spPr/>
        <p:txBody>
          <a:bodyPr>
            <a:normAutofit/>
          </a:bodyPr>
          <a:lstStyle/>
          <a:p>
            <a:r>
              <a:rPr lang="en-US" dirty="0"/>
              <a:t>This was part of the transmittal order?</a:t>
            </a:r>
          </a:p>
          <a:p>
            <a:r>
              <a:rPr lang="en-US" dirty="0"/>
              <a:t>A proper discharge of the important duties enjoined on you, arising out of this act, will require the exercise of a sound and an impartial judgment. You are not only to do all that in you lies, to prevent all intercourse, whether direct or circuitous, between the ports of the United States and those of France or her dependencies, where the vessels are apparently as well as really American, and protected by American papers only, but you are to be vigilant that vessels or cargoes really American, but covered by Danish or other foreign papers, and </a:t>
            </a:r>
            <a:r>
              <a:rPr lang="en-US" dirty="0">
                <a:highlight>
                  <a:srgbClr val="FFFF00"/>
                </a:highlight>
              </a:rPr>
              <a:t>bound to or from French ports</a:t>
            </a:r>
            <a:r>
              <a:rPr lang="en-US" dirty="0"/>
              <a:t>, do not escape you.</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0CA21B8-5050-489D-8CEB-94BF6BEFA6DA}"/>
                  </a:ext>
                </a:extLst>
              </p14:cNvPr>
              <p14:cNvContentPartPr/>
              <p14:nvPr/>
            </p14:nvContentPartPr>
            <p14:xfrm>
              <a:off x="2865600" y="5262480"/>
              <a:ext cx="4563720" cy="745560"/>
            </p14:xfrm>
          </p:contentPart>
        </mc:Choice>
        <mc:Fallback>
          <p:pic>
            <p:nvPicPr>
              <p:cNvPr id="4" name="Ink 3">
                <a:extLst>
                  <a:ext uri="{FF2B5EF4-FFF2-40B4-BE49-F238E27FC236}">
                    <a16:creationId xmlns:a16="http://schemas.microsoft.com/office/drawing/2014/main" id="{E0CA21B8-5050-489D-8CEB-94BF6BEFA6DA}"/>
                  </a:ext>
                </a:extLst>
              </p:cNvPr>
              <p:cNvPicPr/>
              <p:nvPr/>
            </p:nvPicPr>
            <p:blipFill>
              <a:blip r:embed="rId3"/>
              <a:stretch>
                <a:fillRect/>
              </a:stretch>
            </p:blipFill>
            <p:spPr>
              <a:xfrm>
                <a:off x="2856240" y="5253120"/>
                <a:ext cx="4582440" cy="764280"/>
              </a:xfrm>
              <a:prstGeom prst="rect">
                <a:avLst/>
              </a:prstGeom>
            </p:spPr>
          </p:pic>
        </mc:Fallback>
      </mc:AlternateContent>
    </p:spTree>
    <p:extLst>
      <p:ext uri="{BB962C8B-B14F-4D97-AF65-F5344CB8AC3E}">
        <p14:creationId xmlns:p14="http://schemas.microsoft.com/office/powerpoint/2010/main" val="2149552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dirty="0"/>
              <a:t>The Legal Issues</a:t>
            </a:r>
          </a:p>
        </p:txBody>
      </p:sp>
      <p:sp>
        <p:nvSpPr>
          <p:cNvPr id="236547" name="Rectangle 3"/>
          <p:cNvSpPr>
            <a:spLocks noGrp="1" noChangeArrowheads="1"/>
          </p:cNvSpPr>
          <p:nvPr>
            <p:ph idx="1"/>
          </p:nvPr>
        </p:nvSpPr>
        <p:spPr/>
        <p:txBody>
          <a:bodyPr/>
          <a:lstStyle/>
          <a:p>
            <a:pPr>
              <a:lnSpc>
                <a:spcPct val="90000"/>
              </a:lnSpc>
            </a:pPr>
            <a:r>
              <a:rPr lang="en-US" sz="2400" dirty="0"/>
              <a:t>What legal theory did the ship's owners use to sue the Captain?</a:t>
            </a:r>
          </a:p>
          <a:p>
            <a:pPr>
              <a:lnSpc>
                <a:spcPct val="90000"/>
              </a:lnSpc>
            </a:pPr>
            <a:r>
              <a:rPr lang="en-US" sz="2400" dirty="0"/>
              <a:t>Had there not been a law, would this have been within the president's powers?</a:t>
            </a:r>
          </a:p>
          <a:p>
            <a:pPr>
              <a:lnSpc>
                <a:spcPct val="90000"/>
              </a:lnSpc>
            </a:pPr>
            <a:r>
              <a:rPr lang="en-US" sz="2400" dirty="0"/>
              <a:t>What is the effect of the law in this courts' view?</a:t>
            </a:r>
          </a:p>
          <a:p>
            <a:pPr lvl="1">
              <a:lnSpc>
                <a:spcPct val="90000"/>
              </a:lnSpc>
            </a:pPr>
            <a:r>
              <a:rPr lang="en-US" dirty="0"/>
              <a:t>Nor did they give the Commander in Chief any constitutional right to ignore the terms of a congressional authorization for the use of force. When Congress gives the President the authority to conduct war, he or she must conduct it within that authority, just as the President must follow any law that is constitutionally made.</a:t>
            </a:r>
          </a:p>
          <a:p>
            <a:r>
              <a:rPr lang="en-US" dirty="0"/>
              <a:t>Stay tuned for the War Powers Resolution</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6A16AA0-8F8A-4CA2-874D-37CAEBBCB1C7}"/>
                  </a:ext>
                </a:extLst>
              </p14:cNvPr>
              <p14:cNvContentPartPr/>
              <p14:nvPr/>
            </p14:nvContentPartPr>
            <p14:xfrm>
              <a:off x="1206360" y="2586240"/>
              <a:ext cx="10468440" cy="2301120"/>
            </p14:xfrm>
          </p:contentPart>
        </mc:Choice>
        <mc:Fallback>
          <p:pic>
            <p:nvPicPr>
              <p:cNvPr id="2" name="Ink 1">
                <a:extLst>
                  <a:ext uri="{FF2B5EF4-FFF2-40B4-BE49-F238E27FC236}">
                    <a16:creationId xmlns:a16="http://schemas.microsoft.com/office/drawing/2014/main" id="{46A16AA0-8F8A-4CA2-874D-37CAEBBCB1C7}"/>
                  </a:ext>
                </a:extLst>
              </p:cNvPr>
              <p:cNvPicPr/>
              <p:nvPr/>
            </p:nvPicPr>
            <p:blipFill>
              <a:blip r:embed="rId3"/>
              <a:stretch>
                <a:fillRect/>
              </a:stretch>
            </p:blipFill>
            <p:spPr>
              <a:xfrm>
                <a:off x="1197000" y="2576880"/>
                <a:ext cx="10487160" cy="2319840"/>
              </a:xfrm>
              <a:prstGeom prst="rect">
                <a:avLst/>
              </a:prstGeom>
            </p:spPr>
          </p:pic>
        </mc:Fallback>
      </mc:AlternateContent>
    </p:spTree>
    <p:extLst>
      <p:ext uri="{BB962C8B-B14F-4D97-AF65-F5344CB8AC3E}">
        <p14:creationId xmlns:p14="http://schemas.microsoft.com/office/powerpoint/2010/main" val="25557226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dirty="0"/>
              <a:t>The Mexican War: Fleming v Page</a:t>
            </a:r>
          </a:p>
        </p:txBody>
      </p:sp>
      <p:sp>
        <p:nvSpPr>
          <p:cNvPr id="230403" name="Rectangle 3"/>
          <p:cNvSpPr>
            <a:spLocks noGrp="1" noChangeArrowheads="1"/>
          </p:cNvSpPr>
          <p:nvPr>
            <p:ph idx="1"/>
          </p:nvPr>
        </p:nvSpPr>
        <p:spPr/>
        <p:txBody>
          <a:bodyPr/>
          <a:lstStyle/>
          <a:p>
            <a:pPr>
              <a:lnSpc>
                <a:spcPct val="90000"/>
              </a:lnSpc>
            </a:pPr>
            <a:r>
              <a:rPr lang="en-US" dirty="0"/>
              <a:t>President orders seizure of a Mexican port</a:t>
            </a:r>
          </a:p>
          <a:p>
            <a:pPr lvl="1"/>
            <a:r>
              <a:rPr lang="en-US" dirty="0"/>
              <a:t>Remember the Halls of Montezuma in the Marine Hymn?</a:t>
            </a:r>
          </a:p>
          <a:p>
            <a:pPr>
              <a:lnSpc>
                <a:spcPct val="90000"/>
              </a:lnSpc>
            </a:pPr>
            <a:r>
              <a:rPr lang="en-US" dirty="0"/>
              <a:t>What is the president's legal role in directing the seizure?</a:t>
            </a:r>
          </a:p>
          <a:p>
            <a:pPr lvl="1"/>
            <a:r>
              <a:rPr lang="en-US" dirty="0"/>
              <a:t>Military commander or policy maker?</a:t>
            </a:r>
          </a:p>
          <a:p>
            <a:pPr>
              <a:lnSpc>
                <a:spcPct val="90000"/>
              </a:lnSpc>
            </a:pPr>
            <a:r>
              <a:rPr lang="en-US" dirty="0"/>
              <a:t>Does the president's seizure of the port make it US territory?</a:t>
            </a:r>
          </a:p>
          <a:p>
            <a:pPr lvl="1"/>
            <a:r>
              <a:rPr lang="en-US" dirty="0"/>
              <a:t>Only Congress can authorize addition of territory to the US.</a:t>
            </a:r>
          </a:p>
        </p:txBody>
      </p:sp>
    </p:spTree>
    <p:extLst>
      <p:ext uri="{BB962C8B-B14F-4D97-AF65-F5344CB8AC3E}">
        <p14:creationId xmlns:p14="http://schemas.microsoft.com/office/powerpoint/2010/main" val="1108126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OLC on Congressional Limitations</a:t>
            </a:r>
            <a:r>
              <a:rPr lang="en-US" baseline="0" dirty="0"/>
              <a:t> on Torture from the Torture Memos</a:t>
            </a:r>
            <a:endParaRPr lang="en-US" dirty="0"/>
          </a:p>
        </p:txBody>
      </p:sp>
      <p:sp>
        <p:nvSpPr>
          <p:cNvPr id="3" name="Content Placeholder 2"/>
          <p:cNvSpPr>
            <a:spLocks noGrp="1"/>
          </p:cNvSpPr>
          <p:nvPr>
            <p:ph idx="1"/>
          </p:nvPr>
        </p:nvSpPr>
        <p:spPr/>
        <p:txBody>
          <a:bodyPr>
            <a:normAutofit/>
          </a:bodyPr>
          <a:lstStyle/>
          <a:p>
            <a:r>
              <a:rPr lang="en-US" dirty="0"/>
              <a:t>Congress can no more interfere with the President’s conduct of the interrogation of enemy combatants than it can dictate strategic or tactical decisions on the battlefield. Just as statutes that order the President to conduct warfare in a certain manner or for specific goals would be unconstitutional, so too are laws that seek to prevent the President from gaining the intelligence he believes necessary to prevent attacks upon the United States. (</a:t>
            </a:r>
            <a:r>
              <a:rPr lang="en-US" dirty="0" err="1"/>
              <a:t>Bybee</a:t>
            </a:r>
            <a:r>
              <a:rPr lang="en-US" dirty="0"/>
              <a: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69A3D50C-4D77-4949-87B1-3C5BD28308C2}"/>
                  </a:ext>
                </a:extLst>
              </p14:cNvPr>
              <p14:cNvContentPartPr/>
              <p14:nvPr/>
            </p14:nvContentPartPr>
            <p14:xfrm>
              <a:off x="6879960" y="4029840"/>
              <a:ext cx="1250280" cy="671040"/>
            </p14:xfrm>
          </p:contentPart>
        </mc:Choice>
        <mc:Fallback>
          <p:pic>
            <p:nvPicPr>
              <p:cNvPr id="4" name="Ink 3">
                <a:extLst>
                  <a:ext uri="{FF2B5EF4-FFF2-40B4-BE49-F238E27FC236}">
                    <a16:creationId xmlns:a16="http://schemas.microsoft.com/office/drawing/2014/main" id="{69A3D50C-4D77-4949-87B1-3C5BD28308C2}"/>
                  </a:ext>
                </a:extLst>
              </p:cNvPr>
              <p:cNvPicPr/>
              <p:nvPr/>
            </p:nvPicPr>
            <p:blipFill>
              <a:blip r:embed="rId3"/>
              <a:stretch>
                <a:fillRect/>
              </a:stretch>
            </p:blipFill>
            <p:spPr>
              <a:xfrm>
                <a:off x="6870600" y="4020480"/>
                <a:ext cx="1269000" cy="689760"/>
              </a:xfrm>
              <a:prstGeom prst="rect">
                <a:avLst/>
              </a:prstGeom>
            </p:spPr>
          </p:pic>
        </mc:Fallback>
      </mc:AlternateContent>
    </p:spTree>
    <p:extLst>
      <p:ext uri="{BB962C8B-B14F-4D97-AF65-F5344CB8AC3E}">
        <p14:creationId xmlns:p14="http://schemas.microsoft.com/office/powerpoint/2010/main" val="242515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E04F-6D11-4A0E-8D4E-EA75DCEB6F43}"/>
              </a:ext>
            </a:extLst>
          </p:cNvPr>
          <p:cNvSpPr>
            <a:spLocks noGrp="1"/>
          </p:cNvSpPr>
          <p:nvPr>
            <p:ph type="ctrTitle"/>
          </p:nvPr>
        </p:nvSpPr>
        <p:spPr/>
        <p:txBody>
          <a:bodyPr/>
          <a:lstStyle/>
          <a:p>
            <a:r>
              <a:rPr lang="en-US" i="1" dirty="0"/>
              <a:t>Youngstown</a:t>
            </a:r>
            <a:r>
              <a:rPr lang="en-US" dirty="0"/>
              <a:t> Review</a:t>
            </a:r>
          </a:p>
        </p:txBody>
      </p:sp>
      <p:sp>
        <p:nvSpPr>
          <p:cNvPr id="4" name="Subtitle 3">
            <a:extLst>
              <a:ext uri="{FF2B5EF4-FFF2-40B4-BE49-F238E27FC236}">
                <a16:creationId xmlns:a16="http://schemas.microsoft.com/office/drawing/2014/main" id="{AEB614FF-F2D2-4922-BD3D-F3CCC6B5198F}"/>
              </a:ext>
            </a:extLst>
          </p:cNvPr>
          <p:cNvSpPr>
            <a:spLocks noGrp="1"/>
          </p:cNvSpPr>
          <p:nvPr>
            <p:ph type="subTitle" idx="1"/>
          </p:nvPr>
        </p:nvSpPr>
        <p:spPr/>
        <p:txBody>
          <a:bodyPr/>
          <a:lstStyle/>
          <a:p>
            <a:r>
              <a:rPr lang="en-US" dirty="0"/>
              <a:t>You read this in Constitutional Law and we are not going to reread it here.</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8B8825C-844F-459C-BD02-62F8755413F2}"/>
                  </a:ext>
                </a:extLst>
              </p14:cNvPr>
              <p14:cNvContentPartPr/>
              <p14:nvPr/>
            </p14:nvContentPartPr>
            <p14:xfrm>
              <a:off x="8289303" y="2694524"/>
              <a:ext cx="360" cy="360"/>
            </p14:xfrm>
          </p:contentPart>
        </mc:Choice>
        <mc:Fallback xmlns="">
          <p:pic>
            <p:nvPicPr>
              <p:cNvPr id="5" name="Ink 4">
                <a:extLst>
                  <a:ext uri="{FF2B5EF4-FFF2-40B4-BE49-F238E27FC236}">
                    <a16:creationId xmlns:a16="http://schemas.microsoft.com/office/drawing/2014/main" id="{98B8825C-844F-459C-BD02-62F8755413F2}"/>
                  </a:ext>
                </a:extLst>
              </p:cNvPr>
              <p:cNvPicPr/>
              <p:nvPr/>
            </p:nvPicPr>
            <p:blipFill>
              <a:blip r:embed="rId3"/>
              <a:stretch>
                <a:fillRect/>
              </a:stretch>
            </p:blipFill>
            <p:spPr>
              <a:xfrm>
                <a:off x="8280663" y="2685884"/>
                <a:ext cx="18000" cy="18000"/>
              </a:xfrm>
              <a:prstGeom prst="rect">
                <a:avLst/>
              </a:prstGeom>
            </p:spPr>
          </p:pic>
        </mc:Fallback>
      </mc:AlternateContent>
    </p:spTree>
    <p:extLst>
      <p:ext uri="{BB962C8B-B14F-4D97-AF65-F5344CB8AC3E}">
        <p14:creationId xmlns:p14="http://schemas.microsoft.com/office/powerpoint/2010/main" val="12598044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dirty="0"/>
              <a:t>9/11 and War</a:t>
            </a:r>
          </a:p>
        </p:txBody>
      </p:sp>
      <p:sp>
        <p:nvSpPr>
          <p:cNvPr id="238595" name="Rectangle 3"/>
          <p:cNvSpPr>
            <a:spLocks noGrp="1" noChangeArrowheads="1"/>
          </p:cNvSpPr>
          <p:nvPr>
            <p:ph idx="1"/>
          </p:nvPr>
        </p:nvSpPr>
        <p:spPr/>
        <p:txBody>
          <a:bodyPr/>
          <a:lstStyle/>
          <a:p>
            <a:r>
              <a:rPr lang="en-US" dirty="0"/>
              <a:t>What does War on Terror mean in the context of formal and informal war?</a:t>
            </a:r>
          </a:p>
          <a:p>
            <a:pPr lvl="1"/>
            <a:r>
              <a:rPr lang="en-US" sz="2800" dirty="0"/>
              <a:t>Does it satisfy the international law standard that states understand who is at war and who is not?</a:t>
            </a:r>
          </a:p>
          <a:p>
            <a:pPr lvl="1"/>
            <a:r>
              <a:rPr lang="en-US" sz="2800" dirty="0"/>
              <a:t>Can it ever be ended?</a:t>
            </a:r>
          </a:p>
          <a:p>
            <a:pPr lvl="1"/>
            <a:r>
              <a:rPr lang="en-US" sz="2800" dirty="0"/>
              <a:t>Why is this legally significant?</a:t>
            </a:r>
          </a:p>
          <a:p>
            <a:r>
              <a:rPr lang="en-US" dirty="0"/>
              <a:t>Who is the enemy in the War on Terror?</a:t>
            </a:r>
          </a:p>
          <a:p>
            <a:r>
              <a:rPr lang="en-US" dirty="0"/>
              <a:t>What does it mean to a prisoner of this sort of war?</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49BCFBC-9D6E-4269-BDDE-290CD4818DAE}"/>
                  </a:ext>
                </a:extLst>
              </p14:cNvPr>
              <p14:cNvContentPartPr/>
              <p14:nvPr/>
            </p14:nvContentPartPr>
            <p14:xfrm>
              <a:off x="5659200" y="773640"/>
              <a:ext cx="5540760" cy="3709800"/>
            </p14:xfrm>
          </p:contentPart>
        </mc:Choice>
        <mc:Fallback>
          <p:pic>
            <p:nvPicPr>
              <p:cNvPr id="2" name="Ink 1">
                <a:extLst>
                  <a:ext uri="{FF2B5EF4-FFF2-40B4-BE49-F238E27FC236}">
                    <a16:creationId xmlns:a16="http://schemas.microsoft.com/office/drawing/2014/main" id="{B49BCFBC-9D6E-4269-BDDE-290CD4818DAE}"/>
                  </a:ext>
                </a:extLst>
              </p:cNvPr>
              <p:cNvPicPr/>
              <p:nvPr/>
            </p:nvPicPr>
            <p:blipFill>
              <a:blip r:embed="rId3"/>
              <a:stretch>
                <a:fillRect/>
              </a:stretch>
            </p:blipFill>
            <p:spPr>
              <a:xfrm>
                <a:off x="5649840" y="764280"/>
                <a:ext cx="5559480" cy="3728520"/>
              </a:xfrm>
              <a:prstGeom prst="rect">
                <a:avLst/>
              </a:prstGeom>
            </p:spPr>
          </p:pic>
        </mc:Fallback>
      </mc:AlternateContent>
    </p:spTree>
    <p:extLst>
      <p:ext uri="{BB962C8B-B14F-4D97-AF65-F5344CB8AC3E}">
        <p14:creationId xmlns:p14="http://schemas.microsoft.com/office/powerpoint/2010/main" val="28792214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16A8-7605-4A82-96E0-0C80CDA45121}"/>
              </a:ext>
            </a:extLst>
          </p:cNvPr>
          <p:cNvSpPr>
            <a:spLocks noGrp="1"/>
          </p:cNvSpPr>
          <p:nvPr>
            <p:ph type="ctrTitle"/>
          </p:nvPr>
        </p:nvSpPr>
        <p:spPr/>
        <p:txBody>
          <a:bodyPr/>
          <a:lstStyle/>
          <a:p>
            <a:r>
              <a:rPr lang="en-US" dirty="0"/>
              <a:t>The President’s Domestic Emergency Powers</a:t>
            </a:r>
          </a:p>
        </p:txBody>
      </p:sp>
      <p:sp>
        <p:nvSpPr>
          <p:cNvPr id="4" name="Subtitle 3">
            <a:extLst>
              <a:ext uri="{FF2B5EF4-FFF2-40B4-BE49-F238E27FC236}">
                <a16:creationId xmlns:a16="http://schemas.microsoft.com/office/drawing/2014/main" id="{8C6AF018-BBFF-4D53-AB47-79267AEFCC5A}"/>
              </a:ext>
            </a:extLst>
          </p:cNvPr>
          <p:cNvSpPr>
            <a:spLocks noGrp="1"/>
          </p:cNvSpPr>
          <p:nvPr>
            <p:ph type="subTitle" idx="1"/>
          </p:nvPr>
        </p:nvSpPr>
        <p:spPr/>
        <p:txBody>
          <a:bodyPr/>
          <a:lstStyle/>
          <a:p>
            <a:r>
              <a:rPr lang="en-US" dirty="0"/>
              <a:t>I am going to deviate from the chapter because I do not think it captures the current jurisprudence and practicalities of the President’s Emergency Powers.</a:t>
            </a:r>
          </a:p>
        </p:txBody>
      </p:sp>
    </p:spTree>
    <p:extLst>
      <p:ext uri="{BB962C8B-B14F-4D97-AF65-F5344CB8AC3E}">
        <p14:creationId xmlns:p14="http://schemas.microsoft.com/office/powerpoint/2010/main" val="33569785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C837-A42E-4488-B908-79462201F540}"/>
              </a:ext>
            </a:extLst>
          </p:cNvPr>
          <p:cNvSpPr>
            <a:spLocks noGrp="1"/>
          </p:cNvSpPr>
          <p:nvPr>
            <p:ph type="title"/>
          </p:nvPr>
        </p:nvSpPr>
        <p:spPr/>
        <p:txBody>
          <a:bodyPr>
            <a:normAutofit/>
          </a:bodyPr>
          <a:lstStyle/>
          <a:p>
            <a:r>
              <a:rPr lang="en-US" sz="4400" kern="1200" dirty="0">
                <a:solidFill>
                  <a:schemeClr val="tx1"/>
                </a:solidFill>
                <a:effectLst/>
                <a:latin typeface="+mj-lt"/>
                <a:ea typeface="+mj-ea"/>
                <a:cs typeface="+mj-cs"/>
              </a:rPr>
              <a:t>Emergency Powers in the Constitution</a:t>
            </a:r>
            <a:endParaRPr lang="en-US" dirty="0"/>
          </a:p>
        </p:txBody>
      </p:sp>
      <p:sp>
        <p:nvSpPr>
          <p:cNvPr id="3" name="Content Placeholder 2">
            <a:extLst>
              <a:ext uri="{FF2B5EF4-FFF2-40B4-BE49-F238E27FC236}">
                <a16:creationId xmlns:a16="http://schemas.microsoft.com/office/drawing/2014/main" id="{2F356447-FA3D-4A4E-AFA6-BDF082B67347}"/>
              </a:ext>
            </a:extLst>
          </p:cNvPr>
          <p:cNvSpPr>
            <a:spLocks noGrp="1"/>
          </p:cNvSpPr>
          <p:nvPr>
            <p:ph idx="1"/>
          </p:nvPr>
        </p:nvSpPr>
        <p:spPr>
          <a:xfrm>
            <a:off x="838200" y="1392702"/>
            <a:ext cx="10515600" cy="4784261"/>
          </a:xfrm>
        </p:spPr>
        <p:txBody>
          <a:bodyPr>
            <a:normAutofit fontScale="55000" lnSpcReduction="20000"/>
          </a:bodyPr>
          <a:lstStyle/>
          <a:p>
            <a:pPr lvl="0"/>
            <a:r>
              <a:rPr lang="en-US" sz="4400" kern="1200" dirty="0">
                <a:solidFill>
                  <a:schemeClr val="tx1"/>
                </a:solidFill>
                <a:effectLst/>
                <a:latin typeface="+mj-lt"/>
                <a:ea typeface="+mj-ea"/>
                <a:cs typeface="+mj-cs"/>
              </a:rPr>
              <a:t>Suspension Clause provides that “the privilege of the writ of habeas corpus shall not be suspended, unless when in cases of rebellion or invasion the public safety may require it.” U.S. Const., art. I,</a:t>
            </a:r>
          </a:p>
          <a:p>
            <a:pPr lvl="1"/>
            <a:r>
              <a:rPr lang="en-US" sz="4000" kern="1200" dirty="0">
                <a:solidFill>
                  <a:schemeClr val="tx1"/>
                </a:solidFill>
                <a:effectLst/>
                <a:latin typeface="+mj-lt"/>
                <a:ea typeface="+mj-ea"/>
                <a:cs typeface="+mj-cs"/>
              </a:rPr>
              <a:t>This has been severely limited by the Supreme Court as long as the court are open or available. </a:t>
            </a:r>
          </a:p>
          <a:p>
            <a:pPr lvl="0"/>
            <a:r>
              <a:rPr lang="en-US" sz="4400" kern="1200" dirty="0">
                <a:solidFill>
                  <a:schemeClr val="tx1"/>
                </a:solidFill>
                <a:effectLst/>
                <a:latin typeface="+mj-lt"/>
                <a:ea typeface="+mj-ea"/>
                <a:cs typeface="+mj-cs"/>
              </a:rPr>
              <a:t>The Calling Forth Clause </a:t>
            </a:r>
            <a:r>
              <a:rPr lang="en-US" sz="4400" kern="1200" dirty="0">
                <a:solidFill>
                  <a:schemeClr val="tx1"/>
                </a:solidFill>
                <a:effectLst/>
                <a:highlight>
                  <a:srgbClr val="FFFF00"/>
                </a:highlight>
                <a:latin typeface="+mj-lt"/>
                <a:ea typeface="+mj-ea"/>
                <a:cs typeface="+mj-cs"/>
              </a:rPr>
              <a:t>authorizes Congress </a:t>
            </a:r>
            <a:r>
              <a:rPr lang="en-US" sz="4400" kern="1200" dirty="0">
                <a:solidFill>
                  <a:schemeClr val="tx1"/>
                </a:solidFill>
                <a:effectLst/>
                <a:latin typeface="+mj-lt"/>
                <a:ea typeface="+mj-ea"/>
                <a:cs typeface="+mj-cs"/>
              </a:rPr>
              <a:t>to “provide for calling forth the militia to execute the laws of the Union, suppress insurrections and repel invasions.” Id. art. I, §8, cl. 15</a:t>
            </a:r>
          </a:p>
          <a:p>
            <a:pPr lvl="1"/>
            <a:r>
              <a:rPr lang="en-US" sz="4000" dirty="0">
                <a:latin typeface="+mj-lt"/>
                <a:ea typeface="+mj-ea"/>
                <a:cs typeface="+mj-cs"/>
              </a:rPr>
              <a:t>No clear that this is necessary.</a:t>
            </a:r>
            <a:endParaRPr lang="en-US" sz="4000" kern="1200" dirty="0">
              <a:solidFill>
                <a:schemeClr val="tx1"/>
              </a:solidFill>
              <a:effectLst/>
              <a:latin typeface="+mj-lt"/>
              <a:ea typeface="+mj-ea"/>
              <a:cs typeface="+mj-cs"/>
            </a:endParaRPr>
          </a:p>
          <a:p>
            <a:pPr lvl="0"/>
            <a:r>
              <a:rPr lang="en-US" sz="4400" kern="1200" dirty="0">
                <a:solidFill>
                  <a:schemeClr val="tx1"/>
                </a:solidFill>
                <a:effectLst/>
                <a:latin typeface="+mj-lt"/>
                <a:ea typeface="+mj-ea"/>
                <a:cs typeface="+mj-cs"/>
              </a:rPr>
              <a:t>Article I, §10, cl. 3 provides that a state may not engage in war “unless actually invaded, or in such imminent danger as will not admit of delay.”</a:t>
            </a:r>
          </a:p>
          <a:p>
            <a:pPr lvl="1"/>
            <a:r>
              <a:rPr lang="en-US" sz="4000" kern="1200" dirty="0">
                <a:solidFill>
                  <a:schemeClr val="tx1"/>
                </a:solidFill>
                <a:effectLst/>
                <a:latin typeface="+mj-lt"/>
                <a:ea typeface="+mj-ea"/>
                <a:cs typeface="+mj-cs"/>
              </a:rPr>
              <a:t>Not likely relevant in the modern US.</a:t>
            </a:r>
          </a:p>
          <a:p>
            <a:pPr lvl="0"/>
            <a:r>
              <a:rPr lang="en-US" sz="4400" kern="1200" dirty="0">
                <a:solidFill>
                  <a:schemeClr val="tx1"/>
                </a:solidFill>
                <a:effectLst/>
                <a:latin typeface="+mj-lt"/>
                <a:ea typeface="+mj-ea"/>
                <a:cs typeface="+mj-cs"/>
              </a:rPr>
              <a:t>Article IV, §4, provides that the United States shall protect a state against “domestic Violence” “on Application of [its] Legislature, or of the Executive (when the Legislature cannot be convened).” </a:t>
            </a:r>
          </a:p>
          <a:p>
            <a:endParaRPr lang="en-US" dirty="0"/>
          </a:p>
        </p:txBody>
      </p:sp>
    </p:spTree>
    <p:extLst>
      <p:ext uri="{BB962C8B-B14F-4D97-AF65-F5344CB8AC3E}">
        <p14:creationId xmlns:p14="http://schemas.microsoft.com/office/powerpoint/2010/main" val="2268827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a:t>The Historic View of Emergency Powers</a:t>
            </a:r>
          </a:p>
        </p:txBody>
      </p:sp>
      <p:sp>
        <p:nvSpPr>
          <p:cNvPr id="223235" name="Rectangle 3"/>
          <p:cNvSpPr>
            <a:spLocks noGrp="1" noChangeArrowheads="1"/>
          </p:cNvSpPr>
          <p:nvPr>
            <p:ph type="body" idx="1"/>
          </p:nvPr>
        </p:nvSpPr>
        <p:spPr/>
        <p:txBody>
          <a:bodyPr/>
          <a:lstStyle/>
          <a:p>
            <a:pPr>
              <a:lnSpc>
                <a:spcPct val="90000"/>
              </a:lnSpc>
            </a:pPr>
            <a:r>
              <a:rPr lang="en-US" sz="2400" dirty="0"/>
              <a:t>Emergency does not create power. Emergency does not increase granted power or remove or diminish the restrictions imposed upon power granted or reserved. The Constitution was adopted in a period of grave emergency. Its grants of power to the Federal Government and its limitations of the powers of the States were determined in the light of emergency and they were not altered by emergency. What power was thus granted and what limitations were thus imposed are questions which have always been, and always will be, the subject of close examination under our constitutional system.</a:t>
            </a:r>
          </a:p>
          <a:p>
            <a:r>
              <a:rPr lang="en-US" sz="2400" dirty="0"/>
              <a:t>Home Building &amp; Loan Assn. v. Blaisdell, 290 U.S. 398, 425-426 (</a:t>
            </a:r>
            <a:r>
              <a:rPr lang="en-US" sz="2400" dirty="0">
                <a:highlight>
                  <a:srgbClr val="FFFF00"/>
                </a:highlight>
              </a:rPr>
              <a:t>1934</a:t>
            </a:r>
            <a:r>
              <a:rPr lang="en-US" sz="2400" dirty="0"/>
              <a:t>)</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FEFD161-ADDD-42B9-B221-F2C94849266D}"/>
                  </a:ext>
                </a:extLst>
              </p14:cNvPr>
              <p14:cNvContentPartPr/>
              <p14:nvPr/>
            </p14:nvContentPartPr>
            <p14:xfrm>
              <a:off x="8619480" y="4483080"/>
              <a:ext cx="1200240" cy="787680"/>
            </p14:xfrm>
          </p:contentPart>
        </mc:Choice>
        <mc:Fallback>
          <p:pic>
            <p:nvPicPr>
              <p:cNvPr id="2" name="Ink 1">
                <a:extLst>
                  <a:ext uri="{FF2B5EF4-FFF2-40B4-BE49-F238E27FC236}">
                    <a16:creationId xmlns:a16="http://schemas.microsoft.com/office/drawing/2014/main" id="{AFEFD161-ADDD-42B9-B221-F2C94849266D}"/>
                  </a:ext>
                </a:extLst>
              </p:cNvPr>
              <p:cNvPicPr/>
              <p:nvPr/>
            </p:nvPicPr>
            <p:blipFill>
              <a:blip r:embed="rId3"/>
              <a:stretch>
                <a:fillRect/>
              </a:stretch>
            </p:blipFill>
            <p:spPr>
              <a:xfrm>
                <a:off x="8610120" y="4473720"/>
                <a:ext cx="1218960" cy="806400"/>
              </a:xfrm>
              <a:prstGeom prst="rect">
                <a:avLst/>
              </a:prstGeom>
            </p:spPr>
          </p:pic>
        </mc:Fallback>
      </mc:AlternateContent>
    </p:spTree>
    <p:extLst>
      <p:ext uri="{BB962C8B-B14F-4D97-AF65-F5344CB8AC3E}">
        <p14:creationId xmlns:p14="http://schemas.microsoft.com/office/powerpoint/2010/main" val="35681353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885B-DE7C-4AAE-B6F8-5E2F8F75C236}"/>
              </a:ext>
            </a:extLst>
          </p:cNvPr>
          <p:cNvSpPr>
            <a:spLocks noGrp="1"/>
          </p:cNvSpPr>
          <p:nvPr>
            <p:ph type="title"/>
          </p:nvPr>
        </p:nvSpPr>
        <p:spPr/>
        <p:txBody>
          <a:bodyPr>
            <a:normAutofit fontScale="90000"/>
          </a:bodyPr>
          <a:lstStyle/>
          <a:p>
            <a:r>
              <a:rPr lang="en-US" dirty="0"/>
              <a:t>Rethinking the President’s Domestic Emergency Powers in the Modern Legal Landscape</a:t>
            </a:r>
          </a:p>
        </p:txBody>
      </p:sp>
      <p:sp>
        <p:nvSpPr>
          <p:cNvPr id="3" name="Content Placeholder 2">
            <a:extLst>
              <a:ext uri="{FF2B5EF4-FFF2-40B4-BE49-F238E27FC236}">
                <a16:creationId xmlns:a16="http://schemas.microsoft.com/office/drawing/2014/main" id="{A82C9F7C-31D7-43A9-A22E-EF6FE84B2122}"/>
              </a:ext>
            </a:extLst>
          </p:cNvPr>
          <p:cNvSpPr>
            <a:spLocks noGrp="1"/>
          </p:cNvSpPr>
          <p:nvPr>
            <p:ph idx="1"/>
          </p:nvPr>
        </p:nvSpPr>
        <p:spPr/>
        <p:txBody>
          <a:bodyPr/>
          <a:lstStyle/>
          <a:p>
            <a:r>
              <a:rPr lang="en-US" dirty="0"/>
              <a:t>The question has shifted from the inherent or constitutionally granted powers mostly focused on in the chapter to compliance with Congressionally granted emergency powers.</a:t>
            </a:r>
          </a:p>
          <a:p>
            <a:r>
              <a:rPr lang="en-US" dirty="0"/>
              <a:t>The expansion of the statutory framework for presidential domestic powers of all types begins with the New Deal, accelerates with WWII, and continues to this day. </a:t>
            </a:r>
          </a:p>
          <a:p>
            <a:r>
              <a:rPr lang="en-US" dirty="0"/>
              <a:t>The New Deal view of the Congressional power and duty to improve the life of Americans continues through the Nixon presidency. </a:t>
            </a:r>
          </a:p>
          <a:p>
            <a:r>
              <a:rPr lang="en-US" dirty="0"/>
              <a:t>Reagan ends this with his rhetoric that government is the problem.</a:t>
            </a:r>
          </a:p>
        </p:txBody>
      </p:sp>
    </p:spTree>
    <p:extLst>
      <p:ext uri="{BB962C8B-B14F-4D97-AF65-F5344CB8AC3E}">
        <p14:creationId xmlns:p14="http://schemas.microsoft.com/office/powerpoint/2010/main" val="328500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D901-741B-4760-BD58-E41404486727}"/>
              </a:ext>
            </a:extLst>
          </p:cNvPr>
          <p:cNvSpPr>
            <a:spLocks noGrp="1"/>
          </p:cNvSpPr>
          <p:nvPr>
            <p:ph type="title"/>
          </p:nvPr>
        </p:nvSpPr>
        <p:spPr/>
        <p:txBody>
          <a:bodyPr/>
          <a:lstStyle/>
          <a:p>
            <a:r>
              <a:rPr lang="en-US" dirty="0"/>
              <a:t>National Emergencies Act - 1976</a:t>
            </a:r>
          </a:p>
        </p:txBody>
      </p:sp>
      <p:sp>
        <p:nvSpPr>
          <p:cNvPr id="3" name="Content Placeholder 2">
            <a:extLst>
              <a:ext uri="{FF2B5EF4-FFF2-40B4-BE49-F238E27FC236}">
                <a16:creationId xmlns:a16="http://schemas.microsoft.com/office/drawing/2014/main" id="{D5198FC0-66E6-4B07-904F-DD641CA76256}"/>
              </a:ext>
            </a:extLst>
          </p:cNvPr>
          <p:cNvSpPr>
            <a:spLocks noGrp="1"/>
          </p:cNvSpPr>
          <p:nvPr>
            <p:ph idx="1"/>
          </p:nvPr>
        </p:nvSpPr>
        <p:spPr/>
        <p:txBody>
          <a:bodyPr>
            <a:normAutofit fontScale="92500" lnSpcReduction="10000"/>
          </a:bodyPr>
          <a:lstStyle/>
          <a:p>
            <a:r>
              <a:rPr lang="en-US" dirty="0">
                <a:highlight>
                  <a:srgbClr val="FFFF00"/>
                </a:highlight>
              </a:rPr>
              <a:t>1976 – The Church Committee</a:t>
            </a:r>
          </a:p>
          <a:p>
            <a:r>
              <a:rPr lang="en-US" dirty="0"/>
              <a:t>Uncovers massive violations of the law by the CIA and the FBI, and the misuse of emergency powers left over from the Civil War by the Nixon administration to support the bombing in Cambodia. </a:t>
            </a:r>
          </a:p>
          <a:p>
            <a:r>
              <a:rPr lang="en-US" dirty="0"/>
              <a:t>The National Emergencies Act is passed to clear the books of all open emergency declarations and to open up the process of declaring an emergency.</a:t>
            </a:r>
          </a:p>
          <a:p>
            <a:r>
              <a:rPr lang="en-US" dirty="0"/>
              <a:t>It does not grant any emergency powers or funds to pay for emergency actions.</a:t>
            </a:r>
          </a:p>
          <a:p>
            <a:r>
              <a:rPr lang="en-US" dirty="0"/>
              <a:t>It specifies how the president can trigger existing statutorily granted emergency powers.</a:t>
            </a:r>
          </a:p>
        </p:txBody>
      </p:sp>
    </p:spTree>
    <p:extLst>
      <p:ext uri="{BB962C8B-B14F-4D97-AF65-F5344CB8AC3E}">
        <p14:creationId xmlns:p14="http://schemas.microsoft.com/office/powerpoint/2010/main" val="13241611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1D3BB-0B11-4DEE-BE76-481DF930DDAB}"/>
              </a:ext>
            </a:extLst>
          </p:cNvPr>
          <p:cNvSpPr>
            <a:spLocks noGrp="1"/>
          </p:cNvSpPr>
          <p:nvPr>
            <p:ph type="title"/>
          </p:nvPr>
        </p:nvSpPr>
        <p:spPr/>
        <p:txBody>
          <a:bodyPr/>
          <a:lstStyle/>
          <a:p>
            <a:r>
              <a:rPr lang="en-US" dirty="0"/>
              <a:t>The Declaration</a:t>
            </a:r>
          </a:p>
        </p:txBody>
      </p:sp>
      <p:sp>
        <p:nvSpPr>
          <p:cNvPr id="3" name="Content Placeholder 2">
            <a:extLst>
              <a:ext uri="{FF2B5EF4-FFF2-40B4-BE49-F238E27FC236}">
                <a16:creationId xmlns:a16="http://schemas.microsoft.com/office/drawing/2014/main" id="{D831FEEE-7D1A-462B-A8AF-A8C18850DA2E}"/>
              </a:ext>
            </a:extLst>
          </p:cNvPr>
          <p:cNvSpPr>
            <a:spLocks noGrp="1"/>
          </p:cNvSpPr>
          <p:nvPr>
            <p:ph idx="1"/>
          </p:nvPr>
        </p:nvSpPr>
        <p:spPr/>
        <p:txBody>
          <a:bodyPr/>
          <a:lstStyle/>
          <a:p>
            <a:r>
              <a:rPr lang="en-US" dirty="0"/>
              <a:t>§ 1621. Declaration of national emergency by President; publication in Federal Register; effect on other laws; superseding legislation </a:t>
            </a:r>
          </a:p>
          <a:p>
            <a:r>
              <a:rPr lang="en-US" dirty="0"/>
              <a:t>(a) With respect to Acts of Congress authorizing the exercise, during the period of a national emergency, of any special or extraordinary power, the President is authorized to declare such national emergency. Such proclamation shall immediately be transmitted to the Congress and published in the Federal Register.</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2873ABF0-5CF7-410C-828F-05381A92C2E0}"/>
                  </a:ext>
                </a:extLst>
              </p14:cNvPr>
              <p14:cNvContentPartPr/>
              <p14:nvPr/>
            </p14:nvContentPartPr>
            <p14:xfrm>
              <a:off x="8726040" y="2561760"/>
              <a:ext cx="2621160" cy="2456640"/>
            </p14:xfrm>
          </p:contentPart>
        </mc:Choice>
        <mc:Fallback>
          <p:pic>
            <p:nvPicPr>
              <p:cNvPr id="4" name="Ink 3">
                <a:extLst>
                  <a:ext uri="{FF2B5EF4-FFF2-40B4-BE49-F238E27FC236}">
                    <a16:creationId xmlns:a16="http://schemas.microsoft.com/office/drawing/2014/main" id="{2873ABF0-5CF7-410C-828F-05381A92C2E0}"/>
                  </a:ext>
                </a:extLst>
              </p:cNvPr>
              <p:cNvPicPr/>
              <p:nvPr/>
            </p:nvPicPr>
            <p:blipFill>
              <a:blip r:embed="rId3"/>
              <a:stretch>
                <a:fillRect/>
              </a:stretch>
            </p:blipFill>
            <p:spPr>
              <a:xfrm>
                <a:off x="8716680" y="2552400"/>
                <a:ext cx="2639880" cy="2475360"/>
              </a:xfrm>
              <a:prstGeom prst="rect">
                <a:avLst/>
              </a:prstGeom>
            </p:spPr>
          </p:pic>
        </mc:Fallback>
      </mc:AlternateContent>
    </p:spTree>
    <p:extLst>
      <p:ext uri="{BB962C8B-B14F-4D97-AF65-F5344CB8AC3E}">
        <p14:creationId xmlns:p14="http://schemas.microsoft.com/office/powerpoint/2010/main" val="1141150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C5AE-ABCE-46B1-B661-5F89806ABFED}"/>
              </a:ext>
            </a:extLst>
          </p:cNvPr>
          <p:cNvSpPr>
            <a:spLocks noGrp="1"/>
          </p:cNvSpPr>
          <p:nvPr>
            <p:ph type="title"/>
          </p:nvPr>
        </p:nvSpPr>
        <p:spPr/>
        <p:txBody>
          <a:bodyPr/>
          <a:lstStyle/>
          <a:p>
            <a:r>
              <a:rPr lang="en-US" dirty="0"/>
              <a:t>What Must Be in the Declaration</a:t>
            </a:r>
          </a:p>
        </p:txBody>
      </p:sp>
      <p:sp>
        <p:nvSpPr>
          <p:cNvPr id="3" name="Content Placeholder 2">
            <a:extLst>
              <a:ext uri="{FF2B5EF4-FFF2-40B4-BE49-F238E27FC236}">
                <a16:creationId xmlns:a16="http://schemas.microsoft.com/office/drawing/2014/main" id="{A0A00556-8BCD-4862-805A-CA6A01392EEF}"/>
              </a:ext>
            </a:extLst>
          </p:cNvPr>
          <p:cNvSpPr>
            <a:spLocks noGrp="1"/>
          </p:cNvSpPr>
          <p:nvPr>
            <p:ph idx="1"/>
          </p:nvPr>
        </p:nvSpPr>
        <p:spPr/>
        <p:txBody>
          <a:bodyPr>
            <a:normAutofit lnSpcReduction="10000"/>
          </a:bodyPr>
          <a:lstStyle/>
          <a:p>
            <a:r>
              <a:rPr lang="en-US" dirty="0"/>
              <a:t>§ 1631. Declaration of national emergency by Executive order; authority; publication in Federal Register; transmittal to Congress</a:t>
            </a:r>
          </a:p>
          <a:p>
            <a:r>
              <a:rPr lang="en-US" dirty="0"/>
              <a:t> When the President declares a national emergency, no powers or authorities made available by statute for use in the event of an emergency shall be exercised unless and until the </a:t>
            </a:r>
            <a:r>
              <a:rPr lang="en-US" dirty="0">
                <a:highlight>
                  <a:srgbClr val="FFFF00"/>
                </a:highlight>
              </a:rPr>
              <a:t>President specifies the provisions of law under which he proposes that he, or other officers will act. </a:t>
            </a:r>
          </a:p>
          <a:p>
            <a:r>
              <a:rPr lang="en-US" dirty="0"/>
              <a:t>Such specification may be made either in the declaration of a national emergency, or by one or more contemporaneous or subsequent Executive orders published in the Federal Register and transmitted to the Congress.</a:t>
            </a:r>
          </a:p>
        </p:txBody>
      </p:sp>
    </p:spTree>
    <p:extLst>
      <p:ext uri="{BB962C8B-B14F-4D97-AF65-F5344CB8AC3E}">
        <p14:creationId xmlns:p14="http://schemas.microsoft.com/office/powerpoint/2010/main" val="15376344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2675-10C3-40DB-B911-CF31DAF11619}"/>
              </a:ext>
            </a:extLst>
          </p:cNvPr>
          <p:cNvSpPr>
            <a:spLocks noGrp="1"/>
          </p:cNvSpPr>
          <p:nvPr>
            <p:ph type="title"/>
          </p:nvPr>
        </p:nvSpPr>
        <p:spPr/>
        <p:txBody>
          <a:bodyPr/>
          <a:lstStyle/>
          <a:p>
            <a:r>
              <a:rPr lang="en-US" dirty="0"/>
              <a:t>Termination of the Emergency</a:t>
            </a:r>
          </a:p>
        </p:txBody>
      </p:sp>
      <p:sp>
        <p:nvSpPr>
          <p:cNvPr id="3" name="Content Placeholder 2">
            <a:extLst>
              <a:ext uri="{FF2B5EF4-FFF2-40B4-BE49-F238E27FC236}">
                <a16:creationId xmlns:a16="http://schemas.microsoft.com/office/drawing/2014/main" id="{24D8DFF7-19BC-4B8E-9488-EEDD7C1888E7}"/>
              </a:ext>
            </a:extLst>
          </p:cNvPr>
          <p:cNvSpPr>
            <a:spLocks noGrp="1"/>
          </p:cNvSpPr>
          <p:nvPr>
            <p:ph idx="1"/>
          </p:nvPr>
        </p:nvSpPr>
        <p:spPr/>
        <p:txBody>
          <a:bodyPr>
            <a:normAutofit fontScale="92500"/>
          </a:bodyPr>
          <a:lstStyle/>
          <a:p>
            <a:r>
              <a:rPr lang="en-US" dirty="0"/>
              <a:t>(d) Automatic termination of national emergency; continuation notice from President to Congress; publication in Federal Register </a:t>
            </a:r>
          </a:p>
          <a:p>
            <a:r>
              <a:rPr lang="en-US" dirty="0"/>
              <a:t>Any national emergency declared by the President in accordance with this subchapter, and not otherwise previously terminated, </a:t>
            </a:r>
            <a:r>
              <a:rPr lang="en-US" dirty="0">
                <a:highlight>
                  <a:srgbClr val="FFFF00"/>
                </a:highlight>
              </a:rPr>
              <a:t>shall terminate on the anniversary of the declaration </a:t>
            </a:r>
            <a:r>
              <a:rPr lang="en-US" dirty="0"/>
              <a:t>of that emergency </a:t>
            </a:r>
            <a:r>
              <a:rPr lang="en-US" dirty="0">
                <a:highlight>
                  <a:srgbClr val="FFFF00"/>
                </a:highlight>
              </a:rPr>
              <a:t>if, within the ninety-day period prior to each anniversary date, the President does not publish in the Federal Register and transmit to the Congress a notice stating that such emergency is to continue in effect after such anniversary</a:t>
            </a:r>
          </a:p>
          <a:p>
            <a:r>
              <a:rPr lang="en-US" dirty="0"/>
              <a:t>(The 1976 Act included a provision for Congress to terminate an emergency by unilateral action, which because unconstitutional after </a:t>
            </a:r>
            <a:r>
              <a:rPr lang="en-US" i="1" dirty="0"/>
              <a:t>Chadha.)</a:t>
            </a:r>
            <a:endParaRPr lang="en-US" dirty="0"/>
          </a:p>
        </p:txBody>
      </p:sp>
    </p:spTree>
    <p:extLst>
      <p:ext uri="{BB962C8B-B14F-4D97-AF65-F5344CB8AC3E}">
        <p14:creationId xmlns:p14="http://schemas.microsoft.com/office/powerpoint/2010/main" val="4172582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66D8-5CCF-47D3-B35F-DFB29604FA21}"/>
              </a:ext>
            </a:extLst>
          </p:cNvPr>
          <p:cNvSpPr>
            <a:spLocks noGrp="1"/>
          </p:cNvSpPr>
          <p:nvPr>
            <p:ph type="title"/>
          </p:nvPr>
        </p:nvSpPr>
        <p:spPr/>
        <p:txBody>
          <a:bodyPr/>
          <a:lstStyle/>
          <a:p>
            <a:r>
              <a:rPr lang="en-US" dirty="0"/>
              <a:t>How Can Congress Terminate Emergencies</a:t>
            </a:r>
          </a:p>
        </p:txBody>
      </p:sp>
      <p:sp>
        <p:nvSpPr>
          <p:cNvPr id="3" name="Content Placeholder 2">
            <a:extLst>
              <a:ext uri="{FF2B5EF4-FFF2-40B4-BE49-F238E27FC236}">
                <a16:creationId xmlns:a16="http://schemas.microsoft.com/office/drawing/2014/main" id="{1F619C82-1468-446E-84B9-DAE4FE825B09}"/>
              </a:ext>
            </a:extLst>
          </p:cNvPr>
          <p:cNvSpPr>
            <a:spLocks noGrp="1"/>
          </p:cNvSpPr>
          <p:nvPr>
            <p:ph idx="1"/>
          </p:nvPr>
        </p:nvSpPr>
        <p:spPr/>
        <p:txBody>
          <a:bodyPr/>
          <a:lstStyle/>
          <a:p>
            <a:r>
              <a:rPr lang="en-US" dirty="0"/>
              <a:t>Congress must pass a law (joint resolution) and get it signed by the President.</a:t>
            </a:r>
          </a:p>
          <a:p>
            <a:r>
              <a:rPr lang="en-US" dirty="0"/>
              <a:t>Congress passed a joint resolution ending the border wall emergency, but the president vetoed it.</a:t>
            </a:r>
          </a:p>
          <a:p>
            <a:r>
              <a:rPr lang="en-US" dirty="0"/>
              <a:t>The president can continue an emergency indefinitely if there are not enough votes in Congress to override the veto or to impeach and remove him.</a:t>
            </a:r>
          </a:p>
        </p:txBody>
      </p:sp>
    </p:spTree>
    <p:extLst>
      <p:ext uri="{BB962C8B-B14F-4D97-AF65-F5344CB8AC3E}">
        <p14:creationId xmlns:p14="http://schemas.microsoft.com/office/powerpoint/2010/main" val="198160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9C0C-98A4-477E-8B89-0271FA846CD4}"/>
              </a:ext>
            </a:extLst>
          </p:cNvPr>
          <p:cNvSpPr>
            <a:spLocks noGrp="1"/>
          </p:cNvSpPr>
          <p:nvPr>
            <p:ph type="title"/>
          </p:nvPr>
        </p:nvSpPr>
        <p:spPr>
          <a:xfrm>
            <a:off x="92530" y="261257"/>
            <a:ext cx="2084614" cy="6449786"/>
          </a:xfrm>
        </p:spPr>
        <p:txBody>
          <a:bodyPr>
            <a:normAutofit fontScale="90000"/>
          </a:bodyPr>
          <a:lstStyle/>
          <a:p>
            <a:r>
              <a:rPr lang="en-US" sz="2400" dirty="0"/>
              <a:t>South Korea is important on its own and as buffer between North Korea (China) and Japan. In 1949, North Korea was very much a client state of China. The Korean War was also a war with China. </a:t>
            </a:r>
            <a:br>
              <a:rPr lang="en-US" sz="2400" dirty="0"/>
            </a:br>
            <a:br>
              <a:rPr lang="en-US" sz="2400" dirty="0"/>
            </a:br>
            <a:r>
              <a:rPr lang="en-US" sz="2400" dirty="0"/>
              <a:t>North Korea became an independent, isolated country in the years after the war.</a:t>
            </a:r>
          </a:p>
        </p:txBody>
      </p:sp>
      <p:pic>
        <p:nvPicPr>
          <p:cNvPr id="5" name="Content Placeholder 4" descr="Map&#10;&#10;Description automatically generated">
            <a:extLst>
              <a:ext uri="{FF2B5EF4-FFF2-40B4-BE49-F238E27FC236}">
                <a16:creationId xmlns:a16="http://schemas.microsoft.com/office/drawing/2014/main" id="{6DC75A58-ABAE-4C7C-8E35-E7DE4FD9B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7655" y="112107"/>
            <a:ext cx="9812865" cy="6745893"/>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6328EF77-CE41-4723-99AC-BDD23C1A1952}"/>
                  </a:ext>
                </a:extLst>
              </p14:cNvPr>
              <p14:cNvContentPartPr/>
              <p14:nvPr/>
            </p14:nvContentPartPr>
            <p14:xfrm>
              <a:off x="1654920" y="3240"/>
              <a:ext cx="7154280" cy="3737160"/>
            </p14:xfrm>
          </p:contentPart>
        </mc:Choice>
        <mc:Fallback xmlns="">
          <p:pic>
            <p:nvPicPr>
              <p:cNvPr id="6" name="Ink 5">
                <a:extLst>
                  <a:ext uri="{FF2B5EF4-FFF2-40B4-BE49-F238E27FC236}">
                    <a16:creationId xmlns:a16="http://schemas.microsoft.com/office/drawing/2014/main" id="{6328EF77-CE41-4723-99AC-BDD23C1A1952}"/>
                  </a:ext>
                </a:extLst>
              </p:cNvPr>
              <p:cNvPicPr/>
              <p:nvPr/>
            </p:nvPicPr>
            <p:blipFill>
              <a:blip r:embed="rId4"/>
              <a:stretch>
                <a:fillRect/>
              </a:stretch>
            </p:blipFill>
            <p:spPr>
              <a:xfrm>
                <a:off x="1645560" y="-6120"/>
                <a:ext cx="7173000" cy="3755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512A344-E184-4E97-924A-72AB213756A6}"/>
                  </a:ext>
                </a:extLst>
              </p14:cNvPr>
              <p14:cNvContentPartPr/>
              <p14:nvPr/>
            </p14:nvContentPartPr>
            <p14:xfrm>
              <a:off x="2872440" y="727560"/>
              <a:ext cx="9074880" cy="6101640"/>
            </p14:xfrm>
          </p:contentPart>
        </mc:Choice>
        <mc:Fallback xmlns="">
          <p:pic>
            <p:nvPicPr>
              <p:cNvPr id="3" name="Ink 2">
                <a:extLst>
                  <a:ext uri="{FF2B5EF4-FFF2-40B4-BE49-F238E27FC236}">
                    <a16:creationId xmlns:a16="http://schemas.microsoft.com/office/drawing/2014/main" id="{D512A344-E184-4E97-924A-72AB213756A6}"/>
                  </a:ext>
                </a:extLst>
              </p:cNvPr>
              <p:cNvPicPr/>
              <p:nvPr/>
            </p:nvPicPr>
            <p:blipFill>
              <a:blip r:embed="rId6"/>
              <a:stretch>
                <a:fillRect/>
              </a:stretch>
            </p:blipFill>
            <p:spPr>
              <a:xfrm>
                <a:off x="2863080" y="718200"/>
                <a:ext cx="9093600" cy="6120360"/>
              </a:xfrm>
              <a:prstGeom prst="rect">
                <a:avLst/>
              </a:prstGeom>
            </p:spPr>
          </p:pic>
        </mc:Fallback>
      </mc:AlternateContent>
    </p:spTree>
    <p:extLst>
      <p:ext uri="{BB962C8B-B14F-4D97-AF65-F5344CB8AC3E}">
        <p14:creationId xmlns:p14="http://schemas.microsoft.com/office/powerpoint/2010/main" val="3933605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9652F-32EF-410A-A13D-E783BE222795}"/>
              </a:ext>
            </a:extLst>
          </p:cNvPr>
          <p:cNvSpPr>
            <a:spLocks noGrp="1"/>
          </p:cNvSpPr>
          <p:nvPr>
            <p:ph type="title"/>
          </p:nvPr>
        </p:nvSpPr>
        <p:spPr/>
        <p:txBody>
          <a:bodyPr/>
          <a:lstStyle/>
          <a:p>
            <a:r>
              <a:rPr lang="en-US" dirty="0"/>
              <a:t>The Judicial Review Problem</a:t>
            </a:r>
          </a:p>
        </p:txBody>
      </p:sp>
      <p:sp>
        <p:nvSpPr>
          <p:cNvPr id="3" name="Content Placeholder 2">
            <a:extLst>
              <a:ext uri="{FF2B5EF4-FFF2-40B4-BE49-F238E27FC236}">
                <a16:creationId xmlns:a16="http://schemas.microsoft.com/office/drawing/2014/main" id="{9A3972B7-9DC6-4B40-9560-36FCD9C10746}"/>
              </a:ext>
            </a:extLst>
          </p:cNvPr>
          <p:cNvSpPr>
            <a:spLocks noGrp="1"/>
          </p:cNvSpPr>
          <p:nvPr>
            <p:ph idx="1"/>
          </p:nvPr>
        </p:nvSpPr>
        <p:spPr>
          <a:xfrm>
            <a:off x="838200" y="1825624"/>
            <a:ext cx="10515600" cy="4833083"/>
          </a:xfrm>
        </p:spPr>
        <p:txBody>
          <a:bodyPr>
            <a:normAutofit lnSpcReduction="10000"/>
          </a:bodyPr>
          <a:lstStyle/>
          <a:p>
            <a:r>
              <a:rPr lang="en-US" dirty="0"/>
              <a:t>The statutory language:</a:t>
            </a:r>
          </a:p>
          <a:p>
            <a:pPr lvl="1"/>
            <a:r>
              <a:rPr lang="en-US" dirty="0"/>
              <a:t>With respect to Acts of Congress authorizing the exercise, during the period of a national emergency, of any special or extraordinary power, the President is authorized to declare such national emergency.</a:t>
            </a:r>
          </a:p>
          <a:p>
            <a:r>
              <a:rPr lang="en-US" dirty="0"/>
              <a:t>Do you see any standards for the court to use to determine to evaluate the existence of a real emergency?</a:t>
            </a:r>
          </a:p>
          <a:p>
            <a:r>
              <a:rPr lang="en-US" dirty="0"/>
              <a:t>Why doesn’t this fail the Intelligible Principle test if there is no way for the court to properly review the declaration?</a:t>
            </a:r>
          </a:p>
          <a:p>
            <a:pPr lvl="1"/>
            <a:r>
              <a:rPr lang="en-US" dirty="0"/>
              <a:t>The declaration does not give the president any power to act, it only triggers existing statutes.</a:t>
            </a:r>
          </a:p>
          <a:p>
            <a:pPr lvl="1"/>
            <a:r>
              <a:rPr lang="en-US" dirty="0"/>
              <a:t>Those statutes would have to pass the Intelligible Principle or the new Major Questions test.</a:t>
            </a:r>
          </a:p>
          <a:p>
            <a:pPr lvl="1"/>
            <a:r>
              <a:rPr lang="en-US" dirty="0"/>
              <a:t>The OSHA emergency powers statute just failed the major questions test.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62647459-C1FD-4DFA-9D96-403C4714402B}"/>
                  </a:ext>
                </a:extLst>
              </p14:cNvPr>
              <p14:cNvContentPartPr/>
              <p14:nvPr/>
            </p14:nvContentPartPr>
            <p14:xfrm>
              <a:off x="1669320" y="2010960"/>
              <a:ext cx="9547200" cy="4032720"/>
            </p14:xfrm>
          </p:contentPart>
        </mc:Choice>
        <mc:Fallback>
          <p:pic>
            <p:nvPicPr>
              <p:cNvPr id="4" name="Ink 3">
                <a:extLst>
                  <a:ext uri="{FF2B5EF4-FFF2-40B4-BE49-F238E27FC236}">
                    <a16:creationId xmlns:a16="http://schemas.microsoft.com/office/drawing/2014/main" id="{62647459-C1FD-4DFA-9D96-403C4714402B}"/>
                  </a:ext>
                </a:extLst>
              </p:cNvPr>
              <p:cNvPicPr/>
              <p:nvPr/>
            </p:nvPicPr>
            <p:blipFill>
              <a:blip r:embed="rId3"/>
              <a:stretch>
                <a:fillRect/>
              </a:stretch>
            </p:blipFill>
            <p:spPr>
              <a:xfrm>
                <a:off x="1659960" y="2001600"/>
                <a:ext cx="9565920" cy="4051440"/>
              </a:xfrm>
              <a:prstGeom prst="rect">
                <a:avLst/>
              </a:prstGeom>
            </p:spPr>
          </p:pic>
        </mc:Fallback>
      </mc:AlternateContent>
    </p:spTree>
    <p:extLst>
      <p:ext uri="{BB962C8B-B14F-4D97-AF65-F5344CB8AC3E}">
        <p14:creationId xmlns:p14="http://schemas.microsoft.com/office/powerpoint/2010/main" val="30566805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0A37-C010-4912-8348-1815AB4375ED}"/>
              </a:ext>
            </a:extLst>
          </p:cNvPr>
          <p:cNvSpPr>
            <a:spLocks noGrp="1"/>
          </p:cNvSpPr>
          <p:nvPr>
            <p:ph type="title"/>
          </p:nvPr>
        </p:nvSpPr>
        <p:spPr/>
        <p:txBody>
          <a:bodyPr/>
          <a:lstStyle/>
          <a:p>
            <a:r>
              <a:rPr lang="en-US" dirty="0"/>
              <a:t>Stopped Here</a:t>
            </a:r>
          </a:p>
        </p:txBody>
      </p:sp>
      <p:sp>
        <p:nvSpPr>
          <p:cNvPr id="3" name="Content Placeholder 2">
            <a:extLst>
              <a:ext uri="{FF2B5EF4-FFF2-40B4-BE49-F238E27FC236}">
                <a16:creationId xmlns:a16="http://schemas.microsoft.com/office/drawing/2014/main" id="{D8056575-E919-4483-B518-D7F9B5F7193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42567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EC273-60F5-47F3-9429-DCEF6DC281B4}"/>
              </a:ext>
            </a:extLst>
          </p:cNvPr>
          <p:cNvSpPr>
            <a:spLocks noGrp="1"/>
          </p:cNvSpPr>
          <p:nvPr>
            <p:ph type="title"/>
          </p:nvPr>
        </p:nvSpPr>
        <p:spPr/>
        <p:txBody>
          <a:bodyPr>
            <a:normAutofit/>
          </a:bodyPr>
          <a:lstStyle/>
          <a:p>
            <a:r>
              <a:rPr lang="en-US" dirty="0"/>
              <a:t>The Growth of Statutory Limits on Agency Actions</a:t>
            </a:r>
          </a:p>
        </p:txBody>
      </p:sp>
      <p:sp>
        <p:nvSpPr>
          <p:cNvPr id="3" name="Content Placeholder 2">
            <a:extLst>
              <a:ext uri="{FF2B5EF4-FFF2-40B4-BE49-F238E27FC236}">
                <a16:creationId xmlns:a16="http://schemas.microsoft.com/office/drawing/2014/main" id="{3A73D5D1-0D81-47B5-8D35-8FD9137A9966}"/>
              </a:ext>
            </a:extLst>
          </p:cNvPr>
          <p:cNvSpPr>
            <a:spLocks noGrp="1"/>
          </p:cNvSpPr>
          <p:nvPr>
            <p:ph idx="1"/>
          </p:nvPr>
        </p:nvSpPr>
        <p:spPr/>
        <p:txBody>
          <a:bodyPr>
            <a:normAutofit/>
          </a:bodyPr>
          <a:lstStyle/>
          <a:p>
            <a:r>
              <a:rPr lang="en-US" dirty="0"/>
              <a:t>In the post-Reagan world, Congress and state legislatures have pulled back from broad grants of agency powers (the powers that a President or Governor can use) to narrower grants of specific authority.</a:t>
            </a:r>
          </a:p>
          <a:p>
            <a:pPr lvl="1"/>
            <a:r>
              <a:rPr lang="en-US" dirty="0"/>
              <a:t>The states have been most aggressive at this, driven by model legislation from ALEC (American Legislative Exchange Council), an antiregulatory/antitax thinktank.</a:t>
            </a:r>
          </a:p>
          <a:p>
            <a:r>
              <a:rPr lang="en-US" dirty="0"/>
              <a:t>The problem with limiting agency power and requiring specific statutory authorization for action is that makes it very difficult to respond to emergencies.</a:t>
            </a:r>
          </a:p>
        </p:txBody>
      </p:sp>
    </p:spTree>
    <p:extLst>
      <p:ext uri="{BB962C8B-B14F-4D97-AF65-F5344CB8AC3E}">
        <p14:creationId xmlns:p14="http://schemas.microsoft.com/office/powerpoint/2010/main" val="22174501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3331-8EDA-4C18-A989-4A3C9C4BE334}"/>
              </a:ext>
            </a:extLst>
          </p:cNvPr>
          <p:cNvSpPr>
            <a:spLocks noGrp="1"/>
          </p:cNvSpPr>
          <p:nvPr>
            <p:ph type="title"/>
          </p:nvPr>
        </p:nvSpPr>
        <p:spPr/>
        <p:txBody>
          <a:bodyPr/>
          <a:lstStyle/>
          <a:p>
            <a:r>
              <a:rPr lang="en-US" dirty="0"/>
              <a:t>The Growth of Emergency/Contingent Powers</a:t>
            </a:r>
          </a:p>
        </p:txBody>
      </p:sp>
      <p:sp>
        <p:nvSpPr>
          <p:cNvPr id="3" name="Content Placeholder 2">
            <a:extLst>
              <a:ext uri="{FF2B5EF4-FFF2-40B4-BE49-F238E27FC236}">
                <a16:creationId xmlns:a16="http://schemas.microsoft.com/office/drawing/2014/main" id="{59294CA9-D57F-4A24-B8EF-7F2AFB1A1442}"/>
              </a:ext>
            </a:extLst>
          </p:cNvPr>
          <p:cNvSpPr>
            <a:spLocks noGrp="1"/>
          </p:cNvSpPr>
          <p:nvPr>
            <p:ph idx="1"/>
          </p:nvPr>
        </p:nvSpPr>
        <p:spPr/>
        <p:txBody>
          <a:bodyPr>
            <a:normAutofit/>
          </a:bodyPr>
          <a:lstStyle/>
          <a:p>
            <a:r>
              <a:rPr lang="en-US" dirty="0"/>
              <a:t>The major driver of statutes providing emergency powers and funding are natural disasters.</a:t>
            </a:r>
          </a:p>
          <a:p>
            <a:pPr lvl="1"/>
            <a:r>
              <a:rPr lang="en-US" dirty="0"/>
              <a:t>Hurricanes</a:t>
            </a:r>
          </a:p>
          <a:p>
            <a:pPr lvl="1"/>
            <a:r>
              <a:rPr lang="en-US" dirty="0"/>
              <a:t>Floods</a:t>
            </a:r>
          </a:p>
          <a:p>
            <a:pPr lvl="1"/>
            <a:r>
              <a:rPr lang="en-US" dirty="0"/>
              <a:t>Forest Fires</a:t>
            </a:r>
          </a:p>
          <a:p>
            <a:pPr lvl="1"/>
            <a:r>
              <a:rPr lang="en-US" dirty="0"/>
              <a:t>Pandemics and bioterrorism (post SARS1 and the anthrax attacks in the early 2000s)</a:t>
            </a:r>
          </a:p>
          <a:p>
            <a:r>
              <a:rPr lang="en-US" dirty="0"/>
              <a:t>Once the president issues the emergency declaration, usually at the request of a state governor, the relevant emergency powers are triggered.</a:t>
            </a:r>
          </a:p>
        </p:txBody>
      </p:sp>
    </p:spTree>
    <p:extLst>
      <p:ext uri="{BB962C8B-B14F-4D97-AF65-F5344CB8AC3E}">
        <p14:creationId xmlns:p14="http://schemas.microsoft.com/office/powerpoint/2010/main" val="4350285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EE1B-3359-4F81-A81C-35A25D9A9F3C}"/>
              </a:ext>
            </a:extLst>
          </p:cNvPr>
          <p:cNvSpPr>
            <a:spLocks noGrp="1"/>
          </p:cNvSpPr>
          <p:nvPr>
            <p:ph type="title"/>
          </p:nvPr>
        </p:nvSpPr>
        <p:spPr/>
        <p:txBody>
          <a:bodyPr/>
          <a:lstStyle/>
          <a:p>
            <a:r>
              <a:rPr lang="en-US" dirty="0"/>
              <a:t>What Does a Hurricane Emergency Declaration Trigger?</a:t>
            </a:r>
          </a:p>
        </p:txBody>
      </p:sp>
      <p:sp>
        <p:nvSpPr>
          <p:cNvPr id="3" name="Content Placeholder 2">
            <a:extLst>
              <a:ext uri="{FF2B5EF4-FFF2-40B4-BE49-F238E27FC236}">
                <a16:creationId xmlns:a16="http://schemas.microsoft.com/office/drawing/2014/main" id="{009F44CA-320B-4B52-9145-533B13FA9307}"/>
              </a:ext>
            </a:extLst>
          </p:cNvPr>
          <p:cNvSpPr>
            <a:spLocks noGrp="1"/>
          </p:cNvSpPr>
          <p:nvPr>
            <p:ph idx="1"/>
          </p:nvPr>
        </p:nvSpPr>
        <p:spPr/>
        <p:txBody>
          <a:bodyPr>
            <a:normAutofit lnSpcReduction="10000"/>
          </a:bodyPr>
          <a:lstStyle/>
          <a:p>
            <a:r>
              <a:rPr lang="en-US" dirty="0"/>
              <a:t>FEMA and the Stafford Act are the major vehicle for hurricane, flood, and fire relief.</a:t>
            </a:r>
          </a:p>
          <a:p>
            <a:pPr lvl="1"/>
            <a:r>
              <a:rPr lang="en-US" dirty="0"/>
              <a:t>Once triggered by a presidential declaration, usually at the request of a state governor, money is immediately available (without needing congressional appropriation) for emergency relief, housing, and repairs.</a:t>
            </a:r>
          </a:p>
          <a:p>
            <a:r>
              <a:rPr lang="en-US" dirty="0"/>
              <a:t>Effects on other laws</a:t>
            </a:r>
          </a:p>
          <a:p>
            <a:pPr lvl="1"/>
            <a:r>
              <a:rPr lang="en-US" dirty="0"/>
              <a:t>The small business administration has emergency provisions to allow interest free loan for rebuilding.</a:t>
            </a:r>
          </a:p>
          <a:p>
            <a:pPr lvl="1"/>
            <a:r>
              <a:rPr lang="en-US" dirty="0"/>
              <a:t>Medical licensing laws may be waived to allow out of state providers to work in the disaster zone.</a:t>
            </a:r>
          </a:p>
          <a:p>
            <a:pPr lvl="1"/>
            <a:r>
              <a:rPr lang="en-US" dirty="0"/>
              <a:t>Many other provisions are triggered that affect federal programs and benefits.</a:t>
            </a:r>
          </a:p>
        </p:txBody>
      </p:sp>
    </p:spTree>
    <p:extLst>
      <p:ext uri="{BB962C8B-B14F-4D97-AF65-F5344CB8AC3E}">
        <p14:creationId xmlns:p14="http://schemas.microsoft.com/office/powerpoint/2010/main" val="5529195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932A-CA4E-4247-8DC8-17738007800E}"/>
              </a:ext>
            </a:extLst>
          </p:cNvPr>
          <p:cNvSpPr>
            <a:spLocks noGrp="1"/>
          </p:cNvSpPr>
          <p:nvPr>
            <p:ph type="title"/>
          </p:nvPr>
        </p:nvSpPr>
        <p:spPr/>
        <p:txBody>
          <a:bodyPr/>
          <a:lstStyle/>
          <a:p>
            <a:pPr algn="ctr"/>
            <a:r>
              <a:rPr lang="en-US" dirty="0"/>
              <a:t>Disaster Declarations Through Time</a:t>
            </a:r>
          </a:p>
        </p:txBody>
      </p:sp>
      <p:pic>
        <p:nvPicPr>
          <p:cNvPr id="5" name="Content Placeholder 4">
            <a:extLst>
              <a:ext uri="{FF2B5EF4-FFF2-40B4-BE49-F238E27FC236}">
                <a16:creationId xmlns:a16="http://schemas.microsoft.com/office/drawing/2014/main" id="{7ACF53E8-8A69-4C9D-B564-691ADA989D02}"/>
              </a:ext>
            </a:extLst>
          </p:cNvPr>
          <p:cNvPicPr>
            <a:picLocks noGrp="1" noChangeAspect="1"/>
          </p:cNvPicPr>
          <p:nvPr>
            <p:ph idx="1"/>
          </p:nvPr>
        </p:nvPicPr>
        <p:blipFill>
          <a:blip r:embed="rId2"/>
          <a:stretch>
            <a:fillRect/>
          </a:stretch>
        </p:blipFill>
        <p:spPr>
          <a:xfrm>
            <a:off x="2133600" y="1652891"/>
            <a:ext cx="7602967" cy="5205109"/>
          </a:xfrm>
        </p:spPr>
      </p:pic>
    </p:spTree>
    <p:extLst>
      <p:ext uri="{BB962C8B-B14F-4D97-AF65-F5344CB8AC3E}">
        <p14:creationId xmlns:p14="http://schemas.microsoft.com/office/powerpoint/2010/main" val="11777033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6398-7A95-4E98-8502-B37EA099E2B7}"/>
              </a:ext>
            </a:extLst>
          </p:cNvPr>
          <p:cNvSpPr>
            <a:spLocks noGrp="1"/>
          </p:cNvSpPr>
          <p:nvPr>
            <p:ph type="title"/>
          </p:nvPr>
        </p:nvSpPr>
        <p:spPr/>
        <p:txBody>
          <a:bodyPr/>
          <a:lstStyle/>
          <a:p>
            <a:r>
              <a:rPr lang="en-US" dirty="0"/>
              <a:t>Emergency Powers Become Long-Term </a:t>
            </a:r>
          </a:p>
        </p:txBody>
      </p:sp>
      <p:sp>
        <p:nvSpPr>
          <p:cNvPr id="3" name="Content Placeholder 2">
            <a:extLst>
              <a:ext uri="{FF2B5EF4-FFF2-40B4-BE49-F238E27FC236}">
                <a16:creationId xmlns:a16="http://schemas.microsoft.com/office/drawing/2014/main" id="{58650938-A625-43CD-B3E1-66DCECFA62C3}"/>
              </a:ext>
            </a:extLst>
          </p:cNvPr>
          <p:cNvSpPr>
            <a:spLocks noGrp="1"/>
          </p:cNvSpPr>
          <p:nvPr>
            <p:ph idx="1"/>
          </p:nvPr>
        </p:nvSpPr>
        <p:spPr/>
        <p:txBody>
          <a:bodyPr/>
          <a:lstStyle/>
          <a:p>
            <a:r>
              <a:rPr lang="en-US" dirty="0"/>
              <a:t>Natural disaster declarations can be renewed for years.</a:t>
            </a:r>
          </a:p>
          <a:p>
            <a:r>
              <a:rPr lang="en-US" dirty="0"/>
              <a:t>Federal relief provided under emergency powers granted after Hurricane Katrina is still not finished for New Orleans</a:t>
            </a:r>
          </a:p>
          <a:p>
            <a:r>
              <a:rPr lang="en-US" dirty="0"/>
              <a:t>This is very different from the traditional notion of emergency as contemplated by the Courts in the old cases.</a:t>
            </a:r>
          </a:p>
          <a:p>
            <a:endParaRPr lang="en-US" dirty="0"/>
          </a:p>
        </p:txBody>
      </p:sp>
    </p:spTree>
    <p:extLst>
      <p:ext uri="{BB962C8B-B14F-4D97-AF65-F5344CB8AC3E}">
        <p14:creationId xmlns:p14="http://schemas.microsoft.com/office/powerpoint/2010/main" val="30164576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17215-E13B-4090-99D5-A94B211E3828}"/>
              </a:ext>
            </a:extLst>
          </p:cNvPr>
          <p:cNvSpPr>
            <a:spLocks noGrp="1"/>
          </p:cNvSpPr>
          <p:nvPr>
            <p:ph type="title"/>
          </p:nvPr>
        </p:nvSpPr>
        <p:spPr/>
        <p:txBody>
          <a:bodyPr/>
          <a:lstStyle/>
          <a:p>
            <a:r>
              <a:rPr lang="en-US" dirty="0"/>
              <a:t>Today’s </a:t>
            </a:r>
            <a:r>
              <a:rPr lang="en-US" baseline="0" dirty="0"/>
              <a:t>Limitations on Emergency Powers</a:t>
            </a:r>
            <a:endParaRPr lang="en-US" dirty="0"/>
          </a:p>
        </p:txBody>
      </p:sp>
      <p:sp>
        <p:nvSpPr>
          <p:cNvPr id="3" name="Content Placeholder 2">
            <a:extLst>
              <a:ext uri="{FF2B5EF4-FFF2-40B4-BE49-F238E27FC236}">
                <a16:creationId xmlns:a16="http://schemas.microsoft.com/office/drawing/2014/main" id="{D5419856-5767-401C-BF05-804F04267297}"/>
              </a:ext>
            </a:extLst>
          </p:cNvPr>
          <p:cNvSpPr>
            <a:spLocks noGrp="1"/>
          </p:cNvSpPr>
          <p:nvPr>
            <p:ph idx="1"/>
          </p:nvPr>
        </p:nvSpPr>
        <p:spPr>
          <a:xfrm>
            <a:off x="838200" y="1422400"/>
            <a:ext cx="10515600" cy="4754563"/>
          </a:xfrm>
        </p:spPr>
        <p:txBody>
          <a:bodyPr>
            <a:normAutofit/>
          </a:bodyPr>
          <a:lstStyle/>
          <a:p>
            <a:r>
              <a:rPr lang="en-US" dirty="0"/>
              <a:t>The courts will not review the validity of the Declaration because there is no standard for review.</a:t>
            </a:r>
          </a:p>
          <a:p>
            <a:r>
              <a:rPr lang="en-US" dirty="0"/>
              <a:t>The court will review whether the President is complying with the statutes that are triggered by the Declaration and their spending provisions.</a:t>
            </a:r>
          </a:p>
          <a:p>
            <a:r>
              <a:rPr lang="en-US" dirty="0"/>
              <a:t>In some cases, the current Supreme Court is short-circuiting the review process by using the shadow docket and other procedural short-cuts to rule on issues that have not been fully developed in the lower courts or briefed and argued at the Supreme Court.</a:t>
            </a:r>
          </a:p>
        </p:txBody>
      </p:sp>
    </p:spTree>
    <p:extLst>
      <p:ext uri="{BB962C8B-B14F-4D97-AF65-F5344CB8AC3E}">
        <p14:creationId xmlns:p14="http://schemas.microsoft.com/office/powerpoint/2010/main" val="31004366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C820-B051-4192-87A6-5952F17BA3B7}"/>
              </a:ext>
            </a:extLst>
          </p:cNvPr>
          <p:cNvSpPr>
            <a:spLocks noGrp="1"/>
          </p:cNvSpPr>
          <p:nvPr>
            <p:ph type="title"/>
          </p:nvPr>
        </p:nvSpPr>
        <p:spPr/>
        <p:txBody>
          <a:bodyPr/>
          <a:lstStyle/>
          <a:p>
            <a:r>
              <a:rPr lang="en-US" dirty="0"/>
              <a:t>Proposals for Congressional Reform</a:t>
            </a:r>
          </a:p>
        </p:txBody>
      </p:sp>
      <p:sp>
        <p:nvSpPr>
          <p:cNvPr id="3" name="Content Placeholder 2">
            <a:extLst>
              <a:ext uri="{FF2B5EF4-FFF2-40B4-BE49-F238E27FC236}">
                <a16:creationId xmlns:a16="http://schemas.microsoft.com/office/drawing/2014/main" id="{BEC6B90D-3B65-4DB1-B0C3-D0D84121BCBF}"/>
              </a:ext>
            </a:extLst>
          </p:cNvPr>
          <p:cNvSpPr>
            <a:spLocks noGrp="1"/>
          </p:cNvSpPr>
          <p:nvPr>
            <p:ph idx="1"/>
          </p:nvPr>
        </p:nvSpPr>
        <p:spPr/>
        <p:txBody>
          <a:bodyPr/>
          <a:lstStyle/>
          <a:p>
            <a:r>
              <a:rPr lang="en-US" dirty="0"/>
              <a:t>Presidential Proclamation No. 9844, Declaring a National Emergency Concerning the Southern Border of the United States</a:t>
            </a:r>
          </a:p>
          <a:p>
            <a:pPr lvl="1"/>
            <a:r>
              <a:rPr lang="en-US" dirty="0"/>
              <a:t>Most of the factual assertions in the declaration were not emergent conditions and many were inaccurate.</a:t>
            </a:r>
          </a:p>
          <a:p>
            <a:pPr lvl="1"/>
            <a:r>
              <a:rPr lang="en-US" dirty="0"/>
              <a:t>But without a standard of review, the Court did not review these claims.</a:t>
            </a:r>
          </a:p>
          <a:p>
            <a:pPr lvl="1"/>
            <a:r>
              <a:rPr lang="en-US" dirty="0"/>
              <a:t>There were also attacks based on whether Congress intended the statutes triggered by the Declaration to be used for the building a border fence which Congress had specifically rejected. </a:t>
            </a:r>
          </a:p>
          <a:p>
            <a:r>
              <a:rPr lang="en-US" dirty="0"/>
              <a:t>These are purely statutory problems which Congress can fix if it can get the votes. They do not raise Constitutional issues.</a:t>
            </a:r>
          </a:p>
        </p:txBody>
      </p:sp>
    </p:spTree>
    <p:extLst>
      <p:ext uri="{BB962C8B-B14F-4D97-AF65-F5344CB8AC3E}">
        <p14:creationId xmlns:p14="http://schemas.microsoft.com/office/powerpoint/2010/main" val="192392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42EEF-609A-484D-A6EA-73578F9B7E31}"/>
              </a:ext>
            </a:extLst>
          </p:cNvPr>
          <p:cNvSpPr>
            <a:spLocks noGrp="1"/>
          </p:cNvSpPr>
          <p:nvPr>
            <p:ph type="title"/>
          </p:nvPr>
        </p:nvSpPr>
        <p:spPr>
          <a:xfrm>
            <a:off x="353962" y="365124"/>
            <a:ext cx="2979928" cy="6035675"/>
          </a:xfrm>
        </p:spPr>
        <p:txBody>
          <a:bodyPr>
            <a:normAutofit fontScale="90000"/>
          </a:bodyPr>
          <a:lstStyle/>
          <a:p>
            <a:r>
              <a:rPr lang="en-US" dirty="0"/>
              <a:t>North Korea has a huge strategic advantage because South Korea’s capital and major city is only 35 miles from the border. </a:t>
            </a:r>
          </a:p>
        </p:txBody>
      </p:sp>
      <p:pic>
        <p:nvPicPr>
          <p:cNvPr id="6" name="Content Placeholder 5" descr="Map&#10;&#10;Description automatically generated">
            <a:extLst>
              <a:ext uri="{FF2B5EF4-FFF2-40B4-BE49-F238E27FC236}">
                <a16:creationId xmlns:a16="http://schemas.microsoft.com/office/drawing/2014/main" id="{0A42527C-B473-4CCA-9460-CE3D3359E9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3489" y="63360"/>
            <a:ext cx="8077202" cy="679464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C58C5EC9-BB78-41E2-A63D-AC9575A32E05}"/>
                  </a:ext>
                </a:extLst>
              </p14:cNvPr>
              <p14:cNvContentPartPr/>
              <p14:nvPr/>
            </p14:nvContentPartPr>
            <p14:xfrm>
              <a:off x="1553079" y="3118517"/>
              <a:ext cx="360" cy="360"/>
            </p14:xfrm>
          </p:contentPart>
        </mc:Choice>
        <mc:Fallback xmlns="">
          <p:pic>
            <p:nvPicPr>
              <p:cNvPr id="7" name="Ink 6">
                <a:extLst>
                  <a:ext uri="{FF2B5EF4-FFF2-40B4-BE49-F238E27FC236}">
                    <a16:creationId xmlns:a16="http://schemas.microsoft.com/office/drawing/2014/main" id="{C58C5EC9-BB78-41E2-A63D-AC9575A32E05}"/>
                  </a:ext>
                </a:extLst>
              </p:cNvPr>
              <p:cNvPicPr/>
              <p:nvPr/>
            </p:nvPicPr>
            <p:blipFill>
              <a:blip r:embed="rId4"/>
              <a:stretch>
                <a:fillRect/>
              </a:stretch>
            </p:blipFill>
            <p:spPr>
              <a:xfrm>
                <a:off x="1535439" y="310087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CD00FC81-7E15-4D5A-8376-B6EC157568FB}"/>
                  </a:ext>
                </a:extLst>
              </p14:cNvPr>
              <p14:cNvContentPartPr/>
              <p14:nvPr/>
            </p14:nvContentPartPr>
            <p14:xfrm>
              <a:off x="6874849" y="4333075"/>
              <a:ext cx="948600" cy="594720"/>
            </p14:xfrm>
          </p:contentPart>
        </mc:Choice>
        <mc:Fallback xmlns="">
          <p:pic>
            <p:nvPicPr>
              <p:cNvPr id="8" name="Ink 7">
                <a:extLst>
                  <a:ext uri="{FF2B5EF4-FFF2-40B4-BE49-F238E27FC236}">
                    <a16:creationId xmlns:a16="http://schemas.microsoft.com/office/drawing/2014/main" id="{CD00FC81-7E15-4D5A-8376-B6EC157568FB}"/>
                  </a:ext>
                </a:extLst>
              </p:cNvPr>
              <p:cNvPicPr/>
              <p:nvPr/>
            </p:nvPicPr>
            <p:blipFill>
              <a:blip r:embed="rId6"/>
              <a:stretch>
                <a:fillRect/>
              </a:stretch>
            </p:blipFill>
            <p:spPr>
              <a:xfrm>
                <a:off x="6856849" y="4315075"/>
                <a:ext cx="98424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6B1D1EA7-05BD-42AC-80B5-4DBD0F67D170}"/>
                  </a:ext>
                </a:extLst>
              </p14:cNvPr>
              <p14:cNvContentPartPr/>
              <p14:nvPr/>
            </p14:nvContentPartPr>
            <p14:xfrm>
              <a:off x="4003489" y="604195"/>
              <a:ext cx="7374240" cy="3556440"/>
            </p14:xfrm>
          </p:contentPart>
        </mc:Choice>
        <mc:Fallback xmlns="">
          <p:pic>
            <p:nvPicPr>
              <p:cNvPr id="9" name="Ink 8">
                <a:extLst>
                  <a:ext uri="{FF2B5EF4-FFF2-40B4-BE49-F238E27FC236}">
                    <a16:creationId xmlns:a16="http://schemas.microsoft.com/office/drawing/2014/main" id="{6B1D1EA7-05BD-42AC-80B5-4DBD0F67D170}"/>
                  </a:ext>
                </a:extLst>
              </p:cNvPr>
              <p:cNvPicPr/>
              <p:nvPr/>
            </p:nvPicPr>
            <p:blipFill>
              <a:blip r:embed="rId8"/>
              <a:stretch>
                <a:fillRect/>
              </a:stretch>
            </p:blipFill>
            <p:spPr>
              <a:xfrm>
                <a:off x="3994849" y="595195"/>
                <a:ext cx="7391880" cy="3574080"/>
              </a:xfrm>
              <a:prstGeom prst="rect">
                <a:avLst/>
              </a:prstGeom>
            </p:spPr>
          </p:pic>
        </mc:Fallback>
      </mc:AlternateContent>
      <p:grpSp>
        <p:nvGrpSpPr>
          <p:cNvPr id="12" name="Group 11">
            <a:extLst>
              <a:ext uri="{FF2B5EF4-FFF2-40B4-BE49-F238E27FC236}">
                <a16:creationId xmlns:a16="http://schemas.microsoft.com/office/drawing/2014/main" id="{6E4043EC-64AD-45E0-A1BB-C478BBF70464}"/>
              </a:ext>
            </a:extLst>
          </p:cNvPr>
          <p:cNvGrpSpPr/>
          <p:nvPr/>
        </p:nvGrpSpPr>
        <p:grpSpPr>
          <a:xfrm>
            <a:off x="6424489" y="3654475"/>
            <a:ext cx="637920" cy="798480"/>
            <a:chOff x="6424489" y="3654475"/>
            <a:chExt cx="637920" cy="798480"/>
          </a:xfrm>
        </p:grpSpPr>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E562E900-2451-44ED-A15D-5B6D3A4B5531}"/>
                    </a:ext>
                  </a:extLst>
                </p14:cNvPr>
                <p14:cNvContentPartPr/>
                <p14:nvPr/>
              </p14:nvContentPartPr>
              <p14:xfrm>
                <a:off x="6481369" y="3784435"/>
                <a:ext cx="581040" cy="668520"/>
              </p14:xfrm>
            </p:contentPart>
          </mc:Choice>
          <mc:Fallback xmlns="">
            <p:pic>
              <p:nvPicPr>
                <p:cNvPr id="10" name="Ink 9">
                  <a:extLst>
                    <a:ext uri="{FF2B5EF4-FFF2-40B4-BE49-F238E27FC236}">
                      <a16:creationId xmlns:a16="http://schemas.microsoft.com/office/drawing/2014/main" id="{E562E900-2451-44ED-A15D-5B6D3A4B5531}"/>
                    </a:ext>
                  </a:extLst>
                </p:cNvPr>
                <p:cNvPicPr/>
                <p:nvPr/>
              </p:nvPicPr>
              <p:blipFill>
                <a:blip r:embed="rId10"/>
                <a:stretch>
                  <a:fillRect/>
                </a:stretch>
              </p:blipFill>
              <p:spPr>
                <a:xfrm>
                  <a:off x="6463729" y="3766435"/>
                  <a:ext cx="61668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3D88A160-C46E-4B9C-9EB1-CA11A228EBA9}"/>
                    </a:ext>
                  </a:extLst>
                </p14:cNvPr>
                <p14:cNvContentPartPr/>
                <p14:nvPr/>
              </p14:nvContentPartPr>
              <p14:xfrm>
                <a:off x="6424489" y="3654475"/>
                <a:ext cx="232920" cy="313200"/>
              </p14:xfrm>
            </p:contentPart>
          </mc:Choice>
          <mc:Fallback xmlns="">
            <p:pic>
              <p:nvPicPr>
                <p:cNvPr id="11" name="Ink 10">
                  <a:extLst>
                    <a:ext uri="{FF2B5EF4-FFF2-40B4-BE49-F238E27FC236}">
                      <a16:creationId xmlns:a16="http://schemas.microsoft.com/office/drawing/2014/main" id="{3D88A160-C46E-4B9C-9EB1-CA11A228EBA9}"/>
                    </a:ext>
                  </a:extLst>
                </p:cNvPr>
                <p:cNvPicPr/>
                <p:nvPr/>
              </p:nvPicPr>
              <p:blipFill>
                <a:blip r:embed="rId12"/>
                <a:stretch>
                  <a:fillRect/>
                </a:stretch>
              </p:blipFill>
              <p:spPr>
                <a:xfrm>
                  <a:off x="6406849" y="3636835"/>
                  <a:ext cx="268560" cy="34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D4AD56B5-ECE9-430B-ABD4-959A27515C8D}"/>
                  </a:ext>
                </a:extLst>
              </p14:cNvPr>
              <p14:cNvContentPartPr/>
              <p14:nvPr/>
            </p14:nvContentPartPr>
            <p14:xfrm>
              <a:off x="6792049" y="3394915"/>
              <a:ext cx="754560" cy="477000"/>
            </p14:xfrm>
          </p:contentPart>
        </mc:Choice>
        <mc:Fallback xmlns="">
          <p:pic>
            <p:nvPicPr>
              <p:cNvPr id="13" name="Ink 12">
                <a:extLst>
                  <a:ext uri="{FF2B5EF4-FFF2-40B4-BE49-F238E27FC236}">
                    <a16:creationId xmlns:a16="http://schemas.microsoft.com/office/drawing/2014/main" id="{D4AD56B5-ECE9-430B-ABD4-959A27515C8D}"/>
                  </a:ext>
                </a:extLst>
              </p:cNvPr>
              <p:cNvPicPr/>
              <p:nvPr/>
            </p:nvPicPr>
            <p:blipFill>
              <a:blip r:embed="rId14"/>
              <a:stretch>
                <a:fillRect/>
              </a:stretch>
            </p:blipFill>
            <p:spPr>
              <a:xfrm>
                <a:off x="6774049" y="3377275"/>
                <a:ext cx="790200" cy="512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84373D7A-707C-472F-8560-7D7E7B0698EC}"/>
                  </a:ext>
                </a:extLst>
              </p14:cNvPr>
              <p14:cNvContentPartPr/>
              <p14:nvPr/>
            </p14:nvContentPartPr>
            <p14:xfrm>
              <a:off x="6769729" y="3639355"/>
              <a:ext cx="273240" cy="239040"/>
            </p14:xfrm>
          </p:contentPart>
        </mc:Choice>
        <mc:Fallback xmlns="">
          <p:pic>
            <p:nvPicPr>
              <p:cNvPr id="16" name="Ink 15">
                <a:extLst>
                  <a:ext uri="{FF2B5EF4-FFF2-40B4-BE49-F238E27FC236}">
                    <a16:creationId xmlns:a16="http://schemas.microsoft.com/office/drawing/2014/main" id="{84373D7A-707C-472F-8560-7D7E7B0698EC}"/>
                  </a:ext>
                </a:extLst>
              </p:cNvPr>
              <p:cNvPicPr/>
              <p:nvPr/>
            </p:nvPicPr>
            <p:blipFill>
              <a:blip r:embed="rId16"/>
              <a:stretch>
                <a:fillRect/>
              </a:stretch>
            </p:blipFill>
            <p:spPr>
              <a:xfrm>
                <a:off x="6751729" y="3621355"/>
                <a:ext cx="3088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5" name="Ink 44">
                <a:extLst>
                  <a:ext uri="{FF2B5EF4-FFF2-40B4-BE49-F238E27FC236}">
                    <a16:creationId xmlns:a16="http://schemas.microsoft.com/office/drawing/2014/main" id="{837CED6D-61F2-4E5F-ACE6-7B7A1E512332}"/>
                  </a:ext>
                </a:extLst>
              </p14:cNvPr>
              <p14:cNvContentPartPr/>
              <p14:nvPr/>
            </p14:nvContentPartPr>
            <p14:xfrm>
              <a:off x="11206729" y="1503115"/>
              <a:ext cx="316440" cy="205200"/>
            </p14:xfrm>
          </p:contentPart>
        </mc:Choice>
        <mc:Fallback xmlns="">
          <p:pic>
            <p:nvPicPr>
              <p:cNvPr id="45" name="Ink 44">
                <a:extLst>
                  <a:ext uri="{FF2B5EF4-FFF2-40B4-BE49-F238E27FC236}">
                    <a16:creationId xmlns:a16="http://schemas.microsoft.com/office/drawing/2014/main" id="{837CED6D-61F2-4E5F-ACE6-7B7A1E512332}"/>
                  </a:ext>
                </a:extLst>
              </p:cNvPr>
              <p:cNvPicPr/>
              <p:nvPr/>
            </p:nvPicPr>
            <p:blipFill>
              <a:blip r:embed="rId18"/>
              <a:stretch>
                <a:fillRect/>
              </a:stretch>
            </p:blipFill>
            <p:spPr>
              <a:xfrm>
                <a:off x="11188729" y="1485115"/>
                <a:ext cx="352080" cy="240840"/>
              </a:xfrm>
              <a:prstGeom prst="rect">
                <a:avLst/>
              </a:prstGeom>
            </p:spPr>
          </p:pic>
        </mc:Fallback>
      </mc:AlternateContent>
      <p:grpSp>
        <p:nvGrpSpPr>
          <p:cNvPr id="65" name="Group 64">
            <a:extLst>
              <a:ext uri="{FF2B5EF4-FFF2-40B4-BE49-F238E27FC236}">
                <a16:creationId xmlns:a16="http://schemas.microsoft.com/office/drawing/2014/main" id="{5AE4D7C5-17D0-40A3-A18D-13F6CF66D40B}"/>
              </a:ext>
            </a:extLst>
          </p:cNvPr>
          <p:cNvGrpSpPr/>
          <p:nvPr/>
        </p:nvGrpSpPr>
        <p:grpSpPr>
          <a:xfrm>
            <a:off x="7477599" y="1398386"/>
            <a:ext cx="4354560" cy="3003171"/>
            <a:chOff x="7477599" y="1398386"/>
            <a:chExt cx="4354560" cy="3003171"/>
          </a:xfrm>
        </p:grpSpPr>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002A244E-46F4-4A09-B23E-2A6953D9CA86}"/>
                    </a:ext>
                  </a:extLst>
                </p14:cNvPr>
                <p14:cNvContentPartPr/>
                <p14:nvPr/>
              </p14:nvContentPartPr>
              <p14:xfrm>
                <a:off x="11142289" y="1698955"/>
                <a:ext cx="84240" cy="192240"/>
              </p14:xfrm>
            </p:contentPart>
          </mc:Choice>
          <mc:Fallback xmlns="">
            <p:pic>
              <p:nvPicPr>
                <p:cNvPr id="42" name="Ink 41">
                  <a:extLst>
                    <a:ext uri="{FF2B5EF4-FFF2-40B4-BE49-F238E27FC236}">
                      <a16:creationId xmlns:a16="http://schemas.microsoft.com/office/drawing/2014/main" id="{002A244E-46F4-4A09-B23E-2A6953D9CA86}"/>
                    </a:ext>
                  </a:extLst>
                </p:cNvPr>
                <p:cNvPicPr/>
                <p:nvPr/>
              </p:nvPicPr>
              <p:blipFill>
                <a:blip r:embed="rId20"/>
                <a:stretch>
                  <a:fillRect/>
                </a:stretch>
              </p:blipFill>
              <p:spPr>
                <a:xfrm>
                  <a:off x="11124289" y="1680955"/>
                  <a:ext cx="1198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B9233683-9B54-4E90-938B-FA5AEE4DF487}"/>
                    </a:ext>
                  </a:extLst>
                </p14:cNvPr>
                <p14:cNvContentPartPr/>
                <p14:nvPr/>
              </p14:nvContentPartPr>
              <p14:xfrm>
                <a:off x="11324449" y="1555706"/>
                <a:ext cx="53280" cy="281160"/>
              </p14:xfrm>
            </p:contentPart>
          </mc:Choice>
          <mc:Fallback xmlns="">
            <p:pic>
              <p:nvPicPr>
                <p:cNvPr id="43" name="Ink 42">
                  <a:extLst>
                    <a:ext uri="{FF2B5EF4-FFF2-40B4-BE49-F238E27FC236}">
                      <a16:creationId xmlns:a16="http://schemas.microsoft.com/office/drawing/2014/main" id="{B9233683-9B54-4E90-938B-FA5AEE4DF487}"/>
                    </a:ext>
                  </a:extLst>
                </p:cNvPr>
                <p:cNvPicPr/>
                <p:nvPr/>
              </p:nvPicPr>
              <p:blipFill>
                <a:blip r:embed="rId22"/>
                <a:stretch>
                  <a:fillRect/>
                </a:stretch>
              </p:blipFill>
              <p:spPr>
                <a:xfrm>
                  <a:off x="11306809" y="1537706"/>
                  <a:ext cx="889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B37207E4-DE31-4925-A87C-A046995F4528}"/>
                    </a:ext>
                  </a:extLst>
                </p14:cNvPr>
                <p14:cNvContentPartPr/>
                <p14:nvPr/>
              </p14:nvContentPartPr>
              <p14:xfrm>
                <a:off x="8284249" y="2839435"/>
                <a:ext cx="316440" cy="243360"/>
              </p14:xfrm>
            </p:contentPart>
          </mc:Choice>
          <mc:Fallback xmlns="">
            <p:pic>
              <p:nvPicPr>
                <p:cNvPr id="19" name="Ink 18">
                  <a:extLst>
                    <a:ext uri="{FF2B5EF4-FFF2-40B4-BE49-F238E27FC236}">
                      <a16:creationId xmlns:a16="http://schemas.microsoft.com/office/drawing/2014/main" id="{B37207E4-DE31-4925-A87C-A046995F4528}"/>
                    </a:ext>
                  </a:extLst>
                </p:cNvPr>
                <p:cNvPicPr/>
                <p:nvPr/>
              </p:nvPicPr>
              <p:blipFill>
                <a:blip r:embed="rId24"/>
                <a:stretch>
                  <a:fillRect/>
                </a:stretch>
              </p:blipFill>
              <p:spPr>
                <a:xfrm>
                  <a:off x="8266609" y="2821435"/>
                  <a:ext cx="3520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ED16959D-6FA7-458B-BE1D-75FDB30D9E39}"/>
                    </a:ext>
                  </a:extLst>
                </p14:cNvPr>
                <p14:cNvContentPartPr/>
                <p14:nvPr/>
              </p14:nvContentPartPr>
              <p14:xfrm>
                <a:off x="8620489" y="2817115"/>
                <a:ext cx="97200" cy="125640"/>
              </p14:xfrm>
            </p:contentPart>
          </mc:Choice>
          <mc:Fallback xmlns="">
            <p:pic>
              <p:nvPicPr>
                <p:cNvPr id="20" name="Ink 19">
                  <a:extLst>
                    <a:ext uri="{FF2B5EF4-FFF2-40B4-BE49-F238E27FC236}">
                      <a16:creationId xmlns:a16="http://schemas.microsoft.com/office/drawing/2014/main" id="{ED16959D-6FA7-458B-BE1D-75FDB30D9E39}"/>
                    </a:ext>
                  </a:extLst>
                </p:cNvPr>
                <p:cNvPicPr/>
                <p:nvPr/>
              </p:nvPicPr>
              <p:blipFill>
                <a:blip r:embed="rId26"/>
                <a:stretch>
                  <a:fillRect/>
                </a:stretch>
              </p:blipFill>
              <p:spPr>
                <a:xfrm>
                  <a:off x="8602849" y="2799475"/>
                  <a:ext cx="132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840C6D48-7290-4B5F-AB7A-AEDB3319ADEE}"/>
                    </a:ext>
                  </a:extLst>
                </p14:cNvPr>
                <p14:cNvContentPartPr/>
                <p14:nvPr/>
              </p14:nvContentPartPr>
              <p14:xfrm>
                <a:off x="8771329" y="2246515"/>
                <a:ext cx="122760" cy="647640"/>
              </p14:xfrm>
            </p:contentPart>
          </mc:Choice>
          <mc:Fallback xmlns="">
            <p:pic>
              <p:nvPicPr>
                <p:cNvPr id="21" name="Ink 20">
                  <a:extLst>
                    <a:ext uri="{FF2B5EF4-FFF2-40B4-BE49-F238E27FC236}">
                      <a16:creationId xmlns:a16="http://schemas.microsoft.com/office/drawing/2014/main" id="{840C6D48-7290-4B5F-AB7A-AEDB3319ADEE}"/>
                    </a:ext>
                  </a:extLst>
                </p:cNvPr>
                <p:cNvPicPr/>
                <p:nvPr/>
              </p:nvPicPr>
              <p:blipFill>
                <a:blip r:embed="rId28"/>
                <a:stretch>
                  <a:fillRect/>
                </a:stretch>
              </p:blipFill>
              <p:spPr>
                <a:xfrm>
                  <a:off x="8753689" y="2228515"/>
                  <a:ext cx="158400" cy="683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113E5F6E-6A5C-434C-9DA6-5FAD815E77AC}"/>
                    </a:ext>
                  </a:extLst>
                </p14:cNvPr>
                <p14:cNvContentPartPr/>
                <p14:nvPr/>
              </p14:nvContentPartPr>
              <p14:xfrm>
                <a:off x="8973649" y="2584195"/>
                <a:ext cx="179640" cy="210600"/>
              </p14:xfrm>
            </p:contentPart>
          </mc:Choice>
          <mc:Fallback xmlns="">
            <p:pic>
              <p:nvPicPr>
                <p:cNvPr id="22" name="Ink 21">
                  <a:extLst>
                    <a:ext uri="{FF2B5EF4-FFF2-40B4-BE49-F238E27FC236}">
                      <a16:creationId xmlns:a16="http://schemas.microsoft.com/office/drawing/2014/main" id="{113E5F6E-6A5C-434C-9DA6-5FAD815E77AC}"/>
                    </a:ext>
                  </a:extLst>
                </p:cNvPr>
                <p:cNvPicPr/>
                <p:nvPr/>
              </p:nvPicPr>
              <p:blipFill>
                <a:blip r:embed="rId30"/>
                <a:stretch>
                  <a:fillRect/>
                </a:stretch>
              </p:blipFill>
              <p:spPr>
                <a:xfrm>
                  <a:off x="8956009" y="2566195"/>
                  <a:ext cx="2152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6687147F-36BA-4E3C-9E57-8788C8255005}"/>
                    </a:ext>
                  </a:extLst>
                </p14:cNvPr>
                <p14:cNvContentPartPr/>
                <p14:nvPr/>
              </p14:nvContentPartPr>
              <p14:xfrm>
                <a:off x="9241489" y="2445235"/>
                <a:ext cx="223200" cy="273960"/>
              </p14:xfrm>
            </p:contentPart>
          </mc:Choice>
          <mc:Fallback xmlns="">
            <p:pic>
              <p:nvPicPr>
                <p:cNvPr id="23" name="Ink 22">
                  <a:extLst>
                    <a:ext uri="{FF2B5EF4-FFF2-40B4-BE49-F238E27FC236}">
                      <a16:creationId xmlns:a16="http://schemas.microsoft.com/office/drawing/2014/main" id="{6687147F-36BA-4E3C-9E57-8788C8255005}"/>
                    </a:ext>
                  </a:extLst>
                </p:cNvPr>
                <p:cNvPicPr/>
                <p:nvPr/>
              </p:nvPicPr>
              <p:blipFill>
                <a:blip r:embed="rId32"/>
                <a:stretch>
                  <a:fillRect/>
                </a:stretch>
              </p:blipFill>
              <p:spPr>
                <a:xfrm>
                  <a:off x="9223489" y="2427595"/>
                  <a:ext cx="2588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F18E542F-2881-44D4-A5A1-AAA239A1B9D7}"/>
                    </a:ext>
                  </a:extLst>
                </p14:cNvPr>
                <p14:cNvContentPartPr/>
                <p14:nvPr/>
              </p14:nvContentPartPr>
              <p14:xfrm>
                <a:off x="8614729" y="2377915"/>
                <a:ext cx="14760" cy="7200"/>
              </p14:xfrm>
            </p:contentPart>
          </mc:Choice>
          <mc:Fallback xmlns="">
            <p:pic>
              <p:nvPicPr>
                <p:cNvPr id="24" name="Ink 23">
                  <a:extLst>
                    <a:ext uri="{FF2B5EF4-FFF2-40B4-BE49-F238E27FC236}">
                      <a16:creationId xmlns:a16="http://schemas.microsoft.com/office/drawing/2014/main" id="{F18E542F-2881-44D4-A5A1-AAA239A1B9D7}"/>
                    </a:ext>
                  </a:extLst>
                </p:cNvPr>
                <p:cNvPicPr/>
                <p:nvPr/>
              </p:nvPicPr>
              <p:blipFill>
                <a:blip r:embed="rId34"/>
                <a:stretch>
                  <a:fillRect/>
                </a:stretch>
              </p:blipFill>
              <p:spPr>
                <a:xfrm>
                  <a:off x="8597089" y="2360275"/>
                  <a:ext cx="50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67F27DD5-F8C3-4A9E-980C-577634F0E796}"/>
                    </a:ext>
                  </a:extLst>
                </p14:cNvPr>
                <p14:cNvContentPartPr/>
                <p14:nvPr/>
              </p14:nvContentPartPr>
              <p14:xfrm>
                <a:off x="7660369" y="3477355"/>
                <a:ext cx="246600" cy="363960"/>
              </p14:xfrm>
            </p:contentPart>
          </mc:Choice>
          <mc:Fallback xmlns="">
            <p:pic>
              <p:nvPicPr>
                <p:cNvPr id="26" name="Ink 25">
                  <a:extLst>
                    <a:ext uri="{FF2B5EF4-FFF2-40B4-BE49-F238E27FC236}">
                      <a16:creationId xmlns:a16="http://schemas.microsoft.com/office/drawing/2014/main" id="{67F27DD5-F8C3-4A9E-980C-577634F0E796}"/>
                    </a:ext>
                  </a:extLst>
                </p:cNvPr>
                <p:cNvPicPr/>
                <p:nvPr/>
              </p:nvPicPr>
              <p:blipFill>
                <a:blip r:embed="rId36"/>
                <a:stretch>
                  <a:fillRect/>
                </a:stretch>
              </p:blipFill>
              <p:spPr>
                <a:xfrm>
                  <a:off x="7642369" y="3459715"/>
                  <a:ext cx="28224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4202201D-5D76-4320-AC49-0D2B2C05B644}"/>
                    </a:ext>
                  </a:extLst>
                </p14:cNvPr>
                <p14:cNvContentPartPr/>
                <p14:nvPr/>
              </p14:nvContentPartPr>
              <p14:xfrm>
                <a:off x="7980049" y="3432355"/>
                <a:ext cx="191160" cy="251280"/>
              </p14:xfrm>
            </p:contentPart>
          </mc:Choice>
          <mc:Fallback xmlns="">
            <p:pic>
              <p:nvPicPr>
                <p:cNvPr id="27" name="Ink 26">
                  <a:extLst>
                    <a:ext uri="{FF2B5EF4-FFF2-40B4-BE49-F238E27FC236}">
                      <a16:creationId xmlns:a16="http://schemas.microsoft.com/office/drawing/2014/main" id="{4202201D-5D76-4320-AC49-0D2B2C05B644}"/>
                    </a:ext>
                  </a:extLst>
                </p:cNvPr>
                <p:cNvPicPr/>
                <p:nvPr/>
              </p:nvPicPr>
              <p:blipFill>
                <a:blip r:embed="rId38"/>
                <a:stretch>
                  <a:fillRect/>
                </a:stretch>
              </p:blipFill>
              <p:spPr>
                <a:xfrm>
                  <a:off x="7962409" y="3414355"/>
                  <a:ext cx="226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D7245E05-4B22-47DB-936B-AD93981DF3EC}"/>
                    </a:ext>
                  </a:extLst>
                </p14:cNvPr>
                <p14:cNvContentPartPr/>
                <p14:nvPr/>
              </p14:nvContentPartPr>
              <p14:xfrm>
                <a:off x="8216209" y="3389515"/>
                <a:ext cx="152280" cy="174240"/>
              </p14:xfrm>
            </p:contentPart>
          </mc:Choice>
          <mc:Fallback xmlns="">
            <p:pic>
              <p:nvPicPr>
                <p:cNvPr id="28" name="Ink 27">
                  <a:extLst>
                    <a:ext uri="{FF2B5EF4-FFF2-40B4-BE49-F238E27FC236}">
                      <a16:creationId xmlns:a16="http://schemas.microsoft.com/office/drawing/2014/main" id="{D7245E05-4B22-47DB-936B-AD93981DF3EC}"/>
                    </a:ext>
                  </a:extLst>
                </p:cNvPr>
                <p:cNvPicPr/>
                <p:nvPr/>
              </p:nvPicPr>
              <p:blipFill>
                <a:blip r:embed="rId40"/>
                <a:stretch>
                  <a:fillRect/>
                </a:stretch>
              </p:blipFill>
              <p:spPr>
                <a:xfrm>
                  <a:off x="8198209" y="3371515"/>
                  <a:ext cx="187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04CBD3E4-8A0D-4D43-ACEF-B9ACFE7B0F43}"/>
                    </a:ext>
                  </a:extLst>
                </p14:cNvPr>
                <p14:cNvContentPartPr/>
                <p14:nvPr/>
              </p14:nvContentPartPr>
              <p14:xfrm>
                <a:off x="8225569" y="3274675"/>
                <a:ext cx="127080" cy="128880"/>
              </p14:xfrm>
            </p:contentPart>
          </mc:Choice>
          <mc:Fallback xmlns="">
            <p:pic>
              <p:nvPicPr>
                <p:cNvPr id="29" name="Ink 28">
                  <a:extLst>
                    <a:ext uri="{FF2B5EF4-FFF2-40B4-BE49-F238E27FC236}">
                      <a16:creationId xmlns:a16="http://schemas.microsoft.com/office/drawing/2014/main" id="{04CBD3E4-8A0D-4D43-ACEF-B9ACFE7B0F43}"/>
                    </a:ext>
                  </a:extLst>
                </p:cNvPr>
                <p:cNvPicPr/>
                <p:nvPr/>
              </p:nvPicPr>
              <p:blipFill>
                <a:blip r:embed="rId42"/>
                <a:stretch>
                  <a:fillRect/>
                </a:stretch>
              </p:blipFill>
              <p:spPr>
                <a:xfrm>
                  <a:off x="8207929" y="3257035"/>
                  <a:ext cx="162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995E636D-1253-4090-8FCE-743093B84601}"/>
                    </a:ext>
                  </a:extLst>
                </p14:cNvPr>
                <p14:cNvContentPartPr/>
                <p14:nvPr/>
              </p14:nvContentPartPr>
              <p14:xfrm>
                <a:off x="8448409" y="3196555"/>
                <a:ext cx="115200" cy="106200"/>
              </p14:xfrm>
            </p:contentPart>
          </mc:Choice>
          <mc:Fallback xmlns="">
            <p:pic>
              <p:nvPicPr>
                <p:cNvPr id="30" name="Ink 29">
                  <a:extLst>
                    <a:ext uri="{FF2B5EF4-FFF2-40B4-BE49-F238E27FC236}">
                      <a16:creationId xmlns:a16="http://schemas.microsoft.com/office/drawing/2014/main" id="{995E636D-1253-4090-8FCE-743093B84601}"/>
                    </a:ext>
                  </a:extLst>
                </p:cNvPr>
                <p:cNvPicPr/>
                <p:nvPr/>
              </p:nvPicPr>
              <p:blipFill>
                <a:blip r:embed="rId44"/>
                <a:stretch>
                  <a:fillRect/>
                </a:stretch>
              </p:blipFill>
              <p:spPr>
                <a:xfrm>
                  <a:off x="8430769" y="3178555"/>
                  <a:ext cx="150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46A63544-A3AA-45C4-BFFD-334975FF52B9}"/>
                    </a:ext>
                  </a:extLst>
                </p14:cNvPr>
                <p14:cNvContentPartPr/>
                <p14:nvPr/>
              </p14:nvContentPartPr>
              <p14:xfrm>
                <a:off x="8574769" y="3075235"/>
                <a:ext cx="43200" cy="660960"/>
              </p14:xfrm>
            </p:contentPart>
          </mc:Choice>
          <mc:Fallback xmlns="">
            <p:pic>
              <p:nvPicPr>
                <p:cNvPr id="31" name="Ink 30">
                  <a:extLst>
                    <a:ext uri="{FF2B5EF4-FFF2-40B4-BE49-F238E27FC236}">
                      <a16:creationId xmlns:a16="http://schemas.microsoft.com/office/drawing/2014/main" id="{46A63544-A3AA-45C4-BFFD-334975FF52B9}"/>
                    </a:ext>
                  </a:extLst>
                </p:cNvPr>
                <p:cNvPicPr/>
                <p:nvPr/>
              </p:nvPicPr>
              <p:blipFill>
                <a:blip r:embed="rId46"/>
                <a:stretch>
                  <a:fillRect/>
                </a:stretch>
              </p:blipFill>
              <p:spPr>
                <a:xfrm>
                  <a:off x="8557129" y="3057235"/>
                  <a:ext cx="7884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C28FC851-4272-4D3A-8505-87C3CBDCD140}"/>
                    </a:ext>
                  </a:extLst>
                </p14:cNvPr>
                <p14:cNvContentPartPr/>
                <p14:nvPr/>
              </p14:nvContentPartPr>
              <p14:xfrm>
                <a:off x="9024409" y="2928715"/>
                <a:ext cx="154800" cy="236160"/>
              </p14:xfrm>
            </p:contentPart>
          </mc:Choice>
          <mc:Fallback xmlns="">
            <p:pic>
              <p:nvPicPr>
                <p:cNvPr id="32" name="Ink 31">
                  <a:extLst>
                    <a:ext uri="{FF2B5EF4-FFF2-40B4-BE49-F238E27FC236}">
                      <a16:creationId xmlns:a16="http://schemas.microsoft.com/office/drawing/2014/main" id="{C28FC851-4272-4D3A-8505-87C3CBDCD140}"/>
                    </a:ext>
                  </a:extLst>
                </p:cNvPr>
                <p:cNvPicPr/>
                <p:nvPr/>
              </p:nvPicPr>
              <p:blipFill>
                <a:blip r:embed="rId48"/>
                <a:stretch>
                  <a:fillRect/>
                </a:stretch>
              </p:blipFill>
              <p:spPr>
                <a:xfrm>
                  <a:off x="9006409" y="2911075"/>
                  <a:ext cx="1904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EDABBEAD-5CF1-4D6D-8D62-181238CD751B}"/>
                    </a:ext>
                  </a:extLst>
                </p14:cNvPr>
                <p14:cNvContentPartPr/>
                <p14:nvPr/>
              </p14:nvContentPartPr>
              <p14:xfrm>
                <a:off x="9244369" y="2790475"/>
                <a:ext cx="142920" cy="233640"/>
              </p14:xfrm>
            </p:contentPart>
          </mc:Choice>
          <mc:Fallback xmlns="">
            <p:pic>
              <p:nvPicPr>
                <p:cNvPr id="33" name="Ink 32">
                  <a:extLst>
                    <a:ext uri="{FF2B5EF4-FFF2-40B4-BE49-F238E27FC236}">
                      <a16:creationId xmlns:a16="http://schemas.microsoft.com/office/drawing/2014/main" id="{EDABBEAD-5CF1-4D6D-8D62-181238CD751B}"/>
                    </a:ext>
                  </a:extLst>
                </p:cNvPr>
                <p:cNvPicPr/>
                <p:nvPr/>
              </p:nvPicPr>
              <p:blipFill>
                <a:blip r:embed="rId50"/>
                <a:stretch>
                  <a:fillRect/>
                </a:stretch>
              </p:blipFill>
              <p:spPr>
                <a:xfrm>
                  <a:off x="9226369" y="2772475"/>
                  <a:ext cx="1785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Ink 33">
                  <a:extLst>
                    <a:ext uri="{FF2B5EF4-FFF2-40B4-BE49-F238E27FC236}">
                      <a16:creationId xmlns:a16="http://schemas.microsoft.com/office/drawing/2014/main" id="{31DD0CC7-9FCD-479A-8273-75E4DAADEC60}"/>
                    </a:ext>
                  </a:extLst>
                </p14:cNvPr>
                <p14:cNvContentPartPr/>
                <p14:nvPr/>
              </p14:nvContentPartPr>
              <p14:xfrm>
                <a:off x="9457849" y="2688955"/>
                <a:ext cx="140040" cy="174240"/>
              </p14:xfrm>
            </p:contentPart>
          </mc:Choice>
          <mc:Fallback xmlns="">
            <p:pic>
              <p:nvPicPr>
                <p:cNvPr id="34" name="Ink 33">
                  <a:extLst>
                    <a:ext uri="{FF2B5EF4-FFF2-40B4-BE49-F238E27FC236}">
                      <a16:creationId xmlns:a16="http://schemas.microsoft.com/office/drawing/2014/main" id="{31DD0CC7-9FCD-479A-8273-75E4DAADEC60}"/>
                    </a:ext>
                  </a:extLst>
                </p:cNvPr>
                <p:cNvPicPr/>
                <p:nvPr/>
              </p:nvPicPr>
              <p:blipFill>
                <a:blip r:embed="rId52"/>
                <a:stretch>
                  <a:fillRect/>
                </a:stretch>
              </p:blipFill>
              <p:spPr>
                <a:xfrm>
                  <a:off x="9440209" y="2671315"/>
                  <a:ext cx="175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a:extLst>
                    <a:ext uri="{FF2B5EF4-FFF2-40B4-BE49-F238E27FC236}">
                      <a16:creationId xmlns:a16="http://schemas.microsoft.com/office/drawing/2014/main" id="{F83974E0-2459-4BE2-B6B7-2FD4BDAB9FDD}"/>
                    </a:ext>
                  </a:extLst>
                </p14:cNvPr>
                <p14:cNvContentPartPr/>
                <p14:nvPr/>
              </p14:nvContentPartPr>
              <p14:xfrm>
                <a:off x="9721369" y="2522995"/>
                <a:ext cx="169560" cy="220680"/>
              </p14:xfrm>
            </p:contentPart>
          </mc:Choice>
          <mc:Fallback xmlns="">
            <p:pic>
              <p:nvPicPr>
                <p:cNvPr id="35" name="Ink 34">
                  <a:extLst>
                    <a:ext uri="{FF2B5EF4-FFF2-40B4-BE49-F238E27FC236}">
                      <a16:creationId xmlns:a16="http://schemas.microsoft.com/office/drawing/2014/main" id="{F83974E0-2459-4BE2-B6B7-2FD4BDAB9FDD}"/>
                    </a:ext>
                  </a:extLst>
                </p:cNvPr>
                <p:cNvPicPr/>
                <p:nvPr/>
              </p:nvPicPr>
              <p:blipFill>
                <a:blip r:embed="rId54"/>
                <a:stretch>
                  <a:fillRect/>
                </a:stretch>
              </p:blipFill>
              <p:spPr>
                <a:xfrm>
                  <a:off x="9703729" y="2504995"/>
                  <a:ext cx="205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a:extLst>
                    <a:ext uri="{FF2B5EF4-FFF2-40B4-BE49-F238E27FC236}">
                      <a16:creationId xmlns:a16="http://schemas.microsoft.com/office/drawing/2014/main" id="{73B23651-212A-4EC8-A280-095C8EFB5549}"/>
                    </a:ext>
                  </a:extLst>
                </p14:cNvPr>
                <p14:cNvContentPartPr/>
                <p14:nvPr/>
              </p14:nvContentPartPr>
              <p14:xfrm>
                <a:off x="9998929" y="2338675"/>
                <a:ext cx="119160" cy="194400"/>
              </p14:xfrm>
            </p:contentPart>
          </mc:Choice>
          <mc:Fallback xmlns="">
            <p:pic>
              <p:nvPicPr>
                <p:cNvPr id="36" name="Ink 35">
                  <a:extLst>
                    <a:ext uri="{FF2B5EF4-FFF2-40B4-BE49-F238E27FC236}">
                      <a16:creationId xmlns:a16="http://schemas.microsoft.com/office/drawing/2014/main" id="{73B23651-212A-4EC8-A280-095C8EFB5549}"/>
                    </a:ext>
                  </a:extLst>
                </p:cNvPr>
                <p:cNvPicPr/>
                <p:nvPr/>
              </p:nvPicPr>
              <p:blipFill>
                <a:blip r:embed="rId56"/>
                <a:stretch>
                  <a:fillRect/>
                </a:stretch>
              </p:blipFill>
              <p:spPr>
                <a:xfrm>
                  <a:off x="9981289" y="2320675"/>
                  <a:ext cx="1548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 36">
                  <a:extLst>
                    <a:ext uri="{FF2B5EF4-FFF2-40B4-BE49-F238E27FC236}">
                      <a16:creationId xmlns:a16="http://schemas.microsoft.com/office/drawing/2014/main" id="{A334A2E9-17E2-4BE0-B95F-F43AEA50253D}"/>
                    </a:ext>
                  </a:extLst>
                </p14:cNvPr>
                <p14:cNvContentPartPr/>
                <p14:nvPr/>
              </p14:nvContentPartPr>
              <p14:xfrm>
                <a:off x="10195489" y="2153995"/>
                <a:ext cx="182520" cy="234360"/>
              </p14:xfrm>
            </p:contentPart>
          </mc:Choice>
          <mc:Fallback xmlns="">
            <p:pic>
              <p:nvPicPr>
                <p:cNvPr id="37" name="Ink 36">
                  <a:extLst>
                    <a:ext uri="{FF2B5EF4-FFF2-40B4-BE49-F238E27FC236}">
                      <a16:creationId xmlns:a16="http://schemas.microsoft.com/office/drawing/2014/main" id="{A334A2E9-17E2-4BE0-B95F-F43AEA50253D}"/>
                    </a:ext>
                  </a:extLst>
                </p:cNvPr>
                <p:cNvPicPr/>
                <p:nvPr/>
              </p:nvPicPr>
              <p:blipFill>
                <a:blip r:embed="rId58"/>
                <a:stretch>
                  <a:fillRect/>
                </a:stretch>
              </p:blipFill>
              <p:spPr>
                <a:xfrm>
                  <a:off x="10177849" y="2136355"/>
                  <a:ext cx="2181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1056D3EE-67FC-4AC7-B9BA-512078CE465B}"/>
                    </a:ext>
                  </a:extLst>
                </p14:cNvPr>
                <p14:cNvContentPartPr/>
                <p14:nvPr/>
              </p14:nvContentPartPr>
              <p14:xfrm>
                <a:off x="10575289" y="1653595"/>
                <a:ext cx="277200" cy="528480"/>
              </p14:xfrm>
            </p:contentPart>
          </mc:Choice>
          <mc:Fallback xmlns="">
            <p:pic>
              <p:nvPicPr>
                <p:cNvPr id="39" name="Ink 38">
                  <a:extLst>
                    <a:ext uri="{FF2B5EF4-FFF2-40B4-BE49-F238E27FC236}">
                      <a16:creationId xmlns:a16="http://schemas.microsoft.com/office/drawing/2014/main" id="{1056D3EE-67FC-4AC7-B9BA-512078CE465B}"/>
                    </a:ext>
                  </a:extLst>
                </p:cNvPr>
                <p:cNvPicPr/>
                <p:nvPr/>
              </p:nvPicPr>
              <p:blipFill>
                <a:blip r:embed="rId60"/>
                <a:stretch>
                  <a:fillRect/>
                </a:stretch>
              </p:blipFill>
              <p:spPr>
                <a:xfrm>
                  <a:off x="10557289" y="1635955"/>
                  <a:ext cx="31284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B4DAD55A-6681-4388-9FEC-881713E852B6}"/>
                    </a:ext>
                  </a:extLst>
                </p14:cNvPr>
                <p14:cNvContentPartPr/>
                <p14:nvPr/>
              </p14:nvContentPartPr>
              <p14:xfrm>
                <a:off x="10862209" y="1398386"/>
                <a:ext cx="208440" cy="571680"/>
              </p14:xfrm>
            </p:contentPart>
          </mc:Choice>
          <mc:Fallback xmlns="">
            <p:pic>
              <p:nvPicPr>
                <p:cNvPr id="40" name="Ink 39">
                  <a:extLst>
                    <a:ext uri="{FF2B5EF4-FFF2-40B4-BE49-F238E27FC236}">
                      <a16:creationId xmlns:a16="http://schemas.microsoft.com/office/drawing/2014/main" id="{B4DAD55A-6681-4388-9FEC-881713E852B6}"/>
                    </a:ext>
                  </a:extLst>
                </p:cNvPr>
                <p:cNvPicPr/>
                <p:nvPr/>
              </p:nvPicPr>
              <p:blipFill>
                <a:blip r:embed="rId62"/>
                <a:stretch>
                  <a:fillRect/>
                </a:stretch>
              </p:blipFill>
              <p:spPr>
                <a:xfrm>
                  <a:off x="10844209" y="1380386"/>
                  <a:ext cx="24408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Ink 46">
                  <a:extLst>
                    <a:ext uri="{FF2B5EF4-FFF2-40B4-BE49-F238E27FC236}">
                      <a16:creationId xmlns:a16="http://schemas.microsoft.com/office/drawing/2014/main" id="{39E3CA94-4C36-4D3A-A833-C7739B334A56}"/>
                    </a:ext>
                  </a:extLst>
                </p14:cNvPr>
                <p14:cNvContentPartPr/>
                <p14:nvPr/>
              </p14:nvContentPartPr>
              <p14:xfrm>
                <a:off x="7477599" y="2830517"/>
                <a:ext cx="369360" cy="405720"/>
              </p14:xfrm>
            </p:contentPart>
          </mc:Choice>
          <mc:Fallback xmlns="">
            <p:pic>
              <p:nvPicPr>
                <p:cNvPr id="47" name="Ink 46">
                  <a:extLst>
                    <a:ext uri="{FF2B5EF4-FFF2-40B4-BE49-F238E27FC236}">
                      <a16:creationId xmlns:a16="http://schemas.microsoft.com/office/drawing/2014/main" id="{39E3CA94-4C36-4D3A-A833-C7739B334A56}"/>
                    </a:ext>
                  </a:extLst>
                </p:cNvPr>
                <p:cNvPicPr/>
                <p:nvPr/>
              </p:nvPicPr>
              <p:blipFill>
                <a:blip r:embed="rId64"/>
                <a:stretch>
                  <a:fillRect/>
                </a:stretch>
              </p:blipFill>
              <p:spPr>
                <a:xfrm>
                  <a:off x="7459599" y="2812877"/>
                  <a:ext cx="40500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Ink 47">
                  <a:extLst>
                    <a:ext uri="{FF2B5EF4-FFF2-40B4-BE49-F238E27FC236}">
                      <a16:creationId xmlns:a16="http://schemas.microsoft.com/office/drawing/2014/main" id="{4888CFBE-62A2-4236-9F7C-81776DC12928}"/>
                    </a:ext>
                  </a:extLst>
                </p14:cNvPr>
                <p14:cNvContentPartPr/>
                <p14:nvPr/>
              </p14:nvContentPartPr>
              <p14:xfrm>
                <a:off x="7909959" y="2753837"/>
                <a:ext cx="160560" cy="319680"/>
              </p14:xfrm>
            </p:contentPart>
          </mc:Choice>
          <mc:Fallback xmlns="">
            <p:pic>
              <p:nvPicPr>
                <p:cNvPr id="48" name="Ink 47">
                  <a:extLst>
                    <a:ext uri="{FF2B5EF4-FFF2-40B4-BE49-F238E27FC236}">
                      <a16:creationId xmlns:a16="http://schemas.microsoft.com/office/drawing/2014/main" id="{4888CFBE-62A2-4236-9F7C-81776DC12928}"/>
                    </a:ext>
                  </a:extLst>
                </p:cNvPr>
                <p:cNvPicPr/>
                <p:nvPr/>
              </p:nvPicPr>
              <p:blipFill>
                <a:blip r:embed="rId66"/>
                <a:stretch>
                  <a:fillRect/>
                </a:stretch>
              </p:blipFill>
              <p:spPr>
                <a:xfrm>
                  <a:off x="7892319" y="2736197"/>
                  <a:ext cx="1962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Ink 48">
                  <a:extLst>
                    <a:ext uri="{FF2B5EF4-FFF2-40B4-BE49-F238E27FC236}">
                      <a16:creationId xmlns:a16="http://schemas.microsoft.com/office/drawing/2014/main" id="{5D880AB9-D54B-485A-B84D-5AA0E1176368}"/>
                    </a:ext>
                  </a:extLst>
                </p14:cNvPr>
                <p14:cNvContentPartPr/>
                <p14:nvPr/>
              </p14:nvContentPartPr>
              <p14:xfrm>
                <a:off x="7874679" y="2550437"/>
                <a:ext cx="323280" cy="213480"/>
              </p14:xfrm>
            </p:contentPart>
          </mc:Choice>
          <mc:Fallback xmlns="">
            <p:pic>
              <p:nvPicPr>
                <p:cNvPr id="49" name="Ink 48">
                  <a:extLst>
                    <a:ext uri="{FF2B5EF4-FFF2-40B4-BE49-F238E27FC236}">
                      <a16:creationId xmlns:a16="http://schemas.microsoft.com/office/drawing/2014/main" id="{5D880AB9-D54B-485A-B84D-5AA0E1176368}"/>
                    </a:ext>
                  </a:extLst>
                </p:cNvPr>
                <p:cNvPicPr/>
                <p:nvPr/>
              </p:nvPicPr>
              <p:blipFill>
                <a:blip r:embed="rId68"/>
                <a:stretch>
                  <a:fillRect/>
                </a:stretch>
              </p:blipFill>
              <p:spPr>
                <a:xfrm>
                  <a:off x="7857039" y="2532437"/>
                  <a:ext cx="358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Ink 50">
                  <a:extLst>
                    <a:ext uri="{FF2B5EF4-FFF2-40B4-BE49-F238E27FC236}">
                      <a16:creationId xmlns:a16="http://schemas.microsoft.com/office/drawing/2014/main" id="{40E58A0A-749C-4D29-93FD-895F24D153B8}"/>
                    </a:ext>
                  </a:extLst>
                </p14:cNvPr>
                <p14:cNvContentPartPr/>
                <p14:nvPr/>
              </p14:nvContentPartPr>
              <p14:xfrm>
                <a:off x="8137479" y="3870557"/>
                <a:ext cx="71280" cy="531000"/>
              </p14:xfrm>
            </p:contentPart>
          </mc:Choice>
          <mc:Fallback xmlns="">
            <p:pic>
              <p:nvPicPr>
                <p:cNvPr id="51" name="Ink 50">
                  <a:extLst>
                    <a:ext uri="{FF2B5EF4-FFF2-40B4-BE49-F238E27FC236}">
                      <a16:creationId xmlns:a16="http://schemas.microsoft.com/office/drawing/2014/main" id="{40E58A0A-749C-4D29-93FD-895F24D153B8}"/>
                    </a:ext>
                  </a:extLst>
                </p:cNvPr>
                <p:cNvPicPr/>
                <p:nvPr/>
              </p:nvPicPr>
              <p:blipFill>
                <a:blip r:embed="rId70"/>
                <a:stretch>
                  <a:fillRect/>
                </a:stretch>
              </p:blipFill>
              <p:spPr>
                <a:xfrm>
                  <a:off x="8119479" y="3852557"/>
                  <a:ext cx="10692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Ink 51">
                  <a:extLst>
                    <a:ext uri="{FF2B5EF4-FFF2-40B4-BE49-F238E27FC236}">
                      <a16:creationId xmlns:a16="http://schemas.microsoft.com/office/drawing/2014/main" id="{184CC921-D981-4142-91C0-9D74FA543D6F}"/>
                    </a:ext>
                  </a:extLst>
                </p14:cNvPr>
                <p14:cNvContentPartPr/>
                <p14:nvPr/>
              </p14:nvContentPartPr>
              <p14:xfrm>
                <a:off x="8058999" y="3775157"/>
                <a:ext cx="473400" cy="298800"/>
              </p14:xfrm>
            </p:contentPart>
          </mc:Choice>
          <mc:Fallback xmlns="">
            <p:pic>
              <p:nvPicPr>
                <p:cNvPr id="52" name="Ink 51">
                  <a:extLst>
                    <a:ext uri="{FF2B5EF4-FFF2-40B4-BE49-F238E27FC236}">
                      <a16:creationId xmlns:a16="http://schemas.microsoft.com/office/drawing/2014/main" id="{184CC921-D981-4142-91C0-9D74FA543D6F}"/>
                    </a:ext>
                  </a:extLst>
                </p:cNvPr>
                <p:cNvPicPr/>
                <p:nvPr/>
              </p:nvPicPr>
              <p:blipFill>
                <a:blip r:embed="rId72"/>
                <a:stretch>
                  <a:fillRect/>
                </a:stretch>
              </p:blipFill>
              <p:spPr>
                <a:xfrm>
                  <a:off x="8041359" y="3757157"/>
                  <a:ext cx="5090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Ink 52">
                  <a:extLst>
                    <a:ext uri="{FF2B5EF4-FFF2-40B4-BE49-F238E27FC236}">
                      <a16:creationId xmlns:a16="http://schemas.microsoft.com/office/drawing/2014/main" id="{D429C05F-989A-4453-8E80-1EF4ACDD4119}"/>
                    </a:ext>
                  </a:extLst>
                </p14:cNvPr>
                <p14:cNvContentPartPr/>
                <p14:nvPr/>
              </p14:nvContentPartPr>
              <p14:xfrm>
                <a:off x="8995719" y="3225437"/>
                <a:ext cx="84240" cy="483840"/>
              </p14:xfrm>
            </p:contentPart>
          </mc:Choice>
          <mc:Fallback xmlns="">
            <p:pic>
              <p:nvPicPr>
                <p:cNvPr id="53" name="Ink 52">
                  <a:extLst>
                    <a:ext uri="{FF2B5EF4-FFF2-40B4-BE49-F238E27FC236}">
                      <a16:creationId xmlns:a16="http://schemas.microsoft.com/office/drawing/2014/main" id="{D429C05F-989A-4453-8E80-1EF4ACDD4119}"/>
                    </a:ext>
                  </a:extLst>
                </p:cNvPr>
                <p:cNvPicPr/>
                <p:nvPr/>
              </p:nvPicPr>
              <p:blipFill>
                <a:blip r:embed="rId74"/>
                <a:stretch>
                  <a:fillRect/>
                </a:stretch>
              </p:blipFill>
              <p:spPr>
                <a:xfrm>
                  <a:off x="8977719" y="3207797"/>
                  <a:ext cx="11988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Ink 53">
                  <a:extLst>
                    <a:ext uri="{FF2B5EF4-FFF2-40B4-BE49-F238E27FC236}">
                      <a16:creationId xmlns:a16="http://schemas.microsoft.com/office/drawing/2014/main" id="{DE381FFB-6D52-4CE8-946D-25157F61753D}"/>
                    </a:ext>
                  </a:extLst>
                </p14:cNvPr>
                <p14:cNvContentPartPr/>
                <p14:nvPr/>
              </p14:nvContentPartPr>
              <p14:xfrm>
                <a:off x="8985999" y="3060557"/>
                <a:ext cx="699840" cy="501840"/>
              </p14:xfrm>
            </p:contentPart>
          </mc:Choice>
          <mc:Fallback xmlns="">
            <p:pic>
              <p:nvPicPr>
                <p:cNvPr id="54" name="Ink 53">
                  <a:extLst>
                    <a:ext uri="{FF2B5EF4-FFF2-40B4-BE49-F238E27FC236}">
                      <a16:creationId xmlns:a16="http://schemas.microsoft.com/office/drawing/2014/main" id="{DE381FFB-6D52-4CE8-946D-25157F61753D}"/>
                    </a:ext>
                  </a:extLst>
                </p:cNvPr>
                <p:cNvPicPr/>
                <p:nvPr/>
              </p:nvPicPr>
              <p:blipFill>
                <a:blip r:embed="rId76"/>
                <a:stretch>
                  <a:fillRect/>
                </a:stretch>
              </p:blipFill>
              <p:spPr>
                <a:xfrm>
                  <a:off x="8968359" y="3042917"/>
                  <a:ext cx="73548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6" name="Ink 55">
                  <a:extLst>
                    <a:ext uri="{FF2B5EF4-FFF2-40B4-BE49-F238E27FC236}">
                      <a16:creationId xmlns:a16="http://schemas.microsoft.com/office/drawing/2014/main" id="{E172D832-F3A5-442B-B9FF-0BAFA8A48C77}"/>
                    </a:ext>
                  </a:extLst>
                </p14:cNvPr>
                <p14:cNvContentPartPr/>
                <p14:nvPr/>
              </p14:nvContentPartPr>
              <p14:xfrm>
                <a:off x="9855759" y="2878037"/>
                <a:ext cx="223920" cy="245520"/>
              </p14:xfrm>
            </p:contentPart>
          </mc:Choice>
          <mc:Fallback xmlns="">
            <p:pic>
              <p:nvPicPr>
                <p:cNvPr id="56" name="Ink 55">
                  <a:extLst>
                    <a:ext uri="{FF2B5EF4-FFF2-40B4-BE49-F238E27FC236}">
                      <a16:creationId xmlns:a16="http://schemas.microsoft.com/office/drawing/2014/main" id="{E172D832-F3A5-442B-B9FF-0BAFA8A48C77}"/>
                    </a:ext>
                  </a:extLst>
                </p:cNvPr>
                <p:cNvPicPr/>
                <p:nvPr/>
              </p:nvPicPr>
              <p:blipFill>
                <a:blip r:embed="rId78"/>
                <a:stretch>
                  <a:fillRect/>
                </a:stretch>
              </p:blipFill>
              <p:spPr>
                <a:xfrm>
                  <a:off x="9838119" y="2860037"/>
                  <a:ext cx="2595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Ink 56">
                  <a:extLst>
                    <a:ext uri="{FF2B5EF4-FFF2-40B4-BE49-F238E27FC236}">
                      <a16:creationId xmlns:a16="http://schemas.microsoft.com/office/drawing/2014/main" id="{1FBD9C19-6B26-4CBC-90A3-90E63BAD4D6C}"/>
                    </a:ext>
                  </a:extLst>
                </p14:cNvPr>
                <p14:cNvContentPartPr/>
                <p14:nvPr/>
              </p14:nvContentPartPr>
              <p14:xfrm>
                <a:off x="10146639" y="2680397"/>
                <a:ext cx="306000" cy="303480"/>
              </p14:xfrm>
            </p:contentPart>
          </mc:Choice>
          <mc:Fallback xmlns="">
            <p:pic>
              <p:nvPicPr>
                <p:cNvPr id="57" name="Ink 56">
                  <a:extLst>
                    <a:ext uri="{FF2B5EF4-FFF2-40B4-BE49-F238E27FC236}">
                      <a16:creationId xmlns:a16="http://schemas.microsoft.com/office/drawing/2014/main" id="{1FBD9C19-6B26-4CBC-90A3-90E63BAD4D6C}"/>
                    </a:ext>
                  </a:extLst>
                </p:cNvPr>
                <p:cNvPicPr/>
                <p:nvPr/>
              </p:nvPicPr>
              <p:blipFill>
                <a:blip r:embed="rId80"/>
                <a:stretch>
                  <a:fillRect/>
                </a:stretch>
              </p:blipFill>
              <p:spPr>
                <a:xfrm>
                  <a:off x="10128999" y="2662757"/>
                  <a:ext cx="3416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Ink 57">
                  <a:extLst>
                    <a:ext uri="{FF2B5EF4-FFF2-40B4-BE49-F238E27FC236}">
                      <a16:creationId xmlns:a16="http://schemas.microsoft.com/office/drawing/2014/main" id="{A505EE72-DFBA-4578-8576-61A6FC54590B}"/>
                    </a:ext>
                  </a:extLst>
                </p14:cNvPr>
                <p14:cNvContentPartPr/>
                <p14:nvPr/>
              </p14:nvContentPartPr>
              <p14:xfrm>
                <a:off x="10523559" y="2516597"/>
                <a:ext cx="170640" cy="272520"/>
              </p14:xfrm>
            </p:contentPart>
          </mc:Choice>
          <mc:Fallback xmlns="">
            <p:pic>
              <p:nvPicPr>
                <p:cNvPr id="58" name="Ink 57">
                  <a:extLst>
                    <a:ext uri="{FF2B5EF4-FFF2-40B4-BE49-F238E27FC236}">
                      <a16:creationId xmlns:a16="http://schemas.microsoft.com/office/drawing/2014/main" id="{A505EE72-DFBA-4578-8576-61A6FC54590B}"/>
                    </a:ext>
                  </a:extLst>
                </p:cNvPr>
                <p:cNvPicPr/>
                <p:nvPr/>
              </p:nvPicPr>
              <p:blipFill>
                <a:blip r:embed="rId82"/>
                <a:stretch>
                  <a:fillRect/>
                </a:stretch>
              </p:blipFill>
              <p:spPr>
                <a:xfrm>
                  <a:off x="10505559" y="2498957"/>
                  <a:ext cx="2062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0" name="Ink 59">
                  <a:extLst>
                    <a:ext uri="{FF2B5EF4-FFF2-40B4-BE49-F238E27FC236}">
                      <a16:creationId xmlns:a16="http://schemas.microsoft.com/office/drawing/2014/main" id="{F2736A45-9DEC-4FC0-B576-3E0CE3E1C9AC}"/>
                    </a:ext>
                  </a:extLst>
                </p14:cNvPr>
                <p14:cNvContentPartPr/>
                <p14:nvPr/>
              </p14:nvContentPartPr>
              <p14:xfrm>
                <a:off x="10503039" y="2249477"/>
                <a:ext cx="187200" cy="470880"/>
              </p14:xfrm>
            </p:contentPart>
          </mc:Choice>
          <mc:Fallback xmlns="">
            <p:pic>
              <p:nvPicPr>
                <p:cNvPr id="60" name="Ink 59">
                  <a:extLst>
                    <a:ext uri="{FF2B5EF4-FFF2-40B4-BE49-F238E27FC236}">
                      <a16:creationId xmlns:a16="http://schemas.microsoft.com/office/drawing/2014/main" id="{F2736A45-9DEC-4FC0-B576-3E0CE3E1C9AC}"/>
                    </a:ext>
                  </a:extLst>
                </p:cNvPr>
                <p:cNvPicPr/>
                <p:nvPr/>
              </p:nvPicPr>
              <p:blipFill>
                <a:blip r:embed="rId84"/>
                <a:stretch>
                  <a:fillRect/>
                </a:stretch>
              </p:blipFill>
              <p:spPr>
                <a:xfrm>
                  <a:off x="10485399" y="2231477"/>
                  <a:ext cx="22284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1" name="Ink 60">
                  <a:extLst>
                    <a:ext uri="{FF2B5EF4-FFF2-40B4-BE49-F238E27FC236}">
                      <a16:creationId xmlns:a16="http://schemas.microsoft.com/office/drawing/2014/main" id="{6E393724-0BAC-42D9-BA9C-C0265D6AC410}"/>
                    </a:ext>
                  </a:extLst>
                </p14:cNvPr>
                <p14:cNvContentPartPr/>
                <p14:nvPr/>
              </p14:nvContentPartPr>
              <p14:xfrm>
                <a:off x="10799679" y="2246237"/>
                <a:ext cx="277920" cy="317880"/>
              </p14:xfrm>
            </p:contentPart>
          </mc:Choice>
          <mc:Fallback xmlns="">
            <p:pic>
              <p:nvPicPr>
                <p:cNvPr id="61" name="Ink 60">
                  <a:extLst>
                    <a:ext uri="{FF2B5EF4-FFF2-40B4-BE49-F238E27FC236}">
                      <a16:creationId xmlns:a16="http://schemas.microsoft.com/office/drawing/2014/main" id="{6E393724-0BAC-42D9-BA9C-C0265D6AC410}"/>
                    </a:ext>
                  </a:extLst>
                </p:cNvPr>
                <p:cNvPicPr/>
                <p:nvPr/>
              </p:nvPicPr>
              <p:blipFill>
                <a:blip r:embed="rId86"/>
                <a:stretch>
                  <a:fillRect/>
                </a:stretch>
              </p:blipFill>
              <p:spPr>
                <a:xfrm>
                  <a:off x="10781679" y="2228597"/>
                  <a:ext cx="31356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Ink 61">
                  <a:extLst>
                    <a:ext uri="{FF2B5EF4-FFF2-40B4-BE49-F238E27FC236}">
                      <a16:creationId xmlns:a16="http://schemas.microsoft.com/office/drawing/2014/main" id="{4B7F5D3D-A119-42BC-BA38-6D0C88560522}"/>
                    </a:ext>
                  </a:extLst>
                </p14:cNvPr>
                <p14:cNvContentPartPr/>
                <p14:nvPr/>
              </p14:nvContentPartPr>
              <p14:xfrm>
                <a:off x="11151759" y="2140757"/>
                <a:ext cx="117360" cy="254520"/>
              </p14:xfrm>
            </p:contentPart>
          </mc:Choice>
          <mc:Fallback xmlns="">
            <p:pic>
              <p:nvPicPr>
                <p:cNvPr id="62" name="Ink 61">
                  <a:extLst>
                    <a:ext uri="{FF2B5EF4-FFF2-40B4-BE49-F238E27FC236}">
                      <a16:creationId xmlns:a16="http://schemas.microsoft.com/office/drawing/2014/main" id="{4B7F5D3D-A119-42BC-BA38-6D0C88560522}"/>
                    </a:ext>
                  </a:extLst>
                </p:cNvPr>
                <p:cNvPicPr/>
                <p:nvPr/>
              </p:nvPicPr>
              <p:blipFill>
                <a:blip r:embed="rId88"/>
                <a:stretch>
                  <a:fillRect/>
                </a:stretch>
              </p:blipFill>
              <p:spPr>
                <a:xfrm>
                  <a:off x="11134119" y="2123117"/>
                  <a:ext cx="153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Ink 62">
                  <a:extLst>
                    <a:ext uri="{FF2B5EF4-FFF2-40B4-BE49-F238E27FC236}">
                      <a16:creationId xmlns:a16="http://schemas.microsoft.com/office/drawing/2014/main" id="{10BF87A9-E57E-4EBD-8EBE-42690781EBFE}"/>
                    </a:ext>
                  </a:extLst>
                </p14:cNvPr>
                <p14:cNvContentPartPr/>
                <p14:nvPr/>
              </p14:nvContentPartPr>
              <p14:xfrm>
                <a:off x="11467839" y="1642517"/>
                <a:ext cx="110160" cy="756360"/>
              </p14:xfrm>
            </p:contentPart>
          </mc:Choice>
          <mc:Fallback xmlns="">
            <p:pic>
              <p:nvPicPr>
                <p:cNvPr id="63" name="Ink 62">
                  <a:extLst>
                    <a:ext uri="{FF2B5EF4-FFF2-40B4-BE49-F238E27FC236}">
                      <a16:creationId xmlns:a16="http://schemas.microsoft.com/office/drawing/2014/main" id="{10BF87A9-E57E-4EBD-8EBE-42690781EBFE}"/>
                    </a:ext>
                  </a:extLst>
                </p:cNvPr>
                <p:cNvPicPr/>
                <p:nvPr/>
              </p:nvPicPr>
              <p:blipFill>
                <a:blip r:embed="rId90"/>
                <a:stretch>
                  <a:fillRect/>
                </a:stretch>
              </p:blipFill>
              <p:spPr>
                <a:xfrm>
                  <a:off x="11449839" y="1624517"/>
                  <a:ext cx="145800" cy="792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Ink 63">
                  <a:extLst>
                    <a:ext uri="{FF2B5EF4-FFF2-40B4-BE49-F238E27FC236}">
                      <a16:creationId xmlns:a16="http://schemas.microsoft.com/office/drawing/2014/main" id="{D4081374-D4B6-440A-B5B6-4C94E3D84F28}"/>
                    </a:ext>
                  </a:extLst>
                </p14:cNvPr>
                <p14:cNvContentPartPr/>
                <p14:nvPr/>
              </p14:nvContentPartPr>
              <p14:xfrm>
                <a:off x="11677359" y="1849157"/>
                <a:ext cx="154800" cy="426600"/>
              </p14:xfrm>
            </p:contentPart>
          </mc:Choice>
          <mc:Fallback xmlns="">
            <p:pic>
              <p:nvPicPr>
                <p:cNvPr id="64" name="Ink 63">
                  <a:extLst>
                    <a:ext uri="{FF2B5EF4-FFF2-40B4-BE49-F238E27FC236}">
                      <a16:creationId xmlns:a16="http://schemas.microsoft.com/office/drawing/2014/main" id="{D4081374-D4B6-440A-B5B6-4C94E3D84F28}"/>
                    </a:ext>
                  </a:extLst>
                </p:cNvPr>
                <p:cNvPicPr/>
                <p:nvPr/>
              </p:nvPicPr>
              <p:blipFill>
                <a:blip r:embed="rId92"/>
                <a:stretch>
                  <a:fillRect/>
                </a:stretch>
              </p:blipFill>
              <p:spPr>
                <a:xfrm>
                  <a:off x="11659359" y="1831517"/>
                  <a:ext cx="190440" cy="46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3" name="Ink 2">
                <a:extLst>
                  <a:ext uri="{FF2B5EF4-FFF2-40B4-BE49-F238E27FC236}">
                    <a16:creationId xmlns:a16="http://schemas.microsoft.com/office/drawing/2014/main" id="{88698A6A-E79B-44AA-B30F-E253BFE9B648}"/>
                  </a:ext>
                </a:extLst>
              </p14:cNvPr>
              <p14:cNvContentPartPr/>
              <p14:nvPr/>
            </p14:nvContentPartPr>
            <p14:xfrm>
              <a:off x="4346640" y="1599840"/>
              <a:ext cx="3224880" cy="4160160"/>
            </p14:xfrm>
          </p:contentPart>
        </mc:Choice>
        <mc:Fallback xmlns="">
          <p:pic>
            <p:nvPicPr>
              <p:cNvPr id="3" name="Ink 2">
                <a:extLst>
                  <a:ext uri="{FF2B5EF4-FFF2-40B4-BE49-F238E27FC236}">
                    <a16:creationId xmlns:a16="http://schemas.microsoft.com/office/drawing/2014/main" id="{88698A6A-E79B-44AA-B30F-E253BFE9B648}"/>
                  </a:ext>
                </a:extLst>
              </p:cNvPr>
              <p:cNvPicPr/>
              <p:nvPr/>
            </p:nvPicPr>
            <p:blipFill>
              <a:blip r:embed="rId94"/>
              <a:stretch>
                <a:fillRect/>
              </a:stretch>
            </p:blipFill>
            <p:spPr>
              <a:xfrm>
                <a:off x="4337280" y="1590480"/>
                <a:ext cx="3243600" cy="4178880"/>
              </a:xfrm>
              <a:prstGeom prst="rect">
                <a:avLst/>
              </a:prstGeom>
            </p:spPr>
          </p:pic>
        </mc:Fallback>
      </mc:AlternateContent>
    </p:spTree>
    <p:extLst>
      <p:ext uri="{BB962C8B-B14F-4D97-AF65-F5344CB8AC3E}">
        <p14:creationId xmlns:p14="http://schemas.microsoft.com/office/powerpoint/2010/main" val="204055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8386</Words>
  <Application>Microsoft Office PowerPoint</Application>
  <PresentationFormat>Widescreen</PresentationFormat>
  <Paragraphs>444</Paragraphs>
  <Slides>88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Arial</vt:lpstr>
      <vt:lpstr>Calibri</vt:lpstr>
      <vt:lpstr>Calibri Light</vt:lpstr>
      <vt:lpstr>Wingdings</vt:lpstr>
      <vt:lpstr>Office Theme</vt:lpstr>
      <vt:lpstr>Chapter 3</vt:lpstr>
      <vt:lpstr>Learning Objectives for Part 1</vt:lpstr>
      <vt:lpstr>The Origin of Foreign Affairs Powers</vt:lpstr>
      <vt:lpstr>The Constitution</vt:lpstr>
      <vt:lpstr>Article I – Congressional National Security Powers (Edited)</vt:lpstr>
      <vt:lpstr>Article II – Presidential Powers National Security Powers (edited)</vt:lpstr>
      <vt:lpstr>Youngstown Review</vt:lpstr>
      <vt:lpstr>South Korea is important on its own and as buffer between North Korea (China) and Japan. In 1949, North Korea was very much a client state of China. The Korean War was also a war with China.   North Korea became an independent, isolated country in the years after the war.</vt:lpstr>
      <vt:lpstr>North Korea has a huge strategic advantage because South Korea’s capital and major city is only 35 miles from the border. </vt:lpstr>
      <vt:lpstr>The Korean War</vt:lpstr>
      <vt:lpstr>The 1952 Steel Strike</vt:lpstr>
      <vt:lpstr>The Question in Youngstown</vt:lpstr>
      <vt:lpstr>The Ruling in Youngstown</vt:lpstr>
      <vt:lpstr>Youngstown Principles for Presidential National Security Powers</vt:lpstr>
      <vt:lpstr>US v Curtis-Wright, 299 US 304 (1936)</vt:lpstr>
      <vt:lpstr>The Nondelegation Doctrine - History</vt:lpstr>
      <vt:lpstr>The Nondelegation Doctrine Today</vt:lpstr>
      <vt:lpstr>US v Curtis-Wright, 299 US 304 (1936)</vt:lpstr>
      <vt:lpstr>The Monroe Doctrine</vt:lpstr>
      <vt:lpstr>The Joint Resolution</vt:lpstr>
      <vt:lpstr>The Presidential Declaration</vt:lpstr>
      <vt:lpstr>The Court’s Question</vt:lpstr>
      <vt:lpstr>The Senate Report of 1816</vt:lpstr>
      <vt:lpstr>What did Marshall Say?</vt:lpstr>
      <vt:lpstr>Constitutional Allocation of Powers</vt:lpstr>
      <vt:lpstr>The Nature of Foreign and Domestic Powers</vt:lpstr>
      <vt:lpstr>Going First</vt:lpstr>
      <vt:lpstr>Iranian Hostage Crisis – Dames &amp; Moore</vt:lpstr>
      <vt:lpstr>PowerPoint Presentation</vt:lpstr>
      <vt:lpstr>Background</vt:lpstr>
      <vt:lpstr>Legal Response</vt:lpstr>
      <vt:lpstr>Dames &amp; Moore v. Regan, 453 US 654 (1981) </vt:lpstr>
      <vt:lpstr>International Emergency Economic Powers Act (IEEPA)</vt:lpstr>
      <vt:lpstr>Triggering IEEPA</vt:lpstr>
      <vt:lpstr>Powers under IEEPA (in 1980)</vt:lpstr>
      <vt:lpstr>The Legal Issue</vt:lpstr>
      <vt:lpstr>Has Congress Approved These Type of Agreements?</vt:lpstr>
      <vt:lpstr>Previous Settlements</vt:lpstr>
      <vt:lpstr>Congressional Ratification</vt:lpstr>
      <vt:lpstr>The Lesson of Dames &amp; Moore?</vt:lpstr>
      <vt:lpstr>Zivotofsky ex rel. Zivotofsky v. Kerry (Zivotofsky II), 135 S. Ct. 2076 (2015)</vt:lpstr>
      <vt:lpstr>Zivotofsky ex rel. Zivotofsky v. Kerry (Zivotofsky II), 135 S. Ct. 2076 (2015)</vt:lpstr>
      <vt:lpstr>What did Congress do in 1995 about Jerusalem?</vt:lpstr>
      <vt:lpstr>What about People Born in Jerusalem?</vt:lpstr>
      <vt:lpstr>What constitutional clause did the president invoke in contesting this statute?</vt:lpstr>
      <vt:lpstr>Which of Jackson’s categories does this fit in?</vt:lpstr>
      <vt:lpstr>What is Jus Belli?</vt:lpstr>
      <vt:lpstr>The Law of Prize and Capture at the Time of the Prize Cases</vt:lpstr>
      <vt:lpstr>PowerPoint Presentation</vt:lpstr>
      <vt:lpstr>The Prize Cases, 67 U.S. (2 Black) 635 (1863)</vt:lpstr>
      <vt:lpstr>What is Plaintiffs’ Legal Argument?</vt:lpstr>
      <vt:lpstr>What does Jus Belli Require?</vt:lpstr>
      <vt:lpstr>Issues before the Court</vt:lpstr>
      <vt:lpstr>Is there a statutory provision recognizing that the president might need to respond to attack without Congressional action?</vt:lpstr>
      <vt:lpstr>Does jus belli require a declaration of war or other legal authorization?</vt:lpstr>
      <vt:lpstr>Ratification</vt:lpstr>
      <vt:lpstr>The Dissent</vt:lpstr>
      <vt:lpstr>Can the Defensive War Power Be Abused?</vt:lpstr>
      <vt:lpstr>Note 3 - Repealing Invasions Martin v. Mott - 1813</vt:lpstr>
      <vt:lpstr>Customary War Power</vt:lpstr>
      <vt:lpstr>What did Hamilton and Madison Think about Limiting the President’s War Powers?</vt:lpstr>
      <vt:lpstr>May the President use armed force whenever he thinks it necessary to protect national security?</vt:lpstr>
      <vt:lpstr>The Split of Scholarly Opinion on the Presidential War Power</vt:lpstr>
      <vt:lpstr>Why should we care about Theories of War Powers?</vt:lpstr>
      <vt:lpstr>Little v. Barreme, 6 U.S. (2 Cranch) 170 (1804) </vt:lpstr>
      <vt:lpstr>Why did the Captain Include Ships from France?</vt:lpstr>
      <vt:lpstr>The Legal Issues</vt:lpstr>
      <vt:lpstr>The Mexican War: Fleming v Page</vt:lpstr>
      <vt:lpstr>OLC on Congressional Limitations on Torture from the Torture Memos</vt:lpstr>
      <vt:lpstr>9/11 and War</vt:lpstr>
      <vt:lpstr>The President’s Domestic Emergency Powers</vt:lpstr>
      <vt:lpstr>Emergency Powers in the Constitution</vt:lpstr>
      <vt:lpstr>The Historic View of Emergency Powers</vt:lpstr>
      <vt:lpstr>Rethinking the President’s Domestic Emergency Powers in the Modern Legal Landscape</vt:lpstr>
      <vt:lpstr>National Emergencies Act - 1976</vt:lpstr>
      <vt:lpstr>The Declaration</vt:lpstr>
      <vt:lpstr>What Must Be in the Declaration</vt:lpstr>
      <vt:lpstr>Termination of the Emergency</vt:lpstr>
      <vt:lpstr>How Can Congress Terminate Emergencies</vt:lpstr>
      <vt:lpstr>The Judicial Review Problem</vt:lpstr>
      <vt:lpstr>Stopped Here</vt:lpstr>
      <vt:lpstr>The Growth of Statutory Limits on Agency Actions</vt:lpstr>
      <vt:lpstr>The Growth of Emergency/Contingent Powers</vt:lpstr>
      <vt:lpstr>What Does a Hurricane Emergency Declaration Trigger?</vt:lpstr>
      <vt:lpstr>Disaster Declarations Through Time</vt:lpstr>
      <vt:lpstr>Emergency Powers Become Long-Term </vt:lpstr>
      <vt:lpstr>Today’s Limitations on Emergency Powers</vt:lpstr>
      <vt:lpstr>Proposals for Congressional Reform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P Richards</dc:creator>
  <cp:lastModifiedBy>Edward P Richards</cp:lastModifiedBy>
  <cp:revision>101</cp:revision>
  <dcterms:created xsi:type="dcterms:W3CDTF">2021-01-21T14:28:28Z</dcterms:created>
  <dcterms:modified xsi:type="dcterms:W3CDTF">2022-01-20T17:21:12Z</dcterms:modified>
</cp:coreProperties>
</file>