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35" r:id="rId2"/>
    <p:sldId id="317" r:id="rId3"/>
    <p:sldId id="428" r:id="rId4"/>
    <p:sldId id="430" r:id="rId5"/>
    <p:sldId id="429" r:id="rId6"/>
    <p:sldId id="421" r:id="rId7"/>
    <p:sldId id="423" r:id="rId8"/>
    <p:sldId id="424" r:id="rId9"/>
    <p:sldId id="422" r:id="rId10"/>
    <p:sldId id="390" r:id="rId11"/>
    <p:sldId id="431" r:id="rId12"/>
    <p:sldId id="432" r:id="rId13"/>
    <p:sldId id="364" r:id="rId14"/>
    <p:sldId id="365" r:id="rId15"/>
    <p:sldId id="366" r:id="rId16"/>
    <p:sldId id="425" r:id="rId17"/>
    <p:sldId id="372" r:id="rId18"/>
    <p:sldId id="373" r:id="rId19"/>
    <p:sldId id="426" r:id="rId20"/>
    <p:sldId id="436" r:id="rId21"/>
    <p:sldId id="427" r:id="rId22"/>
    <p:sldId id="319" r:id="rId23"/>
    <p:sldId id="318" r:id="rId24"/>
    <p:sldId id="322" r:id="rId25"/>
    <p:sldId id="324" r:id="rId26"/>
    <p:sldId id="325" r:id="rId27"/>
    <p:sldId id="326" r:id="rId28"/>
    <p:sldId id="323" r:id="rId29"/>
    <p:sldId id="327" r:id="rId30"/>
    <p:sldId id="328" r:id="rId31"/>
    <p:sldId id="329" r:id="rId32"/>
    <p:sldId id="330" r:id="rId33"/>
    <p:sldId id="433" r:id="rId34"/>
    <p:sldId id="43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3" autoAdjust="0"/>
    <p:restoredTop sz="86381" autoAdjust="0"/>
  </p:normalViewPr>
  <p:slideViewPr>
    <p:cSldViewPr snapToGrid="0">
      <p:cViewPr varScale="1">
        <p:scale>
          <a:sx n="59" d="100"/>
          <a:sy n="59" d="100"/>
        </p:scale>
        <p:origin x="72" y="485"/>
      </p:cViewPr>
      <p:guideLst/>
    </p:cSldViewPr>
  </p:slideViewPr>
  <p:outlineViewPr>
    <p:cViewPr>
      <p:scale>
        <a:sx n="33" d="100"/>
        <a:sy n="33" d="100"/>
      </p:scale>
      <p:origin x="0" y="-24346"/>
    </p:cViewPr>
  </p:outlineViewPr>
  <p:notesTextViewPr>
    <p:cViewPr>
      <p:scale>
        <a:sx n="1" d="1"/>
        <a:sy n="1" d="1"/>
      </p:scale>
      <p:origin x="0" y="0"/>
    </p:cViewPr>
  </p:notesTextViewPr>
  <p:sorterViewPr>
    <p:cViewPr varScale="1">
      <p:scale>
        <a:sx n="1" d="1"/>
        <a:sy n="1" d="1"/>
      </p:scale>
      <p:origin x="0" y="-582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5:46:29.964"/>
    </inkml:context>
    <inkml:brush xml:id="br0">
      <inkml:brushProperty name="width" value="0.05292" units="cm"/>
      <inkml:brushProperty name="height" value="0.05292" units="cm"/>
      <inkml:brushProperty name="color" value="#FF0000"/>
    </inkml:brush>
  </inkml:definitions>
  <inkml:trace contextRef="#ctx0" brushRef="#br0">10412 8443 256 0,'15'0'388'16,"-5"0"27"-16,2 0 11 0,5 0-211 15,8 0-113-15,-7 6-43 0,9-6-20 0,4 3-3 16,4 2-2-16,2 1 9 0,3-3 4 16,7-3 1-16,1 5 2 0,1-5 2 0,5 0-1 15,-2 0 2-15,6 0 6 0,-2 0 12 16,4 0 10-16,-1 0 13 0,1 0 22 0,9-5 29 16,-7 5 47-16,12-3 79 0,-2 3 48 15,5-6 1-15,8 6-27 0,-7-5-54 0,7 2-92 16,0-3-66-16,6 3-28 0,2 3-14 15,10-5-7-15,0 1-3 0,5-1-5 16,1 5-3-16,5-5-2 0,2 1-4 0,8-1-4 16,0 1-2-16,-2 4 1 0,4-5 4 15,4 5 4-15,5-5 5 0,-3 5 6 0,2 0 6 16,3 0 5-16,3 0 0 0,-1 0 0 16,-1 0-3-16,9 5-1 0,-9-5-7 0,9 5-4 15,0-5-2-15,0 0-1 0,6 4-2 16,-2 1-4-16,-3-5 1 0,8 0-4 0,-8 4 1 15,5 1 1-15,-6-5 1 0,0 5 3 16,0-1 7-16,4 1 1 0,-9-5 0 0,5 3 3 16,-4 3-1-16,3-6-7 0,-5 3-4 15,-1 2-5-15,-3-5-3 0,-1 0-5 16,-1 0-1-16,-3 0-2 0,-6 0 3 0,-2 0 2 16,0-5 0-16,-2 5 3 0,-2-3 1 15,-6-3 2-15,-5 3 0 0,3 3-1 0,-7-5 6 16,-1 1 0-16,-3 4 5 0,-12-5 5 0,-2 0 1 15,-7 5 2-15,-3-4 1 0,-5 4 2 16,-2-5 8-16,1 5 2 0,-11-4 1 16,-1 4-1-16,-9 0-8 0,-2 0-12 0,-9-5-8 15,2 5-8-15,-12 0-4 0,-2 5 1 16,-4-5-6-16,-7 0-1 0,-1 0 2 0,-5 0-3 16,-4 0-1-16,-4 0-3 0,-2 0-5 15,5 0-15-15,-5 0-24 0,-5 0-33 0,5 0-46 16,-2 0-46-16,-4 0-56 0,-4 0-113 0,-5 0-232 15,3 0-156-15,2-5-49 0,-1-9 6 16,9 2 43-16,4-7 162 0,15 1 157 16,10 1 81-16,12 3 51 0</inkml:trace>
  <inkml:trace contextRef="#ctx0" brushRef="#br0" timeOffset="2019.1">20349 8255 195 0,'37'-9'338'0,"10"-5"21"16,7 6 10-16,6-6-193 0,6 0-81 15,15 5-35-15,2 0-11 16,14 4-5-16,6 2-1 0,7-6-5 0,5 9-5 15,14 0-6-15,-1 0 1 0,10 3 1 16,-1 3 1-16,9 2 3 0,-3-3-2 0,8 8 9 16,-2-3 6-16,2 8 12 0,-2-4 12 15,4-2 16-15,-7 7 9 0,9-7 4 0,-10 2 2 16,2 0 4-16,-3-5 6 0,-1-1 2 16,-6 1-1-16,-7 0-5 0,0-4-12 15,-4 0-19-15,-12 4-24 0,-1-9-18 16,-13 4-13-16,1 1-9 0,-14-5-9 0,-4 0 1 15,-11 5-2-15,-4-5 1 0,-8 4-1 16,-15-4-21-16,-7 0-36 0,-9 5-67 0,-9-10-99 16,-5 5-167-16,-13-4-176 0,-4-6-51 15,-15-3 27-15,-10-9 78 0</inkml:trace>
  <inkml:trace contextRef="#ctx0" brushRef="#br0" timeOffset="3310.98">2962 9596 181 0,'64'-9'327'0,"2"-4"19"16,5 4 15-16,3 0-186 0,3-5-80 16,1 9-26-16,9-4-15 0,4 0-8 15,6 4 1-15,2 2-6 0,5-6-11 16,-1 4-6-16,7-4-3 0,-3 4-11 0,3-4 1 15,-1 6 6-15,9-8 1 0,-4 8 1 0,-3-6 7 16,7-1-3-16,2 6 2 0,0-5 0 16,0 4 0-16,4 2-6 0,2-3-4 15,0 1-1-15,4 2-3 0,0 3-2 0,7-6-5 16,-7 6 5-16,11-3-3 0,-3 3-4 16,7 0-1-16,-2 0 1 0,10 0 0 0,-3-5-1 15,10 5-1-15,-3-6 0 0,6 3 4 16,-4 3-2-16,9-9 13 0,-9 4 9 0,8 2 18 15,-4-3 29-15,5 1 24 0,-5 2 2 16,3-3 8-16,1 3-11 0,3-2-31 0,-3 1-19 16,7-1-14-16,-1 0-13 0,3 1-12 15,0 4 2-15,8-5-6 0,-5 1-1 0,10 4 1 16,-1-5 5-16,6 0-5 0,-4 1-5 16,7 4 4-16,-1-8 0 0,4 3-4 15,-3 1 4-15,5-1 7 0,-1-4-7 0,6 4 2 16,-3 1 16-16,3-1 1 0,0-4 13 0,-3 4 5 15,-3 2 3-15,6 3 3 0,-1 0 8 16,1 0 8-16,-2 0 21 0,1 0 20 0,-7 3 6 16,7 2 3-16,-9-5-9 0,8 6-21 15,-9-3-22-15,4 6-20 0,-3 0-18 0,3-4-8 16,-7 4-3-16,9-1-1 16,-3 6-4-16,-1-5 2 0,-2 5-2 0,9-5-3 15,-4 5 3-15,-3-6-2 0,-2 1-1 0,5 0 3 16,-11-1 25-16,6 3 53 0,-7-2 52 15,-8-6 27-15,-1 8 6 0,-6-11-15 0,-5 3-54 16,-1 2-49-16,-11-5-28 0,-4 4-12 16,-2-4-4-16,-9 5-6 0,-5-5-2 0,-7 0 0 15,-6 0-7-15,-12 0-30 0,-5 0-65 16,-8 0-84-16,-3-5-129 0,-18 1-203 16,-1-4-148-16,-9-6-100 0,-12-6 11 0,-3 0 97 15,-9-3 197-15</inkml:trace>
  <inkml:trace contextRef="#ctx0" brushRef="#br0" timeOffset="4693.83">3537 10622 12 0,'-4'-14'299'0,"-2"2"33"0,10-8 19 0,-2 6-69 16,4 2-141-16,4-2-67 0,7 6-27 0,-1-6-21 15,9 5-12-15,2-5-7 0,2 5-6 16,8 1-1-16,0-1 0 0,5 0 3 16,1-1 0-16,5 6 1 0,5-5-1 0,-3 4-4 15,10 0-1-15,-4 1 2 0,4 4-1 16,0-5 2-16,8 5 2 0,-2 0 1 0,11 0-3 16,-7 5 3-16,10-5-1 0,-1 4-1 15,2-4 7-15,1 0 2 0,5 0 8 16,4 5 10-16,-2-5 11 0,2 0 5 0,2 0 8 15,0 0 0-15,0 5 3 0,4-5 1 16,0 0 7-16,2 4-2 0,-1 1 0 0,1-5-5 16,4 0-10-16,1 4-9 0,3 1-7 15,1-5-5-15,1 5-7 0,-3-1-4 0,7 1-5 16,1-2-5-16,2 3 2 0,1-3-3 16,-1 2-1-16,2 0 0 0,2-5 0 0,4 4-1 15,-2 1-1-15,-2-5 0 0,8 4 0 16,-6-4 1-16,4 0-1 0,2 0 3 0,-2 0 1 15,-2 5 10-15,2-5 2 0,-2 0 5 16,3 5 2-16,-3-1 0 0,-2-4-10 16,4 5-7-16,-2-2-3 0,6 3-3 0,-4-6 2 15,4 3-2-15,0 2-1 0,1-5 1 16,3 0-1-16,-6 0 0 0,2 0 0 0,1 0 8 16,5 0-4-16,-2 0 0 0,3-5-2 15,-5 2 2-15,9 3 0 0,-5-9 0 0,9 9 1 16,-3-5-1-16,1-4-3 0,4 4 1 15,4 1 1-15,-2-1-3 0,6-4-3 0,-7 4 8 16,10 2-3-16,-5-6-2 0,6 4-1 16,-2-4 5-16,6 0-2 0,0 0-2 0,5 4-2 15,-1-4 6-15,-1 4-2 0,3-4-2 16,5 6 4-16,-5-2 4 0,5-4-1 0,0 4 8 16,-1 1 14-16,5-1 9 0,-2 2 22 15,-1-3 21-15,3 6 11 0,-2-5 4 0,2 5-1 16,-3 0-7-16,5 0-14 0,-2 5-6 15,2-5-3-15,-4 6 9 0,3-3 2 0,3 2 5 16,-2-5-2-16,-8 9-4 0,12-5-16 16,-7 1-17-16,-1 0-12 0,2 4-11 0,-7-6-9 15,3 6-1-15,0-4-3 0,-5 4 0 16,5 0-3-16,-11 1 1 0,7-6 2 16,-9 4 11-16,-2-2 11 0,-2 2 17 0,-4 1 36 15,0-4 22-15,-6 4-3 0,-11-4-2 16,5-1-13-16,-5 1-41 0,-5 4-24 0,-5-9-11 15,2 8-6-15,-12-8-2 0,3 6-2 16,-11-3 1-16,-3 2-2 0,-7-1-2 0,-1 1 0 16,-6-2 0-16,-7 3-3 15,-3-1-24-15,-5-2-41 0,-5 3-56 0,-5-3-59 0,2 2-79 16,-12 1-120-16,0-6-105 0,-2 0-44 16,-5 0 9-16,3-6 0 0,-7-8 35 0,-1 0 103 15,-3 2 75-15,-6-2 42 0</inkml:trace>
  <inkml:trace contextRef="#ctx0" brushRef="#br0" timeOffset="8039.64">3169 11904 173 0,'-2'-13'321'0,"2"0"18"0,0-5 10 15,0-1-195-15,2 5-83 0,2-3-40 16,2 3-19-16,5 1-6 0,-1 5 1 0,2-6-1 16,-1 5-3-16,5-1 2 0,-1 1-2 15,3 5-6-15,-1-1 0 0,-1-4-1 16,5 1-2-16,2 2 1 0,-3 3 1 0,3-2-1 15,4-1 2-15,0 3 4 0,4-2 1 16,4 1 3-16,2-1 2 0,5 2 5 16,1 3 1-16,2-6-4 0,5 1 4 0,8 5-3 15,-2-3-3-15,4 3 0 0,0 0 3 16,4 0 3-16,2 0 4 16,0 0 2-16,4 0 7 0,5 0 2 0,-3 3 2 0,5-3-1 15,3 5 2-15,1-5-4 0,-3 0-3 16,9 6-3-16,-2-6 0 0,4 0 0 15,2 3-3-15,2 2-2 0,-4-5-1 0,8 4-4 16,0 1-6-16,2-5 1 0,5 3 1 0,5-3-1 16,-1 6 2-16,1-6 3 0,5 0 6 15,4 0 5-15,-3 0 21 0,5-6 12 16,4 6 8-16,-2-3-1 0,2-2 4 0,7 1-12 16,-5-1-10-16,8 2-4 0,-8-3-1 15,11-2-4-15,-7 2-4 0,2 3-5 0,2-2-5 16,3-4-7-16,-1 4-3 0,9 1-6 15,-9-1-1-15,7 1-3 0,0 4 0 0,3-5 1 16,-5 5 0-16,10-5-2 0,-6 1 5 16,1 4-3-16,1-5 1 0,4 5 1 15,0-3 3-15,-6 3 1 0,6 0-3 16,-5 0 0-16,5 0-2 0,-2 0 2 0,4 0 2 16,4 0 2-16,-4 0-3 0,8 0 6 15,-2-5-4-15,5 5-4 0,-1 0-2 16,7 0 3-16,-3-4-2 0,7-1-3 0,-5 5 2 15,5-5 7-15,-5 1-3 0,9-5-2 16,-6 4 12-16,1 2 10 0,1-3 7 16,0-2 18-16,3 8 29 0,3-6 11 0,-4 3 5 15,2-2 11-15,2 0-3 0,-1 1-12 16,-3 4-5-16,4 0 2 0,0-5-4 16,4 5-2-16,-4 0 4 0,-1 5 8 15,1-5 16-15,0 4 20 0,-6 1 1 0,3-5-15 16,-11 0-19-16,-3 5-35 0,-2-5-32 15,-8 3-17-15,-10 3-6 0,-2-3-5 0,-9 2-3 16,2 4-3-16,-8 0-2 0,-6 5-31 16,-6-5-61-16,0 4-84 0,-9 1-137 0,-2 4-201 15,-5-4-87-15,-8-2-27 0,-7-12-61 16,-2-9 74-16,-5-8 176 0,-3-6 104 0</inkml:trace>
  <inkml:trace contextRef="#ctx0" brushRef="#br0" timeOffset="17314.99">4109 13772 363 0,'-43'-9'491'0,"-2"-8"66"0,1 3 63 15,3-4-198-15,2 4-112 0,1 0-23 0,1 5 2 16,4 1-5-16,0-1-26 0,-4 4-34 16,4-4-50-16,-7 0-63 0,3 9-59 0,-2 0-27 15,-4 0-16-15,-1 4-5 0,-3 5-6 16,1 5 1-16,-8-1 2 0,1 5 2 15,-1 5-1-15,-2-1 4 0,2 10 0 0,1-1 0 16,3 6-4-16,0 3-2 0,7 0-3 0,-1 11-3 16,7 3-2-16,4 0 0 0,4 3 2 15,2 11 1-15,5-2 4 0,-3 8 1 16,8 6 1-16,-3 2-1 0,3 3-1 0,1 1 0 16,3-1-2-16,-1 4 4 0,1-3 4 15,3 4-2-15,0-4-1 0,3 8-1 0,1-3-3 16,2 3-1-16,-2 0 3 0,6-3 2 0,0 3 0 15,6 0 0-15,-2 0-2 0,2 1 1 16,5-5-1-16,1-13 4 0,5-5 0 0,-3-10 2 16,3-2-1-16,5-12-1 0,5-2-3 15,4-6-1-15,4-3-2 0,3-6-1 0,9-5 0 16,3-3 0-16,6-4-2 0,8-7 4 0,6-1-2 16,6-8 3-16,7-3-2 0,8 0 1 15,2-3 0-15,4-3 5 0,7-2-1 0,5-6 2 16,1 0 2-16,3 2 1 0,3-2 0 0,4 0-1 15,0-4 0-15,4 4-1 0,2 0-2 16,-2-3 1-16,6 3 1 0,1 0 0 16,1 2 1-16,4-2 0 0,-1 5 1 0,5-5-3 15,-1 5-2-15,1-5 1 0,3 6 0 0,-2-1 0 16,3 0 0-16,3 4 0 0,-4-4-1 16,3 4 1-16,3 2 6 0,-2-3 9 0,8 3 3 15,-10 3 5-15,6-5-4 0,2 5-7 16,0 0-5-16,4-6 0 0,0 3-1 0,2 3-1 15,-2-5 3-15,6 1 1 0,1-1-2 16,-3-4-2-16,4 1 1 0,3 2 2 0,1-2-4 16,1 4-3-16,3-6 3 0,-3 1 2 15,8 0-1-15,-3 4 1 0,3-7 1 0,-2 7 0 16,4-4-4-16,4 0-4 0,2-5 1 0,-2 5-3 16,10 1-1-16,-6-6 3 0,2 0-1 15,5 5-4-15,-3-8 2 0,2 3 0 0,-2 5-2 16,-2-8 2-16,5 3 2 0,-9 0 6 15,4 0-1-15,-4 5 5 0,4-5 2 16,-6 2-3-16,0 3 1 0,-2-5-1 0,2 5-6 16,-4 1 2-16,0-3 0 0,-3 2 0 0,-1 1-2 15,2 3 0-15,-2-4 2 0,-3 5-2 16,3-1-1-16,-2-4 2 0,-1 4 1 16,1 2-3-16,2-3 2 0,-3 6 5 0,7-3-1 15,-2-2 0-15,2 5 0 0,-5-6 1 0,3 6-1 16,-4-3 2-16,2 3-2 0,-7 0 5 15,5 0-1-15,-1-5-1 0,1 5 3 16,-5-4 0-16,5 4-1 0,-4 0-3 0,3-5 0 16,-3 2-3-16,1-8-4 0,-7 2-4 0,1 1-2 15,-4-1-8-15,-2 0-1 16,-6 0-1-16,4-1-1 0,-4 1 0 0,5 1 2 0,-8-1 0 16,3-5 1-16,-4 5 0 0,-2 0-1 15,-11-5 1-15,3 1 2 0,-7 0-1 0,-6-1 4 16,-6 0 2-16,-6 0 4 0,-5-3 2 0,-5 0 6 15,-7-1 3-15,-4-1 4 0,-8-7 1 16,-9-2 5-16,-5 2-1 0,-5-6-1 16,-6-4 2-16,-7-10-3 0,-7 6-4 0,-3-9-4 15,-10-5-2-15,-2 0-1 0,-8-5-1 16,-2-4-1-16,-9 6-5 0,-6-11-2 16,3 0-5-16,-7 0 0 0,-4 1 0 0,-3-1 1 15,1-3 2-15,-4 8 4 0,-6 4 0 0,1-4 0 16,-1 4-1-16,-3 1-2 0,-1 4-2 15,-1 0-2-15,-4 5 1 0,5-2-2 16,-7 3 1-16,-2 8 0 0,0-2-2 0,-6 7-1 16,0 3-1-16,-4 4-5 0,-7 2-1 15,-1 7-3-15,-9 7 4 0,-6-2 0 0,-4 5 6 16,-4 4 2-16,-11 2 2 0,1 3 0 16,-9 0 2-16,-6 3 2 0,-8 2 2 0,-5 4 3 15,-3 0 4-15,-5 5-1 0,-4-6 5 0,-4 6 2 16,-2-1 5-16,-6 0-2 0,4 1 2 15,-9-5-4-15,5 5-3 0,-6 0-6 16,-1-5-2-16,-3 3 0 0,3 2-3 0,-1-5 4 16,-7 1-1-16,-2-1-2 0,1 0 3 15,-1-1-1-15,-2-2-1 0,-4-3-1 0,2-3-2 16,-6 0 1-16,0 5 1 0,-2-10-3 16,0 5 1-16,-9 0-1 0,1-3 0 0,-3-3-4 15,5 6 4-15,-9-5-2 0,3 2 1 16,-1-3-2-16,-2 3-1 0,-5-2 2 0,1 5-3 15,-4-4 1-15,-2 4 1 0,-6-5 2 16,4 5-3-16,-9 0 1 0,5-5 0 0,-6 5-1 16,6 0-1-16,-11-4 4 0,9 4-1 15,-9 0 1-15,5 0 2 0,-4 0-2 0,3 0-4 16,-3 4 5-16,3-4-1 0,1 0-3 16,2 0 2-16,-3-4 1 0,11 4-3 0,-6 0 0 15,4-5 3-15,-2 1 0 0,4-1-2 16,-5 5 0-16,5-9 3 0,-2 9-3 0,2-8 1 15,2 3 3-15,2 1-1 0,-2-1-1 16,0 5 4-16,-2-5-1 0,7 1-2 16,-1 4 0-16,0 0 3 0,0-5-3 0,2 5 0 15,3-4 0-15,1 4 3 0,4-5-4 0,3-4-1 16,2 4 6-16,1-4-2 0,3 1-2 16,4-1 2-16,-6-5 3 0,10-3-5 15,-4 3 0-15,8-9 1 0,-4 6 1 0,2-6-4 16,0 0 1-16,8-3 2 0,-10-2-2 15,7 5 2-15,-1-3-1 0,6-2 2 0,-5 6-1 16,3-4 7-16,0 3-1 0,3 5 0 16,-1-4 1-16,-1 8 1 0,-5 0-4 0,6 5-2 15,-1 6-3-15,-5 3 0 0,4 3-2 0,-2 2 0 16,3 4-1-16,5 9 3 0,-7-5-1 16,7 10-3-16,1 0-3 0,4 0-1 15,-3 3-2-15,5 2 4 0,0-2 1 16,2 5 0-16,-1 1 3 0,10-1 2 0,-3-3 2 15,4 3 0-15,4-5-7 0,9 2-8 16,1 4-18-16,7-6-17 0,0 2-13 0,8-2-11 16,4-3-4-16,9 5-9 0,10-11-19 0,6 0-45 15,12 3-56-15,5-8-75 0,10 2-126 16,6-6-134-16,10 1-21 0,5 2 13 0,8-8 58 16,4 2 75-16,4-10 64 0,8 2 31 15,9-8 35-15,2 8 26 0</inkml:trace>
  <inkml:trace contextRef="#ctx0" brushRef="#br0" timeOffset="22093.02">24729 11710 94 0,'8'-3'753'15,"-16"-6"166"-15,-4-2 90 0,-3-1 47 0,7 4-369 16,-7-6-343-16,5 5-152 0,4 4-76 16,-5-4-38-16,5 4-19 0,0 1-12 15,0-1-9-15,-2 1-11 0,-1 4-9 0,-1 0-2 16,-4 9-3-16,-3 0-3 0,-4 5 1 16,-1 9-6-16,-7 8 1 0,-4 13-1 0,-5 6-1 15,-5 13 3-15,0 8 1 0,-7 6 3 0,2 0 2 16,5 8 5-16,4-8 9 0,6 0 5 15,6-6 4-15,10-8-1 0,11-14-5 16,6-4-9-16,8-8-11 0,7-6-9 0,1 1-2 16,5-10-4-16,-2-8-5 0,3 4 2 15,5-10-4-15,4-2-1 0,-2-6-4 0,6 0-6 16,0-9-10-16,7-5-13 0,-7-3-21 16,8-6-24-16,-1-5-28 0,-3 2-40 0,0-11-74 15,3 1-93-15,-7-4-139 0,2-1-174 16,0-4-180-16,-4 0-14 0,-2 5 71 0,-6-1 146 15,0 5 201-15</inkml:trace>
  <inkml:trace contextRef="#ctx0" brushRef="#br0" timeOffset="22632.02">25033 11864 33 0,'4'-9'351'0,"-2"0"55"15,-2-5 44-15,0 5-36 0,-2-4-134 16,2 4-51-16,0-5-7 0,0 5-1 0,-4-5 7 15,4 5 19-15,0 1 34 0,0-6 26 16,4 5-10-16,-4 0-30 0,0 4-53 16,0 2-76-16,0 3-70 0,0 0-35 0,0 0-7 15,2 3-1-15,-2 2 9 0,0 9 2 0,0 4 4 16,0-1-5-16,4 6-7 0,0 0-6 16,-4 4-1-16,2 0-2 0,5-5-2 0,-3 10 0 15,2-4-2-15,4-2 0 0,-4-4-4 16,5 1 0-16,3 0-5 0,-1-6 0 15,-1-3-3-15,7 4-1 0,-1-10 1 0,-1-2 1 16,8-3 4-16,-7 2 2 0,7-10 9 16,-6 2 5-16,1-3 1 0,1-2 1 0,-5-1-3 15,1 0-5-15,0-5-5 0,-5-3-2 16,5 3-4-16,-3-9 0 0,-2 0-2 0,3-3-3 16,-7-2 1-16,2 2 0 0,1-5-3 15,-5-1 1-15,2 5 0 0,-6-5-2 16,-2 6 0-16,0 3 1 0,0 4-1 0,-2 2 1 15,-6 3 3-15,2 2 1 0,0 1 2 16,-5-1 2-16,1 7 5 0,-2 1 0 0,-3-1 2 16,-1 0 1-16,-1 1-3 0,0 4-5 0,-3-5-2 15,1 5-1-15,-2-4-1 0,1 4-3 16,3 0 1-16,1-5 0 0,-1 5-1 0,7 0-1 16,2 0-1-16,-3 0-3 0,3 0-8 15,2 0-8-15,4 0-16 0,2 0-17 16,0 0-21-16,0 5-25 0,0-1-42 0,2 1-61 15,2-1-68-15,-2 6-84 0,6-6-124 16,3 1-91-16,-5 4-23 0,4-6-8 16,-2-3-10-16,7-3 101 0,1-6 119 0,5-5 88 15</inkml:trace>
  <inkml:trace contextRef="#ctx0" brushRef="#br0" timeOffset="23310.2">25440 11328 172 0,'-4'-17'388'15,"2"3"46"-15,-6-4 57 0,6 10-102 0,-3-6-82 16,5 8-10-16,-2 3 28 0,2-2 36 0,0 5 20 16,0 0-24-16,0 0-49 0,0 0-68 15,0 5-85-15,0-5-78 0,2 12-38 0,5 2-13 16,1 9-10-16,-2-1-5 0,4 10-5 16,-1-1-3-16,5 1-3 0,-4 4-1 15,3-4-1-15,1-1 1 0,-3-5 1 0,-3-7 0 16,2-1 0-16,1-4 0 0,-5-6 1 0,-2 1-1 15,-2-9 1-15,2 5 2 0,2-5 0 16,3-5 1-16,-7-4 3 0,8-4-1 0,-4-5 0 16,0-5 0-16,3-8-2 0,-3 0 2 15,0-1-4-15,0-8 3 0,3-2-3 16,-7 7 2-16,4-10 1 0,4 8-2 0,-4 3 2 16,5 2 1-16,-3 4 1 0,-2 11-2 15,0 3 0-15,-1 9-2 0,-3 1-2 0,-2 8-1 16,4 1 3-16,-2 4 4 0,2 8 4 15,0 6 4-15,-4 5 0 0,2-2-2 0,2 5-3 16,-2 1-5-16,2-5-4 0,3 5-2 16,1-6-1-16,0 2-3 0,0-5 2 0,1-6-1 15,-1-3 0-15,-2-5-2 0,0-9-10 16,1 0-12-16,1-6-22 0,0-6-42 0,2-7-61 16,7-7-52-16,-3-14-43 0,5 0-36 15,2-11-24-15,1-6-30 0,-1-8-30 0,2-7-23 16,2-8-13-16,-7-10 34 0,7-10 72 15,-8-3 54-15,1-8-37 0,-1-3 14 0,3-3 11 16,-3 4 123-16,4 10 191 0,-9 9 202 16,-2 17 110-16,1 9 81 0,-1 19-39 15,-4 9-94-15,0 18-28 0,-6 4 3 0,5 8-5 16,-5 6-14-16,-5 4-16 0,5 0-6 16,-2 9-3-16,-6 8-23 0,0 6-30 0,-2 8-23 15,-1 6-41-15,1 3-46 0,0 5-25 16,7 1-18-16,-5 11-15 0,8 3-11 15,8 2-9-15,-1 6-4 0,5 4-4 0,5-4 1 16,3-2 1-16,1 2 1 0,6 0-1 0,-4-5-3 16,-1 0-12-16,1-6-30 0,-2 3-56 15,-5-15-63-15,1-10-62 0,-7-2-50 16,0-7-57-16,-5-8-68 0,-5 1-63 0,-5-7-56 16,-1-1-103-16,-2-8 6 0,0-3 91 15,-7 0 110-15</inkml:trace>
  <inkml:trace contextRef="#ctx0" brushRef="#br0" timeOffset="24062.3">26250 10798 185 0,'2'-5'362'0,"-2"-4"36"0,9 4 24 15,-7 1-159-15,8-1-97 0,-4 2-26 0,5-3-6 16,-1 1 8-16,2 2 7 0,-1-3 8 16,3 3 0-16,3-2-13 0,-5 1-19 0,5-1-29 15,-1-4-28-15,1 4-29 0,-1 1-17 16,1-1-12-16,3-3-4 0,-3-1-2 15,0 0-2-15,-1-5 0 0,1-5 0 0,-1 1-2 16,-1 1-2-16,-3-6 2 0,-2 6 2 0,-3-6-2 16,1 1 1-16,-8-1 2 0,0 0-3 15,-8-3 2-15,1 3-2 0,-3 1 1 0,0 3 0 16,1 6 1-16,-5 5 4 0,2 2 4 16,-3 6 6-16,3 6 4 0,-3 6 5 15,-1 7-1-15,-1 7-2 0,7 6-3 0,-3-1-3 16,3 6-4-16,4 3-3 0,2-4-3 15,4 4-1-15,8-3-3 0,0-2-2 0,3-4-1 16,5-3-1-16,1-5-3 0,7 0-17 16,-1-11-25-16,4-7-22 0,2-5-13 0,4-9-13 15,-2-5 6-15,-2-3 13 0,6-2 6 16,-2-7 2-16,0-2-4 0,-4-4 0 0,4-3 3 16,-6-1 13-16,0-4 9 0,-2-6 9 15,-6-3 8-15,-3-1 7 0,-1-4 5 0,-3 0 14 16,-2 10 23-16,-4 2 25 0,5 16 22 15,-5 7 14-15,-2 10 13 0,-4 6 11 0,4 11 9 16,-8 1 4-16,0 9 12 0,2 4 9 16,-2 6 29-16,-7 4 48 0,9-1 23 0,-8 6-4 15,4-6-25-15,-2 0-48 0,6 1-72 16,-3-1-47-16,3-5-19 0,2-3-9 0,0 0-7 16,0-6-3-16,2-3-3 0,3 0-2 15,-3-10-9-15,2 1-7 0,0 0-5 0,-2-5-7 16,2-5-4-16,-2 0-4 0,6-4-7 15,-6 0-8-15,9-8-10 0,-5-3-7 0,2 0-2 16,-2-3 3-16,5-5 6 0,-3 2 6 16,2-11 4-16,1 1 4 0,3-5 4 15,3 1 4-15,-5 0 3 0,3 4 10 0,1 4 6 16,-8 10 7-16,3 4 10 0,-3 9 6 16,-6 4 12-16,4 10 19 0,3-1 18 0,-7 10 15 15,-2 3 8-15,0 6 2 0,0 5-8 0,0 3-17 16,-2 1-12-16,-3-1-12 0,1 0-10 15,4-4-7-15,0 0-5 0,0 5-3 16,0-9-2-16,0-6-1 0,4 2-3 0,1-10-23 16,-5 0-26-16,2-9-28 0,-2 0-20 15,6-6-24-15,2-2-12 0,0-10-22 0,3-4-52 16,5-6-85-16,5-7-73 0,0-2-52 16,1-12-29-16,1-5-58 0,4-14 44 0,4-9 71 15,-4-8 75-15</inkml:trace>
  <inkml:trace contextRef="#ctx0" brushRef="#br0" timeOffset="24675.92">27627 8953 203 0,'-31'14'367'0,"2"3"30"0,-2 6 25 0,-2 3-174 16,-4 5-100-16,4 11-39 0,4 2-17 16,-2-2-10-16,2 6-11 0,2-7-7 15,2 4-3-15,9-8-4 0,5-3 1 0,5-2 0 16,4-1 0-16,2-3 2 0,0-2 3 0,6-3 2 15,0 0 3-15,5-6 2 0,-1 2-3 16,3-7 0-16,1 2 3 0,-2-5 1 0,5 2 3 16,4-8 5-16,-1-3 8 0,3-3 16 15,0-3 14-15,10-2 6 0,0-12-5 0,4 3-17 16,2-6-29-16,5-3-30 0,7-5-21 16,-5-6-12-16,12-3-6 0,2 0 0 15,0-5-2-15,0-1 1 0,-9 1-2 0,3 0 0 16,-4 1-2-16,-7 2 1 0,-2 11-2 15,-12 4 2-15,-4 10-1 0,-8 3 2 0,-9 5 3 16,-8 9-1-16,0 0 6 0,-8 4 3 0,-7 10 2 16,-7 0 1-16,-9 8 1 0,2 10-2 15,-9-1-2-15,1 4 1 0,2 2 2 16,-2 3 1-16,0-4 3 0,8 10-3 0,-2-6-6 16,10-3-2-16,2 3-3 0,3-9-2 15,6 0 0-15,5-4-2 0,5-5 2 0,9-3-1 16,-1-1 0-16,8-4 1 0,9-2 7 15,2-1 5-15,6-11 2 0,11 0 1 0,-1-6-2 16,3-2-7-16,7-6-4 0,1 0-1 16,0-4-2-16,-3 1 1 0,3-2-1 0,-6 1 1 15,-3 1 17-15,-8-2 26 0,-4 10 25 16,-6 5 16-16,-10-1 16 0,-11 10 15 0,2 4 7 16,-16 5 17-16,-8 12 23 0,-3 6 30 15,-12 8 11-15,2 2-6 0,-12 12-11 0,6-2-27 16,-9 7-34-16,3 1-33 0,-3 6-28 15,1 2-28-15,0 3-18 0,7 3-13 0,-5-3-11 16,6-3-7-16,-2-5-5 0,4 0-10 0,-5 0-55 16,1-1-61-16,-2 6-70 0,2 4-99 15,-7-4-179-15,5 3-240 0,-9-3-102 16,3 4-98-16,-7 5-12 0,1-1 143 0,-9 1 270 16,-4 3 160-16</inkml:trace>
  <inkml:trace contextRef="#ctx0" brushRef="#br0" timeOffset="25395.96">25047 13358 205 0,'2'9'497'16,"-4"-5"84"-16,2 1 62 0,0-5-102 0,2 5-189 15,3-2-69-15,1 11 10 0,4 9-2 0,2 0-7 16,3 8-24-16,1 1-56 0,3 8-86 15,0 5-58-15,-1-5-25 0,5 5-13 16,-2 1-5-16,-1-11-3 0,-3 1-3 0,-5-13 3 16,5 0 8-16,-7-6 6 0,0-8 13 15,5-4 15-15,-9-1 9 0,4-8 2 0,-1-1 2 16,1-13-8-16,-4 1-10 0,5-11-13 16,-1-9-9-16,-4-6-10 0,5-3-8 0,-5-2-7 15,2-6 0-15,-2-6-6 0,-2-8 1 16,-2 5 1-16,3-5-1 0,-3 6 1 0,-2 4 0 15,4 8-1-15,0 9-1 0,-2 15 1 16,-2 4-5-16,0 13 4 0,4 4-1 0,-4 5 0 16,2 0 3-16,-2 5 0 0,8 7 5 15,-6 11 0-15,9 5 3 0,-5 7 3 16,8 6-2-16,-1 0-3 0,1 7 1 0,3 3-4 16,-1-2-2-16,1-4-1 0,4 0 2 15,-5-4-2-15,1-7 1 0,-5 0-1 0,3-8 2 16,-7 2 0-16,2-11-1 0,1 1 0 15,-5-10-1-15,2 1 4 0,-6-4 5 0,4-5 7 16,-2 0 9-16,3-9 6 0,-1 1 8 16,2-11-4-16,-6-2-4 0,8-7-1 0,-3-9-4 15,1-3-4-15,0-9-3 0,0-1-3 16,-1-8-4-16,-1-10-4 0,0 0-3 0,-2-4-2 16,0-8-4-16,-2 4-3 0,-2-10-4 15,0 4-6-15,5 7-3 0,-5 7-3 0,2 9-3 16,2 15-4-16,0 11-8 0,2 12-13 15,4 2-14-15,-3 10-16 0,-1 4-19 0,8 1-33 16,-5 4-64-16,1 4-92 0,0 1-129 16,1 4-170-16,-5 0-96 0,4 1-102 15,-4-1 25-15,0 0 118 0,3-1 179 0</inkml:trace>
  <inkml:trace contextRef="#ctx0" brushRef="#br0" timeOffset="26265.99">26329 12593 151 0,'-6'-4'407'0,"4"-1"58"15,2-4 60-15,-4 0-87 0,8-4-132 0,-2 4-57 16,4-5-23-16,4-4-18 0,1 4 5 16,5 1 36-16,1 4 31 0,-1-5-3 15,9 5-27-15,-6 6-47 0,3 3-77 0,-1 3-65 16,2 11-30-16,2 0-14 0,-3 7-5 16,-1 2-4-16,-4 5-3 0,-1 3-2 0,-4 0-3 15,3 1 0-15,-5-4-1 0,-1-2 0 0,-1 0-1 16,-2-3 2-16,-4-4-1 0,6-2-1 15,-8 1 4-15,2-4-1 0,-2-6 0 16,0 6 1-16,0-8 0 0,-2 2 0 0,2-8 0 16,-8 0-1-16,2 0 3 0,4-5-3 15,-13 2 1-15,5-8-2 0,0-1-2 0,-7-2 0 16,1-4-2-16,-3-4-1 0,-6-1 0 16,7 4 0-16,-3 1 2 0,0 1 1 0,5 3 5 15,-1 5-1-15,1 9 1 0,5 0 0 16,3 0-1-16,-2 9-2 0,-1 0 0 0,5 10 1 15,-2-2 1-15,2 6 0 0,6 9 1 16,-2-1 1-16,4-5-3 0,4 5 1 16,2-3-2-16,5-5-2 0,1 0 1 0,3-6-7 15,1-3-39-15,7-5-62 0,-6-4-67 0,5-5-56 16,-1-10-49-16,0-3-19 0,0-9-12 16,3-1-15-16,-1-8-16 0,0-6-3 0,2-3-10 15,0 0-2-15,-2-6 8 0,-3 1 27 16,-1-9 36-16,-4 0 80 0,-1-4 124 0,-8-4 134 15,3-6 97-15,-3 0 68 16,-2-4 26-16,0 9-14 0,1 0-33 0,-1 18-16 16,2 5-21-16,-6 17-18 0,-2 4-11 0,4 10-9 15,-2 6 0-15,-2 3 13 0,4 9 13 16,-4 8 15-16,0 6 6 0,5 3-5 16,-5 11-12-16,-5-1-25 0,5 13-21 0,0-4-25 15,0 9-25-15,5-8-23 0,-3 8-14 0,-2-11-9 16,8 3-5-16,-8-10 0 0,2 1-3 15,4-11 1-15,2 2 0 0,-5-10 0 0,1-1 1 16,-2-8-2-16,-2-1 1 0,8-2 7 16,-8-6 13-16,2 0 12 0,-2-9 8 15,8-5 10-15,-6-3-3 0,5-6-10 0,-7 0-9 16,8-8-10-16,-8-9-9 0,0 3-7 0,0-12-10 16,0-5-10-16,0-9-15 0,0 1-11 15,0-6-5-15,2 0 0 0,4 0 8 0,4 10 14 16,5 7 12-16,-5 11 3 0,-1 5-10 15,5 13-18-15,-2-1-31 0,3 9-40 16,-3 0-60-16,3 5-80 0,1 1-108 0,-3 3-175 16,1 1-51-16,-6 4 19 15,3-5 74-15,-1 1 122 0</inkml:trace>
  <inkml:trace contextRef="#ctx0" brushRef="#br0" timeOffset="26597.54">27427 11661 271 0,'-5'32'404'16,"3"-1"40"-16,-6-3 36 0,2 12-196 0,4 0-90 16,-6 0-25-16,5 6-7 0,-1-6-3 15,4 5 1-15,0-8-2 0,0 3-2 0,4-9-6 16,3-5-6-16,-3-3-6 0,4-4-6 16,0-1-6-16,3-10 1 0,-5 1 8 0,4-4 8 15,-2-5 3-15,3 0-6 0,-1-8-19 16,5-6-26-16,-7 0-33 0,8-12-26 15,-1-2-17-15,-3-7-10 0,5-2-5 0,-1-8-4 16,3-1 3-16,-2-8-1 0,-1-3 0 0,1-2 0 16,-5-8-4-16,2-1-1 0,3 0-1 15,-7 5-1-15,3 6 2 0,-1 12 2 0,-2 8 0 16,-3 11 1-16,3 7-2 0,-2 10-2 16,-6 0-19-16,5 9-42 0,1-3-58 15,-6 3-63-15,-2 3-65 0,4 6-76 0,-2 0-98 16,-2 5-88-16,4-6-143 0,0 6-22 15,-2 0 52-15,3-10 118 0,1 6 141 16</inkml:trace>
  <inkml:trace contextRef="#ctx0" brushRef="#br0" timeOffset="28072.5">28067 11342 102 0,'-4'-9'301'0,"4"9"35"0,0-5 0 15,0-4-88-15,4 4-84 0,-2 2-41 16,5-6-18-16,1 4-1 0,-2-4-1 0,7-5 9 16,3 5 16-16,1-8 15 0,7 3 19 15,-5-3 20-15,8 3 20 0,0-9 28 0,4 5 55 16,2-1 27-16,-4 2-13 0,4-6-32 15,2 9-55-15,-2-3-84 0,-6 8-67 16,-2 0-31-16,2 9-15 0,-3 9-8 0,-7 5-4 16,-5 3-1-16,-1 15-1 0,-5 4 3 15,-6 8-2-15,-6 7 0 0,-5 6-2 0,-1 6-2 16,-5 2-4-16,-3-8 5 0,-1 2-1 16,2-10 4-16,-5-9-1 0,5-3 4 0,3-6-2 15,-5 1 0-15,4-10-1 0,-3 1 3 0,7-5-3 16,-1-10 0-16,3-3-1 0,3-5 1 15,0 0-2-15,0-8 1 0,-1-6-3 16,3-9 0-16,2 0-3 0,2-8-1 0,4 0 0 16,-2-6 1-16,4-3 0 0,0 0 1 15,-2-9 0-15,7-2 1 0,-3 3 2 0,0 7 1 16,0 5 2-16,-2 10 1 0,-2 3 0 16,7 13 0-16,-9 6-1 0,0 4-1 0,0 9-1 15,2 5 0-15,-2 3 2 0,4 11-2 16,0 3 0-16,-2 4 0 0,4 2 0 0,5 0 0 15,-1-3 1-15,2-2-1 0,3-4 2 16,1-6 0-16,1-4-1 0,4-1 0 0,-5-8 0 16,1-4 0-16,3-5-2 0,-3-5 1 15,-1-4-1-15,3-3 0 0,-2-11-1 0,7 1 1 16,-5-6-1-16,8-7-1 0,-2-2 2 16,-3-8 0-16,5-4 0 0,-4-1 3 0,0-4 1 15,-3-1 0-15,1 7-1 0,-4-1-2 16,-1 9-2-16,-6 7-1 0,-1 12-1 15,-1 7 1-15,-8 5 3 0,2 9 0 0,-4 3 7 16,2 6 5-16,-8 10 2 0,2 4 3 16,-1 3 1-16,1 6-4 0,0-1-4 0,-2 0-1 15,6 1-5-15,2-4-1 0,0-6-4 0,0 1-2 16,2 0-1-16,6-6-1 0,-6 1 1 16,4-5 1-16,2-4 0 0,-5-4 0 15,1-1 3-15,-2-4 0 0,6 0 1 0,-6-4-1 16,6-6 1-16,1-2-2 0,-1-2 0 15,0 0-1-15,0-4 2 0,1-4 2 0,-1-1 0 16,2 0 0-16,-1-8 0 0,1 0-1 0,0-1-2 16,5-8-1-16,-3-5-1 0,5-1 0 15,-5 1 2-15,7 1 0 0,-3-1 2 16,1 0 0-16,-1 13 5 0,-3 4 0 0,3 8 5 16,-1 9 2-16,-5 2-1 0,-2 6 2 15,1 6-2-15,-3 11 6 0,-4 0 4 0,2 9 3 16,0 8 4-16,-8 4 2 0,4 2-3 15,-4 3 2-15,4 0 1 0,-2 11-3 0,2-6-1 16,-4 4-3-16,4-4-8 0,0 1-7 16,0-6-5-16,-2 0-2 0,2-9-4 0,0-8-2 15,0-1-1-15,0-4-1 0,2-9 2 16,-2 1-1-16,0-6-2 0,0-8-9 0,6-6-6 16,-2-3-9-16,2-9-7 0,9-10-2 15,-5 1 3-15,6-14 5 0,3-9 2 16,6-6-5-16,-2-6-4 0,6-16-2 0,8-3-7 15,2-15-1-15,-2-3 4 0,11-14 6 16,-3 4 7-16,3-13 9 0,-3 6 14 0,7-11 10 16,-2 9 13-16,-1-3 13 0,1 8 13 15,-3 9 8-15,-1 8 11 0,-3 15 1 0,-10 13 2 16,2 9 0-16,-12 22 1 0,-2 9-3 16,-13 10 5-16,0 9 8 0,-6 5 20 0,-4 8 7 15,-2 0 2-15,-6 8-5 0,0 10-8 16,-9 13-18-16,-2 14-10 0,-6 13-6 15,1 19-9-15,-3 13-12 0,-2 10-15 0,2 8-11 16,-2 9-6-16,-2 8-6 0,0 6-7 0,-5 9-36 16,1-6-42-16,-2 6-43 0,0-15-48 15,-5 3-59-15,3-17-48 0,6-11-51 0,2-15-46 16,2-17-49-16,8-19-37 0,-2-9-11 16,9-12 21-16,-1-2 30 0,-2-12 56 15,3-5-39-15,1-14 33 0,3-13 42 0,-3-8 48 16</inkml:trace>
  <inkml:trace contextRef="#ctx0" brushRef="#br0" timeOffset="28275.64">29237 10519 97 0,'0'-59'710'0,"0"4"192"15,0 10 122-15,2 10 72 0,5 7-355 0,7 6-285 16,3 4-178-16,5 1-106 0,1 3-65 16,8-4-39-16,-2-1-21 0,8 2-3 0,0-6-5 15,3-3 0-15,3-2-3 0,11-3-5 16,0-1-10-16,8-8-13 0,2 4-4 0,6-5-4 15,-4 5-8-15,0 1-33 16,-2-2-48-16,-4 6-53 0,-2-1-66 0,-8 5-111 16,-5-5-132-16,-3 6-185 0,-7-5-117 0,-8-1-122 15,-3 10 29-15,-15-1 125 0,-9 14 215 16</inkml:trace>
  <inkml:trace contextRef="#ctx0" brushRef="#br0" timeOffset="28689.81">26416 14253 263 0,'-54'113'404'16,"13"-18"50"-16,-1-19 41 0,13-4-186 15,5-18-90-15,7-9-19 0,7-13 3 0,3-10 34 16,14-13 100-16,3-9 63 0,7-9 14 0,3-19-13 16,7-3-46-16,6-18-106 0,11-10-66 15,5-4-23-15,15-17 0 0,9-6 13 0,13-10 11 16,7-1 1-16,5-11-7 0,9 0-19 16,9-15-29-16,8 3-29 0,8-11-27 0,9-8-22 15,6-1-15-15,3-5-10 0,5-3-11 16,0 0-7-16,1 3 2 0,-1 2-2 0,-7 7-5 15,3 7-3-15,-12 7-1 0,-9 14-6 0,-2 5-2 16,-12 17-3-16,-9 5-6 0,-14 9-42 16,-6 4-59-16,-16 10-65 0,-9-1-50 0,-5 10-53 15,-13 4-12-15,-11 8-39 0,-14 11-100 16,-9-2-184-16,-12 16-85 0,-15-2-14 0,-14 5 48 16,-8 9 131-16,-19 0 119 0,-4 0 68 15,-14 4 44-15,-9 1 35 0</inkml:trace>
  <inkml:trace contextRef="#ctx0" brushRef="#br0" timeOffset="29094.39">24351 13452 46 0,'-27'18'612'0,"0"-4"232"0,12-14 130 0,13-5 58 15,4-13-313-15,15-4-243 0,14-13-206 16,12-7-104-16,17-7-39 0,13-14-13 0,14-5-9 16,14-9-10-16,10-8-9 0,13-4 2 15,11-16 12-15,7-3 19 0,16-12 29 0,1-2 17 16,14-9 6-16,3-3-4 0,14-6-15 15,0 4-14-15,15-12-9 0,-6 0-9 0,15-1-9 0,-11 10 4 16,4-1-4-16,-7 6-5 0,-7 7-17 16,-14 6 0-16,-1 4-23 0,-12 9-21 0,-9 4-20 15,-13 6-4-15,-5 7-15 0,-15 6-7 16,-8 8-14-16,-15 9-11 0,-6 5-36 0,-8 9-40 16,-9 5-67-16,-9 9-93 0,-9 4-100 15,-9 9-72-15,-5 8-90 0,-3 2-184 0,-4 8-179 16,-8 0-37-16,-4 4-66 0,-4 5 43 15,4-5 208-15,-4 1 268 0</inkml:trace>
  <inkml:trace contextRef="#ctx0" brushRef="#br0" timeOffset="49841.84">19489 4775 301 0,'43'-3'374'0,"-6"-2"22"0,7-4-22 0,5 6-192 16,5-8-84-16,2 8-32 0,8-3-9 15,2 3-4-15,5-6-7 0,5 4 1 0,0 0-7 16,5 1-7-16,6-5-7 0,-4 4-2 16,3 0-6-16,1 1-6 0,4-4-2 15,-4 8 0-15,2-9-3 0,-2 4-3 0,6 0-3 16,-2 1 2-16,2-1 1 0,-2 1-1 16,2-4 1-16,-4 2 3 0,2-2-4 0,-3 2-2 15,5-2 4-15,3-1 1 0,-3 0 2 16,-5 1-1-16,10-3 3 0,-5 2-6 15,8 1-1-15,-6 2 0 0,8 3 0 16,1-6 1-16,-1 4 0 0,-2 2-3 0,5 3-2 16,-5-6 1-16,4 6 1 0,-3 0 0 15,-7 0 2-15,2 6 1 0,-4-6-3 0,0 8 2 16,-2-4 0-16,-8 4 0 0,1 3 3 16,-11 1 1-16,3-1 0 0,-10 6 2 15,3-3 1-15,-7 3 0 0,-2 6 1 0,-3-5 1 16,-3 4-1-16,-4 1-1 0,-5 3 2 15,-1 5-2-15,-1 3-3 0,1 0 0 16,-1 3-2-16,-2 3-2 0,3 6-1 0,-3-1-1 16,7-2-1-16,-1 12-2 0,-1 4 1 15,3-5 1-15,-1 3 2 0,-1 8 0 16,-5 1 2-16,-1 2 0 0,-2 0 2 0,-2 4-3 16,1 5 3-16,-5-1-2 0,0 5-3 15,0 1 3-15,-2 3-2 0,-2 0 2 0,-2 1 0 16,0 3 0-16,-5 5-1 0,5-3 1 15,-4 3 4-15,2 5 7 0,-7-4 8 0,-1 4 7 16,-1 0 3-16,3 4-3 0,-2-3-5 16,-1 3-10-16,-3-1-5 0,1 3-4 0,-2-2-2 15,1 0-2-15,-3 2 0 0,5-2-4 16,-3 1 2-16,2-1-1 0,-7-4 1 16,3-1 0-16,-4 2 1 0,-2-6-1 0,-2 0 0 15,-2-3 2-15,0-1 1 0,0-1 2 16,-2 2 4-16,-6-6 4 0,2 6-1 0,-4-5 3 15,-1 3-2-15,3-4-1 0,-7 0-4 16,3 1-1-16,-4-4-4 0,-1-2-2 16,-4 2-1-16,-1-7 0 0,-5 7 2 0,0-5 0 15,-4 3 2-15,-2-3 7 0,-4 0 8 0,1-1 3 16,-7 1 2-16,0-5 3 0,1 4-3 16,-3-9-9-16,1 6-5 0,-3-2-3 0,3-8-3 15,-1 0-4-15,-5 0-1 0,3-4-2 16,-3 4-1-16,1-9 1 0,-9 0-2 0,4 3 3 15,2-2 2-15,1-1 2 0,-5 0-2 16,2-4 5-16,0-1-3 0,3-4-1 16,-7-4-2-16,4 4-4 0,2-5 1 0,-6-3-3 15,5 3 4-15,1-9 1 0,-6 6 3 16,8-6 1-16,-3 4 2 0,7-4 0 0,-7 6-3 16,5-9 1-16,-2 3-1 0,1 1-2 0,-1-6 1 15,-2 2-2-15,3-2-3 0,-5 2 2 16,-2-2 3-16,0 2-1 0,-3-2 2 15,1-3 0-15,-2 3 1 0,0-3 1 0,-4 5-3 16,2-2-3-16,-4-4 1 0,-3 6 1 16,-1-5 1-16,2 0 1 0,-7 3 4 0,9-4-1 15,-4 1 1-15,0 0-5 0,-3-1 2 16,-1 1-5-16,2-2 0 0,-3-2 2 0,-1-1 1 16,3-1 2-16,-3-3 4 0,-1 4-2 15,-7-5-1-15,3 1-3 0,-4 0 0 16,-6-1 0-16,-6 1 3 0,4 3 0 0,-10 2 11 15,-1-1 5-15,-9-1 1 0,-1 2 6 16,-6 4 23-16,0 3 32 0,-10-3 54 0,2 3 72 16,-13 2 59-16,1-2 12 0,-7 2-24 0,-2-5-50 15,-12 8-71-15,4 0-68 0,-9 1-33 16,-1-1-13-16,-9 6-10 0,3 3-6 0,-7 0 0 16,2-3-1-16,2 3-17 0,7-4-69 15,5 4-104-15,7-8-167 0,13-1-206 16,7-8-114-16,17-14-107 0,11-9 24 0,16-14 129 15,12-12 190-15</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6:01:28.009"/>
    </inkml:context>
    <inkml:brush xml:id="br0">
      <inkml:brushProperty name="width" value="0.05292" units="cm"/>
      <inkml:brushProperty name="height" value="0.05292" units="cm"/>
      <inkml:brushProperty name="color" value="#FF0000"/>
    </inkml:brush>
  </inkml:definitions>
  <inkml:trace contextRef="#ctx0" brushRef="#br0">13846 9200 135 0,'0'0'317'16,"4"0"24"-16,0-5 14 0,-4 2-159 15,2-3-95-15,4 6-45 0,-2-5-20 0,7 2-13 16,-1 3-8-16,2-6-4 0,5 3-4 16,4-2-1-16,-1-1-1 0,5 3 3 0,2-6 2 15,0 4 5-15,4 2 5 0,-2-3 2 16,4 1-2-16,2 2-1 0,-2-3-3 15,2 6-1-15,2 0-4 0,5 0 1 0,-7 0-2 16,8 6 0-16,1-3-2 0,5 2 3 0,3 1 2 16,8-3 8-16,2 2 2 0,8 4 3 15,7-6-2-15,-1 3-5 0,9 2-6 16,-2 1-4-16,3-4-3 0,3 1-2 0,-2 2 1 16,0-4 1-16,0 1-1 0,-5-1 5 15,-1-4 8-15,2 5 7 0,1-5 8 0,-5 0 13 16,2 0 4-16,-7 0-4 0,-4 0-2 15,-8 0-6-15,-2-5-9 0,-2 5-4 0,-12 0-2 16,1 0 0-16,-8 0 0 0,-1 0-4 16,-9 0-1-16,-3 0-4 0,1 0-5 0,-10 0-3 15,-1 0-1-15,-1 5-4 0,-5-5-1 16,-1 0-1-16,-5 5 0 0,2-5 0 16,-6 0-1-16,4 3 1 0,-4-3 1 0,-4 6 0 15,4-6 3-15,-6 3 1 0,2 2 1 16,-9-5 0-16,-3 6-3 0,-7-3 1 0,-4 2-3 15,-6-1 1-15,-8 1 1 0,-3-5 2 16,-5 4 1-16,-5 1-2 0,0-5 1 0,-8 0-2 16,-2 0-2-16,-2 0-2 0,-9 0 1 0,3 0 2 15,-4 0 1-15,-5 0 2 0,4-5 1 16,-5 5 3-16,-3 0-1 16,0-4 0-16,-6 4 0 0,0-5 2 0,-2 1 2 0,0 4-1 15,0-5 1-15,-6 2-4 0,-2-3-1 16,-5 6 0-16,-1-5-1 0,-1 2 1 15,-1 3-1-15,-7-6 1 0,-2 3-3 0,-4 3-1 16,-2-5 0-16,-6 5 0 0,0 0-1 0,-7-5 0 16,1 5 0-16,-7-4-1 0,3 4 0 15,-7 0 2-15,0 0 0 0,5 0-1 0,-3-5 0 16,2 10-1-16,3-5 1 0,-3 0 0 16,2 4-1-16,3 1 0 0,-3-5 0 15,1 5 0-15,8-2 0 0,-7 3 0 0,11-6 0 16,-6 3 3-16,10-3 0 0,8 5-1 15,6-5 0-15,7 0 3 0,6 0-4 0,10-5-1 16,6 5-1-16,9 0 2 0,8-3-1 16,4 3 2-16,16 0 1 0,9 0-6 0,0 0-36 15,12 0-49-15,7 3-49 0,4 2-61 16,3 4-94-16,13 5-129 0,3-10-28 0,3-4 16 16,6-13 47-16</inkml:trace>
  <inkml:trace contextRef="#ctx0" brushRef="#br0" timeOffset="2889.62">17017 10402 190 0,'-27'-5'206'0,"6"-4"-17"0,4 0-67 0,7-5-58 16,10 6-17-16,0-1-12 0,4-5-7 16,7 5-6-16,1-5-4 0,2 0-4 15,3 2-4-15,4-2 4 0,-3 5 7 16,5-4 11-16,4-1 15 0,-2 5 15 0,-3 0 6 15,1-5 6-15,2 9-1 0,-2-4-7 16,-1 6-10-16,1-2-9 0,-2 1-12 16,10-1-7-16,-6 5-6 0,10 0-4 0,-6 0 3 0,10 5 1 15,4-5 0-15,5 4-1 0,2 1 2 16,10 3-1-16,-1-4 2 0,12 6 6 16,5-6 0-16,1 1 1 0,7 4-1 0,-5-4-4 15,6-1 2-15,2 1 3 0,-3 4 8 16,3-6 11-16,0 2 13 0,0 0 15 15,0-5 9-15,-1 4 5 0,1 1-5 0,4-1-4 16,-6-4-12-16,6 5-7 0,0 0 1 0,-6-5 5 16,-5 4 3-16,5-4 2 0,-6 5-8 15,-3-5-8-15,-2 0-16 0,-3 0-8 0,-5 0-12 16,-2 0-2-16,-2 0-6 0,-2 3-3 16,0-3-6-16,4 0-2 0,-2 6-4 15,0-6 0-15,-2 3 1 0,-4 2 0 16,-3 1 1-16,-3-6 2 0,-6 3-1 0,-5 2 0 15,-6-5-2-15,-2 0-1 0,-8 4 1 0,-7-4-1 16,-1 0 0-16,-5 0 0 0,-4 0 2 0,-4 0 10 16,-2 0 19-16,0 0 25 0,0 0 45 15,0 0 57-15,0 0 52 0,-2-4 19 16,-4 4-13-16,-2-5-37 0,1 2-55 0,-3-3-61 16,8 1-34-16,-6 2-15 0,6 3-7 15,-2-6-3-15,4 6-3 0,0 0-2 0,0 0-2 16,0 0-1-16,0 0 1 0,0 0 0 15,0 0 0-15,0 0 1 0,0 0 0 16,0 0 0-16,0 0-1 0,0 0 1 0,0 0 1 16,0 0 1-16,0 0-1 0,4 0 1 0,-4 0-1 15,0 6-9-15,0-6-47 0,0 0-64 16,0 3-75-16,-4-3-95 0,2 0-179 0,-13-3-173 16,-1-6-96-16,-1-10 0 0,0-7 65 15,1-15 171-15</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6:01:52.366"/>
    </inkml:context>
    <inkml:brush xml:id="br0">
      <inkml:brushProperty name="width" value="0.05292" units="cm"/>
      <inkml:brushProperty name="height" value="0.05292" units="cm"/>
      <inkml:brushProperty name="color" value="#FF0000"/>
    </inkml:brush>
  </inkml:definitions>
  <inkml:trace contextRef="#ctx0" brushRef="#br0">2913 7170 258 0,'6'-3'394'0,"-6"-3"25"15,0 6 8-15,0 0-217 0,4 0-111 16,-4 0-56-16,0 0-25 0,4 0-8 0,-2 0-4 15,4 0-4-15,-2 0-2 0,7 0 0 16,-5 0 0-16,4 0 0 0,1 6-2 16,-1-6 4-16,-4 3-1 0,7 2-2 0,1-1-1 15,-2 5 2-15,-1-4 0 0,5 4 0 0,1-1-1 16,-1 1-1-16,5 1 1 0,0-1-1 16,-3 0 2-16,9-4-1 0,0-1-1 15,6 1 4-15,0-2-6 0,0-3 4 0,9 6 0 16,-3-12 1-16,4 6-2 0,-1 0 8 15,-1-3-3-15,2 3 8 0,1-5 7 0,-1 1 3 16,5-1 6-16,-1 5 24 0,-5-5 13 16,5 1 7-16,1-1 4 0,-3 1-8 0,-1 4-25 15,3 0-20-15,-1 0-12 0,-3 0-2 16,1 0-3-16,3 4-3 0,-1-4 2 0,1 5-3 16,3-1-2-16,-1 1 2 0,3-5 2 15,0 0 1-15,6 5 5 0,-3-5 6 0,3 0 0 16,-2 0 0-16,0 0 3 0,4 0 1 15,0 0 4-15,0-5 1 0,4 0 1 16,2 5 3-16,-2-4-5 0,6-1-1 0,-4 1-5 16,5-1-3-16,-1 0-3 0,0 1-5 15,-4-1-3-15,7 2 0 0,-5 3 0 0,4-5-1 16,-6 5-2-16,5-4 3 0,-1 4-1 0,0 0-3 16,-4 0 0-16,9 0-3 0,-5 0 3 15,7 0 0-15,-1 0 3 0,1 0-1 16,-1 0 0-16,5-5 1 0,-3 5-2 0,3 0 3 15,0-5 10-15,1 5 10 0,-1 0 13 16,1-4 28-16,-1 4 32 0,2 0 28 0,-3-5 29 16,-1 5 23-16,2-4-4 0,-1 4-18 15,-3 0-27-15,5 0-29 0,-5 0-28 16,3 0-21-16,-3 0-14 0,-1 0-6 0,1 4-5 16,-1-4-5-16,3 0-5 0,0 5-5 0,-3-5-3 15,5 4-3-15,-5-4-2 0,5 0 2 16,-1 5 1-16,-1-5-1 0,6 0-1 0,-7 0-1 15,7 0-2-15,-2 0-2 0,-7 0 2 16,7-5 0-16,-3 5 2 0,3-4-1 16,-2 4 1-16,-1 0-1 0,-1-5-4 0,1 5 0 15,-3 0 3-15,4-4 0 0,-1 4 2 16,3 0 3-16,0-5-1 0,3 5-2 0,1-3-1 16,0 3-1-16,4-6 1 0,-2 1 2 15,4 2 1-15,0 3 5 0,2-6 13 0,0 3 2 16,-4-2 4-16,-2 5 3 0,6-5 9 15,-6 5-2-15,4-4 0 0,0 4-4 0,-2 0 0 16,-2-5-13-16,2 5-10 0,2 0-3 16,0 0-3-16,0 0-1 0,2 0 0 0,-2 0-2 15,-4 0 0-15,4 0 2 0,2 0 0 16,0 0 1-16,2 0 0 0,0 0 0 0,-4 0-1 16,7-4 3-16,-5 4 5 0,0 0 1 15,2 0 1-15,0 0 0 0,-4-5-2 0,4 2-4 16,-4 3 0-16,4-6 2 0,-2 1-1 15,9 2 1-15,-7 3-1 0,6-9 0 16,-1 4-1-16,-3-1 0 0,4 3 1 0,5-2-1 16,-7 1-1-16,2-4 1 0,1 2-2 15,-1 1 0-15,0 2 2 0,5-6-2 0,-5 4-1 16,1 1-1-16,-1-1-1 0,4-4 0 16,-3 4 2-16,1 1 0 0,-3-6-1 0,1 10 0 15,0-4-3-15,1-1 1 0,-1 2 1 16,0 3 2-16,1-5-2 0,-1 1 0 0,-2 4 0 15,7 0-2-15,-5 0 2 0,5-5 0 16,-3 5 0-16,3 0-3 0,-3 5 2 0,2-5-2 16,-3 0 1-16,5 0 1 0,-1 4-1 15,-1-4 1-15,-5 0-1 0,5 5 0 0,-4-5 3 16,5 0 0-16,-5 0 4 0,3 3-2 16,-3-3 0-16,7 0 1 0,-3 5 1 0,3-5-1 15,1 0 2-15,-5 0-2 0,1 0-3 16,-1 4 1-16,1-4-2 0,1 0-1 15,-3 0-1-15,3 0 1 0,-5 0-4 0,2 0 2 16,-1 0 2-16,-1 0-2 0,5 0 1 16,-9 5 0-16,4-5-1 0,-2 0 0 0,-5 5 2 15,7-5 2-15,-6 0-3 0,6 4 0 0,-5-4-1 16,1 0-1-16,-2 5 0 0,2-5 2 16,-4 0 0-16,4 4 1 0,-6-4 0 15,0 0 3-15,1 5 2 0,-4-5 6 0,-3 0 2 16,0 0 5-16,-4 5 1 0,-3-5-1 15,1 0 0-15,-9 0 1 0,-1 0 5 0,-1 0 4 16,0 4 3-16,-8-4-1 0,2 0-2 16,-4 0-10-16,-4 5-4 0,-2-5-8 0,0 0-3 15,-5 0-1-15,-1 3-2 0,-5-3 1 16,-8 6-2-16,2-6 1 0,1 0-2 0,-5 3 0 16,-4-3 0-16,2 5 3 0,-9-5-1 15,5 6-1-15,-6-6 1 0,0 3-2 0,-5 2-2 16,1-5 1-16,-5 4 0 0,-2-4 2 15,1 5-1-15,-1-5 1 0,-4 3-1 16,-4-3 2-16,7 0-2 0,-7 6-2 0,-2-6 4 16,8 5-4-16,-8-5 2 0,0 0 0 0,2 0-1 15,-2 0 0-15,0 0 1 0,0 0 1 16,0 0 0-16,0 0-1 0,0 0 3 16,0 0-2-16,0 3 2 0,0-3-3 0,0 0 3 15,0 0-2-15,0 0 0 0,0 0-1 16,0 0 2-16,0 0-1 0,0 0 2 0,0 0-2 15,0 0 1-15,0 0-3 0,0 0 2 16,0 0-3-16,0 0 3 0,0 0-1 0,0 0 1 16,0 0-1-16,0 0 3 0,0 0-2 15,0 0 2-15,0 0-3 0,0 0 3 16,0 0-2-16,0 0-1 0,0 0 0 0,0 0-1 16,0 0 2-16,0 0-1 0,0 0 1 15,0 0 0-15,0 0 0 0,0 0-1 0,0 0 1 16,0 0 0-16,0 0 0 0,0 0 0 15,0 0 0-15,0 0 0 0,0 0 1 0,0 0 1 16,0 0 0-16,0 0-2 0,0 0 2 16,0 0 0-16,0 0 0 0,0 0 0 0,0 0-1 15,0 6 1-15,0-6-1 0,0 0-3 16,0 0 2-16,0 0-1 0,0 0 2 0,0 0-1 16,0 0 1-16,4 0-2 0,-4 0 1 15,0 0-1-15,0 0 1 0,0 0 1 0,0 0-1 16,0 0 0-16,-4-6-1 0,4 6 1 15,0 0-1-15,0 0 3 0,0 0 0 0,0 0 0 16,0 0 1-16,0 0-1 0,0 0-2 16,0 0 2-16,0 0-3 0,0 0 2 15,0 0-1-15,0 0 1 0,0 0-1 0,0 0 1 16,0 0 0-16,0 0-2 0,0 0 1 0,0 0-1 16,0 0-2-16,0-3-1 0,0 3-2 15,0 0-3-15,0 0-2 0,4 0-10 16,-2-5-14-16,7-1-23 0,-1 6-25 0,6 0-29 15,3-3-43-15,-1 3-61 0,5 0-61 16,-4 0-96-16,1-5-154 0,-3 5-70 0,-3-4 16 16,-4-4 43-16,-6-12 81 0,-2 3 149 15,-2-6 8-15,-6 6 10 0,-2-6 15 0,-3 0 34 16</inkml:trace>
  <inkml:trace contextRef="#ctx0" brushRef="#br0" timeOffset="2771.4">3777 8264 112 0,'43'-9'290'0,"-4"-5"16"0,11 0 8 16,-3 2-156-16,9-2-81 0,4 5-38 15,0-5-16-15,4 6-3 0,7 2-7 0,1-2 2 16,9-1-3-16,-1 4-2 0,3 1-2 16,4-1 6-16,-1 1 1 0,3 4 7 0,2-5 0 15,2 5 4-15,0 0-1 0,4 0-3 16,3 0-5-16,-3 0-2 15,6 5-4-15,1-5 2 0,5 9-4 0,-1-9-1 0,12 4 0 16,-3 1-2-16,5-5-1 0,9 5-2 16,3-5 2-16,2 4-3 0,7 1-3 0,4-5 2 15,10 3-1-15,-4 3-1 0,14-6-1 16,-1 3 8-16,7-3-6 0,1 0-2 0,6 5 4 16,0-5 2-16,6 0 10 0,-2 0 7 15,6 0 17-15,2 0 9 0,2 0 12 0,7 0 5 16,1 0 5-16,5 0-12 0,10 0-8 15,0 0-6-15,8 0-24 0,3-5-3 16,12 5-4-16,-1-3-4 0,10 3-1 0,1-6-3 16,2 3-1-16,8-6 14 0,7 4 11 0,-5 0 16 15,11-4 26-15,-8 5 37 0,4-6 19 16,-1 6 22-16,-1 4 20 0,0-5 18 0,-1 2 4 16,-7 3 17-16,5 0 17 0,-7 0 12 15,3 3-11-15,-8 2-37 0,-2-1-40 0,-4 6-50 16,-2-1-50-16,-4 0-24 0,-2 0-13 15,-13 5-9-15,-2-1-2 0,-8 5-4 16,-6-4-3-16,-12 3 1 0,-7 1-18 0,-10-4-40 16,-9 3-50-16,-12 2-53 0,-8-6-56 15,-14 0-58-15,-15-4-93 0,-9 0-97 0,-11 1-45 16,-14-10-4-16,-11-5-56 0,-13-4 71 16,-10-8 122-16,-19-11 86 0</inkml:trace>
  <inkml:trace contextRef="#ctx0" brushRef="#br0" timeOffset="4416.45">2722 9417 322 0,'-2'-6'429'0,"-2"-2"32"15,4-6 14-15,4 5-244 0,3 0-119 16,5 1-57-16,4 2-29 0,11-2-16 15,4 2-5-15,2 3-4 0,11-6-2 0,1 9 1 16,3 0 0-16,8 0 0 0,-3 4-1 0,7 1 6 16,9 4-3-16,-3-6 2 0,4 8-2 15,2-8-4-15,3 6-2 0,-3-4-1 16,11-2 2-16,-3 3 2 0,7-6 4 0,0 0 2 16,6 0 0-16,-2-6 0 0,2 3-5 15,0-2-2-15,6 1 2 0,-2-4 0 0,3 2 4 16,1 6-1-16,2-5 0 0,-3 5-3 15,9-3 0-15,-1 3 0 0,7 0 2 0,-1 0-2 16,4 3 2-16,-2 2-1 0,10-5-1 16,-4 6 2-16,6-6-2 0,-4 3 2 0,2-3-1 15,4 5 1-15,0-5 0 0,1 0-2 16,-1 0 2-16,0 0-1 0,2 0 0 16,-1 0-1-16,3 0-1 0,-2 4 1 0,3-4 0 15,-3 0 0-15,4 5 0 0,1-5 1 16,3 3 0-16,1-3 0 0,2 6-1 0,1-6-1 15,3 5 0-15,2-5 3 0,4 0-2 0,0 0 0 16,4 0-2-16,0 0 2 0,6 0-1 16,-4 0-2-16,5-5 2 0,-1 5 4 0,0-9-3 15,1 4 2-15,3-4 14 0,3 6 16 16,3-8 6-16,-3 2 16 0,8-3 24 16,-3 2 4-16,5 1 3 0,-2 0-6 0,6-5-10 15,-2 6-20-15,6-1-23 0,2 0-10 16,2-5-2-16,5 5-8 0,7 1 2 0,-5-1-1 15,7-1-5-15,1 1 1 0,6 0 2 16,-2 0-6-16,6 1 2 0,-4-1 5 0,6 4-5 16,-4-4 4-16,4 4 18 0,-6 1 7 15,8-4 21-15,-4 2 40 0,-2 6 42 0,2-5 43 16,4 10 74-16,-1-5 28 0,3 0-12 16,-2 6-33-16,4-3-54 0,-4 2-82 0,-1 4-49 15,-8 0-24-15,6 5-12 0,-6-6-5 16,-1 6-6-16,-8 4 0 0,2-4-1 15,-17 3-1-15,6-3 2 0,-10 0-1 0,-4 3-3 16,-7-3 2-16,-3-1 0 0,-11 1-6 16,2 0-2-16,-12 3-11 0,2-3-37 0,-10 0-51 15,-5 3-50-15,-10-3-54 0,-2-5-55 16,-4 5-74-16,-8-5-102 0,-1-6-51 0,-5 2-7 16,-3-5 36-16,-2 0 55 0,-6-8 43 15,7-1 56-15,-9-1 40 0,0 6 26 16</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6:02:11.829"/>
    </inkml:context>
    <inkml:brush xml:id="br0">
      <inkml:brushProperty name="width" value="0.05292" units="cm"/>
      <inkml:brushProperty name="height" value="0.05292" units="cm"/>
      <inkml:brushProperty name="color" value="#FF0000"/>
    </inkml:brush>
  </inkml:definitions>
  <inkml:trace contextRef="#ctx0" brushRef="#br0">20010 11360 271 0,'22'-14'373'16,"3"-4"18"-16,-2 1-7 0,4 8-204 0,2-5-101 16,8 5-43-16,2 4-15 0,5-4-6 15,3 4-5-15,3 5 1 0,10 0-1 0,-2 0-2 16,8 5-1-16,4 1-1 0,2-3 3 16,5 2-2-16,4-1 1 0,1 1 7 0,9-1 5 15,-2 1 5-15,8 0 8 0,0-5 3 16,7 0 3-16,-1 0-2 0,7 3-2 0,-1-3-2 15,9 0 1-15,-2 0 0 0,10 6-5 16,-2-6 2-16,2 0-1 0,4 3-4 16,7 2-4-16,-1 4 2 0,5-4-3 0,-5 4-5 15,1 0-4-15,-1 0-5 0,-2 4-2 16,-3-4 0-16,-5 5-5 0,-6 4 1 0,-1-10 1 16,-9 6 2-16,-3 0 7 0,-7-2 11 15,-5-1 12-15,-17 1 17 0,-1 2 24 0,-7-5 23 16,-10 5 20-16,-6 0 15 0,-5 0 8 15,-5-6-2-15,-3 10-12 0,-8-4-20 0,-4 3-21 16,4 1-21-16,-2 4-22 0,-2 6-17 16,2 4-11-16,-2 8-6 0,6 0-5 0,-6 10-1 15,4 13 0-15,0 3-3 0,5 8 0 16,-5 6-1-16,0 11-1 0,0 3 0 0,-2 5 1 16,-4 4 1-16,-5 11 0 0,1-8-1 15,-6 7 0-15,1-5 0 0,-9 1 1 0,-1-1 1 16,-8 0 1-16,2-5-1 0,-2-4-1 15,-2-5 2-15,-6 1 1 0,-1-1-1 0,1-4 17 16,-4 5 43-16,-3-10 87 0,-1 6 42 16,-3-11 17-16,-6 5-4 0,-2-8-41 15,3 3-89-15,-12-3-42 0,3-4-20 0,0-1-8 16,-4-9-3-16,-2 5 1 0,0-11 0 0,-3 3-2 16,-1-6-1-16,3-6-1 0,-3 3-2 15,4-7 0-15,-3-2 1 0,7-8 2 0,-6-2 1 16,8-4 1-16,-4-2-1 0,4-3 0 15,0-9-1-15,4 3-1 0,-2-8 2 16,4 1-1-16,4-6 1 0,-4 1-2 16,6-2 1-16,3-3 0 0,-3 0 1 0,9-3 1 15,-5-2 0-15,3 1 1 0,1-1-1 0,-1 0 1 16,4 1-1-16,3-1-1 0,-3 5 2 16,4-9 0-16,2 9-1 0,2-5 1 0,-3 2 2 15,3 3-2-15,2 0-1 0,-4 0 0 16,0-6 0-16,4 6-3 0,-2 0-1 0,2 0 2 15,-4 0-1-15,4 0 1 0,0 0-1 16,-2 0 2-16,2 0-2 0,0 0 1 16,-4 0 1-16,0 0 1 0,4 0 0 0,0 0 0 15,-2 0 2-15,-3 0-1 0,5-3 0 16,-2 3-1-16,2 0 0 0,-4 0 0 0,4 0-1 16,-4 0 1-16,4 0 0 0,-2 0 1 15,2 0 0-15,0 0-2 0,0 0 1 0,0-5-2 16,0 5 2-16,-4 0-1 0,0 0 1 15,4 0-1-15,-2 0 0 0,-2-4 0 0,1 4-1 16,-1-5 0-16,0 5 1 0,-2 0 1 16,4-5-2-16,-2 5 1 0,0-4 0 15,-3 4-1-15,3 0 0 0,-2 0-1 0,4 0 2 16,-6 0-1-16,2 0 1 0,4 0-1 16,-7 0 1-16,3 0 1 0,0 0 0 0,-5 0-1 15,7 4 0-15,-4-4 0 0,0 5 0 0,0-5 0 16,-1 0 2-16,1 0-2 0,0 5 0 15,-3-1 1-15,5-4-4 0,-4 0 3 16,4 5-1-16,-5-5-1 0,5 3 0 0,-4 3-1 16,8-3-2-16,-7-3-2 0,3 5 2 15,0-5-3-15,2 5 2 0,-2-5 0 16,4 4 2-16,2-4 0 0,-9 0 2 0,7 0 2 16,2 5-1-16,-8-5 1 0,2 0 0 0,4 4 0 15,-2-4 0-15,-3 5-1 0,1-5 0 16,2 0 0-16,-2 0 0 0,2 5 2 0,0-5 0 15,-3 4 1-15,5-4-1 0,-6 0 1 16,8 0-2-16,-2 0 0 0,-2 0 3 16,4 0-2-16,-2 0 0 0,2 0 0 0,0 0 0 15,0 0-3-15,0 0 2 0,0 0-2 0,0 0-1 16,0 0-1-16,0 5 0 0,0-5 0 16,0 3 0-16,0-3-2 0,0 6-16 15,0-6-31-15,0 3-43 0,2 2-51 0,-2-5-52 16,4 6-45-16,2-3-70 0,0-3-103 0,1 5-72 15,3-10-31-15,-2 2-37 0,9-11-4 16,-1-4 99-16,3-10 103 0,6 6 76 16</inkml:trace>
  <inkml:trace contextRef="#ctx0" brushRef="#br0" timeOffset="2742.23">26226 11832 263 0,'8'0'413'0,"0"-5"45"15,-4 1 29-15,0 4-198 0,-4 4-106 0,2 1-30 16,-4 4 11-16,-2 10 23 0,-2-1 39 16,0 13 32-16,-11 9 19 0,-1 14-12 15,-5 0-37-15,0 5-46 0,-4 8-52 0,0 1-57 16,-1 0-33-16,1-2-18 0,0-1-8 16,0-3-8-16,4-4-17 0,-2-4-44 15,7-3-54-15,-3-3-51 0,0-7-52 0,5-5-40 16,3-4-33-16,-1-6-41 0,4-7-79 0,1-10-112 15,1-6-48-15,2-6 23 0,6-6 69 16,0-14 119-16</inkml:trace>
  <inkml:trace contextRef="#ctx0" brushRef="#br0" timeOffset="2992.52">26149 11522 221 0,'21'-18'484'0,"-11"10"51"0,0-3 24 15,-8 11-144-15,5 5-192 0,1 9-86 16,-6 4-13-16,6 10 17 0,-8 3 27 0,0 9 13 16,0 6-11-16,-4 8-30 0,0 0-34 15,-2 3-37-15,2 6-30 0,-3 0-20 16,7-4-10-16,-2-1-6 0,2-8-1 0,0-1-16 16,0-12-28-16,2-11-28 0,3-3-25 0,1-6-29 15,0-7-15-15,8-6-9 0,-1-4-18 16,3-9-30-16,1-8-37 0,8-11-86 0,-7-4-129 15,13-13-48-15,-2-12 14 0,13-6 46 16,-7-11 106-16</inkml:trace>
  <inkml:trace contextRef="#ctx0" brushRef="#br0" timeOffset="3216.23">26939 11035 276 0,'18'-31'406'16,"-16"13"33"-16,3 13 26 0,-10 10-196 15,-5 13-83-15,-9 10-14 0,-5 7 11 0,-3 15 14 16,-8 13 5-16,-7 5-6 0,-1 12-19 15,-1 2-24-15,-5 4-27 0,5 3-28 0,1-4-24 16,8-3-25-16,-6-2-19 0,12 0-11 16,-2-6-8-16,4 2-4 0,4-13-4 0,0 0 0 15,7-9-1-15,-1-9 0 0,3-1-2 16,3-7 0-16,1-6-12 0,8-8-30 0,-2-6-43 16,8-3-45-16,2-9-58 0,0-5-61 15,5-5-75-15,5-12-137 0,1-3-99 0,10-6-9 16,0-14 44-16,4 4 94 0</inkml:trace>
  <inkml:trace contextRef="#ctx0" brushRef="#br0" timeOffset="3561.94">26870 11801 333 0,'3'-5'444'0,"1"5"43"16,-8 5 34-16,1 0-217 0,-11 7-99 16,2 2-28-16,-5 4-12 0,1 4-4 15,-1 1-3-15,-4 0-3 0,1 5 2 0,-1-2 9 16,4-4 14-16,5 5 2 0,0-5-20 0,1 6-29 15,3-5-35-15,6-6-43 0,2 6-28 16,2-6-15-16,6-3-6 0,3 0-2 0,1-5-3 16,5-6 1-16,3-3-1 0,7-3 1 15,-4-6-1-15,6-5 0 0,-2 0-1 16,4-3-2-16,-2-6 0 0,-2 6 1 0,-3-6-1 16,-1 0 0-16,-4 1 3 0,1-4 0 15,-5 3 0-15,-7 0 1 0,2-5 0 0,-10 6 0 16,0-1 1-16,-2-3 1 0,-6 8-2 0,0-4 0 15,-7 8-1-15,3 0-3 0,-3 10-1 16,3-1-2-16,-2 5-1 0,-3 5 3 16,7 4-3-16,1-5-5 0,-5 6-36 0,12-6-51 15,-2 4-58-15,4-3-71 0,4-5-96 16,4 0-97-16,9-5-124 0,3-3-91 0,3-10 3 16,12-5 72-16,0-8 121 0</inkml:trace>
  <inkml:trace contextRef="#ctx0" brushRef="#br0" timeOffset="3806.78">27923 10955 288 0,'33'-40'408'0,"-8"-2"31"0,-9 11 34 15,-8 4-207-15,1 10-78 0,-9 3-21 16,-9 5-5-16,1 9-3 0,-8 0 0 0,-5 9-6 16,-2 8 1-16,-4 6 11 0,-4 8 12 15,4 6 28-15,1 8 19 0,3 4-9 0,0 5-25 16,2 6-39-16,9 2-55 0,-5 1-49 15,3 9-27-15,4-4-12 0,-3-2-6 16,-1-1-1-16,5-3-2 0,-7-4-5 0,1 1-39 16,3-5-57-16,-4-5-58 0,1-4-60 0,3-4-57 15,-3-5-38-15,5-10-35 0,2 2-55 16,-7-10-64-16,5-1-87 0,-3-3 8 16,-1-9 62-16,2-10 99 0</inkml:trace>
  <inkml:trace contextRef="#ctx0" brushRef="#br0" timeOffset="4017.18">27387 11314 352 0,'0'0'511'0,"-4"0"47"0,4 0 29 0,4 0-205 16,-2 5-142-16,9 1-27 0,-1 2 24 16,2-4 63-16,5 5 25 0,4-4-23 0,1 0-49 15,5-5-68-15,6-5-83 0,9-4-52 0,1 0-24 16,3-5-11-16,7-3-6 0,3-2-3 15,4-4-37-15,0 0-93 0,-6-3-126 16,4 4-206-16,-13-10-285 0,-1 6-100 0,-3-5 26 16,-8-2 97-16,-6-2 193 0</inkml:trace>
  <inkml:trace contextRef="#ctx0" brushRef="#br0" timeOffset="4663.12">26424 13034 311 0,'6'0'438'16,"-4"0"32"-16,2 0 19 0,-4 5-218 16,-4 4-107-16,4 3-27 0,-6 11 6 15,-4 8 20-15,4 11 11 0,-5 7-15 0,1 14-28 16,-3-1-34-16,3 6-34 0,-2 4-32 15,-3-4-15-15,3 3-11 0,2-3-5 0,-5-5-31 16,7 0-43-16,-7-4-51 0,3-15-50 0,-3-2-47 16,5-7-44-16,2-7-54 0,-9-6-51 15,7-4-71-15,-5-4-1 0,5-14 44 16,4-6 89-16</inkml:trace>
  <inkml:trace contextRef="#ctx0" brushRef="#br0" timeOffset="5086.39">26354 12886 310 0,'0'-14'427'0,"0"-4"42"16,0 4 39-16,2 6-201 0,2-1-95 16,-2 4-34-16,2 1-23 0,0 4-23 0,-2 4-11 15,7 1 12-15,-3 12 40 0,4 6 79 16,-8 3 43-16,9 11 1 0,-5 3-30 0,2 10-58 15,0-1-90-15,1 11-62 0,-3-8-27 16,4 7-16-16,-8-5-6 0,4-5-5 16,5-4 1-16,-3 1 0 0,-2-10 0 0,4-4-1 15,-3-6 0-15,-1 2 0 0,0-5-2 0,4-6 0 16,-3-3-21-16,1-5-58 0,-2-6-76 16,0 2-82-16,-2-10-122 0,5 2-138 15,-1-6-196-15,-2-14-47 0,0 1 28 16,1-15 96-16,1-8 148 0</inkml:trace>
  <inkml:trace contextRef="#ctx0" brushRef="#br0" timeOffset="5306.23">26899 12566 306 0,'11'18'474'0,"-7"-1"39"0,-4 6 36 15,0 8-184-15,-4 6-149 0,0 12-43 0,2 5-6 16,-7 0-12-16,1 5-17 0,-6 4-24 0,1 0-34 15,-1 5-32-15,-3-2-21 0,-1 11-16 16,1-6-5-16,-8 3-10 0,9-8-30 16,-5-1-37-16,4-8-37 0,1-12-47 0,-1-4-48 15,7-5-14-15,2-4-9 0,0-10-30 16,1-4-81-16,1-4-76 0,2-11-16 0,4-3 19 16,4-3 56-16</inkml:trace>
  <inkml:trace contextRef="#ctx0" brushRef="#br0" timeOffset="5668.02">26895 13398 248 0,'11'-8'342'0,"3"-6"29"15,-1 0-30-15,-3 5-129 0,4 0-73 16,-5-5-32-16,5 6-14 0,-2-10-9 0,3 10-10 16,-3-6-12-16,5 0-11 0,-1-4-14 15,1 4-14-15,-1-3-6 0,1-6-5 0,4 4-3 16,-5 1-1-16,-1 1 0 0,-3 0 3 15,5-6 9-15,-3 4 16 0,-8 1 28 16,1 1 38-16,-3 3 36 0,-4 5 31 0,-9 4 13 16,-3 1 8-16,-5 8 18 0,-3 5 43 0,-7 5 15 15,-6 8-1-15,4 1-18 0,-4 8-46 16,-2 1-73-16,6 4-51 0,-2 5-27 0,6-5-17 16,0 4-10-16,6-8-9 0,5-1-6 15,4 0-5-15,8-8 0 0,-3 0-2 16,10-6-1-16,-3-3-1 0,8-5 0 0,7 0-3 15,-1-4-10-15,9-5-28 0,0 0-65 16,2-9-90-16,6-1-105 0,-2-8-136 0,0 4-161 16,2-3-157-16,-4-6-10 0,4 0 63 15,-2-8 128-15,-2 5 180 0</inkml:trace>
  <inkml:trace contextRef="#ctx0" brushRef="#br0" timeOffset="6044.17">27433 13168 168 0,'16'-9'346'16,"1"1"41"-16,-1-1 22 0,5 0-154 0,-4 4-94 16,-1-4-45-16,5 1-32 0,-3-1-19 15,1 4-14-15,0-4-4 0,-3 4-1 0,1-4 3 16,3 0 11-16,1 1 5 0,-9-1 0 15,5-5-3-15,-1 5-8 0,-1 0-12 0,-3-1-14 16,3-2-11-16,-7 3-8 0,2-5-2 16,-3 5-3-16,-3-5 0 0,-4 0 0 15,0 1-2-15,0 0 2 0,-6-1 7 0,-1 6 13 16,-7-6 16-16,-3 0 28 0,-3 10 39 0,-3 4 37 16,0 4 47-16,0 4 66 0,-8 12 35 15,3 2-11-15,1 10-28 0,-6-6-49 0,2 11-80 16,2 3-59-16,2 0-31 0,-4 2-17 15,10 1-10-15,2-1-6 0,5-2-1 16,12-5-5-16,-2-4-28 0,8-8-62 0,6 0-72 16,-1-9-76-16,11-6-87 0,3-11-79 0,8-7-55 15,6-8-66-15,-2-5-82 0,9-8 5 16,-1 0 73-16,11-9 100 0</inkml:trace>
  <inkml:trace contextRef="#ctx0" brushRef="#br0" timeOffset="6394.9">28092 12872 227 0,'58'-58'357'16,"-4"-1"49"-16,-9 10 19 0,-1 4-87 15,-11 13-43-15,-2 10-1 0,-13 13 11 0,1 0 3 16,-13 9 25-16,-4 4 19 0,-8 1-14 0,-4 7-29 16,-7 7-42-16,-6 4-71 0,1 3-71 15,-11-3-34-15,-3 8-16 0,3-8-8 16,0 3-5-16,4-3-5 0,-4-4-9 0,6 4-9 16,3-6-11-16,5-3-10 0,-2-2-6 15,5 2-4-15,1 0-6 0,-1-5 1 16,8 5 0-16,-7-6-3 0,5 1 2 0,-1-4 1 15,5 4-1-15,4 0-1 0,-6 5 1 0,6-5 0 16,-2-1 0-16,2 1 0 0,-7 5 3 16,9-5-3-16,-2 5 0 0,-6-6 0 0,2 6-3 15,4-5-2-15,-2 5 1 0,-1-5-2 16,5-1-1-16,-2-2 1 0,2-3-2 16,0 2 0-16,0-1-6 0,2 1-8 0,3-5-7 15,-1 0-11-15,4 0-9 0,2 0-8 16,1 0-10-16,5-5-17 0,1-4-28 0,3 6-51 15,3-11-59-15,2 5-63 0,0-5-78 0,6-3-82 16,2-3-68-16,4-2-88 0,2-4-57 16,11-6 40-16,4 1 95 0,4-6 115 15</inkml:trace>
  <inkml:trace contextRef="#ctx0" brushRef="#br0" timeOffset="6754.16">28836 12539 304 0,'13'-18'404'0,"-3"4"65"0,-2 5 27 0,-12 1-152 16,0 8-61-16,-6 8-9 0,-7 1 5 15,-1 5 34-15,-13 4 35 0,-2 4-5 0,-5 6-37 16,-1-7-59-16,0 7-89 0,-5 3-80 16,1-4-36-16,2 0-18 0,1 0-11 0,7-5-6 15,2-3 0-15,4-1-5 0,9-4 0 16,3-5-1-16,7-1-1 0,0-2-1 0,8-6 0 16,8 0-2-16,0-6 1 0,7 1 4 15,3-4-2-15,13 1 0 0,-2-10 2 0,6 4-1 16,1-3-1-16,5 3 0 0,-2-4-1 15,0 4-1-15,-1 0-2 0,-1 1 0 0,-8 0 3 16,2 8-2-16,-8 5 2 16,-7 0 2-16,-1 0-1 0,-9 9 9 0,-2 5 9 0,-8 0 8 15,-2 3 9-15,-9 1 9 0,3 4-1 16,-5 6 0-16,1-5-3 0,-5 3-4 16,0 2-7-16,5-2-5 0,3-3-10 0,-1 3-5 15,6-3-4-15,-1-4-4 0,-1 3-8 0,4-4-19 16,4-9-31-16,-2-1-59 0,-1-2-89 15,5-6-110-15,9-6-153 0,-7-2-201 16,8-6-134-16,5-4 1 0,1-8 75 0,3-11 157 16</inkml:trace>
  <inkml:trace contextRef="#ctx0" brushRef="#br0" timeOffset="7546.24">29436 12296 362 0,'25'-5'572'0,"-7"5"92"15,-1 0 92-15,-1 5-105 0,1 9-162 16,-7-2-92-16,5 7-78 0,-13 4-84 0,2-2-107 16,-8 2-66-16,2-1-30 0,-9 6-17 15,1-1-6-15,-2-5-7 0,-3 10-3 0,3-10-2 16,-3 6-2-16,5-2 0 0,2-3-12 16,-3-6-10-16,1 3-9 0,6-3-3 0,2-3-1 15,2-5 10-15,2-1 13 0,4-4 7 16,4-4 7-16,7-4 2 0,-1-4 1 0,11 2 0 15,-2-7 1-15,4 0 0 0,4-6-1 16,0 2 1-16,2-6-1 0,-2-3 1 0,-4 3 2 16,4 1 0-16,-6-1 0 0,4 0-1 15,-4 6 0-15,-10 3-1 0,1-4-1 0,-7 10-1 16,3 2 0-16,-12 1 1 0,4 5-1 16,-1 0 1-16,-5 5 1 0,-5 4 0 15,3 0 1-15,-4 0-1 0,-2 5 0 0,2-1-2 16,4 1 0-16,-3-1 0 0,1 1 0 15,2 0-1-15,2-1 1 0,0-4-1 0,0 0-1 16,2 0 1-16,-2-4 1 0,9-5 1 16,-7 3-2-16,4-3 4 0,4-3-2 0,1-2 1 15,-1-4-2-15,2 0 1 0,5 0 0 0,-1-4 0 16,3-1 0-16,-3 0 0 0,1-4 1 16,-5 4 0-16,5-3 1 0,-1-1-2 15,1-1 2-15,0 2-4 0,-1-1 0 0,3-1-3 16,-1 2 4-16,-1-1-2 0,3 4-1 15,-3 0 3-15,-5 6-1 0,3 4-1 16,-5 4 2-16,-8 4 1 0,7 4 1 0,-9 6 18 16,0 9 7-16,-9 8 12 0,3 1 5 0,-4 4 5 15,-3 8-15-15,-1 7-9 0,-3-3-11 16,1 12-8-16,-1-6-2 0,-1 0-1 0,-3 0-1 16,0-5 2-16,9-4 1 0,-3-10 0 15,5-12-1-15,10-4 3 0,0-10-1 16,8-9-2-16,5-6-3 0,7-6 0 0,7-11-2 15,8-13-4-15,7-4-1 0,3-14-3 16,9 0-3-16,4-15-7 0,2 1-7 0,2-7-8 16,4-6-7-16,2-8 0 0,-6-2 5 0,9-3 8 15,-7-6 9-15,-2 1 15 0,0 5 29 16,-2-1 22-16,-11 14 30 0,-5 9 39 16,-15 23 43-16,-13 13 15 0,-10 18 2 0,-8 13 15 15,-12 19 20-15,-11 17 3 0,-10 15 1 0,-11 16-7 16,-3 6-35-16,-11 18-55 0,-8 3-51 0,-5 15-37 15,-7 5-22-15,-7 7-25 0,0 1-44 16,0 9-62-16,9-4-65 0,1 4-66 16,9-4-53-16,6-6-82 0,4-13-114 0,6 0-182 15,5-12-137-15,-3-6-67 0,3-8 29 16,-7-11 134-16,4 2 230 0</inkml:trace>
  <inkml:trace contextRef="#ctx0" brushRef="#br0" timeOffset="7870.77">25975 15347 504 0,'-76'40'715'0,"10"-18"154"16,16-8 89-16,11-8-218 0,14-6-254 0,9-6-158 15,16-8-141-15,10-8-83 0,11-10-37 16,14-8-17-16,16-9-5 0,11-10 2 0,15-9 13 16,20-3 14-16,4-6 10 0,19-9 5 15,2 1 6-15,25-15-3 0,4 3-2 16,12-8-4-16,7 2-7 0,5-5-12 0,9 0-19 16,2 0-16-16,5 0-13 0,3-4-11 15,-2 7-4-15,-2 3-4 0,-2 2-25 0,-6 6-56 16,-14 0-63-16,-15 8-87 0,-13 10-156 0,-16-1-234 15,-29 5-223-15,-18 1-123 0,-19 3 3 16,-21 0 118-16,-18 5 243 0</inkml:trace>
  <inkml:trace contextRef="#ctx0" brushRef="#br0" timeOffset="8153.04">25907 12940 94 0,'-58'26'717'0,"15"-7"190"0,16-15 109 0,17-13 55 16,14 0-353-16,27-10-279 0,18-2-142 16,38-10-46-16,27-11 17 0,24-12 16 0,24-9-4 15,24-3-12-15,16-11-43 0,30-9-68 0,4 1-45 16,20-6-42-16,0 1-30 0,19-5-20 15,-8 6-4-15,-1 4-18 0,-15 3-17 0,-5 2-88 16,-13 3-117-16,-10 6-126 0,-16-3-152 0,-6 3-301 16,-22-1-241-16,-15-5-79 0,-15 1 33 15,-9-4 119-15,-14 3 304 0</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6:04:32.751"/>
    </inkml:context>
    <inkml:brush xml:id="br0">
      <inkml:brushProperty name="width" value="0.05292" units="cm"/>
      <inkml:brushProperty name="height" value="0.05292" units="cm"/>
      <inkml:brushProperty name="color" value="#FF0000"/>
    </inkml:brush>
  </inkml:definitions>
  <inkml:trace contextRef="#ctx0" brushRef="#br0">5579 13439 105 0,'10'-18'321'0,"-3"1"23"16,3-3 15-16,-4-2-131 0,5 4-115 15,-1 4-49-15,2-3-16 0,3 3-8 0,-3 0-9 16,3 5-5-16,-3 1-7 0,3-1-9 15,-3 0 0-15,2 9-2 0,-1-5-3 0,3 5-1 16,1 0 1-16,8 0-5 0,-7 5 0 16,5-1-1-16,8 6 1 0,-2-1 0 0,2 0 1 15,2 5-1-15,4-6 2 0,0 4-2 16,3-1-2-16,3 1 2 0,5 2-1 0,-3 0-1 16,5-5 4-16,-1 5 1 0,5 0 10 15,4-2 6-15,-2 2 3 0,4 0 1 16,4-2 1-16,2 2-7 0,0 0-3 0,4 0 11 15,7-2 4-15,4 2 4 0,-1-5 5 0,7 5 3 16,-2-9-8-16,6 4 7 0,2-1 9 16,8 1-1-16,-6-4-3 0,13 4-2 0,-3 0-14 15,2-1-14-15,11-2-5 0,-2 2-3 16,4-2-3-16,6-3 0 0,2 2-2 16,5 4 0-16,1-5-1 0,4 1-1 15,3-5 0-15,2 5-3 0,3-1 2 0,11-4 2 16,-4 5-2-16,4-5-3 0,3 0 9 0,7 3-5 15,-4-3 0-15,7 5 4 0,-3-5 23 16,9 0 4-16,-9 4 2 0,11 1 5 0,-2-5 0 16,4 0-20-16,0 5-3 0,6-1 14 15,-2-4 5-15,6 5 0 0,0-5 5 0,6 4-2 16,1 1-18-16,7 0-7 0,-1-1-1 16,10 1-8-16,-2-2-2 0,8 3 4 15,-2-3-7-15,6 2 2 0,-2-5 4 0,5 0-8 16,-3 0 4-16,6 0 4 0,-3 0-9 15,3-5 3-15,1 5 5 0,7-3-1 0,-5-3 1 16,12 3 2-16,-4-2-2 0,8 1 2 0,-9-6-1 16,11 6 1-16,-14-5 0 0,10-1 24 15,-2 1 25-15,-4 1 35 0,-7-6 49 0,-3 5 51 16,-13 0 32-16,4-5 35 0,-14 5-10 16,-5-4-35-16,-7 0-45 0,-3-1-55 15,-12-3-60-15,-2 3-26 0,-13-3-15 0,-2-3-8 16,-10 3-3-16,-6-6-1 0,-17 6 1 15,-2-2-1-15,-18 1-1 0,-11 1 3 0,-8-6 0 16,-12 6-2-16,-9-6 1 0,-10 0 4 16,-13-5 2-16,-7 6 0 0,-13-1 2 0,-7-3 0 15,-7 3-1-15,-9 0 5 0,-8-3 9 16,-9-2 2-16,-7 2 0 0,-7-5-1 16,-11 3-11-16,-7-7-8 0,-5 2-6 0,-10-2-3 15,-10 4 1-15,-4-1 0 0,-5-4 4 16,-12 4 3-16,2-4 0 0,-12-5 0 0,-2 1 2 15,-11 0-1-15,-6 0 2 0,0-5 0 0,-6 8 2 16,-4-8-1-16,-2 5-2 0,-7-6 0 16,3 6-2-16,-11-5-3 0,4 10-1 0,-10-7 1 15,2 7 1-15,-4-1-1 0,-6-4 3 16,-2 3 2-16,-5 6 0 0,-1-4-1 16,-5-2 1-16,-6 6 3 0,1-1-2 0,-3 4 0 15,-6 2 3-15,-5-2-2 0,3 2-4 16,-4 3-1-16,-3 1 0 0,1-4-5 0,2 3 2 15,-5 4 2-15,5-4-2 0,-2 6-2 16,1-1 7-16,-3-5-4 0,2 10 1 0,-9-1 2 16,2 1-1-16,-10-1-1 0,-2 0 1 15,-4 6 0-15,2 3-3 0,-6-4 0 16,4 5 0-16,-13 4-2 0,9 0 1 16,-6 0 1-16,3 0-3 0,-11 4 3 0,7 1 0 15,-8 4-1-15,13-4 2 0,-8-2-1 16,5 3 6-16,5 2-1 0,6-2-2 0,0-3 4 15,8 2-1-15,-2-1-4 0,9 1 3 16,-1-5-1-16,5 4-2 0,-5 1 0 0,2 9 3 16,5-2-4-16,0 7 3 0,-1-1 1 15,3 10-1-15,4-2-1 0,4 2 4 16,2 3-2-16,8 4-1 0,-4 1 1 0,7 5-1 16,-1-1-3-16,11 2-2 0,-1 1 0 15,7 3 3-15,9 4-3 0,13-6 0 16,5 1 4-16,14 0-2 0,13 1 2 0,10-1 2 15,6-1 0-15,13 1 0 0,5 6-2 16,7-8-4-16,7 8 0 0,11-6-4 0,7 4 1 16,10 5-1-16,8-5-1 0,9 5 1 15,6 0 3-15,14 0-1 0,13 0 3 0,8-5 1 16,8 5 1-16,15 0-1 0,12 0 0 16,11 0 0-16,20-3 1 0,12-2 1 15,15 0 0-15,17-8 2 0,12-1 0 16,14 1 1-16,13-5-3 0,2-1 1 0,19-3-6 15,-1-5-12-15,13-9-15 0,0 5-13 0,14-10-30 16,3-4-26-16,8 0-29 0,-3-4-31 0,13-5-37 16,-6 0-76-16,8 4-136 0,-6-4-109 15,2-4-30-15,-8-1-22 0,-3-9 6 16,-1 2 123-16,0-11 128 0,-7 0 66 0</inkml:trace>
  <inkml:trace contextRef="#ctx0" brushRef="#br0" timeOffset="2425.21">25153 12368 245 0,'0'0'413'0,"0"-4"42"15,-2-1 31-15,2 5-186 0,0 5-124 0,0 4-43 16,0 0-6-16,2 8 8 0,2 11 21 15,-2 3 21-15,6 9 1 0,0 9-10 0,1 11-19 16,-1 2-29-16,2 15-32 0,1 9-28 16,-5 3-23-16,2 10-19 0,-6 0-6 0,4 1-5 15,3 3-2-15,-7-4-3 0,2-10 0 16,-4-3-2-16,0-5-2 0,-4-9-13 0,2 0-33 16,-7-4-42-16,3-6-52 0,-4-8-61 15,2-8-60-15,-7-6-78 0,3-12-113 0,-3-2-81 16,5-12 0-16,2-14 48 0,-7-9 96 15</inkml:trace>
  <inkml:trace contextRef="#ctx0" brushRef="#br0" timeOffset="2806.5">25140 12709 320 0,'11'-48'471'0,"-9"-3"47"0,8 2 40 16,-4 0-181-16,9 4-124 0,-3-6-30 15,3 8 6-15,1-2 23 0,1-1 26 16,-5-3 10-16,3 4-23 0,1-6-42 0,1 3-57 16,1-1-69-16,3 3-47 0,2 1-25 15,1 5-9-15,3-5-7 0,-2 8-5 0,10 2-5 16,-6 4-1-16,4 8-2 0,0 6 0 0,0 6 0 16,-2 11 3-16,-2 5 1 0,-4 9 0 15,-2 9 3-15,-2 3 2 0,-5 6 2 16,-3 4 1-16,-7 9 1 0,2-1-2 0,-12 10-1 15,-6 0-2-15,-7 6-2 0,-4-6 3 16,-1 3-1-16,-7-3 2 0,-9 6 2 0,-1-6 2 16,-4-6 0-16,-5 7-1 0,-1-5-2 0,-1-1-4 15,-4-4-1-15,0 1 0 0,5-6-4 16,-1 0 2-16,3-9-2 0,3 1-11 16,11-10-26-16,4-8-47 0,4-2-63 0,9-6-68 15,4-12-80-15,5-2-99 0,7-4-127 16,7-11-154-16,3-5-25 0,8-3 42 15,3-10 103-15,2 5 172 0</inkml:trace>
  <inkml:trace contextRef="#ctx0" brushRef="#br0" timeOffset="3711.93">24065 12655 260 0,'-6'-17'444'0,"-4"-6"58"0,8 6 70 16,-2-2-123-16,2 6-71 0,-3 8 17 15,1 0 24-15,4 2-33 0,0 6-61 16,0 2-82-16,0 4-98 0,9 14-79 0,-7 8-36 16,8 9-14-16,0 11-7 0,1 12-2 0,1-1-1 15,3 10 0-15,-7 1 3 0,2 2-2 16,0 7-1-16,-3 7-4 0,1 7 0 16,-6-2-2-16,-2 0 0 0,0-8 4 0,-2-10-2 15,-2-7 0-15,-2-15 0 0,-3-14-10 0,3 0-23 16,0-14-42-16,0-3-55 0,0-4-63 15,-3-7-74-15,1-1-103 0,-2-8-144 16,-5-12-173-16,3 1-36 0,-5-15 34 0,1-9 102 16,-5-8 181-16</inkml:trace>
  <inkml:trace contextRef="#ctx0" brushRef="#br0" timeOffset="4130.07">23644 13057 12 0,'2'0'370'0,"-4"0"55"0,2 0 51 0,-4-6-12 16,4 6-163-16,0-3-57 0,0-2-1 0,4 5 13 16,-2-4 47-16,2-6 50 0,-2 1 3 15,8 0-27-15,1-8-46 0,-1-2-73 16,2-4-87-16,7-3-41 0,0-6-19 0,3 1-9 16,3-9-7-16,4-2-7 0,2-2-7 15,2-1-9-15,4 0-7 0,3-4-5 0,-1 7-1 16,4-2-6-16,9 3-2 0,-7-3-4 15,5-7-4-15,8 6-5 0,2-4-1 0,0 0-13 16,2-5-15-16,-2 0-28 0,0 4-42 16,-2 1-56-16,-5 3-48 0,-7 6-38 0,-3 9-34 15,-5 0-42-15,-10 3-68 0,-3 10-116 16,-6 1-128-16,-5 8-24 0,-3 4 53 0,-9 0 107 16</inkml:trace>
  <inkml:trace contextRef="#ctx0" brushRef="#br0" timeOffset="5156.1">23449 12151 225 0,'-20'-40'349'0,"3"0"23"0,1 4 16 0,-3 9-205 16,3 5-87-16,-5 2-34 0,0 3-16 15,3 8-8-15,-7 1-2 0,-2 2-2 16,0 6 3-16,-2 6 5 0,-2 8 11 0,-2-2 9 15,4 10 8-15,-2 10 6 0,-2 8-4 16,4 14-6-16,-2 14-5 0,2 14-8 0,2 7-7 16,2 19-6-16,7 9-7 0,3 14-13 0,5 3-9 15,10 16-6-15,0 2-3 0,8 7-3 16,9 1-2-16,1-1 8 0,13-8-3 16,3-1 0-16,3-15-2 0,2-10 6 0,9-8-4 15,1-3 10-15,7-12 10 0,4-7 13 16,10-10 21-16,0-3 39 0,11-14 24 0,2-5 18 15,4-14 3-15,4-9-5 0,-3-12-12 16,16-11 19-16,-5-12 42 0,8-15 27 0,1-8 3 16,-3-13-15-16,5-9-44 0,4-14-67 15,3-14-37-15,3-18-19 0,0-8-8 0,4-17-3 16,-2-8-2-16,4-10-4 0,-2-11-2 16,0-10-6-16,-10 2 0 0,-2-9-5 0,-1 4 1 15,-7-4 0-15,-11 3 0 0,-4 3-2 16,-13-3 6-16,3 6 5 0,-17 3 6 15,-2 11 4-15,-11 3 7 0,-1 5 0 0,-11 4 3 16,-4 11 1-16,-10 2-3 0,-7 10-2 0,-5 5-7 16,-11 3-5-16,-7 6-3 0,-7 5-3 15,-5 6 2-15,-14 11-1 0,-4 6-3 16,-10 3-3-16,-7 3-5 0,-12 8-1 0,-5 1-4 16,-7 7 0-16,-9 4 1 0,-10 3 1 15,0 10 2-15,-9-1-2 0,-1 7 0 16,-9 7-1-16,-2 5 0 0,-6 5 1 0,-2 4 0 15,-4 4 3-15,0 10-1 0,-7 9 2 0,5-1-3 16,-2 9-3-16,1 9-2 0,-1 5-2 16,4 5-8-16,8 13-5 0,-2 4-11 0,8 5-15 15,4 9-15-15,7 1-22 0,8 3-30 16,6 0-41-16,14 1-48 0,11-5-59 0,21-1-91 16,3-3-118-16,20-13-120 0,7-10-102 15,13-9 0-15,12-14 85 0,3-9 142 16</inkml:trace>
  <inkml:trace contextRef="#ctx0" brushRef="#br0" timeOffset="5676.44">25583 9682 58 0,'-13'-9'329'0,"-1"-5"49"0,3 5 42 15,-1 4-69-15,2 5-119 0,-1 0-61 0,1 5-34 16,2-1-33-16,-7 10-27 0,5 3-5 16,-2 11 1-16,-3 3 5 0,3 10 0 0,-1 4-4 15,-1 9-2-15,1 9-5 0,-1 14-2 16,4 3 12-16,-3 19 21 0,3 4 19 16,-3 19 20-16,-3 9 22 0,-9 17 26 0,-2 14 42 15,-2 9 8-15,-8 14-10 0,0 12-12 0,-9 6-33 16,-3 9-49-16,-5-1-19 0,-10 14-8 15,2-8-4-15,-12 11 0 0,-7-3 2 16,2 14-3-16,-5 0 7 0,-3-5 0 0,4 0-5 16,-4-4-10-16,7-10-8 0,-3-13-15 15,13-13-16-15,8-20-8 0,8-20-14 0,11-15-12 16,12-13-8-16,8-18-8 0,10-17-12 0,5-15-38 16,12-13-54-16,3-9-63 0,7-9-80 15,3-10-157-15,1-7-247 0,-1-10-270 16,1-13-84-16,-5-16 12 0,-3-1 139 0,-4-19 271 15</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6:05:07.896"/>
    </inkml:context>
    <inkml:brush xml:id="br0">
      <inkml:brushProperty name="width" value="0.05292" units="cm"/>
      <inkml:brushProperty name="height" value="0.05292" units="cm"/>
      <inkml:brushProperty name="color" value="#FF0000"/>
    </inkml:brush>
  </inkml:definitions>
  <inkml:trace contextRef="#ctx0" brushRef="#br0">13376 12795 345 0,'-6'-9'448'0,"0"-5"43"0,-2-3 31 0,1 8-239 16,7-5-119-16,-4 9-58 0,4 1-39 15,4-4-28-15,11 2-19 0,-3 6-12 16,5-3-2-16,6 3-3 0,3 0-3 0,5 3 1 15,5-3 1-15,5 9 0 0,9-4 0 16,-1 4 1-16,15 0-2 0,0 5 1 0,9-5-1 16,-1 5 1-16,9-1 1 0,1 0 0 0,9 1-2 15,2-6-4-15,11 1 3 0,-1 5 0 16,7-5 3-16,1-1-1 0,5 3 2 16,4-2-3-16,4 5 4 0,2-6 12 0,8 1 5 15,-1 5 3-15,3-5 15 0,7 3 16 16,3-2 13-16,1-1 16 0,8 0 12 15,0 0-1-15,9-4-1 0,-1 4-9 0,8-6-5 16,1 2-5-16,10 0-8 0,-10-1-21 0,12 1-14 16,-5 4-14-16,5 0-12 0,-4-1-2 15,4-2 1-15,-8 2-3 0,2 1-3 0,-13-4 3 16,4-1-3-16,-7-4-2 0,-3 0 1 16,-6 0 2-16,4-4-1 0,-6-1 10 0,2-4 28 15,-4 1 64-15,8-1 50 0,-4 0 24 16,4-5 5-16,0 0-26 0,2 6-57 15,2-6-55-15,-4-4-24 0,-8 4-10 0,2-3-9 16,-14-6-2-16,-7 9-1 0,-14-9 1 0,-3 6-2 16,-13-11 4-16,-5 7 0 0,-17-7 2 15,-1 2-1-15,-13-2 14 0,-8 2 10 0,-9-2 8 16,-8-3 12-16,-12-1 7 0,-2-4-8 16,-8 4-9-16,-9-3-7 0,-8-1-5 15,-2-4-7-15,-4 3-1 0,-11-3-5 16,-8 0-4-16,-2-2-5 0,-2 2-5 0,-8-6-2 15,-2 6 0-15,-9 0 1 0,3 0 2 0,-13 0 2 16,-2-5 2-16,-4 5 1 0,-4-2-1 16,-9 2 1-16,-1-1-1 0,-7-4-2 0,-2 5 0 15,-10 0 3-15,-4 3-2 0,-3-3-1 16,-5 4-2-16,-11-5-2 0,-2 5 2 0,-17 1 1 16,3 4 1-16,-11-6 1 0,1 0 1 15,-14 6 2-15,3-1-2 0,-6 1 0 16,-2 0 1-16,-13 5 2 0,8-2-2 0,-10 1 2 15,1 0 3-15,-10 4-2 0,-1 0-3 0,-6 1 3 16,4 4-4-16,-13 1-4 0,9 3 5 16,-11 5-2-16,9 0-3 0,-13 9 2 0,4 0 2 15,-6 9-3-15,2 0 4 0,-2 8 2 16,2 6-3-16,-1 5 4 0,-1 3-2 16,-4 14-4-16,8-1-1 0,-2 10-1 0,10 11-4 15,5-3 0-15,20 10 3 0,15 5 0 16,23-1 4-16,20 5-1 0,25 4-2 15,22 6-4-15,26-6 0 0,24 9-3 0,21 1 1 16,21 4 1-16,18 0-10 0,17-1-27 0,12 2-46 16,17-10-56-16,18-4-55 0,15-6-47 15,8-17-61-15,21-4-85 0,6-14-76 0,21-10-35 16,3-3 8-16,16-10 59 0,3-2 73 16,15-12 38-16,2 1 48 0,10-9 32 0,0 9 20 15</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6:05:44.182"/>
    </inkml:context>
    <inkml:brush xml:id="br0">
      <inkml:brushProperty name="width" value="0.05292" units="cm"/>
      <inkml:brushProperty name="height" value="0.05292" units="cm"/>
      <inkml:brushProperty name="color" value="#FF0000"/>
    </inkml:brush>
  </inkml:definitions>
  <inkml:trace contextRef="#ctx0" brushRef="#br0">3402 13151 212 0,'-6'-9'353'0,"2"-5"31"16,4 0 14-16,0 5-201 0,4 6-97 0,2-2-50 15,5-1-30-15,3 3-11 0,3-2-6 16,1 1 2-16,9 4-3 0,0 0-2 0,0 0-5 16,6 0-2-16,4 4-3 0,-4 1 7 15,7-2 3-15,3 3 0 0,0 2 6 16,5 1 4-16,2 5-6 0,-1-5 1 0,9 5-2 16,-2-6 0-16,4 1-6 0,6 5 2 0,4-5 2 15,1 0-1-15,9 1 3 0,-1-6 0 16,6 4 5-16,-3-2 2 0,11 2 2 15,-6-3 3-15,14-1 13 0,-6 1 11 0,9 4 10 16,-1-4 9-16,0 4 5 0,7-9-3 16,4 3-8-16,-1 3-6 0,7-3-8 0,0 2-11 15,4-5-5-15,2 0-8 0,5 0-3 16,5 0-2-16,5 0-1 0,-1-5 1 0,9 5-2 16,-2-3-3-16,10 3-2 0,-4-6 2 15,10 3-2-15,0-2-1 0,7 5-1 0,1-9 4 16,5 4-3-16,4 1-1 0,0-5-3 15,0-1 5-15,10 7-3 0,-2-6-1 0,0 4 4 16,2-4 3-16,7 4-5 0,-3 1 2 16,9-1 2-16,-3 1-4 0,7 4 3 15,-1-5 1-15,7 0-4 0,-2 1 0 0,6 4 3 16,0 0-4-16,7-5-1 0,-5 5 5 0,10 0-6 16,3 0 3-16,3 0 2 0,-1-3-6 15,6 3 4-15,4 0 0 0,6 3 2 16,0-3 0-16,2 5-2 0,2-5 1 0,5 9 2 15,-5-9 15-15,8 9 16 0,-1-4 14 16,-1-1 26-16,1 6 26 0,8-6 10 16,-9 4 1-16,13 1 6 0,-6 1-22 0,7-1-26 15,-7 0-23-15,8 5-20 0,0-5-10 0,4 5-6 16,4-2 3-16,0 2-5 0,1 0 0 16,7 3-5-16,-8-3-6 0,7 3-1 0,-3-3 0 15,7 4-1-15,-5 1-2 0,0-2 11 16,-5 1-5-16,3-4 5 0,-14 9-2 0,0-6 17 15,-13 6 13-15,5-6 25 0,-24 6 45 16,8-1 48-16,-20 6 26 0,0-5 14 0,-7 3-13 16,-14-3-40-16,-7 0-46 0,-9-1-40 15,-12 1-29-15,-13 3-10 0,-14-3-5 0,-6-1-5 16,-17 1-3-16,-10 0 0 0,-12 3-1 16,-11-7-1-16,-19-1-40 0,-3-1-52 15,-13 0-63-15,-10-3-68 0,-19-5-105 0,-4 2-130 16,-13-8-134-16,-12-3-83 0,-8-3 3 15,-12-8 78-15,-13-1 153 0</inkml:trace>
  <inkml:trace contextRef="#ctx0" brushRef="#br0" timeOffset="1037.72">3636 14492 275 0,'23'0'392'0,"-7"-9"23"16,11 4 8-16,0-4-225 0,10 4-108 15,3 2-50-15,11 3-18 0,1-6-10 0,8 3-7 16,4 3-3-16,8-5 1 0,7 5-2 16,8-6 1-16,2 3 1 0,4 3 1 0,8 0 0 15,4 0-3-15,3 0 1 0,8 0 1 16,3 0 1-16,10 3 0 0,-1 3-3 0,6-1 3 16,3-2-2-16,9-3-1 0,1 6 1 15,4-6-2-15,2 0 2 0,6 0-1 16,4 0-2-16,5-6-1 0,-3 6 4 0,13-3-1 15,-2 3 0-15,4 0 5 0,4 0 13 16,12-5-2-16,0 5 5 0,11 0 0 0,0 0-3 16,10-6 2-16,4 3 10 0,8-2 4 0,-3 1 9 15,7-1 2-15,1 1-10 0,-1-1-6 16,1 5 6-16,2 0 4 0,-3 0 10 16,1 0 10-16,-3 5 5 0,-5 4-12 0,-3-5-13 15,4 10-11-15,-14 0-9 0,4 0-12 16,-10 3-1-16,-4 6 1 0,-13-6-5 0,0 6 1 15,-12-1 3-15,-7 1-4 0,-7-5 1 16,-7-4 21-16,-11-1 19 0,-5-4 27 0,-15 0 29 16,-6 0 25-16,-13-1-3 0,-7-8 0 15,-7 6-22-15,-13 2-22 0,-3-8-24 0,-11 0-17 16,-12 6-17-16,-5-6-9 0,-5 0-5 16,-7 0-2-16,-6 0-2 0,-6 0-1 15,0 0 2-15,-7 0-2 0,-1-6-1 0,-7 6 0 16,4 0 0-16,-3 6-1 0,-5-6-4 15,0 3-33-15,0-3-44 0,-1 0-59 0,1 5-73 16,-2-5-104-16,2 0-130 0,0-5-120 0,-2 2-14 16,-1-11 39-16,1-9 92 0</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6:06:21.010"/>
    </inkml:context>
    <inkml:brush xml:id="br0">
      <inkml:brushProperty name="width" value="0.05292" units="cm"/>
      <inkml:brushProperty name="height" value="0.05292" units="cm"/>
      <inkml:brushProperty name="color" value="#FF0000"/>
    </inkml:brush>
  </inkml:definitions>
  <inkml:trace contextRef="#ctx0" brushRef="#br0">28063 7013 66 0,'-20'-9'191'0,"1"-1"-1"15,0 6-43-15,-3-4-62 0,3 3-49 0,-6-4-16 16,7 9-15-16,-7-5-3 0,6 1 1 15,-1 4-4-15,-1 0 1 0,4 0 5 16,1-5 16-16,3 5 20 0,-1-4 22 16,4-1 16-16,1 2 7 0,1-8-4 0,6 2-10 15,2-4-10-15,2 0-10 0,2-6-4 16,0 2 0-16,-2-1 1 0,9-4 4 0,-5-1 2 16,8 0 10-16,-5 1 4 0,1-5 6 15,4 5 6-15,-1-1 5 0,1 0-1 0,-3 1-5 16,1 4-6-16,0 4-11 0,3-3-20 15,1 8-15-15,7-5-13 0,2 0-8 0,8 5-5 16,6-4-2-16,9-1 2 0,4 1 0 16,8-1 0-16,8 0 1 0,4-3-3 0,5 3-1 15,3-3-2-15,7 3 2 0,2-4-1 16,6 4 4-16,-2 0-1 0,-4 2 2 0,4-2-3 16,-2-5-2-16,-2 7 3 0,-2-2 0 15,-1 0 0-15,-5-4 2 0,0 4 9 0,-9 1 10 16,4 0 13-16,-5-1 18 0,3 6 26 15,-8-1 20-15,-4 9 17 0,0 0 12 0,-10 9-1 16,2-1-18-16,-5 10-25 0,-5 4-26 16,3 10-24-16,-3 8-20 0,-1 11-5 0,1 3-5 15,-5 17 2-15,-2 6 23 0,0 14 46 16,-4 6 50-16,-4 20 41 0,-2 10 28 0,-4 8-9 16,-7 9-35-16,3 13-49 0,-11 9-40 15,1 10-30-15,-7 4-17 0,-2 5-7 0,-2 3-2 16,-7 2 2-16,3-1 9 0,-4 4 13 15,-3-4 12-15,-1 1 10 0,1-2 16 0,-1 6 10 16,2-9 3-16,-1-1-5 0,3-4 1 16,0 0-9-16,-1-1-16 0,1 1-10 0,4 1-6 15,-5 3-11-15,5 6-11 0,0-5-6 16,0-6-3-16,2-4-5 0,-3-4 0 0,3-9 1 16,0-4-2-16,-4-1-1 0,-7-3 0 15,5-6 2-15,-2-5-3 0,-3-3 0 0,-1-9 2 16,3-6 2-16,-3-12 2 0,-1-1 0 15,1-7 0-15,-1-2-1 0,1-4-1 0,-1-5-1 16,-2-3-2-16,3-11 3 0,3 0 3 16,-3-6-3-16,1-8-2 0,-1 2-2 15,-3-9 0-15,3 4-3 0,-9-9 4 0,2 4 1 16,-4-8 3-16,0 4 0 0,-6 0 5 16,-4-5-1-16,-6 5 0 0,-3 0-3 0,-7 4 1 15,-12 1 0-15,-3 9 0 0,-10-1-2 0,-5 6 2 16,-14 7-18-16,-6 11-9 0,-9 12-5 15,-8 0 3-15,-8 1 2 0,-2-10 22 0,-9 1 11 16,-6-10 9-16,-8-3 3 0,-6-7-6 16,-12 7-3-16,-1-2-12 0,-8 2-29 0,-8 4-64 15,6-6-141-15,-2-3-219 0,7-9-250 0,13-20-191 16,15-25-34-16,15-46 98 0,20-34 201 16,21-43 248-16</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6:06:42.448"/>
    </inkml:context>
    <inkml:brush xml:id="br0">
      <inkml:brushProperty name="width" value="0.05292" units="cm"/>
      <inkml:brushProperty name="height" value="0.05292" units="cm"/>
      <inkml:brushProperty name="color" value="#FF0000"/>
    </inkml:brush>
  </inkml:definitions>
  <inkml:trace contextRef="#ctx0" brushRef="#br0">11413 11220 133 0,'-17'-3'331'0,"5"-3"38"16,1 6 33-16,5-5-141 0,2 2-82 16,0-3-36-16,2 3-17 0,2 3-17 0,2-5-15 15,-2 1-22-15,4-1-24 0,0 5-20 16,-2-5-16-16,4 1-4 0,5-1-4 16,-1 5 0-16,0-4 0 0,3 4-2 0,3 0 0 15,3 0 0-15,0 0 0 0,1 9 0 16,1-9-2-16,4 9 3 0,2 0-2 0,-1-4 3 15,7 4 8-15,3-6 10 0,-1 8 10 16,2-8 12-16,6 2 18 0,1 4 12 0,3-6 10 16,3 3 12-16,4-1 8 0,2 4 4 15,-1-6 3-15,9 8 9 0,0-8 9 0,3 2 11 16,-1-1 15-16,8 1 24 0,-1-5 7 16,3 4-13-16,1 1-25 0,3-5-33 15,1 0-36-15,1 0-23 0,1 0-16 0,2 5-6 16,2-5 0-16,-3 0-13 0,3 0-7 0,8 3-3 15,-6-3-5-15,2 6-1 0,-2-3-1 16,4 2 1-16,4-5 2 0,2 6 0 0,-1-3-4 16,3 2 2-16,-6-5-4 0,6 4 1 15,-1 1 2-15,7-1-2 0,-4 1 1 0,3 0 0 16,-5-1-1-16,4 1 0 0,3-5 3 16,2 3-1-16,-1 2-1 0,1-1 1 15,-3 1-3-15,3 0 3 0,3-5 0 0,5 4 1 16,-6 1-1-16,8-5 0 0,-2 0 13 0,6 0 8 15,-2 0 4-15,4 0 1 0,-2 0 0 16,6-5-14-16,-4 5-7 0,4-4-3 0,0 4-1 16,1-5 1-16,-5 5 2 0,10 0 0 15,-1 0 3-15,1-5-2 0,-2 5 0 16,3-4 0-16,1 4-4 0,3 0-1 0,1 0 0 16,3 0 0-16,-2 0-1 0,8-5 1 15,-2 5 0-15,1 0 5 0,-1 0 8 0,8 0-1 16,-4 0 4-16,9 0 3 0,-5 0 0 15,6 0 4-15,0 0 6 0,1 5 5 0,-1-5 5 16,2 4-6-16,-1-4-5 0,-1 5-2 16,0 0 4-16,0-5 0 0,1 4 2 0,-1 1-1 15,-2-1 3-15,3 1-5 0,-5 0-5 16,2-1-3-16,-8 1 2 0,2-2 0 16,-8 3 0-16,0-3 0 0,-11 2 10 0,2 1 1 15,-16-3 7-15,2 2 3 0,-14-5-1 0,0 4 0 16,-7 1-3-16,-6-5-5 0,-6 0-5 15,-4 3-5-15,-15-3-4 0,-2 0-5 16,-5 0-4-16,-3 0-6 0,-5 0 2 16,-5 0-6-16,-4 0-2 0,-1 0-3 0,-12 0 4 15,-2 0-5-15,-6 0 1 0,-2-3-6 0,-8 3 1 16,-5 0-4-16,3-5 0 0,-7 5-5 16,0-4-35-16,-8 4-53 0,2 0-61 0,-4-5-76 15,-2 2-141-15,-6-3-210 0,-3-8-169 16,-7 2-43-16,-7-11 4 0,-6 4 104 0,-7-3 219 15,-7-5 129-15,1 5 45 0,-12-1 44 16,-6-3 31-16</inkml:trace>
  <inkml:trace contextRef="#ctx0" brushRef="#br0" timeOffset="1070.51">4016 12575 239 0,'7'0'371'0,"3"-5"25"0,2 1 8 0,3-1-214 16,8 5-103-16,-1 0-44 0,9 0-27 0,9 5-7 15,3-1-4-15,9-4-2 0,-1 5 0 16,13-1 2-16,1 1 1 0,3 0-1 0,2-1 0 16,6 1-3-16,1-5 8 0,4 3 4 15,3 3 16-15,5 2 14 0,8-2 17 16,1-3 14-16,1 2 9 0,4-5 0 15,5 9-5-15,3-9-3 0,7 9-1 0,-2-9-3 0,4 5-7 16,8-5 7-16,0 3-5 0,6 3-16 16,-1-3-8-16,7-3 11 0,7 5 16 15,6-5 23-15,2 0 24 0,4 0 20 0,0 0 5 16,9 0 10-16,-1 0 17 0,3 0 18 16,-5 0-4-16,9 0-10 0,-11 0-35 0,9-5-45 15,-7 5-46-15,2 0-24 0,-7 0-8 16,3 0-4-16,-2 0-3 0,-2 0-1 0,-6 0-1 15,4 0 2-15,-6 5-4 0,-2-10-1 0,-6 5 17 16,-3 0 10-16,-9 0 4 0,3-3 14 16,-12 3 7-16,-8-6-11 0,-5 3-8 15,-8 3-3-15,-12-5-5 0,-2 5 0 0,-10-6-1 16,-11 3 0-16,-6 3-1 0,-7-5-5 16,-9 5-4-16,-11-4-2 0,0 4-1 0,-8 0-4 15,-7-5 0-15,-7 5-4 0,-1 0 1 16,-4 0-3-16,-6 0 5 0,0-3 10 0,0 3 10 15,0 0 7-15,0 0 9 0,0 0 3 16,0 0-15-16,-2-6-6 0,2 6-12 16,-4 0-10-16,4-5-8 0,-2 2-14 0,2 3-22 15,0-6-35-15,0 6-59 0,0-3-110 0,0 3-182 16,2-5-237-16,2 1-110 0,-2-6-104 16,7-3 41-16,-1-6 156 0,0 7 245 15</inkml:trace>
  <inkml:trace contextRef="#ctx0" brushRef="#br0" timeOffset="9730.54">13829 12376 294 0,'-2'0'346'0,"-2"0"25"0,4 0-56 16,0-3-154-16,4 3-79 0,2 0-41 15,0 3-24-15,9-3-12 0,-3 0-4 0,9 6-1 16,2-6 0-16,-1 3 2 0,5 2 0 0,0-5-2 16,0 6 3-16,6-3-2 0,-2-3-2 15,2 5 1-15,2-1 1 0,0 1 1 0,5 4 1 16,-1-4 2-16,4 4 6 0,1-1 3 16,5 6 10-16,3-5 3 0,4 5 6 15,4-5 7-15,6 8 5 0,2-3 1 0,0-5 9 16,3 5 4-16,5-2 4 0,5 2-1 15,6 0-3-15,4-5-2 0,-3 5 0 0,12-6 4 16,3 6 3-16,0-5 5 0,11-6-1 16,6 8 7-16,4-11 0 0,2 3 5 0,11 3 0 15,-1-6 5-15,11-6-3 0,4 6-3 0,6-3-1 16,2 3 7-16,8-5 3 0,-1-1 13 16,16 3 18-16,-7-2 28 0,9 1 26 15,2-1 5-15,9 5-9 0,-7-3-28 0,10-3-40 16,-10 1-39-16,11 5-30 0,-9-3-14 15,-2 6 4-15,-4-3 1 0,6 5 0 0,-6-5-1 16,2 0 0-16,-6 6-12 0,0-3-6 16,-2 2-1-16,-3-5-1 0,-5 4-4 0,-3-4-1 15,-8 5 3-15,-3-2-2 0,-10 3-1 16,-7-6 0-16,-9 5 2 0,-4-2-2 0,-8 6-1 16,-4-4-2-16,-9 1-29 0,-8-3-68 15,-4 2-88-15,-6-5-115 0,-10 0-201 0,-3 0-192 16,-12-8-81-16,-4-6 20 0,-9-6 88 15,-9 3 190-15</inkml:trace>
  <inkml:trace contextRef="#ctx0" brushRef="#br0" timeOffset="11026.52">3237 13672 312 0,'13'-12'385'0,"3"-11"23"0,5 9-22 0,1 0-207 16,5-3-98-16,6 8-41 0,0-5-23 16,11 6-12-16,-1-1-1 0,11 4-2 0,0-4-6 15,8 4 1-15,2 1 4 0,6-1-1 16,3 5 2-16,1 0 6 0,-2 0-4 0,9 5-5 16,-5-1 1-16,11 1 3 0,-4-2 0 0,8 3 0 15,-2-1 1-15,6-2 2 0,-2 3-5 16,6-6-3-16,2 3 2 0,1-3 1 15,5-3 0-15,3 3-1 0,-3 0 4 0,9 0 0 16,-2 0-2-16,6 0 3 0,-1 0 0 16,5 3 2-16,3 2 1 0,7-5-3 0,-2 6-1 15,5-3 1-15,3-3 6 0,11 5 2 16,-4-5 5-16,6 4 0 0,0 1-3 0,6-5-2 16,-2 4-10-16,6-4 0 0,-1 5-1 15,3-5 2-15,-2 5-4 0,5-2 4 16,-3-3-6-16,9 6 7 0,-3-6-3 0,1 3-2 15,1 2 1-15,11-5 2 0,-4 6 6 16,6-3 3-16,5-3 8 0,3 0 1 0,-2 5 0 16,13-5-2-16,-7 0-3 0,9 0-9 15,0 0 5-15,3 4-2 0,1-4-7 0,2 0 2 16,4 0 0-16,2 0-7 0,-2 0 5 16,7 0 1-16,-5-4 5 0,8 4 12 15,-4 0 6-15,7 0 3 0,1 0 13 0,1 0-5 16,1 0-6-16,5 4-4 0,-2 1-8 0,4-1-8 15,-3 1-3-15,7 4-12 0,-8-4 5 16,10 3 2-16,-2 1-1 0,2 0 1 0,-2 0-1 16,6 1 1-16,0-1 2 0,4 0-2 15,-4-1 1-15,3 1 1 0,-3-4-1 0,4 4 1 16,-2 0 10-16,2-4 9 0,-8-2 11 16,9 6 17-16,-14-4 36 0,14 4 20 15,-9 0 16-15,4 5 13 0,-4-6 0 0,8 6-17 16,-8-5-27-16,4 5-20 0,-2 0-24 15,-2-2-19-15,-2 2-15 0,-8 0-14 0,1 4-1 16,-7-4-1-16,-7 3-2 0,-4-3 4 16,-8 0 1-16,0-2 12 0,-15 2 19 0,-3 0 20 15,-14 0 44-15,1-5 52 0,-8 5 11 16,-9-6-3-16,-14 1-15 0,-6 0-43 0,-9 0-51 16,-10-1-25-16,-12-3-13 0,-9 4-5 15,-12 0-5-15,-8-4-1 0,-13 4 3 0,-4-4-1 16,-12-1 0-16,-7 1-39 0,-7-2-61 15,-9-3-65-15,-9 0-70 0,-1 0-99 0,-13-3-118 16,3-2-90-16,-7 1-10 0,-8-10-12 16,-7-5-4-16,-5 2 108 0,-7-10 130 0,-14-1 64 15</inkml:trace>
  <inkml:trace contextRef="#ctx0" brushRef="#br0" timeOffset="11777.3">4056 14771 252 0,'20'-9'401'0,"9"1"29"0,2-3 8 16,13-1-206-16,9 1-124 0,9 3-54 0,9-1-16 15,16 0 0-15,6 4 2 0,14-4 2 0,7 6-5 16,12-2-6-16,4 1-5 0,11-1-7 16,1-4-6-16,9 4-2 0,-2 1-1 0,12-1-3 15,-6-3 0-15,7-1 2 0,-3 0 13 16,8-5 4-16,-8 5 5 0,5-5 16 0,-7 1 11 16,0-1-7-16,-4 5-5 0,-2 0-2 15,-9 0-13-15,1 1-13 0,-7-1-9 0,-1 4-5 16,-9-4-3-16,0 9-1 0,-6 0 0 15,0 0 0-15,-9 0-1 0,-1 9-14 0,-5-4-42 16,-3 4-64-16,-5-1-110 0,-4 6-124 16,-11-14-111-16,-5 0-18 0,-7-14 40 15,1 0 100-15</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6:07:03.924"/>
    </inkml:context>
    <inkml:brush xml:id="br0">
      <inkml:brushProperty name="width" value="0.05292" units="cm"/>
      <inkml:brushProperty name="height" value="0.05292" units="cm"/>
      <inkml:brushProperty name="color" value="#FF0000"/>
    </inkml:brush>
  </inkml:definitions>
  <inkml:trace contextRef="#ctx0" brushRef="#br0">2997 7153 178 0,'9'-9'327'0,"5"-1"20"0,-2-3 7 15,5 5-193-15,4-3-86 0,6 2-43 0,-1 1-17 16,7-1-1-16,7 0 1 0,3 1-4 16,5-3-2-16,1 2 1 0,5 6-13 15,2-6-1-15,-2 4 2 0,6-4 1 0,-5 4-3 16,5 1 8-16,-2 4-3 0,6 0 3 16,-2-5 0-16,2 5 0 0,-2 0-1 0,2 5 0 15,3-5-1-15,1 0 0 0,0 0 5 16,2 0 2-16,5 0 3 0,-3 4-1 0,9-4 2 15,-1 5-1-15,-1-5-4 0,8 4-3 16,-7 1 3-16,11 0-2 0,-2-5 4 0,10 4 1 16,-4 1 2-16,5-5 2 0,-1 0-2 15,4 0-2-15,5 0 3 0,5-5-2 0,-3 1 2 16,6 4 1-16,-3-5-3 0,5 0-4 16,-2 1 4-16,2 4-3 0,-2-5-1 15,-1 5 0-15,-1-4 2 0,4 4-2 0,-2 0 0 16,4 4-2-16,-3-4 3 0,3 0-6 0,-4 5 0 15,10-5 1-15,-6 0 0 0,10 4-1 16,-6-4 2-16,7 5 1 0,-1-5-2 16,2 0 1-16,-4 0-3 0,0 0-1 0,3 0 0 15,-1 0 1-15,-2 0-1 0,0 0 9 16,0-5 13-16,3 5 3 0,-5-4 4 0,4 4 1 16,-4 0-5-16,0-5-10 0,4 5-5 15,1-4-2-15,-5 4-2 0,4 0-1 16,0 0 3-16,4-5-3 0,-1 5-2 0,3-5 3 15,-1 5-3-15,3 0-2 0,1-4-2 0,-1 4 2 16,-2 0-4-16,5-5 2 0,4 2 2 16,-3 3 0-16,1-5 0 0,2 1-1 0,-3-1 5 15,7 5-2-15,-4-5-2 0,4 1-1 16,-5-1 4-16,9 1-4 0,-4 4 10 16,2-5 4-16,0 2 2 0,4-3 3 0,0 1 2 15,0 2-7-15,2-3-3 0,0 3 6 16,-4 3-3-16,0-5-1 0,0 5-4 0,2 0 1 15,-8 0-2-15,2 0-4 0,-2 0-1 16,-1 5 2-16,5-2-1 0,-4 3-4 0,-2-3-1 16,1 2 0-16,1 1 3 0,0-3-1 15,0 2-1-15,4-1-1 0,-3-4 4 0,3 5-1 16,0-5-3-16,-2 0 0 0,4 0 3 16,0 0-2-16,-2-5-1 0,6 1-2 0,0-1 4 15,-2 2-2-15,2-3-1 0,5-2-2 16,-7 2 5-16,6-2-2 0,-2-1-2 0,2 0-1 15,-6 1 4-15,6-6-1 0,-3 5 0 16,-3-5 0-16,2 5 2 0,6-5 0 0,-6-3-6 16,0 3 1-16,0-4 5 0,-4 4-2 15,0-3 0-15,-4-2 3 0,-2 1 1 0,4 1-4 16,-9-2-1-16,5 1 1 0,-2-4 1 16,-7 4-1-16,-1-4 3 0,1 4 3 0,-10-5-2 15,3 1-3-15,-3 3 2 0,-6-2-1 16,-2-2 2-16,-3 0-1 0,-3 1 2 0,-4-6-6 15,-5 5 2-15,3-3-1 0,-9-2 3 16,-2 7-1-16,-6-7 3 0,-2 2-4 16,-4-5-4-16,-9 3 3 0,-8 2 1 0,3-6 3 15,-11 4 2-15,-3 2 1 0,-7-7-2 16,-2 2-2-16,-13 4-1 0,2-1 0 16,-6 2 0-16,-12 0 1 0,5-7-1 0,-11 7 2 15,-3-2-2-15,0-3 0 0,-10 4 0 16,0-1 1-16,-8 2-3 0,2 0 2 0,-11-7-2 15,1 12-2-15,-11-7-1 0,-2 2 1 0,-4-2 0 16,-10 2 1-16,-9 3 0 0,0-8 1 16,-8 8-2-16,-8-5 3 0,-2 2 0 0,-7-2 2 15,1 2 1-15,-11-2 0 0,4 2 2 16,-8-2 0-16,-2-3 5 0,-2 5 4 16,0-6 4-16,-4 4 1 0,0 2 0 15,-3-2-3-15,-1 2-8 0,-2-2 0 0,-3 2-2 16,-6-2 4-16,9 7 5 0,-15-2 11 0,2-4 8 15,-4 4 10-15,0-3 8 16,0 3 7-16,-2 0 2 0,-6 1 5 0,-2-4-8 16,-5 3-7-16,-3 0-10 0,-11 0-12 0,8 1-9 15,-8-1-7-15,5 0-3 0,-7 1-5 16,4-1 1-16,-4 0-4 0,2 3 1 0,-6 0-2 16,4-2 1-16,-4 4-3 0,0 1 0 15,-7-2-3-15,5 1 6 0,-8 4-3 16,4-3 0-16,-9-1-3 0,0 4 5 0,-3 0-2 15,-3-3-2-15,-2 3 5 0,4 0 1 16,-10-3-3-16,4 3-2 0,-6 1 2 0,0-6 1 16,-2 7-5-16,0-2 4 0,0-5 2 15,2 7-3-15,-7-2 0 0,5 0 3 0,-2 2-3 16,4-2-4-16,-2 0 5 0,8 5-1 0,-6-5-1 16,8 0 1-16,-6 2 4 0,10 3-2 15,-6-1-4-15,2-3 4 0,-2 3 0 16,5 1-4-16,-3 1 2 0,0-6 6 0,0 10-6 15,0-10-2-15,-4 5 4 0,4-5-2 16,-4 6-2-16,5-1 2 0,-1-5 5 0,4 5-7 16,-4 1 1-16,2-6 1 0,3 5 0 15,1 4-2-15,0-4-2 0,5 6 4 0,-1-8 3 16,3 8-3-16,4 3 1 0,-1-6 7 16,1 3-4-16,6 3-4 0,-8 0 4 15,3 0-3-15,-1 3-1 0,0 3-3 0,-1-3 6 16,7 8-1-16,-6-8-2 0,8 11-2 15,-10-11 4-15,12 11-1 0,-6-5-2 0,6 2 0 16,-5 1 3-16,8-3-1 0,-3 4 0 0,6 1-2 16,-2-5 0-16,2 5 1 0,3-5-1 15,1 5 2-15,0-2-2 0,3 2 4 16,-1 0-3-16,11 3 2 0,-7-3-1 0,7 4-1 16,0 1 1-16,4-2 0 0,-4 6-1 15,4-6-1-15,-5 6 1 0,11 0-1 0,-4 3 2 16,5-3-1-16,3 5 1 0,2-6-1 15,-6 10-1-15,7-6 0 0,-1 2 0 0,-2 3 2 16,2 0-1-16,1 1 1 0,-3-1-2 16,2 6 3-16,1-2-2 0,3 1 0 0,-4 1-1 15,9-2-3-15,4 5 4 0,3 2 0 16,5-2 0-16,7 0 5 0,3 0-2 0,6 2-6 16,3 2 3-16,6-2-2 0,0 1-2 15,1 3 2-15,7-1 0 0,1 0 1 16,5-5-2-16,0 6 2 0,4-6-3 0,5 0 2 15,2 0-2-15,-1 5 4 0,3-5 0 0,6 2 3 16,-3 2-5-16,5 1 4 0,2 1-5 16,2-1 3-16,3 0-3 0,-1 4 0 0,6-3 1 15,4-1-4-15,5-2 3 0,2-1-4 16,6 2-5-16,8-2 4 0,2-7 0 0,4 7-4 16,7-8-2-16,3 7 4 0,3-5 1 15,8 1-2-15,4 3 5 0,3-9 2 0,5 6-1 16,0-2 1-16,13 1-1 0,-2-4 2 15,6-6 1-15,4 7-1 0,6-7-1 0,3 0 2 16,11-3 1-16,5 5 1 0,8-5 3 0,3 3-3 16,3 2-2-16,7-6 1 0,9 10 1 15,1-6-6-15,4 2-6 0,7 3-7 16,3 1-18-16,2-1-27 0,3 0-30 0,6-4-33 16,1 1-35-16,1 3-43 0,6-8-44 15,0-6-36-15,4-3-7 0,-4-5 8 16,6-9-54-16,-2-5 11 0,7-4 44 0,-3-3 36 15</inkml:trace>
  <inkml:trace contextRef="#ctx0" brushRef="#br0" timeOffset="26985.86">6513 11639 244 0,'7'-9'393'0,"3"-5"29"0,0 5 12 0,-1 0-204 16,5 1-121-16,3-1-60 0,-1 4-27 16,7 0-10-16,-2 1-8 0,-1-1-1 15,-1 5-3-15,2-4 1 0,1 4-2 0,-1 0 1 16,-5 0 3-16,7 0 0 0,-6 4-3 0,3-4 3 16,3 5 3-16,-2-1 3 0,2 1 2 15,-3 0 6-15,3-1 9 0,2 1 2 16,2-2-1-16,-5 2 0 0,5-1 0 0,2 1 3 15,2 0 4-15,2-5 3 0,5 0 5 0,-3 4 7 16,6-4-7-16,-2 0-6 0,5 0 0 16,-5 0 0-16,4 0-4 0,1-4-1 15,-1 4 1-15,7 0 13 0,-7 0 12 0,5 0 16 16,1 0 7-16,-1 0 2 0,2 0-17 16,-1 0-16-16,1 0-21 0,3 0-14 0,-3 0-7 15,4 0-4-15,2 4-2 0,6-4-1 0,-7 0 3 16,5 0 2-16,0 0-1 0,0 0 2 15,0 0-1-15,4 0-1 0,-2 0 18 16,-2 0 7-16,4 0 24 0,3 0 35 0,-3 0 36 16,0 0 8-16,-2 5 2 0,2-5-18 15,-2 0-32-15,2 0-35 0,-4 4-27 16,4 1-11-16,-4 0-5 0,2-1-4 0,2-4-2 16,0 5 2-16,2-2 1 0,0 3-2 0,0-3-1 15,-1-3 2-15,1 0-4 0,4 5 2 16,-4-5 0-16,4 6 0 0,-1-6 3 0,3 0-2 15,-6 0-1-15,9 3 2 0,-9-3-1 16,6 0-2-16,-2 0 2 0,1 5 1 0,-5-5 0 16,8 0 1-16,-4 0-1 0,3 0 1 15,-3 0-1-15,0 0-1 0,1 0 3 16,-1 0-2-16,0 0 3 0,3 0 1 0,-3 0 2 16,2 0-3-16,-2 0-1 0,5 4 0 15,-3-4-3-15,-1 0 0 0,3 0 1 0,-6 0 1 16,7 0 1-16,-3 0-1 0,2 0 0 15,-1 0-2-15,1 0 1 0,-2 5-2 0,3-5 0 16,-3 0 0-16,3 0 0 0,1 0 3 16,1 0 1-16,3-5 1 0,-3 5 45 15,1 0 47-15,3 0 21 0,-1 0 12 0,3 0 7 16,0-4-45-16,4 4-47 0,-1-5-22 16,-1 2-12-16,0 3-8 0,2 0-2 0,4-6 1 15,-2 6 1-15,2-5 0 0,2 5-1 0,-2-3-1 16,-3 3-2-16,3 0 0 0,-2 0 3 15,4 0 1-15,-2 0 1 0,6 0-1 0,-8 0-1 16,4 0-4-16,2 0 2 0,-2 0 3 16,0 3 0-16,5-3 1 0,-5 0 0 15,4 0-2-15,-2 0-1 0,2 0 1 0,4 0 2 16,3 0-2-16,-3 0 1 0,6-3-1 16,-3 3-2-16,5-6 0 0,3 6 1 0,-2-3 2 15,-1-2-1-15,1 5-1 0,-1-4-1 16,5-1 0-16,-5 0 15 0,5 1 7 0,0-1 7 15,0 1-1-15,-5 4 0 0,1-5-11 16,3 5-8-16,-3-5-4 0,4 1-2 0,-5 4 0 16,5-5-3-16,4 2 2 0,-3 3 1 15,5-5-1-15,-2 1 1 0,-2-1-3 16,0 0 1-16,6 1 0 0,-11-1 10 0,3 1 5 16,-4-1 3-16,1 2-1 0,-5-3 5 15,1 1-8-15,-4 2-6 0,-3-3-4 0,1 3-1 16,-8-2-4-16,-4 5 0 0,2-9 5 0,-9 9-3 15,1-9 0-15,-4 9-1 0,-11-5-1 16,0 2-3-16,-6-3-1 0,-8 1 1 16,0 2 2-16,-9-3-1 0,-1 3 1 0,-1-2 2 15,-2-1-5-15,-6 3-21 0,1-2-37 16,-8-4-72-16,-1 0-94 0,-4-5-115 0,2 6-160 16,-2-6-136-16,-3-4-22 0,-3 1 43 15,-1-2 0-15,-3-2 120 0,-3-2 144 16,-4-5 79-16</inkml:trace>
  <inkml:trace contextRef="#ctx0" brushRef="#br0" timeOffset="28382.23">3413 12980 227 0,'-4'0'389'0,"-3"-5"35"16,5 1 23-16,-2 4-191 0,4 0-121 16,0-5-58-16,4 5-37 0,-4 0-22 0,2 0-13 15,3 0-1-15,-3 0-2 0,-2 0 2 16,4 0 0-16,0 0-1 0,-2 0-3 0,2 0 0 15,0 5 0-15,-2-5 0 0,5 0 4 16,-3 0 0-16,2 0-5 0,0 4 0 16,2-4 0-16,-1 0 1 0,3 5 9 0,0-5 8 15,-1 0 4-15,5 0 8 0,-2 0 1 16,3 5 10-16,1-5 12 0,3 0 8 0,-5 4 0 16,9-4 3-16,-2 0-6 0,0 0-10 0,1 0-6 15,1 0-6-15,4 0 4 0,0-4 4 16,2 4 5-16,-2 0 6 0,6-5 15 15,-2 5 10-15,8-5 7 0,-2 1 3 0,2-1-4 16,5 1-13-16,-1-1-20 0,1 0-19 16,3 1-16-16,-1 4-10 0,7-5-4 0,-3 5-3 15,8-3 3-15,-4 6-1 0,1-3 1 16,5 0-3-16,-2 5 2 0,-2-5-2 16,4 9-2-16,0-9 2 0,0 5-1 0,0 4 1 15,6-5 1-15,-2 1 1 0,2 4 0 16,0-4 2-16,5-5-2 0,3 9 0 0,-2-9-2 15,5 8 0-15,-1-8 0 0,3 5 1 0,0-1-1 16,1 1 2-16,-3-1 0 0,-5 1 0 16,7 0-4-16,-7-1 0 0,-2 1 1 15,2-2 1-15,3 3 0 0,-9 2 33 0,4 1 50 16,-4-4 89-16,1 4 46 0,-5 0 20 16,-7-4-20-16,5 4-45 0,-6-6-85 15,-4 8-46-15,-1-8-20 0,-5 2-11 0,-1-1-5 16,-4 1-1-16,-1-1-2 0,-5 1 0 0,-6-5 0 15,-5 5 1-15,-1-5 5 0,0 0 0 16,-9 3 0-16,-2-3 2 0,1 0-2 0,-5 0-2 16,0 0-3-16,-2 0-1 0,3 0-1 15,-7-3-2-15,6 3 1 0,-6 0 0 16,4-5-1-16,2 5 0 0,2 0 0 0,1 0 1 16,1-5-4-16,4 5-34 0,-1 0-70 15,7-4-81-15,-1-1-105 0,6 1-163 0,2-1-156 16,0 2-77-16,6-8-37 0,2 2 46 15,8-5 143-15,5 2 178 0</inkml:trace>
  <inkml:trace contextRef="#ctx0" brushRef="#br0" timeOffset="35693.1">10573 13726 230 0,'-6'-3'366'0,"-2"3"24"0,6-5 21 0,-2 5-212 15,2-4-97-15,2 4-53 0,2 0-28 16,-2 0-17-16,0 0-5 0,6 0-4 16,-6 0 2-16,4 4 2 0,2-4-1 0,-2 0 1 15,3 5 0-15,-3-5 1 0,2 0 1 16,0 3 0-16,0 3 2 0,-2-3-3 0,7 2 3 16,-5 1 0-16,4-3 5 0,-4 2 0 0,9 4 8 15,-7-6 6-15,9 3 5 0,-3 2 3 16,3-2 2-16,5 2 2 0,-1-2 1 15,2-3-2-15,0 6 1 0,1-4 5 0,3 4 4 16,2-4 11-16,-2-2 14 0,6 6 6 16,0-4 3-16,0 1 0 0,-2 2-11 15,7-8-13-15,-3 9-11 0,0-5-6 0,4 1-9 16,-2 4-6-16,3-4-4 0,-1 3-2 0,4-4-2 16,1 6-3-16,-1-1-2 0,1-5 3 15,5 6-5-15,-1-1 0 0,-1 0-1 0,3-1-3 16,4 1 1-16,-5-4-2 0,7 4-2 15,2 0 2-15,2-1 0 0,2-2 2 16,2 2-1-16,2 1 5 0,0-4-2 0,4-1 9 16,5 1 13-16,-3-5 15 0,9 4 28 15,-5 1 31-15,7-5 16 0,-6 5 10 0,3-5 8 16,1 0 1-16,-3 0 2 0,3 0 9 0,4 0 8 16,-7-5-8-16,9 5-23 0,-4 0-26 15,8 0-35-15,0-5-33 0,-2 5-16 0,4 0-5 16,4-4-2-16,2 4-3 0,-2-5-2 15,2 5 0-15,3-4-3 0,-3 4 2 16,2-5 3-16,-2 5-3 0,5-3 2 0,3-3-1 16,-3 6-3-16,-1 0 2 0,0-5 1 15,3 2 0-15,3 3 1 0,-5 0-1 0,7-6-1 16,-5 6 0-16,7-3 2 0,-3 3 0 16,-1 0-1-16,-1 0-1 0,6 0 0 0,-5 0 1 15,9 0 0-15,-6 0 2 0,8 0 0 16,-7 0-1-16,7 3 0 0,-6 3-1 0,10-6 3 15,-8 3-3-15,3 2 2 0,-5 1-2 16,6-3 3-16,-2 2-1 0,2 4-1 16,-9-5 1-16,11 1-1 0,-6 0 0 0,8-5 1 15,-2 3 0-15,2-3 0 0,0 0 0 16,-2 6-2-16,2-6 0 0,2 0 0 0,-2 3-2 16,2-3 1-16,-2 5-2 0,2-5 2 0,1 0 1 15,3 0 13-15,-2 0 5 0,0 0 6 16,2 0-2-16,1 6-2 0,-5-6-12 15,4 0-8-15,-2 0-2 0,2 0-1 0,-4 0-3 16,0 0 0-16,5 0-1 0,-5-6 1 16,4 6 0-16,0 0-1 0,0-5 1 15,-3 2 1-15,3-3 1 0,4 3 0 0,-12-2 0 16,6-4 2-16,-6 4 0 0,-2-4 0 0,0 6 0 16,-6-8 2-16,-1 2-1 0,-5 1 0 15,-5-1-1-15,-3 0 2 0,-7-5 1 0,-3 0 2 16,-11 2-1-16,-2-2 10 0,-9-5 2 15,-8 2 4-15,-11-1 3 0,-5 1 1 16,-7-6-7-16,-8 4-4 0,-6-4-3 0,-7-3 7 16,1 3 4-16,-9 1 6 0,-6-5 1 15,-4 5 1-15,-6-6-9 0,-1 2-7 0,-7-2-8 16,-9 2-5-16,-2-2-4 0,-6 2-1 0,0-6-3 16,-6 4 5-16,-5 2-1 0,-5-5 1 15,-3 3 2-15,0 2 2 0,-8-2 0 16,0 2 1-16,1-6 1 0,-10 4-3 0,7 2 0 15,-8-5-3-15,0 8 3 0,-5-5 0 16,-1 2 2-16,-3-2 2 0,-5 2 2 0,1 3-3 16,-4 1-1-16,0-5-2 0,0-1-4 15,-8 2-1-15,0-2 4 0,-4 6 1 0,0-4-1 16,-5-2 0-16,1 5 2 0,-9-3-2 16,3 3 2-16,-1 0 1 0,-3 1 3 0,-1-1-4 15,2 0 1-15,-6 3-1 0,3-3 1 16,-5 0 0-16,0 1 0 0,-2-1 0 0,2 0 1 15,-6 6 1-15,2-2-2 0,2 1 3 16,-2 1-3-16,-6-3 3 0,0 3-2 16,-3 3 0-16,3-3-1 0,-6 3 0 0,1-4 0 15,-7 4-2-15,1 2 0 0,-2-2 0 0,-8 0 0 16,3 0-2-16,-5 6-2 0,-2-6 1 16,0 1 2-16,-7 5-1 0,9-6 2 0,-4 5-1 15,2-5 1-15,-6 5-1 0,4 4 0 16,-2-4-1-16,2 1 2 0,-7-1 2 15,7 4-2-15,2-1-2 0,-2 3 4 0,-4 3-1 16,6 0-2-16,-8 0-1 0,-1 0 2 16,-7 0-1-16,1 9-2 0,-10-4 0 0,1 4 3 15,-12 5 0-15,-3 3-2 0,-9-3 2 16,3 3-1-16,-9 6-2 0,-2-5 3 0,3 4 0 16,-3 1-4-16,-6 0 5 0,8 3 4 15,-6 2-7-15,8-2 4 0,-2 2-1 0,9 3-7 16,-1 0 1-16,11 6-1 0,-2-2-4 15,12 5-5-15,2 2-5 0,9-2-25 0,10 5-55 16,6-1-83-16,6 7-109 0,8-3-186 16,11 3-131-16,6-2-42 0,7-9 35 15,5-3 82-15,-4-6 129 0,11 0 65 0,6 1 60 16,10-1 30-16</inkml:trace>
  <inkml:trace contextRef="#ctx0" brushRef="#br0" timeOffset="36611.78">2875 14618 336 0,'-12'-9'433'0,"6"-9"26"0,2 4 7 0,4 1-257 16,6 4-121-16,4 0-56 0,11 0-28 16,6-5-8-16,6 6-1 0,10 2 2 15,7-2 4-15,10-1 4 0,6 4-2 16,4 1 2-16,7 4-3 0,3 4-4 0,7 1-2 15,2 4 3-15,2-1-5 0,6 6 6 16,0 4 3-16,-2 5-4 0,9-6-2 0,-3 6 1 16,4-4 2-16,-1 3 2 0,5-4-2 0,5-1 4 15,0-3-3-15,-1 0-2 0,7-5 0 16,-4 0 1-16,8 5 1 0,0-6-2 0,2 1 3 16,4 0 0-16,3 0-1 0,1-4 2 15,3 4 6-15,-3-4 3 0,4-5 6 16,-1 0 10-16,3 3 13 0,-3-3 14 0,3 0 4 15,-3 0 0-15,5-3-9 0,-7 3-14 16,1 0-12-16,-1-5-11 0,-7 5-4 0,-4-4-1 16,-4-1-1-16,-7 0-4 0,-3 1-1 15,-7-5 2-15,-6 1-2 0,-8-3 2 0,-4 2 1 16,-13-5-3-16,-3 6-2 0,-18-1 8 16,1-5 23-16,-11 2 35 0,-10-2 47 15,0 0 57-15,-12 0 61 0,-3 2 70 0,-5-2 34 16,-5-4-6-16,-6-1-29 0,0-3-56 0,-6 1-85 15,-7-2-66-15,-3-8-36 0,-9 3-24 16,-8-4-15-16,-4-4-8 0,-7 1-2 16,-5-2-5-16,-11-3-2 0,-2 3-4 0,-13-8-1 15,-1 1-1-15,-11-1 2 0,-6 0 1 0,-10-4 1 16,-1 4-1-16,-16-10 2 0,1 10-1 16,-12-9 2-16,-3 9-1 0,-9 1 2 15,-3-1-1-15,-7 5-4 0,-4 3 0 0,-7 0-3 16,1 11 1-16,-11-2 0 0,3 11 1 15,-11 3 1-15,0 5 2 0,-8 14 0 0,-5 4-1 16,-3 9 1-16,-7 4-1 0,-1 15-2 16,5 3 2-16,-1 14-3 0,1 4-3 15,9 10-11-15,8 8-16 0,10 1-29 0,17 0-42 16,12 0-44-16,17-2-45 0,19 1-40 0,18-2-52 16,14-3-85-16,21 1-102 0,13-4-52 15,16-2-98-15,17-7-2 0,10-5 92 0,20 0 136 16</inkml:trace>
  <inkml:trace contextRef="#ctx0" brushRef="#br0" timeOffset="39896.22">23034 12989 421 0,'-15'8'519'0,"3"-2"67"0,4-6 63 0,2 0-216 15,4 0-71-15,2 0 32 0,0-6-7 16,2 3-26-16,2-2-42 0,6-13-72 16,-2 4-91-16,11-9-46 0,4-3-18 0,4-5-12 15,1 0-7-15,6-6-15 0,3-3-13 0,6-2-12 16,5-2-9-16,-3-1-6 0,5 5-3 16,1-5-4-16,-5 4-6 0,-5 0-5 0,-8 6-22 15,-10-2-29-15,-2 11-40 0,-13-2-67 16,2 5-113-16,-1 6-145 0,-9-6-247 0,0 1-195 15,0-1-36-15,2-3 69 0,-2-2 140 16,4-4 268-16</inkml:trace>
  <inkml:trace contextRef="#ctx0" brushRef="#br0" timeOffset="40248.11">24076 11274 221 0,'-2'5'402'0,"-7"-1"53"16,3-4 53-16,4 0-144 0,2 0-90 16,-4 5-24-16,0-5 5 0,4 4 20 0,-2 1 57 15,-2 0 15-15,4 4-18 0,0 8-42 16,0-3-61-16,0 9-97 0,0 8-57 0,0 1-28 15,0 8-13-15,6 0-12 0,-6 5-5 16,4 0-4-16,0 10 1 0,-4-1-2 0,0 8 0 16,0-4 0-16,-4 6-2 0,0-1-3 0,-2 0-2 15,4-9-3-15,-7 0-4 0,7-8 0 16,-6-15-8-16,8 0-18 16,-6-8-32-16,6-11-59 0,-2 2-74 0,2-9-77 15,-4-1-90-15,-1-4-121 0,3-4-124 0,-2-6-92 16,2-7 9-16,2-15 74 0,-4 1 143 15</inkml:trace>
  <inkml:trace contextRef="#ctx0" brushRef="#br0" timeOffset="40509.53">23910 11482 239 0,'0'-6'414'0,"-4"3"43"16,0-2 41-16,4-4-167 0,-2 0-112 0,4 1-37 15,-2 2-1-15,8-8 7 0,-6 6 22 16,9-10 47-16,3-1 58 0,-1 2 11 0,7-6-21 16,-1 0-37-16,8 1-63 0,0-5-89 15,14-4-50-15,-6 0-27 0,7-1-18 16,1 1-13-16,0-1-7 0,-1 4-4 0,-1 2-3 16,-2-2 0-16,3 6-14 0,-9 4-41 0,-6 1-78 15,-3 8-89-15,-3-1-120 0,-4 6-176 16,-7 4-220-16,-6 9-42 0,-8 0 36 15,-8 5 96-15,-5 8 175 0</inkml:trace>
  <inkml:trace contextRef="#ctx0" brushRef="#br0" timeOffset="40747.41">23826 11918 227 0,'27'-6'455'0,"6"-6"75"0,0-10 81 16,8-1-91-16,4-5-78 0,7 2 12 0,4-6-27 16,-6-4-58-16,3 4-71 0,-3 6-100 15,-3-5-107-15,-3 3-49 0,-5 2-24 16,-2-2-9-16,-8 2-6 0,-2 7-16 0,-2 1-44 16,-8 1-68-16,-5 3-73 0,-6 8-77 0,-2 3-89 15,-2-2-88-15,-4 5-108 0,-2 0-99 16,-2 8 0-16,-4-2 67 0,3-1 115 0</inkml:trace>
  <inkml:trace contextRef="#ctx0" brushRef="#br0" timeOffset="41046.31">24493 11504 159 0,'0'9'368'0,"-4"-5"47"0,4 1 33 0,0 3-138 16,-2-2-95-16,-6 8-39 0,6-6-5 0,-4 10 10 16,-3-1 19-16,3 2 14 0,2-1 21 15,-2 5 20-15,0-1 7 0,1 1-14 0,-1 0-37 16,6-2-46-16,0-2-58 0,6-2-47 15,3-3-29-15,-7 0-17 0,8-2-5 0,-4-3-5 16,9-4 0-16,-3 0 0 0,3-10 9 16,1 0 9-16,1-4 9 0,1-3 0 0,3-7 0 15,2 1-9-15,-5-4-10 0,1-1-7 16,2-3-3-16,-5 3-1 0,-3-5 0 0,-3 2-2 16,-6-2 0-16,-2 2 1 0,-2-2-2 15,-6 6-5-15,4-5-27 0,-13-1-41 16,5 8-46-16,-2-3-40 0,-3 4-32 0,7 6-5 15,-9 3 5-15,7 1 5 0,-4 6-13 16,3-2-35-16,3 5-61 0,0 0-97 0,1 5-123 16,3-2-36-16,4-3 36 0,0 0 73 15</inkml:trace>
  <inkml:trace contextRef="#ctx0" brushRef="#br0" timeOffset="41455.16">24963 11148 256 0,'-11'0'388'0,"3"0"38"16,0 0 25-16,-3 4-195 0,3 1-96 15,-6 0-33-15,3 4-17 0,3 0-18 0,-6 0-14 16,3 5-16-16,1 3-15 0,2 0-10 16,-1 3-2-16,7 6 6 0,-2 2 6 0,0-2 7 15,4 10 0-15,4-4-4 0,-4 5-7 16,6-3-13-16,-2-2-8 0,1-4-9 15,-3-2-4-15,4-7 8 0,-6-2 8 0,8-8 4 16,-8-4 17-16,2-1 34 0,2 1 42 16,-2-5 77-16,3 0 74 0,-1-9 16 0,2 4-14 15,0-12-49-15,0-2-81 0,5-2-77 16,3-7-37-16,-6-9-17 0,7-3-7 0,-3 0-4 16,5-5 2-16,1-4-3 0,-1 3 0 15,1-2-1-15,-1-3-2 0,4 6-3 16,-5 1-1-16,1 13 2 0,-3 3-3 0,-5 2 1 15,1 6-2-15,0 12-6 0,-4-1-30 0,3 0-54 16,-7 9-66-16,4 0-65 0,-6 4-77 16,0 1-97-16,0 4-121 0,0 5-144 0,-2 0-26 15,-2-6 41-15,4 1 108 16,0 0 169-16</inkml:trace>
  <inkml:trace contextRef="#ctx0" brushRef="#br0" timeOffset="41914.16">25262 11040 152 0,'0'9'385'16,"0"0"52"-16,0-4 37 0,4-1-111 16,1 1-95-16,-5-5-26 0,2 5 8 0,4-2 33 15,4-3 58-15,-4 6 31 0,5-6-15 16,3 0-33-16,-1-6-58 0,3 3-88 0,1-2-74 15,7-4-35-15,-5-5-19 0,6 0-10 16,0 2-10-16,-1-7-7 0,3 1-6 0,0-4-7 16,-2-1-5-16,2 0-3 0,0 1-2 15,-2-1 0-15,-7-3 1 0,-1 3-2 0,-3 6 0 16,-3-6 2-16,-5 6-2 0,-4-3-7 16,-4 3-12-16,-4 3-17 0,-5 5-15 15,-3 1-11-15,-5 8-3 0,-6 0 10 0,3 13 15 16,-7 5 12-16,2 5 12 0,-6 8 8 15,6 0 4-15,2 6 3 0,6 3 4 0,3-5 0 16,8 7 1-16,1-2 1 0,12-3 1 16,1-6 1-16,6 0 11 0,5-4 5 0,3-5 9 15,7-8 6-15,4 0 4 0,-2-5-1 16,8-6-6-16,1-3-9 0,-3 0-6 0,6-8-8 16,-6-1-6-16,2 0-1 0,-4-5-2 15,5-3-1-15,-7-6-1 0,2 6-13 0,-11-6-27 16,1-5-60-16,0 2-83 0,-4-2-91 15,-3 2-116-15,-8-6-123 0,3 1-95 0,-1-6-43 16,-4-3-24-16,-2-5 72 0,1-4 127 16,-3-1 144-16</inkml:trace>
  <inkml:trace contextRef="#ctx0" brushRef="#br0" timeOffset="42142.34">26149 10329 320 0,'0'8'477'0,"4"-2"58"0,0-6 34 16,-4 5-195-16,2-5-101 0,-2 9-2 15,0 5 65-15,0-2 43 0,0 7 5 0,-2-7-36 16,-2 7-68-16,0 4-118 0,2 3-74 16,-6-3-37-16,2 0-23 0,3 3-12 15,-1 2-7-15,0-6-5 0,2 1-4 0,-2-2-2 16,4-2-2-16,0-1-3 0,0-1-6 0,0-7-29 16,0-1-51-16,4 0-60 0,-2-4-61 15,6-5-49-15,-1 0-42 0,3-5-52 0,0-4-59 16,-1 0-80-16,7-4-93 0,5-5-25 15,-1-10 62-15,3 2 101 0,4-2 130 0</inkml:trace>
  <inkml:trace contextRef="#ctx0" brushRef="#br0" timeOffset="42613.11">26562 10240 48 0,'7'-9'366'0,"1"-1"58"16,-8 1 56-16,0 5-33 0,-4-1-139 15,0 0-57-15,-3 1-18 0,-3 8-17 0,2-4-12 16,-7 5-5-16,3 9 10 0,-5-5 21 15,1 8 16-15,-5 2-10 0,5 4-23 0,-5 3-37 16,9-3-57-16,-3 3-51 0,5 2-25 16,4-2-14-16,4 2-13 0,2 4-6 0,0-6-3 15,2-4-2-15,8 1-1 0,0 0 0 16,3-9 8-16,3 0 5 0,1-6 2 0,3 1 4 16,1-5 2-16,6 1-7 0,-4-5-4 15,-1 5-3-15,5-5-3 0,4 0-1 0,-4 3-3 16,-4 3-3-16,0 2-2 0,-3 1 0 15,-1 5-3-15,-5 9 1 0,-1-1 0 0,-5 13 1 16,-6 5-2-16,-2 6 3 0,-2 4 0 16,-8 4 1-16,-5 4 1 0,-1 5 2 15,-3-4 1-15,-6-5 1 0,7-5 0 0,-9-4 0 16,2-8-3-16,2-6 1 0,3-4-1 0,1-5 1 16,-2-8 0-16,5-5 2 0,3-9 2 15,-1 0 5-15,4-5 12 0,3-8 9 16,3-1 7-16,2-8 5 0,4-4-4 0,7-7-11 15,-3-2-9-15,6-5-8 0,5-6-7 16,8-4-3-16,1-4-6 0,3-4 0 0,4-5-2 16,9 0 1-16,-7 1-1 0,2 2-4 15,0 1-6-15,1 10-14 0,-5 4-22 0,0 5-30 16,0 3-57-16,-4 6-81 0,-2 5-89 16,-1 3-132-16,1-5-160 0,0 7-107 0,-4-2-51 15,4 1 41-15,0-10 127 0,4 4 177 16</inkml:trace>
  <inkml:trace contextRef="#ctx0" brushRef="#br0" timeOffset="43026.15">27447 10037 311 0,'2'0'473'15,"2"-5"67"-15,-2 5 51 0,-4 5-174 0,2 4-80 16,-4 0 48-16,-2 8 34 0,0 11 3 0,0-5-24 16,-5 8-58-16,-3 1-129 0,8 3-91 15,-5 1-48-15,9-4-29 0,-6-1-16 16,8 0-11-16,0-3-7 0,0-2-4 0,0 2-2 15,0-10-2-15,4-1 0 0,0-8-2 16,-2-4 1-16,5 0 0 0,3-5 0 16,-4-5-1-16,4 0-2 0,1-7 0 0,-1 3-7 15,2-10-5-15,5-4-2 0,2 1-5 0,-1-5 0 16,5-4 1-16,-2-9 1 0,6-2 4 16,-1-2 2-16,3-10 6 0,2 0 5 0,2 0 1 15,0 0 3-15,1 4 0 0,-3 9 0 16,-2 10 0-16,-3 8 0 0,-5 15-1 0,-9 2 0 15,3 12 3-15,-13 8 7 0,2 8 11 16,-8 10 12-16,-4 13 10 0,-7-1 5 0,3 6 0 16,-5 4-2-16,1 0-2 0,-5 0 1 15,0 0 5-15,3 1 1 0,-7-7-5 0,6-2-7 16,3-1-12-16,-1-10-11 0,-1 2-7 16,9-15-7-16,1 1-2 0,2-11-2 15,6-1-9-15,-2-8-16 0,2-3-31 0,2-3-43 16,-2-8-93-16,4-6-132 0,2-1-187 15,1-13-189-15,-3-1-134 0,2-9-33 0,0-3 82 16,-6-15 175-16,8-4 212 0</inkml:trace>
  <inkml:trace contextRef="#ctx0" brushRef="#br0" timeOffset="43256.01">27061 9007 87 0,'-11'14'812'0,"-5"-20"194"0,1-2 130 16,5-11 81-16,4 6-352 0,10-1-410 15,6-3-185-15,7 3-126 0,-1 5-81 0,1 1-38 16,-1 2-17-16,-3 1-11 0,1 2-33 0,-8 3-41 16,1-6-43-16,-7 6-48 0,0 6-61 15,-2-6-78-15,-7 8-124 0,-1 6-220 0,-9-2-226 16,-3 8-62-16,-5 6 50 0,-8 2 137 15,2 3 255-15</inkml:trace>
  <inkml:trace contextRef="#ctx0" brushRef="#br0" timeOffset="43791.93">24020 12826 89 0,'0'-3'334'0,"2"-2"31"0,6-4 25 0,3 0-105 16,7 0-122-16,7-4-36 0,8-5 12 0,11-5 29 15,7-8 33-15,17 0 34 0,11-15 28 16,12 1 37-16,14-9 53 0,13 0 5 0,14-14-30 15,9 1-41-15,16-9-63 0,2-10-88 16,15 1-45-16,4-9-17 0,4-2-6 16,6-2-5-16,-2-7-8 0,-2 2 3 0,6-5 1 15,-10 5-3-15,-5 4 3 0,-1 0-3 16,0 10-6-16,-11 1-11 0,-4 8-11 0,-12 9-9 16,0 3-9-16,-21 10-2 0,-6 8-3 0,-17 4-2 15,-8 11-4-15,-16 4-2 0,-3 8-3 16,-8 1-8-16,-12 8-26 0,-8 0-42 15,-5 5-62-15,-14 0-118 0,-2 9-176 16,-6 0-253-16,-9 0-196 0,3 0-45 0,-9 5 71 16,4-5 160-16,-8 4 272 0</inkml:trace>
  <inkml:trace contextRef="#ctx0" brushRef="#br0" timeOffset="45384.18">10972 14865 221 0,'25'-5'360'0,"-2"2"29"0,0 3 15 0,1-9-194 16,1 9-87-16,10 0-37 0,-2 0-18 16,3 0-11-16,1 0-12 0,6 0-11 0,1 0-9 15,-1 9-10-15,7-9-2 0,-1 3 6 16,3 2 3-16,0 0 10 0,7-1 20 16,-1 1 25-16,4-5 15 0,7 0 17 0,3 0 14 15,2 4 5-15,5-4-2 0,-3 0-4 16,5 0-3-16,6 0-5 0,0 0 5 0,6 0 18 15,8 0 27-15,-2 0 32 0,5-4 19 0,3 4-12 16,-2 0-32-16,9-5-38 0,6 5-56 16,-4 0-37-16,12 0-19 0,-2-4-8 0,6 4-3 15,3-5-2-15,5 5-2 0,-1-5-1 16,1 2 0-16,5 3-1 0,4 0-1 0,-2-6 11 16,6 6 7-16,0 0 2 0,2 0 0 15,0 6 3-15,2-6-8 0,4 0-4 16,-2 3 1-16,-2 2 2 0,2 4 3 0,5-4 0 15,-1 4 0-15,0-4 2 0,5 4 9 0,-3-6 5 16,9 3 5-16,-3 2 6 0,-1-2 3 16,-5 2-6-16,9-4-2 0,-11 1 1 15,7-2 3-15,-5 3-1 0,0-1 5 0,3-2 6 16,1-3 3-16,-1 6-6 0,1-3-4 16,-5 2-6-16,-1-5-11 0,-6 9-13 0,-4-4-10 15,-10-1-8-15,-3 1-4 0,-8 4-6 16,-3-1 0-16,-14-2-1 0,-5 6-3 0,-7-2-1 15,-1-1 1-15,-14 0 5 0,-3 0 0 16,-17-1 1-16,-4 1-3 0,-8 1 0 0,-4-1-4 16,-9 0-1-16,-10 0-3 0,-4-1-7 15,-2-2-13-15,-6 2-16 0,-5-2-25 16,-3 2-24-16,-5-8-36 0,-8 9-55 0,-8-9-72 16,-5 3-112-16,-9 3-167 0,-9-6-70 0,-6-6 11 15,-9-2 49-15,-4-10 106 0,-3 4 174 16,-11-3 104-16,2-6-37 0,-9 1-35 15,-3 4-1-15,2-10 4 0</inkml:trace>
  <inkml:trace contextRef="#ctx0" brushRef="#br0" timeOffset="46707.41">3429 16044 68 0,'17'0'344'0,"-1"0"35"16,-1-5 16-16,4 5-93 0,1 0-163 16,7 0-70-16,6 5-23 0,4 1-6 0,1-3 1 15,5-3-8-15,2 5-5 0,-1 4-12 0,5-6-4 16,5 3-5-16,2 2 4 0,-2-2 8 15,-1 2 21-15,7 1 14 0,-2 0 14 0,4-4 10 16,4 4 5-16,5-4 0 0,-1 4 5 16,7-6 5-16,3 2-1 0,3 4-8 0,2-4-12 15,-1-1-17-15,7 1-14 0,2 4-10 16,0-4-4-16,4-1 1 0,1 1 3 0,-1 3 2 16,2-4 6-16,4 6 11 0,1-6 12 15,5 1 18-15,1 4 24 0,4-4 29 0,-1-1 47 16,11 1 44-16,-2-2 4 0,2 3-17 0,2-6-32 15,5 0-57-15,-1 0-51 0,6 0-28 16,1 0-12-16,3 0-2 0,-3 0-5 0,9 0-11 16,1 0-4-16,4 0 1 0,-2 0-3 15,8-6 0-15,2 6 0 0,-2 0-1 0,5 0-2 16,1 0-2-16,0 6-1 0,2-6 1 0,5 0 1 16,2 0-1-16,-3 3-1 0,5-3 3 15,1 5-2-15,3-5-1 0,2 0 1 16,4 6 2-16,-2-6-2 0,8 0 10 0,0 3 6 15,7-6 1-15,-7 3 2 0,6 0 1 0,1-6-7 16,1 6-5-16,-2 0 6 0,3 0 3 16,-1-5-1-16,1 2 2 0,-3 3 4 0,5 0-1 15,-5-6 0-15,4 6 2 0,1 0-2 16,2-3-2-16,-7 3-4 0,4 0-4 0,1 0-2 16,-1 0-2-16,-3 0 0 0,3-5-4 0,-3 5 3 15,1 0 0-15,-4 5-3 0,-1-5 1 16,-3 0 2-16,0 3-1 0,-2-3 0 0,-2 6 4 15,-2-3 2-15,-2 2-1 0,-8 1 6 0,4-3 5 16,-9 2 2-16,1 4 5 0,-7-6 5 16,-4 3-1-16,-4 2 0 0,-8-2 4 0,-15-3 3 15,2 8 0-15,-12-8 0 0,-2-3 0 16,-8 5 2-16,-9-5 6 0,-8 0 4 16,-4-5 10-16,-8 5 3 0,-2 0-2 0,-15-3-4 15,-6-3-14-15,-7 1-14 0,-9 2-6 0,-7 3-10 16,-8-6-8-16,-6 6-1 0,-3-3-1 0,-5 3-1 15,-3-5 0-15,-5 5 0 0,-1 0 0 16,-2 0 0-16,-4-6 0 0,4 6-2 0,-4 0-2 16,0-3 2-16,2 3-1 0,-2 0-1 15,-2-5 0-15,2 5 2 0,-4-4-4 0,4-1 1 16,-4 2-2-16,-2-3-1 0,3 1-2 16,-1 2 1-16,-2-3-3 0,0 3 2 0,-2-6 1 15,1 4 0-15,1 0-2 0,-4 1 0 0,4-1-8 16,-5 1-6-16,1-1-19 0,0 5-12 15,-1-5-19-15,3 5-17 0,-6 0-14 0,-3 0-14 16,5 0-19-16,-5 5-21 0,1 0-57 0,-3-1-110 16,0 1-188-16,-1 4-141 0,3-4-49 15,-3-1 16-15,3-8 95 0,0-1 190 16,5-4 97-16,2-10-12 0,6 7 18 0,2-7 18 16,4 1 17-16</inkml:trace>
  <inkml:trace contextRef="#ctx0" brushRef="#br0" timeOffset="59914.73">23050 11103 16 0,'-20'-14'488'15,"-3"-3"94"-15,-2-1 98 0,3-4 127 0,9 2-216 16,3 8-122-16,4 4-76 0,-3-3-91 16,9 8-122-16,0 3-102 0,9 3-45 0,-1 8-17 15,6 9-7-15,3 8-2 0,4 9-1 16,-3 7 3-16,7 6-3 0,0 8-3 0,2 5-1 15,4 5-2-15,-2 8-2 0,8 1 4 16,0 3 3-16,2 2 3 0,3 4 1 0,3 8 0 16,3-3-2-16,1-2-2 0,1-8-1 15,6 0 0-15,-5-5-1 0,1-4 2 0,0-4-4 16,-3-5-1-16,-3-4 0 0,1-1-2 0,-3-4-2 16,-5 0 4-16,2-5 0 0,-12-4 1 15,2-8 2-15,-4 3-4 0,-8-4-13 16,-3-4-48-16,-5-1-74 0,-5-8-86 0,-2-6-100 15,-4-3-126-15,-4-5-106 0,-4-14-68 16,-13-4-49-16,-2-22 38 0,-4-6 113 16,-4-15 138-16</inkml:trace>
  <inkml:trace contextRef="#ctx0" brushRef="#br0" timeOffset="60316.02">22966 11436 48 0,'10'0'551'0,"-4"-8"107"0,5-6 76 16,3 0 42-16,5-4-320 0,8-4-168 16,6-1-48-16,10 0-32 0,9 1-19 0,-1-5-20 15,9 5-27-15,11-10-58 0,3 6-39 16,5-7-22-16,7-2-12 0,1-5-6 0,6 3-2 15,2-11-2-15,0-3 3 0,9-7 1 0,3-1 3 16,-1-4-1-16,1 4 2 0,3-7-3 16,1-2 8-16,1-9 5 0,2 0 8 0,3-3 6 15,-1-2 10-15,0-3 6 0,2-1 8 16,2 1-6-16,-5-4-5 0,3 3-10 16,-2-4-14-16,-2 1-11 0,-1-2-2 15,1 5-2-15,-8 1-4 0,5-1-1 0,-12 1-5 16,-1 3-2-16,-3 2 5 0,-4 8-3 0,-9-1 3 15,3 10-2-15,-15 6-17 0,-4 3-25 16,-6 8-33-16,-6 1-59 0,-10 10-76 0,-9 7-72 16,-8 5-95-16,-5 6-122 0,-3 0-126 15,-11 6-92-15,3 2 8 0,-5 1 82 0,-6 2 142 16</inkml:trace>
  <inkml:trace contextRef="#ctx0" brushRef="#br0" timeOffset="60585.15">27420 8443 426 0,'19'20'523'0,"2"-8"62"15,-1 2 76-15,3 14-174 0,6 3-16 0,6 13-1 16,-6 10-25-16,8 8-53 0,-4 15-96 16,0 9-139-16,7 4-73 0,-3 10-36 15,0 3-20-15,2-4-13 0,3 9-4 0,1 0-4 16,-8 4-5-16,7 1 0 0,-13-5 0 16,4 1-4-16,-6-6 0 0,-3-4 2 15,-1-10-3-15,-4-4 1 0,-1-8 4 0,-9-5 5 16,1-8 10-16,0-6 9 0,-4-9 7 15,-1 1 6-15,-1-10-3 0,-2-3-7 0,-2-2-9 16,0-7-10-16,0-6-9 0,0 1-6 0,-2-6-17 16,2-3-30-16,-9-1-44 0,3-3-93 15,-4-1-130-15,-7-6-193 0,1 6-169 16,-11-4-89-16,-6 0-47 0,-11 4 68 0,1-9 183 16,-11 0 184-16</inkml:trace>
  <inkml:trace contextRef="#ctx0" brushRef="#br0" timeOffset="61178.53">22784 10460 485 0,'12'0'625'0,"-1"0"78"0,1-4 36 16,2-1-267-16,5 5-181 0,16 9-27 16,9-1-18-16,1 6-12 0,13 9-6 0,4 3-24 15,4 11-95-15,4-1-54 0,15 4-22 16,-2 6-10-16,14 3-7 0,2-4-6 16,11 9-5-16,3-5-1 0,7 5-3 0,4 0 4 15,9 5 0-15,-3-10 3 0,10 5 4 0,1-5 18 16,2-4 12-16,-3-4 14 0,3 0 19 15,-3-9 20-15,3-1 0 0,0 1 3 0,3-6 3 16,-7 2-10-16,4 3 1 0,-3 0-9 16,-8-4-7-16,3 4-10 0,-3-3-13 0,-6 3-21 15,2-5-14-15,-12 8-8 0,2-8-6 16,-15 5-3-16,1 1-4 0,-11-1-2 16,-7 6-2-16,-7-11-2 0,-11 5-18 0,-8-8-23 15,-14-1-25-15,-5 1-25 0,-8-9-24 0,-10-5-12 16,-3-4-4-16,-11-5-15 0,-1-5-29 15,-6-9-50-15,-8-4-60 0,-4-10-71 16,-9-6-90-16,-6-7-62 0,-2-4-31 0,-8-9-9 16,-6-9-19-16,-5-5 73 0,-3-8 91 15,-9-5 100-15</inkml:trace>
  <inkml:trace contextRef="#ctx0" brushRef="#br0" timeOffset="61622.97">25992 8606 196 0,'-6'14'564'0,"-7"3"71"0,-3-3 34 0,-1 12-77 15,3 16-301-15,-3 12-154 0,7 21-52 0,2 21 3 16,-1 12 22-16,3 18 32 0,0 8 18 16,0 14-13-16,2 6-32 0,0 13-32 15,-3 4-38-15,5 9-22 0,-6-6-8 0,2 11 12 16,-5 0 48-16,1 0 42 16,-2 0 23-16,-1-2 18 0,-7-2 7 0,-1-1-20 0,4-15-19 15,-3-2-3-15,-3-15-1 0,2 0-4 0,3-12-10 16,-5-1-8-16,2-13-9 0,5-6-12 15,-1-7-21-15,7-1-17 0,4-9-13 16,-3-5-12-16,9-13-7 0,0-5-5 16,9-8-6-16,-7-10-3 0,8-4-3 0,0-3-6 15,-3-11-13-15,7-5-23 0,-6-2-24 0,3-7-29 16,-1-4-28-16,5 1-24 0,-7-5-22 16,6-1-65-16,-3-3-95 0,-1 3-150 0,-2 3-181 15,3-3-144-15,-5-3-24 0,2 3 76 16,-6-3 160-16,4 0 209 0</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6:08:30.039"/>
    </inkml:context>
    <inkml:brush xml:id="br0">
      <inkml:brushProperty name="width" value="0.05292" units="cm"/>
      <inkml:brushProperty name="height" value="0.05292" units="cm"/>
      <inkml:brushProperty name="color" value="#FF0000"/>
    </inkml:brush>
  </inkml:definitions>
  <inkml:trace contextRef="#ctx0" brushRef="#br0">17420 6424 29 0,'-17'3'527'16,"-4"-3"140"-16,5-3 163 0,3-3 105 16,3 6-278-16,6-3-174 0,-2 3-128 0,6 0-152 15,0 0-94-15,0 0-46 0,4 0-21 16,-2 0-7-16,6 0-14 0,1 0-7 0,7 3-6 16,5-3-4-16,6 6-2 0,6-3-1 15,10 2-1-15,7 1 0 0,8-3 1 0,8 2 0 16,6 4 1-16,15 0 1 0,8-4-1 15,0 4 1-15,15-9-1 0,1 0 0 0,9 0 1 16,2 0 2-16,8 0 2 0,1-6 6 0,5 6 7 16,0-3 10-16,11 3 11 0,-2-5 22 15,2 0 10-15,-1 5 3 0,-3-4-3 16,0 4 4-16,-3-5-9 0,-5 5 3 0,1 0 11 16,-6 5 2-16,-4-5 2 0,-6 0-4 15,-4 0-15-15,-4 0-17 0,-9 4-10 16,-8-4-18-16,-8 0-10 0,-6 5-5 0,-9-5-2 15,-8 5-4-15,-8-5 0 0,-2 0-1 16,-11 0 0-16,-2 3 2 0,-8-3-4 0,-6 6 2 16,-8-6 0-16,-3 0-1 0,-7 0-3 15,-3 0-1-15,-6-6-3 0,0 6-4 0,0 0-32 16,-4 0-50-16,-3-3-64 0,-3 3-93 16,0-10-165-16,-7-3-240 0,1-1-182 0,-1-3-75 15,7-2-23-15,4-7 117 0,10 3 248 16,2-5 224-16</inkml:trace>
  <inkml:trace contextRef="#ctx0" brushRef="#br0" timeOffset="1850.76">24254 6868 224 0,'10'-14'416'0,"-8"6"62"0,2-4 82 0,-4 6-99 16,-4 1-76-16,2 2 24 0,-6 3 29 0,-5 3-38 16,-1 2-63-16,-9 1-75 0,2 2-94 15,-3 4-87-15,-12 8-43 0,3-3-21 16,-2 11-11-16,-8 3-5 0,1 4-3 0,-3 7-1 15,-3-2 1-15,5 6 0 0,0-6 0 0,3 0 1 16,3-9 1-16,14-3 1 0,3-2 0 16,7-12-2-16,5-2-2 0,2-1 1 0,10-2-2 15,-2-9 0-15,12 3 1 0,3-3 3 16,6 0 1-16,8-9 1 0,2 6-2 16,6-11 1-16,-2 5 1 0,3 0-2 0,-3 4-2 15,2-3 1-15,-2 2 2 0,-4 6 1 16,-2 6 0-16,-4 2 1 0,-4 1-1 15,-2 5 3-15,-9 3-1 0,-2 6 2 0,-3 0 0 16,-7 5 1-16,0 3 0 0,-7 4-1 0,-3 2-2 16,0 3-6-16,-1 0-34 0,-5-4-60 15,8-9-66-15,-7-8-59 0,13-7-62 16,-6-2-75-16,6-10-84 0,2-10-102 0,2-2-102 16,8-11-9-16,5-5 74 0,1-7 130 0</inkml:trace>
  <inkml:trace contextRef="#ctx0" brushRef="#br0" timeOffset="2224.37">24427 7161 285 0,'0'0'425'0,"0"0"40"0,0 0 26 15,0 0-216-15,2 0-108 0,-2 0-51 0,0 0-16 16,0 6 1-16,6-3 13 0,-1 2 13 16,1 4 4-16,0-5-8 0,4 1-21 0,1 0-24 15,3-1-27-15,-1 1-24 0,1-2-12 16,3 2-6-16,-1-5-4 0,3 0 0 0,1-5 0 15,3-3-1-15,4-1-1 0,4-5-1 16,2-4 0-16,4 1-1 0,-4-6 1 16,2-5 0-16,1 6-1 0,-1-4 0 0,-8-2 1 15,-1 1 0-15,-5 5 0 0,-8-4 2 0,-7 6 1 16,-2 3-3-16,-8 0 1 0,-2 3-1 16,-5 5-2-16,-5-2-3 0,-3 11-1 15,-8 6 1-15,-4 2 0 0,-2 6-1 0,4 9 1 16,-12 3 3-16,8 2 2 0,-4 7-1 15,1-2 2-15,3 7-1 0,6-5-2 16,1 2 2-16,9-9-2 0,3 3-2 0,12-5 0 16,4-3-2-16,2 0 0 0,8-6-10 0,3-3-26 15,3-5-49-15,7-4-63 0,4-10-84 0,2-1-81 16,2-6-96-16,4-2-91 0,-4-12 4 16,2 3 52-16,1-4 82 0</inkml:trace>
  <inkml:trace contextRef="#ctx0" brushRef="#br0" timeOffset="2797.2">25473 6387 156 0,'4'-3'308'0,"-2"3"37"0,-2 0-17 0,4-6-104 16,-4 12-80-16,0-6-50 0,0 0-32 16,3 3-20-16,-3 6-5 0,0-1 0 0,0 6 5 15,0 0 0-15,4 0-3 0,0 9 0 16,-2-6-3-16,-2 1-6 0,6 1-3 0,-2 2-4 15,0-2-9-15,-2 4 0 0,7-6 4 0,-7 1 4 16,4 1 1-16,2-2 2 0,-2 1-3 16,1-4-8-16,-1 0-1 0,0-6 8 15,-2 1 2-15,2-4 3 0,3 4 2 0,-7-5-3 16,4 1-9-16,-2-5-2 0,0 5-6 16,-4-5 1-16,2 0-1 0,-2 0 17 15,-2 0 19-15,-2 0 18 0,0 0 6 0,-4 0 4 16,-1 0-18-16,-3-5-18 0,-3 5-18 15,3-9-9-15,-4 9-4 0,-1-9-1 0,-4 4-4 16,5 2 0-16,-5-3-3 0,5 6 3 16,-3 0 3-16,2 6 5 0,-3-3 5 0,3 11 6 15,3-5 0-15,5 5 2 0,-5-2-6 0,12 2-4 16,-6 5-3-16,8-1-6 0,8-1 0 16,-6 0-2-16,8 3 0 0,3-6-2 15,1 3 2-15,3-3-2 0,3-5-2 0,-3 5-13 16,2-11-35-16,5 2-46 0,-5-1-44 15,6-4-44-15,-7-4-43 0,3-4-31 0,0-3-36 16,-3-1-87-16,-1-7-18 0,-1 1 27 16,3-10 57-16</inkml:trace>
  <inkml:trace contextRef="#ctx0" brushRef="#br0" timeOffset="3091.97">25907 6329 114 0,'0'0'375'0,"0"4"50"0,-4 10 39 0,-6 0-96 15,-1 9-127-15,1 8-48 0,-6 0-20 16,7 4-10-16,-9 2-8 0,5-1-12 0,3 5-26 16,0-10-23-16,1 6-27 0,5-11-25 0,0 2-18 15,4-11-12-15,0-3 3 0,0-2 5 16,4-7 6-16,0-1 12 0,-4-4 36 0,2 0 52 16,3-4 70-16,-3-4 39 0,6-6 5 15,0-4-26-15,0-4-58 0,1-1-78 0,5-8-43 16,-1-1-21-16,1 1-9 0,-2-6-7 15,5 6-7-15,-1-6-17 0,-1 2-22 16,1 4-30-16,-3 3-35 0,3 2-31 0,-5 7-21 16,3 1-17-16,-1 10-9 0,-3 2-14 15,-4 3-27-15,0 6-44 0,3 3-65 0,-7 2-99 16,-2 6-102-16,0 0-4 0,4 4 52 16,0-1 87-16</inkml:trace>
  <inkml:trace contextRef="#ctx0" brushRef="#br0" timeOffset="3622.34">26089 6495 151 0,'6'9'343'15,"-2"-4"38"-15,-4-1 30 0,7 1-136 0,1 0-81 16,-2-5-25-16,0 0-8 0,5-5 4 16,-1 0-1-16,2-4-6 0,3-3-8 0,1-8-11 15,1 3-14-15,2-14-17 0,5-1-18 0,-1-4-22 16,0-10-15-16,8-3-19 0,-2-5-11 16,2-5-9-16,2-7-8 0,4-7-1 15,-2-8-4-15,2-4-5 0,7-6-5 0,-5-7-11 16,5-1-13-16,3-4-4 0,-4-1-3 15,5 1 4-15,-9-2 12 0,5 11 12 16,-7 5 9-16,-2 3 5 0,2 18 4 0,-6 6 0 16,2 7 1-16,-6 10 9 0,-8 14 2 0,-3 8 2 15,-1 9 0-15,-5 11-4 0,-4 3-6 16,5 8-5-16,-9 15 11 0,6 8 8 0,-6 15 7 16,4 8 25-16,-6 17 65 0,0 6 70 15,0 9 31-15,0 8 10 0,-6-4-17 16,0 8-50-16,-4-2-74 0,-3-7-31 0,3 2-15 15,-5-11-3-15,9-7-9 0,0-10-6 16,0-14-6-16,2-4-3 0,-1-10-7 0,5-7-4 16,-2-11-2-16,2-3 16 0,0-8 26 0,2-6 27 15,-2-6 14-15,9-2 6 0,-1-15-15 16,6-17-28-16,7-11-27 0,-2-6-16 16,6-6-12-16,-1-14-7 0,-3 0-6 0,2-3-2 15,-7-7-3-15,3 12 3 0,-11 7 10 16,0 19 9-16,-5 16 2 0,1 21 0 0,-8 3-1 15,-3 21-2-15,-5 16-1 0,-13 17 11 16,-2 18 9-16,-6 18 11 0,0 4 3 0,-4 6 1 16,2 3-8-16,2-3-8 0,-2 3-7 15,12 0-5-15,2-9-4 0,9 1-9 0,1-15-22 16,11 3-39-16,7-12-65 0,3 1-123 16,-4-9-191-16,4 0-228 0,1-8-133 15,-7-6-62-15,-4-9 41 0,0-5 160 0,-4-6 230 16</inkml:trace>
  <inkml:trace contextRef="#ctx0" brushRef="#br0" timeOffset="4301.13">25560 7423 352 0,'0'-14'508'16,"-4"5"53"-16,2 4 40 0,-9 10-209 15,5-1-171-15,-8 15-70 0,1 7-18 0,-1 11 8 16,-3 12 46-16,1 10 57 0,3-1 24 16,-1 10-12-16,2-6-41 0,1 6-60 0,5 4-69 15,-4-4-43-15,3 3-23 0,-1 6-11 16,2-9-5-16,4 4-4 0,-6-10-4 0,1-13 4 16,3-7 0-16,4-16 2 0,0 0 0 0,-2-6 2 15,2-6-1-15,-4-6 0 0,4-4 4 16,0 1 11-16,0-10 6 0,-2-4 2 15,2-5-1-15,-8-3-4 0,2-15-17 0,-7 1-15 16,-1-9-12-16,-5 3-7 0,-6-3-6 16,-2 0 3-16,3 9 7 0,-7 3 11 0,2 10 7 15,-2 13 7-15,0 10 3 0,2 9 5 0,2 7-1 16,0 7 2-16,8 3-1 0,1 9-4 16,9 1 1-16,1 0-2 0,8 0-2 15,0-1-1-15,11-4 0 0,5-4 1 0,5-1 0 16,6-8 0-16,2-11-16 0,4 2-42 15,4-9-66-15,0-5-80 0,2-9-127 0,5-4-168 16,-1-5-176-16,1-5-63 0,-3-8 22 16,2-6 101-16,-8 1 173 0</inkml:trace>
  <inkml:trace contextRef="#ctx0" brushRef="#br0" timeOffset="4791.03">26089 7765 293 0,'10'0'435'0,"-3"-5"41"0,1 1 22 16,-6 4-206-16,2-5-135 0,2 5-59 0,-2-5-36 15,-1 5-20-15,1 0-16 0,-2 0-12 16,6 0-9-16,-6 5-1 0,8 0-3 0,-3 4 2 16,3 0 0-16,-4-1-1 0,4 6-2 15,-3-5-3-15,-7 5-15 0,0 3-13 16,0-3-4-16,-7 4-3 0,-3-1 4 15,2 2 12-15,-9-1 10 0,-1 5 4 0,1-6 6 16,1 2 0-16,-1-1 0 0,-1-1 4 16,1 0-1-16,3 3 0 0,1-6 0 0,-1 3 5 15,3-8 3-15,5-4 5 0,6 4 1 0,-4-9-1 16,4 3-2-16,4-3 4 0,-4 0 6 16,6 0 7-16,-2-3 9 0,3 3-1 15,-1 0-5-15,2 0-9 0,-2 0-9 0,1 0-4 16,-1 0-3-16,2 3 0 0,-2 2-3 15,0-1 3-15,1 6 0 0,-1-1 0 0,2 5 1 16,-6-5 0-16,4 0-3 0,3 4-1 16,-3-4-2-16,-2 0-1 0,-2 0-1 0,4-1 0 15,2-2-1-15,-5-3 0 0,3-3 3 0,2-3 1 16,2-3 1-16,-1-2-1 0,5-6-1 16,-2-4-1-16,9-4-7 0,0-5-8 15,6-1-18-15,-2-6-25 0,1-3-18 0,7-8-10 16,3-9-22-16,-1 0-16 0,6-9-19 15,-6-9-34-15,9-1-46 0,-1-7-18 0,-2-6-50 16,-1-8-29-16,-1-5 20 0,2-4 47 16</inkml:trace>
  <inkml:trace contextRef="#ctx0" brushRef="#br0" timeOffset="5020.35">26933 6450 253 0,'0'-63'391'0,"-3"18"51"16,-5 13 58-16,2 10-164 0,-4 9-75 0,-1 3-28 15,-1 6-31-15,-1 4-41 0,-3 4-45 16,-3 10-26-16,7 0-19 0,-5 12-11 15,1 11 29-15,1 11 61 0,7 17 20 0,0 1 7 16,6 11-4-16,2 8-41 0,0 10-66 16,2 4-34-16,-2 9-18 0,4 6-5 0,-8-8-5 15,-2 2-1-15,-1-8-2 0,-3-10-1 0,0-13-2 16,4-11-4-16,-1-6-14 0,1-15-19 16,-4-2-32-16,0-1-40 0,-5-7-44 15,3-3-56-15,-5-1-69 0,-4-8-89 0,3-9-92 16,-7 0-92-16,6-14-27 0,3-9 47 15,-1-5 104-15,-1-9 123 0</inkml:trace>
  <inkml:trace contextRef="#ctx0" brushRef="#br0" timeOffset="5543">26486 7543 310 0,'6'-14'415'0,"2"11"44"0,1-6 30 16,1 0-202-16,0 4-78 0,5 5-17 0,1-5-1 15,-3 2 8-15,3 3 23 0,7-9 50 16,-2 4 53-16,6 1 5 0,0-6-25 15,-1-3-50-15,3 3-82 0,4-7-91 0,3 3-46 16,-1 1-22-16,2-1-7 0,-4-3-6 16,8 3-1-16,-8 5-1 0,-4-5 0 0,4 6-2 15,-6-1 2-15,-4 4-1 0,-2 5 2 0,-5 0 0 16,1 5 0-16,-7-2 0 0,5 6 0 16,-9 5 0-16,-4 9 2 0,2-6-1 15,-4 11 3-15,-4-2-1 0,2 6 2 0,-2-1-4 16,-3 0-1-16,3 3-1 0,-2 0-2 15,4-6 1-15,-6 4 0 0,8-10 0 0,-2 1-1 16,2-2 3-16,0-2 0 0,0-5 0 16,0-5 2-16,0 0 0 0,0-1-1 0,0-2 3 15,0-6 1-15,0 0 5 0,0 0 1 16,-4 0 2-16,-1-6 2 0,5 1 0 0,-6-4-2 16,4-3 6-16,-8-2-1 0,-1 0 3 15,-3-3 4-15,2-2 1 0,-5-4 9 16,-4 6 11-16,5-1 4 0,-3 4 4 0,5 5-1 15,-3 4-9-15,5 10-16 0,-3-5-9 16,3 14-10-16,2-1-7 0,3 6-4 0,-1 3-1 16,6 5-2-16,2 0-2 0,6-4 1 0,1-2-3 15,9-2-3-15,9-7-9 0,-2-1-19 16,6-11-17-16,6 0-25 0,0-14-26 16,8-9-31-16,1-3-32 0,5-10-31 0,3-15-27 15,0 2-4-15,1-8-1 0,1-3 2 16,-4-3 9-16,-3-8 10 0,-1-6-14 0,1-13-33 15,-3-10-18-15,-1-3-51 0,-4-8-44 16,1-8-39-16,1 7 6 0,-4-10 34 16,-2 2 80-16</inkml:trace>
  <inkml:trace contextRef="#ctx0" brushRef="#br0" timeOffset="5964.59">27981 6199 20 0,'33'-95'251'15,"-7"27"99"-15,-9 14 64 0,-7 23 39 16,-8 8-126-16,-2 15-82 0,-6 2-42 0,-4 12-30 16,-11 8-19-16,3 12-3 0,-9 10 21 15,-4 8 40-15,2 10 58 0,-2 14 40 0,2 9-11 16,-2 3-33-16,8 11-53 0,0-1-78 15,3 13-69-15,3 0-31 0,3 5-17 0,-3 6-7 16,9-6-3-16,-7 0-4 0,5-14 0 16,0-8 3-16,1-18 1 0,1-16-1 0,0 2-2 15,0-12-3-15,6-7-2 0,-7-4-1 16,3-3 0-16,6-10 1 0,-2-5-1 0,2-9 1 16,0 6 12-16,0-10 18 0,0-5 13 15,0 0 6-15,0-7 1 0,2-7-8 0,-2-2-22 16,4-7-11-16,-2-4-7 0,2 1-7 15,3-6-5-15,-3-8-6 0,2 1-6 0,8-10-7 16,-5 0-4-16,9-5 1 0,-1 5 4 16,-1 5 5-16,1 4 9 0,-5 13 5 15,5 6 3-15,-3 12 2 0,-1 9 0 0,3 1-1 16,-1 13 3-16,1 5 1 0,-3 4 2 0,1 8 0 16,-6 2 4-16,7 7-1 0,-3-2 1 15,-3 2 0-15,-1 1 1 0,0-4 0 0,-2 2 0 16,-4 0 0-16,-2-3 2 0,0 0-3 15,-6 1 3-15,0-10-1 0,-4 1-4 16,-1-2 1-16,1-7-4 0,-2 0-2 0,1-11-21 16,-1 8-49-16,2-11-85 0,-1-5-102 0,1-4-129 15,8-5-135-15,-6-9-115 0,8 1-88 16,0-5 18-16,8-9 93 0,0-4 136 0</inkml:trace>
  <inkml:trace contextRef="#ctx0" brushRef="#br0" timeOffset="7166.79">28156 6905 225 0,'-4'9'389'0,"4"-9"43"0,0 5 41 15,0-2-160-15,8-3-87 0,-6 6-27 0,5-6 3 16,3 0 9-16,0 0 13 0,7 0 24 16,4-6 22-16,1 3 7 0,1 3-19 0,4-5-39 15,0 0-50-15,0 5-59 0,-1-4-52 0,-3 4-32 16,4 4-13-16,-2 1-9 0,-6 0-2 15,-3-2-1-15,-1 6-1 0,-3 2 0 16,-8 6 0-16,-2-3-2 0,-4-2 1 0,-4 7 0 16,-9 4-1-16,-1-2 2 0,-5 7-1 15,-6-5 1-15,3-1 0 0,-1 1 1 0,-4-6-1 16,6 6 4-16,-2-5-2 0,7-5 1 0,-1 1-1 16,11-1 1-16,-3-3-2 0,5-6-1 15,2 1 1-15,4-2-2 0,0-3 2 16,0 0 0-16,4 0 1 0,-4 0 2 0,2-3 14 15,4-2 5-15,3-4 6 0,-1-5 7 16,2 0 8-16,-1 2 0 0,-1-7 1 16,0 1 8-16,-6 4 3 0,2 2 2 0,-2 2 0 15,-2 6-1-15,0-1-9 0,-2 5-12 16,-2 5-12-16,-6-1-13 0,2 6-9 0,-3 7-4 16,-3 10 2-16,1 4-1 0,-1 2 1 0,6 7 1 15,-3 0 3-15,3-3-1 0,6-6 0 16,4-4-3-16,6-5-2 0,-1 1-1 15,5-14 0-15,4-1-3 0,9-2-4 0,2-12-12 16,2-2-18-16,4-6-23 0,9-9-34 16,-3 2-45-16,8-10-40 0,-5-3-26 0,5 0-5 15,1-7 21-15,-3-4 42 0,3 0 49 0,-3-9 42 16,-1-6 23-16,-1-2 12 0,0 4 8 16,-1-5 21-16,-9 13 45 0,-6 6 62 15,-11 16 57-15,-5 6 38 0,-3 8 11 0,-4 5-22 16,0 5-49-16,-8 4-41 0,0 4-31 15,-4 1-16-15,-3 9-9 0,-5 3 0 16,-9 1-1-16,2 10-2 0,-4-5-5 0,0 3-7 16,1 2-8-16,-1 3-9 0,4-5-7 15,-4 2-8-15,9-2-1 0,1-3-1 0,-2 0-1 16,7-1 0-16,2-10 0 0,8-1-1 0,-7-2-2 16,9-6-1-16,4 2-2 0,1-5 3 15,3 0 1-15,2 0-1 0,5-5 1 0,3-4-1 16,3 1-1-16,2-1 0 0,4-8-1 15,4 3 2-15,-3 0 0 0,3-4 3 16,-2 4-1-16,5 0 0 0,-8 2-1 0,1 2 1 16,4 1 0-16,-8 0 0 0,0 6-1 15,-3-3 2-15,-3 6 0 0,-5 0 0 0,-3 6-5 16,-3 2 1-16,-2 1-3 0,-4 5 0 0,-4-2-5 16,0 7-5-16,-7-1-14 0,3-1-23 15,-8 3-35-15,1-3-45 0,3-3-47 16,-3-2-40-16,5-1-20 0,2-3 6 0,-1-4 27 15,7-4 39-15,2 5 35 0,0-5 23 16,2-5 8-16,7 1 2 0,-3-4 7 0,4 2 14 16,-2-8 20-16,7 6 31 0,-3-1 27 15,3-5 26-15,-3 5 17 0,3 1 16 0,-5-1 13 16,-2 4 7-16,3 1 5 0,3 4 7 16,-4 0 4-16,-1 0 2 0,-1 0 3 0,0 0 11 15,2 0 19-15,5 4 26 0,-5-4 12 16,3 5-3-16,-1-5-11 0,5 0-28 0,1 3-36 15,-1-3-25-15,-1-3-17 0,3 3-12 16,6-5-9-16,-3 1-1 0,1-1 0 0,4-9 0 16,0 0-1-16,4 2-2 0,2-2-2 15,-4-4-6-15,4-4-2 0,4 3-2 16,-4-2-1-16,0-2 3 0,5 0 6 0,-1-5 6 16,0-3 3-16,-2 0 4 0,-2-4 5 15,9-2 2-15,-13-3 5 0,4-2 0 0,-7-2-5 16,1 3-1-16,-4-3 3 0,-8 2 0 0,-5 7 13 15,-4-1 18-15,-10 9 24 0,-4 8 19 16,-13 7 9-16,-2 7-8 0,-14 10-11 16,-4 4-7-16,1 8-6 0,-5 11 12 0,2 4 17 15,-9 11 17-15,6 8-4 0,3 3-18 0,2 0-26 16,8 3-29-16,10-6-28 0,6 3-21 16,13-10-12-16,8 1-6 0,9-5 2 0,5 2-1 15,5-7 1-15,4-4-3 0,0 1-7 0,0-4-59 16,-5-2-99-16,1 2-101 0,-6-6-118 15,3 4-227-15,-9-3-299 0,-15 0-131 0,-7-9-38 16,-16-6 58-16,-6-4 204 0,-12 1 347 16</inkml:trace>
  <inkml:trace contextRef="#ctx0" brushRef="#br0" timeOffset="7577.54">26732 9587 60 0,'10'-5'597'0,"-10"0"177"15,0-4 159-15,0 1 92 0,0-1-298 16,0 0-172-16,0 4-119 0,-2 1-82 0,2-1-25 16,-4 5-22-16,4 0-35 0,-4 0-49 0,4 0-67 15,0 0-61-15,-2 5-41 0,2-1-25 16,-4 10-13-16,2 0-6 0,-7 3-5 0,7 6-2 16,-2 3-3-16,2 2-4 0,-6-2-6 15,6 2-9-15,-2-5-28 0,4-1-60 0,0 1-60 16,0-5-48-16,6-10-44 0,-2-3-13 15,2-5 23-15,9-5 16 0,1-3-15 0,3-15-59 16,8 0-95-16,6-13-128 0,4-5-114 16,2-4-43-16,5-4 48 0,7-5 106 0,-1-3 155 15,4-8 96-15,6-1 50 0,0-2 27 16,2 0 16-16</inkml:trace>
  <inkml:trace contextRef="#ctx0" brushRef="#br0" timeOffset="7893.66">27491 8956 8 0,'18'-35'430'0,"3"7"106"15,-9 11 93-15,3 8 82 0,-9 9-174 16,-6 0-27-16,-4 9-34 0,-13 5-45 0,-1 9-52 15,-9-3-97-15,-6 8-103 0,-9 4-56 16,3-1-31-16,-8 1-19 0,3-1-18 0,1 0-12 16,-1 1-16-16,5-4-10 0,2-2-8 0,10-4-4 15,2-2-1-15,5-3-2 0,5-3 0 16,7-5-1-16,-3-6-2 0,7 2-3 16,8-5-2-16,-1 0-1 0,7 0 2 0,6-5 2 15,9 2 3-15,0-6 1 0,10-1 1 16,-2-3 0-16,7 5 0 0,-1-6-1 15,4 5-1-15,-1-1 2 0,-3 1-2 0,-2 5 1 16,-4 4 0-16,-6 0-1 0,-4 9-1 16,-3 0 2-16,-7 5 1 0,-7 0 7 0,-2 3 7 15,-4 6 4-15,-6-1 1 0,-4 5 0 0,-3 1-6 16,-12 3-9-16,7 0-5 0,-13 9-5 16,4-3-8-16,-6 3-30 0,0-5-39 0,0 2-66 15,-5-6-117-15,5 0-165 0,-6 1-238 16,-2-1-221-16,-3 6-56 0,1-6 65 15,0 1 147-15,-7-1 257 0</inkml:trace>
  <inkml:trace contextRef="#ctx0" brushRef="#br0" timeOffset="8207.19">26263 10756 7 0,'10'19'609'0,"-6"-10"231"16,-4 0 121-16,0-9 56 0,0 8-273 15,-4 1-272-15,0 10-192 0,2 4-75 0,-4 17-17 16,-3 5 10-16,3 4 5 0,-4 5-11 16,0 6-27-16,3-3-33 0,-3-3-38 0,4 0-36 15,0-5-23-15,-1 5-20 0,-3-3-11 16,4 3-8-16,-9-5-5 0,5 0-9 0,4-4-38 15,-4-5-41-15,-1-9-31 0,3-3-27 0,-7-14-36 16,9 4 1-16,-8-13 9 0,6-5-16 16,-7-5-72-16,5-4-85 0,-7-14-155 0,5-5-139 15,-3-6-99-15,-1-7-44 0,-1 0 63 16,1-8 162-16,-5-5 159 0</inkml:trace>
  <inkml:trace contextRef="#ctx0" brushRef="#br0" timeOffset="8923.95">25789 11103 267 0,'-10'-17'431'16,"8"3"68"-16,-6 5 63 0,8 0-163 0,0 4-114 15,4 2-49-15,0-3-34 0,6-2-18 16,-1 2 30-16,7-2 71 0,1-1 30 16,1 0-4-16,5-5-32 0,0 0-69 0,8-3-99 15,-2-1-56-15,4-4-28 0,0-1-14 16,4-8-7-16,0-1-6 0,0-4 2 0,7-13-1 16,-1 4 0-16,1-10 0 0,1-4 1 0,3-4-2 15,-3 1-2-15,3-6-1 0,-3 1 0 16,-1-1 2-16,-1 0 2 0,-2 5 3 15,-12 15 0-15,2 7 0 0,-12 10-2 0,-3 17-2 16,-7 5 1-16,-3 13 7 0,-4 10 9 16,-8 17 8-16,4 23 6 0,-13 14 5 15,-1 18-3-15,-1 11-7 0,5 8-4 0,-5 7-5 16,3-4-5-16,1 5-5 0,-1-15-3 0,4-2 0 16,1-19 1-16,1-11 2 0,2-16 0 15,2-9-2-15,2-10-5 0,-3-5 0 0,5-7-3 16,0-10-1-16,5 0 2 0,-3-4 3 15,2-10 0-15,2-4-3 0,4-8-5 16,5-11-7-16,-3-4-11 0,5 1-4 0,-1-9-3 16,1 3 4-16,-1 1 5 0,1 1 7 15,-1 3 3-15,-5 10 6 0,3 8 0 0,-12 0 1 16,7 10 0-16,-7 4 2 0,-2 0 1 0,0 4 1 16,0 6 2-16,0 8 1 0,0-4 1 15,-2 6 1-15,2 3 1 0,0 0 0 0,0-1-2 16,2 1 3-16,2 0-3 0,-2-1 2 15,6 1-1-15,0-5-1 0,3-1-1 16,-1 2-1-16,0-7-1 0,3-1-3 0,-3-2 3 16,7-6-1-16,-1-3 1 0,5-3 1 15,0-3-1-15,-3-2-1 0,9-1-4 0,-2-8-10 16,0-6-13-16,2 0-19 0,4 0-18 16,-3-8-9-16,-1 0 0 0,0-1 10 0,-2-4 16 15,-2-1 22-15,-5 2 13 0,1-1 7 16,-11-5 5-16,3 5 3 0,-7 1 2 15,-8 4 5-15,2 8 14 0,-13 4 16 0,5 10 14 16,-9 9 12-16,-8 9 3 0,-4 10-1 16,4 4-11-16,-6 8-5 0,0 4-5 0,4 5-7 15,-6 2-2-15,10 7-4 0,-2-4-1 0,3 0-1 16,7 4-2-16,5-9-5 0,5-3-5 16,7-6-7-16,3-5-6 0,11-3-4 0,3-9-4 15,9-5-2-15,3-9-6 0,11-4-14 16,11-10-30-16,1-8-74 0,10-10-110 15,4-4-141-15,4-8-181 0,3-7-134 0,1-3-29 16,3-3 20-16,-7-11 64 0,2-4 157 16,1-1 147-16</inkml:trace>
  <inkml:trace contextRef="#ctx0" brushRef="#br0" timeOffset="9301.16">28435 9821 176 0,'11'4'430'16,"-11"-4"59"-16,0 5 57 0,-2 9-87 0,-13 3-132 15,5 6-31-15,-7 8 27 0,-1 6 45 16,-7-2 1-16,0 5-31 0,-10 2-49 16,2 1-71-16,0-1-101 0,0 2-52 0,-5-2-28 15,5-2-14-15,7-9-11 0,-3 6-4 16,4-11-2-16,2 2-2 0,11-2 2 0,-5-12-2 16,9 4-1-16,2-10-1 0,4-2-1 15,2-3-1-15,2-3-1 0,4 0 6 0,8-3 3 16,-1-3 3-16,11-2 1 0,3-1 2 15,-2 0-5-15,10 0 1 0,-2-1 0 0,0 6 3 16,-4 4 3-16,4 0 2 0,-2 0 2 16,-4 9 1-16,-4 5 2 0,-6 4 1 0,-3 4 3 15,-12 1 7-15,-2 3-1 0,-10 5-3 16,2 3-3-16,-9 0-10 0,-4 3-10 16,-1-2-3-16,-5 2-6 0,0-1-5 0,0-4 2 15,-4-10-3-15,4 1-12 0,4-6-20 0,3-3-22 16,1-5-35-16,5-9-64 0,7 0-75 15,5-9-71-15,2-5-88 0,9-8-94 0,5-4-57 16,5-8-37-16,8 3-53 0,-1-9 39 16,5 0 94-16,3-6 109 0</inkml:trace>
  <inkml:trace contextRef="#ctx0" brushRef="#br0" timeOffset="9673.46">28483 10325 233 0,'21'-19'404'0,"-5"7"68"0,-4 7 63 0,-1-4-141 15,-5 9-78-15,4-5-16 0,-3 10 0 16,-3-5 24-16,2 5 24 0,0-1-15 15,-2 1-35-15,2-5-54 0,3 9-80 0,-3-6-78 16,4 2-37-16,-2 1-16 0,7-6-11 16,-3 3-6-16,9-3-3 0,0 0-4 0,1-3-4 15,1-3-3-15,4-8-2 0,4 6 0 16,-2-10 0-16,4-1 0 0,-2-2 0 0,-2-2 2 16,4-4-4-16,-6 0 2 0,6-1 0 0,-8 2 0 15,-2-2 0-15,-7 2 4 0,-6 4-1 16,-5-6 1-16,-5 5 1 0,-9 2-1 15,-3-2-2-15,-9 9-2 0,-6 6 0 0,-6 8-2 16,-4 3 1-16,-2 8 1 0,-5 1 11 16,1 11 9-16,0 4 8 0,3 5 14 15,-1 8 13-15,6 5 4 0,2 4-1 0,2 5-4 16,8 0-9-16,6-8-11 0,7 2-13 0,6-2-8 16,8-6-5-16,6-3-4 0,3-6-3 15,8-5-4-15,1-7-9 0,1-10-24 16,4 0-35-16,0-9-60 0,4-9-92 0,-2-5-97 15,4-3-114-15,2-6-138 0,-6-5-96 16,4-3-38-16,0-4-3 0,0-5 86 0,4-6 149 16,5-8 149-16</inkml:trace>
  <inkml:trace contextRef="#ctx0" brushRef="#br0" timeOffset="10279.21">29316 9696 227 0,'14'-23'413'0,"-12"9"62"15,3 5 61-15,-5 9-141 0,-5 0-99 0,3 9-35 16,-8 5-25-16,4 9-17 0,-2-2-11 15,1 1 1-15,7 10 9 0,-2-4 7 0,4 6-15 16,-2 0-31-16,7 6-41 0,-3-9-47 16,2 4-47-16,0 2-25 0,2-1-12 15,-6 4-6-15,-2-3-2 0,5-6 0 0,-3 1-2 16,-2-1 1-16,0-5 2 0,-2 2-1 16,-5-5 2-16,3 0-1 0,-2-3 0 0,0 0 0 15,-9-3 2-15,5 1-1 0,0 1 1 0,-3-11 0 16,3 6 1-16,-2-5 0 0,5-5 0 15,-3 1 0-15,0-5-1 0,3 0 1 16,-1-5-2-16,2 1-1 0,4-10 0 0,2 5-1 16,0-8-1-16,0 3-1 0,0-3 3 15,2-6-1-15,4 4-1 0,2-4 1 16,1 6 0-16,-1-6-1 0,2 0 0 0,-1 1 1 16,1-1 1-16,0-3-2 0,1 3 4 15,-1-3-1-15,-4-2 2 0,0 2 0 0,1-2 2 16,1 2 12-16,-6-2 12 0,4 2 7 0,2 3 5 15,-1-5 5-15,-1 5-8 0,0 6-4 16,4 0 0-16,-3 3-3 0,3-4-3 16,4 9-5-16,-1-4-7 0,1 4-6 0,-6-5-5 15,7 5-1-15,-3 0-3 0,3 4 1 16,-5-4-2-16,-2 1 0 0,3 3 0 0,-3 1 0 16,-6-1 0-16,4 0 0 0,-6 5-2 15,0 0-1-15,0 0 1 0,0 0-1 0,0 5-1 16,-2-5-1-16,-2 5-5 0,2-5-9 15,2 4-12-15,-8 1-15 0,8-5-14 0,-2 0-23 16,-2 0-18-16,-1 0-19 0,5 0-17 16,-2 0-9-16,-2 0 4 0,4 0 11 0,-2 0 19 15,2 0 18-15,0-5 16 0,0 5 10 16,0-4 8-16,2 4-1 0,-2 0 1 16,4-5-2-16,-2 5-2 0,7 0-3 15,-9 0-7-15,6 0-12 0,-2 0-29 0,-2 0-50 16,4 0-53-16,3 0-58 0,-7 0-51 0,4 0-11 15,-2 0-33-15,0 5-19 0,-2-5 36 16,4-5 59-16</inkml:trace>
  <inkml:trace contextRef="#ctx0" brushRef="#br0" timeOffset="10932.76">29330 9537 275 0,'-10'-14'365'16,"6"2"39"-16,-2-2 1 0,2 5-153 16,4-5-66-16,0 5-15 0,-2 1-2 0,2-1 6 15,0 4 12-15,2-4 18 0,-2 0 23 16,4 4 35-16,0 2 40 0,4-8 4 0,0 2-23 15,1 1-43-15,5-1-61 0,3 0-73 16,3 1-46-16,-1-3-17 0,6 2-13 0,2 1-9 16,2-1-7-16,2 4-1 0,2 1-8 15,-4-1 0-15,4 10-4 0,-2-1 0 0,-2 6-2 16,4 2-2-16,-6 8 2 0,-1 0 0 16,-5 8 0-16,-4 4-2 0,-5 4 0 0,-4-1 0 15,-8 7 0-15,-8-2 2 0,-4 0 0 16,-9 0 2-16,2 6 2 0,-12-6-2 0,2 5 0 15,-8 1 0-15,0-6-1 0,8 0-1 16,-4-4-2-16,-2 1-1 0,6-6 1 0,-2 1-1 16,4-6 0-16,4-3 1 0,5-6 1 15,-1-3 1-15,11-5-1 0,-3-4 3 16,7-10-1-16,2-4 0 0,2-8-1 0,0-3 2 16,0-6-4-16,2-5 2 0,-2 0 0 15,0-10 0-15,4 5 2 0,-8-4-1 0,4 3-2 16,-10 0 1-16,0 6-2 0,1 5-1 0,-7 8 2 15,-9 4 1-15,6 9 1 0,-5 10 2 16,1 9 2-16,-4 4 1 0,4 13 1 16,1 6 9-16,-3 6 5 0,6 8-1 0,-2 3-1 15,7 4 1-15,6 1-13 0,-3-1-6 16,7 1-2-16,8-10-1 0,3 1-1 0,5-10 1 16,7-13-1-16,-1-5 1 0,7-3-18 15,0-15-31-15,2-4-43 0,4-4-53 0,-2-10-51 16,2-8-35-16,-2-1-17 0,4-8-7 15,2-6-8-15,-6-7-26 0,4 3-27 0,0-8-30 16,-2-5-28-16,-4-4-30 0,0-1-26 16,2-9 3-16,-3-4 45 0,1 1 61 0</inkml:trace>
  <inkml:trace contextRef="#ctx0" brushRef="#br0" timeOffset="11179.02">29740 9546 187 0,'10'-13'382'0,"-8"3"54"16,6 1 41-16,-8 9-116 0,0 5-91 0,0 4-22 15,0 9-1-15,0 1 14 0,0 3 21 16,0-1 34-16,0 7 2 0,0-5-27 0,0 0-40 15,2 3-64-15,-2 2-86 0,5-2-51 16,-1 2-24-16,-4-6-11 0,2-1-7 16,2-1-1-16,-2-6-3 0,6-2-1 0,-6-4 0 15,2-2 0-15,3-1 5 0,-1-10 9 0,8-1 4 16,-1-2 1-16,3-10-1 0,5 1-5 16,0-6-9-16,-3 1-6 0,7-6-2 0,0-4-1 15,0 1-2-15,-3-1-1 0,1-2-10 16,4 0-30-16,-4 0-53 0,-3 2-65 15,3 1-58-15,2 3-55 0,-9 10-49 0,3 1-66 16,-5 12-100-16,-1 0-144 0,-3 10-26 16,-4 3 39-16,3 6 98 0,-3 0 159 15</inkml:trace>
  <inkml:trace contextRef="#ctx0" brushRef="#br0" timeOffset="11774.19">30225 9699 351 0,'-6'9'503'0,"0"0"79"0,0-4 75 0,0 4-159 15,-3 4-58-15,7-4-6 0,-6-4-30 16,6 4-50-16,-2 0-68 0,4 0-98 0,0-1-85 16,0-2-36-16,4-3-17 0,2 2-9 15,0 0-1-15,5-1-3 0,5 1-6 16,1-10-5-16,8 1-6 0,-1-9-9 16,12-5-3-16,-1-5-4 0,12-8-3 0,3-6 1 15,4-8-2-15,1-9-2 0,14-9 0 0,-9-5 0 16,6-12 1-16,-4-6-1 0,6-13-1 15,-6-9 0-15,-2-12-1 0,0-3 0 0,-2-2 1 16,-9-6-1-16,-1 0 3 0,-5 6-3 16,-8-1 0-16,3 4 1 0,-5 14 2 0,-2 5 0 15,-4 12-1-15,-9 11 2 0,-1 12 3 16,-7 14 9-16,-4 9 20 0,-6 18 14 0,-2 14 5 16,-2 4 3-16,-6 12-9 0,-7 11-21 0,-1 23-14 15,-13 12-8-15,-3 22-2 0,-3 15-1 16,0 10 1-16,4 10 2 0,0 13 1 0,4 1-2 15,-4 11 4-15,6-6-2 0,-4 6-1 16,4-9-2-16,9-5-1 0,1-5-1 0,3-13 0 16,9-17-1-16,5-7 5 0,5-10 2 15,1-8 2-15,8-17 3 0,3-3 7 0,1-11 12 16,7-7 11-16,4-10 6 0,4-14 4 16,9-4-9-16,-3-8-14 0,4-6-11 0,5-8-8 15,-3-6-5-15,5-12-1 0,2-1-1 16,-3-5-2-16,-3 3-1 0,1 2 1 0,-8 15 1 15,-1 12-1-15,-16 13 0 0,-1 15 9 0,-15 12 20 16,-6 25 32-16,-10 12 65 0,-9 21 58 0,-12 16 29 16,-6 8-2-16,-8 13-25 0,-5 10-63 0,-8 0-54 15,-8 12-39-15,0-3-18 0,-9 0-19 16,-1 3-59-16,4-12-51 0,-9-1-46 0,4-8-42 16,11-14-48-16,-2-4 2 0,8-15-8 15,4-3-38-15,1-9-85 0,-5 0-168 0,-4-11-177 16,-3 3-104-16,-7-6-42 0,-7-6 79 15,5-7 194-15,-7-10 227 0</inkml:trace>
  <inkml:trace contextRef="#ctx0" brushRef="#br0" timeOffset="12085.51">26939 12980 522 0,'-44'31'785'0,"11"-8"153"0,17-18 76 0,20-10-229 16,16-9-264-16,16-17-211 0,17-10-139 15,28-13-67-15,16-14-26 0,25-8-16 0,15-13-12 16,20-11-12-16,20-8-9 0,16-14-10 16,13-7-10-16,24-11-6 0,1 4 0 15,9-7-8-15,-6 4 1 0,-1 8 0 0,-24 5-1 16,-8 13-1-16,-22 5 4 0,-15 14-10 15,-24 3-5-15,-18 11-2 0,-20 8-5 0,-16 10 0 16,-24 2-3-16,-12 6-3 0,-13 5-19 0,-6 4-30 16,-18 0-71-16,-13 8-115 0,-2 2-191 15,-23-2-201-15,-4 6-118 0,-19 0-70 0,-12-9 57 16,-12-1 174-16,-13-4 208 0</inkml:trace>
  <inkml:trace contextRef="#ctx0" brushRef="#br0" timeOffset="12476.92">24853 9574 440 0,'-31'13'735'0,"14"-13"158"0,15-5 70 16,15-9-194-16,20-3-267 0,21-6-212 0,20 1-145 15,15-10-63-15,14-4-22 0,23-5-10 0,13-4 5 16,16-9 4-16,12-4 8 0,13-13 7 16,10-6 5-16,13-8 0 0,8-9 7 15,8-6 0-15,4 1 2 0,9-9 3 0,-15-1 0 16,-4 7-15-16,-15 7-10 0,-8 1-17 15,-18 3-16-15,-19 6-19 0,-13 8-4 0,-18-3-11 16,-14-2-7-16,-19 11-12 0,-19-1-29 16,-10 7-41-16,-17 3-44 0,-12 4-50 0,-14 4-79 15,-15 3-112-15,-8 8-198 0,-17 1-141 16,-14 2-63-16,-19 5-32 0,-14 4 47 0,-13-2 196 16,-14 6 165-16,-11-1 110 0</inkml:trace>
  <inkml:trace contextRef="#ctx0" brushRef="#br0" timeOffset="12761.91">24359 7868 287 0,'16'-5'892'0,"5"-8"142"15,6-1 72-15,16-17 59 0,22 3-520 0,17-7-232 16,22 4-71-16,22-11-7 0,18 7-25 0,20-10-51 16,5-4-58-16,21-2-66 0,7-6-62 15,9-3-30-15,1-2-19 0,6-10-14 0,-6 1-6 16,-1-11-4-16,-9 1-10 0,-3-1-56 16,-22 2-99-16,-1 3-113 0,-22-4-105 0,-4-5-147 15,-17 6-220-15,-6 0-167 0,-17 3-28 0,-12 0-54 16,-8 6 84-16,-13-6 239 0,-7 4 255 15</inkml:trace>
  <inkml:trace contextRef="#ctx0" brushRef="#br0" timeOffset="14428.46">3713 5353 405 0,'-83'0'493'16,"-8"-9"30"-16,-4-1 16 0,-2 6-272 15,0-1-136-15,-1 5-64 0,9 0-27 0,-1 9-14 16,7-4-7-16,2 4-7 0,9-1-1 16,2 1-4-16,3-4-1 0,7 4-1 0,3-4 1 15,3-5-1-15,4 0 2 0,7-5-2 16,4 1 10-16,1-6 17 0,11-2 18 0,1-7 12 15,3-2 4-15,6-7-8 0,5-4-15 16,2-8-22-16,5-5-14 0,5-9-4 0,11 0-1 16,1-6 12-16,5 8 4 0,3-7 16 15,3 10 27-15,4-2 32 0,-6 17 21 0,1 2 13 16,-5 9-8-16,-3 13-24 0,5 6-32 16,8 8-32-16,4 19-18 0,6 8-9 0,2 23-2 15,1 19 0-15,-7 22-2 0,-6 27-1 16,-13 26-4-16,-12 35 3 0,-4 25-1 15,-14 31-4-15,-9 17 1 0,-10 26 0 0,-13 20-6 16,-6 23-6-16,-6 13 2 0,-6 13 3 16,-4-4 2-16,-7-2 3 0,5-7 4 0,-8-1 5 15,-1-18-2-15,4-17 5 0,1-27-4 0,-1-15 4 16,7-16-2-16,4-10 3 0,0-18-1 16,2-5 3-16,4-13 19 0,12-8 22 0,5-11 64 15,4-13 59-15,12-7 23 0,6-20-2 0,15-8-20 16,6-19-63-16,16-9-64 0,11-13-28 15,10-13-19-15,19-14-4 0,15-9-3 0,13-14 2 16,11-3 0-16,15-11 4 0,14-4 1 16,2-13-1-16,15 0 3 0,5-9 0 0,12-4 3 15,9-10 5-15,5 1 4 0,7-5 4 0,-1-5 2 16,8-3 1-16,-6 4-1 0,0-6-1 16,-7 2-1-16,-3-6 1 0,-7 4-2 0,-6 2-3 15,-6 3-3-15,-8 1-3 0,-9-1-1 16,-1 6 0-16,-7-1-2 0,-2 4-14 15,-4 0-44-15,-1 0-100 0,-9 6-155 0,4-6-241 16,-11 5-122-16,-6-9-32 0,-10-4-24 16,-10-15 71-16,-1-6 205 0,-2-8 114 0</inkml:trace>
  <inkml:trace contextRef="#ctx0" brushRef="#br0" timeOffset="30093.6">3766 9969 215 0,'71'-5'350'0,"1"2"21"0,4-6 16 15,9 4-201-15,2 0-82 0,8 5-30 0,2 5-14 16,13-5-6-16,3 0-7 0,11 5-13 0,3-1-13 15,7 1-6-15,4-2-3 16,9 2-5-16,8 4-3 0,4-4 3 0,9-1-2 16,8 1-3-16,1-1 2 0,11 1 2 0,7-5-2 15,7 0 6-15,5-5 13 0,10 1 9 16,6-5 25-16,7-1 27 0,3-2 12 16,11 3 4-16,0-5 2 0,13 0-19 0,-1 0-3 15,15 2 0-15,-3 1 3 0,14-1 0 0,-3 4 5 16,2-3-18-16,-4 8-11 0,-9-6-16 15,-7 4-14-15,-5 5-7 0,-18 0-6 0,-7 0-10 16,-16 0 1-16,-12 5 0 0,-9 4-7 16,-14-6 2-16,-14 8 2 0,-9 1-11 15,-15 2-43-15,-5 3-79 0,-15-3-115 0,-13 4-159 16,-12-8-160-16,-18-1-32 0,-13-14 46 16,-12-4 98-16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5:47:28.788"/>
    </inkml:context>
    <inkml:brush xml:id="br0">
      <inkml:brushProperty name="width" value="0.05292" units="cm"/>
      <inkml:brushProperty name="height" value="0.05292" units="cm"/>
      <inkml:brushProperty name="color" value="#FF0000"/>
    </inkml:brush>
  </inkml:definitions>
  <inkml:trace contextRef="#ctx0" brushRef="#br0">15617 8164 260 0,'-8'-12'386'0,"2"-2"29"16,-1-5 22-16,1 1-208 0,2 5-90 15,2 0-32-15,-2 5-14 0,0-3-3 0,2 2-7 16,-2 1-8-16,4 2-14 0,0 3-15 15,0-2-15-15,0 5-16 0,0 0-9 16,0-4-9-16,0 4-2 0,6 4-2 0,4 1 1 16,5-5 1-16,-3 9 2 0,9-4 0 0,6 4-1 15,-3 5 0-15,7-6-1 0,2 5 3 16,11 0-3-16,3 1 1 0,5-5 2 16,2 5 1-16,6-5 0 0,0 0 3 0,8-1 2 15,-6 1-2-15,8 1 0 0,0-1-2 16,7 0-2-16,4-4 1 0,5 4 2 0,3-6 1 15,4 6 4-15,4-4 8 0,11 4 1 16,1-4 3-16,7 4 2 0,4-6 0 0,0 8-5 16,4-8-6-16,6 6-3 0,5-4-2 15,1 4-2-15,-4 0 3 0,11 5 2 0,-5-6 7 16,1 1 5-16,2 5 3 0,-1-5 0 16,1 5 3-16,-3 0 2 0,-1-2 3 0,3-2 24 15,3 3 28-15,2-3 24 0,-3-1 8 16,5 0 2-16,-4-1-20 0,7-2-26 0,-7 2-29 15,4-4-18-15,-2 1-13 0,-7-5-4 16,3 3-2-16,-5-3-2 0,-2 0-2 0,-3-3 2 16,-11 3-2-16,-5 0 0 0,-5-5 0 15,-7 5 1-15,-6-4-1 0,-6 4-5 0,-14 0-24 16,-5 0-42-16,-12 0-52 0,0 4-67 16,-17 1-91-16,-3-2-149 0,-13 3-119 15,-7-6-20-15,-14 0 37 0,-6 0 81 16</inkml:trace>
  <inkml:trace contextRef="#ctx0" brushRef="#br0" timeOffset="1288.19">3462 9682 235 0,'21'-9'367'0,"2"-5"22"0,4 5 9 16,4-5-207-16,2 6-105 0,4-1-41 15,4-2-26-15,3 8-9 0,9-6-4 0,1 4-5 16,6 1-1-16,0 4 4 0,6 0-4 16,2 0 2-16,1 0-2 0,5 0-2 15,3 4 2-15,-1 1 0 0,7-5 0 0,2 9 2 16,-3-6-2-16,5-3 2 0,4 6-2 15,-2-6-2-15,10 0 4 0,-2 0 3 16,7-6 4-16,-3 6 4 0,4-3 1 16,-1-2-3-16,5 1 1 0,-1 4-4 0,7-5 0 15,-3 1 1-15,0 4 0 0,6 0 6 16,1 0 5-16,1 0 0 0,0 4 0 0,4-4 2 16,6 5-8-16,-1-5-5 0,5 0-3 15,-2 4 0-15,9-4-4 0,-5 5 2 0,9-5-3 16,-2 0 2-16,3 0-1 0,5 0 3 15,2 3-1-15,-4-3 0 0,8 6-4 16,-4-6 5-16,4 5-2 0,-4-5 2 16,8 3-4-16,-5 3 6 0,1-3-1 0,0 2-3 15,2 1 0-15,-4-3 3 0,8 2-2 16,-4-1-2-16,9 1-4 0,-3-5 6 0,9 0-3 16,4 0 1-16,-3 0-2 0,5 0 3 15,10 0 1-15,-4 0-4 0,11-5 2 16,-3 1 4-16,13-4-4 0,-7 2 2 15,9-2 10-15,2-1 4 0,2-2 7 16,0 3 6-16,0-1-4 0,-3 0-3 0,12 1 6 16,-14-1 0-16,14 0 13 0,-14 4 9 15,14 0 1-15,-14 1-3 0,9-1-7 0,-4 5-18 16,9 0-6-16,-8 0-4 0,10 5-9 16,-3-5 1-16,6 0 3 0,-3 0-10 0,5 0 4 15,-10 0 2-15,13 4-8 16,-13-4 4-16,8 0 3 0,-12-4-2 0,8 4 1 15,-6 0 0-15,0-5-2 0,-6 1 3 16,6-1-5-16,-14 5 2 0,6-9 1 0,-11 4-3 16,1 2-3-16,-9-2 3 0,0 1 1 15,-6 4-4-15,-4 0 3 0,-7 0 4 0,-7 0-3 16,-5 4-4-16,-4 1 5 0,-18-2-2 16,-3 6-1-16,-12-4 0 0,-6 9-1 15,-15-5-25-15,-8 5-28 0,-8-2-38 16,-10 2-37-16,-9 0-52 0,-12 0-39 0,-7-2-34 15,-7 2-71-15,-7 0-54 0,-8-5 12 16,-1-4 45-16,-3 7 53 0</inkml:trace>
  <inkml:trace contextRef="#ctx0" brushRef="#br0" timeOffset="3714.4">3471 10402 257 0,'-38'-14'383'0,"1"-3"19"0,4-6 11 15,6 9-219-15,7-3-96 0,1 3-45 16,5 5-16-16,7-5-7 0,3 9-9 0,4 1-10 16,0-5-7-16,4 9-6 0,9-5-4 15,3-3 2-15,5 2 3 0,10 3 2 16,2-2-5-16,4 1 3 0,7-1-1 16,1 5 1-16,11 5 0 0,6-1 1 15,4-4 2-15,11 5-2 0,3-2 2 0,9 3-2 16,4-3 1-16,11-3-4 0,-1 5 3 15,11 0 2-15,1 4 0 0,3-5 0 0,6 1-1 16,2 4-2-16,4-4 1 0,7-2 1 16,-5 3 0-16,9-6 1 0,1 3 3 15,5-3-4-15,4 5-2 0,8-10 1 0,-2 5 1 16,13-3 0-16,3 3 1 16,7-6-4-16,4 3 6 0,6-2-3 0,3 1-2 15,5-1 2-15,1-4 5 0,7 4-8 16,1 1 5-16,8-1 3 0,-6 0-6 0,12 2 2 15,-8 3 2-15,6 0-5 0,-2 0 3 16,2 3 9-16,2 2-4 0,3 0 8 0,-5 4 2 16,8 0-4-16,0 0 4 0,9-1 5 15,-2 1 3-15,10 2 7 0,-5-8 6 16,7 2-3-16,0-1-2 0,9-4-4 0,-5 0-11 16,4 0-4-16,-6 0-4 0,2-4-2 15,-2 4-3-15,-2-5 6 0,-2 2-3 0,-2-3-1 16,0 1-3-16,-6 2-6 0,-3-3 4 15,-3 3 0-15,-1-2 2 0,-2 1-1 16,-10-1 4-16,0 5-9 0,-8 0 3 0,-2 0-2 16,-11 5-15-16,-5-1-21 0,-14 1-38 15,-7 4-75-15,-13 5-81 0,-8-2-43 0,-11-4-75 16,-10-8-35-16,-10-3 40 0,-2-11 63 16</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6:09:10.239"/>
    </inkml:context>
    <inkml:brush xml:id="br0">
      <inkml:brushProperty name="width" value="0.05292" units="cm"/>
      <inkml:brushProperty name="height" value="0.05292" units="cm"/>
      <inkml:brushProperty name="color" value="#FF0000"/>
    </inkml:brush>
  </inkml:definitions>
  <inkml:trace contextRef="#ctx0" brushRef="#br0">8151 7229 189 0,'-21'-10'358'0,"-6"-2"29"0,6-2 19 0,-1 0-168 16,1 2-99-16,2-2-39 0,3 0-11 16,-5 5-10-16,1 0-7 0,1 1-16 0,-6-3-15 15,7 8-14-15,-7 3-12 0,2 0-4 16,-4 0-8-16,0 3-3 0,0 11-1 0,-6 0-1 16,0 9-4-16,-4-1 5 0,-2 10 0 15,-5 8 1-15,1 5-1 0,-5 4 2 0,5 5-4 16,-3 5 2-16,-1 8 1 0,-3 6 0 15,5 2 0-15,-3 7 1 0,5-5-5 16,-1 3 1-16,1 5 0 0,0 1-2 0,3 5 4 16,-1 8 1-16,2-5 0 0,2 9-1 0,1 5-1 15,-1 0 0-15,4 0 1 0,2 9-1 16,2-3 1-16,4 3-1 0,1-6 2 16,3 11-1-16,4-1 0 0,3 1-1 0,6 0 0 15,-1-2 1-15,7 2 0 0,4 0 0 16,7-1 0-16,-1 1 0 0,8-5-2 0,5 5 1 15,2-11 0-15,4 3 0 0,6-6 1 16,4-11-4-16,6-1-2 0,7-10 3 16,4-6 3-16,6 2 3 0,4-10 4 0,6-4 2 15,-2-6 1-15,7-4 2 0,1-7 3 0,7-3 3 16,4-11 3-16,0-2 0 0,-1-7-1 16,1-6 1-16,-4-4-3 0,-7-4 0 0,5-11 1 15,-5-3 12-15,1-8 26 0,-3-6 43 16,-1-9 55-16,-3-3 68 0,0-11 90 0,1-6 47 15,-5-11-2-15,-2-6-37 0,-2-11-60 16,6-6-96-16,-6-9-71 0,-2-8-38 16,0 0-22-16,-2-14-17 0,-9 0-5 0,1-9-4 15,-2 0-2-15,-5-5-1 0,-8-4 0 16,2-1 0-16,-6 7-1 0,-2-11 0 0,-2 9-1 16,-4-4 0-16,-2 1 0 0,-5 3-1 0,-6-4 0 15,3 1 1-15,-9 2-2 0,-4-2 1 16,0 3 1-16,-6 5 0 0,-5 0 0 15,1 4 0-15,0 1-1 0,-7-5-2 0,1 9 0 16,-5 0 2-16,2 8 1 0,-3 6 1 16,-9 9-3-16,-2-1 2 0,-5 10-2 0,-1 4 3 15,-4 1 0-15,-7 6 4 0,-2 2 0 16,-3 9-2-16,-1 0 0 0,-2 11 2 0,-2 1 0 16,0 7 1-16,4 7 3 0,-4 2-2 15,2 12-3-15,-2-4-1 0,5 10-3 0,-3-3 0 16,6 8 0-16,0-3-1 0,3 6-2 15,-1 9-3-15,5 2-11 0,-3 1-17 16,9 7-28-16,-3 2-50 0,9 7-65 0,0-2-68 16,6 5-92-16,5 6-152 0,1-6-172 15,9 6-91-15,3-11 4 0,3-7 78 0,6-1 163 16</inkml:trace>
  <inkml:trace contextRef="#ctx0" brushRef="#br0" timeOffset="5605.59">8562 8885 172 0,'27'-4'327'0,"4"-15"19"0,-2 1 11 16,8-4-188-16,6 4-92 0,7-1-45 15,10 2-12-15,8-6-7 0,9 6 0 0,10-6-1 16,6 6 1-16,6-6 0 0,10 0-3 16,11 1 8-16,4-1 8 0,13 0 7 15,5-3 3-15,13-2 8 0,5 2-1 0,13-5 0 16,-3-1-9-16,9-1 6 15,1 2-6-15,8-1-4 0,-8-3-2 0,6 4 0 16,-6 0-8-16,6-1-2 0,-2-4 4 16,2 8 2-16,4-4-4 0,1 1 4 0,-12 5-2 15,5-6-10-15,-8 10-6 0,-4-6 3 16,-13 2-4-16,0 3-2 0,-8 0-1 16,-4 1 3-16,-7 4-2 0,-3-5-1 0,-11 6-1 15,0-2 0-15,-12 7 3 0,-1-8-1 16,-14 8 0-16,-3 2 0 0,-10-3-9 0,-17 3-28 15,-5-2-28-15,-11 3-35 0,-13-1-52 16,-7-3-39-16,-17 3-25 0,-5-7-68 16,-18-10-56-16,-9-4 14 0,-11-6 31 15</inkml:trace>
  <inkml:trace contextRef="#ctx0" brushRef="#br0" timeOffset="5978.57">13046 7489 214 0,'-40'14'349'0,"13"-14"21"0,7 0 9 0,7 0-204 16,9 0-97-16,4 5-41 0,4-5-23 16,13 9-9-16,-1-5-2 0,18 4-2 15,3 3 0-15,10-2 1 0,5-1 0 0,12-2-2 16,2 6 0-16,11 2 2 0,3 0 1 15,11 0-1-15,-2 3 2 0,14 1-1 16,1-1-2-16,5 2 0 0,3-1 4 16,4-1 0-16,0-3 0 0,-3 0 0 0,1-5-3 15,-5-4 3-15,-7-2-2 0,-13 3 3 16,-13-3-1-16,-12 2 0 0,-14 1-1 0,-17-3-2 16,-6 2-3-16,-13-1 2 0,-12 4 2 15,-12-2 8-15,-17 8 4 0,-23 0 2 16,-16 7 1-16,-31 6-3 0,-12 10-7 15,-17 7-4-15,-15 6-13 0,-12 4-31 16,-4 9-54-16,-6 0-90 0,10 0-130 0,6-4-47 16,13-15 8-16,22-3 39 0</inkml:trace>
  <inkml:trace contextRef="#ctx0" brushRef="#br0" timeOffset="7349.81">7901 9542 69 0,'16'-5'329'16,"-8"-4"32"-16,7 0 11 0,5-4-103 15,7 4-148-15,-2 0-67 0,10 9-30 16,0-5-13-16,13 10-9 0,2-1-3 0,10 6-2 15,6 7 5-15,4 1-4 0,6 1 4 16,5 7 1-16,6-3-2 0,6 3-3 16,0 2 4-16,10 9 0 0,1-11 0 15,5 5 1-15,5 1 1 0,4-1-7 0,2 0 6 16,2 1-1-16,6-1 0 0,4 1-1 16,2-1 6-16,9 6 4 0,0-1 1 0,14 4 2 15,4-3 5-15,11 3-3 16,5 0 5-16,14-8 0 0,5-1 6 0,6-3 1 15,9-2-3-15,2 2-1 0,0-5 7 16,4-6-2-16,0 0 4 0,0-3 6 0,-4 0 6 16,0-5-4-16,-10 0-4 0,-3 5-9 15,-12-5-1-15,-6 4-12 0,-8-4-7 0,-5 9-6 16,-12-4 3-16,5 0-4 0,-24 6-1 16,-1 0 2-16,-9 2 3 0,-12 1-4 15,-9 3 3-15,-12 2 0 0,-8-2-1 16,-13 6 0-16,-12-4-14 0,-8 3-24 0,-10-8-30 15,-11-2-32-15,-13-2-46 0,-3-2-37 16,-7-3-33-16,-10-5-94 0,-4-14-39 16,-6-4 12-16,-3-9 36 0</inkml:trace>
  <inkml:trace contextRef="#ctx0" brushRef="#br0" timeOffset="7773.43">13492 9893 212 0,'-39'-9'348'15,"10"-5"19"-15,4 5 8 0,9 1-203 0,9 2-95 16,7 3-43-16,4 3-20 0,9 0-8 15,3 9-3-15,15-6-3 0,2 8 0 0,11 1-1 16,1 2-1-16,13 3 2 0,4 6 3 16,9 0-1-16,13 8-1 0,5 0 1 15,10 6-1-15,9 0 1 0,6 3 0 16,1 0 2-16,5-4-2 0,0 5 2 0,0-5-2 16,-2-1 1-16,-9-4 1 0,1-3-1 15,-7-2 0-15,-6-3 3 0,-14 0 6 16,-13-6-2-16,-16 2 2 0,-10 4-5 0,-13-5-3 15,-19-1-4-15,-8 0 7 0,-20 6 15 16,-22-4 13-16,-28 7 8 0,-29 2 6 16,-31 7-4-16,-21 7-16 0,-28 2-16 0,-20 1-6 15,-11 4-5-15,-11 5-12 0,2 0-29 0,4 11-52 16,10-3-80-16,21-4-152 0,17-7-61 16,27-11-2-16,20-18 44 0</inkml:trace>
  <inkml:trace contextRef="#ctx0" brushRef="#br0" timeOffset="10452.68">16516 7273 218 0,'17'-17'354'0,"10"-6"18"0,0-3 7 16,6-2-206-16,10 2-91 0,7-11-40 0,8 0-17 16,4 3 0-16,4-12-1 0,8 1-1 15,7 0-3-15,8-4 6 0,4 0 4 0,10-10 3 16,0 1 2-16,11-10 0 0,4 0 0 16,4-4-11-16,8-10-5 0,11-3-2 15,-1 0-3-15,9-4 5 0,4-2 6 0,10-3 10 16,9-6 19-16,-1-3 23 0,11 0 11 15,-2-1 7-15,2 1 9 0,8-10-3 16,0 4-11-16,5 3-10 0,-5 1 1 0,-8 2-11 16,6 4-11-16,-8 0-7 0,-11 4-11 15,-3 7-13-15,-9 2-10 0,-10 9-8 0,-13 4-2 16,-8 10-4-16,-10 6-2 0,-5 3 1 16,-7 3-1-16,-11 2-1 0,-11 9 1 0,-5 9-31 15,-11-1-45-15,-12 10-61 0,-11 2-81 16,-10 12-115-16,-8-1-119 0,-23 6-70 15,-4-11 9-15,-14 0 55 0,-11 0 104 16</inkml:trace>
  <inkml:trace contextRef="#ctx0" brushRef="#br0" timeOffset="10818.5">21990 3755 108 0,'105'-9'291'0,"-1"-10"18"0,-1 2 8 15,1 3-151-15,-7 2-85 0,0 1-35 16,-8 8-6-16,-9-6-2 0,-9 9 3 0,-7 0-2 15,-13 0-5-15,-7 9-6 0,-9-1-7 16,-16 1-8-16,1 9-1 0,-14 1 2 16,-1-2 10-16,-12 11 20 0,-11 3 14 0,-5 10 7 15,-14 4 4-15,-9 4-12 0,-12 10-17 16,-2-1-12-16,-6 4-14 0,-4 1-6 16,0 0-2-16,-3 10-2 0,-1-6-4 0,6 9-21 15,4-2-32-15,8 1-42 0,4-2-91 16,7-2-151-16,8-3-50 0,-1-1 3 0,9-8 28 15</inkml:trace>
  <inkml:trace contextRef="#ctx0" brushRef="#br0" timeOffset="11519.46">15363 8947 241 0,'-6'-14'365'15,"2"-3"22"-15,1 0 10 0,6-6-213 16,-3 5-94-16,10 4-42 0,0 1-17 16,7-1-8-16,5 1-9 0,12 5-7 0,3-6-2 15,16 5-1-15,3-5-2 0,15 0-2 16,9 0 1-16,13 2 0 0,6-2-1 0,13 5 0 15,4-5 0-15,10-3 0 0,10 3 0 16,9 0 0-16,4 0 1 0,8 2 0 0,6-7 7 16,11 6 2-16,6-6 3 0,6 2 10 15,8-1 12-15,17-1 4 0,-2 2 10 0,14-1 10 16,0-4 0-16,11 4 5 0,-5-5 2 16,9 4-2-16,-9 2 12 0,9-6 12 15,-8 0 4-15,3-3 0 0,-7 4-6 16,1-6-19-16,-14 2-17 0,-2-2-21 0,-15 5-14 15,-10 2-3-15,-8-2-7 0,-13 4-3 16,-10 7-2-16,-16-2 5 0,-11 0-2 0,-16 5-3 16,-11 1 0-16,-14-1-25 0,-15 4-53 15,-14-4-62-15,-13 4-79 0,-14 1-93 0,-14-4-90 16,-15-12-65-16,-10-6 4 0,-19-5 59 16,-4-1 82-16</inkml:trace>
  <inkml:trace contextRef="#ctx0" brushRef="#br0" timeOffset="12239.76">20870 7435 279 0,'12'-3'393'0,"7"-6"18"16,-1-1 11-16,9-3-231 0,6 5-107 0,9 2-46 16,3 6-21-16,3 0-8 0,5 0-5 15,3 6 1-15,4 2-3 0,0 10 1 0,4-4 0 16,-4 8-3-16,6 10 0 0,0 3-1 16,5 1-1-16,1 1 4 0,7 3 1 15,-3 0 0-15,11 0 2 0,0 2-3 16,8-7-2-16,8 2 1 0,11-2 3 15,-1-8 1-15,7 0-4 0,0-8 3 0,0 3 0 16,0-9-1-16,-2 1 1 0,-15-6 3 16,-8 1 2-16,-10 2-2 0,-15-3-1 0,-18 1 2 15,-9 0-3-15,-16-1 0 0,-10 1 1 16,-11 2 7-16,-12 1 24 0,-13 2 34 16,-24 3 19-16,-17 11 10 0,-19-2-2 0,-16 6-24 15,-14 4-31-15,-13 4-20 0,-4 6-11 16,4-1-5-16,0 0-6 0,10 4 3 15,9 0-8-15,6 2 1 0,10 3-13 0,6 0-31 16,11 3-39-16,4 6-50 0,6-4-77 16,4 4-81-16,8-17-109 0,5-6-21 0,10-12 22 15,4-16 65-15</inkml:trace>
  <inkml:trace contextRef="#ctx0" brushRef="#br0" timeOffset="13059.01">15902 10217 173 0,'31'0'320'0,"7"0"20"16,7 0 9-16,13 0-187 0,8 0-80 16,15 0-36-16,3 4-16 0,14 1 0 0,11-5-3 15,9 0-1-15,6 5 1 0,8-5 3 16,5 4 2-16,14-4 6 0,-3 0 3 16,16 0 6-16,-1 5 7 0,11-5-2 15,3 0 1-15,14 0-2 0,1 3 9 0,15-3 0 16,6 0 6-16,14 0 5 0,2 0 2 15,11 0-4-15,0 6-5 0,4-6-16 0,-6 8-7 16,-3-3-10-16,-12 4-8 0,1 0-8 16,-11 5-6-16,-7-5-9 0,-11 5 1 0,-9-6-3 15,-13 1-4-15,-5 5 8 0,-15-2 3 16,-6 2-4-16,-15 0-1 0,-8 0-3 16,-15 3-34-16,-7-3-35 0,-18-1-44 0,-5 1-57 15,-19 0-70-15,-10-1-39 0,-17-13-75 16,-11 0-45-16,-11-13 19 0,-7-5 58 15</inkml:trace>
  <inkml:trace contextRef="#ctx0" brushRef="#br0" timeOffset="13472.29">21523 10064 214 0,'-54'-14'347'0,"11"-4"22"0,10-4 13 16,10 4-192-16,8 4-81 0,9 5-37 15,6 1-18-15,6 3-11 0,13-4-19 16,6 9-10-16,16-5-11 0,5 5-1 16,12 0-2-16,4 5 0 0,8 0 0 15,6 7 1-15,11 2 1 0,0 0 1 0,14 4-5 16,-2 4 1-16,9-4 1 0,-3 4-3 15,5 1 3-15,-3 5 3 0,1-5-3 0,-5-2-2 16,-8 1 4-16,-2-3 3 0,-8-6-3 16,-13 1 3-16,-7 0 0 0,-16-6-4 15,-16 1-2-15,-10 0 0 0,-13-4 3 16,-10 0 1-16,-16 4 5 0,-17-6 1 16,-17 6-1-16,-20 2-2 0,-17-3-3 0,-12 1 0 15,-9 5 1-15,-1-2-1 0,-5 7-2 16,0-1 1-16,9 4-8 0,4 5-19 15,8 4-29-15,6 2-63 0,8 7-72 0,1-8-129 16,9-1-46-16,10-5 0 0,-6 2 52 16</inkml:trace>
  <inkml:trace contextRef="#ctx0" brushRef="#br0" timeOffset="14205.62">15565 11274 23 0,'9'-9'325'0,"-7"-5"33"0,8 6 15 16,5-6-72-16,-3 5-164 0,11 0-76 16,4 4-35-16,6 2-12 0,4 3-6 0,10 3-4 15,5 2-2-15,6 9 1 0,4-2 0 16,6 8 2-16,2 6 0 0,7 2-2 15,2 7-2-15,7 1-1 0,1 4 0 0,6 0 1 16,4 6 2-16,5-1-1 0,1 0 5 16,0 10-2-16,1-1 1 0,7 3 5 15,3 2 0-15,4 4 2 0,4 0 2 0,8 5 6 16,6 0 6-16,11-2 3 0,0 2 3 16,14 0 5-16,-2 4-3 0,9-1-4 0,-3 1-3 15,15 5 2-15,-6-1-4 0,5 1 6 16,-5-5 10-16,6 1 12 0,-2 2 3 15,-7-2 2-15,1-1 3 0,4-1-8 16,-7 2-8-16,3-6-4 0,-3 6 10 0,-1-10 0 16,-5 3 0-16,-4 2-6 0,-8-5-6 15,-2 0-16-15,-7-1-13 0,-3 3-7 0,-11-7-1 16,-4-4-3-16,-6-6 0 0,-13-2 0 16,-7-1 2-16,-12-8-4 0,-13-2-24 0,-3-4-34 15,-10-3-37-15,-6-5-35 0,-7-6-45 16,-12-8-43-16,-2-1-29 0,-6-8-26 15,-2-8-43-15,-12-10-43 0,1-10 27 0,-6-3 47 16</inkml:trace>
  <inkml:trace contextRef="#ctx0" brushRef="#br0" timeOffset="14653.24">21083 12975 127 0,'-38'5'310'0,"16"-5"18"16,5 0 7-16,11 0-159 0,10 5-97 16,2 4-44-16,13 8-22 0,8 1-1 0,10 4 2 15,10 6 1-15,3 7 0 0,6 2 8 16,14 3-4-16,5 0-3 0,3 5-1 15,7 1 1-15,8-1-4 0,2 0-4 16,6 4 4-16,5-3-1 0,1 2 2 0,11-2 5 16,-6 3 5-16,5-8 5 0,-1 0 6 15,-2-1 1-15,-5 0 3 0,-1-4 1 16,-11 1-3-16,-8-11-5 0,-13 6-7 0,-5-4-8 16,-13 3-7-16,-13-8-6 0,-12 3 0 15,-8-4 0-15,-17 1-1 0,-14-5 2 0,-10-1 5 16,-22 2-2-16,-11-1 1 0,-22-1-1 15,-17 2-4-15,-16-7-3 0,-20 2 3 0,-8-5-3 16,-19 5-1-16,-8-9-1 0,-13-1 5 16,1 1-1-16,-7-5-4 0,4 3-1 15,9-3-15-15,10 6-30 0,12-6-43 0,17 0-51 16,8 0-86-16,15 0-108 0,14-9-28 16,13-5 15-16,11-3 43 0</inkml:trace>
  <inkml:trace contextRef="#ctx0" brushRef="#br0" timeOffset="18728.22">15460 8665 218 0,'-4'-19'339'16,"2"1"16"-16,-2 1-5 0,0 3-191 0,-3-4-86 15,7 4-39-15,-2 0-21 0,-2 6-7 16,0-6-5-16,-2 10-1 0,2-4-7 15,-5 2-8-15,-1 1-9 0,-4 2-15 0,1 3-24 16,-3 0-68-16,-5 3-120 0,2 2-47 16,-8-5-11-16,3 0 12 0</inkml:trace>
  <inkml:trace contextRef="#ctx0" brushRef="#br0" timeOffset="22615.03">12332 6842 230 0,'-53'-14'312'0,"-3"-3"16"16,2 8-40-16,-2-1-156 0,3 1-63 15,-3 5-26-15,2 4-7 0,0 0-2 0,1 9-1 16,-1 0-7-16,-2 5-9 0,-4 3-5 16,4 6-5-16,-2 3-6 0,-2 11 0 0,0 8-1 15,0 4 0-15,-4 10 2 0,4 4-2 16,1 5 0-16,-3 12-2 0,-3 6 2 0,5 13-1 15,-4 9 1-15,2 4-1 0,2 19-1 16,3 0 2-16,1 12 0 0,2 10 0 0,0 9-2 16,5 9 3-16,5 9-5 0,1 5 1 15,8 3 2-15,0 2 1 0,6-1-4 16,6-5 3-16,8 1 1 0,9-14-1 0,10 0-1 16,5-9 2-16,11-13-3 0,7-6 2 15,6-7-4-15,6-19 5 0,15-9 2 0,4-5 8 16,10-13 7-16,11-1 6 0,10-3 16 0,4-13 7 15,10-10 10-15,5-9 1 0,7-14 7 16,14-14-14-16,-3-3-15 0,0-4-12 16,8-16-11-16,-2-6-8 0,5-20 0 0,-1-13-2 15,5-10-1-15,-5-11 4 0,1-17-3 16,-1-6-4-16,-6-14 2 0,1-9 0 0,-5-19 0 16,2-14 0-16,-2-7-2 0,-10-14 6 15,-3-5-1-15,-1-6-5 0,-9-3 5 0,-8 1 1 16,-4-5-3-16,-8-6-1 0,-6 1 10 15,-7 0 5-15,-10 1 5 0,-2-1 12 0,-13 4 18 16,-6 5 15-16,-3 0 18 0,-14 9 31 16,-9 5 25-16,-5 3 23 0,-12 6 7 0,-11 3-2 15,-7 11-24-15,-7 3-33 0,-9-3-35 16,-9 12-30-16,-5 0-21 0,-16 14-13 0,-2 5-6 16,-13 9 1-16,-4 8-2 0,-10 9-2 15,-6 15-2-15,-9 2-1 0,-8 15-7 0,-8 10 4 16,-8 12-5-16,-1 6-11 0,-14 12-21 15,7 10-18-15,-13 16-32 0,6 16-33 0,-6 17-35 16,8 14-38-16,-2 12-74 0,14 14-147 16,7 11-93-16,10-2-12 0,17-4 34 15,16-5 85-15</inkml:trace>
  <inkml:trace contextRef="#ctx0" brushRef="#br0" timeOffset="23952.44">20039 4542 71 0,'-60'-12'262'0,"4"1"17"0,2-1 8 0,0-2-135 16,5-4-71-16,5 8-31 0,1-2-9 15,8-2-5-15,-2 5-3 0,6 4-2 16,-2 1 1-16,6-1-3 0,0 2-2 0,2 3-1 15,0 3-6-15,7 2-7 0,-1 4-5 16,0 5-4-16,3 3-6 0,1 10-2 0,-1 4-2 16,3 6 2-16,-1 8 1 0,4 9 0 15,-3 9 2-15,1 5 4 0,-3 9-2 0,-1 8-1 16,-5 18-1-16,5 0 2 0,-7 14-1 16,2 0 0-16,-2 13 3 0,1 1-3 15,-1 14-2-15,-4-2 5 0,-4 11-3 0,-2 8 3 16,-4 12-3-16,2 8 2 0,-7 11 4 15,-1 13 7-15,0 10 8 0,-7 14 11 0,0 8 5 16,1 9 4-16,-3 15-3 0,7 0-5 0,1 11-8 16,7 1 0-16,8 10 0 0,4-4-1 15,13 2-1-15,8-6-3 0,4-3-5 0,10-11-5 16,7-2-4-16,3-12-1 0,7-9-2 16,0-9 0-16,6-14 2 0,4-10 1 15,-2-7 6-15,7-20 11 0,1-8 6 0,3-22 6 16,11-10 15-16,5-13 14 0,7-9 10 15,7-13 1-15,3-4-6 0,8-11-9 0,-1-13-11 16,5-16-6-16,4-12 1 0,7-7 3 16,3-14 0-16,-2-9-3 0,5-13 1 0,2-10 4 15,3-18 9-15,7-3 9 0,0-19 3 16,0-9 0-16,6-14-11 0,-2-9-12 0,6-12-11 16,-4-10-16-16,2-10-6 0,-8-4-4 15,2-13-3-15,-4-8 2 0,-2-14 3 16,-7-6 11-16,-5-8 9 0,-7-9 5 0,0-14 7 15,-10 6 6-15,-4-15 1 0,-3 1 0 0,-7-5 2 16,-5 0-3-16,-6-5-4 0,-8 4 3 16,-7-3 7-16,-12 5 20 0,-2-2 35 0,-8 6 24 15,-8-1 7-15,-7 6-12 0,-8-1-26 16,-4-1-36-16,-8 7-32 0,-5-2-18 16,-8 0-9-16,3 0-2 0,-5-3-5 0,-10 3-2 15,0-3 3-15,-7 3-3 0,3 0-3 16,-4 0 2-16,-5 2 0 0,5 7-3 0,-1-4-3 15,3 9-8-15,-2 0-10 0,-1 9-15 0,1-5-11 16,-1 10-3-16,-7 3 2 0,-1 11 7 16,-6-1 8-16,-2 9 14 0,-10 10 8 15,2 11 9-15,-17 6 5 0,-2 14 2 0,-8 8 1 16,-12 10-2-16,-11 13 3 0,-2 9-2 16,-17 17 2-16,-9 25-2 0,-9 16-3 15,-9 23-16-15,-13 28-41 0,-7 16-57 0,-13 28-72 16,1 22-131-16,-11 27-221 0,0 19-113 15,1 10-50-15,9-6 23 0,11-11 114 0,19-10 222 16</inkml:trace>
  <inkml:trace contextRef="#ctx0" brushRef="#br0" timeOffset="53458.55">25674 3732 338 0,'2'0'501'0,"-2"-8"65"0,0-1 63 16,4-1-164-16,-4 6-98 0,4-10 29 0,-2 0 5 15,4 2-19-15,-2-7-42 0,1-4-65 16,1 2-105-16,0-2-59 0,0-4-27 0,4 0-12 16,1-4-4-16,-1 0 1 0,3-3 4 0,-3 0 3 15,4-3 3-15,-1-3-3 0,-1 0-6 16,5 0-5-16,-3-6-5 0,3 6-6 15,-1-5-5-15,-1-1-6 0,1-2-7 0,1 2-10 16,-1 1-7-16,-5 0-7 0,5 4 0 16,-8 1-4-16,7 4-4 0,-3-1 0 0,-1 6-1 15,3-1-2-15,-6 6 1 0,1-2-2 0,1 6 2 16,-4 4-2-16,0 1 0 0,1 3-2 16,-1 0 2-16,2 2 0 0,-6 1-3 15,2 2 0-15,-2 1-3 0,2 2-1 0,3 3-2 16,1-2-3-16,-6 1 1 0,4 4 1 0,2-5 2 15,1 5 3-15,1-3 0 0,5-3 2 16,3 6 2-16,-1-5-1 0,3-4 1 0,11 1 1 16,-4-1 0-16,8-5 3 0,7-4 1 15,1 1-1-15,3-6 1 0,3-5-2 16,3 2 0-16,0-2 1 0,1 2-1 0,1-5 2 16,0-1 0-16,0 1-3 0,-3-6 1 0,1 6 1 15,-7 3 0-15,3-3-1 0,-9 8 2 16,-2 2 0-16,-8-2-2 0,-2 4 4 0,-2 7-2 15,-8-2-1-15,-1 0 3 0,-8 5-3 16,1 4 1-16,-7 2 1 0,2-3-2 0,0 6 13 16,-4 0 13-16,0 0 5 0,-4 0 2 0,4 0 2 15,0 6-13-15,0-6-12 0,0 8-6 16,4 6 0-16,-2 4-1 0,-2 8 1 0,6 11 5 0,3 8 1 16,-7 9 3-16,4 9 3 0,2 5 4 15,-2 9-2-15,0 8-2 0,-1-5-3 16,-3 11-6-16,6-6-2 0,-6 1-2 0,-2-1-3 15,6-13-5-15,-2-4 4 0,0-11 2 0,-1-6 4 16,1-2 4-16,-2-4 5 0,-2 1-1 0,0-6-2 16,0 5-2-16,0-5-4 0,0-5-1 15,-6 2-4-15,3-1-6 0,-7 4-6 0,0-3-21 16,-5 3-36-16,-3 0-42 0,-3 0-45 16,0 0-46-16,-1 2-39 0,-1-7-49 0,0-3-95 15,7-4-167-15,-5-2-187 0,4-4-39 16,3-8 41-16,-3 0 108 0,7-14 197 15,2 0 198-15,-3-5-7 0,5-4 4 0,-2 1 6 16,2-1 16-16</inkml:trace>
  <inkml:trace contextRef="#ctx0" brushRef="#br0" timeOffset="53755.16">26517 3619 77 0,'10'-9'440'0,"3"-3"94"0,-1-7 94 0,13 2 36 16,2-6-87-16,8 0-38 0,8-3-40 16,15-5-58-16,2-3-76 0,13-6-129 15,3-5-74-15,11-9-39 0,6 2-26 0,4-2-20 16,4-11-20-16,5 2-17 0,-7-3-11 0,4-2-10 15,-8 0-7-15,-8 2-7 0,-8-2-7 16,-9 5-6-16,-4 0-27 0,-6-1-44 0,-8 6-68 16,-7-5-137-16,-3 4-209 0,-7 5-267 15,-2 5-71-15,-8 9-81 0,-9 8 72 16,-5 10 181-16,-5 8 280 0</inkml:trace>
  <inkml:trace contextRef="#ctx0" brushRef="#br0" timeOffset="54985.04">26800 5348 155 0,'0'-4'330'16,"0"-1"45"-16,0 0 46 0,0 1-117 0,0-5-43 15,-4 4 2-15,4 2 9 0,0-3 8 16,0 1 15-16,0 2 54 0,-2 3 15 16,2-6-16-16,0 6-41 0,0 0-66 0,-4 0-104 15,4 0-74-15,-4 6-36 0,4 2-19 16,0 10-8-16,-2 13-2 0,2 15 2 0,0 13 3 16,0 7 1-16,2 20 0 0,-2 10-1 15,0 6-1-15,0 10-1 0,0 1 4 0,-6 4-2 16,-5-5 0-16,1 1-1 0,-3-5 2 15,-3-13-3-15,-1-13 3 0,1-20 3 0,1-13 1 16,3-12 10-16,-2-6 10 0,-3-8 6 16,0-11 9-16,5-1 4 0,-9-8-10 0,5-6-10 15,-5-11-11-15,3-9-8 0,1-8-5 16,0-20-6-16,3-7-4 0,8-13-10 0,0-6-11 16,-3-14-11-16,9-8-12 0,0-9-13 15,9 2-12-15,-3-13-6 0,6 2-3 0,3 0 6 16,5 6 14-16,3-3 20 0,4 11 18 15,6 4 13-15,4 10 10 0,7 12-1 0,-3 14 4 16,11 9 0-16,-1 9 0 0,3 14 2 16,4 8 0-16,2 9 2 0,-4 5 0 15,4 14-1-15,-2 13 0 0,-7 5-1 0,1 8 0 16,-9 14 2-16,-8 9-1 0,-4 9-1 16,-12 3 2-16,-11 16-13 0,-16 9-23 0,-4 3-32 15,-11 1-33-15,-10 4-38 0,-8-5-23 16,-5 0-7-16,-6 0 6 0,-8-3 12 0,0-5 12 15,-2-1 4-15,-2-8-20 0,11-11-44 16,3-7-72-16,7-10-85 0,14-7-48 0,-2-10-73 16,18-15 0-16,5-3 64 0,12-14 95 15</inkml:trace>
  <inkml:trace contextRef="#ctx0" brushRef="#br0" timeOffset="55383.57">27292 6145 191 0,'17'-9'355'0,"-7"4"35"0,0 1 29 16,-3-1-162-16,1 0-85 0,-2 5-24 0,4-4-7 16,-3 4 3-16,3 0 7 15,2 0 6-15,3 0 6 0,3 0-3 0,-1 0-10 16,8 0-25-16,-2 0-28 0,5 0-29 16,-1-5-25-16,6 1-17 0,3-1-11 0,-3 0-5 15,0-4-3-15,0-3-2 0,0-7 0 0,-2 1 0 16,-2-4-1-16,2-1 0 0,-8-3 0 15,-1 3-1-15,-5-5 11 0,-3 2 10 0,-12 4 2 16,2-6 4-16,-8 1 0 0,-8 0-10 16,-5 6-4-16,-5-2 10 0,-5 9 7 15,-8 5 7-15,-5 4 1 0,1 10-1 0,-4 7-13 16,-5 11-4-16,5 5 19 0,3 7 68 0,3 7 45 16,4 3 22-16,4 4 3 0,4 5-20 15,9 0-67-15,10-9-47 0,10-1-24 0,4 1-11 16,11-8-10-16,3-2-7 0,7-7-19 15,4-5-34-15,11-6-52 0,-1-12-52 16,1-5-43-16,3-5-32 0,-3-9-21 0,-1 2-13 16,-4-11-28-16,5 0-34 0,-5-8-34 15,4 0-27-15,-5-9-9 0,3-2-37 0,-6-7 19 16,-2-10 53-16,2-4 68 0</inkml:trace>
  <inkml:trace contextRef="#ctx0" brushRef="#br0" timeOffset="56378.36">28334 5424 181 0,'0'-14'386'0,"-4"6"38"15,0 4 24-15,-2-1-155 0,-1 5-129 0,1 0-52 16,-2 5-13-16,0-5 12 0,-1 4 21 16,-1 1 24-16,4-5 13 0,4 0 1 0,-7 3-8 15,7-3-20-15,-2 0-25 0,4 0-20 16,0 0-13-16,-2 0 3 0,2 0 19 16,0 0 31-16,0 0 37 0,0 0 17 0,0 0-7 15,0 0-26-15,0 0-38 0,0 0-46 0,0 0-27 16,0 0-12-16,0 0-2 0,0 0 2 15,0-3 2-15,0 3-2 0,0 0-4 16,-4 0-8-16,4 0-9 0,0 0-4 0,-4 0-7 16,4 0-1-16,0 0-1 0,0 0 0 15,-2 0 0-15,-2-5 0 0,4 5-1 0,0 0-2 16,0 0 1-16,-2 0 0 0,2 0 0 16,0 0 0-16,0-4 1 0,0 4 0 0,-4 0 0 15,4 0 0-15,0 0 0 0,-5 0 1 16,5 0-2-16,0 0 2 0,0 0 0 0,0 0-1 15,0 0 1-15,0 0 0 0,0 0 0 16,-2 0-1-16,2 0 1 0,0 0 0 0,0 0-1 16,0 0-1-16,0 0 0 0,-4 0 0 15,4-5 0-15,-4 5-1 0,4 0 0 0,0 0 0 16,-2 0-1-16,-2 5 2 0,4-5 1 16,-2 0-1-16,-6 0 2 0,8 0-1 15,-7 4 1-15,7-4 2 0,-2 0 2 0,2 0 6 16,0 0 3-16,-4 0 5 0,0 0 3 15,4 0 0-15,0 5-1 0,-2-5-3 0,2 0-5 16,-4 0-4-16,4 0-2 0,-4 3-2 16,4-3 0-16,0 0 0 0,4 0-3 0,-4 0 1 15,4-3 0-15,-4 3 0 0,0 0 5 16,2 0 5-16,-2-5 4 0,8 1 1 0,-6 4 1 16,5-5-4-16,1-4-7 0,0 0-5 15,2-1-3-15,-1 1-2 0,3 1-3 16,-2-6 0-16,3 10-5 0,1-10-2 0,-1 5-3 15,3 1-2-15,1-6-3 0,-1 5 3 16,1-5 3-16,-7 5 3 0,5 1 6 0,-13 2 5 16,2 3 5-16,-4-8 1 0,-4 11 3 0,2-3 2 15,-7 3 1-15,1 0-1 0,-8 3-2 16,-9 8 0-16,2 12-1 0,-8 8 2 16,-2 13 5-16,0 10 6 0,-4 10 8 0,4 8 2 15,0-1-3-15,-1 1-5 0,5 1-8 16,5-7-7-16,5-3-5 0,5-9-3 0,3-12 0 15,5-7-3-15,6-7 0 0,0-16-4 16,6 2 2-16,3-9 5 0,-3-5 10 0,6-5 9 16,3-9 7-16,3-7 2 0,7-10-3 15,2-6-8-15,-2-8-6 0,0-4-5 16,1-5-4-16,-3 0 1 0,0-6-2 0,2-2 0 16,-7 4-2-16,5-7-4 0,-2 17 2 15,-5 2-2-15,-1 11-4 0,-5 16-3 0,-2 7-1 16,1 12 0-16,-1 9 5 0,0 13 4 15,-2 19 7-15,-4 13 6 0,2 8 4 0,-8 19 2 16,4 9 0-16,-6 10-2 0,0 3 1 16,0 5-1-16,0-5-3 0,-3 1-2 0,9-9-4 15,-6-10-3-15,6-17 1 0,-2-14 0 16,2-5 7-16,-8-9 9 0,6-3 4 0,-2-15 1 16,-1 1-1-16,5-11-5 0,0-1-8 0,0-8-1 15,5-3 3-15,-1-3 1 0,6-11 4 16,7-5-1-16,-1-13-7 0,7-3-22 15,4-10-26-15,2-9-38 0,4-9-35 0,4-8-40 16,4-3-73-16,-6-6-86 0,9-5-91 16,-3-6-112-16,-2 2-102 0,1-2-27 0,3 11 10 15,-2-2 21-15,-1 11 82 0,-3 3 115 16,-2 10 103-16</inkml:trace>
  <inkml:trace contextRef="#ctx0" brushRef="#br0" timeOffset="56671.14">29097 5271 62 0,'-11'8'299'15,"-3"3"30"-15,6 6 27 0,-9-3-97 0,1 9-94 16,1-2-32-16,-1 12-10 0,-1-2-1 16,5 1-4-16,-7 8-1 0,7-3-5 0,1-6-7 15,1 4-12-15,8-4-17 0,-6-3-20 16,8-5-16-16,0-6-14 0,0-3 2 0,0-5 18 16,4-6 40-16,0 3 70 0,2-12 142 0,4 3 94 15,3-6 36-15,1-13-17 0,5-1-54 16,2-14-134-16,6-3-101 0,1-5-52 15,8-4-28-15,-3-10-16 0,6-4-12 16,0 0-6-16,5-5-7 0,3 2-1 0,-1 7 0 16,-5 4-1-16,-2 10-2 0,-6 5-1 15,0 9-1-15,-2 4 1 0,-4 8-4 0,-4 2-23 16,-2 3-44-16,-3 10-83 0,1-4-110 16,-11 11-160-16,3 2-215 0,-11 8-200 0,0 1-24 15,-3 3 62-15,-5 2 141 0,0-1 230 16</inkml:trace>
  <inkml:trace contextRef="#ctx0" brushRef="#br0" timeOffset="57095.89">29521 5245 250 0,'-9'17'392'0,"9"-3"37"0,0 0 30 15,4-5-187-15,1-1-77 0,-3 1-17 16,4 0 19-16,2-4 24 0,0-1 42 0,3 1 70 16,5-5 48-16,1 0-8 0,8 0-34 15,-7-5-59-15,13 1-100 0,-2-5-88 0,6-5-46 16,0 0-22-16,-2 0-11 0,9 2-6 15,-5-7-3-15,2-4 0 0,1 2 1 16,1-1-4-16,-6-1-1 0,-2-5-2 0,2 2-3 16,-6 3-9-16,2-5-25 0,-8 2-40 15,-2-2-54-15,-5 2-58 0,-8 0-44 0,1-2-20 16,-9 2 3-16,0-2 28 0,-11 5 48 16,-3 6 50-16,-3 3 47 0,-1 11 43 0,-7 3 35 15,-2 3 25-15,-2 6 15 0,-2 5 17 16,-2 0 16-16,6 3 20 0,-2 6 19 0,2-1 17 15,5 5 10-15,-3 4 9 0,8 0-7 16,1 6-17-16,10-6-18 0,-1 6-23 0,3-2-24 16,8 2-19-16,3-1-8 0,7-1-9 15,-2-4 3-15,9 3 10 0,-2-3 5 16,12-10 2-16,-2-2 0 0,4-10-7 0,4-4-15 16,6-1-9-16,5-8-5 0,-3-10-8 15,5 0-20-15,8-8-55 0,-2-10-85 0,4-5-106 16,0-3-154-16,4-8-140 0,0-7-61 0,6-7 24 15,-8-1 75-15,4-10 142 0,2-2 140 16,-6-2 36-16,-2-9 3 0,0 4 6 16,0 2 4-16</inkml:trace>
  <inkml:trace contextRef="#ctx0" brushRef="#br0" timeOffset="57419.34">31335 4313 287 0,'9'0'484'0,"-7"0"46"0,-4 4 25 0,-9 4-161 16,-3 12-157-16,-5-3-44 0,-12 11 19 15,2 3 75-15,-12 1 68 0,-2 3 6 0,-3-4-26 16,-1 6-51-16,1-1-95 0,-1-4-96 15,-1-1-45-15,9-5-25 0,0 2-10 16,5-2-7-16,8-3-3 0,1-6-3 0,8 3-3 16,11-6-3-16,6-6-3 0,4 1-3 0,9-5 0 15,3 1 4-15,15-5 1 0,6-5 3 16,5 1 4-16,5-5 0 0,7-5 0 0,2 0 0 16,2 0-2-16,2 2 1 0,0-2 1 15,-7 6-2-15,-1-1 2 0,-5 0 0 16,-7 4-3-16,-13 5 2 0,-5 5 0 0,-11-1 3 15,-1 4 12-15,-12 6 21 0,-6 9 33 16,-9 0 39-16,-6 12 36 0,-8 6 22 0,-4-1 12 16,-12 6-15-16,-7 3-32 0,-6-1-35 15,-2 12-32-15,2-1-34 0,-4-7-23 16,8 2-27-16,-2-3-48 0,5-2-64 0,1-9-73 16,4 2-136-16,5-11-223 0,4-5-266 15,1 2-138-15,7-10-14 0,7-4 101 0,5-6 222 16</inkml:trace>
  <inkml:trace contextRef="#ctx0" brushRef="#br0" timeOffset="58516.95">27536 8551 97 0,'0'-17'607'0,"-4"-6"120"0,-2 9 134 16,4 6 73-16,-7 2-365 0,3 6-191 0,0 6-110 15,-6 2-121-15,-3 6-63 0,-6 9-27 0,3 3-7 16,-7 11-6-16,0-1-9 0,0 8-5 16,-1 7-8-16,7 3-9 0,-6 0-7 0,9 3-5 15,5-6-3-15,5-2 0 0,6-13 0 16,4-4 2-16,7-10 5 0,1-4 9 16,5-9 17-16,7-4 16 0,-1-5 14 0,6-5 8 15,4-9-3-15,4-4-12 0,5-8-17 16,-3-2-13-16,4-12-14 0,-3 0-6 0,1-2-2 15,-6-2-1-15,-2-1-2 0,-2 0 1 16,-8-4-2-16,0 4-4 0,-5-6-2 0,-5 7-6 16,-7 3-8-16,0 9-6 0,-2 6-2 15,-8 9-6-15,4 3-7 0,-6 8-6 0,0 3-1 16,-1 3-8-16,1 9-6 0,-2-1-3 16,2 1-3-16,2 8 3 0,4 3 9 15,-2-3 13-15,2 1 14 0,2 1 16 0,8-2 6 16,0 1 7-16,7-8 1 0,4-1 2 0,1-6 5 15,11-3-1-15,0-3 0 0,3-11 5 16,3-4 9-16,4-4 15 0,1-10 11 0,1 1 9 16,3-11 7-16,1-2-7 0,1-10-4 15,4 0-11-15,-5-5-3 0,-1-4-7 16,-1 0-4-16,3-13-7 0,-5-1-6 0,5-12-2 16,2-2-5-16,-3-12-1 0,5-5-2 15,-8-9 0-15,3 4-5 0,5-9-2 0,-4 2 1 16,-3 3 1-16,1 0 0 0,-5 4 1 15,-4 4 2-15,1 6-1 0,-3 9-1 0,0 9 4 16,-8 3-1-16,-2 16 1 0,-7 6-1 16,-3 15-2-16,-7 10-1 0,-3 12-4 0,-3 9-10 15,-8 0-11-15,-3 14-10 0,-7 6-7 16,-5 11 2-16,-12 20 10 0,-6 8 11 16,-6 27 10-16,-7 17 5 0,-4 24 1 0,3 13 1 15,-9 27-1-15,2 9-14 0,-2 13-20 16,6 6-27-16,4-1-36 0,7-9-26 0,6-14 2 15,8-27 16-15,6-21 26 0,9-21 35 16,1-11 31-16,5-17 23 0,2-15 14 0,4-5 17 16,2-17 26-16,0-9 43 0,0-11 22 15,2-6 9-15,8-11-6 0,-4-9-19 0,11-14-44 16,-3-3-30-16,5-14-15 0,2-3-11 16,6-11-7-16,4-4-7 0,2-13-1 0,2-1-2 15,8-1 1-15,9 1 3 0,0 6 0 16,5 9 0-16,5 8-2 0,7 12 0 0,3 11 0 15,9 4 0-15,1 9 2 0,3 10 0 16,4 3 0-16,-2 5-2 0,4 9 0 0,-2 9 2 16,-3 0-12-16,-3 8-56 0,-6 6-117 15,-7 8-218-15,-10 6-240 0,-17 0-147 0,-10 3-70 16,-8 5 57-16,-23 4 195 0,-4 5 225 16</inkml:trace>
  <inkml:trace contextRef="#ctx0" brushRef="#br0" timeOffset="59525.22">26697 10235 3 0,'-10'22'561'16,"-5"-8"183"-16,3-5 156 0,-1 0 83 0,5 5-253 15,-2 0-217-15,3 12-147 0,5 10-129 16,-6 8-47-16,6 10-13 0,-2 11 0 0,2 6-8 16,2 6-16-16,-8 3-24 0,6 5-33 15,-3 1-38-15,-5 5-24 0,4-6-16 0,-7 4-10 16,-1 2-7-16,2-1-6 0,-3-1-10 15,5-7-12-15,1-10-31 0,1-18-20 0,2-14-22 16,4-12-26-16,-2-11-23 0,8-11-5 16,2-12-10-16,7-11-25 0,3-14-63 0,11-23-83 15,4-15-122-15,8-16-122 0,9-9-78 16,3-14 17-16,3-9 79 0,12-10 136 16,5-8 140-16,5-4 31 0,9 4 21 0,4 5 20 15,4 7 264-15,-2 15 168 0,-11 19 206 16,-3 16 162-16,-11 19 115 0,-6 19-149 0,-10 7-56 15,-7 16-60-15,-6 7-82 0,-10 5-83 16,-8 14-89-16,-9 3-88 0,-2 11-45 0,-12 4-19 16,-10 8-12-16,-3 5-8 0,-6 4-5 15,-6 5-3-15,-8 0-3 0,-2 4 2 0,-9 1 0 16,-5 0 3-16,7-7 1 0,-12 3-1 16,9-5 2-16,-5-5-2 0,4 4-1 0,3-3 0 15,1-6 0-15,-1 0 3 0,12-3 0 16,-7-6 2-16,5 0 1 0,12 1 0 0,-2-4-2 15,3-2 1-15,7-4 0 0,5-4 3 16,5 5 0-16,7-6 4 0,0 2 4 16,9-5 11-16,5 4 11 0,7-4 13 0,4 3 4 15,10-3-3-15,0-2-11 0,8 2-10 16,9-5-14-16,4-4-9 0,0-1-5 0,8-4-4 16,-4-4-6-16,0-5-1 0,0 1-8 0,0-6-12 15,-5-6-13-15,3 0-21 0,-2-3-34 16,-2 0-54-16,4-5-67 0,-7 2-58 0,1-5-49 15,-7-1-39-15,-1-4-10 0,-5 4 10 16,-4-8 25-16,-2 9 32 0,-10-6 46 16,-2-3 62-16,-5 3 64 0,-3 6 58 0,-7 0 52 15,2 4 43-15,-6 5 22 0,2-1 20 16,-4 4 16-16,-4 1 16 0,2 5 21 0,-6 0 35 16,2-1 41-16,-5 0 49 0,1 0 60 15,-6 6 61-15,3-4 8 0,-8 1-28 0,3 2-52 16,-7 6-75-16,6-2-85 0,-7 1-53 15,1 4-29-15,-4 4-15 0,-2 1-7 0,-2 7-3 16,0 7 2-16,-7 4 5 0,-1 3 4 16,-2 14 6-16,1 6 2 0,-1 8 0 15,-1 8 6-15,1 6 4 0,2 0 6 0,6 4 12 16,8-4 10-16,10-5 15 0,3-9 13 16,12 0-4-16,4-5-9 0,12-9-12 0,3-4-19 15,5-4-12-15,5-6-1 0,6-3 0 0,0-4 0 16,7-10-2-16,7-9-11 0,3 0-8 15,8-9-11-15,4-10-12 0,6-4-5 0,-6-3-9 16,4-6-13-16,2 1-32 0,-6 0-50 16,-2-1-54-16,-2-4-59 0,-4-1-54 0,-4 2-80 15,-7-5-106-15,-8-2-181 0,0 7-113 16,-2-1-41-16,-6 10 54 0,-8 3 64 16,-3 0 165-16,-1 4 142 0,-3 7 91 0</inkml:trace>
  <inkml:trace contextRef="#ctx0" brushRef="#br0" timeOffset="60291.56">28830 10392 310 0,'-6'-4'432'15,"2"-5"70"-15,0 4 80 0,2 2-149 16,-7-3-13-16,9 1 64 0,-6 2-3 15,4 6-51-15,-8 8-65 0,-1 1-94 0,1 16-102 16,0 7-39-16,-1 15-13 0,3 4-11 16,0 9-15-16,2 9-24 0,6-4-22 0,4 3-20 15,-2-3-10-15,6 0-6 0,0-5-2 0,1 0-3 16,1-14 1-16,-2-13-2 16,3-4 13-16,3-10 12 0,-2-4 18 0,3-13 31 0,1-5 40 15,1-11 12-15,2-6-3 0,7-14-9 16,5-10-27-16,-2-13-39 0,9-8-27 0,-1-6-14 15,6-18-10-15,-3-8-5 0,3-9-6 16,-4-5 1-16,-2 0-4 0,1-6-1 0,-9 6-2 16,2 5-5-16,-9 13-29 0,1 18-19 15,-2 9-27-15,-5 15-29 0,1 11-30 16,-1 9-13-16,1 11-29 0,-7 8-78 0,5 9-140 16,-5 5-232-16,-8 13-151 0,4-1-109 15,3 6 34-15,-3 5 139 0,0 3 255 0</inkml:trace>
  <inkml:trace contextRef="#ctx0" brushRef="#br0" timeOffset="60932.56">29659 10542 176 0,'4'17'768'16,"0"-3"135"-16,-4-11 67 0,9 3 35 15,1-3-456-15,4 8-276 0,-5-3-126 0,1 5-55 16,-2 0-34-16,-2 1-5 0,-3 9 0 15,-3 0-1-15,0-1-7 0,0 10 0 0,0 3-15 16,-3 1-12-16,-1 4-8 0,4-3-7 16,-2 3 0-16,2 0-4 0,0-3-3 0,2-11-1 15,5-3-17-15,1-9-19 0,4-6-24 16,5-8-24-16,-1-8-32 0,7-10-27 0,4-1-15 16,0-12-10-16,6-4-5 0,4-2 11 15,2-12 12-15,5-1 19 0,3-8 18 0,1-1 21 16,-3 1 24-16,5-10 25 0,2 0 21 15,-3-3 14-15,5-1 17 0,-4-4 28 16,-5 8 44-16,3 5 56 0,-9 14 62 0,2 12 32 16,-16 6-1-16,0 17-29 0,-7 10-37 15,-7 4-34-15,-3 18-7 0,-8 13 6 0,-8 6 6 16,-3 17-9-16,-7 0-16 0,-3 4-30 0,-6 4-21 16,0 6-13-16,-2 0-7 0,-2-1-5 15,-2 1-4-15,6-5-8 0,1-9-6 0,7 0-7 16,-2-14-2-16,9 0-3 0,-7-7 1 15,11-7-1-15,0-3 1 0,2-9 0 16,4-2 2-16,4-7 0 0,4-10 1 0,8-4 1 16,7-8-3-16,8-6 1 0,2-8-4 0,8-9-3 15,0-6-2-15,5-2 0 0,-1-3-1 16,5-3-1-16,-3-4 1 0,3-1 2 16,-5 1-3-16,1-1 1 0,-5 5 3 0,-2 9 1 15,-8 13 1-15,-2 15 3 0,-11 3 0 0,1 19 1 16,-9 4 5-16,-6 17-1 0,-2 11 4 15,-6 3 18-15,-6 10 18 0,-5 8 14 0,-10 1 20 16,-4 4 24-16,2 9-7 0,-4-4-13 16,-2 3-15-16,2-3-18 0,4-5-28 15,4-6-14-15,13-15-12 0,2-10-2 0,10-10-4 16,4-4-11-16,6-13-52 0,2-10-65 0,9-4-84 16,8-19-137-16,4-7-229 0,4-10-196 15,7-9-78-15,3-18 13 0,-1-4 53 0,12-15 162 16,-7-8 209-16,3-8 132 0</inkml:trace>
  <inkml:trace contextRef="#ctx0" brushRef="#br0" timeOffset="61144.27">31154 8688 589 0,'-11'-14'871'15,"7"-18"94"-15,4 4 39 0,6 2-203 0,13 3-439 16,-3 6-201-16,1 3-91 0,-5 0-51 16,-5 5-52-16,-3 1-82 0,-8-1-108 0,2 4-141 15,-9-4-218-15,-3 9-207 0,-9 0-35 16,-4 9 54-16,-8 5 118 0,-6 3 220 0</inkml:trace>
  <inkml:trace contextRef="#ctx0" brushRef="#br0" timeOffset="63312.8">26933 13105 48 0,'16'-8'513'16,"-12"-1"99"-16,0 4 93 0,-2 1 91 0,-2-1-256 15,0 10-105-15,0-5-63 0,-2 12-67 0,2 8-74 16,0 11-83-16,-4 9-57 0,0 9-35 16,4 19-23-16,-2 4-15 0,2 4-8 0,-4 6-2 15,0 7 0-15,2 2-1 0,-2 3-1 16,-3-3-1-16,1 12-2 0,-4-9-2 0,-5-3 2 15,7-11 2-15,-9-17 3 0,1-9 0 16,-3-13 1-16,3-9-2 0,-1-15 0 0,1-3-3 16,-1-5 1-16,5-9-1 0,-3-14-2 15,-1-3-1-15,-1-20 0 0,5-8-2 0,-3-9-2 16,5-13-2-16,2-9-1 0,0-10-1 16,5-5 1-16,-1-3 3 0,8-9-1 0,-1-1-2 15,5-8-1-15,4-5-1 0,5-5-1 16,-1-3 1-16,5-1 2 0,2 4 1 15,-1 0 2-15,5 10-1 0,4 13 1 0,-4 18 1 16,2 13 0-16,-2 20-1 0,-4 6-1 16,-3 10 1-16,-3 15-1 0,-3 8 1 0,3 9 1 15,-7 9 0-15,3 8 3 0,-7 11 2 0,4 12 3 16,-6 1 3-16,-4 13-1 0,0 0-1 16,-4 5-3-16,0 4-1 0,-2 0-2 15,0-1-1-15,-5 1 0 0,5-4 2 0,0-5 0 16,-2-13 2-16,1-1 1 0,7-12-1 15,0-7-1-15,5-2-2 0,1-7-2 0,4-2-1 16,3-10 2-16,3-5-1 0,11-4 2 16,4-13 1-16,6-4 0 0,7-8 0 0,1 0-2 15,5-7-3-15,3 0-1 0,-3 6-2 16,4 3 0-16,-7 10 1 0,-3 2 3 0,-9 12 0 16,0 8 3-16,-10 8 13 0,-5 12 13 15,-5 11 18-15,-7 9 12 0,-4 6 11 16,-8 8-3-16,-2 8 3 0,-6 6-11 0,-5 9-10 15,-8 3-9-15,7 6-12 0,-13 8-12 16,2-3-6-16,-2-11-4 0,2-3-2 0,-2-9 1 16,2-6-2-16,-2-7-1 0,2-7-3 0,-2-2 0 15,2-1 2-15,-2-10-12 0,2 2-21 16,2-10-32-16,-4-9-43 0,10-1-84 16,-1-17-118-16,1 0-163 0,4-14-158 0,5-7-63 15,2-6 13-15,8-14 85 0,4-7 164 16,4-6 93-16,10-11 41 0,11-6 47 0,4-1 26 15</inkml:trace>
  <inkml:trace contextRef="#ctx0" brushRef="#br0" timeOffset="63768.94">27790 13159 273 0,'2'0'402'0,"-2"-3"46"0,0 3 33 15,0 0-207-15,0 0-89 0,5 0-47 0,-5 0-34 16,2 0-16-16,2 0 5 0,6 3 12 15,0-3 16-15,3 6 15 0,3-3-1 16,5 2-18-16,0 4-26 0,-3 5-29 0,7 4-23 16,2 4-19-16,-8 6-11 0,1 7-5 15,1 2-1-15,-5 3 0 0,1 0-1 16,-5 0-1-16,3 2 1 0,-7-2-2 0,3 0 3 16,-1-3-3-16,-4-2 4 0,2-4-2 0,-6 2 0 15,-2-7 1-15,0-8 1 0,0 4-1 16,-2-8 0-16,-6 0-1 0,8-5 11 0,-2-5 14 15,-6 1 16-15,2-10 21 0,-5 1 22 16,3-5 0-16,-7 1-13 0,-1-6-13 16,-1 0-22-16,-3-4-18 0,1-1-12 0,-6-2-3 15,7-2-3-15,-13 1 2 0,8-6 7 16,-4 10 14-16,4 1 28 0,-1 7 61 0,1 6 39 16,2 8 12-16,-2 6-1 0,3 2-16 0,1 11-53 15,3 5-30-15,1 3-14 0,3 9-11 16,5 6-6-16,-1 2-10 0,6 3-10 15,4-7-6-15,6 1-4 0,5-8-2 0,3-2-1 16,7-8-1-16,8-4 0 0,6-5-3 16,-1-13-16-16,11-5-27 0,3-9-50 0,3-10-86 15,3-13-103-15,2-2-139 0,-2-12-165 16,4-4-152-16,0-4-41 0,4 0 45 0,0-4 128 16,-2-10 180-16</inkml:trace>
  <inkml:trace contextRef="#ctx0" brushRef="#br0" timeOffset="64011.11">28989 13097 379 0,'-29'28'506'0,"-4"-2"87"15,-4 0 85-15,4 11-155 0,-8 8-28 16,6 0-22-16,-7 4-52 0,5 2-58 0,-4 1-86 16,3-1-105-16,5 3-42 0,0-6-21 15,2 3-12-15,4-11-14 0,11 0-15 16,3-3-20-16,-1-6-17 0,12-8-15 0,2 0-12 15,0-6-5-15,8-3-4 0,3-5 1 0,9-1-2 16,3-8-1-16,8 0-11 0,4-8-26 16,6-11-41-16,9-2-79 0,0-12-128 0,8-2-180 15,-7-11-203-15,9 1-115 0,0-9-71 16,0-4 65-16,4-10 161 0,-4 5 216 16</inkml:trace>
  <inkml:trace contextRef="#ctx0" brushRef="#br0" timeOffset="64312.37">29533 13051 71 0,'10'-3'504'0,"-10"6"120"15,-4 3 142-15,-6 8 111 0,-3 3-222 16,-7 6-129-16,1 8-90 0,-6 0-130 0,-2 10-133 16,3 4-65-16,-7 0-31 0,0 4-13 15,6-4-9-15,-2 4-6 0,0-3-5 16,6-6-13-16,5-4-9 0,6-4-8 0,-1-1-7 16,11-8-5-16,8-1-2 0,1-4-1 15,1-4-4-15,11-9 0 0,1-1-2 0,5-13-3 16,4 0-6-16,2-5-11 0,5-8-10 0,-3-10-8 15,8 1-11-15,-1-9-2 0,1 3 1 16,-2-8-5-16,1 5-7 0,-3-6-2 16,-6 3-10-16,-2-8-11 0,-8 2-8 0,-1 4-11 15,-5-1-10-15,-3 1-16 0,-7 5-16 16,-3 0-13-16,-4 3-10 0,-4 6 6 16,4 8 21-16,-2 6 19 0,-7 8-1 0,3 0-33 15,-4 9-58-15,-1 4-95 0,-1 5-95 16,0 1-105-16,1-1-1 0,-3-1 54 0,8 1 92 15</inkml:trace>
  <inkml:trace contextRef="#ctx0" brushRef="#br0" timeOffset="64703.26">29864 12894 100 0,'18'-14'363'0,"3"-8"62"16,0 4 69-16,-3-4-50 0,-1 8-80 0,-1 1-13 16,-1 8 19-16,-9 5 43 0,0 5-4 15,-2 8-29-15,-8 15-31 0,-2 6-50 0,-4 17-89 16,-1 3-53-16,-1 9-38 0,2 5-36 15,-1-5-31-15,3 3-23 0,0 2-13 16,2-9-7-16,-1 4-6 0,3-5 1 0,2-8-3 16,-2-1 1-16,4-18-1 0,0-3-1 0,0-5-1 15,4-14-1-15,-2-6 0 0,13-6-1 16,-5-11 1-16,9-9-1 0,7-8-4 0,5-9 0 16,5-6-4-16,5-3 1 0,4-10-1 15,5-4 3-15,4-8 0 0,14-2 5 16,-6 1 0-16,8 1 1 0,-4-1-1 0,5 4 1 15,-5 14-3-15,-6 14 3 0,-2 8 2 0,-5 13 5 16,-7 11 2-16,-5 8 5 0,-6 14 22 16,-4 8 19-16,-8 10 24 0,-6 13 26 15,-3 4 24-15,-8 0-9 0,-4 10-8 0,-4-2-26 16,-2 8-26-16,-2 1-28 0,-4 8-20 0,-1-8-15 16,1 7-8-16,2-10-43 0,-1 0-52 15,1-6-54-15,0-3-55 0,0-3-81 0,-1-2-97 16,-1 0-144-16,2-4-172 0,-9 0-81 15,-1-5-67-15,1-3 69 0,-1-11 166 16,-7-3 215-16</inkml:trace>
  <inkml:trace contextRef="#ctx0" brushRef="#br0" timeOffset="65019.08">27817 15315 323 0,'-128'72'483'0,"8"-13"79"0,17-5 94 16,14-5-103-16,15-12-33 0,24-6-12 15,17-8-47-15,12-15-71 0,21 1-104 0,17-9-124 16,16-9-52-16,21-5-16 0,16-8-2 16,21-10-6-16,14-13-2 0,19-4-4 0,19-8-9 15,14-11-5-15,17-4-6 0,10-5-4 16,12-8-8-16,2-1-8 0,19 1-7 15,-4-6-6-15,13-3-11 0,-11 3-7 0,2-3-5 16,-17 3-8-16,-10 11-2 0,-16 0-12 0,-21 3-45 16,-21 9-60-16,-14-3-68 0,-21 3-110 15,-18-4-138-15,-15 4-174 0,-19-3-144 0,-14 8-111 16,-14-5 19-16,-13 5 105 0,-18-5 201 16,-9 5 194-16</inkml:trace>
  <inkml:trace contextRef="#ctx0" brushRef="#br0" timeOffset="65305.14">26757 12556 40 0,'49'5'712'0,"15"-22"171"0,-1-11 95 0,23-12 49 16,22 0-312-16,24-6-353 0,19 1-153 0,23-9-84 16,8 5-33-16,18-10-21 0,13 1-17 15,19-5-8-15,-7 4-11 0,8-4-15 0,-5 1-11 16,-9-1-7-16,-19 9-23 0,-14-6-46 16,-22 3-78-16,-17-2-136 0,-19-4-200 0,-19 0-212 15,-22-9-121-15,-10 4-60 0,-22-8 70 16,-7-1 177-16,-19-3 216 0</inkml:trace>
  <inkml:trace contextRef="#ctx0" brushRef="#br0" timeOffset="65667">26839 10027 386 0,'60'-9'999'15,"-6"-8"140"-15,0-6 67 0,0-8 30 0,8-1-672 16,14 1-296-16,17-9-119 0,19-2-56 16,8-2-26-16,12-10-14 0,11 0-15 15,14 0-22-15,0 0-19 0,-6 9-38 0,-2-4-77 16,-13-2-90-16,-2-3-174 0,-14 0-297 16,-16-3-196-16,-18-11-99 0,-15-13-23 0,-20-4 119 15,-9-6 281-15,-15 1 219 0</inkml:trace>
  <inkml:trace contextRef="#ctx0" brushRef="#br0" timeOffset="65915.88">26356 7597 74 0,'54'-3'563'0,"10"-11"87"0,8-14 52 16,29-7 43-16,11-10-326 0,28-4-149 15,13-10-66-15,19-1-41 0,0-6-37 0,18-5-49 16,-2-3-39-16,2-6-55 0,-10-2-109 0,-11-7-196 16,-20-1-274-16,-10-5-150 0,-34-8-35 15,-22-1 66-15,-23-4 179 0</inkml:trace>
  <inkml:trace contextRef="#ctx0" brushRef="#br0" timeOffset="66177.39">25295 5236 21 0,'75'-59'572'0,"12"-13"132"0,12-13 123 0,25-10 102 16,16-4-263-16,15-9-208 0,19 0-101 16,14-4-96-16,9 4-88 0,15-9-50 0,6 4-36 15,7 1-31-15,-4-1-17 0,-4 10-14 16,-18 3-14-16,1 6-3 0,-16 9-8 0,-8 8-51 16,-23 0-119-16,-7 6-256 0,-15 8-379 15,-14-5-168-15,-17 5-36 0,-9-10 83 0,-9 7 240 16</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6:11:09.850"/>
    </inkml:context>
    <inkml:brush xml:id="br0">
      <inkml:brushProperty name="width" value="0.05292" units="cm"/>
      <inkml:brushProperty name="height" value="0.05292" units="cm"/>
      <inkml:brushProperty name="color" value="#FF0000"/>
    </inkml:brush>
  </inkml:definitions>
  <inkml:trace contextRef="#ctx0" brushRef="#br0">3779 9380 162 0,'-7'3'312'0,"1"-3"17"0,6 0 6 16,4 0-185-16,5 0-84 0,1 0-38 16,11 0-15-16,-1 0-8 0,3 6 0 0,10-6-2 15,0 0 1-15,9 0 1 0,1 0-3 16,7 0 0-16,1 0 1 0,3 0-4 0,6 0-1 16,4 0 2-16,2 0 3 0,9 0-1 15,-3 5 9-15,4-5 11 0,5 0 4 0,2 0 3 16,2 0 8-16,3 0 8 0,-1-5 1 15,10 5 9-15,-4-6 8 0,11 3 6 0,-5-2-3 16,4 1-2-16,5-1-3 0,8 2-8 16,-3-3-5-16,5 1-10 0,2 2-9 0,2-3-9 15,8 3-6-15,5-2-6 0,1 1 0 16,5-6-5-16,5 1 1 0,-1 0 0 16,6 0-3-16,6 1-1 0,0-6 7 0,2 5-1 15,5 0-4-15,-1 1-2 0,4-3 6 0,7 2-2 16,-5 6 0-16,11-7 6 0,-4 1 6 15,12 5-3-15,-2-4-4 0,6 2 4 16,3-2-4-16,7 2-5 0,-1-2 2 0,12 2 3 16,-2 3-8-16,8-2 3 0,2 1 1 15,4-4-9-15,3 2 6 0,9 1 3 0,-5 2 3 16,6-6 5-16,-3 0 11 0,7 4 11 16,-2 0 32-16,2 1 12 0,-3-1 15 15,12 1 4-15,-8-1-7 0,8 5-23 0,-5-5-21 16,12 1-10-16,-10 4-10 0,12-5-5 0,1 2-3 15,1-2-1-15,-3 1 0 0,8 4-3 16,-5-5-3-16,9-4-3 0,-5 4 5 0,3 1-3 16,-4-1 7-16,1-4 18 0,-3 4 41 15,8 2 52-15,-13-3 70 0,9 6 40 0,-13 0-1 16,0 0-33-16,-8 6-48 0,-2-3-72 16,-12 8-45-16,1-3-23 0,-11 1-9 15,-3 5-6-15,-13-2-2 0,-1 2 0 16,-17 4-2-16,0 1 2 0,-14-2 2 0,-11 1-10 15,-16 1-31-15,-11-2-53 0,-14 1-69 16,-8 1-75-16,-11-2-139 0,-12-3-160 0,-12-10-63 16,-11-4-84-16,-16-18-5 0,-11-4 109 15,-12-15 173-15</inkml:trace>
  <inkml:trace contextRef="#ctx0" brushRef="#br0" timeOffset="1059.14">3837 10189 167 0,'20'-3'329'0,"-3"-11"17"0,1 5 13 0,7-5-179 15,4 0-91-15,4 2-40 0,11 1-16 16,-1 3-5-16,5 4-9 0,-3-1-5 0,9 5-5 15,4 0-1-15,4 5-5 0,-2-1 6 16,10 1-2-16,0 4 1 0,7-1-2 16,-5 1-1-16,9 2-2 0,1 1-1 0,9 2 0 15,2 0 4-15,4-2-2 0,3 2 0 16,3 0 1-16,5-5-1 0,5-1 10 16,3-2 8-16,4-3 3 0,4 2 8 15,2-5 10-15,4-5 5 0,5 2 3 0,1-3 2 16,3 3 0-16,1-6-10 0,11 4-7 15,-4 0-2-15,2 1-1 0,4-1 0 16,2 1 5-16,0-1 2 0,8 0-3 0,0 1-4 16,5-1 1-16,1 2-3 0,9 3-8 15,-9 0-2-15,11 0 0 0,-4 0-6 16,8 0-9-16,-4 0 1 0,4 3-1 0,2 2-4 16,4-5 1-16,0 4 4 0,7-4-3 15,-1 0 4-15,11 0 5 0,-7 0-1 0,11 0-2 16,-2-4 6-16,4 4-4 0,2-5 0 15,4 2-1-15,2 3 2 0,2-5-3 16,3 5-4-16,7-4-3 0,1-1-1 0,1 0 2 16,3 1-8-16,6-5 6 0,-2 4 1 15,6-4 0-15,-6 1-1 0,2-6 2 0,0 5-2 16,2 0 1-16,-7 1 0 0,5-3 1 16,0 8 2-16,2-6-1 0,-6 4 4 15,8 1-8-15,-12 4 4 0,3-5 5 0,-1 10-1 16,-6-5-1-16,-5 4 1 0,-4 1-4 15,-6 4 2-15,-4-1-8 0,-8 1 1 16,-9 5 3-16,-10 0-5 0,-6-5-2 0,-10 5 4 16,-7-2 0-16,-8 2 0 0,-12 3-3 0,-11-3 3 15,-12 4-9-15,-6 1-36 0,-7-7-44 16,-18 2-49-16,-2 0-60 0,-17 0-50 0,-6-5-9 16,-10-6 7-16,-11-12 18 0,-10-8-55 15,-6-11-13-15,-10-3 13 0,-11-4 23 0</inkml:trace>
  <inkml:trace contextRef="#ctx0" brushRef="#br0" timeOffset="2589.02">2867 11351 148 0,'2'0'308'16,"4"-5"16"-16,-2 1 7 0,3 4-179 0,1-5-85 15,0 5-38-15,3 0-17 0,-1 0-4 16,6 0-3-16,1 5-2 0,0-1 0 16,3 1 4-16,3 0-5 0,0-1-1 0,1 1 1 15,5 3 1-15,-2 1-1 0,4-4 8 16,2 4-3-16,0 0 7 0,1 0-4 15,5-4 6-15,2 4 2 0,3-1 5 0,1-2-3 16,3-3 5-16,1 6-3 0,5-4-3 16,2-2-3-16,8 3 5 0,2-6 0 15,0 5-2-15,4-5-2 0,1 3-1 0,5-3 1 16,1 6-4-16,7-6 0 0,3 3 8 16,2-3 1-16,8 5-1 0,2-5-2 0,5 0 0 15,5 6-7-15,9-3-1 0,2-3-2 16,6 5 0-16,4-1-1 0,1 1 0 15,9-1 6-15,-1 1 1 0,5 3 13 0,-1-2 9 16,0 2 11-16,-3-2 1 0,5 2 8 16,-7 1 1-16,3-5 10 0,2 1 14 0,-3 0 15 15,-3-1 10-15,-1-4 4 0,0 0 7 16,3 0 9-16,-7 0 10 0,-1 0 18 16,-5 0 23-16,0 0 30 0,-4 0 33 0,0-4-2 15,-13 4-22-15,-1-5-36 0,-9 5-53 16,-2-9-62-16,-10 9-32 0,-4-9-11 0,-7 4-10 15,-2 2-2-15,-7-3-6 0,-1-2-1 16,-6 2-1-16,0 3 0 0,-7-2 0 16,-3 0 0-16,-2 1-1 0,-9-1 0 0,2 5-2 15,-8-4-1-15,-4 4-1 0,-2 0-2 16,-6 0 0-16,1 0-6 0,-5 0-23 16,4 4-46-16,-5 1-53 0,1 4-52 0,-1-4-44 15,5 4-38-15,0-1-66 0,3-2-104 16,7 2-61-16,-2-8-75 0,7-5-51 15,3-4 64-15,0-8 135 0,9 3 101 0</inkml:trace>
  <inkml:trace contextRef="#ctx0" brushRef="#br0" timeOffset="6778.23">25010 9924 208 0,'-10'0'397'16,"-1"-3"57"-16,5-3 73 0,0 1-116 0,2 2-69 16,0 3 5-16,4-6 48 0,-2 3 17 15,-2-2-24-15,4-4-44 0,0 0-60 16,0 4-91-16,0-4-75 0,0-5-38 0,6 0-19 16,2-3-13-16,-2 0-8 0,7-6-5 15,3 0-4-15,5-3-5 0,2-2-5 0,10-9-5 16,4 3-2-16,6-7-5 0,5-4-2 15,6 0-2-15,-3-1 1 0,9 6 2 0,0 4-4 16,0 1-1-16,-6 7-3 0,-5 5-3 16,-5 11-2-16,-7 2-1 0,-6 6 3 0,-12 4 0 15,-3 9 2-15,-5 5 4 0,-11 8 2 16,0 5 3-16,-11 4-3 0,-5 6 1 0,-3 3-3 16,-6-4-2-16,3 4-1 0,-5 1 2 15,0-5-2-15,0-1 2 0,0-4-2 0,4-3 2 16,5-5 1-16,-1 0-2 0,11-6 0 15,-3-3-1-15,7-5-3 0,4-4-1 16,4-1-1-16,7-4-1 0,1 0 3 0,5-4 0 16,10-1 1-16,4-4 1 0,2-5 0 0,6 5-2 15,-2 1 3-15,2 3 0 0,-1 5-1 16,-1 5 1-16,-8-2 1 0,2 11-1 16,-8 0 4-16,-3 9 2 0,-12 3 4 0,3 11 9 15,-13 8 4-15,-7 4 0 0,-3 5-2 16,-9 14-4-16,-5 3-8 0,-3 1-8 0,-2 1-4 15,2-10 0-15,-2 0-1 0,4-14-1 16,4-13-2-16,7-10-11 0,3-3-19 0,5-9-29 16,6-5-38-16,4-4-69 0,6-10-88 15,0-4-115-15,13-14-167 0,0-3-143 0,6-10-113 16,2-5 18-16,12-9 97 0,-6 1 179 16</inkml:trace>
  <inkml:trace contextRef="#ctx0" brushRef="#br0" timeOffset="7142.85">26775 8170 137 0,'0'-14'381'0,"5"5"54"16,-5 0 31-16,4 4-122 0,-4 5-148 16,0 5-55-16,2 4-11 0,-2 14 24 0,0 3 53 15,0 16 80-15,-2 1 88 0,-7 11 17 16,7 6-30-16,-4 2-53 0,6 1-83 0,-8 9-113 16,6 4-56-16,2 1-30 0,-4 5-14 0,8-10-9 15,-2-10-3-15,2-8-1 0,0-5 1 16,-2-3 1-16,4-10-1 0,5-4 0 0,-3-1 1 15,-2-8-1-15,5-6-2 16,-5 1-3-16,4-4-50 0,-8-6-87 0,4 1-84 16,3-4-90-16,-7-5-140 0,6-9-127 0,0 1-121 15,0-15-9-15,1 0 51 0,1-4 121 16,0-8 172-16</inkml:trace>
  <inkml:trace contextRef="#ctx0" brushRef="#br0" timeOffset="7641.92">26715 8890 253 0,'-12'3'442'0,"0"-3"65"0,3-3 65 16,7-2-137-16,2-4-117 0,0 0-30 15,7 0-11-15,-1-5 2 0,8-3 12 0,5-6-9 16,6-5-30-16,4 2-45 0,4-5-61 15,10-6-68-15,7 1-43 0,8 1-18 0,-3-2-12 16,9 1-3-16,-4 4-1 0,2 6-1 0,-8 9 2 16,-4 3 1-16,-3 8-1 0,-7 6-2 15,-5 9 1-15,-11 10-1 0,1 4 0 16,-8 12 4-16,-5 5 3 0,-1 2 1 0,-7 3-1 16,-2 4 2-16,-2-4-3 0,0 4-5 15,-2-9-1-15,2 2 0 0,-4-7-2 16,-1-4 1-16,5-3-1 0,-2-2 1 0,-2-3 2 15,2-5-2-15,-2 1-1 0,0-7-1 0,4-2-28 16,-2-1-51-16,2-5-62 0,2 1-69 16,-2-10-92-16,4 1-118 0,2-10-119 0,0-3-113 15,5-2-41-15,3-2 40 0,-1-12 121 16,7 1 162-16</inkml:trace>
  <inkml:trace contextRef="#ctx0" brushRef="#br0" timeOffset="7986.27">27799 8574 179 0,'-9'5'382'0,"1"-5"40"0,0 4 29 0,-7 1-142 16,5 4-117-16,0 5-40 0,1-5-9 15,-5 8 0-15,4 2 5 0,3-1 2 0,1 4-4 16,2 1-8-16,2 3-16 0,2 2-21 0,2-2-28 16,2 2-23-16,2 3-22 0,1-4-14 15,7-5-7-15,-2 1-5 0,5-6 1 0,0-3-3 16,3-5 2-16,1-4-1 0,2-1-2 15,-1-4-1-15,3 0 2 0,0-9 0 16,0 0 0-16,-2 1 2 0,-1-6-1 0,3-4 1 16,-6-4 2-16,-3-1-1 0,1 0 1 15,-3-3-1-15,-3-5-1 0,-1-6-1 0,-4 6-1 16,-4-9 1-16,-4 3-1 0,-2-8-1 0,-6 4-1 16,1 1-9-16,-1-2-19 0,-4 11-17 15,-3 5-17-15,7 3-20 0,-7 6-13 16,7 3-10-16,2 9-11 0,-7 1-16 0,9 4-15 15,0 0-24-15,-3 4-45 0,9 1-102 16,0 0-106-16,0-1-22 0,11-8 17 16,-1 4 58-16</inkml:trace>
  <inkml:trace contextRef="#ctx0" brushRef="#br0" timeOffset="8522.69">28446 8138 319 0,'-7'0'452'0,"-3"0"46"0,4 0 33 0,-4 4-212 16,-1 6-116-16,5 2-44 0,-4 11-13 0,3 5 9 15,1 3 29-15,2 9 53 0,2 6 61 0,2-1 15 16,0 13-19-16,0 1-47 0,0 12-71 16,0-8-89-16,2 5-45 0,-2-1-23 15,4-8-11-15,-4-10-6 0,2-4-1 0,-2-8-1 16,4-11 2-16,-4 2 9 0,0-11 7 15,-4 1 3-15,4-4 8 0,-2-1 10 16,-2-9 4-16,2 1 6 0,2-5 5 0,-8-5-7 16,2-7-10-16,4-2-13 0,-7-9-9 0,3-3-10 15,4-5-3-15,-6-11-4 0,6-7-3 16,-7 0-3-16,7-10-10 0,2-9-14 0,2-4-13 16,7-5-7-16,-3-3-6 0,6-2 6 15,3 2 12-15,-3-2 13 0,5 7 11 16,-1 2 9-16,1 10 4 0,-1 5 2 0,-1 13 0 15,-3 5-2-15,3 9 3 0,-3 11-1 16,5 3 2-16,-1 3 0 0,1 5 3 0,1 1 2 16,-1 8-2-16,-1 3 2 0,3 8-2 0,2 1-1 15,-1 7-1-15,-3 4 0 0,1 3 0 16,-1 5 0-16,2 6 2 0,-11 3 0 0,2 5-1 16,-6-5-1-16,-2 6 0 0,3-6-4 15,-1-4 1-15,-8-4-1 0,-1-1 0 16,-1-5 1-16,0-3 2 0,-6 0 1 0,1-9 1 15,-5-2 2-15,-1-2 0 0,1-1-1 16,-3-5 1-16,2-4-2 0,1-4-7 0,8 4-38 16,-7-9-83-16,5-5-101 0,4-3-143 15,2-6-167-15,12 1-126 0,0-6-80 0,13-7 19 16,10-2 106-16,8-3 155 0</inkml:trace>
  <inkml:trace contextRef="#ctx0" brushRef="#br0" timeOffset="8900.2">29692 7498 279 0,'21'-9'485'0,"-11"1"83"0,-6 4 81 16,-4-1-113-16,-4 5-73 0,-6-5 2 15,-7 10-24-15,-5-5-33 0,-9 5-45 0,-7-1-83 16,-1 4-81-16,-4 6-44 0,-7 0-31 16,-6 4-25-16,-4 4-25 0,-4 4-20 0,0 2-18 15,2-1-10-15,4 0-12 0,4-4-8 16,11 0-3-16,10-6-3 0,14 1-5 15,3-4-4-15,8 3-4 0,8-6 5 0,10 6 1 16,11-3 4-16,1-2 4 0,11-1 3 16,11 1-2-16,-1-3-1 0,15-4-1 0,-2 0 1 15,8-1 0-15,-4-4-1 0,2 0 1 0,-2 5 0 16,-2-5-2-16,-5 0 0 0,-9 3 0 16,-5 2 0-16,-10 4 0 0,-4 0 1 0,-9 5 2 15,-5 0-1-15,-11 8 5 0,-8 1 2 16,-5 3 1-16,-8 6 0 0,-5 4 1 0,-3-1-1 15,-9 7-5-15,-5-2-5 0,0 6-2 16,-3-3-4-16,-8 2-3 0,1 1-8 16,-3-1-25-16,-2-5-48 0,2 0-72 15,-2 1-145-15,7-5-235 0,-9-4-282 0,2-1-137 16,2-3-11-16,-8-2 111 0,4 5 228 0</inkml:trace>
  <inkml:trace contextRef="#ctx0" brushRef="#br0" timeOffset="9252.82">25521 11693 333 0,'-21'22'486'0,"11"-4"63"16,6-13 32-16,14-5-211 0,6-14-108 15,11-9-40-15,17-3 23 0,9-14 84 0,14-10 35 16,13-13 6-16,17-9-23 0,13-5-57 0,20-4-87 16,11-8-39-16,14-6-25 0,16-4-18 15,9 0-25-15,10-4-24 0,9 3-20 0,1 1-18 16,3 5-16-16,-5-1-3 0,-1 5-2 16,-15 4-6-16,-3 10-2 0,-11 4 6 15,-11 4-7-15,-16 10-1 0,-13 4-1 0,-17 6 3 16,-11 11-6-16,-18 6-3 0,-7 3 0 15,-20 10-7-15,-11 1-25 0,-11 12-44 0,-6 1-53 16,-11 4-91-16,-5 4-136 0,-7 4-203 16,-10 11-208-16,-15-1-136 0,-6-1 4 0,-6 6 105 15,-8 5 209-15</inkml:trace>
  <inkml:trace contextRef="#ctx0" brushRef="#br0" timeOffset="10157.52">23704 10451 135 0,'18'0'585'16,"-3"-9"86"-16,-3-5 44 0,5 0-11 0,-1 5-363 15,9 1-177-15,4-1-81 0,-2-5-43 16,6 5-18-16,-6 1-10 0,-4-1-2 0,1 4-3 16,-11-4 1-16,1 4 10 0,-12 1 18 15,4-1 38-15,-6 5 82 0,0-3 66 16,-2 3 27-16,-4-6 0 0,-4-2-23 0,-5 2-73 15,-1-2-49-15,-3-6-24 0,-6-4-1 16,-1 4-2-16,-1-3 2 0,-6-6-7 0,4 1-6 16,-9-1-9-16,-1-3-5 0,-8-2-6 15,1 2-8-15,-12-6-4 0,-2 1-11 0,-2-1-5 16,0 1-8-16,-6 0-5 0,0-3-5 16,0 0 0-16,-7-3-4 0,-1 2 0 15,-1-7 3-15,1 7-2 0,1-1-1 0,3-4-2 16,6 3 1-16,-2 2-2 0,8 2-3 15,0 2 0-15,6 4-12 0,2 0-22 0,1 6-26 16,11-2-30-16,1 4-34 0,8-4-44 0,2 6-57 16,4-6-61-16,3 5-61 0,5-4-80 15,5 4-69-15,-3-1-33 0,5 7 13 16,2-2 2-16,-3 0 3 0,3 5 73 0,2 1 91 16,0-1 63-16</inkml:trace>
  <inkml:trace contextRef="#ctx0" brushRef="#br0" timeOffset="10602.12">22759 8907 102 0,'0'0'724'0,"-10"-5"168"15,1-7 81-15,-5 3 38 0,2 4-386 16,-3 0-314-16,-1 5-164 0,-3 5-81 0,-12 9-37 16,-6 9-15-16,-9 3-9 0,-12 10-1 15,-12-1-2-15,-2 7 4 0,-9-2 0 0,-6 0-1 16,0 0 1-16,1-3-2 0,1 3 1 15,0-3 0-15,7 3 3 0,-7-9-4 0,15 6 0 16,3-2-1-16,14 1-3 0,3-4-2 16,17-6 1-16,6 2-1 0,11-11 2 15,11 6 7-15,5-6 12 0,19 3 21 0,0 2 23 16,18 1 20-16,8 0 5 0,17-2-7 16,0 6-16-16,9 0-21 0,-1 4-21 0,2 6-13 15,3-1-6-15,-3 4-6 0,2 6-8 16,-1 3-27-16,-5 10-49 0,0-2-122 0,0 6-201 15,-8 0-300-15,-4 2-213 0,-2-8-57 16,2-8 71-16,-7 2 181 0,5-3 297 0</inkml:trace>
  <inkml:trace contextRef="#ctx0" brushRef="#br0" timeOffset="24257.94">7022 8313 416 0,'-39'-27'496'0,"2"-4"31"16,-7-9 15-16,9 3-277 0,-2 1-142 15,6 4-56-15,2 6-24 0,2-2-9 0,-2 5-8 16,-2 3-1-16,0 0-7 0,2 3-9 16,-4-1-4-16,-4-1-2 0,-3 7-3 0,-1-2 0 15,-8 5-2-15,-5-1 4 0,-2 6 1 16,-4-1 0-16,-4 10 1 0,-6-5-1 15,-7 9-2-15,-5 0-1 0,-5 5-2 0,-6 0 3 16,-4 3-1-16,-7 6 1 0,-5-6-1 16,-1 6 2-16,-8 0-5 0,-2-1 2 0,0 1-1 15,1 0 2-15,-1-6 2 0,0 6-1 0,4-6 0 16,4 2 1-16,3-1-2 0,10-4 0 16,1 3 1-16,5-8-2 0,11 0-5 0,1-1 4 15,11-2 2-15,4-6 2 0,6 0 0 16,6-6 0-16,4 3 0 0,3-6 4 15,8 1 9-15,1-3 13 0,9-1 16 16,3-2 22-16,5 0 22 0,0 5 25 0,9 1 22 16,-3-1 17-16,9 0 5 0,0 4 6 0,2 0-7 15,-2 1-17-15,6 4-20 0,0 0-30 16,0 0-30-16,0 0-32 0,0 0-18 0,0 0-9 16,0 9-4-16,-2 0-1 0,-3 13-2 15,-1 6 3-15,-4 16-1 0,0 10 4 16,-7 19 0-16,-4 7 3 0,-1 11 3 0,-5 12-1 15,4 9-4-15,-4 6 2 0,4 8-4 16,-1 5 1-16,-3 8 0 0,2 9 1 0,-2 1 0 16,2 4 2-16,-2 4 0 0,5 5-4 15,-5 0 4-15,0 4-1 0,2 2-1 16,0-3-1-16,-2 6 1 0,0 0 1 0,-1 0-2 16,-3 0-1-16,-3 5 4 0,-1-1-1 0,-2 6-2 15,0-7 3-15,-2 6 5 0,-3-4-5 16,3 0 1-16,-4-1-3 0,5 1 0 0,-1-5-3 15,0 0 1-15,2-4 2 0,-1-1-2 0,5-4 2 16,0-5 0-16,0-4 0 0,0-4 0 16,-2-5 0-16,6-9 0 0,-2-4 0 0,-2-6 2 15,6-8-4-15,-6-4 4 0,6-4-2 16,-2-12 0-16,6-1 1 0,-1-7 2 0,5-7-2 16,-2-7 2-16,5-7-1 0,1 0-3 0,3-10 0 15,6-4 2-15,0-4 0 0,1-10 0 16,5 1-1-16,7-5 2 0,-1-4-1 0,2-1 0 15,5-5 3-15,1 2-1 0,5-5 0 0,1-1 1 16,9-4-1-16,-2-1-2 0,10 6 1 16,3-4 8-16,7-1 8 0,3-1 10 0,8-3 10 15,2 3 27-15,2-8 8 0,4 5 3 0,4-5-4 16,0-4-9-16,7-1-27 0,7 1-14 0,-1-5-10 16,4 0-7-16,0 0 1 0,2 0 2 15,4 0-2-15,2-5-2 0,-2 5-2 16,0-4-1-16,-4 4-2 0,2 0 0 0,-9 4 2 15,-1 1 1-15,2-5-26 0,-7 8-63 0,1-2-78 16,-3 2-99-16,-2 1-155 0,-1 0-137 16,-7-4-32-16,0-5 19 0,-8-9-41 0,-1-13 82 15,-1-15 126-15,0-8 79 0</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6:11:53.475"/>
    </inkml:context>
    <inkml:brush xml:id="br0">
      <inkml:brushProperty name="width" value="0.05292" units="cm"/>
      <inkml:brushProperty name="height" value="0.05292" units="cm"/>
      <inkml:brushProperty name="color" value="#FF0000"/>
    </inkml:brush>
  </inkml:definitions>
  <inkml:trace contextRef="#ctx0" brushRef="#br0">17786 9343 41 0,'-46'-8'261'0,"3"-1"20"16,3-9 11-16,-1 4-116 0,8 1-85 0,4-1-29 15,2 1-4-15,0-1 3 0,7 0 8 0,7 1 6 16,-1 4-2-16,12-3 0 0,-3 1-5 16,1 2-7-16,8 6-7 0,1-2-9 0,1-4-14 15,6 4-11-15,3 1-9 0,3-1-4 16,3 2-7-16,6 3 2 0,2 3-2 15,6 2 3-15,0 4-3 0,8 0 0 0,7-1 4 16,4 6 1-16,6 0-1 0,8-1-1 16,0-3 1-16,9-1-3 0,3-1 0 15,13 1-1-15,4-4 2 0,7-5 3 0,5 0 4 16,3 0-1-16,4-5 1 0,4 5 5 0,6-3-3 16,2-8 2-16,4 8 4 0,3-6 3 15,7 4 3-15,5-4 5 0,2 0 7 0,6 1 3 16,0-3 5-16,2 2 0 0,4 1-1 15,-2-1-1-15,1 0 4 0,-3 4 7 16,4-4 6-16,-6 4 3 0,0 2 7 0,-10-6 1 16,-5 4-7-16,-3 1-5 0,-3-1-5 15,-12-4-5-15,0 4-5 0,-17 1-7 0,-3 4-6 16,-13 0-3-16,-7-5-7 0,-5 5-5 16,-9 0 1-16,-8 5 4 0,-4-5 5 0,-7 0 3 15,-7 0 3-15,-7 4 1 0,0 1-1 16,-6-5-7-16,2 4-3 0,-6 1-2 0,2-5-4 15,-1 5-5-15,1-1-4 0,0 1-1 16,4-2 0-16,-6 3-4 0,2 2 0 16,0-2-2-16,4-3 2 0,-4 6 0 0,-1-4 0 15,-3 4 0-15,0-4 0 0,-2 4 0 16,-1-1 0-16,-3 1 0 0,-1 0-2 0,-3 5 2 16,1 0 0-16,-1 0 9 0,-1 3 6 0,-2 1 3 15,7 4 1-15,-3 1 0 0,-1 8-7 16,3-5-3-16,9 11-2 0,-6 0-2 0,6 3 1 15,-3 5-1-15,5 0 1 0,0 4-2 16,2 0-1-16,2 5 2 0,-2 6-3 16,4-3 2-16,4 8 1 0,-4 1-1 0,9 2 9 15,-7 3 9-15,6 6 32 0,3 0 50 16,-5 3 51-16,0 2 26 0,4 4 5 0,-1 3-25 16,-3 6-45-16,0 0-50 0,3 4-30 15,-3-1-6-15,0 6-3 0,3-1-3 0,1 5-1 16,-8 4-2-16,9 1-6 0,-7-1-3 15,2 7-2-15,-2 1-1 0,-4 6-2 0,-2-4-2 16,-2 8-1-16,-4-4 0 0,2 5-2 16,-8-9 2-16,5 4-1 0,-5-10-1 15,-3 6 3-15,-5-5-3 0,-1 9 2 0,-4-9 12 16,1-4 6-16,-7-6 7 0,4-3 10 0,-8 4 9 16,4-5-1-16,-7-3 0 0,-3-6 0 15,0-9-11-15,1 6-12 0,-5-11-13 0,4 0-7 16,-7-3-4-16,7-4-1 0,-7-10 2 15,1 0 2-15,-1 0 1 0,1-9-2 16,-1-5-1-16,5 1-3 0,-5-4-1 0,3-3-2 16,-3-1 2-16,5-7 0 0,-3 2 3 15,-1-6-1-15,3 0 1 0,-1-4 1 0,-3 0 1 16,5-4 0-16,-3 0-1 0,3 3 1 16,-2-7 0-16,5-1 1 0,-5 4 0 0,3-10-1 15,1 8 2-15,2-6 0 0,0-6 1 16,1 1-1-16,1 0 1 0,0-1-2 0,-2-2 1 15,6 2-2-15,-2-4 0 0,-3 1 0 16,1 0-1-16,0-1-1 0,-2 1 0 16,1 4 0-16,-5-4 0 0,-2 4 0 0,-3 0-4 15,-4-1 3-15,-1 1-1 0,-5 5-1 0,-8 0 3 16,-9-2-3-16,-7 7 3 0,-11-1-2 16,-13-1 1-16,-14 6 1 0,-12-1 3 0,-19 6-3 15,-2-1 2-15,-23-5-1 0,-3 6-1 16,-20-7 0-16,-8 2 0 0,-14-1 5 0,-4 1-7 15,-7 0-23-15,-1 5-45 0,1 3-111 16,9-5-168-16,2 6-245 0,10-4-100 0,11-11-47 16,22-8-35-16,8-15 86 0,19-14 213 15,17-12 106-15</inkml:trace>
  <inkml:trace contextRef="#ctx0" brushRef="#br0" timeOffset="4481.84">23470 10937 175 0,'-6'0'366'0,"-4"0"34"16,3 0 28-16,-3-5-153 0,6 5-104 15,0 0-34-15,2 0-5 0,-2-5-1 16,1 5 9-16,-1-3 1 0,0-3-6 0,4 6-6 16,-2-3-9-16,2 3-2 0,-4 0 4 15,8-5 17-15,-2 5 44 0,6-4 65 0,-1-1 21 16,3 5-1-16,0 0-23 0,7-9-50 16,-1 9-69-16,3-9-33 0,6-1-12 15,0 1-3-15,6-3 3 0,2-2 7 0,6-9 4 16,9 1 6-16,-1-4 5 0,5-2 1 0,8-4-8 15,4-4-9-15,2 1-11 0,4-2-16 16,5-8-15-16,-3 5-14 0,4-6-7 0,-5 6-11 16,3-5-5-16,-6-1-6 0,3 6 2 15,-3-5-2-15,-6 1 0 0,2 3 0 16,-8 0 3-16,-2 7-5 0,-7-3 0 16,-1 6-1-16,-5-1-2 0,-8 4 1 0,-4 2-4 15,2 3-12-15,-4 6-30 0,-9-2-39 0,3 1-45 16,-4 4-46-16,-1 0-54 0,-1 2-76 15,-7 3-105-15,0-4-193 0,-2 4-243 16,-4-5-65-16,7 5 47 0,-13-5 116 0,8 0 229 16</inkml:trace>
  <inkml:trace contextRef="#ctx0" brushRef="#br0" timeOffset="5474.94">25719 9106 366 0,'0'0'476'0,"4"0"50"0,-2 0 28 0,-2 0-246 15,0 0-124-15,4 4-43 0,-4 1-14 16,5 4 14-16,-3 5 32 0,-2 3 26 16,0 6 32-16,4 3 20 0,-4 10-7 0,0 1-25 15,-4 3-42-15,4 6-52 0,0 2-56 16,4 1-34-16,0 5-20 0,-2-3-8 0,2-2-5 16,2-4 2-16,1-5-2 0,-1-3 0 0,-2-6 1 15,2-8 0-15,2-1 1 0,-6-4 1 16,-2-4 0-16,5-5 1 0,-3-6 13 15,-2 2 12-15,0-5 17 0,0-5 14 0,0 2 6 16,-2-6-11-16,-5-10-14 0,3-4-19 16,0-3-14-16,-6-6-9 0,4-4-5 0,-5-4-5 15,5-9-5-15,-4-2-8 0,-1-3-11 16,-1-3-12-16,0 3-6 0,-3-6-7 0,5 3 1 16,-7-6 6-16,7 4 10 0,2 5 12 15,-7 5 12-15,9 3 8 0,2 6 4 0,2 4 3 16,4-1 0-16,6 11 2 0,0-6 0 15,3 10-1-15,9-1 1 0,3-3 1 0,4 3 1 16,4-5 1-16,2 2 1 0,2 4 3 16,2-1 5-16,7 0 2 0,3 1 0 15,-3 4 0-15,1 4-2 0,-1 0-6 0,-3 11-3 16,-6-3-3-16,-2 12-2 0,-6 2 0 0,-10 6 1 16,-1 4 2-16,-12 8 4 0,-8 7 3 15,-4 2 1-15,-13 10 6 0,-6-5 1 0,-2 6 3 16,-8-1-2-16,4-5 2 0,-4-3-3 15,4-2-6-15,0-4-2 0,2-3-3 16,4-5-3-16,10-1-2 0,1-4 0 0,5-9-1 16,9-4-1-16,-2 4-1 0,8-9 3 15,-2 0-1-15,9-6 2 0,3-2 2 0,5-1 0 16,6-9 0-16,4-1 1 0,2-3-1 16,4 1-2-16,6-7 2 0,2 2-4 0,1-2 1 15,-1 2-2-15,-3 6 4 0,-1 3-1 16,-6 8 2-16,0 4 0 0,-8 5-2 0,-7 9-1 15,-7 1 2-15,-1 8 0 0,-10 8 0 16,-2 5 3-16,-8 11 0 0,-5 2 2 0,-3 10 0 16,-9 8 0-16,-6 12 0 0,-5-3-1 15,5 1-3-15,-8 1-1 0,8-15 0 16,4-4-3-16,4-9 2 0,2-14 0 0,3-5 2 16,3 2-1-16,9-10 0 0,-2-4 1 0,1-5-1 15,3-4-4-15,6-5-18 0,0 0-53 16,0-14-87-16,4 0-97 0,-2-4-136 15,7-10-189-15,-7 2-179 0,6-10-18 0,-2-4 47 16,5-6 114-16,-3 3 201 0</inkml:trace>
  <inkml:trace contextRef="#ctx0" brushRef="#br0" timeOffset="6672.83">26713 8731 287 0,'-4'-9'393'0,"2"1"58"15,-6-6 40-15,2 5-139 0,4 0-32 16,-2 1 38-16,-1 2 69 0,3 3 14 0,2 3-34 15,-8 0-59-15,2 3-85 0,4 6-124 16,-9 5-71-16,5 9-29 0,-4 5-12 0,2 12-5 16,1 0 0-16,5 5-1 0,-6 1-6 15,8 2-4-15,0-8-3 0,8 1-2 0,-6-5-1 16,9-4 0-16,-5-10-1 0,4 1 0 16,1-9 1-16,-5-2 1 0,4-7 9 0,1 1 13 15,-1-6 12-15,2-6 8 0,5-2 7 16,3-12-9-16,1 0-12 0,2-12-13 15,0-1-10-15,8-2-7 0,-9-10-3 0,1-4-1 16,4-2 0-16,0-3 0 0,-6-3 0 0,-3 3 0 16,-1-6-1-16,1 6-3 0,-9 9 1 15,1 5-3-15,-4 8 3 0,-2 15 1 16,-4 3 0-16,0 11 1 0,0 6 1 0,-4 11-2 16,-4 3 1-16,0 11-1 0,-1 12 4 15,-1 1-1-15,-5 4 5 0,9-5-2 0,-4 5 2 16,8-5-3-16,-6-3-3 0,8-2-3 15,4-7 0-15,2-2 1 0,0-7 1 0,2-1-1 16,-1-10 1-16,3 1 0 0,-4-4-1 0,0 1 0 16,1-6-10-16,1-6-24 0,0-2-32 15,7-1-64-15,-3-10-84 0,-2-4-83 16,5-3-88-16,1-6-112 0,-3 1-118 0,1-9-86 16,3-5-10-16,-1-1 68 0,3-8 125 15,6 0 172-15</inkml:trace>
  <inkml:trace contextRef="#ctx0" brushRef="#br0" timeOffset="6881.07">27303 8389 205 0,'4'9'385'0,"-8"5"60"16,1 5 54-16,-1 7-136 0,-2 0-85 0,0 8-24 16,-2-3-13-16,-3 0 0 0,3 4 26 15,0 2 53-15,0-6 13 0,-3 1-21 16,5-1-40-16,-2-3-69 0,2-2-100 0,1-3-50 16,3-1-26-16,-2-4-14 0,4 1-7 0,0-1-3 15,0-10-1-15,0 6-2 0,0-5 0 16,4-6 0-16,-2 3-2 0,-2-6 1 0,9 0-3 15,-7 0-15-15,6-9-38 0,-6 0-66 16,4-5-76-16,3-3-86 0,-1-6-109 16,0 0-130-16,0-8-154 0,7-9-44 0,-3-2 30 15,3-7 100-15,-3-5 159 0</inkml:trace>
  <inkml:trace contextRef="#ctx0" brushRef="#br0" timeOffset="7232.87">28150 6982 271 0,'2'-9'423'16,"2"4"56"-16,-4 0 42 0,-4 10-192 0,2-5-85 15,-4 14-36-15,-9 8-10 0,5 5 15 16,-6 9 42-16,5 4 46 0,-1 9 11 0,-1 10-19 15,-1 4-41-15,1 5-62 0,-1 4-68 16,-3 13-43-16,1 1-23 0,-1 8-6 16,-3-3-2-16,3 3-7 0,1-4-5 0,3-4-1 15,-3-1-3-15,-1-8-2 0,3-2-1 0,-3-7 3 16,5-9 1-16,-5-1-5 0,-1-7-2 16,1-8-6-16,5-1-7 0,-1-11-6 0,3 1-2 15,0-9-3-15,3-6-5 0,-1-3-4 16,6-5-10-16,-2-6-29 0,4-6-60 15,6-6-105-15,2-5-125 0,1-3-175 0,1-11-186 16,7-9-135-16,7-3 17 0,3-14 87 16,2-4 169-16</inkml:trace>
  <inkml:trace contextRef="#ctx0" brushRef="#br0" timeOffset="7665.03">28876 7161 324 0,'14'-5'449'0,"-4"2"35"0,-10 3 22 16,0 0-226-16,-10 8-115 0,0 6-41 0,-7 9 0 16,-3 17 22-16,-7 9 23 0,-6 10 23 15,-5 13 4-15,5 8-16 0,-6 16-34 16,2 7-39-16,2 5-38 0,0-5-34 0,8-4-19 16,2-13-6-16,8-9-5 0,-1-15-1 15,5-2 4-15,3-12 5 0,0-2 8 0,-1-6 7 16,11-9 4-16,-6-8-3 0,6-6-4 15,4-3-5-15,-4-5-9 0,0-4-4 0,2-5 1 16,-2-5-3-16,4-4 0 0,1-8-2 16,-3-2-4-16,-2-4-3 0,0-8-19 0,4-1-18 15,-8-3-11-15,4-10-10 0,-7 5-5 16,1-2 17-16,0 11 16 0,-2 8 12 16,2 11 14-16,-1 12 7 0,-3 0 14 0,-2 17 19 15,-3 1 25-15,5 10 41 0,-7 6 70 0,9 3 29 16,-6 8 7-16,1-8-14 0,-1 3-31 15,7 0-71-15,1-8-39 0,2-4-23 0,8-2-12 16,-2-4-7-16,7-4-5 0,3-4 0 16,5 0-2-16,3-11-2 0,3-6-19 15,4-2-48-15,2-4-83 0,-2-9-101 0,6-1-155 16,4-7-180-16,-4-2-148 0,8-7-44 16,3-5 44-16,-1-10 131 0,1-5 186 0</inkml:trace>
  <inkml:trace contextRef="#ctx0" brushRef="#br0" timeOffset="8315.02">29120 7927 420 0,'4'18'556'0,"-4"-5"81"16,-4 5 82-16,-3 5-165 0,1-1-90 15,-4 1-49-15,4 0-57 0,-3 3-71 0,3-9-93 16,0 2-100-16,2-1-50 0,2-4-23 16,2-2-11-16,0 2-6 0,0-5-6 0,0 1 2 15,2-1-2-15,-2-6 0 0,4 3-1 0,-2-6 3 16,6-6 0-16,-6 3 2 0,9-6-4 15,-1-10 2-15,2 5 0 0,7-7 0 0,-2-2 2 16,1-5 3-16,7-3-2 0,0 0 0 16,2-9-1-16,6-1-4 0,-2-4-4 15,2 5 1-15,-2 3-2 0,-4 9 2 16,-11 8 2-16,1 9 0 0,-9 2 1 0,0 9 0 16,-6 6 1-16,-4 2 0 0,2 6 3 0,-10 9 5 15,0 8 0-15,-3 1 1 0,-3 8 3 16,-5-4-1-16,0 5 2 0,1-1-1 0,1-4-2 15,-2-1-1-15,1 2-1 0,-3-1-5 16,6-4 2-16,5 3-3 0,-5-7-1 0,3-6-1 16,8 1 0-16,0-6 0 0,1-8-1 15,1-4 2-15,4-5 2 0,9 0 5 16,1-5 3-16,6-4 6 0,3-8-1 0,12-2-1 16,2-7-7-16,4-2-5 0,-1-4-4 0,7-3-1 15,-2 4-1-15,3-11-1 0,-1 2-1 16,-4 0-2-16,1 0-2 0,1-5-1 15,-8 8 1-15,-4 6 3 0,2 8 4 0,-8 5 1 16,-7 1 2-16,-1 12-2 0,-9-1 2 0,0 6 0 16,-6 6 0-16,-4 8 0 0,-2 0 3 15,0 12 1-15,-7 5 1 0,-1 1 0 0,1 4 0 16,-3-1 3-16,-1-4-1 0,7 3 1 16,-5-3 1-16,5-5 0 0,4 2-1 0,4-7 0 15,2-2-3-15,2-5 0 0,-2-2 2 16,4-3 7-16,2-4 11 0,0-5 16 15,5 0 14-15,3-5 18 0,9-7 3 0,4-2-6 16,6-4-14-16,6-4-14 0,3-1-19 16,3-8-14-16,3-1-7 0,1 1-7 0,5-11-19 15,2-2-26-15,4-6-34 0,6-8-37 0,4 4-57 16,5 0-47-16,-5 9-33 0,-8 5-27 16,-8 8-36-16,-11 18-53 0,-12 6-92 15,-14 22-124-15,-15 3-77 0,-13 14 17 0,-11 10 87 16,-18 9 141-16</inkml:trace>
  <inkml:trace contextRef="#ctx0" brushRef="#br0" timeOffset="8725.04">26846 10604 317 0,'0'0'463'0,"0"0"54"0,-2 4 50 15,2 1-169-15,0 9-61 0,2 7 57 16,-2 12 31-16,-2 2-10 0,-3 10-44 0,1 1-78 16,-2 8-128-16,0 0-79 0,0 0-36 15,0 3-20-15,-3 3-11 0,1 2-4 0,0 1-2 16,-3 5-5-16,5-5-5 0,0 5-3 16,-4-5-6-16,3-6-16 0,1-2-27 0,-2-19-36 15,6-4-45-15,-2-10-48 0,2-10-39 16,-2-1-38-16,-1-11-55 0,5-11-67 0,0-1-106 15,0-16-126-15,0-7-39 0,0-15 45 16,0-8 92-16,0-4 149 0</inkml:trace>
  <inkml:trace contextRef="#ctx0" brushRef="#br0" timeOffset="9014.99">26649 10590 167 0,'0'-59'394'16,"0"5"55"-16,0 10 61 0,7 3-86 0,3 9-104 15,0 6-24-15,5-2 9 0,3 7 8 16,5-2 17-16,4-4-11 0,4 4-33 0,-2 5-44 15,8-4-59-15,0 4-75 0,3 4-42 16,1-3-19-16,2 12-12 0,-3-1-10 0,5 6-9 16,-2 6-4-16,5 8-4 0,0 8-1 15,-3 5-3-15,-2 13 0 0,-3 10-3 16,-3 4 0-16,-6 9 1 0,-4 9 2 0,-19-4 3 16,0 8-1-16,-16 1 1 0,-9-5-1 0,-7 4-2 15,-14-4 1-15,-3-4 2 0,-2-5 2 16,-3-1 1-16,-1-8-2 0,-3-8-4 15,7-6-4-15,3 0-5 0,7-9-6 0,0-3-7 16,6-10-25-16,11-9-49 0,-1-4-77 16,9-10-92-16,6-9-116 0,2-4-138 0,10-13-137 15,7-6-87-15,1-3 20 0,13-9 91 16,3-10 149-16</inkml:trace>
  <inkml:trace contextRef="#ctx0" brushRef="#br0" timeOffset="9401.86">27673 10636 156 0,'24'3'349'0,"-5"6"38"0,2-4 33 16,-9 4-142-16,5 5-94 0,-3 0-32 0,-2-2-12 16,-1 2-13-16,3 0-9 0,-1 0-13 15,-3 3-18-15,0-3-16 0,1 4-17 16,-3-4-7-16,0 3-8 0,0 1-5 0,1 1-3 16,-3 3-5-16,4-4-5 0,-8-1-5 0,7 2-7 15,-7 4-4-15,2-11-4 0,-2 8 1 16,-2-8-1-16,0 2 0 0,0-9 0 15,-6 4 2-15,4-6 0 0,-7 2-3 16,3 1 3-16,-4-6-3 0,-3 0 1 0,-1-6 0 16,-3 1-1-16,-1-4 3 0,1 1 1 15,-8-6 1-15,9 2-2 0,-3-2 1 0,-6 0-1 16,7-4 0-16,-3-1-1 0,1 2 9 0,3 3 25 16,7 5 39-16,-3 5 50 0,7 8 66 15,-4 1 70-15,4 4 26 0,-3 8-16 0,3 2-39 16,4 8-59-16,2 1-77 0,2-2-48 15,2 5-24-15,2-3-11 0,5 3-6 16,-1-4-3-16,2 0-14 0,3 0-72 0,1-10-93 16,1-6-86-16,2-3-79 0,5-13-70 15,3-9-17-15,-2-3-19 0,6-6-66 0,6-8-53 16,-2-4 25-16,3-11 59 0,5-8 102 16</inkml:trace>
  <inkml:trace contextRef="#ctx0" brushRef="#br0" timeOffset="9660.89">28739 9267 58 0,'15'-21'368'0,"-13"7"59"0,-2 14 50 0,-2 3-38 16,-13 11-114-16,-1 14-32 0,-5 7 20 0,-2 16 72 16,-4 11 27-16,-2 1-19 0,-2 9-47 15,2 10-62-15,-2-2-111 0,5 10-73 16,-1-1-40-16,2 11-24 0,-2-1-17 0,-4 9-9 15,2 1-8-15,-2-3-3 0,2-7-3 16,2-8-3-16,2-14 1 0,7-14-2 16,3-15-1-16,3-2-18 0,-2-10-37 0,5-4-63 15,-1-6-71-15,2-3-79 0,1-6-90 0,5-6-106 16,-6-11-112-16,8-6-105 0,0-2 1 16,0-10 71-16,0-10 131 0</inkml:trace>
  <inkml:trace contextRef="#ctx0" brushRef="#br0" timeOffset="10165.95">28227 10383 283 0,'4'9'405'15,"4"-4"45"-15,2 3 38 0,7 6-202 0,3-5-81 16,3 0-24-16,2 0-18 0,4 1 3 16,4-6 10-16,0 1 29 0,4 4 48 0,3-9 54 15,1 3 9-15,2-3-29 0,-3 5-50 16,-1 0-73-16,-6-1-85 0,2 5-43 0,-6-4-20 15,2 4-8-15,-8 5-4 0,0-6-2 16,-7 1 1-16,1 0-2 0,-7-1 1 16,0-2-2-16,-6 2-2 0,-2-2 4 0,-2 2-2 15,-2 1 1-15,-6-4 0 0,0 4 0 16,-7 0-2-16,3-1 0 0,-5 1-2 0,1 0 3 16,-3 1-1-16,3-6 2 0,-1 5-2 15,1-4 0-15,-1 0-1 0,5-1 2 0,-3 1-1 16,3-5 1-16,-3 0 0 0,7-5 1 15,-6 5 1-15,7-9-1 0,1 0 0 0,-4 0-1 16,4-1 3-16,-5-2-1 0,5-2 1 16,-2 5-1-16,6 0 3 0,-2 1-2 0,2 2 0 15,2 6-2-15,-9 6 1 0,7 2 5 16,-6 5 6-16,2 9 11 0,-4 6 10 16,-3 4 8-16,-1 8 1 0,1 0 7 0,1 2-1 15,-3 1-6-15,3 3-6 0,4-10-8 0,2 4-9 16,6-8-9-16,6-10-4 0,4-4-3 15,5-4 2-15,3-6-3 0,9-2 1 0,4-15 0 16,2 4-3-16,4-13-1 0,7-4-5 16,-5-1-6-16,0-5-23 0,5-3-38 0,-3-4-72 15,-8-7-88-15,-4-2-91 0,-2-1-108 16,-2-4-106-16,-3-1-95 0,-3 1-74 16,2-5 12-16,-1 8 93 0,-1-3 130 0</inkml:trace>
  <inkml:trace contextRef="#ctx0" brushRef="#br0" timeOffset="10983.75">29440 9312 447 0,'21'-14'514'16,"-13"2"39"-16,6 3 22 0,-3 9-285 16,-1 9-126-16,-4 3-44 0,-4 11-13 0,-2 13 8 15,-2 10 10-15,-4 8 2 0,-4 12-5 16,-7 7-16-16,1 13-26 0,-3-1-25 15,0 15-20-15,-3 2-16 0,-3 15-12 16,-2-5-4-16,0 7-3 0,2-17-3 0,-2-7 1 16,1-10 2-16,1-8 0 0,2-9 2 0,6-11 2 15,1-11-1-15,4-1 0 0,1-13 1 0,5-1-2 16,-2-14 0-16,6-3 0 0,-2-5 6 16,4-4 8-16,4-10-1 0,-4-4 3 15,6-8 0-15,0-2-11 0,0-7-7 0,3-6-1 16,-1-8-8-16,0-2-1 0,-2-7-3 15,5-10-4-15,-5 1-2 0,0-10 2 0,4-3 3 16,3-11 1-16,-3-4 6 0,7-2 3 0,-1-7 3 16,1 1 0-16,3 3 2 0,3-3 1 15,4 4-1-15,0 4 2 0,6 6-2 16,0 7 0-16,-2 10 0 0,0 14 1 0,2 4 0 16,-4 13 0-16,2 1 3 0,2 8 3 15,-4 6 4-15,4 3 0 0,2 9 3 16,-6 10-4-16,2 4-1 0,-6 8-6 0,-4 11 0 15,-5 3 0-15,-1 9 1 0,-15 11-3 0,-9 3-1 16,-9 9 0-16,-7 0-1 0,-8-1 2 16,0 1 0-16,-4-9 1 0,4-5 1 0,0-4 0 15,4-8-1-15,4 3-1 0,2-12-2 16,2-2 0-16,5-3-1 0,8 0 0 0,-7-9 1 16,13-6 0-16,2-4-2 0,0-4 2 15,6-4 0-15,7-4-1 0,3-3 0 0,5-6 0 16,6-1 0-16,2-4 1 0,12-1-1 15,-2 0 0-15,5 6 0 0,3 3 21 16,-3 9 31-16,-5 5 87 0,-2 10 54 16,-10 2 27-16,-8 16-3 0,-5 4-20 0,-8 8-79 15,-10 8-47-15,-12 7-23 0,-3 4-15 0,-6 4-12 16,-8 5-4-16,-4-6-5 0,2 1-3 16,-7-3-3-16,7-12-3 0,4-2-3 0,2-11-3 15,2-4-3-15,1-3 1 0,1-5-3 16,6-6-12-16,3-3-37 0,-1-5-70 0,9-4-96 15,2-10-120-15,4-9-161 0,4-4-162 16,8-4-111-16,2-10 14 0,7-4 85 0,0-5 158 16</inkml:trace>
  <inkml:trace contextRef="#ctx0" brushRef="#br0" timeOffset="11379.35">30002 10104 356 0,'11'5'481'0,"3"-5"54"0,-8 3 50 0,5 8-200 15,-1-8-109-15,-2 6-22 0,2 5 6 0,1-5 33 16,3 5 15-16,-5-5-18 0,1 4-37 16,0 1-54-16,-4-1-77 0,5 6-62 15,-7-2-29-15,-2 6-16 0,2 3-7 0,-4 2-5 16,-4 3-2-16,-2 6-1 0,4-6 0 16,-7 1-1-16,3-6 0 0,2 2 1 0,-2-5 0 15,6-6 1-15,-2-3-1 0,2-5 1 16,-4-1-1-16,4-2 1 0,0-3-1 0,0-3 1 15,0 0-1-15,0-3 2 0,0-3-1 16,0-2 0-16,0-6-1 0,-4 0 2 0,4-4-1 16,-3 1-1-16,-1-6 0 0,2-5-1 15,-6 2 1-15,6-2-2 0,-6 2 4 0,1-2-2 16,-3 5 1-16,4 11 1 0,0 4-1 16,0 8 0-16,-5 0-1 0,5 8 0 15,-8 4-1-15,3 8 1 0,5 2 0 0,-4 1-1 16,8 3 1-16,-3-3 0 0,5 3-2 0,7-7-10 15,3-1-66-15,7-4-91 0,7-6-90 16,5-8-118-16,4-8-133 0,9-6-80 16,-1-4-63-16,11-4-11 0,-1-6 76 0,9-4 122 15,9-3 136-15</inkml:trace>
  <inkml:trace contextRef="#ctx0" brushRef="#br0" timeOffset="11712.59">30773 10135 131 0,'54'-43'363'0,"-9"-3"59"0,-3 1 73 15,-9 8-52-15,-6 11-60 0,-9 3 32 0,-7 15 51 16,-7-1-3-16,-10 9-47 0,-5 9-69 15,-14 5-85-15,3 3-100 0,-7 9-61 16,-6 2-38-16,-5 4-23 0,3-1-16 0,-6 0-12 16,3 6-7-16,1-6-3 0,2-4-2 0,4 0 1 15,10-4-1-15,-2-5 0 0,9-5-1 16,10-4 0-16,-1 0-2 0,7 0 0 16,3-9-2-16,5 0 2 0,0-4-1 0,13-1 1 15,-1-4-1-15,9-5 2 0,-2 6-1 16,10-6 1-16,1 0 1 0,-3 1 0 0,0-1 2 15,0 6-1-15,-2 3 2 0,4 1 0 0,-6 4 1 16,-4 0 1-16,-8 9-2 0,-3 3 4 16,-5 2-3-16,-11 5 1 0,-2-1-1 15,-9 4 1-15,-5 1-3 0,-9 3-1 0,-2 2-1 16,2-5-2-16,-2 3-2 0,-6-4-1 0,6-4-2 16,-4 5-23-16,5-9-48 0,7-1-76 15,-6-4-89-15,13-5-91 0,-3-4-102 16,9 0-86-16,4-4-52 0,4-5-30 0,4 4-21 15,11-12 75-15,3-2 111 0,3 1 119 16</inkml:trace>
  <inkml:trace contextRef="#ctx0" brushRef="#br0" timeOffset="12056.8">30982 10252 291 0,'31'-17'431'0,"0"3"77"0,-8 5 40 16,-5 0-135-16,1 4-73 0,-7 5-31 16,-1 0-26-16,-1 0-26 0,-8 5-22 0,4 0-15 15,-2 4-18-15,-4-5-32 0,0 6-31 16,-4-1-27-16,4 0-36 0,0 4-30 0,-6 0-15 15,6 1-9-15,-2 0-9 0,-2 3-6 0,0 0-3 16,-2 3-3-16,3-3 1 0,3 6-2 16,0-9 0-16,0-2 0 0,3-2 0 15,11-1 0-15,-6-9-2 0,11 0 2 0,0 0-1 16,5-9 1-16,1 4 1 0,2-9-1 0,4 2 2 16,2-7-1-16,0 1-1 0,0-4 10 15,9-4 8-15,-7-2 5 0,6 1 8 0,5-9 7 16,1-4-2-16,7-6 1 0,2-2-1 0,4-7-2 15,0 1 3-15,-1-5-2 0,-5 2-5 16,0 2-3-16,-11-4-1 0,-7 5-6 0,-10 5-4 16,-1 4-2-16,-17 14-3 0,-3 3-8 0,-10 15-4 15,-3 8-5-15,-6 5-1 0,-7 5-6 16,-2 8-12-16,-4 6-30 0,-6 7-64 0,4 2-108 16,3 3-192-16,-5 4-273 0,2 7-172 15,-4-2-25-15,-5 0 70 0,-3 9 174 0</inkml:trace>
  <inkml:trace contextRef="#ctx0" brushRef="#br0" timeOffset="12514.75">27646 12436 129 0,'-33'22'687'0,"4"-4"184"0,4-13 90 16,17-1 38-16,-1-4-401 0,18-4-255 0,-1-1-177 15,2 0-86-15,7 1-39 0,3-5-16 16,3-5 1-16,4 0-2 0,6-3-1 0,0-6-2 15,11 1 3-15,7-1 1 0,1 0 3 16,12-3 7-16,2 3 7 0,11-4 9 16,3 0 2-16,3-4 4 0,14 3 10 0,6 2 13 15,15-2 10-15,2 2 13 0,8-6 9 0,13 1 10 16,12 0 9-16,4-1-3 0,6 1-11 16,-2-1-21-16,3 1-20 0,-5-2-34 0,-6 2-21 15,-6 4-16-15,-5-4-2 0,-11 3-9 16,-3 2 0-16,-19 3-6 0,-10 1-6 0,-5-5-24 15,-8 5-44-15,-9-1-46 0,-7 0-38 0,-10-8-33 16,-6 0-18-16,-7 3 1 0,-3 2-7 16,-9 3-62-16,0 0-99 0,-10 9-178 0,0 6-206 15,-7-6-93-15,-3 5 33 0,-3 0 107 0,-6 0 208 16</inkml:trace>
  <inkml:trace contextRef="#ctx0" brushRef="#br0" timeOffset="13196.44">25186 8417 47 0,'-35'-45'374'0,"-7"-4"47"16,5 4 46-16,-2 5-10 0,10-2-146 15,2 10-38-15,0 6 13 0,6 3 32 0,9 6 40 16,-2 3 9-16,3 5-27 0,5 9-49 0,6-5-72 16,-2 10-98-16,4 4-69 0,4 8-33 15,5 20-12-15,5 12-6 0,9 14-1 0,4 19-1 16,4 7 2-16,10 19 1 0,7 14-2 16,2 17 3-16,-3 15 0 0,7 12 4 0,4 10-3 15,10 12 1-15,-4-3 0 0,9 9-19 16,-3-6-22-16,3-3-14 0,-9-9-8 15,0-10-5-15,-6-18 16 0,-2-3 20 0,-7-20 17 16,1-8 5-16,-13-9 4 0,-1 0-1 16,-5-8-1-16,-4-6 0 0,-5-5 2 0,-1-7 1 15,-2-5 1-15,-5-11-1 0,-3-7-3 16,3 1-1-16,-1-12-3 0,-3-7-39 0,-1-5-67 16,-1-13-77-16,0-1-107 0,-2-13-141 15,1 0-122-15,-7-9-63 0,4-14-37 16,-6-9 56-16,0-12 122 0,0-6 148 0</inkml:trace>
  <inkml:trace contextRef="#ctx0" brushRef="#br0" timeOffset="13900.91">25587 8286 372 0,'23'-80'459'0,"-3"3"31"0,-1 1 27 15,8 8-244-15,4 5-95 0,2 9-21 16,4 0 8-16,-2 5 9 0,2 4 6 0,7 4-5 16,5 5-12-16,1-1-7 0,12 6-2 15,-2-1 1-15,8 6 0 0,11-5-12 0,5 3-24 16,3 2-29-16,10-2-32 0,7 2-21 15,14 3-17-15,-7-5-6 0,17 5-6 16,-6-3-2-16,9 4-3 0,3-5 0 0,2-4-1 16,5-6 1-16,-3-3 0 0,7-5 1 0,4-4 1 15,-2-1-1-15,6-5 2 0,4-2-1 16,2-6-2-16,2-1-2 0,3-3-1 0,-1-1 1 16,4 0-2-16,-12 2 2 0,2-2 1 15,-10 5 4-15,-4 0 8 0,-13 9 9 16,-10 0 8-16,-8 9 8 0,-17 5 9 0,-4 3 6 15,-15 6-1-15,-12 8-1 0,-8 6-8 0,-9-3-9 16,-11 12-12-16,-10-1-11 0,-1 6-6 16,-6 3-2-16,-3 0-3 0,-1 0-1 15,-3 8-1-15,5-4 0 0,-1 4 0 0,5 3 0 16,0 1 0-16,-3 2 1 0,7 4 0 16,-6-5-1-16,6 5 2 0,-1 5-1 0,-3-4 0 15,6 3-1-15,-4 5 2 0,1 1 0 0,3 3 1 16,-8 9-1-16,8 0 0 0,-4 9-3 15,3 10-2-15,1 9-2 0,6 18 0 16,5 11 2-16,1 31 3 0,8 11 1 0,3 18 3 16,8 23 2-16,4 22 1 0,4 20 0 0,8 15 4 15,-1 16-2-15,1 3-2 0,-8-8-3 0,-6-6-3 16,-10-11-2-16,-7-6 1 0,-1-14 9 16,-9-9 21-16,-4-17 26 0,2-9 37 0,-4-14 50 15,-1-10 40-15,-7-7 21 0,-2-15 6 0,-7-4-16 16,4-9-37-16,-12-14-43 0,3-4-34 15,-10-8-35-15,3-6-25 0,-8-4-30 0,0-10-43 16,-3-3-67-16,3-14-62 0,-7-5-71 0,-3-7-93 16,3-11-146-16,-3-8-221 0,1-11-111 15,-6-7-5-15,2-19 67 0,-8-12 162 0,-2-16 233 16,-10-10 92-16,0-12 42 0,-3-8 26 0</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6:12:22.823"/>
    </inkml:context>
    <inkml:brush xml:id="br0">
      <inkml:brushProperty name="width" value="0.05292" units="cm"/>
      <inkml:brushProperty name="height" value="0.05292" units="cm"/>
      <inkml:brushProperty name="color" value="#FF0000"/>
    </inkml:brush>
  </inkml:definitions>
  <inkml:trace contextRef="#ctx0" brushRef="#br0">12674 6082 191 0,'2'-9'335'15,"-2"-5"23"-15,0 0 10 0,4-3-194 16,2 3-88-16,4 0-42 0,3-4-18 0,5 1-5 15,-1 3-2-15,6-3 5 0,-1-3 0 16,1 8-4-16,-2 2-1 0,1-3-3 0,-1 8-7 16,0 0-1-16,-3 5-4 0,3 0 1 0,-4 5-3 15,5 0 0-15,-1 4 1 16,2 0 1-16,4 5-3 0,-1-5 2 0,1 5-1 16,4-2 1-16,2 2 3 0,0 0 17 15,5-6 4-15,1 6 7 0,9-5 6 0,1 0 3 16,5-4-10-16,2-2 0 0,4 3 2 15,6-3 9-15,2-3 3 0,0 0 0 0,9 0-3 16,3-3-6-16,3 3-5 0,8-6 8 16,0-2 12-16,2 3 11 0,2 1 15 0,2-5-1 15,4 4-1-15,5 5 6 0,-3-3 13 0,1 3 17 16,5 0 15-16,3 0 21 0,-1 3 21 16,13 2 26-16,0-5 23 0,3 4 1 15,7 1-21-15,-6-1-40 0,11-4-52 0,-1 5-52 16,-1 0-28-16,7-5-11 0,-1 3-7 15,8 3-5-15,-2-6 2 0,4 0-1 16,2 0-3-16,4 0-1 0,0-6 0 0,8 3 4 16,3-2-4-16,3 0-1 0,5 1 1 15,-2-1-1-15,4 1-1 0,6-4-3 0,2 2 4 16,4 1-2-16,-2-4-3 0,7 6 3 0,-3-2 15 16,-2-1 6-16,-2 6 8 0,5-3 3 15,-9 3 4-15,-2 0-14 0,-11 0 0 0,-1 3-3 16,-11-3-1-16,-4 6 12 0,-8-1 8 15,-4 4 2-15,-13-6-2 0,3 2 0 16,-9 1-13-16,-6-3-10 0,-7 2-5 0,1-1-2 16,-11 1-3-16,-4-1 2 0,-10-4-3 15,-2 5-1-15,-10 0 1 0,-3-5 2 0,-10 3-1 16,-8-3 3-16,-8 0-3 0,-9 0 0 16,-6 0-1-16,-6 0-13 0,-7 0-12 0,-7 0-22 15,-3-3-32-15,-4 3-52 0,1 0-61 16,-7 0-71-16,8-5-117 0,-8 5-188 0,2-5-157 15,4 1-54-15,2-13 28 0,-1 3 113 16,-1-6 209-16</inkml:trace>
  <inkml:trace contextRef="#ctx0" brushRef="#br0" timeOffset="1354.38">3053 7215 195 0,'23'-8'335'0,"4"-6"16"16,6 0 7-16,10 2-198 0,11-2-89 15,6 0-36-15,10-4-19 0,11 4-5 0,2 0-3 16,16 0-4-16,2 2 0 0,11 4 0 15,5-6 4-15,3 5-3 0,6 0 1 16,5 4-3-16,-1 0 1 0,6 1-2 0,-1-1-1 16,3 5-2-16,7-4 1 0,4 4 2 15,-3 0 5-15,12 4 0 0,-5-4 13 0,10 5-3 16,0-1 3-16,7 1-3 0,3 0 13 16,7-1-3-16,4 1 3 0,13 4 0 0,-1-9 4 15,15 3-10-15,2-3 2 0,8 5 2 16,4-5-6-16,9-5 1 0,-1 5-3 15,13 0-7-15,-6 0-4 0,14 0-3 0,-8 0-3 16,11 5-1-16,1-5-4 0,5 6 1 0,-1-6-2 16,5 3 3-16,4 2-2 0,12-1 2 15,-2 1 2-15,10-2 6 0,1 3 9 0,12-1 22 16,-5-5 9-16,11 0 16 0,-4 0 14 16,11 0 6-16,-7 0 1 0,14-5 7 15,-12-1 5-15,13 3 14 0,-9-2 8 0,11 1-1 16,-15 4-11-16,15 0-12 0,-9 0-28 15,4 0-21-15,-7 4-23 0,3 1-6 0,-8 4-9 16,0-1-1-16,-12 1-4 0,-3 5-5 16,-14 0 2-16,-4 0-1 0,-14-2 1 0,-7 7 0 15,-16-6 1-15,-6 6 1 0,-17-2 0 16,-11 1-3-16,-13 1 4 0,-11 3 2 0,-17-4-27 16,-8-1-45-16,-16-3-57 0,-11 4-73 15,-19-4-96-15,-13-6-98 0,-14-2-52 16,-18-6-60-16,-12-9 16 0,-10-5 71 0,-11-3 113 15</inkml:trace>
  <inkml:trace contextRef="#ctx0" brushRef="#br0" timeOffset="2242.11">3239 8292 203 0,'-10'-28'339'0,"4"2"20"15,6-6 10-15,4 4-201 0,6 2-92 0,3-2-33 16,3 5-18-16,5 1-9 0,6 4-4 15,-1 1-6-15,3-2-4 0,9 7 0 16,1 1-1-16,2 8-4 0,5-3 5 0,3 6-6 16,5 0 2-16,6 6-2 0,6 2 5 15,9-2 0-15,5 2 1 0,3 1 2 0,10 5-1 16,0-5-6-16,10 5 3 0,1-6-2 16,9 1 2-16,3 0 2 0,4-4 2 15,-2-2-2-15,12 3 2 0,0-3 8 0,7 2 1 16,-1-5 4-16,7 4 7 0,4-4-4 0,3 5-3 15,3 0 2-15,4-5 5 0,3 4 6 16,9 1 12-16,-1-5 7 0,9 4 4 16,-1 1 7-16,8 0 7 0,-2 4 2 0,6 0 2 15,-2-1-3-15,4 6-14 0,-4 0-15 16,4-2-12-16,1 8-13 0,3-3-3 0,-6 0 0 16,2 3-5-16,0 1-6 0,1-2 6 15,-1-7-4-15,0 7-3 0,0-10 4 0,0 5 7 16,-6-5-1-16,2-1 29 0,-2-3 27 15,-8-1 24-15,0 1 23 0,-5-1 26 0,-5-4 2 16,-3 0 11-16,-8 0 14 0,0-4 20 16,-8 4 33-16,0-5 5 0,-11 1-21 0,0-6-31 15,-16 1-41-15,2 6-61 0,-16-6-35 16,-5 4-17-16,-16-4-7 0,-1 4-4 16,-13 1-1-16,-9 4 2 0,-13 0-1 15,-1 0-31-15,-9 0-70 0,-2 4-77 0,-10 5-84 16,4 1-132-16,-8-1-191 0,0 0-143 15,0-6-18-15,1 2 38 0,-1-13 112 16,0 2 215-16</inkml:trace>
  <inkml:trace contextRef="#ctx0" brushRef="#br0" timeOffset="10596.72">23344 4530 320 0,'-8'0'425'0,"2"-11"45"0,1 11 32 15,5 0-217-15,0-3-79 0,0 3-29 0,0 0-22 16,5 0-28-16,-5 3-26 0,6-3-30 16,2 0-30-16,0 5-21 0,9 1-10 0,3 2-7 15,11-4 2-15,-2 4-1 0,15 3 5 16,3-2 7-16,5-6 7 0,8 2 4 16,4 1 1-16,13-3-5 0,3-3-6 0,7 5-7 15,2-5-5-15,2 0-1 0,6-5 0 16,-2 5 0-16,2-3 0 0,-4 3-1 0,2-6 2 15,-6 6-1-15,-6 0-4 0,-2 6 4 16,-7 2-2-16,-6 1 2 0,-4 5 1 0,-8 3-1 16,-4 1 0-16,-9 10 7 0,-8-2 5 15,-2 5 4-15,-8 6 4 0,-6 3 5 16,-9 0 9-16,-4 11 36 0,-6-2 77 0,-6 10 85 16,-10 4 41-16,-3 3 8 0,-16 11-24 0,0 5-66 15,-17 7-81-15,0 7-38 0,-16 10-14 16,-8 13-4-16,-11 10-1 0,-6 7 1 0,-13 17 3 15,-7-1-5-15,-13 10-3 0,-5 0-6 16,-13 4-4-16,5-7-10 0,-8 3-4 0,-4-14-6 16,5 0-11-16,5-17-6 0,9-10-4 15,8-17-4-15,4-10-2 0,17-13-1 16,5-17 0-16,16-6-8 0,9-9-27 0,13-18-46 16,13-3-83-16,8-14-159 0,8-14-255 0,12-9-150 15,9-19-67-15,10-12-71 0,6-11 93 16,15-11 236-16,3-5 162 0</inkml:trace>
  <inkml:trace contextRef="#ctx0" brushRef="#br0" timeOffset="11705.13">25217 6896 239 0,'2'-5'424'0,"6"2"34"16,-6-8 17-16,4 8-180 0,9-3-155 0,1 6-62 16,5-3-28-16,2 6-13 0,4 3-4 15,2 8-7-15,2-2-9 0,2 10-4 0,0 6-4 16,0 7-4-16,0 11-1 0,-6-1 2 16,0 9-4-16,-5 4-2 0,-3 6 2 0,-11-1-2 15,1-9-2-15,-9 0 4 0,0-14-1 16,-5-5 2-16,-5-7 1 0,4-5-1 0,-9-6 0 15,7 6-1-15,-6-9-2 0,-3 0 0 16,7-2 0-16,-7-3 2 0,7 1 0 0,2-10 0 16,-1-5 0-16,3 0-1 0,0-13-4 15,2 1-3-15,2-11-4 0,-2 2-2 16,4-11 3-16,-4 2 1 0,4-7 4 0,0 7 3 16,-3-1 3-16,-1 4 11 0,2 15 16 15,-6 3 29-15,2 9 13 0,-5 10 8 0,1 9 8 16,-6 3 4-16,-3 20 15 0,-6 3 28 15,7 14 39-15,-7 0 27 0,6 9-3 0,-2 5-26 16,9-5-42-16,-4 3-45 0,5-7-39 16,5-1-25-16,2-7-11 0,4-15-5 0,6-10-15 15,4-3-30-15,3-14-40 0,3-4-35 16,5-10-38-16,2-13-43 0,4-4-49 0,4-10-74 16,2-13-95-16,4-4-140 0,2-10-26 15,0-9 39-15,5-13 99 0</inkml:trace>
  <inkml:trace contextRef="#ctx0" brushRef="#br0" timeOffset="11956.66">26296 6036 368 0,'4'0'457'0,"-8"4"30"0,2 10 16 16,-9 14-248-16,-3 12-105 0,-3 5-32 0,-1 18-3 15,-7 5 3-15,-2 7-6 0,2 7-13 16,-2 3-24-16,1 1-19 0,-1-1-17 0,4 6-15 15,-2-5-11-15,2-1-3 0,3-5-5 0,1-3-2 16,5-14-2-16,1 0 0 0,-1-9-3 16,3 0-1-16,3-9 3 0,0-5-4 15,2-3-15-15,6-6-27 0,0-5-29 0,0-6-39 16,4-12-36-16,6-8-26 0,-4-5-34 16,7-12-45-16,7-6-114 0,1-8-59 0,4-15-2 15,6-11 40-15,2-3 67 0</inkml:trace>
  <inkml:trace contextRef="#ctx0" brushRef="#br0" timeOffset="12331.64">26877 5416 148 0,'2'-6'405'0,"-4"3"45"16,2 3 30-16,0 0-113 0,0 0-180 0,0 0-81 15,0 0-41-15,0 0-20 0,0 9 1 16,0-6 19-16,-4 11 30 0,1 5 42 0,-1 7 44 16,-2 0 46-16,0 16 61 0,-2-2 41 15,-3 6-1-15,3 8-29 0,-2 0-49 0,-5 3-74 16,3 6-63-16,-5 5-30 0,1 0-10 16,-5 4-6-16,0 5-7 0,-1 3-10 0,-1 5-11 15,-4 6-10-15,-4-6-11 0,2 6-5 16,-2 3-2-16,-2-8-5 0,6 3-2 0,0-4-2 15,5-3-1-15,3-5-4 0,0-11 1 16,3-7 1-16,10-13-2 0,-1-3 0 0,3-6 0 16,4-6-6-16,4-3-11 0,1-5-17 15,3-6-29-15,0-8-39 0,5-4-59 0,1-5-70 16,3-10-83-16,-1-7-123 0,1-1-137 16,-5-10-122-16,5-3-46 0,3-4 43 0,-3-2 124 15,-5 1 166-15</inkml:trace>
  <inkml:trace contextRef="#ctx0" brushRef="#br0" timeOffset="13090.92">27499 5213 366 0,'14'-77'455'0,"-3"6"36"16,-11 3 41-16,-9 9-230 0,3 5-82 0,-6 10-5 15,-5-1 29-15,-8 8 45 0,-3 2 37 16,-10 2 5-16,-7 2-31 0,-7-1-54 0,-10 6-80 15,-2 3-76-15,-8 9-47 0,-5 11-23 16,-18 12-10-16,0 8-5 0,-17 20-4 0,1 12 0 16,-17 13-2-16,2 20 2 0,-7 16 0 15,-1 10-1-15,-3 19 0 0,3 16 0 16,-4 16 0-16,3 16-2 0,-1 23 1 0,4 17 2 16,1 24 1-16,3 9-1 0,17 8-1 15,15-3 2-15,14-6 1 0,16-13-5 0,12-14 5 16,15-18-2-16,12-17-2 0,10-17 0 15,11-17 3-15,12-20-4 0,7-9-1 0,9-22 1 16,13-15-1-16,9-19 1 0,5-15 7 16,7-16 9-16,15-12 5 0,5-15 2 15,7-11-1-15,4-11-1 0,14-23-2 0,2-17 4 16,13-17 4-16,10-10 3 0,8-23-3 0,7-8-5 16,6-19-2-16,2-8-5 0,14-18-5 15,4-5-1-15,7-18 0 0,2-1-3 16,1-8-5-16,-7 1 0 0,-7-2 4 0,-14 7-4 15,-8-2-3-15,-17 5 4 0,-19 9-1 0,-10 9-1 16,-12 3 0-16,-17 11 5 0,-8 8 0 16,-19 10-3-16,-12 9 0 0,-10 8-1 15,-15 10-9-15,-11 4-17 0,-15 10-21 0,-9 12-27 16,-13 18-45-16,-12 10-47 0,-12 12-44 16,-7 14-42-16,-9 15-67 0,-3 13-108 0,-13 4-135 15,9 8-110-15,-2 6-10 0,4-1 61 16,9 1 138-16</inkml:trace>
  <inkml:trace contextRef="#ctx0" brushRef="#br0" timeOffset="13520.3">27869 3300 447 0,'8'-14'560'0,"-6"2"43"15,-2 3 32-15,0-1-254 0,0 10-181 0,-2-4-82 16,2 4-43-16,0 0-31 0,-4 4-22 16,-2 6-10-16,-9 11-5 0,-1 7 1 0,-11 17 4 15,-2 9 15-15,-12 13 33 0,-5 18 60 16,-8 20 95-16,-1 3 61 0,-14 17 14 15,1 6-17-15,-10 17-51 0,-5 9-88 0,-4 20-63 16,-6 16-25-16,-6 18-13 0,-9 23-9 0,3 22 3 16,-7 6 3-16,3 17 12 0,-1 0 15 15,-3 9 16-15,5-9 14 0,-1 3 14 0,5-6 9 16,7-6 12-16,4-13 22 0,6-6 24 16,11-21 14-16,5-10 4 0,9-27-12 15,5-8-37-15,11-19-39 0,5-7-40 0,1-16-37 16,11-4-27-16,-2-8-37 0,5-9-69 0,3-5-76 15,6-9-80-15,3-5-100 16,8-3-162-16,-5-12-274 0,5-6-190 0,2-14-40 0,2-5 53 16,2-14 169-16,2-12 323 0</inkml:trace>
  <inkml:trace contextRef="#ctx0" brushRef="#br0" timeOffset="18764.33">3663 11639 70 0,'-6'-4'261'16,"-5"-1"16"-16,7 0 11 0,-2 1-140 16,4 4-69-16,2 0-29 0,-4 0-15 0,4-5-10 15,0 5-12-15,4 0-2 0,-2 0-13 16,-2 5 4-16,6-5-2 0,-2 0 4 15,7 0-1-15,-5 0 8 0,6 0-3 0,3 4 6 16,1-4 2-16,5 5-1 0,2 0-1 16,4-1-4-16,2 4-3 0,12-2 0 0,2 2-2 15,7 1 2-15,4-4-3 0,6 4 1 16,2 0-7-16,12-4 6 0,-2-2-2 0,13 3 4 16,-2-6-3-16,10 0 4 0,-2 0-2 0,4-9 0 15,2 4 4-15,6-4 8 0,1-5 3 16,5 0 8-16,-1 2 3 0,1-2 3 15,5-4 2-15,2 4 1 0,4 1-1 0,2-1-5 16,-7 1-1-16,5 5-6 0,4-3-2 16,2 8-3-16,1-6 0 0,3 4-3 15,0 0 0-15,11 5-2 0,-3-4 1 0,9 4-4 16,-2 0-2-16,3 0-1 0,-1 4-4 16,6 1-2-16,-2-5-1 0,2 5 3 0,-2-2-2 15,6 3-2-15,-4-3-2 0,4 2 4 0,-2-5 1 16,8 0-3-16,-6 0 0 0,7 0 6 15,-3-5-3-15,4 2-3 0,-3 3 1 16,3-6 9-16,2 3 2 0,3-2 6 0,-3-4 1 16,9 4 7-16,-2 1 6 0,6-1 9 15,4-4 8-15,6 4 9 0,-4 2-7 0,10-3-5 16,0 3-10-16,11-2-14 0,-6-1-6 16,10 3-2-16,-9 3-6 0,9-5-8 15,-8 5 4-15,3 0-4 0,-3 0-3 0,4 5 4 16,-11-2 5-16,4 3-5 0,-3-1 2 0,-1-2 4 15,-8 6-4-15,2-4 1 0,-3 4 2 16,-1 0-4-16,-7 0-2 0,10 1 4 0,-14-1 1 16,9-1-4-16,-4 1 4 0,4 5 1 15,-4-5-5-15,2 5-2 0,2-6 2 16,-4 1-2-16,-1 0 0 0,5 0 2 0,-8 1 5 16,4-1-4-16,-6-6-5 0,-1 3 5 15,-10-3-1-15,5-3-2 0,-11 5-1 0,-4-5 8 16,-4 0 6-16,-2 0 5 0,-7 0 6 15,3-5 8-15,1 2 3 0,-5 3-7 0,2-9-7 16,-5 9-4-16,0-5-4 0,5 1-4 16,-7-6-3-16,-5 6-3 0,-10-5-1 0,5 4-1 15,-10-4-1-15,-4 1 2 0,-9-6 2 16,-6 5 2-16,-8-5-3 0,0 0-2 0,-5 2 1 16,-3-2 6-16,-11 0 4 0,2-3 6 15,-6-3 2-15,1 3-2 0,-3 0-5 16,-2-1-6-16,-1-5-4 0,1 4-4 0,0-3 0 15,-2 4 1-15,-4-5 0 0,-2 1 2 16,-1-1 2-16,1 0-1 0,-2-3 0 0,1 4-3 16,-5-10 2-16,3 1 1 0,-1-1 0 0,-1-4-1 15,-3 1 0-15,1-7-1 0,-1-2 0 16,5-1 4-16,-1-9-1 0,-3 0 0 16,7-9 1-16,-2 0 0 0,3-5 3 0,-1-3 8 15,2-2 5-15,4-2 10 0,2-7 18 16,0-4 29-16,2 1 26 0,8-9 29 0,0 3 46 15,5 2 56-15,-3-2 21 0,4-3-8 16,1-5-23-16,-1 4-45 0,1 1-70 16,-1 4-46-16,-5 4-21 0,-3 1-8 15,-8 8-7-15,-4 0-3 0,-9 6-4 0,-3 3-1 16,-9 10-2-16,-4 4-2 0,-4 9-3 16,-11 5-4-16,-3 3-3 0,1 5-3 0,-6 10-2 15,-4-1-1-15,3 6-1 0,-7 8 1 16,4 0-2-16,-4 1 0 0,-4 2-2 0,4 1-3 15,-7 2 0-15,-3-3-2 0,-6 6 0 16,-3-3 1-16,-6 3 0 0,-4-5 5 16,-4 1 1-16,-4-1 3 0,-2-4-1 15,-3 4 1-15,-3-4 1 0,-7 1-1 0,1-1 2 16,-9-5-1-16,-9 0 2 0,3-4-5 16,-6 1 1-16,-9-2 0 0,1-4-2 0,-9 0 1 15,-6 3 3-15,0-3 0 0,-7 0 0 16,-7 1-1-16,-5-1 0 0,-8 0 0 15,-2 6 0-15,-6-6 2 0,0 6-2 0,-11-3 0 16,3 3 1-16,-13 3-2 0,2-3-1 16,-15 8 2-16,1-5 0 0,-15 5-2 0,-1 4-2 15,-12-4 4-15,1 4 0 0,-10 2-2 16,-3 3 2-16,-4 0 2 0,-1-6 1 16,-7 6 0-16,2 0 0 0,-4 0 0 0,0 0 2 15,-2-3 0-15,-1 3-1 0,-3 0 1 16,2-5 1-16,-4 1-5 0,-1-1 3 0,1 0-2 15,-2 1-4-15,-7-1 2 0,9 1 2 0,-13-1-2 16,11 0 1-16,-9 1-1 0,7 4 2 16,-5 0-1-16,7-5-3 0,-3 2 1 0,3 3 0 15,-3 0-4-15,1 3 3 0,-3-3 1 16,3 5-1-16,-1-1 2 0,7-4 1 16,-4 5-1-16,10 0 0 0,-7-1-1 15,12-4 2-15,-5 5-1 0,8-5-1 0,-4 0 1 16,6 4 0-16,-4-8-3 0,11 4 1 0,-7 0 1 15,9 0 1-15,-7 0-1 0,4-5 1 16,-5 5 0-16,7-4-1 0,-5 4 2 16,7-5 0-16,-5 0-2 0,7 1 3 0,-1-1 0 15,6 2-3-15,-2-2 1 0,3 1 1 16,-1 4-2-16,10-5 0 0,-1 5 3 0,3 0-2 16,2 5-1-16,2-5 1 0,1 9 1 15,3-1-3-15,-3 1 1 0,9 5 4 16,-3 4-1-16,4-1-4 0,-1 2 2 0,5 4 5 15,0 0-4-15,4-3-1 0,2 3 1 16,0 0-2-16,6 5-2 0,5-6-2 16,-3 10 0-16,6-6-1 0,-5 5 4 0,7-3-4 15,1 7 4-15,4 2-2 0,-3-6 0 16,5 6 2-16,8-6 0 0,-2 1 0 0,6-1 2 16,9 6 0-16,-1-11 0 0,7 5-1 15,6-3 4-15,10-2-2 0,0-3 0 0,10 0-1 16,1-1 0-16,6-4-2 0,8 4-3 15,4-8 4-15,4 4 2 0,2-1-2 16,5-3-1-16,3 0 1 0,11-5-3 0,-4 5 0 16,10-6-1-16,0 1 5 0,5 0-1 15,3 0-1-15,0 1 0 0,7-1 0 0,2 0-2 16,-1-1-2-16,5 1 3 0,-4 5 0 16,4 3 1-16,1 3 0 0,-3 6 2 15,0 2 0-15,6 7 0 0,-2 5 0 0,-2 5 0 16,6 9 3-16,-5 14 0 0,-1 0-2 15,0 12 1-15,-4 11-1 0,-3 12 0 0,-1 0-1 16,-3 10 3-16,-3 4-1 0,3 9-2 16,-6-1 0-16,3 11 1 0,1-1-3 0,-2 4 0 15,5 1-1-15,5-1 2 0,5-8-1 16,2 0 1-16,4-6-2 0,6-3-2 16,9-13-2-16,5-7 3 0,3-7-4 0,10-10 4 15,5-8-2-15,11-9 2 0,5-14-3 0,12-5 0 16,4-13 3-16,13-13 0 0,10-5 2 15,14-15 2-15,9-3 0 0,8-9-2 16,7-8 3-16,11-1-3 0,3-9 0 0,8-5 4 16,0 1 3-16,10-6 0 0,0 2-1 15,7-1 5-15,-3 4 1 0,7-4-3 16,-9 4-3-16,7 1 2 0,-9 8-3 0,1 6-5 16,-9-1 2-16,-5 10 1 0,-3 2-7 0,-4 6-39 15,-3 6-62-15,-3 2-77 0,-7 1-96 16,2 5-157-16,-1 3-112 0,-12-3-12 0,-5-5 34 15,-4 0 58-15,3-18 142 0,7-14 133 16,11 1 59-16,9-15-20 0,11-3-45 0,-2-9-16 16,14-10 0-16</inkml:trace>
  <inkml:trace contextRef="#ctx0" brushRef="#br0" timeOffset="34828.79">3169 11553 193 0,'-6'-9'372'16,"-5"1"33"-16,1-1 20 0,4-1-164 15,0 6-121-15,1-1-52 0,3 1-17 0,2 4-18 16,0 0-11-16,-4 0-10 0,4 0-8 16,0 0-11-16,0 0-3 0,0 0-8 15,-2 0 0-15,-2 9 0 0,0-5-2 16,-2 6-3-16,0 7 2 0,-1 1-1 0,-1 5-2 16,-4 4 2-16,5 5-2 0,-3 8 2 0,0 0 2 15,-1 5-1-15,1 4 2 0,2 5-1 16,0 6 2-16,-1 2 0 0,1 1 0 0,2 9-2 15,2 1 0-15,4 7-2 0,-2 6 4 16,2 4-4-16,2 8 2 0,2 7 3 16,2 3-2-16,2 3-2 0,-1 6 1 0,-1 5 0 15,0 4 0-15,4-9-1 0,1 5 2 0,-5 0 0 16,4-5-3-16,-4 0 0 0,1-6-3 16,-3-6 2-16,-4-11 3 0,4-5 3 15,-8-3 8-15,4-10 16 0,-4 1 9 0,1-14 17 16,-1-4 30-16,-2-10 22 0,2-9 22 15,-2-3 9-15,2-15 1 0,-3 1-20 0,7-5-23 16,-6-5-30-16,6-4-20 0,-4 0-15 16,4-4-13-16,0-1-8 0,0 1-2 15,0-5-3-15,0 0 0 0,0 0 0 0,0 0 5 16,0 0 5-16,4 0 5 0,-4 0 0 0,4-5 4 16,3 5-5-16,-1-4-5 0,10 4-3 15,1-5-3-15,4-4-4 0,7 4 0 0,8 1 3 16,3-4-3-16,6 3 0 0,9-4-1 15,4 4 1-15,4 1-5 0,2-1 0 0,13 1 1 16,-1 4 0-16,7 0 0 0,4 0 4 16,4 4-2-16,2 1 0 0,0-5-2 15,8 4 2-15,2 1 2 0,1 0-2 16,1-1 2-16,5 1-1 0,3 3-4 0,1-8 3 16,6 4 0-16,6-4 0 0,2 0 3 0,4-4-3 15,5-1 1-15,8-3 0 0,1-1-1 16,3-5-1-16,12 2 5 0,-1-2-1 0,3 0-3 15,6-4 0-15,9 4 3 0,-6 0-2 16,12-3-2-16,-5 8 2 0,12-5 3 0,-5 0-3 16,8 2-5-16,2 2 5 0,5-3-2 15,-1-1-4-15,9 6 5 0,-2-1 4 16,4-1-6-16,-2 6 3 0,5-5 3 0,-5 1-6 16,8 2 4-16,0-2 5 0,2 2-2 0,-6-2 6 15,11-1 3-15,-7 0 0 0,6 4-1 16,-6-4-1-16,12-5 0 0,-5 6 0 0,7-1-5 15,-5 4 0-15,7-4 1 0,1 5-6 16,-1-1 3-16,-3 5-2 0,7 0-4 16,-7 0 1-16,8 5 1 0,-7-1-1 0,7 1 0 15,-9 4 3-15,1-6-2 0,-7 8 2 0,4-2-6 16,-14 5 3-16,4-2 3 0,-10 2-5 16,-2 0 5-16,-7 3 2 0,-1 1-2 15,-7 1 3-15,0-2 0 0,-10-3-1 0,-7 4-1 16,1-1 9-16,-7-3 8 0,-7 0 5 15,-3 0 6-15,-8-5 15 0,-3 5 15 0,-5-6 26 16,-5 4 55-16,-10-1 37 0,3-2 9 16,-14-1-10-16,3 1-26 0,-15 0-55 0,-3-4-40 15,-7 4-22-15,-2-4-8 0,-5 4-11 16,-7-6-4-16,-2 2-6 0,-7-1-4 0,-2 1-6 16,-8 0 0-16,-8-1-1 0,6 1 0 15,-5-5 1-15,-3 0 1 0,-5 4 0 0,3-8-1 16,-3 4 0-16,-3-5-1 0,-3-4-1 15,2-5-2-15,-6 6 1 0,-1-10-1 16,3 1 2-16,-4-3 0 0,0-6 2 0,0 4-1 16,-2-6 1-16,2-7-1 0,0-2 3 0,0-3 0 15,4-5 2-15,1-4 0 0,-1-5 11 16,2 0 12-16,0-9 4 0,3-2 4 16,-7-6 3-16,8-6-7 0,1-3-8 0,-1-14 1 15,1 3 2-15,3-12-3 0,-1 4 5 16,5-9 4-16,-5-1 5 0,7-2 1 0,-3 3 5 15,4-6-5-15,-5 3-4 0,5 3-10 16,-4-1-4-16,3 7-5 0,-7-3-1 0,2 11 1 16,-1 3 0-16,-12 6 1 0,2 10-3 15,-4-2 0-15,-2 9 0 0,-4 5-4 0,-8 9 1 16,6 9-2-16,-13 4 0 0,3 5-2 16,-7 10 0-16,0 3 0 0,-8 9-4 0,2 5-7 15,-2 1-7-15,0 8-7 0,0-6-8 16,-2 6-4-16,-2-3 2 0,0 3 6 0,-2 3 5 15,0 3 7-15,-5-6 4 0,-1 8 3 16,-3-2 3-16,-1-3 3 0,-5 2 0 16,-2 4 2-16,-4-5 0 0,1 1-1 0,-3 0 1 15,-9-5 1-15,5 3-1 0,-6-6 2 16,-4 3-1-16,-9-5-2 0,-4 0 2 0,-4 1 1 16,-6-5-1-16,-8 1 1 0,-3-3-2 15,-1-1 0-15,-13-2-4 0,-9 0 1 0,-3 0 2 16,-15 2 0-16,3-7-2 0,-14 6 4 15,-3-1-4-15,-11 1 1 0,-3-1 2 16,-9 5-1-16,-9 0 2 0,-5 0 1 0,-7 4-1 16,-12 2 1-16,0-3 1 0,-17 3-1 0,-3 3-2 15,-10 0 3-15,-3-5-4 0,-8 5 0 16,1-5 3-16,-7 1-2 0,-3 4 3 0,-8-5-2 16,2 1 0-16,-12-1 1 0,10-4-2 15,-8 4-2-15,3-4-1 0,1 1 2 0,4-1-1 16,-6 0 0-16,8-5-2 0,-6 0 1 15,4 6 0-15,-4-6-1 0,2 1 2 16,-8 8-3-16,6-9 2 0,-11 11-1 0,5-6 0 16,-11 4 0-16,7 0 5 0,-9 1-4 15,-2-1 2-15,-8 1-1 0,2 4-1 0,-10 0-2 16,4 0 3-16,-7-5 1 0,-3 5 0 16,-3 0 1-16,-2 5-2 0,-45-5 2 0,23 0-4 15,-1 9 1-15,44-5-1 0,-22 1 1 16,5 4-2-16,-16 4 1 0,10 1 1 0,-10 4 0 15,8-1 0-15,-12 3-1 0,15 6 0 16,-16-4-1-16,9 10 3 0,-14 8-2 16,14 5 1-16,-18 15-4 0,5 11 3 0,-12 14-4 15,5 18 1-15,-1 19-28 0,7 21-52 0,-3 16-120 16,5 16-200-16,0 15-264 0,-1 12-76 16,3-5-22-16,10-3-7 0,8-18 137 0,24 4 235 15</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6:13:09.676"/>
    </inkml:context>
    <inkml:brush xml:id="br0">
      <inkml:brushProperty name="width" value="0.05292" units="cm"/>
      <inkml:brushProperty name="height" value="0.05292" units="cm"/>
      <inkml:brushProperty name="color" value="#FF0000"/>
    </inkml:brush>
  </inkml:definitions>
  <inkml:trace contextRef="#ctx0" brushRef="#br0">9802 6167 168 0,'4'-5'342'0,"-4"-4"25"0,7 1 18 16,-7-1-173-16,4 9-104 0,-2-5-49 0,2 1-25 16,2 4-15-16,0 0-8 0,3-5-4 15,1 5-2-15,-4 0-1 0,5 0-4 16,1 5 3-16,0-5-1 0,-1 4 0 0,5 1 1 16,1-2-2-16,3 3 1 0,3-3-1 0,-2 2 0 15,6 1-1-15,6-3 3 0,0 2 0 16,4-1 1-16,6-4 5 0,5 5 4 0,-3-5 3 15,5 0 4-15,0 0 5 0,8 0-1 16,-3 0 3-16,3 0 1 0,4 0 5 16,-2 0 7-16,10-5 7 0,1 5 4 0,-1 0 6 15,7 0 0-15,-1 0-3 0,1 0-3 16,3 5-6-16,1-5-4 0,6 0-4 16,-3 0 9-16,7 3 5 0,0-3 1 0,4 0 2 15,2 0 1-15,3 6-8 0,7-6-2 0,3 5 2 16,1-5-5-16,1 0-5 0,0 0-9 15,3 0-11-15,1 0-3 0,4 0-1 16,2 0-3-16,-2 0 2 0,-4 0 4 0,10 0 8 16,2 0 7-16,-2-5 17 0,0 5 26 15,10 0 27-15,-1-6 16 0,3 6 6 0,3-3-8 16,6-2-23-16,-1 1-26 0,5-1-28 16,-2 2-16-16,8-3-8 0,-4 1-3 0,8-4-4 15,-5 6-2-15,7-6 7 0,-2 4 22 0,2-4 37 16,-3 0 45-16,3 4 24 0,-6 0 4 15,2 2-18-15,-2-3-37 0,0 3-43 16,-4-2-19-16,0 5-15 0,-2-4-5 0,-2 4-3 16,-2 0 0-16,4 0-3 0,-5 4-2 15,5-4 2-15,-8 0 1 0,4 5-1 0,-5-5-1 16,-1 0 3-16,-5 0-2 0,-1 0 1 16,-7 0-2-16,2-5 2 0,-10 1-2 0,0 4-2 15,-9-5 2-15,-5 0 2 0,-3 1 3 16,-6-1 1-16,-8 1 2 0,-2-1-1 0,-6 0 2 15,-5 1-3-15,-5-1 0 0,-5 2 0 16,2-6-2-16,-8 4 1 0,-4 0-3 16,-7 5-1-16,1-4-3 0,-3 4-1 0,-7-5 0 15,-3 5 2-15,-6 0 0 0,-6-4 0 16,-5 4 0-16,3 0 0 0,-6 4 0 0,1-4-2 16,-5 5 0-16,3-1-42 0,-1 1-88 15,1 0-114-15,3 4-222 0,1-6-274 0,3-6-108 16,4-6 22-16,0-10 83 0,6-7 210 15</inkml:trace>
  <inkml:trace contextRef="#ctx0" brushRef="#br0" timeOffset="3263.15">20760 7287 338 0,'-6'-4'498'0,"2"-1"42"0,0-9 23 16,2 6-211-16,4 4-185 0,-2-1-82 0,8-4-43 15,-2 4-22-15,4 1-12 16,-1 4-2-16,5-5-1 0,7 0 0 0,-3 5-1 15,7 0-1-15,0 0 0 0,2 0-2 0,10 10-3 16,2-1 0-16,5 0 2 0,7 5 2 0,5 3 1 16,0-3 0-16,8 9 1 0,2-6-2 15,5 6-1-15,3 0-2 0,3-9-2 16,-1 3 1-16,5 1 3 0,-3-5 1 0,-1-4 3 16,3 5 1-16,-3-10-2 0,-1 6 14 15,1-6 9-15,-1 1 16 0,5-5 23 0,-7 0 25 16,-1 0 15-16,-7-5 24 0,4 1 27 15,-10-1 31-15,4 0 35 0,-8 1 17 0,2-5-11 16,-13-1-31-16,-1 6-46 0,-7-4-58 16,-4-1-43-16,-6 4-24 0,-4-4-6 0,-7 4 0 15,-6 1 2-15,5-4 9 0,-13 8 4 16,4-6 1-16,-2-2-3 0,0 2-6 16,-2-2-8-16,3-6-9 0,-3 2-4 0,2-2-6 15,2 0-1-15,2-4 0 0,-6-4-1 16,5 4 0-16,-3-5 0 0,0-4 0 0,-2 0-1 15,2-1 2-15,-2-6-1 0,-2 0 0 0,8-6 0 16,-8-5 1-16,7-4 1 0,-3 0 1 16,2-10 0-16,-4 1 0 0,6-10-2 15,-2 0-1-15,1 2-2 0,-3-11 2 16,-2 1 0-16,4-1 3 0,-6 0 1 0,0-3 0 16,-2 3-3-16,-2 0 4 0,2 6 3 15,-9-6 4-15,5 4 3 0,-8 1 5 0,3 1 2 16,1 8-3-16,-2-5-1 0,-1 11-3 0,3-3 0 15,2 11-7-15,-1-1-1 0,1 4-2 16,6 3-2-16,-2 6-1 0,4 6 0 0,4-1-1 16,-2 5-1-16,2 0-1 0,0 10-1 15,-2-2-1-15,5 7 0 0,-7 1 0 0,0 8-4 16,4-3-1-16,-4 6-2 0,0 0-1 16,0 0 0-16,4 0 1 0,-2 6 1 15,-2-6 2-15,8 8 2 0,-6-2 1 0,-2 2 1 16,4 1 0-16,-1-6 3 0,-3 8-1 15,0-8 2-15,0 3 1 0,0-6 4 0,-3 3 2 16,-3-3 3-16,-2 0-1 0,-11 5-1 0,-12-5-3 16,-12 0-1-16,-11 0-3 0,-22 0-2 15,-17 0 0-15,-21 0-3 0,-22 0-2 16,-21 0 2-16,-15 6-2 0,-22 2 0 0,-9 5-8 16,-20 6-26-16,-9 7-58 0,-10 11-90 15,-6-3-147-15,-10 17-282 0,0-6-213 16,-5 4-49-16,9-3 41 0,4-10 127 15,20-4 282-15</inkml:trace>
  <inkml:trace contextRef="#ctx0" brushRef="#br0" timeOffset="7357.52">4663 7503 310 0,'-41'0'411'0,"-2"-8"24"0,3-1 13 16,3-5-244-16,4 5-102 0,-2 0-42 15,4-1-13-15,-2 1-7 0,2 1-1 16,-2-1-12-16,-2-5-7 0,0 5-8 0,-5-5-5 16,-3 2-6-16,-1-2 2 0,-5 5-1 15,-1-5-1-15,-8 6-1 0,3-1 3 0,-10-2 0 16,-1 8-3-16,-4-2 2 0,-6 1-1 16,-1 8-4-16,-6-4 1 0,-3 8 3 15,-1-2-1-15,-4 8 0 0,-2-6 3 16,6 6-2-16,-2-5-2 0,2 5-1 0,2 3 2 15,3-3 0-15,5 4 2 0,1-4 1 16,10 3-1-16,2 1 2 0,0-4 1 0,8 0-4 16,0-6 3-16,4 1-4 0,3 0 2 15,-1-4 0-15,7 4-3 0,-1-4 0 0,7-2 3 16,-2 3-1-16,1-3-1 0,5 2 3 16,0 1 13-16,6-6 4 0,7 0 7 0,1 0 15 15,5 3 3-15,1-3-6 0,3 0-3 16,4 0-9-16,0 0-13 0,1 0-8 0,5 0-5 15,-4 0-3-15,4 0-3 0,0 0 0 16,0 5 4-16,4-5-4 0,-4 9 4 0,0 0-4 16,5 8 3-16,-3 2-4 0,4 4 2 15,-2 3 1-15,6 6-2 0,1-1 5 16,-1 6 2-16,2 3 1 0,1 5-2 0,3 4 4 16,-1 1-4-16,1 5 1 0,-3 7-1 15,1 10 0-15,-1 5-1 0,1 8-3 0,-2 1-1 16,-1 8 0-16,-1-4 2 0,3 8 1 0,-3 1 3 15,0 10 2-15,5-6-4 0,1 5 0 16,-3-4 1-16,7-1-2 0,-1 0-1 16,2-3 2-16,1-10-1 0,5-4-4 0,0-10 4 15,4-4-3-15,-2-9 2 0,2-4-1 16,2-1 3-16,-4-4-3 0,4 0-1 0,2 0-1 16,0 0-1-16,3-9 1 0,-1 1 0 15,2-3 3-15,0-1 1 0,3 2 1 16,-3-8-2-16,4 1 1 0,-3-2 0 0,3 1-2 15,0-4 2-15,1-1-2 0,3-3-2 0,1-2 1 16,-3-3 0-16,3 0-1 0,2-1 6 16,3-4-1-16,-1 4 2 0,2-8-2 15,4-1 2-15,2 0-4 0,2 1 0 0,2-5 2 16,2 0-3-16,4 0 3 0,5 1 0 16,3-6 0-16,3 4 0 0,1-2 2 0,-1 2-2 15,6-3-2-15,-4 4 2 0,3 0-3 16,-3 0 4-16,-2 5-1 0,1-6 0 15,-1 6 2-15,-5-2 1 0,5 2 0 0,-4 0-2 16,-1 4-1-16,0-4 3 0,5 3 0 16,2-3-2-16,-3 4 3 0,3-4 0 0,4-1-3 15,0 1-4-15,6-1 3 0,-2 1 0 16,6 0 0-16,-4-6 2 0,6 1 0 16,-6 0-2-16,10-4-4 0,-5 4 2 0,5-4 2 15,-4 4 0-15,5-6 2 0,-3 2 0 0,-2 1-4 16,2-3 2-16,1 2 0 0,1 4 2 15,0-5-2-15,-1 1 2 0,1 0-3 16,2-5 1-16,3 3-1 0,1 3 3 16,1-6-2-16,-2 3 3 0,9-3-4 0,-5 5 1 15,8-5 0-15,-2 0 2 0,4 0-1 0,0-5 0 16,0 2 1-16,4 3-2 0,-2-6 0 16,2 3 0-16,2 3-1 0,-6-5 2 0,8 5-2 15,0 0 1-15,1-5 0 0,-5 5-1 16,10 0 0-16,-6 0 0 0,5 0 1 0,-3 5-1 15,2-5 0-15,-1 5-1 0,7-5 2 16,-3 3 0-16,3 3 0 0,1-3 5 16,6 2-3-16,-5 1-2 0,1-3-1 0,2-3 0 15,1 5-1-15,-1 4 2 0,2-9-1 0,0 4-1 16,-1 1 5-16,1 0-3 0,6-1 1 16,-2 1-3-16,2-2 6 0,0 2-2 0,4-1-2 15,-4 1 0-15,8-5 3 0,-2 5-1 16,5-1-2-16,-3 1 0 0,2-5 3 15,0 9-1-15,3-9 1 0,1 9-4 0,-1-9 5 16,1 5-3-16,3-2-1 0,-3 3-1 16,3 2 5-16,-3-2 0 0,2-3-3 0,1 2 4 15,2 4 1-15,-3-6-2 0,1 8-4 0,-1-8 3 16,5 3-2-16,-5 2 0 0,5-2-4 16,-5-3 6-16,5 2 0 0,0-1-2 15,-1 1-5-15,5-1 8 0,-6 1-4 0,1-5-1 16,5 0 2-16,-4 5 4 0,-3-5-3 15,1 0-3-15,-1-5 2 0,1 5-1 0,2 0-2 16,-5 0-2-16,1 5 6 0,-1-5-2 16,5 0-2-16,-11 0 3 0,4 0 3 0,-7 0-4 15,1 0-2-15,-12 0 3 0,4 0 0 16,-2 0 12-16,-9 0 6 0,3 0 4 0,-7 0 4 16,-3-5 3-16,1 5-9 0,-10-5 0 15,9 1 5-15,-5 4 3 0,-4-5 0 16,0 1 0-16,-6-1-5 0,0 2-8 0,-2-3-4 15,-5-2-5-15,-1 2-3 0,-9 3 1 16,1-8-2-16,-7 8-1 0,-4-6-2 0,0-5 2 16,-6 6-1-16,-3-6 3 0,-11 5-2 15,1-9 1-15,-12 8-3 0,-2-2 0 0,-10-2 0 16,1-4 10-16,-7 10 3 0,-9-6 12 16,-2 0 17-16,-2 0 19 0,-8 2 17 0,2-2 17 15,-7 5 10-15,-1-5 2 0,-1-3-2 16,-1 3-8-16,-3 0-12 0,3-9-14 0,-5 5-14 15,-2-4-13-15,1-4-17 0,-3-2-8 16,0-4-9-16,-2 1-3 0,-4-6 0 16,2-3 0-16,-2 0 2 0,-2-5 3 15,-2-4 3-15,0-5 6 0,2-5 2 0,-2 1 6 16,4-1 6-16,-2-4 23 0,2-5 40 0,2 5 15 16,4-8 4-16,2-6-6 0,0-3-26 15,3-2-39-15,-1-4-18 0,4 6-8 16,3-6-7-16,-5 1-3 0,5-6-4 0,-1 1-3 15,1 1-1-15,4 3 2 0,-1 1 0 16,-3 3-1-16,2-4 1 0,5 6-3 0,-7 3 1 16,1-3 0-16,3 3 0 15,2 9 3-15,-2 0-1 0,-5 2-2 0,5 7-2 16,-5-4-1-16,1 4-2 0,-5 1 0 16,3-1 1-16,-5 1 0 0,-4 4 4 0,0 4 0 15,-1 6 1-15,-3-1-1 0,-2 5 1 16,-2-2-2-16,-7 7-2 0,3-2-2 0,0 1 1 15,-4 4-1-15,-7 1-1 0,0 5 3 16,-3-2-2-16,-3 2 0 0,-4-2-1 16,-2 1 2-16,-4 5-2 0,-10-1 2 0,-1 6 0 15,-7-3 0-15,-1 3 1 0,-6 3 2 16,-4 2 0-16,-8-2 0 0,-5 5 1 16,-1-5-2-16,-7 6 0 0,-4-1-2 0,-10 0 1 15,0-1 2-15,-6 6 0 0,-3-5 0 16,-3-1 0-16,-5 6-1 0,-4-4 0 15,3-1 1-15,-10 4 0 0,6-4-2 0,-7 0 0 16,-1 4-2-16,-7-4-1 0,2 1 1 16,-13-1-1-16,7-2 1 0,-7 3 2 0,-2-4-1 15,0-2 0-15,5 5 2 0,-9-5 1 16,2 0-2-16,-4-3 0 0,2-1-1 16,-6 4 3-16,-2-5-1 0,0 2 1 0,-5-1 0 15,-7 1 1-15,-3 3 0 0,-2-5-1 16,-1-2 0-16,-5 1 1 0,-2 3 2 15,-8 0-3-15,-3-3 5 0,-11 8-2 0,-1-2-3 16,-6 5 4-16,-4-1-3 0,-11 6 0 16,-1-4 0-16,-7 8-1 0,-1-5-1 15,-13 5 0-15,8-4-1 0,-17 4 0 0,9-5 0 16,-12 5-1-16,1-5 0 0,-5 1 0 16,-1 4-1-16,-10-9 2 0,10 4 1 15,-16-4-2-15,10 1 1 0,-10-1-1 0,4-5-1 16,-6 0 0-16,6 0 0 0,-5 2 2 15,5-2-1-15,-12 5 3 0,6 1-3 0,-17 2 3 16,2-2-4-16,-6 8 1 0,-4 3-12 16,-21 8-14-16,-1 1-21 0,-24 16-26 15,-8 7-37-15,-10 15-32 0,4 13-41 0,-10 17-31 16,3 11-57-16,-13 17-111 0,20 14-79 16,-13 7-29-16,13 7 5 0,-60-2-19 15,33-3 68-15,15 0 87 0,84-9 67 0</inkml:trace>
  <inkml:trace contextRef="#ctx0" brushRef="#br0" timeOffset="10852.3">9269 9907 193 0,'25'3'337'0,"4"-3"18"0,4-3 9 0,8-3-194 16,5 3-88-16,7-2-34 0,3-4-12 15,12 4-7-15,3-4-2 0,7 6-5 16,3-8-6-16,8 2-6 0,2 1-2 0,6-1 0 15,2 0 1-15,4 4-2 0,5-4 0 16,6 4 0-16,-3-4 5 0,9 1 9 0,0 4 7 16,4-6 9-16,2-3 5 0,13 8 4 15,-7-4-1-15,8 1-6 0,-1-1-4 0,8 4-2 16,0-4-7-16,3 4-6 0,1 1-3 16,8-1 2-16,1 2 3 0,7 3 0 0,1-6-1 15,3 6 3-15,7 0-5 0,2 0-7 16,0 0-7-16,6 0 6 0,2 0-1 15,4 0 2-15,2-5 13 0,5 2 16 0,-5 3 9 16,9-6 24-16,-3 3 14 0,3-2 4 16,1-1 10-16,3 3 3 0,-4-2-8 0,3 1-2 15,5-1 5-15,-2 2-4 0,-2-3 8 0,8 1 18 16,-7 2 20-16,9-3 25 0,-6 3 8 16,4-2-9-16,-8 5-20 0,0-9-37 15,-11 9-40-15,3-5-20 0,-13 1-15 16,-7 4-9-16,-9 0-4 0,-7 0 1 0,-10-5-11 15,-12 5-4-15,-15 0-3 0,-8 0-1 16,-15 5-2-16,-6-5 1 0,-18 0 3 0,-9 0-2 16,-10 0-1-16,-10 0 0 0,-9-5-4 15,-8 5 2-15,-10 0-1 0,-3 0 0 16,-3 0 1-16,-5 0 0 0,-1 0-1 16,-5 0-1-16,2 0 0 0,-6 0-3 0,4 5 3 15,-1-5-2-15,-1 0 0 0,-2 4-1 16,6 1 3-16,-8-5 0 0,2 3 0 15,2 3 1-15,-2-1 1 0,2-2-1 0,1 3-1 16,-5-6 1-16,0 3 0 0,2 2-1 16,-2 1 0-16,0-6-16 0,0 3-18 0,0-3-27 15,0 5-31-15,0-5-37 0,0 0-23 16,0 0-23-16,-2 0-26 0,-7 0-68 16,3 0-146-16,-4 0-147 0,-1-8-95 0,-1-6-11 15,2-14 75-15,-1 2 168 0</inkml:trace>
  <inkml:trace contextRef="#ctx0" brushRef="#br0" timeOffset="41859.12">24411 11989 168 0,'2'-12'469'0,"-4"1"76"0,-7 3 75 15,3-1-59-15,-4 9-165 0,-7-3-35 0,1 6 14 16,-5-3-26-16,-4 9-36 0,-2-1-54 16,-14 3-75-16,6 6-90 0,-8 1-45 0,-9 5-24 15,2-1-10-15,5 6-8 0,-7-2-3 16,2 0-2-16,1 2-2 0,3-5 3 15,3 3-1-15,0-3 1 0,5 0 0 0,5-1 2 16,2-8 0-16,13 4 0 0,-1-4 0 0,11-6-1 16,4 1 3-16,8-9 7 0,2 5 5 15,6-5 3-15,9-5 6 0,8 1-5 16,6-6-6-16,4-2-5 0,5-2-4 0,3 0-2 16,-1 5 1-16,8-5 1 0,-1 6 1 0,-3-1 3 15,0 4-1-15,-3 5-1 0,-8 5-3 16,-1 0-3-16,-9 4 0 0,-9 8-3 0,-3 6 0 15,-11 0 2-15,0 3 2 0,-12 10 1 16,-4-4 3-16,-3 4-3 0,-7-1-4 16,-3 2 0-16,0-1-10 0,-2-4-18 0,2-1-27 15,3-8-52-15,1-6-76 0,5-3-72 16,1-1-67-16,7-8-85 0,-2-5-79 0,8-5-52 16,0-4-24-16,10-3-56 0,5-11 46 15,-3 0 104-15,5-8 116 0</inkml:trace>
  <inkml:trace contextRef="#ctx0" brushRef="#br0" timeOffset="42328.96">24309 12242 135 0,'0'0'365'0,"-2"0"47"16,2 0 34-16,0-5-121 0,0 5-128 0,0 0-60 16,0 0-31-16,0 0-26 0,0 5-14 15,0-5-13-15,0 4-7 0,0 1-1 16,0 4 3-16,2-4-1 0,5 3 0 0,1 1-6 15,0 0-9-15,0 5-6 0,5-5 2 0,1-4 12 16,3 4 13-16,1-6 15 0,7 2 13 16,-2-5 10-16,4 0 4 0,2-5 2 0,2 2 5 15,-2-6 8-15,4 4 11 0,2-9 1 16,-10 1-6-16,6-1-17 0,0-3-25 0,-9-2-27 16,5 1-22-16,-8 1-10 0,-3-2-8 15,5-4-1-15,-4 6-4 0,-3-10 1 16,-6 0-2-16,3 0 1 0,-3 0 0 0,-8 0-2 15,0 5 3-15,-4-1-1 0,-2 0 4 16,-9 6 12-16,5 6 26 0,2 8 25 0,-11 3 15 16,-4 9 5-16,5 5-3 0,-9 8-13 15,0 10-20-15,2 3-5 0,2 6-2 0,3 3-7 16,3 1-2-16,1 1-9 0,7-1-8 16,-1-5-4-16,6-3-5 0,8-6-2 0,-2 1-2 15,13-10-1-15,3-4 0 0,3-4 0 16,6-11-2-16,4-3-5 0,-6-9-5 0,10 1-12 15,-2-15-19-15,2-3-41 0,2-6-53 16,0-13-60-16,3 0-54 0,-3-9-57 0,2 0-71 16,-2-9-69-16,0-9-57 0,3-1-9 15,3-7 35-15,1-14 84 0,-1-6 65 0,4-8 50 16,-3-3 39-16,1-3 25 0</inkml:trace>
  <inkml:trace contextRef="#ctx0" brushRef="#br0" timeOffset="42582.09">25752 10568 200 0,'17'-26'405'0,"-9"6"63"15,-2 12 41-15,-6 4-145 0,-4 8-101 0,-2 4-36 16,-7 12 0-16,-1 11 44 0,-3 4 88 16,-3 10 29-16,-3 9-17 0,0 0-36 0,1 9-71 15,-5 0-106-15,0 5-56 16,-4 9-27-16,4-1-18 0,0 10-13 0,-2-1-12 16,-2 9-8-16,2 1-8 0,-2 4-4 15,-2-10 2-15,4-7-3 0,-2-5 3 0,4-11-3 16,9-1 2-16,-3-11-3 0,4-6-1 0,3-7-3 15,6-1-2-15,-1-4-5 0,3-4-2 16,6-10-2-16,0-4-5 0,6-4-14 0,3-5-20 16,-1-4-29-16,6-5-62 0,3-9-94 15,4-5-101-15,-3-9-144 0,9 1-162 0,0-10-147 16,4-4-7-16,-4 1 72 0,2-11 142 16,2 6 182-16</inkml:trace>
  <inkml:trace contextRef="#ctx0" brushRef="#br0" timeOffset="43686.19">25657 11850 118 0,'-8'5'371'0,"8"4"46"0,-6-9 26 15,10 0-109-15,-2 5-133 0,2-5-54 0,2 3-15 16,9 3 10-16,1-3 23 0,3 2 16 16,6-5 13-16,4 0 11 0,2-5 14 0,4-4 1 15,2 1-4-15,4-1-6 0,3-9-17 16,-3 4-28-16,2-8-38 0,1-1-37 16,-1-3-33-16,-6 3-28 0,3-5-17 0,-9 6-7 15,-4-1-3-15,-7 6-2 0,-11-6 4 0,-1 9 2 16,-8 2 5-16,-8-2 2 0,-1 5 5 15,-11 9 2-15,-3 0 3 0,-4 4-5 16,-6 10-1-16,-4 3-5 0,-1 11-2 16,-1-2 0-16,-2 2 0 0,6 9-2 0,2-6 3 15,6 4-3-15,2-4-4 0,8 1-3 0,7-4-4 16,8-2 0-16,4-4-4 0,8 1 0 16,7-9 3-16,10 0 1 0,0-5-2 0,12-9-5 15,2 0-11-15,5-9-15 0,1-2-17 0,3-1-15 16,0-2-6-16,1-8 2 0,-5 4 14 15,-7-4 15-15,-2-1 18 0,-4 5 14 16,-2-4 9-16,-8-1 3 0,-6 6 4 0,-3-6 6 16,-4 4 13-16,-10 1 12 0,0 1 14 15,-8 3 11-15,6 0 5 0,-12 11-5 0,3-8-6 16,-1 11-11-16,-5 0-10 0,1 5-9 0,-1 1-5 16,1 2-3-16,-1 4-1 0,1 2 1 15,-3 6-1-15,7-3-2 0,-1 6 1 16,5 3-4-16,2-3-1 0,4 4-5 0,-2 0 1 15,4 0-4-15,4 0-1 0,-2 1-2 16,8-8 0-16,0 3-1 0,3-4 0 0,3-1-1 16,1-9 3-16,8-9 0 0,-3-4 2 15,5-10-1-15,2-3-4 0,8-11-9 0,3-9-26 16,1-3-41-16,2-5-61 0,3-13-57 16,1-1-48-16,1-4-37 0,-3-9-50 0,3-9-66 15,-2-8-40-15,1-6-38 0,-1-4 0 16,1-4 58-16,3-5 100 0,-1 0-1 0,-1 3 47 15,-3 7 43-15,3 8 159 0,-11 18 145 16,-8 9 166-16,-2 18 92 0,-11 14 50 16,-5 17-106-16,-5 5-85 0,-6 18-12 0,-6 5 18 15,-7 21 39-15,-11 10 56 0,-3 14 59 16,-6 8 47-16,-3 9-9 0,1 6-43 0,0 7-65 16,2 2-89-16,0 3-95 0,-2 0-53 15,8 6-23-15,4-6-14 0,5 0-7 16,-1-12-5-16,11-10-31 0,-3-13-37 0,5-10-32 15,6-13-30-15,-4-10-31 0,0 2-9 0,4-10-5 16,0-4-29-16,0-6-71 0,-2-8-95 16,2-5-74-16,0-7-81 0,0-11-58 15,0-13 45-15,0-4 103 0,0-6 99 0</inkml:trace>
  <inkml:trace contextRef="#ctx0" brushRef="#br0" timeOffset="44169.7">27017 11499 47 0,'6'-49'323'16,"5"4"67"-16,-9 8 53 0,4 15-24 0,-2 9-154 15,2 8-82-15,3 5-26 0,-1 5-17 16,2 4-4-16,5 9 13 0,-3-1 15 0,5 2 6 15,3 4 2-15,1 0-6 0,-2-6-7 16,3 6-12-16,5-6-18 0,-2 1-29 16,2 1-26-16,-4-2-25 0,-1 1-24 0,5 1-13 15,-4-2-5-15,4-3-2 0,-2 0-2 16,-7-5-2-16,5-6 1 0,-2 3-2 0,-5-6 0 16,1-6 1-16,-1 3 0 0,-5 3 1 15,-5-5-1-15,2 1 4 0,-6 4-1 0,-2-5 2 16,0 5-2-16,-2 0 1 0,2 0-3 15,-8 5 2-15,6-1-2 0,-4 4 8 0,-3 6 5 16,3 0 8-16,0-5 4 0,0 8 3 16,2-3 0-16,-1 4-4 0,-1 1-6 15,6-7-5-15,4 7-5 0,-2-6-4 0,7 1-5 16,-1-1-1-16,2 1 0 0,5-10 0 0,1 1 14 16,1-5 19-16,4 0 25 0,-5 0 19 15,3-9 11-15,8-1-7 0,-3 1-14 0,-1-3-24 16,4-7-12-16,-4 1-8 0,-1-4-3 15,5-1-3-15,-4-3-1 0,-2-2 0 16,-1-3-4-16,-7-1-4 0,1-4-1 0,-8 1-5 16,1-5 0-16,-7-6-4 0,-2 6 2 15,-3-2 0-15,-1 7 2 0,-8 4 0 0,3 8 0 16,3 9 0-16,-6 6-2 0,-3 2 0 0,1 6-4 16,-1 6 0-16,-4 2-1 0,5 1 0 15,-1 0 1-15,1 10 0 0,3-10 0 16,-3 8-1-16,8 1-1 0,-1-4-6 0,1 3-37 15,8-3-65-15,-2 0-84 0,2 0-96 16,2-2-132-16,6-1-136 0,1-3-64 0,5-8-61 16,3 0 16-16,5 0 103 0,1-8 157 15</inkml:trace>
  <inkml:trace contextRef="#ctx0" brushRef="#br0" timeOffset="44551.88">28324 11265 18 0,'0'0'340'0,"-4"0"48"0,-3 6 45 0,1-6-26 16,-8 0-140-16,3 0-53 0,-1 3-19 15,-5 2-19-15,3-1-17 0,-3 1-14 0,1 4-10 16,-1-1 0-16,5 1 5 0,-3 10 8 16,3-6 6-16,2 9 5 0,-1-3-15 0,5 8-24 15,2-5-27-15,2-4-30 0,4 4-30 16,-2 1-15-16,8-9-10 0,1 0-3 15,1-5 0-15,4-1 11 0,3-2 14 0,-5-6 32 16,9 0 31-16,0-6 17 0,-3-2 0 0,9-1-8 16,-4-5-27-16,4-3-23 0,0-3-11 15,4 3-8-15,-4 0-4 0,-5-3-4 16,1 3-1-16,-2-6-7 0,-1 6-3 0,-3-2-4 16,-9 6-2-16,2 8-5 0,1 5-3 15,-7 0 0-15,-2 9-2 0,-2 5-2 0,-2 0 1 16,-6 8 0-16,6 5 0 0,-5-5-2 15,-1 1-1-15,2 3-31 0,0-3-74 0,2-1-103 16,4-2-125-16,8-3-168 0,0-3-146 16,7-2-48-16,7-7-27 0,1-1 70 0,12 1 143 15,-2-5 166-15</inkml:trace>
  <inkml:trace contextRef="#ctx0" brushRef="#br0" timeOffset="45924.23">24466 13583 185 0,'-20'0'279'0,"1"-5"17"0,3-4-44 15,1 1-124-15,3-1-62 0,-3-2-36 16,3-1-29-16,-3 4-49 0,-1-6-84 0,-1 0-95 16,-3 0-44-16,7-4-9 0,1-4 30 15</inkml:trace>
  <inkml:trace contextRef="#ctx0" brushRef="#br0" timeOffset="46308.02">24946 12373 143 0,'6'-9'339'0,"-6"-5"51"0,0 9 47 0,0-4-116 16,-2 4-56-16,2 2-5 0,-4 3 8 15,4-6 13-15,-2 6 33 0,-6 0 70 0,1 6 17 16,-5-6-13-16,-4 8-27 0,-9 1-47 16,-8 5-95-16,-7 3-52 0,-9 6-29 0,-11 5-26 15,-8 7-28-15,-11 10-26 0,-6 4-20 16,-8 10-17-16,-4 4-12 0,-12 0-3 0,3 5-4 16,-12 3 0-16,-2 1-2 0,1 10-2 15,-5-2-2-15,2 6-1 0,4-1-3 0,12-3-6 16,5-5-19-16,12-6-24 0,13-3-38 15,5-5-40-15,13-9-80 0,9-5-105 0,10-9-163 16,1-3-178-16,12-15-66 0,3 1 28 16,6-19 93-16,3-4 167 0,5-4 97 0,9-10 57 15,0-3 29-15,9-6 22 0</inkml:trace>
  <inkml:trace contextRef="#ctx0" brushRef="#br0" timeOffset="47146.63">19069 14213 320 0,'-2'0'498'0,"-6"0"68"15,6-5 49-15,-2 1-195 0,4 8-180 0,4 1-88 16,2 4-66-16,6 13-48 0,-1 4-14 16,5 11-6-16,1 8 6 0,-1 4 2 0,3 2 1 15,-3 3-1-15,-3 4-4 0,1 1-10 16,-5 7-4-16,-1 2-5 0,-6 4 2 15,-2-4 0-15,-2-6 3 0,-6-2-1 0,-5-15 1 16,-1-10 2-16,-3-12-4 0,5-6 1 0,-5-3-3 16,-3-9 0-16,3-1-2 0,-6-8-4 15,3-10-1-15,-7-8-1 0,8-5-7 0,-6-18-5 16,3 0-12-16,1-18-15 0,4 0-19 16,7-5-16-16,4-3-10 0,6-6 0 0,6-5 13 15,4-4 14-15,5 1 20 0,3-4 19 16,7 7 9-16,2-3 12 0,2 10 9 15,4 1 7-15,4 12 6 0,1 8 8 0,-5 13 0 16,-4 10-3-16,-3 14-5 0,-1 6-6 16,-2 8-8-16,-4 11-4 0,1 6 2 0,1 12-1 15,-9 6 4-15,3 13-1 0,-9 4 1 0,-6 10-2 16,-6 9 1-16,-9-1-2 0,-1 6 1 16,-7 4-1-16,0-6-11 0,-4 9-23 15,3-12-37-15,-1 0-45 0,-2-14-39 0,2-10-28 16,2-13-12-16,7-11 8 0,-1-12 7 15,5-8-11-15,4-14-119 0,2-12-34 0,12-14-4 16,2-14 20-16</inkml:trace>
  <inkml:trace contextRef="#ctx0" brushRef="#br0" timeOffset="47567.68">19607 13083 267 0,'6'-4'405'0,"-2"13"29"16,-8 5 21-16,0 12-193 0,-2 14-104 15,-1 11-38-15,3 6-17 0,-2 11-13 0,4 0-23 16,-2-1-20-16,0 1-20 0,8 0-9 16,0 8-4-16,-2-4-1 0,8 5-2 0,-3-1 1 15,-1-9-6-15,4-4 2 0,-2-9-4 16,-6-9-4-16,-2-5 4 0,0 2 1 16,0-11-1-16,0 1 5 0,-2-10 8 0,-6 1 6 15,6-6 7-15,-2-8 10 0,0 0 15 16,-2-4 12-16,3-5 12 0,3 0 2 0,-4 0-3 15,4-9-17-15,0-1-20 0,4-2-19 16,5-7-12-16,1 1-7 0,5-5-6 0,1 1 0 16,3 10 2-16,8-8 0 0,-1 12 0 0,1 2 1 15,6 6-2-15,0 0 0 0,-2 11 2 16,-2-2-2-16,-2 13 1 0,-2-4 4 16,-6 10 0-16,-3 3 1 0,-5 4 2 0,-1 2 2 15,-6 3-2-15,-8 5 0 0,0 0 2 16,-2-5-3-16,-5-3-3 0,3-11 1 15,-2-3-2-15,-1-6-1 0,1-3 2 0,0 0-2 16,8-10-2-16,-7 1-24 0,9-14-43 0,4 1-61 16,3-12-69-16,3-6-66 0,2-10-61 15,7-1-80-15,0-12-60 0,5-5 13 0,-1-4 42 16,6-1 75-16</inkml:trace>
  <inkml:trace contextRef="#ctx0" brushRef="#br0" timeOffset="47818.59">20185 14176 244 0,'27'-17'386'0,"-10"3"45"15,-1 5 25-15,-7 0-184 0,-7 9-104 16,6 9-34-16,-12 0-1 0,0 5 11 15,-2 3 9-15,-5 6-3 0,1 5-21 16,2-2-28-16,-3 5-19 0,1-3-6 0,0-1 0 16,3 0 10-16,3 0 5 0,2-5-3 0,2 1-8 15,2 0-17-15,2-6-18 0,3 0-14 16,3-3-9-16,2 0 10 0,5-8 13 16,4-3 8-16,1-3 9 0,-1-3-1 0,6-8-12 15,-4-1-15-15,8-11-8 0,-5 1-11 0,1-1-7 16,-2-8-7-16,-4 3-2 0,-1-7-2 15,-3 3-3-15,-7-4-17 0,1-4-27 16,-9 3-38-16,-2-8-49 0,-2 1-52 0,-2-1-49 16,-7-6-45-16,7 2-49 0,-4 0-42 15,0 4-19-15,1 0-87 0,5 5 8 0,2 8 54 16,0 1 77-16</inkml:trace>
  <inkml:trace contextRef="#ctx0" brushRef="#br0" timeOffset="48472.24">20504 13686 12 0,'12'-17'196'0,"3"-2"81"0,-3 6 52 15,5-1-10-15,3 6-97 0,-1 2-63 0,2-2-27 16,1 3-21-16,-5 5-10 0,8 0-6 15,-3 5 1-15,1 9 9 0,4 0 10 0,0 12 14 16,4 5 25-16,-6 6 27 0,2 12 30 0,-7 5 44 16,3 9 43-16,-7-4 11 0,1 4-23 15,-3-6-50-15,-1 2-61 0,-3 4-73 0,-4-9-50 16,-1 0-25-16,1 0-13 0,-2-13-9 16,-4-1-2-16,4-12-2 0,-4-6 9 15,0-4 10-15,0-10 2 0,-4 1 4 0,4-4 12 16,0-5-3-16,-4-5-3 0,4-4-4 15,-2-8-6-15,2-11-13 0,-4-3-10 0,8-9-11 16,-2-1-8-16,2-13-9 0,0 0-11 16,4-8-9-16,9 2 1 0,-1 3 4 0,9 3 9 15,-2 8 11-15,0 6 11 0,4 12 6 16,-7 11 1-16,1 3 1 0,-3 10 4 0,3 4-1 16,-8 9 1-16,3 5 0 0,-6 7 2 15,1 7 0-15,-5 3 1 0,2 6 1 16,-6-6 1-16,-2 9 0 0,6-3 0 0,-6 3 3 15,5-8 0-15,-1 2 1 0,-2-6-2 0,4-5 1 16,-2-6-3-16,2 3-1 0,3-12-1 16,-3 1 0-16,0 0 1 0,0 0 5 15,5-9 2-15,3 0 5 0,-6 0 4 0,9-4 3 16,-1-1-1-16,5-9-4 16,6 5-3-16,0-8-4 0,0-6-5 0,2 0-5 0,-3 1 0 15,8-5-1-15,1 0-3 0,-2-5 1 16,-4-4 0-16,2 1-1 0,-2-2 2 0,-2-3 1 15,-5 0 0-15,3-6 1 0,-13 6 1 16,5-5 2-16,-3 5 1 0,-11 3 1 0,1-3 1 16,-4 12 1-16,-7 2-2 0,-1 9 2 15,0 3 0-15,-7 8 2 0,-1 6 3 0,-7 6 1 16,-2 11 3-16,1 6 2 0,-12 8 6 16,3 9 6-16,0 11 10 0,-4 6 14 15,-2 11 17-15,2 4 7 0,4-4 2 0,-1 9-2 16,6-11-17-16,7 2-18 0,6-9-21 0,9-10-12 15,10-3-12-15,9-6-3 0,3-9-3 16,9-3 2-16,2-11-3 0,6-3 4 0,-4-5-12 16,8-9-21-16,-4 4-37 0,4-8-88 15,1-5-156-15,-9-5-252 0,2-3-158 16,-9-6-61-16,-1-5 37 0,-4-3 134 0,-1 0 241 16,-10-6 75-16,0 11 52 0,1 0 32 15,3 6 16-15</inkml:trace>
  <inkml:trace contextRef="#ctx0" brushRef="#br0" timeOffset="49035.84">22174 14883 323 0,'0'-9'498'0,"-8"0"83"0,-3 1 96 15,-5-1-81-15,-3 4-56 0,-6 5-32 16,1 0-51-16,-3 8-76 0,-10 1-129 0,-1 5-109 16,1 9-50-16,-2-1-22 0,2 10-6 15,4-1-8-15,-5 9-9 0,3 11-8 16,2 6-10-16,2 3-7 0,2 6-3 0,2 7-4 16,3 4-3-16,5-6-3 0,2 6-5 15,9-11-2-15,8-1-6 0,8-11-2 0,1-10-4 16,11-13-13-16,3-3-13 0,8-14-19 0,2-11-28 15,0-3-36-15,4-8-92 0,-3-10-75 16,3-1-48-16,0-7-37 0,6-19-63 16,-1-4-4-16,1-11-2 0,5-6-27 0,-5-7-61 15,-4-4 10-15,-1 2 68 0,-5-7 78 16,0 11 202-16,-9-1 271 0,-5 13 170 0,-4 5 92 16,-5 14 63-16,-8 8-51 0,-2 10-84 15,0 8-12-15,0 5 16 0,-2 4 19 0,-6 5 19 16,-1 10 19-16,-1 2-9 0,-4 2-44 15,-3 9-51-15,5 0-60 0,-3 8-68 0,3 4-45 16,-3 7-17-16,7 7-9 0,0-4-6 16,2 9-4-16,-1 0-6 0,7-5-6 15,0-4-10-15,7-5-6 0,-1-3-7 0,4-6-5 16,7-8-4-16,5-5 2 0,-1-4-1 16,10-6-2-16,-4-8 1 0,-2-8-3 0,6-6-5 15,-4-4-10-15,-1-5-11 0,-3-8-24 16,0 0-43-16,2-6-57 0,-13-3-60 0,5 0-63 15,-11-6-78-15,4 1-92 0,-6-4-81 16,-2 4-30-16,-2-4-75 0,0 4 34 0,0 5 108 16,9 3 128-16</inkml:trace>
  <inkml:trace contextRef="#ctx0" brushRef="#br0" timeOffset="49654.79">22550 14789 201 0,'11'-4'283'16,"-5"-1"28"-16,4 0-49 0,-4 1-93 15,0-1-41-15,5-4-12 0,-5 6 2 0,4-3 18 16,-3-2 26-16,-1 2 23 0,4-2 10 15,-4 8-12-15,3 0-14 0,1 8-2 0,2 6 31 16,5 9 96-16,-1 8 49 0,5 10 12 16,-2 4-28-16,-1 4-69 0,-1 5-127 15,-9-4-69-15,2-1-35 0,1 0-16 0,3-4-6 16,-8 1-5-16,5-15 0 0,-9 1 2 16,4-15-1-16,-2-3-2 0,2-5 1 0,-2-4 2 15,3-5 0-15,-1-5 3 0,2-4 1 0,5-14 0 16,-3-3-3-16,2-11-5 0,-1-8-4 15,3 2-8-15,-6-12-6 0,3 1-3 16,-3 0 0-16,0 0 1 0,1 4 5 0,-3 10 6 16,0 8 4-16,-2 10 3 0,2 4 2 15,-4 9 2-15,-2 4-1 0,4 5 1 0,-4 9 2 16,5 5 2-16,-3 8 1 0,-2 1 3 16,0 9 2-16,0 4-1 0,4-1-2 0,-4-4-3 15,0 6-2-15,4-2-3 0,-4-2-2 16,0-7 2-16,0 2-1 0,0-2 0 0,0-8 0 15,0-4-1-15,0 0-1 0,2-11 1 16,-2 2 1-16,4-10-1 0,-2 2 2 0,6-6-4 16,1-5-6-16,-1-9-5 0,2-3-6 15,-1-7-3-15,1-2-3 0,4-2 1 0,-5-3 3 16,1 0 1-16,0-5 5 0,5 0 3 16,-7-4 4-16,7 9 3 0,-3-2 3 0,-2 10 2 15,1 6 2-15,-1 7 1 0,-4 7 1 16,0 7 2-16,3 5 6 0,-3 8 6 15,4 6 11-15,-8 9 8 0,4 8 5 0,3 6 0 16,-3 7-2-16,0 6-3 0,0 4-4 16,3 4-4-16,-1 10-4 0,2 0-5 0,1 12-7 15,3 2-5-15,-2-2 0 0,1 6 0 0,3-6 0 16,3 2-2-16,-7-5-2 0,1-6-5 16,5-8-7-16,-5-9-44 0,-1-9-75 15,-2-13-84-15,1-10-90 0,-5-8-117 0,4-10-90 16,-3-13-26-16,-3-8 21 0,0-11 54 15,-4-18 102-15,-4-2 96 0,-3-15-4 0,1-9 18 16,-8-10 14-16,1-3 10 0</inkml:trace>
  <inkml:trace contextRef="#ctx0" brushRef="#br0" timeOffset="50508.12">23346 14794 427 0,'-21'-14'660'0,"-1"5"184"0,1-5 117 0,13 0-172 15,-7 2-228-15,13-2-151 0,-2 0-175 16,4-9-112-16,4 6-62 0,-2-14-30 15,9-1-17-15,1-4-7 0,7-10-4 0,-1-3-1 16,7 4 0-16,4-9 1 0,2 5-1 16,4-5-1-16,2 3-2 0,3 3-3 0,1-1-1 15,4-2-1-15,5 8 2 0,2-8 1 0,-1 6 2 16,3 10 1-16,0 3 1 0,-5 13 1 16,-5 16-1-16,-1 6-1 0,-10 11-1 15,0 18-2-15,-12 8 1 0,-4 10-1 0,-3 8 3 16,-12 10 0-16,-4 0 1 0,-6 3-6 15,-5-8-2-15,-3 5-7 0,-5-14-4 0,3 0-3 16,-1-5 3-16,-4-4 4 0,7-4 1 16,3-14 0-16,-3 0-2 0,1-10-6 0,5-3-8 15,4-9-17-15,2-1-33 0,4-8-34 16,0-4-31-16,0-6-28 0,4-9-11 0,2-5 9 16,-2-3 13-16,2-9 15 0,5-6 17 15,-1-3 23-15,2 0 24 0,5-1 36 0,-1 10 46 16,5 0 45-16,2 8 34 0,-2 13 24 15,-5 7 3-15,1 1-10 0,-3 8-13 16,-2 6-9-16,3 11 6 0,-9 6 8 0,5 0 9 16,-9 8 3-16,4 4-10 0,2-1-18 0,-6 6-23 15,2-2-14-15,-2 1-15 0,7 1-8 16,-3-6-6-16,0 4-4 0,4-3 0 16,1-4-2-16,-1-6-2 0,2-4 0 0,3-4 2 15,1-6 0-15,-3-8 0 0,3 0 2 16,1-8 1-16,4-6-2 0,-1-9-1 0,-1-3 1 15,6-11 0-15,-1-3 1 0,3 0 0 16,0-11 2-16,0 3-1 0,0-7 2 0,-4-4-1 16,4 5-2-16,-3 0 0 0,-1 5 1 15,0 9-3-15,-3 3 5 0,-1 6 6 0,0 14 2 16,-3 3 1-16,-7 0 0 0,7 10-6 16,-6 4-5-16,5 4-1 0,-5 4 0 0,-2 3 1 15,1 12 1-15,-3-6 1 0,0 9-1 16,-6 2-1-16,4 3 2 0,-8 1-1 15,4-1 0-15,-6 1 0 0,0 4 0 0,-3-4 1 16,1-1-3-16,-6 0-1 0,3-8-1 0,5 0-1 16,-4-6 0-16,8-3 0 0,-6-10 1 15,8 1-2-15,8-14 1 0,-6 0-1 0,12-13 2 16,-1-6 0-16,9-7 0 0,5-10 0 16,6-9 0-16,5-9-2 0,5-14-1 15,7-5-1-15,1-7 3 0,1-5 2 0,6-5 10 16,-2 8 9-16,2 5 12 0,-7 15 10 15,-3 17 7-15,-9 17-4 0,-8 20-5 0,-8 8-6 16,0 13-8-16,-7 9 5 0,-6 19 19 0,-1 13 22 16,-9 18 10-16,-9 5 7 15,-1 17-13-15,-9 10-22 0,-5 13-24 0,-5 0-20 16,-8 9-10-16,-1-6-23 0,-7 8-50 0,-5-7-86 16,-8-4-143-16,-2 0-236 0,-6-9-178 15,-6 4-60-15,-13-9 30 0,-4-3 118 16,-12-5 219-16,-2-1 175 0,-7-8 50 0,-6 0-15 15,-4-6-2-15,-4-3 2 0</inkml:trace>
  <inkml:trace contextRef="#ctx0" brushRef="#br0" timeOffset="50731.9">21682 16625 675 0,'0'14'935'15,"4"-14"125"-15,2-10 71 0,11 1-237 0,10-9-354 16,14-10-201-16,11-6-97 0,12-3-43 0,19-12-32 16,12-5-38-16,10-5-37 0,13-13-32 15,4-4-28-15,14-5-17 0,11-4-20 0,-2-6-10 16,4 0-31-16,-5 2-68 0,-5-1-96 0,-5 4-140 16,-14 1-271-16,-21 5-332 0,-22 3-127 15,-24 0 4-15,-15 0 103 0,-26 6 264 16</inkml:trace>
  <inkml:trace contextRef="#ctx0" brushRef="#br0" timeOffset="51087.84">19917 15572 45 0,'-110'76'645'0,"7"-22"222"15,18-17 128-15,25-20 68 0,25-8-313 16,16-4-287-16,19-5-218 0,19-14-125 16,24-3-65-16,30-20-34 0,24-8-10 15,19-12-12-15,20-17-5 0,25-2-8 0,13-10-5 0,22-8-2 16,17-9 4-16,31-10-5 0,15-8 4 16,24-10-1-16,10-8 2 0,15-15-1 0,4-3 6 15,15-5 2-15,8-9 14 0,8 0-3 16,-6 0 5-16,2-5-1 0,0 2 5 15,2 3-9-15,-8 0 2 0,0 4 1 0,-5 1 5 16,-9 7-8-16,-9 11 3 0,-13 5-5 16,-18 21 0-16,-14 14-3 0,-29 22-4 0,-7 15-27 15,-12 11-86-15,0 12-161 0,-14 8-301 16,4 12-269-16,-13-4-97 0,2-4 33 0,-10 1 134 16,4-2 290-16</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6:14:23.526"/>
    </inkml:context>
    <inkml:brush xml:id="br0">
      <inkml:brushProperty name="width" value="0.05292" units="cm"/>
      <inkml:brushProperty name="height" value="0.05292" units="cm"/>
      <inkml:brushProperty name="color" value="#FF0000"/>
    </inkml:brush>
  </inkml:definitions>
  <inkml:trace contextRef="#ctx0" brushRef="#br0">3609 6193 78 0,'17'-3'262'0,"-1"-8"12"16,1 8 5-16,3 3-144 0,3 0-63 0,4 0-26 16,0 3-3-16,4 3 3 0,-2 2-8 15,8 1-2-15,0 2-7 0,3-3-8 16,3 1-6-16,7 0-1 0,-1-4-3 0,-1 4 1 16,1-1 1-16,5-4 1 0,-4 6 4 0,3-6-4 15,3 1 3-15,-2-1-3 0,0 1-2 16,6 0 1-16,-4-1-2 0,3 1 0 0,1-2 1 15,5 3 10-15,-6 2 10 0,8-3 10 16,3-1 7-16,4 5 1 0,-1-4-6 16,7 0-11-16,-3-1-7 0,10 1-9 0,-5-2-4 15,5 3-2-15,0-3 21 0,6 2 21 16,4 1 20-16,2-6 8 0,-2 0 3 16,3 0-21-16,-3 0-21 0,6 3-20 0,-2-3-8 15,3 5-8-15,-1-5 1 0,1 0-4 0,-1 0-3 16,6 0 2-16,1 0 1 0,6 0-2 15,-3-5 1-15,5 2-4 0,2 3 2 0,6-6 0 16,0 1 2-16,3 2-1 0,-1 3 0 16,6 0 0-16,-2-6-1 0,7 6 1 0,-7-3 0 15,11 3 2-15,-5 0 0 0,5 0-3 16,-3 0 0-16,3 0-2 0,0 0 2 16,3 0 2-16,5 0-5 0,2 0 3 0,0-5 1 15,4 1 1-15,3-1-2 0,3 5-3 16,0-5 6-16,5 1-5 0,1-5 1 0,1 4-2 15,3 0 6-15,5 2-3 0,-4-3 0 16,6 3 3-16,-1 3 4 0,5-5-2 0,-4 1-5 16,6-1 6-16,-2 0 13 0,-2 1 9 15,6 4 14-15,0-9 24 0,-4 4 27 0,11 0 10 16,-9 1 15-16,10-1 5 0,-6 2-12 16,7-3-20-16,-1 3-22 0,4-7-24 0,-3 10-17 15,10-9-6-15,-3 5-12 0,5-1-3 16,-2 2 0-16,10 3-6 0,-4-6 2 0,10 1 0 15,-2 5-4-15,4-3 2 0,-3 3 2 16,3 0-7-16,-2 0 4 0,9 0 0 0,-7 0 1 16,2 0 0-16,-3 3 3 0,9-3-2 15,-3 5-1-15,3-5-2 0,-3 6 0 0,9-3 1 16,-5 6-6-16,6-4 5 0,2-1 1 16,0 6 1-16,-3-1 2 0,5 3-1 0,-4-2 1 15,4 3 14-15,-4-3 7 0,4 2 13 16,-5 2 16-16,12 0 36 0,-5 4 45 0,8-1 32 15,-12 6 14-15,6-4-6 0,-6 4-32 16,6-6-53-16,-9 0-47 0,5 3-21 16,-12-3-12-16,6 1-5 0,-9-5-3 15,5 1-1-15,-11-1-5 0,0-3-46 0,-2-1-73 16,3 0-88-16,-16-9-166 0,9 3-197 16,-6-6-82-16,-2-11-39 0,-4-13 2 15,-9-4 125-15,-4-14 184 0</inkml:trace>
  <inkml:trace contextRef="#ctx0" brushRef="#br0" timeOffset="20713.16">6412 6603 370 0,'-29'-5'469'0,"-2"-7"42"0,-2-2 36 15,6 0-243-15,0 5-120 0,5 0-40 0,1 1-24 16,2-1-24-16,-1 4-15 0,-1-4-18 15,-4 4-21-15,0-4-18 0,-8 6-13 16,0-3-6-16,-4-2-3 0,-2 8 0 0,-5-9-2 16,-3 4-2-16,-3 0-2 0,1 5 3 15,-7-4-1-15,-2 4 2 0,-2 0 2 0,0 0 0 16,-4-5-2-16,-2 1 0 0,0-1 0 16,0 2-1-16,-3-8 0 0,3 2 1 0,-4 1 1 15,0-1 0-15,1 0 0 0,1-5 1 16,-4 6-4-16,2-6 1 0,-3 5 0 0,3-5 0 15,-4 5-1-15,3 1 2 0,-5 2 0 16,3-2 0-16,-3-1-2 0,-1 0 1 0,1 4 1 16,-3 1-3-16,3-1 2 0,-1 5 0 15,-1 5 2-15,3-5-4 0,-1 4 2 0,0 1 1 16,1-5 1-16,3 9-2 0,1 0 1 16,5-1 1-16,-4 1-1 0,6 5-1 0,2 0 1 15,-2 3 0-15,4-3 0 0,4 4-3 16,-2 1 3-16,9-2-1 0,1 6-2 0,5-6 2 15,1 3-1-15,5-3 1 0,-4 6-2 16,8-1 2-16,0 1-1 0,4 3-1 0,-2 0 5 16,4 8-2-16,0-3 1 0,4 0-1 0,3 4 2 15,-3 2-4-15,6 3 1 0,5 0-3 16,-3 2 1-16,5 2-2 0,0 6 1 16,3-4 1-16,7 2 1 0,-2 1-1 0,4 2 3 15,-2-2 0-15,11-1 3 0,-5 3-3 0,4-6 1 16,5-1 0-16,1 1-2 0,3 1-1 15,-2-1 0-15,7 0 0 0,-1-5 1 0,6 6-1 16,-2-11-1-16,4 7 2 0,6-8-3 16,-2 3 2-16,7-6-1 0,1 6 1 15,2-6-1-15,3 1 1 0,6-6-1 0,-3 5 0 16,9 1 1-16,0-4 0 0,4 3 1 0,3-5-1 16,3 2 0-16,4-5 5 0,5 0-3 0,1-3 1 15,3 3 0-15,4-4-3 0,4-1-2 16,-2-4 3-16,8-2 1 0,-4 2 0 15,4 5-2-15,2-7 2 0,-2 7-3 0,1-1-2 16,1-4 4-16,-2 9 2 0,6-6 0 16,-6 0 4-16,7 3-4 0,-5-3-1 0,9 0 0 15,-3 1 0-15,7 1 3 0,-3-5-1 16,1 4-2-16,8-1 0 0,1-3 0 0,3 0 0 16,2-5-1-16,7-1 0 0,1-2 1 15,9-6 0-15,1 3-2 0,-1-3 1 16,5 0-3-16,5-3 1 0,2-3-1 0,0 6 1 15,4-8-1-15,-4 2 8 0,7 3-1 0,-3-2-3 16,6 1-3-16,-6-1 8 0,6 0-5 16,1 5-2-16,-1 0-2 0,6 0 7 15,1 5-3-15,-3-5-2 0,3 5 1 0,4-1 5 16,3 4-2-16,-1-2-5 0,4 2 4 0,-2 1-1 16,4-4 0-16,-3 4 0 0,9 0 5 15,-6-1-5-15,2-2-3 0,-4 2 4 16,4-2-1-16,-4 2-3 0,6-4 3 0,-6 1 5 15,4 4-3-15,0-4-4 0,2 4 6 16,-2-1-2-16,2-2-2 0,0-3 3 0,4 6 4 16,-2-4-5-16,0 4-6 0,3-4 6 15,7-1-2-15,-6 1-5 0,5-2 7 0,3 2 4 16,1-5-6-16,-3 0 3 0,9 0 4 16,-7 0-6-16,11-5 1 0,-8 2 4 0,10-2-5 15,-9 1 2-15,9-1 3 0,-6-4-3 16,6 0 2-16,0 4 5 0,4-9-5 0,-4 5 2 15,10 1 1-15,-6-1-7 0,10-5 2 16,-1 5 0-16,1-8-7 0,0 6 2 0,3-1 5 16,-1-2-3-16,3-3 3 0,-7 3 2 15,7-4 3-15,-7 5 7 0,4-5 0 0,-1 4 3 16,1-5 6-16,-5 7-1 0,7-7 6 16,-8 1 7-16,3 1-3 0,-3-3 2 15,10 8 0-15,-9-7-9 0,9 2-6 0,-3-1-2 16,-3 4-4-16,0 0-3 0,-1 2-6 15,-5-7 1-15,2 5-1 0,-6 2-2 0,2-2 1 16,-8 0 0-16,2 2-1 0,-10-2-1 16,1 5 1-16,-7-5-1 0,-1 5 1 15,-4 1 1-15,-1-6-2 0,-7 0-1 16,-5 5 2-16,-5-5-1 0,-4 0-2 0,-9 2-1 16,-6-2 2-16,-8-4 1 0,-3-1-1 15,-11 2-1-15,-7-6 0 0,-4 0 1 0,-7-3 0 16,-7 4 2-16,-9-6-1 0,-6-4 3 15,-2 1-2-15,-12 0-3 0,-3-1 1 16,-6 1 3-16,-12-6 14 0,-4 2 31 0,-13-1 59 16,-3-1 57-16,-12 2 41 0,1-5 4 15,-6 3-19-15,-11-3-54 0,-1 4-57 16,-9-1-41-16,-3 2-21 0,-3-2-8 0,-4 3-6 16,-11-3-4-16,1 0-2 0,-7 2-1 15,-6 4 0-15,-2-6 0 0,-7 6 0 16,-3-6 3-16,-9 3-1 0,-4 2 0 0,-4-5-1 15,-4 10 0-15,-13-5-1 0,-3 6 0 16,-5 3 1-16,-2-5 0 0,-12 8 4 16,-3 0-1-16,-5-2 0 0,-1 4-1 0,-8 1-2 15,-4-2 0-15,-8 6 0 0,0-6-1 16,-11 7 0-16,-1-7 1 0,-9 7 2 0,2-8-2 16,-8 3 1-16,-2 0 2 0,-13 3-1 15,3-9-2-15,-7 5 0 0,-8-1 2 16,-2 2-2-16,-8-1 0 0,1 4 1 0,-7-3 2 15,-7-6-2-15,-4 9 2 0,-6-8 0 16,-2 8-3-16,-10-4 2 0,-1 4 0 16,-7 2-3-16,-3-2 1 0,-6 5 1 0,-4-1-2 15,-15 1 2-15,5 6 4 0,-13-6-3 16,4 4 1-16,-14 0 0 0,0 1 1 16,-11 4 0-16,3-5 0 0,-3 5 4 15,5-4-4-15,-5 4 5 0,11 0-2 0,-4 0-1 16,8-5-2-16,0 10 1 0,2-5-3 0,-5 0 0 15,16-5 1-15,-11 5-4 0,10-5 6 16,-2 1-4-16,5-1 1 0,-3-4-2 0,9-4 4 16,-7 4-2-16,9-3 1 0,-5-2-1 15,5-6 2-15,-4 8-1 0,3-7 0 16,-5 7-1-16,1-2 1 0,-5 0 10 0,-1 5 3 16,-10 4 3-16,0 2 4 0,-8-3 1 15,-7 3-10-15,-7 6-3 0,-1 3-4 16,-6 2 1-16,2 6-4 0,-43 9 0 0,14 8-4 15,0 9-1-15,29 9-8 0,-35 14-57 16,-12 10-108-16,-13 13-160 0,8 3-251 0,-14 7-95 16,0-2 2-16,-4-9 81 0,8-5 140 15,-8-3 205-15,4-5 12 0,-8 1 17 0,0-2 8 16</inkml:trace>
  <inkml:trace contextRef="#ctx0" brushRef="#br0" timeOffset="27956.38">4326 8836 235 0,'-26'-23'369'0,"-1"-5"24"16,0 2 17-16,0-2-199 0,4 5-96 16,1 3-31-16,-3-3-14 0,2 0-8 15,2 4-7-15,-1-2-13 0,-5 2-11 0,0 1-11 16,2 1-9-16,-2 3-6 0,-8-3-1 15,6-3 0-15,-8 6 1 0,0 2 10 0,-3-2 10 16,1 6-1-16,-4-1 3 0,-5 4 1 16,3 1-9-16,-7 4-3 0,0 4 3 0,-1 1-4 15,-7 7-6-15,2-1 2 0,-4 6-6 16,-2 0 2-16,-3 3 1 0,3 6-1 16,-2 0-1-16,2 7-2 0,-2-2-2 0,0 4-3 15,0 2 2-15,-2 0-2 0,1 3-2 16,-3 0 3-16,4 5-1 0,2 1-1 15,2-6 4-15,4 5-3 0,2-5-2 16,9 0 3-16,-3-3-3 0,7-2 1 0,3 1 2 16,3 1 0-16,8-6 0 0,2 1 2 0,2-1 0 15,3-5-4-15,5 2 0 0,1-2-3 16,-1 2 1-16,7-2-1 0,-3-3 3 0,3 5 1 16,0-7 1-16,4 2-3 0,-5-1-1 15,7 1-2-15,2-6 0 0,-2 6 1 0,4 0 1 16,0-1 1-16,4 1 3 0,2 0 0 15,0-1-2-15,1 1 0 0,3 3 2 16,4-3 0-16,-1 5 0 0,3-5 4 0,5 3-4 16,-4 2-2-16,3-7 0 0,3 6 2 0,-2-4-2 15,1 0 0-15,1-1 2 0,0 5-1 16,2-5-1-16,-3 1-2 0,1 3 0 0,2 2 1 16,0-5 0-16,2 3-2 0,-1 2 9 15,5-6 0-15,3 5-1 0,-1-5-2 16,10 1 1-16,-4-6-6 0,9 6 3 0,1 0 2 15,1-6 0-15,0 2 0 0,8-1 3 16,-3-1-2-16,3 2-2 0,-2-1 2 16,2-4-2-16,-2 3 1 0,0 6-2 0,4-6 3 15,-3 3 0-15,3-3 0 0,0 6-4 16,0-6 4-16,4 1-4 0,-2 1-2 0,5-2 1 16,-3 6 1-16,2-6 0 0,4 3-1 15,0-3 4-15,3 0 0 0,1 6 3 16,-2-9-3-16,7 0-2 0,-3-2-1 0,7 2 0 15,4-9-1-15,2 4 6 0,2-5 2 16,6 1 0-16,-2-5-1 0,8 0-2 16,-1 0 0-16,3-5 1 0,3 1 1 0,1 4-2 15,1-9 1-15,3 4-4 0,-1 0 1 16,4 1 0-16,0-4 0 0,3 2 0 0,1-2 1 16,4-1-1-16,0 4 0 0,7-4 0 15,-5 0 0-15,6 1 0 0,-4-1 1 16,9-2 1-16,-7 8-2 0,2-11 1 15,2 11-1-15,3-8 0 0,-5 2 0 0,9 1 0 16,-5-1 0-16,5 4 0 0,1-4-1 16,3 0 1-16,-6 4 0 0,7 2-2 0,-5-6 5 15,6 4-3-15,-5-4-1 0,9 4-2 16,-8 1 3-16,10-5 0 0,-6-1-1 0,8 1-1 16,-11 6 0-16,7-6 0 0,-4-1 0 15,6 1 1-15,-6 0-1 0,6 0 6 0,-2 1-2 16,2 2-1-16,0-2-3 0,4 2 6 15,-4 3-3-15,8-6-2 0,-6 4-1 16,6 2 5-16,-2-3-3 0,5-2-1 0,-1 2 0 16,4 3 5-16,-3-2-1 0,3-4 0 15,-2 4-5-15,3 1 7 0,-5-1-3 0,3 1-1 16,-3-1-5-16,0-3 8 0,0 2-2 0,1 3-1 16,-1-2 3-16,0 5 3 0,3-4-4 15,-3-1-3-15,0 5 2 0,3 0 1 16,1 0-1-16,3-5-2 0,-1 5 5 0,9 0-3 15,-4-4-1-15,5-1-4 0,1 1 6 16,6-1-2-16,-2-4-2 0,6 4 2 16,1-7 4-16,-3 7-5 0,-4-9 2 0,6 5 4 15,-4-5-4-15,8 5-4 0,-8-5 2 16,11 6 0-16,-7-4-5 0,6 1 5 0,-6 2 5 16,11 1-7-16,-7-6 6 0,-2 5 0 15,-1 0-3-15,3 1-4 0,-6 2 5 0,2-2-5 16,0-1-2-16,0 4 4 0,-1 1 2 15,3-1-1-15,-6 1 2 0,4-1 4 16,-10 0-5-16,8 1-2 0,-8 4 3 16,2 0-2-16,0 0-1 0,-3 0 3 0,-3 0 1 15,4 0-3-15,-6 0-1 0,1 0 2 16,-3 4-1-16,2 1-1 0,-9-5-1 0,9 0 5 16,-7 5-1-16,3-1-2 0,-3-4 3 15,-2 5 2-15,-1-5-3 0,3 0-1 16,-8 0 3-16,5 0-1 0,-3 4 0 15,2-8-2-15,-8 4 2 0,8 0-2 0,-5-5 1 16,3 1 0-16,-6-1 2 0,2 0 2 16,-6 1-2-16,-2-4 1 0,-5-1 16 15,3-1 10-15,-8-3 2 0,1-1 3 16,-5 0 0-16,-7 6-18 0,-4-10-8 0,0 4-3 16,-8-3-2-16,1 3-2 0,-13-4 1 15,5-1-2-15,-5 2-1 0,-5 3 0 16,-2-4 1-16,-4 1 1 0,-2-2-2 15,-8 1-1-15,-7 4-1 0,-1-3 1 0,-7 0 1 16,-8-3 1-16,-7 3-1 0,-3-1 2 16,-7 5-2-16,-7-5-1 0,-3-5-1 0,-6 1 1 15,-9 3-1-15,-3 1 2 0,-5-5 0 16,-10 6 0-16,-4 0 0 0,-7-6 0 16,-5 4 0-16,-11 1-1 0,0-4 0 15,-10-1 0-15,-4 0-1 0,-13 6 0 16,-6-6 2-16,-4 6 0 0,-6 3 0 0,-3-4-1 15,-3-4 1-15,-1 2-2 0,-7 0-2 16,1 6 1-16,-4-4 1 0,-6-1 1 16,0 1 0-16,0 1 2 0,-8 3 0 15,-3 0-4-15,-1 0-3 0,-7-3 4 0,3 8 0 16,-5-8 0-16,0 6 0 0,3-1 2 16,-7-2 0-16,2 0 0 0,2-3-1 0,-1 3 1 15,-7 0-1-15,-6-4 0 0,-3 4-1 16,-5 2 1-16,-5-2-1 0,-5 0 0 15,-5 0 0-15,-4 2 0 0,-7-2-1 16,-3 0-1-16,-9 5 3 0,-3-5-1 16,-3 6-2-16,-6-6 3 0,0 5 2 0,-9 0-3 15,5 1 2-15,-6-6 0 0,2 5-3 16,-5 0-5-16,5 0 5 0,-9-1-4 16,7-2 2-16,-11 3 2 0,2-1 4 15,3-3-4-15,1 5 3 0,1-6 1 0,1 0-4 16,-5 5 1-16,5 0 5 0,-5-5-7 15,3 0 3-15,-6 6 3 0,5-6-3 16,-5 2 2-16,7-2 6 0,-7 5-5 0,4-5 3 16,-7 0 2-16,7 0-3 0,-8 2 2 15,4-2 3-15,-6 0-7 0,1 5 4 16,-5-5-1-16,8 2-4 0,-8 2 0 0,6-3 2 16,-6 5-4-16,10-3 3 0,-6-1 1 15,6 1-5-15,-1 3 1 0,3-4 2 16,-4 6-2-16,5-2 0 0,-5-1 3 0,2 0-6 15,-4-5 3-15,5 9 3 0,-7-4-6 16,2 4 3-16,-4-4 2 0,4 6-6 16,-6-6 4-16,4-1 1 0,-6 6-3 0,4-5 1 15,0-1 3-15,0 1-5 0,0 0 2 16,0 1 2-16,0-1-4 0,4-5 2 16,0 5 2-16,5 1-2 0,-1-1-1 0,4-5 5 15,1 5-4-15,1 1-1 0,1-3 5 16,3 2-6-16,-3 1-1 0,3-1 1 0,1 0 2 15,6 0-3-15,-2 4 4 0,-3-3 5 16,1-1-5-16,6 4 4 0,-13 5-1 16,5-4-3-16,-9 4-3 0,9-5 4 15,-11 5-2-15,5 5-4 0,-9-5 6 16,4 4 5-16,-10 1-6 0,4 4 3 0,-6-1 3 16,2 6-3-16,-2 0 0 0,2 4 3 0,-6-1-2 15,1 6-2-15,-7 5-6 0,6 6 3 16,-5 7-2-16,9 4-5 0,-8 6-24 15,4 3-38-15,-7 12-50 0,9 7-58 0,-4 13-50 16,-3-1-20-16,-5 9 16 0,3-8 21 16,3-10 23-16,-3-4 27 0,1-4-71 15,6-5-26-15,-5-6 6 0,5 3 22 0</inkml:trace>
  <inkml:trace contextRef="#ctx0" brushRef="#br0" timeOffset="39741.41">1889 12723 120 0,'0'-5'318'0,"0"-4"25"0,0 1 9 0,0-6-147 15,0 5-111-15,4 6-46 0,-4-8-27 16,3 2-10-16,5 1-6 0,0 2-1 0,11-2 1 15,-1-1 3-15,5 0 2 0,4 1-4 0,4-1 0 16,2 0-2-16,0-1-3 0,6 1 3 16,-1 0 3-16,3 1 3 0,-2-1 3 15,0 0 0-15,5 4 1 0,-1 0 7 0,1 1 0 16,-1 4 1-16,5-5 3 0,1 1-5 0,1-1 0 16,-1 5 6-16,5-5 1 0,2 1 4 15,-2-4-1-15,-1 3-4 0,7 1-9 16,-2-1-2-16,2 0-3 0,0 1-5 0,2 4 0 15,-2-5 13-15,0 5 2 0,4-4 18 16,-4 4 20-16,6 0 31 0,-6 0 10 0,4 4 11 16,-2-4 1-16,0 0 5 0,0 5-1 0,-2-5 6 15,4 0 10-15,-4 0 12 0,0 0 3 16,2 4 5-16,-4-4-1 0,8 5 3 16,-6-5 5-16,4 5 1 0,-2-1-14 0,2-4-17 15,1 5-28-15,-3-2-32 0,2 2-30 16,-4-1-18-16,0 1-8 0,6 0-5 0,-6-1-1 15,0 5-4-15,-3-4 0 0,-1 4-3 16,4-1-2-16,-2 1 0 0,-6 1 2 0,6-1 0 16,-3 0 1-16,3 5 3 0,2-5-1 15,0-1 0-15,0 1-1 0,2 0-1 0,2 5-2 16,2-9-1-16,-6 4 0 0,9-1 1 16,-7 1 1-16,8 0-1 0,-4 0 2 0,4-4-1 15,1 3 0-15,5-2-2 0,-6-3 1 16,3 2-1-16,-3-5 1 0,6 0 2 15,-1 4 2-15,1-8-1 0,1 4-2 0,3 4 1 16,-3-4-2-16,-1 0-2 0,5 0 2 0,-2 5 0 16,-3-5 3-16,5 0 1 0,1 0 0 15,5 5-1-15,-6-5-1 0,6 4-3 0,-1-4 0 16,3 0 3-16,-2 0 2 0,8-4-1 16,-6 4 0-16,8-5-2 0,-8 5-1 15,6-5-1-15,-6 1 6 0,8 4-1 0,-4-5 1 16,0 2 0-16,4-3 0 0,-3 6-3 15,-1 0 2-15,8-3 6 0,-6 3-1 0,8 0 0 16,-1 0 0-16,1 0-4 0,-4 0-1 16,9 0 1-16,-3 0 0 0,3 0-2 0,-1 0-1 15,-2 0-1-15,3 0-2 0,-3 0 3 0,3 0 1 16,-1 0 0-16,-5 3 0 0,1-3 1 16,0 0 0-16,1 0 4 0,-1 0 3 15,0 6-1-15,1-6-2 0,-1 0-2 0,0 0-2 16,1 0-2-16,3 3 4 0,1-3 0 15,-3 5-3-15,5-5 1 0,-3 0-1 16,3 0-1-16,4 4 0 0,5-4 2 0,-1 0 3 16,-2-4 0-16,0 4-2 0,4-5 1 0,2 2-1 15,-2-3 2-15,-5 6 2 0,5-3 5 16,0-2 4-16,0 5 4 0,0-5 5 0,0 1 2 16,0 4 0-16,4-5-3 0,-4 5-4 15,4-4-5-15,-2 4-6 0,-3 4-6 16,5-4-1-16,3 0-2 0,-3 5 0 0,2-5 1 15,2 0-1-15,0 0 0 0,2 4 0 16,0-4 1-16,5-4 0 0,-3 4 0 0,2 0 0 16,-1 0 0-16,3-5 0 0,-6 5 0 0,5 0 3 15,3 0 2-15,-3 0 3 16,1 0 1-16,-2 0 1 0,3 5-1 0,-1-1-1 16,5 1-4-16,-5-5-2 0,3 8 0 0,-1-2 0 15,7-3-3-15,-7 2 2 0,5 4-3 16,-2-4-1-16,5 4 0 0,-3-5-2 0,0 1-1 15,1 4 3-15,-1-4-2 0,0 4 1 16,3-6-1-16,-1 2 0 0,2 4 4 0,-4-4 0 16,5-1 1-16,-3 1 6 0,2 4 3 15,0-4 5-15,1 4-1 0,-3-6-1 16,2 8-1-16,0-3-2 0,-3 1-5 0,1 0-2 16,2-1-1-16,-5 1-2 0,1 5 0 15,4-9 0-15,-2 8 0 0,-7-3 0 0,9-1 1 16,-7-6 1-16,1 6-1 0,-9 1-2 15,5-6 3-15,-7 5 0 0,0 1 0 0,-6-6 4 16,0 1 3-16,-8 4-1 0,0-6 3 16,-3 7-4-16,-1-6 3 0,-7 1-3 0,-1 4 1 15,-5-4-3-15,-2-1 3 0,0-4 1 16,-6 5 0-16,-6-2-2 0,-4-3 0 0,-7 6 1 16,-2-6 0-16,-1 0 1 0,-5 0 3 15,0 0 0-15,-4 0 0 0,-6 0-3 16,-7 0-2-16,1 0-2 0,-9-6-2 0,-5 6-1 15,1-3-1-15,-6 3-1 0,-2-5 0 16,-7 5 0-16,-1 0-1 0,0-4 1 0,-5 4-1 16,-3-5-1-16,1 5 1 0,-1 0 0 0,-7 0-1 15,4 0 2-15,-4-5-2 0,-2 5 0 16,3-4-2-16,-3 4 2 0,0 0 0 16,-4-5 2-16,0 5-2 0,0-4 3 0,0 4 1 15,0-5 5-15,0 5 3 0,-8-5 4 16,6 2 0-16,-3-3-1 0,1 3 0 0,-2-2-2 15,4 5-2-15,-2-4-2 0,0-1 1 16,-2 5-5-16,4-5 0 0,-7 1-1 0,9 4-1 16,-6-5 2-16,4 1-4 0,-2 4 1 15,0-5-1-15,2 0 1 0,-2 1-1 0,-1-1 3 16,3 2-1-16,-2-3 3 0,2-2-1 16,2-1 3-16,-4 4 0 0,0-4-1 0,4-5 1 15,0 2 0-15,-2-2-1 0,2 0 1 16,0-3-2-16,0-6 4 0,2 5-1 15,-2-4 3-15,8-10-1 0,-6 4 2 0,2-3 2 16,3-6 1-16,-1-3 2 0,2 0 9 0,-2 4 14 16,5-4 17-16,-5 5 7 0,4-7 4 15,-4 7-6-15,0-2-14 0,1-3-17 0,1 4-4 16,-6 1-12-16,2 1-5 0,-2 3-2 16,-2 0-2-16,0-1-11 0,0 6 1 0,-2-5 2 15,-2 3-2-15,-2 5-4 0,-5 0 2 0,5 6-3 16,-8 0-3-16,6 3-3 0,-9 0-3 15,-4 1-4-15,-1 3-4 0,-3 7-3 0,-2-6 0 16,-6 9 4-16,0-5 3 0,-4 1 5 0,1 4 4 16,-7 0 3-16,-5-5 4 0,-1 5 0 15,-1 0 4-15,-4-5 2 0,-1 5 2 16,-3-4-1-16,2 4-1 0,-2-5 1 0,-2 1 0 16,-2-1-2-16,-2-4 0 0,-6 4 2 15,-3-3 1-15,-3-1 0 0,-3 0 1 0,-3 0-2 16,1 1 2-16,-2-6-4 0,-3 5-1 0,-12-1 1 15,5-3 1-15,-2 5-2 0,-6-6-4 16,-2 5 2-16,-1-5-4 0,-9 0 1 16,1 0 3-16,-6 2 3 15,2-2-3-15,-8 0 2 0,-2 0 1 0,-4 2 0 0,4-2-4 16,-13 0 4-16,7-4-2 0,-8 4 1 16,-1 1-1-16,-2-5 0 0,3 4 1 0,-7-3 2 15,4-1 2-15,-5-4 1 0,1 4-2 16,-4-1 0-16,0 1 4 0,-4-4-3 0,4 4-1 15,-8-4 0-15,6 8 6 0,-8-4-6 0,4-1-4 16,-7 2 4-16,9 3 2 0,-8 2-4 16,-2-2-3-16,-5 0 4 0,7-4 3 15,-11 4-5-15,5 5-2 0,-5-4 7 0,0-1-3 16,3 1-4-16,-7-1-3 0,4 6 6 16,-1-6-5-16,-3 5 1 0,2-5 5 0,-8 5 2 15,11 1-7-15,-9-6-1 0,4 5 5 16,-2 0-4-16,0-5 0 0,5 6 4 0,-3-1 4 15,-2 0-6-15,6-5 1 0,-1 5 2 16,3 4-3-16,-4-3-3 0,3-1 0 0,-1 4 5 16,0-4-3-16,3 0 1 0,-1 9 2 15,-3-9 0-15,5 9-5 0,-4-5 2 0,5 5 2 16,-5 0-3-16,3 0-1 0,-1 0-2 16,1 0 5-16,1 0-2 0,3 0 0 0,-3 5-2 15,5-5 7-15,-3 0-5 0,5 4 0 16,-4-4 0-16,3 5 3 0,1-5-1 15,4 4 1-15,-4-4 4 0,5 5 6 0,1-5-6 16,4 0-2-16,0 0-2 0,2 0 2 0,3 0-3 16,1 5-1-16,-4-5 4 0,4 0 4 15,0 4-3-15,5-4-1 0,-5 0 0 16,4 0 2-16,-1 5-2 0,1-5-1 0,0 3 0 16,-1 3 0-16,-3-6 3 0,4 3-3 15,3 2 0-15,-3 0 1 0,-4 4 0 16,7-5-2-16,-3 6-1 0,7-6-1 0,-7 4 4 15,5 1-2-15,-1 2 2 0,5-3-1 0,-3 1-1 16,7 0 0-16,-6 5-1 0,5-6 2 16,1 1 0-16,4 5 0 0,-4-5 0 0,4 5-1 15,2-6-3-15,4 6 4 0,-2-5-1 16,4 0-2-16,2 0 3 0,3-1 3 0,3-3-3 16,3 4 0-16,-1-4 0 0,5-1-4 15,4 1-3-15,-1-1 3 0,3 1 3 16,10-5-4-16,-4 0 2 0,9 0 1 0,1-5-4 15,3 1 4-15,-3-1 2 0,11 1-2 16,-1-6 4-16,5 1 0 0,6 1-6 0,0-1 2 16,5-5 8-16,1 2-5 0,0-2 2 15,6 0 3-15,3 0-1 0,-3 2-4 0,9-8-2 16,0 12-1-16,4-6 2 0,2 2-2 16,0 1 1-16,6 2-1 0,0 1 0 0,0 4-2 15,4-1 0-15,1 0 0 0,-1 1-3 16,2 8 0-16,-2 1-12 0,-1 4-6 0,-3 8-5 15,-2 6-10-15,-2 5-8 0,-2 7 1 16,-2 1-1-16,-3 4-4 0,-5 11 2 0,0-2 3 16,-5 5-2-16,2 5-2 0,-1-1 4 15,1 1 5-15,-1-5 5 0,-1 9 9 0,3-9 9 16,2 3 8-16,-1 3 4 0,1-6 2 0,5 0 2 16,3 0-4-16,4-5 4 0,-2 0 1 15,6-4 1-15,5-5 1 0,-3 2 0 0,6-7-2 16,-1-4 0-16,7 6 0 0,-1-11 0 15,3 2 2-15,1-5 0 0,8 3 0 0,-2-4-3 16,8 1 2-16,-2 0 1 0,8-1 1 0,5 5-1 16,3-5 3-16,3 1-1 0,6 0-4 15,4-1 2-15,-2-4 0 0,8 1-1 0,-4-2-1 16,6-3 7-16,3 4-3 0,1-10 2 16,3 6-4-16,-3-8-1 0,7-3-6 0,3 2-5 15,1-1-2-15,2 1-14 0,4-5-19 16,-2 0-31-16,2 0-51 0,2 0-104 0,-2 0-184 15,0 0-207-15,0-5-71 0,-2-4 2 16,-3-5 82-16,3-3 183 0,4-6 216 0,2 0 88 16,2 1 32-16,11-1 8 0,4-3 7 15,1 3 0-15,-1 1-38 0,-7 4-7 0,-5 4-1 16,-1-3 8-16,-6 3-2 0,2 8 24 16</inkml:trace>
  <inkml:trace contextRef="#ctx0" brushRef="#br0" timeOffset="50425.02">3047 14159 291 0,'-8'-5'489'0,"1"1"43"16,1-1 24-16,6-4-187 0,0 4-197 15,0 1-94-15,4-1-45 0,-2 5-24 16,5-3-7-16,1 3-5 0,-2-5 0 15,7 5-1-15,1 0 4 0,-2 0 0 0,5 0 4 16,4 5 1-16,-1-5 1 0,3 8-5 0,0-8-1 16,8 9 0-16,-2 0 0 0,8-4 0 15,0 4 2-15,0 0 0 0,3-4 2 0,-1-2-1 16,4 3 3-16,1 2-2 0,5-8 8 16,5 5 0-16,0-5 2 0,2 4 5 0,4-4 2 15,4 5 0-15,2-5-3 0,4 0-1 16,0 4-5-16,3-4 2 0,-3 5 2 15,11-5 11-15,-5 3 7 0,7 3 7 0,-3-6 4 16,3 5-2-16,2-2-1 0,-2 3-1 16,3-3 3-16,5 2 2 0,-2 1 1 0,4-3-3 15,0 2-6-15,-2 4-11 0,6 0-7 16,3-4-6-16,-1 4-4 0,4-6-2 0,0 8-1 16,1-8-2-16,3 2-5 0,9 4 1 0,-4-9 1 15,3 9 0-15,3-4 0 0,2-5 0 16,2 4 1-16,6-4 1 0,-2 5-1 15,5-5 12-15,-5 3 6 0,10-3 11 0,1 0 33 16,3 0 50-16,-3 0 48 0,9 0 45 16,-3-3 14-16,4 3-23 0,0-5-43 15,3 5-56-15,-1-9-50 0,6 4-24 0,0 1-11 16,2-1-7-16,5 1 0 0,1-1-5 16,-4 2-1-16,4-3 4 0,7 1-2 0,-1-4-2 15,-1 6 0-15,10-2 3 0,-7-4-3 0,7 0 1 16,-2 4 3-16,4-4 2 0,-3 4-3 15,7-4 4-15,-8 1 5 0,10-1 2 0,-6 4 2 16,0-4 5-16,2 5 3 0,-3-6-2 16,-3 7-2-16,4-3 1 0,0 3-2 15,0-2-4-15,0 5-2 0,3 0 0 16,-3 0-3-16,6-4-4 0,-2 8 2 0,2-4-2 16,-2 0-5-16,2 0 2 0,-4 5-2 0,4-5-3 15,-2 0 0-15,-2 3 5 0,6-3-2 16,-6 0-2-16,2 0 6 0,0 0 1 0,-2 0 1 15,6-3 2-15,-8 3 9 0,10-5 0 16,-10 5 1-16,2-4 3 0,-2-1-1 0,4 5-2 16,-4-5-4-16,6 1 2 0,-9 4-3 15,3 0-2-15,0-5-4 0,0 5-1 16,-6 0-6-16,3 5 0 0,-5-5 0 0,6 4 0 16,-9-4-3-16,1 5 0 0,-7 4 1 15,9-4-3-15,-13-2-3 0,0 3 2 0,-2 2 0 16,0-3-2-16,-4 4-1 0,-2 0 2 0,-4-6 1 15,2 8-2-15,-3-2 2 0,-3-1 0 16,-2 1 1-16,-1-4-1 0,-3 4-1 16,-1 0 1-16,-10-1 2 0,4-2 0 15,-6-3 2-15,-4 8 0 0,-2-8 0 0,-6-3 0 16,-9 5 0-16,5-5 7 0,-9 0 4 0,2 4 4 16,-6-4 1-16,-8 0 0 0,0 0-10 15,-7-4-2-15,-3 4-4 0,-3-5 1 16,-6 2 2-16,1-3-4 0,-9-2 2 0,-5 2 1 15,-1-2-4-15,-4-6 1 0,-1 5 0 0,-5-5-2 16,-1 2 0-16,-1-7 2 0,-7 1 2 16,2 1-2-16,-4 3 3 0,4-9 0 0,-4 6 1 15,0-6 0-15,-2 0-3 0,2 6 1 16,-4-6-2-16,4-5-3 0,-6 2 1 16,6 4-1-16,-6-6 2 0,6 5-1 0,-6-3 2 15,4 3 2-15,-2-3 0 0,-2 3-2 16,-2 1 4-16,-2-6-1 0,-1 5 1 0,-5 2 2 15,-1 2-2-15,1-4 5 0,-3 6 4 0,-3-1 1 16,-3-4 0-16,0 3 1 0,-6 1-6 16,7 1-4-16,-9 3-4 0,2-4 0 15,-4-1-3-15,-3 2 1 0,-1-1 0 0,-4-1 1 16,-5 2-1-16,3-6 2 0,-4 5-1 16,-5-4-1-16,2 4 1 0,-8-1 0 0,-4 2 1 15,2-6 2-15,-12 6-1 0,-2-1 2 16,-7-1 2-16,-10 2-2 0,-4-1 0 0,-8 4 2 15,-5-5-1-15,-5 7-4 0,-9-2 0 16,-7-4-3-16,-1 4 0 0,-8 0 2 0,-7 0 0 16,-2 2 0-16,-8-2 0 0,-6 0-3 15,-6 2 0-15,-7-2 0 0,-4 0-1 0,-6 0 1 16,-4 2 2-16,-10-7 0 0,3 5 3 16,-11-4-4-16,-1 5 3 0,-6-5-3 15,0 4-2-15,-8-3 4 0,0-1 2 0,-11 4-2 16,5-3 3-16,-11-2 1 0,5 1-3 0,-9-4 3 15,2 4 2-15,-12-5-4 0,8 9 3 16,-8-8-1-16,2 4-2 0,-9 1 1 16,5-2 1-16,-11 1-2 0,5 1 1 15,-7 3 1-15,5-4 0 0,-11 5-2 0,4-1-1 16,-4 5 0-16,0-5-1 0,-8 5-2 0,9-5 2 16,-8 6-1-16,8-1 1 0,-7 0-1 15,2-5 0-15,-5 11-2 0,8-8 2 0,-8 8-3 16,3-3 0-16,-6 3 1 0,0 3-3 15,-3-5 2-15,7 5-1 0,-6 5 1 0,4-2-1 16,-2 3 1-16,3-6 0 0,1 3 1 16,4 2-1-16,-2 1 2 0,6-3 1 0,-1 2 0 15,9-5-3-15,-2 4 2 0,5 1 2 16,5-5 0-16,3 0 0 0,2 0 2 16,4-5 2-16,4 1-1 0,6-1 0 0,1-4-1 15,3 1 0-15,3-1-4 0,9 4 0 16,-5-9 6-16,10 5-2 0,-4 0-1 0,10 1 3 15,-4-1-2-15,4 0-2 0,0-1 0 16,5 1 1-16,-3 0-3 0,4 4 1 0,1-4 0 16,3 6 1-16,1 3-1 0,5-5-1 15,-5 5 2-15,5 5 0 0,-3-5-1 0,10 9-1 16,-6-1 4-16,3 6-1 0,-1 0-3 16,2 4 0-16,2 4-1 15,4 1-3-15,-4 8-4 0,8 1 4 0,-2 3 2 16,4 6-2-16,5 0 4 0,1 7 4 0,5 6-8 15,6 6 1-15,-1 3 1 0,11-1 1 0,5 6-1 16,3-1 8-16,9 6-3 0,8-2 0 0,10 1 1 16,12-1-4-16,14 3-2 0,15-8-7 15,11-1 0-15,12-8-11 0,15 2-6 0,10-1-7 16,13-4-2-16,16-3-13 0,17-3-3 16,14-2-5-16,18-1-5 0,15-10-20 0,19 2-32 15,10-11-61-15,19-4-74 0,8-8-126 16,12 0-177-16,9-5-55 0,6 0-3 0,10-9 38 15,6-5 95-15,5 1 95 0,12-10 54 16,4 0 56-16,6-3 39 0</inkml:trace>
  <inkml:trace contextRef="#ctx0" brushRef="#br0" timeOffset="55193.75">13982 14623 221 0,'-41'0'375'15,"-1"-9"23"-15,5-1 12 0,2 1-196 0,4 0-109 16,12 0-51-16,-1 4-18 0,5 2-10 16,9-2-4-16,-4 5-9 0,8 0-4 0,-3 5-8 15,1-2-1-15,2 11 0 0,-2 9-1 16,2 0 1-16,-2 8 1 0,4 6-1 16,-4 3 2-16,4 5 2 0,-2-1 0 0,2 6-2 15,2-1 1-15,-2 5-1 0,4-5 0 16,0 2-4-16,-2-6 0 0,4-2 2 15,-2-1 0-15,3-7-2 0,1-3 1 0,-2-4 1 16,-4-6 1-16,6-4-1 0,-5-4 2 16,3-6-1-16,-2 6-1 0,0-5 0 0,-2-6 1 15,-2 8-1-15,4-8 2 0,0 3-2 16,-4 2 2-16,2-2-1 0,-2-3-1 0,7 6 0 16,-3 0 0-16,2 1 0 0,8 2-1 0,5 2 2 15,6 4-1-15,4 1 0 0,10 3 0 16,9 1 6-16,7 3-3 0,5 0 1 15,4 8 0-15,11 0-2 0,-7-2-3 0,13-4 1 16,-5 3 1-16,9-13 4 0,0-1 1 16,6-6-1-16,0-8 3 0,-3-3 6 0,-1-3 12 15,-4-8 20-15,2 2 26 0,-7 1 29 16,-7-6 31-16,3-4 19 0,-8 1 8 0,0-2 2 16,-2 1-6-16,2-5-13 0,1 6-13 15,1-6-16-15,-6 1-21 0,8-1-20 0,-6 6-22 16,-2-1-19-16,-2-1-11 0,0 2-9 15,0 3-4-15,0 0-5 0,-6 5 1 16,4-5-3-16,-7 5 3 0,-3 0 0 16,-5 1 0-16,1-6-3 0,-5 5 2 0,-6 0 0 15,-2-5-1-15,-4 6-1 0,-6-1 1 0,-3-5 2 16,-1 0 0-16,-7 2 0 0,5-2 2 0,-7-4-1 16,2-4 0-16,0 3-1 0,-3 1-2 0,3-5 1 15,-4 6-1-15,2 0 0 0,1-3 0 16,-5 3-1-16,2 0 0 0,0-3 0 15,-2 3 0-15,1-1 0 0,-3-1 2 0,-2 2-1 16,0-6-1-16,0-3 2 0,-2-2-4 16,-3-3 2-16,-1-1-1 0,-4-8-1 0,0 4 0 15,-1-10 1-15,-5 6-1 0,-7-9 1 16,-4 4-1-16,-2-9-2 0,-12 9-1 0,-3-10-1 16,-9 7-1-16,-14-6-1 0,-3 8 0 15,-17 6 0-15,-6 3 2 0,-10 6-3 16,-7 0 1-16,-16 8-15 0,-4 9-12 0,-10 5-31 15,-7 9-30-15,-16 14-50 0,3 9-49 16,-17 17-77-16,5 14-94 0,-22 9-58 0,8 14-90 16,-9-1 0-16,11-4 63 0,15-13 110 15</inkml:trace>
  <inkml:trace contextRef="#ctx0" brushRef="#br0" timeOffset="66294.98">16556 15603 210 0,'4'-3'381'0,"-4"-8"39"0,4 2 36 0,-4 1-165 15,2-1-114-15,2 0-50 0,-2 0-27 16,2 4-32-16,2-3-19 0,5 2-17 0,-5 3-10 15,4-6-9-15,1 4-6 0,5 0-5 16,-1 5 0-16,1-4 0 0,3 4 0 16,1 0-2-16,3 0 2 0,4 4-1 0,6 1 2 15,0 0-2-15,4-1 0 0,3 4 1 0,3-2 0 16,5-3-1-16,5 7 8 0,3-6 6 16,10 1 15-16,-2-5 22 0,13 4 35 0,-1 1 29 15,1 0 24-15,8-1 12 0,1 1 4 16,1 4-6-16,8-6 3 0,3 8 15 15,5-3 39-15,0 1 33 0,5 0 5 0,3 5-19 16,7-6-35-16,2 1-58 0,4 5-53 16,6-5-26-16,7-1-13 0,1 6-6 0,9-5-5 15,0 5-4-15,6 0-4 0,4-2-7 16,4 7-7-16,-6-6-7 0,13 1-2 0,-1 0-7 16,7 3-7-16,1-3-3 0,9 3 0 15,6-3-4-15,3 4 1 0,7 4 3 16,3-2 1-16,4 1-1 0,3-2 5 0,-1-2 1 15,6-3 1-15,-2 0 3 0,4-2 3 0,-8-3 2 16,12 2 6-16,-12-3 10 0,12-4 4 16,-6 4 10-16,2-2 5 0,-4 2-4 0,2-2 0 15,-8 2-4-15,-1 6-5 0,-7-5 2 16,1 0 5-16,-5-4 5 0,1 4 10 0,-10-6 0 16,0 2-3-16,-12-5-5 0,-1 6-7 15,-9-6-11-15,-7 0-3 0,-6 0-1 0,-9-6-1 16,-1 6-6-16,-13 0 1 0,-6 0-2 15,-6-5-2-15,-7 2-2 0,-5 3 1 16,-7-6-1-16,-4-2 0 0,-6 3 0 0,-7-4-1 0,-7 0-2 16,1 0 3-16,-8 1 1 15,0-6 0-15,-6-4 1 0,-2 4-1 0,-6 0 0 16,2-3-1-16,-7-1-1 0,-1-1 0 0,-3 2-2 16,-2-6 1-16,-1-3 1 0,-3-2-1 15,-2 5 3-15,0-8 0 0,-6 5 0 0,2-2 0 16,-2-3 0-16,-2-1 3 0,-4 1 1 15,1-6-3-15,-5 2 2 0,2-5-2 0,-1-5-2 16,-7-1-3-16,1 1 3 0,3-4-1 16,-9-5-2-16,2 0 2 0,1-5 2 0,-1 5 2 15,-4-4-2-15,0 4 3 0,-6 0-2 16,0-5-2-16,-2 1-2 0,-4 4-1 0,-8 0-1 16,1 0 1-16,-7 0 2 0,-3 5 2 15,-8-1 2-15,-6 1 1 0,-5 3-2 0,-9 6-1 16,-1-5-2-16,-10 5-2 0,-6 3-1 15,-7 0-1-15,-5 3 2 0,-13 2 0 0,0 1 1 16,-7-1 2-16,-7 1 1 0,-7 3-2 16,-1-3 2-16,-9 5 2 0,-3-2 1 15,-7 2-2-15,2 3 3 0,-9-5-1 0,5 5-2 16,-5 6-1-16,9-6 1 0,-5 6 1 0,3-6 2 16,-2 9-4-16,3-3 2 0,-3-3-4 15,-3 3 1-15,1 3-2 0,2 2 0 16,-3-2 1-16,3 0 2 0,-3 0 0 0,-1 5 0 15,-3 1-2-15,-2-1 1 0,-8 0-2 16,0 4 0-16,-8 1-2 0,2 4 1 0,-9 0 5 16,3 0-1-16,-4 0-2 0,-9 0 2 15,-2 0 2-15,-4 4-4 0,-2 1 1 16,-4-1 1-16,-2 1 1 0,-3 0-2 0,-1-1 2 16,2 1 1-16,-3-2-3 0,11 2 1 0,-8-1 2 15,8 1 0-15,-4-5 0 0,8 5 4 16,-2-1-2-16,10-4 1 0,-2 5-1 0,5-5 2 15,-3 0-2-15,5 4-2 0,3-4 2 16,-5 5 1-16,7-5-1 0,1 5-1 0,-6-1 1 16,5 4-1-16,-5 6 0 0,1-5-2 15,3 8 5-15,-2 3-3 0,-1 2-3 16,9 4-1-16,-4 6 2 0,6 4-5 0,-1 5-2 16,5-1 2-16,7 10-2 0,3-4-1 15,3 2 0-15,9 7 3 0,9-1 0 0,4 3 3 16,5 2 1-16,9 4-3 0,11 0 3 15,7 5-4-15,9 0-3 0,13-5-3 0,12 0 3 16,9-9 2-16,12 0 3 0,12-5 0 16,5-9 0-16,14 2 0 0,6-8-2 0,9-2-1 15,3-1 1-15,17-3-1 0,0-5-1 16,15 0-2-16,8-6-2 0,8 0-9 16,15 3-22-16,6-8-34 0,12 2-90 0,4 0-143 15,7-2-234-15,3 2-122 0,1-9-33 0,-4-1 51 16,-7-4 113-16,-6-4 215 0,2-10 111 15,-6 0-1-15,-2-3-39 0,0-1-5 16,-2-4 18-16</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6:15:45.768"/>
    </inkml:context>
    <inkml:brush xml:id="br0">
      <inkml:brushProperty name="width" value="0.05292" units="cm"/>
      <inkml:brushProperty name="height" value="0.05292" units="cm"/>
      <inkml:brushProperty name="color" value="#FF0000"/>
    </inkml:brush>
  </inkml:definitions>
  <inkml:trace contextRef="#ctx0" brushRef="#br0">1749 1465 255 0,'-39'0'363'0,"-1"-10"19"15,-1 6 13-15,-3-1-225 0,5 5-83 0,6-4-37 16,2 8-12-16,2 1-12 0,9-1-5 0,1 1-12 15,0 9-4-15,7-5-6 0,2 8 2 0,-3 6-2 16,3-1 0-16,4 10-2 0,-3-1 7 0,1 9-3 16,0 6-2-16,2 8-4 0,-5 8 1 0,5 1-6 0,-4 10 6 15,4 2 2-15,-1 7 7 0,1 4-1 16,-2 5 1-16,0 3-5 0,-3 0-11 0,-3 5 7 16,3 4-4-16,-1 0-1 0,2 5 3 0,-3 0 12 15,3 1-1-15,0-1 4 0,-1 5-5 0,5 4-5 16,2-5 1-16,4 10-6 0,0-5 0 0,0 8 4 15,4 6 5-15,2-6-7 0,1 6-6 16,3 4 8-16,0 9-2 0,1 1-3 0,1 3 5 16,-2 9 8-16,1 0 0 0,-1 11-1 0,2 6 10 15,-1 2-9-15,5 0 2 0,-1 8-8 16,1 0 5-16,1 7-10 0,1 0 7 0,3 8 0 16,2-5-1-16,-3-1-5 0,-3 1 7 15,6 0-2-15,-5-1-2 0,1-8 1 0,2 4 3 16,1-5-1-16,1 5-9 0,-2-4 5 0,1 0-4 15,-1-2 0-15,-4 2 1 0,-1 5 5 0,1 1-5 16,-1 0 4-16,-5 2-1 0,3 1 0 16,-6-1-4-16,-3 1 6 0,1 0-4 0,-2-6-2 15,2 0 4-15,0-3 2 0,3-5-3 16,-1-4 4-16,2-2 1 0,0-6 12 0,1-2 6 16,1-8 10-16,-1-9-2 0,3-6 0 0,3-7-9 15,-5-11-7-15,4-8-10 0,1-9 1 16,4-5 1-16,-5-7-2 0,5-7 1 0,-3-7-2 15,-1-5 4-15,4-6 8 0,-5-5 12 0,5-1 5 16,-5-2 4-16,7-6-4 0,-2 3-11 16,2-6-13-16,-3-5-2 0,3-4-5 0,4 0 2 15,0-5 1-15,2 0 2 0,2-8 0 16,6 4-4-16,2-4 0 0,5-1 0 0,3 1-1 16,5-4 2-16,2 3 4 0,3-5 0 15,5 2-2-15,3-2 0 0,1 2-1 0,8-2-3 16,-2-3 4-16,9 3 1 0,0 2 4 15,8-5-8-15,4 3 2 0,4 2 0 0,6-2-2 16,7 2 3-16,10 3 6 0,4-5-2 16,2 6 0-16,8-4-3 0,5 3-3 0,5-5-1 15,-1 2 0-15,10-2 0 0,0-3 2 16,8 5-1-16,-2-11 0 0,4 6-3 0,5-6 3 16,6 3-2-16,-1-3 0 0,9-3 3 15,6-5 2-15,11 3-2 0,1 2 3 0,11-5-1 16,4 1-3-16,10-6 3 0,1 4 0 15,13-2-4-15,1-3 1 0,14-3 1 16,3 0 1-16,9-3-1 0,5-3-2 0,12 3 12 16,3-2 7-16,11-4 4 0,3 0 1 15,14 0 19-15,-4 4-5 0,13-4 15 0,-7 1 5 16,19-1 21-16,-8 4 1 0,7-4 16 16,-7 0-5-16,10 4 17 0,-10 2 4 0,16-3 16 15,-13-2 2-15,20 8 14 0,-13-6 18 16,10 3 33-16,-8 3 12 0,8-5-10 15,-6 5-20-15,13 0-43 0,-9-6-53 0,9 6-36 16,-11 0-12-16,4 0-9 0,-14 0 3 16,4 0-5-16,-11 6 3 0,7 2-3 0,-19-2-5 15,-8 8-7-15,-14-6 0 0,-9 10-6 0,-6-4-7 16,-8-2 3-16,-5 2 3 0,-5-5-6 16,-9 1 3-16,-6-1 1 0,-15-6 3 0,3 3-2 15,-24-3 5-15,-1 2 4 0,-10-5 1 16,-7 0 3-16,-10 0-2 0,-11 5-5 0,-12-5-1 15,-4 0 1-15,-8 4-4 0,-9-4-2 16,-10 5 3-16,-6-5-3 0,-10 9 1 16,-7-9 0-16,-6 9 1 0,-4-4 0 0,-8-2-1 15,-6 6-3-15,-5-4 2 0,-4 4-1 16,-10-4 4-16,-4 4 1 0,-6-6 0 0,-1 3-1 16,-7-1-3-16,-3-2 0 0,-8 3-4 15,-2-6 1-15,-4 3 1 0,-3-3 0 0,-3 5 0 16,0-5 1-16,-3 0 1 0,-3 0-1 15,1-5 0-15,-2 5 0 0,1-3 1 16,1-3 0-16,-1-2 0 0,1-1 1 0,-1 0-1 16,3 1-1-16,-1-6 1 0,1-4 0 0,-3-5 0 15,3-4-1-15,1 0 4 0,-1-9-1 16,1-4 1-16,1-6 0 0,1-8 2 0,-3-5-2 16,5-7-1-16,2-6-3 0,2-10-1 15,-3-12-1-15,1-5 0 0,10-13 2 0,-6-1-1 16,10-18 0-16,0-4 0 0,3-9 1 15,3-5-3-15,5-16-3 0,3-3 3 16,3-11-1-16,6-6-3 0,6-12 4 0,2-2 3 16,5-7-2-16,1-7 8 0,-1-6 2 0,3 2-1 15,1-13 1-15,3 2 1 0,3-11-8 16,4 5-1-16,6-14 2 0,0 1 0 0,2-5 0 16,-2 5-2-16,0-6 2 0,-4 2-2 15,6-6-1-15,-13 4 4 0,1 2-2 0,-6 7 5 16,-1-2 8-16,-8 11 2 0,-6-3 3 15,-8 3 0-15,-4 7-2 0,-9 3-4 16,-12 3-6-16,-2 8 2 0,-6 1-2 0,-9 7-3 16,-6-2-1-16,-2 6-1 0,-8 3-3 15,2 6 2-15,-4-1 0 0,-2 11-1 16,-1-2-2-16,-1 9 2 16,-4 1-2-16,-3 8-1 0,-4 1 2 0,-1 8 1 0,-1 9-2 15,-8 6-1-15,-2-1 4 0,-7 9 0 16,-7 8-1-16,-3 7 2 0,-3 6 2 0,-7 3-4 15,-2 2 0-15,-7 7 1 0,-7 2-2 16,-3 6 0-16,-12-2-2 0,-6 11 2 16,2-1-1-16,-8 1 0 0,-9 10 1 0,3-2 0 15,-5 0 0-15,-2 4 0 0,-8 1-2 0,4 6 1 16,-10 7-1-16,0 0 2 0,-7 1 0 0,1 4 0 16,-11 0 2-16,5 8 1 0,-11-2 1 15,0 8-3-15,-21-6 2 0,-6 6 1 16,-14-2-5-16,2 2-1 0,-15 3 1 0,0 3 1 15,-10 2-3-15,-4 4 5 0,-9 6 0 16,1-1-2-16,-15 11 3 0,0-7 0 16,-12 6-1-16,4-1 0 0,-13 6 2 15,-2-6-3-15,-1 5 4 0,-7 4-3 0,-8 1 1 16,-1 4 0-16,-9 0 0 0,3 4 2 16,-15 4-3-16,5 6 5 0,-14 0-5 15,4 0 3-15,-17 4-5 0,7-1 3 16,-24 2-6-16,12 4 3 0,-26-2-4 15,15 2 4-15,-13 8-5 0,9 0 5 16,-11 3-5-16,13-3 5 0,-29 4-3 0,27 2 3 16,8-6-1-16,45 0-2 0,-10 1 0 15,11-4-1-15,-9 3-5 0,4 0 3 0,-14 1 0 16,8-1 2-16,-10 4-2 0,12-4 6 0,-12 3-4 16,8-3 1-16,-2 4-3 0,8-4 3 15,-3 1-6-15,3 4 8 0,-4 1-1 0,13 3 4 16,-3-9-3-16,11 6 3 0,2-2-2 0,12-4 0 15,-2 1-1-15,11-4 0 0,3 3-1 16,7-5 0-16,6 6 1 0,15-1 0 0,-1-3 1 16,9 3-1-16,2 1 1 0,12-4 0 0,1-2-2 15,11 2 3-15,3-2 1 0,14-4-3 16,3 5-2-16,11-5 5 0,5 1-3 16,8 0-1-16,9-1-1 0,5 1 3 0,7 0-3 15,6-1 2-15,0 1-1 0,12-2-1 0,-1 7 3 16,5-2-2-16,5 2 2 0,4-2 0 15,1 2-1-15,7-2-3 0,5 2 2 16,7-2-4-16,3 2 4 0,5-2 0 0,5 2 1 16,8 4-11-16,3-6-17 0,7 2-27 0,5 3-40 15,9 4-68-15,6 2-57 0,3-1-51 16,8 10-65-16,7-3-127 0,4 3-96 16,10 4-133-16,-2-10-21 0,12-8 50 0,3-15 151 15</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6:16:29.133"/>
    </inkml:context>
    <inkml:brush xml:id="br0">
      <inkml:brushProperty name="width" value="0.05292" units="cm"/>
      <inkml:brushProperty name="height" value="0.05292" units="cm"/>
      <inkml:brushProperty name="color" value="#FF0000"/>
    </inkml:brush>
  </inkml:definitions>
  <inkml:trace contextRef="#ctx0" brushRef="#br0">3353 8674 296 0,'0'-6'374'15,"0"3"32"-15,0-6-13 0,4 4-166 0,-2 0-78 16,2 1-44-16,7-5-30 0,-1 4-27 16,6 0-24-16,1 2-12 0,2-3-8 0,5 3 0 15,3 3-2-15,2-5 4 0,2 5-5 16,2-4 0-16,2 4 1 0,7 0-2 0,-3 4 0 15,9 1-3-15,-3-5 2 0,3 9 1 16,-3-6-1-16,3 2 0 0,1 4 4 16,1-4 0-16,1 4-1 0,1-4 3 0,2-1 0 15,0 1 2-15,6 4 1 0,0-6 1 16,6 2 1-16,2 1-2 0,4-3 0 0,3 2 1 16,-3-1-1-16,9 1-2 0,1-2 0 0,5 3 3 15,2-1 2-15,-2-5 1 0,10 9 3 16,-4-6 1-16,4 2 3 0,0 1 2 15,7-6 8-15,-1 3 2 0,2 2 3 16,3-5 0-16,2 0-7 0,-1 4-8 0,9-4-2 16,-2 0-2-16,4 0-3 0,-1 0 1 0,5-4-3 15,-4 4 0-15,11 0-3 0,-5-5-2 16,4 2 0-16,0 3 0 0,5-6 1 0,-3 1 3 16,4 2 2-16,1-3 3 0,9 3 15 15,-5-8 5-15,10 8 10 0,-4-6 8 0,-3 1 4 16,3-3 3-16,4 2 0 0,0 1-7 15,-2-1-8-15,4 0 1 0,0 0-9 16,-2 4-10-16,2-3-7 0,0-1 2 0,8 0-4 16,-8-1-3-16,6 6-2 0,2-5 6 15,5 4 1-15,-3-4 3 0,0 4 0 0,5-4 8 16,1 6-2-16,3-2-4 0,-3-4-4 0,1 4 2 16,5 1 7-16,3-1 7 0,2 2 12 15,0-3 20-15,6 6 15 0,-2-5 9 16,2 5 9-16,-2-3 5 0,6 3 15 0,-4 0 3 15,4 0-13-15,-2 0-12 0,5 3-16 16,1-3-37-16,-2 0-19 0,4 5-7 0,5-5-7 16,-5 0-3-16,9 0-3 0,-7 0 3 15,13 0-6-15,-8 0 1 0,10 0 3 0,-6-5-4 16,10 5 1-16,-5-3 1 0,6-3-1 16,-6 3 0-16,12-2 3 0,-7-1-2 0,6 3 1 15,-6-6-2-15,6 4-2 0,-2-4 3 16,-1 4-2-16,-8 2 2 0,6-6 5 0,-6 4 3 15,1 1 0-15,-2-1 6 0,0-4 2 16,-4 4-4-16,-1 1 2 0,-9-1 4 16,1 5-2-16,-3-5 0 0,-5 2 0 0,-6 3-6 15,-4 0-4-15,-7-6 0 0,-3 6-2 16,-7 0-3-16,-6 0-3 0,-8-3 2 0,-4 3-3 16,-9 0 0-16,-6 0-2 0,-14 0-1 15,-2 0 3-15,-11 0-1 0,-6-5 0 0,-12 5 1 16,-4 0-1-16,-7-4-4 0,-12 4-1 15,-2 0 0-15,-6-5 1 0,-7 5 0 0,-3-5 2 16,-9 1-1-16,0-1-1 0,-2 1-16 16,-6-1-33-16,2 0-79 0,-2-4-122 0,0-3-212 15,-5-2-178-15,9-3-77 0,-8-6-29 16,0 0 18-16,4-8 164 0,-5-1 170 16,3 1 100-16</inkml:trace>
  <inkml:trace contextRef="#ctx0" brushRef="#br0" timeOffset="3240.53">2886 9785 226 0,'16'0'365'15,"1"-9"21"-15,3 4 11 0,3-4-203 0,12 5-109 16,5-1-44-16,9 0-21 0,7 1-8 16,12-1-3-16,9 5 2 0,3 0-4 0,9 0-5 15,4 0-4-15,11 5 2 0,5-5 0 16,5 0 4-16,4 0-1 0,8-5 3 16,0 2-3-16,8-2 0 0,3-4-1 15,5 4 1-15,-1-4 0 0,12 5 6 16,0-4 6-16,10-3 2 0,5 8 10 0,11-3 20 15,1 3 15-15,10 3 5 0,5 0 17 0,1 3 11 16,0 3-5-16,7 2 2 0,-2 1 5 16,5 0-9-16,-3 0-1 0,8 1 5 15,-5-1 6-15,3-9 18 0,-4 3 25 16,-3-3 21-16,-5 0 25 0,3-3 12 0,-10 3 3 16,3-5-11-16,-9 1-24 0,2-1-36 15,-9-4-38-15,-3 4-30 0,-9-4-27 0,-7 6-17 16,-12-8-8-16,-3 2-4 0,-13 6-5 15,-10-2 2-15,-8-4-2 0,-17 4 0 16,-8 1-2-16,-17 4-1 0,-6-5-1 0,-10 2 1 16,-11 3-50-16,-8-6-92 0,-2 6-152 15,-6-8-233-15,-6-1-147 0,0-5-114 16,-3-14 18-16,3-3 119 0,0-4 217 0</inkml:trace>
  <inkml:trace contextRef="#ctx0" brushRef="#br0" timeOffset="5512.99">17116 9884 184 0,'33'0'333'0,"10"-5"22"0,9 1 13 16,0-4-182-16,12 2-79 0,6 1-36 15,11 2-10-15,3-6-7 0,18 4-10 0,3-4-9 16,9 4-12-16,-1 1-7 0,14-5-7 16,3 9 0-16,14-5-3 0,-5 0 2 0,16 5 9 15,0-3 7-15,17 3 10 0,-1 0 13 16,17 0 10-16,2 0 19 0,17 0 12 0,0-6 3 16,12 6 8-16,4-3 8 0,15 3-7 15,-7-5 6-15,13 1 10 0,2-1 5 0,4-4-1 16,1 4-3-16,-1 1-11 0,0-6-14 15,0 6-22-15,-2-4-18 0,-8 8-17 0,-9-9-13 16,-3 9-7-16,-7 0-11 0,-6 0 0 16,-15 4 1-16,-9 1-7 0,-22-2 5 15,-6 2-1-15,-18 4-20 0,-13-4-52 0,-18-5-79 16,-6 4-117-16,-24-4-154 0,-3 0-171 16,-21-4-44-16,-6-10 43 0,-15-3 93 0,-12-2 147 15</inkml:trace>
  <inkml:trace contextRef="#ctx0" brushRef="#br0" timeOffset="6288.4">3305 10627 336 0,'58'-10'431'15,"2"-3"28"-15,13-6 8 0,7 2-250 0,17-1-110 16,9-1-35-16,16 2-20 0,6-1-4 15,17-1-7-15,7 2-7 0,8 3-15 0,3-4-7 16,9 4-2-16,-7 5 4 0,4 1-6 16,-5-1-4-16,-3 0 2 0,-8 4-2 0,-6 5-2 15,-7-3 0-15,-7 3-1 0,-5 0 2 16,-13 0-2-16,-1 3 2 0,-8-3-2 16,-5 5 4-16,-4 4-5 0,-8-5-28 0,-2 6-57 15,-5-1-106-15,-1-6-130 0,-5 2-113 16,-5-10-26-16,-5-4 32 0,0-4 94 0</inkml:trace>
  <inkml:trace contextRef="#ctx0" brushRef="#br0" timeOffset="16805.72">2993 11698 343 0,'0'-19'444'0,"0"7"39"0,4-2 15 0,-2 5-250 16,5 0-118-16,3-1-63 0,6 6-37 16,5-5-16-16,2 4-10 0,4 0 0 15,10 5 0-15,0-4 2 0,2 4-1 0,11 4 1 16,0 1-5-16,10-5-1 0,0 5-1 15,10 4 1-15,4-5 4 0,9 6 0 16,4-6 3-16,10 4-1 0,2 1-2 16,9-4-1-16,1 1-2 0,11-3 8 0,12-3 9 15,3-3 9-15,11 3 15 0,3-11 18 16,13 8 10-16,1-6 8 0,4 4 6 0,3 1 10 16,6-1 4-16,3 0 5 0,9 1 83 15,5 4 75-15,11-5 18 0,-1 5-4 16,0-4-10-16,-3 8-98 0,1 1-88 0,-9-1-40 15,4 1-22-15,-6 4-9 0,0-1 0 16,-10 1-3-16,0 2-4 0,-12 1 1 0,-5 2 0 16,-10 0-2-16,-6 0 1 0,-7-6 0 15,-10 10 3-15,-8-10-2 0,-8 12 0 16,-4-8-1-16,-9 2 1 0,-8 0-3 0,-6-2 2 16,-7 7 0-16,-7-5 0 0,-7 4-11 0,-12-1-77 15,-7-3-98-15,-8 9-147 0,-8-9-214 16,-4-6-115-16,-10 1 8 0,-5-9-34 0,1-9 84 15,1-5 190-15,-1-3 114 0</inkml:trace>
  <inkml:trace contextRef="#ctx0" brushRef="#br0" timeOffset="26744.1">20059 11346 333 0,'0'-13'442'0,"-2"-6"61"0,-2 7 64 15,0 2-175-15,4 6-40 0,0-5 59 16,-2 9 33-16,2 0-13 0,0-5-40 16,0 5-69-16,0 0-105 0,-4 0-77 0,4 0-49 15,0 5-28-15,0-5-18 0,4 9-3 16,2 0 6-16,0 8 17 0,1 11 17 0,3-2 10 16,0 6-1-16,5 4-7 0,-3 1-16 15,0 3-20-15,-1 0-17 0,5-3-10 0,-1 3-8 16,-3-3-10-16,-1-3 1 0,1-2-2 15,-2 4-2-15,1-9-3 0,-1 4-3 0,-4 2-5 16,0-7 0-16,-1 0-25 0,-1 2-43 16,-2-10-51-16,2 1-80 0,0-2-139 15,-2-8-193-15,2 0-221 0,-2-9-155 0,-2-4-12 16,9-10 98-16,-9-3 201 0,2-6 255 16</inkml:trace>
  <inkml:trace contextRef="#ctx0" brushRef="#br0" timeOffset="27498.93">20572 11094 237 0,'-6'-14'453'0,"-5"6"68"15,3-6 75-15,0 5-105 0,2 6-83 16,4-3 20-16,-7 1 1 0,9 5-41 0,-2 0-59 16,-2 5-85-16,4 1-113 0,0 2-65 15,0 10-36-15,0 10-14 0,6 7-5 16,3 5 0-16,-3 5-1 0,4 0 1 0,3 9-4 16,-1 0-4-16,7 1-3 0,-7-1-1 15,0-9-1-15,-1-5 0 0,-3-14 1 0,-2-3 1 16,-4-9 1-16,7 0 0 0,-9-11 3 0,2 3 20 15,-2-6 23-15,0-6 15 0,0 3 10 16,0-11 2-16,0-9-14 0,4-13-23 16,-2 1-16-16,-2-11-10 0,0 1-8 0,0-4 0 15,0-5-2-15,4 0 0 0,-4 3 0 16,4 8 0-16,-2 1-2 0,4 7 1 0,-2 12-1 16,3 6 0-16,1 7 0 0,-2 6 1 15,4 4 0-15,-3 9 2 0,5 5 2 16,3 12 2-16,-3 2 0 0,4 12 1 0,1-3-3 15,-2 3-1-15,-3 5-3 0,-2-1-3 0,3-3-17 16,-3 0-15-16,0-10-20 0,-3-8-25 16,3-6-52-16,-4-12-64 0,2-1-72 15,3-8-90-15,-3-10-124 0,2-3-125 0,5-11-78 16,1-7-30-16,3-10 57 0,2-6 129 16,1 2 166-16</inkml:trace>
  <inkml:trace contextRef="#ctx0" brushRef="#br0" timeOffset="28076.1">21326 10528 245 0,'0'0'434'0,"-4"0"54"16,-2 3 46-16,-4 8-144 0,4-3-100 15,-5 4-15-15,-1 8 32 0,2-6 59 0,-1 3 12 16,1 0-28-16,0 1-50 0,3 1-78 16,1-1-106-16,0 4-54 0,-2 1-29 0,6 3-11 15,-3 2-7-15,5 9-3 0,0-6-4 16,5 9 0-16,-3-5-5 0,6 2 0 0,2-1 0 15,3-1 0-15,-1-3-1 0,7-5 0 16,-1 0 0-16,-1-5 0 0,3-3-2 0,1-6-8 16,-2-3-13-16,6-6-23 0,-7-4-42 0,7-4-64 15,-6-1-53-15,-3-9-50 0,9 0-40 16,-9-3-24-16,1-6-4 0,2-3 15 16,-3-2 41-16,5-4 53 0,-5 1 78 0,1 0 80 15,-1-6 66-15,1 2 51 0,-7 4 39 16,5 8 29-16,-13 0 28 0,4 6 28 15,-2 6 31-15,-4 3 44 0,0 8 36 0,0-4 9 16,0 8-15-16,-4 1-36 0,-2-2-60 16,4 3-67-16,-7 2-46 0,3 6-30 0,4 0-18 15,2 4-10-15,-4-1-5 0,8 2-1 0,-4 8 1 16,6-5 0-16,5 1-2 0,-3 0-2 16,11-1-3-16,-3-4-4 0,3-1-1 15,6-3-1-15,-1-5 4 0,3-4 8 16,0-5 9-16,0-9 9 0,0 1 10 15,0-12 6-15,-5 3 9 0,3 0 0 0,-6-6-2 0,-3-5-9 16,1 2-11-16,-7-2-11 0,1-4-11 16,-7 1-7-16,-4-6-5 0,0 3-2 0,-11-3-5 15,1-3-2-15,-11 0-7 0,5 3-8 16,-7-3-15-16,0 9-17 16,-1-1-13-16,-3 10-12 0,8-1-4 0,-2 14 2 0,1 0 1 15,3 9 9-15,1 4-3 0,-1 1-9 0,5 9-30 16,-3-2-44-16,9 7-56 0,0-1-63 15,2-4-107-15,2 3-145 0,2-3-148 0,2-5-72 16,4 0 20-16,4-9 103 0,7 0 176 16</inkml:trace>
  <inkml:trace contextRef="#ctx0" brushRef="#br0" timeOffset="28603.9">22616 9956 71 0,'-10'0'344'0,"0"-4"51"15,-1 4 49-15,3 0-63 0,-6-5-108 0,-3 0-42 16,5 1-9-16,-5 4 0 0,1-5 3 15,-3 1 31-15,2 4 57 16,1 0 25-16,-1 0-14 0,-1 0-32 0,3 4-59 0,-1 5-92 16,3 1-61-16,-1-1-33 0,4 8-20 15,3-3-10-15,-3 9-8 0,10-1-5 0,-2 1-3 16,4 3-3-16,2-8 0 0,2 4-4 0,9-2 3 16,1-3-3-16,1-3 1 0,2-2 3 15,1 2 0-15,1-9 5 0,-3-5 5 16,3 0 2-16,0-5 3 0,-3 0 1 0,3-4-4 15,0 1-1-15,-3-6-3 0,3 1-2 16,-4 5-1-16,3 2-1 0,1-2-1 16,-5 11 0-16,3 11-1 0,2 4 0 0,-1 18 2 15,-3 10 1-15,-5 8 2 0,3 17 0 0,-7 6 2 16,-8 8-2-16,0 6-2 0,-6-2-1 16,-4 2-2-16,-7-6 0 0,0-13 2 0,1-18 2 15,-1-9 4-15,1-5 2 0,3-12-1 16,-3-7-1-16,1-2-3 0,5-10-3 0,0-9-5 15,1-5-10-15,-1-8-14 0,4-9-22 16,2-10-59-16,0-9-93 0,2-3-106 16,-3-10-142-16,5-9-167 0,5-5-105 0,-3-3-34 15,6-6 57-15,0 4 132 0,7-2 173 16</inkml:trace>
  <inkml:trace contextRef="#ctx0" brushRef="#br0" timeOffset="29772.92">22997 9776 345 0,'6'-9'491'0,"-2"4"78"0,-4 1 63 16,-4 4-210-16,4 0-120 0,-4 9-65 0,4 0-40 15,0 14 6-15,0 3 34 0,4 5 14 0,0 6-10 16,-2 3-29-16,4 5-62 0,5 1-74 16,-1-1-41-16,-4 9-19 0,5-5-11 15,-1-4-4-15,0-5-4 0,-4-8 2 0,1-15 1 16,1-6 1-16,-6-3 1 0,4-4 3 0,2-8 0 15,1-1 2-15,1-9 1 0,4-7-1 16,-1-7 0-16,3-3-1 0,1-6-2 16,-1 2-1-16,1-10 1 0,2 5 0 0,-3-5-1 15,-3-1-1-15,-1 6-4 0,2 3 0 16,-3 11 0-16,-1 4-2 0,-4 8 1 0,-4 5 0 16,3 4 0-16,-1 5 0 0,-2 5 1 15,2 4 2-15,0 5 0 0,-2 3 5 0,2 6-1 16,-2-1 1-16,7-4 0 0,-7 1 0 15,2-2 0-15,2 1-1 0,0-4-1 0,-2 0-2 16,2-2 0-16,1-2-1 0,-3-1-1 16,0-5 0-16,2 1 0 0,-4-5-1 0,6 0 4 15,-1-9-2-15,3 0-2 0,-4-1 1 16,7-7-2-16,-3-1-6 0,4-10 0 0,-1 2-6 16,1-2 1-16,-1-3-3 0,-1-4 1 15,-2 3 2-15,5-4 1 0,-5 4 3 0,3 1 4 16,-7 3 0-16,4 11 2 0,-6 3 0 15,-2 10-1-15,7-1 2 0,-9 5 0 0,2 5 2 16,2 4 0-16,-2 0 3 0,6 8 0 16,-6 2 1-16,9 4 0 0,-5-6 0 15,0 10 0-15,4-5 1 0,1 1-1 16,-1 0 1-16,0-1 0 0,1-4 0 0,1-4-2 16,-6 0 1-16,5 0-2 0,-5-6 2 0,2-4 0 15,-6-4-1-15,4 0 2 0,-2-4 0 16,3-10 0-16,3-8 0 0,0-4-3 0,7-11-2 15,-1-8 0-15,5-9-4 0,2-4 2 16,8-15 1-16,-2-4 4 0,2-3 3 0,2-14-1 16,2-15-1-16,0-4-1 0,0-7-2 15,2-11-1-15,-3 0-3 0,7-3 0 16,-8-2-1-16,2 5 0 0,0 11 0 0,0 3 0 16,-2 17 5-16,-6 15 8 0,4 13 8 0,-8 13 10 15,-6 19 7-15,-1 9 5 0,-10 13-6 16,3 4-6-16,-7 14-8 0,6 9-5 0,-6 17-2 15,2 16 2-15,-2 12 2 0,-2 17 1 16,4 10 2-16,1 9-3 0,-5 5-1 16,0 4-5-16,0 4-1 0,-5 2-2 0,1-8 1 15,2 3 0-15,-4-1-2 0,-2-5-3 16,-3 6-4-16,5-6-4 0,-4-3-10 0,4-6-41 16,-1-5-79-16,3-8-92 0,-2-9-99 15,6-4-111-15,-4-14-97 0,8-5-40 0,-4-17 32 16,6-9 67-16,5-14 102 0,3-14 126 15,-1-9 113-15,3-8 30 0,5-14-57 0,1-4-23 16,1-11 99-16,2 3 202 0,-2 3 161 16,-1 0 182-16,-1 14 121 0,0 3-13 0,-5 14-119 15,1 6-59-15,-5 3-29 0,3 9-46 16,-7 1-59-16,2 4-62 0,-1 4-70 16,-7 1-58-16,4 4-32 0,-2-1-16 0,0 6-6 15,-4-5-4-15,0 5-1 0,2-5-3 16,-2 5 1-16,0 0-3 0,0-2 2 0,4 2-2 15,-2-6 0-15,-2 1 0 0,5 2-1 16,-1-8 0-16,-2 2 2 0,2-5 1 16,2-5 2-16,4-9 1 0,3-3 0 0,3-9-3 15,5-8 0-15,6-6-3 0,4-5 0 0,-6-7 0 16,10-2 2-16,-6-11 0 0,2 2 1 16,-2-8 0-16,-2-1-3 0,0-10 0 0,-5 2-3 15,1-2-2-15,-2 2 2 0,-1 8 8 16,-3 4 12-16,4 9 12 0,-13 15 16 15,6 8 20-15,-8 13 14 0,1 9 2 16,-7 11-5-16,0-3-15 0,0 6-18 0,-7 9-21 16,3 14-11-16,-2 8-2 0,-4 20-3 0,-3 6-4 15,1 11 2-15,-2 9-5 0,-3 3-3 16,0 2-1-16,-3 4-21 0,-3 3-88 0,0 7-162 16,-10-2-275-16,-8 14-289 0,-13 4-109 15,-6 1 31-15,-8 13 134 0,-13-4 263 0</inkml:trace>
  <inkml:trace contextRef="#ctx0" brushRef="#br0" timeOffset="30135.82">20657 12917 125 0,'-87'58'493'0,"6"1"108"0,11-10 137 15,18-4 76-15,9-5-177 0,8-8-110 16,16-4-86-16,9-15-129 0,14-4-147 0,4-9-67 16,19-5-24-16,17-12-3 0,15-11 13 15,12-13 10-15,16-16 4 0,20-16 5 0,15-16 5 16,23-11 1-16,14-17-4 0,10-8-14 16,28-15-8-16,9-8-22 0,22-11-15 0,10-3-2 15,8-9 1-15,0 6 2 0,10-12 13 16,-8 12 7-16,2-6 6 0,-16 9-6 0,-9 8-13 15,-14 15-7-15,-11 4-17 0,-20 13-16 0,-10 11-4 16,-13 11-7-16,-15 6-7 0,-18 17-5 16,-12 9-5-16,-15 11-25 0,-6 6-52 0,-18 20-66 15,-9-1-63-15,-19 15-67 0,-10 8-88 16,-16 9-128-16,-13 9-207 0,-18 3-124 0,-17 7-97 16,-23 4 29-16,-10 0 140 0,-19-6 259 15</inkml:trace>
  <inkml:trace contextRef="#ctx0" brushRef="#br0" timeOffset="30557.09">18333 11035 18 0,'13'28'496'0,"-3"-2"82"15,0 2 37-15,11 3 17 0,12 24-311 0,11 7-173 16,9 24-77-16,9 8-35 0,4 19-18 15,5 8-7-15,5 10-7 0,1 8-4 0,1 6 3 16,-5-2-2-16,-3-4 2 0,-6 1 2 0,-12-9-1 16,-5-9-2-16,-8-11 2 0,-5-2-4 15,-10-15 1-15,-5-9 1 0,-3-8 2 16,-5-14-1-16,-5-4 2 0,-2-14-2 0,0-5-2 16,-4-8 1-16,0-9-16 0,-4-15-32 15,4 1-46-15,-4-12-61 0,-2-11-66 0,0-18-65 16,-5-4-49-16,-1-13-54 0,-5-14-37 15,1-5 22-15,-5-14 56 0,-6-7 75 16</inkml:trace>
  <inkml:trace contextRef="#ctx0" brushRef="#br0" timeOffset="31215.78">18753 11721 357 0,'-29'-46'578'0,"-2"6"79"0,2-2 101 15,2 7-73-15,0-1-159 0,7-1-94 16,3 2-62-16,7-1-88 0,10-5-134 15,4 1-71-15,8-5-39 0,5 0-18 0,10-4-11 16,10-5-7-16,8 0-3 0,9-6 0 16,16-2 0-16,11-1 6 0,12 0 0 0,6-5 0 15,13 5-1-15,4-8-1 0,8 3-5 16,6-13 1-16,8-1-1 0,7-6 0 0,4-12 2 16,4 1 2-16,8-4-4 0,-2-14 2 15,5 0 0-15,-1-10 0 0,4-4 0 0,-3-3 2 16,1-6 1-16,2-3 3 0,3-10 7 15,-3 4 9-15,3-13 8 0,-1 9 7 0,-1-13 7 16,-5 4-8-16,7-9-4 0,-9 3-7 16,-2 3-7-16,-2 3-9 0,-4 5-3 0,-2 3-2 15,-4 9 1-15,-15 11-5 0,2 3 4 16,-12 14-3-16,2 4 1 0,-14 15 1 0,-7 4 0 16,-6 12-1-16,-10 11 1 0,-6 8-5 15,-13 4 2-15,-8 10 0 0,-2 3 2 16,-13 6 0-16,-1 9-1 0,-9-1 1 0,-10 10-2 15,0 8-2-15,-7 0-3 0,3 5 2 0,-5 4-1 16,5 5 0-16,-2 10 3 0,1 3 1 16,7 6 0-16,-4 3 1 0,8 10 1 0,-2 3 1 15,4 7 0-15,4 6 4 0,-4 10 1 16,4 7 1-16,7 6 2 0,-5 9 2 16,13 11-3-16,-7 3-1 0,13 20-1 0,-2 2-4 15,8 19 0-15,-2 4-4 0,8 9 1 16,-3 6 1-16,7-1-1 0,-4 4-1 0,1-8 3 15,-5-1 0-15,-4-3-1 0,-9-15-1 16,-3-4 1-16,-7-14 3 0,-5-13 4 0,-5-22 6 16,-6-9 16-16,-1-5 17 0,-9-15 24 15,0 3 22-15,-3-2 11 0,-12-4 3 0,-2-5-8 16,-10-3-20-16,-7-6-25 0,-10 4-19 16,-8 2-16-16,-14 3-14 0,-15 5-6 15,-17 1-4-15,-12 16-2 0,-15 1 4 0,-14 18-2 16,-8 4-2-16,-12 11-7 0,-9 12-40 0,-6 4-65 15,-1 10-80-15,3 3-164 0,-6-3-276 16,12 4-227-16,3-4-60 0,5-16-50 0,11-10 108 16,16-19 255-16,19-19 257 0</inkml:trace>
  <inkml:trace contextRef="#ctx0" brushRef="#br0" timeOffset="63349.21">25494 11220 340 0,'2'-14'547'0,"-2"5"83"16,-2 1 110-16,2-1-69 0,0 4-132 16,0 1-59-16,0 4-47 0,-4 0-77 15,4 0-122-15,-4 0-65 0,4 0-37 0,0 0-22 16,0 0-25-16,-3 4-17 0,-1 1-22 0,2 9-17 15,-6 3-9-15,2 6-6 0,2 14 0 16,-3 3 1-16,1 9 0 0,2 10-4 0,2 4-1 16,2 8 1-16,2 1-3 0,2 1-2 15,0 4-2-15,3 3 2 0,-1-3-2 0,0 3-1 16,4 2-2-16,-3-2-1 0,3 6-3 16,-4-10 1-16,4 1-1 0,1-5 0 15,-5-1-1-15,2-3-2 0,0 0-2 0,1-5-2 16,-7-9-2-16,4 0 2 0,-2-9-17 0,0-10-28 15,-2 2-32-15,7-6-44 0,-7-8-81 16,2-6-114-16,-2-3-163 0,2-8-187 16,0-6-102-16,-4-14-74 0,0-9 62 0,0-5 159 15,0-12 207-15</inkml:trace>
  <inkml:trace contextRef="#ctx0" brushRef="#br0" timeOffset="63707.79">24853 11462 287 0,'-31'6'414'0,"6"-1"54"0,0-5 64 0,9 0-160 16,6 0-39-16,3-5 35 0,7 5 49 0,0 0 1 15,0-9-40-15,7 4-56 0,3-7-79 16,6-2-93-16,9-4-50 0,4-5-22 16,8-4-10-16,7 0-5 0,5-9-6 15,5-1-6-15,6-6-8 0,6-3-5 0,4 1-6 16,3-9-2-16,12 0-6 0,-3-9-1 16,5 0-7-16,-4-5-4 0,4 5-6 0,-3 1 1 15,-5-1-5-15,1 0 2 0,-7 9-6 16,-5 0-1-16,-8 3-6 0,-8 8-21 0,-1-3-35 15,-7 10-54-15,-9 4-103 0,-2 6-130 0,-6 3-186 16,-11 9-209-16,-1 9-120 0,-9 2 28 16,0 6 97-16,-6 2 192 0</inkml:trace>
  <inkml:trace contextRef="#ctx0" brushRef="#br0" timeOffset="64217.19">26612 10636 293 0,'10'-6'415'0,"-5"3"54"16,-3-7 51-16,-2 6-185 0,0-1-62 16,-2 1-5-16,-3 4 4 0,3 0 8 15,-8 4 4-15,0 1 0 0,-3-1-23 0,-1 6-42 16,-7 7-49-16,3 6-55 0,-3 3-53 15,-2 6-33-15,-2 13-14 0,1 9-7 0,-1 5-4 16,6 13 1-16,-2 5 0 0,1 12 3 16,7 7-3-16,-1 6-1 0,6 1-2 0,-1-8-1 15,9-10-2-15,9-17 2 0,-3-14 3 16,6-14 12-16,5-3 6 0,8-15 3 0,-1 1 10 16,7-9 16-16,7-5 9 0,-3-14 11 15,12-4 11-15,1-9 0 0,1-9-10 0,1-5-13 16,4-8-15-16,0-5-14 0,-3-4-10 15,3-10-8-15,-4 1-6 0,-7-10-2 0,0 0-2 16,1 2-1-16,-11-11 2 0,-2 0-3 16,-8-8-3-16,-9 3 0 0,-12 2-3 0,-4 3 2 15,-12 5 0-15,-3 9 3 0,-10 4 1 16,0 5-1-16,-6 9-1 0,-4 5-1 0,-2 8 1 16,-5 1-2-16,-5 8-4 0,1 6 0 15,-3 8-7-15,-1-1-5 0,6 6-7 0,5 4-10 16,2 0-10-16,6 0-18 0,2 0-23 15,8 0-45-15,4 4-54 0,1 1-57 16,9-5-69-16,1 5-116 0,2-2-135 0,10 3-146 16,6-6-23-16,-1 0 47 0,11-6 124 15,3-2 179-15</inkml:trace>
  <inkml:trace contextRef="#ctx0" brushRef="#br0" timeOffset="65305.3">27730 9294 32 0,'0'0'521'0,"-8"-5"96"0,0 2 71 0,0-2 51 15,8 1-303-15,-2 4-180 0,2 0-85 16,2 9-67-16,-2 8-51 0,0 6-12 0,0 8 7 16,-7 6 55-16,5 7 63 0,-2 6 27 15,0 4 7-15,-2 9-10 0,2-6-51 16,-2 8-56-16,6 1-23 0,-3 8-11 0,3-8-4 16,0 2-4-16,0-5 0 0,3-1-6 0,3-2 1 15,2-6-3-15,-2-5 2 0,5-9-5 16,1 2-4-16,2-11-5 0,-5 0-5 0,9-8-6 15,-5-2-5-15,-1-7-4 0,5 0 1 16,-3-5-2-16,3-4 0 0,-5-5 0 16,7 0 2-16,-3-5-2 0,1-4-2 0,1-9 2 15,-1-1-2-15,-1-7 2 0,5-2-3 16,-4-3 1-16,-1-9-1 0,5-6 2 0,-5 1-2 16,1-4 1-16,-3-5 0 0,-1 5 2 0,-1-5 2 15,-1 0-2-15,-1 0-2 0,0 3 0 16,1 3-2-16,-1 2 0 0,-2 1 1 15,2 1 2-15,1-1 1 0,3 5 0 0,-5-5 2 16,5 4 0-16,-2 5 3 0,3-1-1 16,-3 2-1-16,3 4 0 0,-7 0 0 15,6-1-3-15,-1-5 0 0,-3 6-1 0,5 3-1 16,-5-3-1-16,-4 5 5 0,0-2-4 0,1 10 2 16,-7-4 0-16,4 4 2 0,-4 4 0 15,2 0-1-15,-2 2 0 0,0 7-1 0,-2-4 2 16,2 9-4-16,-4-5 0 0,2 5 0 15,-7 5-2-15,3-1 2 0,-6 6-1 16,-13 2 2-16,-2 2-1 0,2 4 2 0,-16 1 0 16,4-2 3-16,-9 6-3 0,-3 0 4 15,-5 3-1-15,0-4 0 0,-6 6-1 0,4-1-2 16,-8 0 0-16,8-4-2 0,-4-2 2 0,3 2 1 16,3-4 1-16,8-2 1 0,3 1 0 15,6-4-2-15,8 0 0 0,4-6-1 16,13 1 0-16,5 0-2 0,7 0-1 0,2-4 0 15,19 4 0-15,2-4 3 0,14 3 5 16,7-4 3-16,9 1 5 0,3 0 2 0,10-5 2 16,2 0-2-16,5 4-1 0,3-4 3 15,9 5 1-15,-9-5-1 0,3 0 1 0,-2 0 2 16,-7 0 6-16,-2 0 7 0,-6 4 12 16,-2 1 17-16,-10 0 15 0,-3-1 16 0,-8 4 9 15,-6-2 9-15,-6 7 0 0,-6-4 7 16,-9 0 6-16,3 5 6 0,-5-5-5 0,-8 5-4 15,-2-2-13-15,0 2-24 0,0 0-22 16,-6-6-13-16,-4 6-17 0,4-1-11 0,-7-3-7 16,-1 2-3-16,1-3-5 0,-1 1-3 0,-3-1 0 15,7 0 0-15,2-4-1 0,-3 4 0 16,3 0-4-16,8-1-1 0,0 6-1 0,8-2 0 16,-1 8-2-16,9-3 6 0,5 6 2 0,8-1 7 15,4 5 7-15,8 0 7 0,3 5 3 16,1 4 3-16,9 5-8 0,-5-7-6 0,9 8-6 15,-6-2-8-15,2 6-3 0,-5-6-5 16,5 5 0-16,-4 4-6 0,1-9-4 0,-9-3-14 16,-1-6-38-16,-4-3-71 0,-2-10-82 0,-4-4-90 15,-4-6-81-15,-8-4-127 0,-3 1-198 16,-7-10-109-16,-9-4-10 0,-9-5 28 0,-7-7 130 16,-9-2 250-16,-10-4 182 0,2 0 97 15,-11-4 62-15,5-6 32 0,0 1 14 0,-3 1 6 16,7-7-1-16,-6 7-49 0,4-1-50 15,4 4-13-15,0 1-6 0</inkml:trace>
  <inkml:trace contextRef="#ctx0" brushRef="#br0" timeOffset="66183.49">27786 8993 362 0,'-12'-9'458'0,"-3"-5"45"0,3 5 52 16,2 1-203-16,3-1-67 0,-3 9 7 15,4 0 31-15,-2 9 44 0,-1 8-8 0,1 6-35 16,-2 13-48-16,4 4-67 0,3 15-87 0,-1 13-48 15,4 3-25-15,0 15-17 0,4 8-11 16,-1 5-9-16,3 13-3 0,2 1-3 0,-2-1 0 16,0 1-1-16,5-1 0 0,-1-8-1 15,0-9 12-15,-1-10 16 0,-1-17 24 16,2-10 23-16,-1-4 19 0,-1-9 1 0,-2-5 1 16,0-3-9-16,0-11-6 15,1-3-9-15,-3-1-8 0,0-13-13 0,-2 0-13 0,6-4-14 16,-6-5-11-16,5-9-7 0,-3-5-3 15,0-3-4-15,-2-15 0 0,4-4-5 0,-6-13 1 16,8-5-3-16,-8-9-2 0,0-5-2 16,2-14-1-16,-4-7-3 0,2-5-3 0,0-5 3 15,-8-6-2-15,2-1 1 0,0-8 0 16,-5 6 3-16,-1-4 0 0,-3 4 3 0,3 0 2 16,-2 4 2-16,1-3 2 0,3 2 0 0,-1 3-1 15,5 11 5-15,2 2-2 0,8 7 0 16,2 5-1-16,9 6-2 0,4 8-1 15,7 0 0-15,16 9 1 0,3 3-2 0,13 17 2 16,4 2-1-16,13 10-16 0,1 4-17 16,5 13-22-16,-5 10-26 0,1 4-25 0,-7 13-5 15,-4 5 3-15,-4 9 15 0,-8 4 22 16,0 6 26-16,-11-1 20 0,-10-1 15 0,-2 6 9 16,-14-4 8-16,-7 6 16 0,-14 7 21 15,-11 9 23-15,-9-1 22 0,-18 6 27 0,-7 7 24 16,-11 2 21-16,-11-2 34 0,-1 6 32 15,-4-4 20-15,-1-7 2 0,7-2-18 0,-5 4-47 16,15-6-49-16,15 1-49 0,14-10-40 16,18 1-22-16,16-3-13 0,23-6-5 0,24-6-3 15,20 3 3-15,21-7-1 0,23 1-3 0,18 0 2 16,21 1 1-16,8-1-6 0,9 4-8 0,-1-4 2 16,5 1-18-16,-6 2-80 0,-9-8-109 15,-8 6-101-15,-9-1-122 0,-9-5-198 16,-14 0-232-16,-7-3-78 0,-13-6 8 0,-12 1 48 15,-15-1 122-15,-7 1 272 0,-12-10 170 16</inkml:trace>
  <inkml:trace contextRef="#ctx0" brushRef="#br0" timeOffset="69979.13">3229 12755 199 0,'21'-14'351'0,"-1"-4"18"0,-1 1 9 15,8-2-195-15,6 1-100 0,8 1-50 16,-2 3-16-16,11 0-12 0,4 0-1 16,6 2 1-16,10-2 1 0,0 5-2 0,11 4 3 15,2 1-2-15,5-1-3 0,3 5 3 16,2 5-3-16,11-1 4 0,5 5-3 0,5 1 1 15,0-1 0-15,10 3-3 0,2 7 4 16,6-7 1-16,-2 8 1 0,11-3-2 16,-5 6 1-16,11-6 8 0,0-3 9 0,6 0 10 15,-2-10 7-15,8 1 10 0,-2-5 2 0,10 0 0 16,-3-5 7-16,9-4 19 0,-1-5 6 16,8 2 6-16,2-11 6 0,-2 6-2 0,1-6-19 15,3 4-17-15,-4-4-11 0,6 6-16 16,-6-6-18-16,2 6-4 0,-10-1 0 15,-1 4-7-15,-12 5-4 0,1-1 5 16,-14 10-3-16,-5 0-5 0,-11 10-31 0,-6-1-42 16,-12 9-54-16,-1 4-91 0,-16 1-83 0,-4 0-131 15,-18-6-27-15,-9-3 21 0,-15-11 73 16</inkml:trace>
  <inkml:trace contextRef="#ctx0" brushRef="#br0" timeOffset="77738.2">15619 2801 340 0,'0'-9'466'0,"4"4"36"0,-4 5 17 16,-4 5-225-16,4 4-89 0,-6 9-2 0,2 4 79 15,-2 10 117-15,4 4 43 0,-7 4-14 16,1 9-49-16,0 2-102 0,-3 12-123 0,-1-1-63 16,0 6-30-16,-3 9-21 0,5-2-8 15,-1 7-10-15,3-2-4 0,-6 2-2 0,8-5-6 16,-5-2-2-16,1-7-6 0,4-5-2 15,-1-4-6-15,1-10-2 0,6-4-2 0,-4-5-12 16,4-3-20-16,0-6-40 0,4-8-81 16,-2-9-91-16,-2-5-92 0,7-6-123 0,-3-6-128 15,-4-6-26-15,0-14-46 0,0-13 14 16,0-10 105-16,-4-8 150 0</inkml:trace>
  <inkml:trace contextRef="#ctx0" brushRef="#br0" timeOffset="77975.28">15400 2981 253 0,'2'-32'417'0,"2"10"58"0,-4 4 46 16,0 9-182-16,0-1-124 0,4 10-67 0,-2 0-52 15,5 10-42-15,1 8-12 0,2 5 7 16,3 11 12-16,3 8 5 0,1 7 1 0,3 10-10 16,-1 4-16-16,0 14-17 0,-1-2-8 15,7 2-9-15,-6-4-4 0,1-7-5 16,1-3-2-16,-4-9 0 0,-5-9 1 0,0-8-2 15,7-5 3-15,-11-10-3 0,0-8 0 0,1-5-23 16,-5-6-44-16,2-11-64 0,4-10-84 16,-3-4-71-16,3-19-85 0,-4-9-90 0,2-16 7 15,1-8 57-15,1-11 62 0</inkml:trace>
  <inkml:trace contextRef="#ctx0" brushRef="#br0" timeOffset="78529.02">16287 2121 237 0,'12'5'396'0,"-6"9"34"0,-6 7 38 16,-6 12-164-16,0 7-84 0,-4 9-16 16,-7 5 12-16,1 5 15 0,-5 4 18 0,4 4 31 15,-1 6 41-15,1 3-5 0,-8 5-33 16,9 4-48-16,-1 1-71 0,-3-1-78 0,3-3-42 16,-1-10-21-16,3-4-11 0,-1-16-5 15,5-1-3-15,3-11-3 0,0-4-1 16,8-13-3-16,0 0-4 0,0-6 0 0,10-13-7 15,-4 6-11-15,11-15-20 0,-1-4-34 0,9-8-48 16,-2-11-47-16,8-9-35 0,-2 2-18 0,4-15 8 16,0 6 33-16,0-7 44 0,2 3 45 15,-6 2 40-15,-2 6 38 0,-4 9 31 16,-7 3 19-16,-1 10 11 0,-9 4 5 0,0 11 0 16,-2-2 8-16,-2 5 25 0,-2 5 59 15,-2-2 72-15,-2 6 38 0,-2 5 10 0,-4 4-14 16,-1 9-54-16,5-4-65 0,-4 9-40 0,-1-1-24 15,5-5-15-15,0 5-15 0,6 3-8 16,0-3-8-16,0 4-6 0,4-7-1 16,-2 3-3-16,4-8-2 0,3-6-2 0,1 1-2 15,-2-4-2-15,3-6 0 0,3-2 0 16,-2-3 1-16,3-3 2 0,1 0 5 0,1-3 4 16,2-11-2-16,1-4 3 0,1-1-1 15,2-7-4-15,-1-2 1 0,-1-7 2 0,-4-5-3 16,-5-2-3-16,-8 2 0 0,-4 0-2 15,-4-5-2-15,-8-1-2 0,-1 11 0 0,-5 4-3 16,-1 3-3-16,-2 14 2 0,1 5 0 16,-3 6-2-16,0 12 1 0,3-1 0 0,1 6 1 15,0 9 1-15,7 0 0 0,2-2-6 0,8 6-17 16,-3-4-51-16,10 0-89 0,3-11-107 16,8 7-150-16,5-10-191 0,10-4-86 15,2-5-74-15,6-10 34 0,5-3 122 16,5-9 196-16</inkml:trace>
  <inkml:trace contextRef="#ctx0" brushRef="#br0" timeOffset="78994.73">18087 1955 212 0,'-8'-5'406'15,"6"1"52"-15,-6 4 46 0,8 0-147 0,-7 0-140 16,5 0-62-16,-6 9-35 0,2 5-21 16,4 7 0-16,-2 10 23 0,0 15 26 0,-3 4 17 15,7 8-2-15,0 5-21 0,0 5-30 16,5 0-36-16,-3 9-32 0,-2-2-24 0,4 6-12 15,-4-4-5-15,4-11-6 0,-4-1 0 16,0-11-1-16,0-14 1 0,0-5-11 0,-4-7-38 16,4-2-46-16,0-7-52 0,0-1-66 0,0-4-63 15,4-6-52-15,-4-8-88 0,0-8-94 16,0-11 2-16,0-8 44 0,0-13 78 16</inkml:trace>
  <inkml:trace contextRef="#ctx0" brushRef="#br0" timeOffset="79224.33">18052 2117 388 0,'-2'-5'482'0,"-2"-4"59"0,4 4 52 16,4-4-240-16,-2-4-107 0,6 0-46 16,-1-1-34-16,3-3-25 0,7-6-12 0,1 1-8 15,9-10-12-15,4 4-17 0,-2 2-23 0,8-5-22 16,-4-1-21-16,9 1-12 0,-7 0-6 0,6-1-4 15,-2 4-4-15,-6 6-2 0,7 4-4 16,-9-1-22-16,0 10-53 0,-13 9-64 0,3 9-79 16,-9 1-103-16,-3 13-134 0,-14-2-121 0,-5 7-13 15,0-2 45-15,-9 5 90 0</inkml:trace>
  <inkml:trace contextRef="#ctx0" brushRef="#br0" timeOffset="79430.05">18294 2206 316 0,'-19'23'363'0,"11"-6"33"0,-2-3-41 0,6-5-152 15,2-4-62-15,4-5-20 0,2 0 1 16,2-5 5-16,4 2 12 0,7-6 14 0,4-5 2 16,-3-3-4-16,9-3-8 0,6-2-17 0,-2-1-22 15,-2 6-26-15,4-1-26 0,-6 1-19 16,-2 3-18-16,-7 0-7 0,-3 9-8 0,-3 1 0 16,-6 4-4-16,-1 4-24 0,-5 6-27 0,0 2-34 15,-5 2-44-15,-1 4-54 0,-6 4-45 16,-3 6-52-16,-1-2-61 0,-3 6-106 15,-1 4-19-15,-3 4 34 0,-2 6 69 0</inkml:trace>
  <inkml:trace contextRef="#ctx0" brushRef="#br0" timeOffset="79620.48">18300 2688 216 0,'-25'50'361'0,"9"-10"45"15,3-3 22-15,3-11-138 0,0-3-72 16,4 0-20-16,1-10-10 0,5 0-3 0,0-5-6 16,0-2-12-16,5-1-11 0,1-2 1 15,4-3 39-15,5 0 74 0,1-3 38 0,3-2 5 16,8-4-14-16,4-9-63 0,2-1-99 0,6-3-54 15,4-5-34-15,1-4-21 0,-1 0-11 16,1-1-10-16,3-4-4 0,-3 4-7 16,-5-4 0-16,-2 4-28 0,-2 1-61 0,0-1-117 15,-6 1-173-15,-6 5-259 0,-2-2-212 16,-9 2-44-16,7-2 72 0,-13 2 151 0,-4 3 252 16</inkml:trace>
  <inkml:trace contextRef="#ctx0" brushRef="#br0" timeOffset="80356.39">19206 1793 35 0,'0'-5'371'0,"0"5"55"15,0-4 35-15,0 4-55 0,0 4-192 16,-2 1-96-16,2 4-44 0,-5 8-13 0,3 11 8 16,2 3 19-16,-8 6 14 0,6 7 5 0,-2 6-1 15,0-4-13-15,2 8-19 0,-2-2-17 16,-3 2-18-16,3 0-17 0,-2 5-11 0,0-10-5 16,2-3-5-16,-3-15 0 0,7-3-1 15,-4-11 2-15,4-8 6 0,0 0 4 0,0-4 3 16,4-5 10-16,-4 0 22 0,5-5 18 15,1 1 10-15,0-15 7 0,8 2-4 0,-5-9-23 16,5-11-16-16,-1-3-17 0,3-6-10 0,-1-2-6 16,-3-6-6-16,5 3 0 0,-7-3-2 15,4 0-1-15,-1 8 2 0,-3 12-1 0,-4 6 0 16,1 15-2-16,-7 3-2 0,4 10-1 16,0 5 2-16,-4 4 3 0,0 10 4 0,0 13 5 15,2 2 2-15,-2 7 0 0,0 0-1 0,0 3 1 16,0 1-3-16,0 1 0 0,0-1-3 15,4-5-2-15,-2 0-1 0,2-12-1 16,2-2 0-16,-1-6-1 0,-1-3 0 0,-2-3-1 16,2-5 1-16,-2-6 2 0,-2-3 1 0,4 0 5 15,0 0 3-15,-2-3 5 0,4-6 0 16,5-5-1-16,-5-9-4 0,4 1-2 0,-1-10-4 16,-1 1-8-16,2-9-5 0,5 0-11 15,-5-11-12-15,-2 2-14 0,7-5-9 0,-5 0-5 16,-2 0-1-16,3 5 10 0,3 4 12 15,-4 13 15-15,-3 4 14 0,-1 11 5 0,-2 8 6 16,-2 1-1-16,2 8-1 0,0 0 7 16,-2 3 8-16,3 2 10 0,-3 8 9 0,6-3 8 15,-2 2 1-15,4 7-3 0,-3-1-6 0,-1-1-3 16,8 6-7-16,-5-4-4 0,1 2-5 16,0 7-4-16,3-5-3 0,-3 8 0 0,0-5-2 15,-3 6 0-15,1-5-3 0,-6 5 2 0,4-6-1 16,-6-3-2-16,0 5 0 0,0-6 0 15,-2 1 0-15,-2 0-2 0,2-6-4 0,-2 6-18 16,0-11-31-16,-3 7-40 0,5-5-61 16,-6 4-67-16,2-10-80 0,2 1-39 0,-3-4-38 15,1-5-93-15,6 0 4 0,0-8 64 16,0-3 57-16</inkml:trace>
  <inkml:trace contextRef="#ctx0" brushRef="#br0" timeOffset="80872.37">20125 1770 348 0,'0'0'458'0,"0"-5"48"0,0 5 43 0,0-3-230 16,0 3-106-16,9-6-49 0,-7 3-33 0,4-2-28 15,4 1-21-15,1-6-17 0,3 10-18 16,-1-4-17-16,-1 4-12 0,7 4-9 0,-3 6-4 15,3-1-4-15,-3 8-1 0,5 1-1 0,-5 10 1 16,1-6-3-16,0 4 1 0,-3 2 1 16,-4-5-2-16,-1-2-14 0,-1 2-16 0,-8-4-13 15,2 4-13-15,-4-11-13 0,2 7-3 16,-8-2 5-16,1-3 7 0,1-1 17 0,0 0 10 16,-2-4 20-16,2-4 11 0,3-5 8 15,-5 0 3-15,6 0 6 0,-2-8 4 0,2 2 3 16,-2-7-1-16,0 0-1 0,4-1-2 0,-2 0-4 15,-3-8-6-15,5 4-2 0,0-4 2 16,0 4 3-16,0-1 5 0,-4 7 7 0,4 3 9 16,0 9 9-16,-2 0 1 0,-2 4 0 15,2 4 2-15,-6 6 7 0,2 9 9 0,-5 3 11 16,5 5 18-16,0 3 24 0,0 0 28 0,2 3 25 16,-1-2 7-16,3-2-15 0,2-7-24 15,2 0-46-15,3-6-41 0,1-3-25 0,2-3-12 16,0-5-4-16,1-4 0 0,-1-5-3 15,2 0-1-15,5-5-14 0,-3 0-30 0,2-8-46 16,3-6-61-16,0 2-75 0,1-9-100 16,3 3-84-16,-5-9-62 0,7 1 3 0,-4-6 50 15,-1 1 94-15,-1-4 105 0,4 0 95 16,-1-6-50-16,-3 10-21 0,1 1-5 0,-3 7 0 16</inkml:trace>
  <inkml:trace contextRef="#ctx0" brushRef="#br0" timeOffset="81038.91">20634 1796 117 0,'0'6'327'0,"0"-1"44"0,0-2 27 16,0 6-110-16,-4 5-113 0,0 0-44 0,4 3-15 15,-2 1-4-15,-2 5 2 0,4-4 4 16,0 3 4-16,0 1-2 0,0-2-10 0,4 2-17 16,-2-1-23-16,2-2-26 0,0-3-22 0,2-3-11 15,0-2-8-15,1-1-4 0,-1-3 0 16,2-4 0-16,0 1-2 0,1-5-15 16,1-5-36-16,-4 1-55 0,4-10-80 0,-1 6-73 15,1-11-44-15,0 1-56 0,1-8-62 0,-1-5 25 16,2-1 50-16,5-5 52 0</inkml:trace>
  <inkml:trace contextRef="#ctx0" brushRef="#br0" timeOffset="81326.58">21295 596 306 0,'9'-10'445'15,"-7"7"30"-15,2 6 18 0,-4 2-217 16,0 9-109-16,-4 4-31 0,2 10 21 15,-7 12 37-15,3 9 46 0,4 10 78 16,-8 7 48-16,4 7-8 0,-3 8-32 0,3 4-56 16,2 0-102-16,2-3-81 0,-2-1-39 15,2-1-12-15,-6 2-5 0,5-5-1 0,-3-1-1 16,-2-9 0-16,2 1-4 16,0-9-5-16,1-5-3 0,-1-5-9 0,2-4-4 0,-2-10-6 15,6 2-4-15,-2-6-1 0,2-3-2 0,0-2-1 16,0-3-4-16,0-9-25 0,2-2-71 15,-2-1-97-15,6-8-140 0,2-3-198 0,-1-3-171 16,3-8-98-16,0-6 21 0,7-1 110 16,-5-5 186-16</inkml:trace>
  <inkml:trace contextRef="#ctx0" brushRef="#br0" timeOffset="82143.53">15336 5109 345 0,'-37'0'456'16,"12"-9"70"-16,4 5 66 0,11-1-210 0,4 2-96 15,8-8-55-15,2 8-64 0,8-11-63 0,9-4-47 16,10-1-33-16,8-7-9 0,9-2-7 15,8 2 1-15,10-11-1 0,10 2 0 16,9-6-3-16,8 6-2 0,6-11 0 0,15 1 2 16,6-4-2-16,4-1 1 0,8-5-2 15,9 7 2-15,10-10 15 0,4-1 16 16,8-4 36-16,11-9 94 0,5 4 76 0,12-8 29 16,5-5 10-16,0-4-14 0,11 0-79 0,-2 3-68 15,4-4-36-15,1-3-24 0,3 2-13 16,-6-2-5-16,0-5-11 0,-3 8 0 15,-1 1-8-15,-11-1-6 0,-2 4-9 0,-10 6-3 16,0-5-4-16,-13 10-1 0,-3-2 2 16,-11 6 4-16,-6-1-2 0,-7 9-5 0,-14 2-2 15,-6 2-15-15,-8 7-33 0,-17 2-57 0,-2 4-99 16,-13 8-117-16,-5-3-183 0,-13 6-183 16,-4 4-135-16,-13 5 6 0,-3-1 78 0,-18 9 174 15,7 0 208-15</inkml:trace>
  <inkml:trace contextRef="#ctx0" brushRef="#br0" timeOffset="83308.55">22209 2599 352 0,'-16'0'545'0,"-1"0"86"16,7-9 95-16,-1 4-92 0,5-4-118 0,4-5-63 16,-2 0-54-16,0-3-81 0,2-1-120 15,2-10-86-15,-4 2-46 0,2-5-30 0,2-1-11 16,-9 1-8-16,7-11-5 0,-2 7-2 0,-2-7-2 16,2-1-3-16,-7 1 1 0,9-7-1 15,-4 0 0-15,-2-1 1 0,2 1 0 0,0-5 2 16,1 5-1-16,-1-5-3 0,2 0 2 0,-2-5-3 15,6 1-2-15,-2 4 2 0,2-5 0 16,-4 1 3-16,4 4 0 0,0-5 0 16,0 5 4-16,4-4-2 0,-4-1-1 0,2-1-2 15,-2-2 1-15,6 4-2 0,-6 4-2 16,4 0 1-16,-4 5 2 0,0-1 0 16,-4 4 1-16,4 6 3 0,-6 3-2 0,4 3 1 15,-9 2-1-15,5 4 0 16,-4 6 0-16,0-1 1 0,-1 2-2 0,-1 2-1 15,1 7 2-15,-3-2-3 0,4 5-4 16,1-2-4-16,-7 3-4 0,-1 4-4 16,-1 4-4-16,5-5 2 0,1 5 5 15,-3 0 3-15,5 0 1 0,0 0 4 16,2 5 2-16,-1-5-1 0,3 4-3 0,-4 4 2 16,-1-2-3-16,3-1-1 0,-2 4 1 15,-5-1 1-15,3-2 2 0,-3 2 0 16,-1-4 0-16,-1 1-2 0,-1 4 0 15,-7 5-1-15,-4-6-1 0,-2 6 1 16,-4-1 0-16,-9 1 0 0,1 0 0 0,-9 3 0 16,-8 6 2-16,0-1-2 0,-8 1-2 15,-6 3 0-15,-3 2-4 0,-9-2 0 16,-3 6-1-16,-13-1 3 0,-1 2 4 16,-2 2-1-16,-9 2 1 0,-6-2 0 15,0-4 1-15,-10 11 3 0,0-7 0 0,-5 1 2 16,-1 1 1-16,-1-6 0 0,5 1-1 15,-2-1-1-15,8 1-4 0,-5-6 0 0,1 2 0 16,0-2 0-16,0 5-1 0,-3 1 1 16,-1-1 0-16,-4 2-2 0,-1-2 0 0,1 4 1 15,1-3 0-15,-8 10 2 0,7-8 0 0,-7 7 1 16,5 0 1-16,-3 0 0 0,3-1 3 0,1 5-1 16,3-5-2-16,-3 5-2 0,11-4-2 15,-6-1 0-15,7 2-2 0,3-2 2 16,5-5 2-16,3 6-2 0,2-9 2 0,5 3 1 15,5-4-1-15,7 1 4 0,6-5-1 0,4 0 0 16,5 0-2-16,1-4 1 0,9-5 2 16,5-1 2-16,3-3 2 0,9 0-2 0,-3 0 0 15,12-2-4-15,-1-1-2 0,7-3-3 16,3 1 0-16,4 0 2 0,2-1 0 0,4-2 1 16,5-3 1-16,1 2-1 0,2 1 2 15,5-6-1-15,3 3 2 0,3-3-2 0,0 5 0 16,6-5 0-16,-2 0 0 15,4 0-3-15,0 0 0 0,0 0-3 0,0 0 0 0,0 0-2 16,4 4 1-16,-2 1 2 0,2-1-1 16,2 6 3-16,0-1 0 0,5 3 0 0,3 2 0 15,-1 5 1-15,7 7-1 0,1 6 2 0,2 8 0 16,-1 5 1-16,5 9 1 0,4 14 2 16,-2 9 1-16,2 12 3 0,-6 16-3 0,0 1-1 15,-7 16-6-15,-1 4-7 0,-7 4-10 16,-1 6-8-16,-9-1-4 0,-9-1 4 15,7-7 5-15,-2-15 9 0,4-13 8 0,0-13 2 16,6-15 4-16,9-11 2 0,3-6 6 16,9-14 8-16,6-3 13 0,11-11 8 0,7-4 7 15,11-8 2-15,15-14-1 0,14-8-7 16,14-6-6-16,17-14-11 0,15-7-7 0,12-7-9 16,12-7-5-16,8-8-33 0,1 3-87 15,10-11-156-15,-7 2-250 0,3 0-154 0,-2 1-76 16,-3-1 34-16,-5 4 125 0,3 1 186 15,-1 4 83-15,-1 5 67 0,-2 4 40 16</inkml:trace>
  <inkml:trace contextRef="#ctx0" brushRef="#br0" timeOffset="106822.03">5362 4273 229 0,'-12'-14'361'16,"-5"-5"18"-16,1-2 7 0,-5-2-207 15,4 4-99-15,1-3-37 0,-1 4-13 0,1 1-3 16,-1-3-5-16,-3 0 4 0,-3 0-6 16,2 3 0-16,-6-6-2 0,0 1 4 0,3 4-4 15,-3-5-4-15,-4 6-4 0,-2-2-2 16,2 1-5-16,-4 4-2 0,-3 0 2 0,-1-3-3 16,-2 3 0-16,-3 5-2 0,-1-3 2 15,-3 7-1-15,-1-4 1 0,-5 0 3 0,4-1-2 16,-3 7 2-16,-1 3-1 0,-2-6-2 15,2 6 0-15,-6-3 1 0,5 3-1 16,-3 3 0-16,-2-3 6 0,0 0 1 0,4 6 2 16,-2-6 2-16,-2 0 5 0,4 3 2 15,-4-3-2-15,7 5 1 0,-7 0-3 0,6-1 1 16,-6 1-2-16,8-1-3 0,-6 1 0 0,9 0-1 16,-5 4-4-16,4 3-3 0,1-1-1 15,1 1 1-15,-1 2-1 0,1 0 1 16,3 0-1-16,-3 3 1 0,5 0-2 0,-1 1-2 15,1 1 1-15,4 4-2 0,-1-1-2 16,3 1 0-16,0-2 4 0,0 7-2 0,4 3 1 16,0 1 2-16,-1 4 0 0,1-1 0 0,0 7 0 15,0-2 4-15,2 9-2 0,-2 2-2 16,0 1 2-16,2 7-4 0,2 1 2 0,-2-3 0 16,2 2 0-16,2 4 0 0,0-5-2 15,7 1 0-15,-3 4-1 0,0-6 2 16,1 8 1-16,1 1 4 0,0-3-2 0,-1 5-1 15,1 0 0-15,-2-5-3 0,2 5-2 0,-1 3 6 16,1 1 0-16,-6 1 0 0,4 7 0 0,3 1 0 16,-5 4-1-16,0 1-2 0,2-1-1 15,1 6 5-15,-3 3 0 0,2 0 0 0,2 2-2 16,-1 2-1-16,-1 1 2 0,0 0-2 0,-2 1 3 16,-1 3 2-16,-1 0-3 0,4-4-2 15,0 4-2-15,-4-7 2 0,5 2-2 0,-3 1 6 16,2-5-2-16,2 2 2 0,3-2-1 15,1-5 0-15,1 2 1 0,-1-2-2 0,1 7 0 16,1-7 0-16,3 2-4 0,-3-3 0 0,5 3 2 16,-2-5-6-16,1-1 2 0,1 1 3 0,0-1 1 15,1 0 1-15,1 1 3 0,2-4 4 16,0 3-12-16,1-4 0 0,3 4 2 0,2 1 2 16,2-1-6-16,3-3 6 0,-5 3 0 0,6-4-4 15,0 4 0-15,-2-3-2 0,2 4 5 0,1-1 2 16,-3-5-3-16,2 6-2 0,4-6 4 15,-6-3-2-15,3 5-2 0,-1-2 2 0,-2 2 2 16,-2-2 0-16,6 2-1 0,-6-7 1 16,2 7-3-16,-2-2 5 0,3 2 0 0,-5-5-2 15,4 8 0-15,-4-4 2 0,2 4-4 0,-2-3-2 16,4-2 10-16,-4 6-3 0,0-6 0 16,0 5-1-16,0 6 0 0,2-5-3 0,2-1 2 15,-4 1-6-15,4 4 5 0,-4-4 1 16,2 3 1-16,-2 1-4 0,4-4 8 0,1 5-6 15,-3-3 0-15,4-2-1 0,-2-1 0 0,0 6-3 16,-2-5 4-16,2 3-3 0,-2-4 0 16,3-3 5-16,1 3 2 0,-6-8 0 0,4 3 0 15,2 2-3-15,0-5-4 0,3-5 1 16,-1-1-2-16,0-3 4 0,0 4-1 0,3-4 6 16,-1-6-4-16,0 6 0 0,3-1 1 0,-3 1-4 15,0-5 2-15,1-1 4 0,1 1 2 0,-1 5 1 16,-1-9 6-16,0-1-2 0,7 1-5 15,-5-1-1-15,5 1-1 0,3-5-3 0,3 0-2 16,2 0 1-16,2-5 0 0,2 5-3 16,4-5 4-16,4 2-5 0,2-6 2 0,-2-1 4 15,7 1 5-15,-1-5 4 0,5-3 8 0,-3 3 3 16,5-4 2-16,2-4 2 0,-1-1-1 16,-3-5 3-16,1 2 0 0,1-5-5 0,0 0-1 15,1-6 4-15,1 1 3 0,2-4-1 16,-1 3 2-16,1-3-2 0,2 0-9 0,2 0-9 15,-2-5-1-15,-3 5-4 0,3-6-2 0,-2 1-1 16,6 0 0-16,-6-1-1 0,2 1 2 16,-3 2 3-16,1-8 0 0,2 6-2 0,-2-9 4 15,-1 5-2-15,1-1-4 0,0 1-2 16,-2-5-1-16,1 0 0 0,-3 0-4 0,2 5 5 16,-3-10 3-16,-3 5 1 0,1 0 1 15,-1 0-2-15,1-5-1 0,-3 1-3 0,-1 4-14 16,0-5-19-16,-3 5-32 0,3-4-48 15,-6 4-73-15,3-5-78 0,-3 2-80 0,-4-8-78 16,0-6-5-16,-8-6 52 0,-3-12 80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5:48:28.417"/>
    </inkml:context>
    <inkml:brush xml:id="br0">
      <inkml:brushProperty name="width" value="0.05292" units="cm"/>
      <inkml:brushProperty name="height" value="0.05292" units="cm"/>
      <inkml:brushProperty name="color" value="#FF0000"/>
    </inkml:brush>
  </inkml:definitions>
  <inkml:trace contextRef="#ctx0" brushRef="#br0">13996 10433 226 0,'-10'-5'400'0,"0"-9"44"0,4 5 34 16,1 1-165-16,3-1-114 0,2 4-49 15,2 1-31-15,3-1-27 0,5-4-20 0,0 1-20 16,3 2-15-16,-3 3-16 0,7-8-6 15,-3 8-7-15,3-2-3 0,-5 1-3 0,9 4 1 16,-5 0 0-16,3 4-1 0,-3 1-2 16,5-2 0-16,-4 8 0 0,-1-2 2 0,5 5-1 15,-5-6-1-15,5 10 1 0,-2-4-2 16,1-2 1-16,1 2 2 0,2 0 4 0,-1 0 8 16,5-5 11-16,0 4 17 0,4-4 20 15,2 0 29-15,2 0 28 0,3-1 31 0,3-2 40 16,2 2 47-16,1 1 25 0,1-4-6 15,5-1-26-15,-3 1-46 0,3-2-65 16,0-3-52-16,3 6-21 0,1-6-13 0,2-6-3 16,4 6-2-16,0-3-1 0,8 3-5 0,-6 0-3 15,4-5-4-15,4 1-3 0,-1 4-2 16,-7 0-1-16,8-5 1 0,-4 2-1 0,4 3 2 16,5 0-1-16,-7-6-3 0,2 6-2 15,1-5-1-15,-1 2-3 0,4-3 1 0,-6-2-1 16,3 4 4-16,3-1-1 0,-2 0 1 15,3-4-2-15,-3 5 2 0,5-1 6 16,-3-3 4-16,3-1 5 0,3 0 3 0,-1-1 1 16,6 1-6-16,-7 0-3 0,7-5-7 15,-7 2-4-15,3-2 1 0,-4 0-1 0,-1 0-2 16,7 2 6-16,-5-7 0 0,-1 7-3 16,-5-8 1-16,5 3-1 0,-7-1-3 0,0-4-1 15,-4 3-1-15,0 1 2 0,3-4 3 16,-7-1-1-16,2 0-1 0,0 0 1 0,-13 3-1 15,7-3-1-15,-8 0-2 16,0 1 0-16,-7-1 2 0,0 0-1 0,-3-3-1 16,-5 3 1-16,0 1 1 0,-2-1-1 0,-6-5 0 15,4 5 1-15,-8-3 2 0,4 0-2 0,-5 3 1 16,-1-4 2-16,-5 4 6 0,1-3 4 16,0 3 4-16,-3-5 9 0,-2 5 3 15,-5-3 0-15,3 4 0 0,-4-1 4 0,-2 0-1 16,0-3 0-16,-4 3 0 0,0 1-1 15,0 4-3-15,-4-4-4 0,-2-1-6 0,2 6-5 16,-6-6-6-16,3 4-3 0,-3 1-2 16,-2-4-1-16,1 4 0 0,-1 1-1 15,-7-6 0-15,7 4-2 0,-5 1-1 0,-3 1-2 16,3-2 3-16,-1 1-2 0,-3 1 0 0,-2 3 0 16,-2-4-1-16,3 4 2 0,-5-3-2 15,0-2-2-15,0 7 3 0,0-8 0 0,-2 3 1 16,-2 0 2-16,-2 3 1 0,0-6-2 15,4 8 0-15,-8-2 0 0,4 0-2 16,-4 2 4-16,-1-2-2 0,3 5 2 0,-6-5 0 16,2 6 0-16,1-1-4 0,-5-1 0 15,6-3 0-15,-2 8-2 0,-1-4 2 0,-1 1 2 16,-2-1 1-16,-1 4-2 0,5 0 2 0,-5 1 0 16,-1-1-1-16,-3 1 0 0,1 4 4 15,-3-5-4-15,1 2 2 0,-1 3-2 16,0 0-2-16,-1 0 0 0,1 0 0 0,-4 0 1 15,5 0-1-15,-1 3 0 0,1-3 2 16,-9 5 0-16,6-5 0 0,-6 0 2 0,4 4-1 16,-6 1 1-16,9-5-2 0,-3 4 0 15,0 1-2-15,1 0 1 0,-1-2-1 0,-6 3 1 16,8 2 2-16,-8 1-1 0,0-4 2 16,-4 4-1-16,4 0-1 0,-4 0-1 0,8-1-1 15,-4 6-2-15,0-5 1 0,-4 5-1 16,2 0 0-16,-2-2 2 0,-2 2 0 0,-2 0 2 15,2 3 0-15,2-3 0 0,-2 4 0 16,4 1-1-16,2-2 0 0,-5 1-1 16,6 1 0-16,-6-7 3 0,6 7 0 0,-1-6-1 15,0 6 1-15,0-2 1 0,6-3-2 0,-2 4 0 16,0 4 0-16,-2-4 1 0,3 1-2 16,-3 7 2-16,-2-8-1 0,-2 4 4 15,2 1-2-15,0 5 1 0,2-5-3 0,4 3 0 16,5-4-2-16,3 1-3 0,3 3 3 15,6 2-2-15,-1-5 0 0,5 3 0 0,6 2-1 16,-2 3-2-16,5-5 3 0,-3 2 3 16,8-2-2-16,-2 2 2 0,1 4 1 15,3-6 1-15,1 2 1 0,-1 3-2 0,1 1 2 16,3-1-2-16,-1 0 2 0,8 1-2 0,-5-1 0 16,9 1-2-16,2-5-2 0,0 5 0 15,0-1 0-15,6 1-1 0,1-1 3 0,5 4 2 16,2-2-2-16,3-2 1 0,6-4 1 15,2 1-3-15,-1-2 1 0,7-4 0 16,2 1 4-16,5 0-4 0,1-6 4 0,4-3 3 16,1 4-2-16,5-10-1 0,5 6 3 15,4-5-3-15,-2-4 3 0,4 4 0 0,0-9 2 16,0 5-3-16,-5-1 3 0,-1-4-5 16,-4-4 0-16,4 4 1 0,-11-5 0 0,0 5 2 15,-3-5 2-15,1 1 3 0,-4-1 3 16,-8 1 0-16,4-1 0 0,-6 0-2 0,-4 5-1 15,-3-3-5-15,-3 3-2 0,0-6-1 16,-7 6-4-16,0 0 0 0,-4 0 1 0,-1-3-3 16,1 3-1-16,-2 0-2 0,-2 0-13 15,2 0-23-15,-2 0-30 0,2 3-30 16,3 3-46-16,3 2-69 0,0-3-95 0,1 4-144 16,1 0-173-16,2 0-101 0,-1-4 9 15,1-2 52-15,-1-3 71 0,3-3 165 0,1-2 127 16,3 1 63-16</inkml:trace>
  <inkml:trace contextRef="#ctx0" brushRef="#br0" timeOffset="6405.19">3239 11612 127 0,'-16'-19'323'16,"3"2"26"-16,-1-1 19 0,3-1-143 15,5 2-107-15,0-1-46 0,2 4-24 0,4-3-20 16,4-2-12-16,0 1-7 0,-2 4-3 16,9-3-5-16,-1 3 2 0,2 0-3 15,-1 2 1-15,5 3-1 0,5-5 0 0,2 5-4 16,3 1 4-16,1 2-1 0,6-2-5 16,0 2 5-16,9 3 1 0,-3-2-3 15,5 0 3-15,1 1-3 0,7-1-3 0,-1 1 2 16,3 4 3-16,4-5-3 0,4 5 5 15,-2-3 3-15,4-3-2 0,2 6 1 0,0-5 5 16,5 2 0-16,3 3 4 0,-2-6-2 16,5 3 7-16,3 3-1 0,3 0 2 0,2 0-4 15,4 0 1-15,2-5-5 0,6 10 0 16,-2-5 0-16,6 3 2 0,-2-3 12 16,5 0 16-16,-1-3 4 0,7 3 4 0,-3-5 4 15,-1 5-15-15,1-6-12 0,3 3-5 0,-3 3-6 16,3 0-3-16,3 0-2 0,1 0-1 15,-4 0 0-15,5 0-4 0,-1 0 2 0,6 0-3 16,-6 3 1-16,4-3-1 0,-3 6 1 16,5-6-3-16,-4 5 1 0,6-2 1 15,-2 3-1-15,2-6 1 0,-2 3-1 0,4 2-2 16,2-5 1-16,2 6 0 0,-6-3-1 16,8-3 4-16,-4 5-1 0,9-5 0 0,-5 0 0 15,2 0-2-15,-2 4 1 0,5-4-1 16,-3 5-4-16,4-5 3 0,-5 0-1 0,5 4 0 15,-2 1-1-15,3-5 2 0,-5 5 0 16,7-2 2-16,-7-3 2 0,11 6-3 0,-7-6 1 16,11 3-2-16,-7 2 20 0,7-5 11 15,0 6 10-15,0-3 5 0,4-3 1 16,-5 5-13-16,3-1-13 0,-2 1-8 0,0 4-5 16,6-4 2-16,-7-1-5 0,7 1-2 15,0-5-1-15,11 0 4 0,-7 3-4 0,14-3 1 16,-7-3-6-16,7 3 6 0,-3-5-2 15,7 1-1-15,-1-1-1 0,0 0 5 16,-1 1 0-16,3-1-3 0,2 1 5 0,2-1 20 16,-3 2 5-16,3-3 3 0,-4 1 7 15,4 5-2-15,4-3-17 0,2 3 2 0,0 0 4 16,2 0-4-16,-2 0-6 0,8 3 4 0,-6 2-6 16,3 4-10-16,-3-4 0 0,4 4 4 15,-4 0-7-15,-2 0-5 0,-2-1 6 16,2 1-1-16,-2 1-2 0,-2-1 5 0,-2 5 20 15,0-5 5-15,-3 0 16 0,-1-1 24 16,-4 1 15-16,-1 0-2 0,1-1-2 0,-1 3-16 16,-3-2-19-16,1-6-25 0,-1 2-7 15,1 4-10-15,-5-4-2 0,-1-1-3 0,-6 1 2 16,-4-5 0-16,-6 0-2 0,-5 0 0 16,-3 4 2-16,-7-4 0 0,-6 5-2 0,-8-5 0 15,-13 0 2-15,-1 5-4 0,-9-2-35 16,-10 3-52-16,-7-6-81 0,-10 8-127 15,-3-8-154-15,-10 0-108 0,-11-5-36 0,-1-7 39 16,-6-7 109-16</inkml:trace>
  <inkml:trace contextRef="#ctx0" brushRef="#br0" timeOffset="7861.01">2869 12116 224 0,'-2'-5'341'0,"2"-3"17"0,2 2-1 15,4 3-195-15,5-2-90 0,-1 1-41 16,7-1-16-16,-1 0-11 0,9 1-5 0,0-1 1 16,6 5-3-16,2-4 4 0,4 4-2 15,2 0 0-15,5 0-4 0,-1 4 1 16,7 1 1-16,3-1 3 0,1 1-3 16,6-5 3-16,0 5 0 0,6-1 1 15,0-4-2-15,9 0 4 0,-3 0 2 0,9 0 7 16,1 0 1-16,3 0 0 0,-2 0 4 0,8 0 0 15,-2-4 0-15,12 4 3 0,-6 0 0 16,8 0-3-16,1-5-4 0,5 5-5 16,-1 0-1-16,1 5-1 0,5-5-1 0,0 4 1 15,0-4 1-15,1 5-2 0,5-2-2 16,4 3-1-16,-4-3-2 0,6 2-1 16,2 4 2-16,0-4-1 0,3 4 3 0,5-6 0 15,-6 3-3-15,7 2 0 0,1-2 0 16,-5 2 6-16,3-2 7 0,-6 2 8 0,5-4-1 15,-3 4 4-15,2-2-7 0,3 2 3 16,-5 1 8-16,4 2 6 0,5-3 2 0,0 1 0 16,-3 0-11-16,9 5-7 0,0-6-7 15,8 1-7-15,-7 5-4 0,12-5 5 0,-3 5-4 16,6-2-1-16,0 2 0 0,5 0 4 16,1 0-3-16,1-5-2 0,1 5-3 15,5-2 4-15,-2-4-2 0,6 3-2 16,-1-2 4-16,7-6 3 0,-2 8-4 0,2-8-3 0,5-3 4 15,-1 5 0-15,0-5-1 0,6 0 4 16,-1 4 15-16,1-4 2 0,5 0 6 16,1 0 4-16,1 0-5 0,8-4-10 0,-5 4-4 15,13 0-6-15,-2-5-1 0,7 5 3 16,-7 0-6-16,12-3 4 0,-6 3 1 0,11 0-5 16,-7 0 2-16,9 3 2 0,2-3-1 15,2 0-2-15,3 5 2 0,3-5 0 0,0 4 0 16,5 1-8-16,-8-1 4 0,8 1 0 15,-5 4 2-15,8-4 2 0,-14 3 1 0,6-4-4 16,-2 1 2-16,-5 4 0 0,1 0-1 16,0-4 24-16,-2 4 17 0,-3-1 19 0,-1 6 8 15,4-5 8-15,-9 5-11 0,5-5-16 16,-7 5-14-16,2 3-12 0,-5-3-9 0,-1 0-3 16,-6-2-8-16,0 2-1 0,-8-5 1 15,2 5-5-15,-9 0 0 0,-5-2 3 0,-7-2-2 16,-4-1-2-16,-13 5 4 0,1-5-1 15,-11 0 1-15,-1-6-3 0,-14 7 5 16,-1-1-2-16,-12-5-1 0,-7 6-1 0,-8-6 3 16,-7 4-4-16,-11 1 2 0,-7 2-2 0,-11-3-2 15,-11-4-10-15,-9 4-34 0,-10-2-40 16,-11-1-42-16,-8-2-50 0,-10 3-56 0,-8-3-45 16,-15-6-76-16,-4-3-58 0,-13-2 3 15,-4-10 52-15,-16-1 66 0</inkml:trace>
  <inkml:trace contextRef="#ctx0" brushRef="#br0" timeOffset="8765.11">2727 13948 77 0,'-7'-19'342'0,"-1"1"32"0,8-4 18 16,0 4-99-16,4-5-149 0,2 6-67 0,5-2-30 16,-1 7-16-16,7-2-15 0,-1 0-5 15,7 0-3-15,4 2-5 0,4 1-3 0,6 2-2 16,4 6-3-16,3-6-2 0,7 4 2 15,5 5 5-15,4 0 0 0,6 0 2 0,5 0-1 16,3 5-2-16,5-5-2 0,7 0-1 16,7 4 2-16,5-8 0 0,5 4 2 0,6-5 0 15,3 5 0-15,0-5 2 0,10 1 7 16,-7-1 3-16,12 1 2 0,-8-1 23 0,12-4 10 16,-5 4 9-16,12-3 14 0,-1 4 3 15,5-10-17-15,1 5-4 0,8 1-7 16,2-6-7-16,4 5-5 0,-4-5 4 0,6 5-4 15,-4 1-9-15,0-3-11 0,0 2 0 16,-2 6-5-16,-4-8 0 0,-2 8-4 0,-11-6 1 16,5 4-2-16,-7 2 1 0,-4-3 0 0,-8 6 0 15,2-5 0-15,-8 2-2 0,2 3 1 16,-13 0 0-16,3-6-1 0,-9 12 0 16,-2-6-2-16,-4 3 0 0,0 2 0 0,-6 4 0 15,0-4-34-15,-7 4-51 0,-3 5-97 16,-3-5-119-16,-1-1-142 0,-1-8-30 15,-2-8 21-15,1-6 84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5:48:48.969"/>
    </inkml:context>
    <inkml:brush xml:id="br0">
      <inkml:brushProperty name="width" value="0.05292" units="cm"/>
      <inkml:brushProperty name="height" value="0.05292" units="cm"/>
      <inkml:brushProperty name="color" value="#FF0000"/>
    </inkml:brush>
  </inkml:definitions>
  <inkml:trace contextRef="#ctx0" brushRef="#br0">21076 6073 252 0,'7'0'408'0,"3"0"32"15,2 0 20-15,7-5-193 0,6 5-105 16,6 0-38-16,2 5-4 0,10-1 1 15,5 4-10-15,-3-2-16 0,5 7-27 0,4-4-26 16,3 0-19-16,-5 0-7 0,8-4 21 16,0 4 35-16,4-6 36 0,6 2 46 0,1 1 58 15,5-12 52-15,1 6 11 0,5 0-17 16,3-5-36-16,4 2-55 0,2-3-79 0,4 3-45 16,0-2-23-16,0 1-10 0,6-1-7 15,-1 0 1-15,-3 1-1 0,-4-1-1 0,-2 5-1 16,-4 0-1-16,-11 0-16 0,-10 5-50 15,-2-1-73-15,-14 6-80 0,-7-1-142 16,-10 0-218-16,-10 5-168 0,-6-6-21 0,-11-4 34 16,-8 1 124-16,-8-5 220 0</inkml:trace>
  <inkml:trace contextRef="#ctx0" brushRef="#br0" timeOffset="1250">3772 7454 244 0,'58'-5'377'15,"-6"0"23"-15,2-4 19 0,0 6-201 16,1-2-89-16,3 1-22 0,2 4-6 0,4 0-3 16,4 0-11-16,11 0-12 0,0 0-27 15,5-5-14-15,5 0-13 0,4 1-6 0,0-1-7 16,4-4 0-16,3 6-2 0,-3-8 1 15,6 2 1-15,0 1 29 0,1-6 25 0,-1 5 26 16,1 0 22-16,3 1 17 0,-2-1-10 0,3 4-4 16,2-4-1-16,-1 0 9 0,3 4 15 15,-1-4 1-15,3 4-11 0,0-4-23 16,-1 1-29-16,1-1-31 0,2 0-21 0,4 0-9 16,0-1-5-16,-7 6-1 0,7-4-3 15,-6-1 1-15,2 4-4 0,-3-4 1 0,1 4 0 16,-4 1 0-16,-7-4-1 0,0 2-1 15,5-2 2-15,-9 2 0 0,4-2 7 16,-5 3 68-16,1 1 39 0,2-5 19 0,-2 1 9 16,-2 2-2-16,3 1-68 0,-9 2-41 15,-2-3-18-15,-3 3-8 0,-5-2-2 0,0 5-2 16,-5-6-2-16,-4 6 1 0,-1 0-4 0,-5 0 0 16,-2 0-1-16,-4 0-1 0,4 0 4 15,-8 0 0-15,4 0 3 0,-2 6-1 16,-3-6 0-16,-1 0-2 0,-4 5-1 0,-1-5-2 15,-1 0 0-15,-5 0 1 0,-3 3 2 16,-1-3-1-16,2 6 1 0,-2-6 0 0,-1 3 1 16,-1-3-1-16,-2 5 2 0,2-5 1 15,-4 0-1-15,0 0-1 0,0 6 0 0,-2-6-2 16,-4 0 0-16,-4 3-1 0,0-3 1 16,-3 0-1-16,-3 5 2 0,0-5 0 15,-3 0-2-15,-4 0 2 0,-3 0-1 16,-1 4 0-16,-2-4-2 0,-4 0 1 0,0 0-14 15,-4 0-48-15,-7 5-82 0,1 4-113 16,-6-4-196-16,-1 4-207 0,0-1-132 0,-3-2 0 16,7-6 78-16,3 0 180 0</inkml:trace>
  <inkml:trace contextRef="#ctx0" brushRef="#br0" timeOffset="8837.77">17996 8075 270 0,'-20'0'410'0,"1"0"46"15,3-5 33-15,1 2-196 0,9 3-82 0,0-6-37 16,2 6-22-16,-1 0-21 0,5 0-27 15,0 0-33-15,0 0-31 0,0 0-22 16,0 0-12-16,5 6-5 0,-5-6 4 0,6 3 3 16,-2 2 4-16,2-1 5 0,0 5 6 0,9-4-1 15,-3 3 3-15,3-2 0 0,1 2-1 16,3 1-1-16,-1-4-2 0,1 4-3 0,4-5 2 16,4 1 0-16,-1 0 11 0,1-1 12 15,6-4 25-15,0 5 26 0,5-2 28 16,3-3 26-16,0 6 22 0,7-3 16 0,6 2-5 15,-5-5-23-15,11 5-32 0,0-1-34 16,0 1-32-16,6-1-16 0,5 1-7 0,-1-5-2 16,4 0 12-16,-1 0-5 0,9 0-9 15,3 0 3-15,2-5 1 0,-4 1-8 0,3-1-5 16,-3 1-2-16,8-1-4 0,-2 0-5 16,2-4-4-16,-2 6-3 0,-2-6-2 0,-1-1-1 15,1-3-2-15,-4 3 1 0,2 1 3 16,-7 0 0-16,-3-4 0 0,-5 0-1 0,0 5-3 15,-10-6 2-15,0 0-2 0,-8-4 1 16,-1 4-1-16,-5-3 4 0,-3 3-3 0,-1-4 1 16,-9-1 1-16,-4 2 0 0,-3-1-1 15,-5-1 1-15,-2 2 0 0,-3-6 6 0,-5 6 4 16,-1-6 2-16,-4 6 1 0,2-6 0 16,-5 0-8-16,-3 4-3 0,0-2-5 15,-3 2 2-15,-5 1-2 0,2-4 2 0,4-1-2 16,-13 6 5-16,5-6 1 0,-6 6 6 15,-3-6 0-15,-2 4-2 0,-6 1-1 0,-4 1-5 16,-2-2-4-16,-2 1-2 0,-8 1 0 16,-5 3 1-16,-6 0-1 0,1 2-2 0,-7-2 2 15,-6 0-2-15,-5 0 0 0,-1 2 0 16,-4-2 2-16,-1 5-2 0,-8-5 1 0,-2 5-1 16,-1 0 0-16,-3-1 2 0,-4 7 1 15,-3-6 2-15,-3 4 0 0,2 1-1 0,-4 4 1 16,-5 4-2-16,-2 1 1 0,1 4 0 15,-5-1 0-15,9 6 1 0,-9 4-1 16,7 4 2-16,1 1 0 0,5 3 1 0,4 6-2 16,14-1-4-16,7 11-2 0,5-2-5 0,18 0-9 15,9 5-8-15,15 1-13 0,9-1-14 16,17-5-26-16,12 6-37 0,18-6-43 16,16-5-55-16,15-4-83 0,14-3-143 0,21-5-106 15,11-15-23-15,16-3 2 0,8-10 54 16,8-3 140-16,-4-10 37 0,9-1 29 0,-5-4 44 15,-1-3 32-15</inkml:trace>
  <inkml:trace contextRef="#ctx0" brushRef="#br0" timeOffset="10366.86">2410 9078 265 0,'-4'5'395'0,"0"-5"28"0,4-5 14 0,0 5-223 0,4 0-111 16,2 0-52-16,9 0-29 0,3 5-8 15,3-5-3-15,6 4-2 0,6 1-4 0,4-1 1 16,3 1-6-16,3 4 2 0,7-4-2 16,1 7 2-16,5-1 0 0,0 1 2 15,8 2-3-15,2-6 2 0,8 6 9 0,-1 0 7 16,12-1 1-16,-1-3 1 0,11-1 0 16,-2-1-10-16,7 1-7 0,3 0-2 0,11-4 1 15,-1 4 9-15,7-4 4 0,0-1 6 16,6 1 2-16,5-2 0 0,3 2-9 0,-2 4-4 15,11-4-2-15,-5-1 13 0,7 1 8 16,0 4 26-16,4-9 14 0,-5 5 23 16,5-5 8-16,-2 0 21 0,4 0 7 0,-5 0 6 15,3 0-2-15,-2 0-4 0,6-5-13 16,-6 5-25-16,4 0-18 0,0-5-13 0,-3 1-26 16,3-1-14-16,-2 1-8 0,-2-1-4 15,0-4-5-15,-7 1-2 0,1-1 4 0,-9-1-3 16,2 1 0-16,-7-3-1 0,-8-2 2 15,-3 0-2-15,-4-4 0 0,-7 4 1 0,-1-3 1 16,-11-6 0-16,0 4-1 0,-13-2-1 16,3-2-1-16,-13-4 2 0,1 4 0 15,-14-3 2-15,-1-6 41 0,-12 10 85 0,-5-10 52 16,-6 10 25-16,-6-10 16 0,-6 4-27 0,-7 2-79 16,-8-5-43-16,-6 3-20 0,-4-4-11 15,-8-2-11-15,-9 2-8 0,-6-4-11 0,-6-1-10 16,-10 2-8-16,-7-2-9 0,-8 6 0 15,-4-6-3-15,-4 2 2 0,-8 4 0 0,-3-6 3 16,1 6 3-16,-7 3 4 0,2-3 4 16,-6 5 2-16,1-2 4 0,-5 2-3 15,-2 3 2-15,-2-5-1 0,-7 7-3 0,-7 2 3 16,1-4-2-16,-3 6-1 0,-11-1-2 0,0 4 1 16,-2 0 0-16,-7 2 1 0,1-2 0 15,-6 5-1-15,-3-1 0 0,-5 1-1 16,3 6 0-16,-4-6-1 0,-6 4 1 0,5 5 2 15,-1-5-3-15,0 5 3 0,0 0-1 16,-1 5 2-16,1 0-2 0,0 4-1 16,0 0 1-16,1 4 1 0,1 5-1 0,-4 5 1 15,6-6-1-15,-8 6 1 0,5 5 2 0,-1 3-4 16,-4-5-1-16,-2 11 0 0,0-2-1 16,0 7-1-16,-4-2 1 0,-2 5 1 15,2 4 2-15,6 0 0 0,4 1-2 0,4-1 1 16,13 5 0-16,10-5-1 0,15 2 3 15,10-3-1-15,12 3 0 0,13-7-1 0,16 1 0 16,11 0-4-16,14 1-4 0,8-1 2 16,11-5-4-16,14 5 1 0,12-1 0 0,7-2 3 15,14-2 1-15,13 0 1 0,14-3 0 16,19-6 5-16,18 1 1 0,15-10 1 0,20-10 2 16,21-1 2-16,13-11-5 0,20-11 0 15,11-1 3-15,5-7-8 0,1-2-24 16,2-2-54-16,-5-4-75 0,-1 0-89 0,-9-1-145 15,-4 2-146-15,-14-5-35 0,-2 0 2 0,-15-1 44 16,-4-1 63-16,-6-2 80 0,-7-2 53 16,-7 3 54-16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5:49:38.869"/>
    </inkml:context>
    <inkml:brush xml:id="br0">
      <inkml:brushProperty name="width" value="0.05292" units="cm"/>
      <inkml:brushProperty name="height" value="0.05292" units="cm"/>
      <inkml:brushProperty name="color" value="#FF0000"/>
    </inkml:brush>
  </inkml:definitions>
  <inkml:trace contextRef="#ctx0" brushRef="#br0">19766 6022 110 0,'0'6'180'0,"-2"-3"-38"0,2-3-156 0,0 0-110 16,0 0-43-16</inkml:trace>
  <inkml:trace contextRef="#ctx0" brushRef="#br0" timeOffset="3284.44">3006 7315 133 0,'10'0'347'0,"0"-11"29"15,-4 8 12-15,5-6-143 0,5 4-135 0,-1-4-60 16,3 4-28-16,7-4-10 0,0 6-5 16,2-2-1-16,4 1-1 0,2-1-1 0,4 5-1 15,-2-5 1-15,3 1 1 0,3 4-2 16,-2 0 0-16,5 0 0 0,-5 0 6 0,4 0 3 16,1 0 7-16,3 4 7 15,-1 1 6-15,-3-5 2 0,7 0-1 0,-3 5 7 16,1-5 5-16,3 0 4 0,-3 4 7 15,8-4 10-15,-2 0-5 0,3 0-6 0,-1 0-11 16,4 0-11-16,0 0-16 0,6 0-8 16,-2-4-1-16,7 4-1 0,-5 0 1 0,4 0 1 15,-4 0-1-15,5 0 1 16,-5 0 7-16,4 0 17 0,0 0 6 0,5 0 34 16,-3 0 21-16,0 0 3 0,3-5 1 15,-3 5 7-15,-2 0-19 0,5 0-15 16,-5 0-15-16,-2 0-14 0,3 0-17 0,3 0-11 15,-2 0-3-15,3 0-5 0,-3 0 1 16,9 0-3-16,-5 0-3 0,7 0-1 0,-2 0 3 16,5 0-1-16,-3 0 0 0,-2 0 1 15,-1 0 0-15,-1 0-3 0,-1 0 2 0,-1 0-4 16,-1 5 2-16,3-5 2 0,-3 0 0 16,3 0 0-16,-7 0 1 0,5 0-1 15,-3 0-2-15,3 0-2 0,-5 0 2 0,9 0 2 16,-9 0 0-16,9-5 0 0,-5 5 2 15,1 0-4-15,3 0 0 0,1 0-1 0,-3-5-1 16,7 5 2-16,-2 0 2 0,4 0-1 16,-1 0 2-16,1 0-3 0,0 5 0 0,2-5-2 15,4 0 1-15,-2 0 1 0,-2 5 0 16,6-5 3-16,-6 0-3 0,4 4-2 0,-6-4 2 16,6 5 0-16,0-5 2 0,-2 0-1 15,0 0 3-15,-3 0-3 0,5 3-4 0,0-3 3 16,3 0 0-16,-1 0 0 0,2 6 3 15,2-6 1-15,-2 0 30 0,7 3 63 0,-1 2 86 16,0-5 40-16,1 5 18 0,3-5-25 16,-8 4-60-16,9-4-82 0,-5 5-41 15,3-5-15-15,-3 4-12 0,4 1-2 0,1-5-4 16,-3 3 1-16,3 3 1 0,1-1 1 16,-1-2-1-16,1 3 0 0,-3-6-2 0,5 8 4 15,1-2-2-15,2-3 1 0,0 2-1 16,5-1-1-16,-1 1-2 0,4-2 2 15,-2 3 0-15,8-6 1 0,-8 5-1 0,6-5 1 16,0 0 0-16,5 3 0 0,3-3 0 16,-6 0 1-16,6 0-1 0,3 0 1 0,-1-3-2 15,5 3 0-15,-5 0-1 0,11 0 2 16,0-5-1-16,2 5-1 0,2 0 1 16,6-6 1-16,-4 3-2 0,10 3-1 0,-4 0 2 15,9-5 2-15,-1 1-4 0,2 4 1 0,1-5 1 16,4 2 2-16,-1 3-4 0,3 0 0 15,-2-6 2-15,5 6-2 0,1 0-1 0,4-5 1 16,0 5 1-16,2 0-2 0,0-3 0 16,2 3 2-16,3 0-1 0,-3 0-2 15,2 0 1-15,4 0 0 0,-2 0-3 0,9 0 2 16,-7-6 1-16,3 6 0 0,-7-3-1 16,2 3 2-16,-4-5 1 0,-8-1-3 15,-4 6 0-15,-3-3 3 0,-5-2 0 0,-5 1-2 16,-14 4 2-16,-2-9 1 0,-11 9-1 15,-6-5 0-15,-12 5-1 0,-8 0 1 16,-17 0-2-16,-6 0 3 0,-15 0-1 0,-4 0 0 16,-18 0-1-16,-11 0-2 0,-6 5-42 15,-6-5-56-15,-6 0-68 0,-9 0-66 16,-2 0-107-16,-3-5-117 0,-7 5-90 0,0 0-5 16,-7-8 31-16,1-1 29 0,-8 0 74 15,-3-5 116-15,-1-5 53 0</inkml:trace>
  <inkml:trace contextRef="#ctx0" brushRef="#br0" timeOffset="8248.21">18410 8354 66 0,'4'-5'308'0,"-4"-4"28"0,0 1 18 15,2-1-109-15,-2 4-124 0,6-4-55 16,-6 0-31-16,8 4-18 0,-5-4-9 15,1 4-5-15,-2-4-2 0,6 6-1 0,-6-2 0 16,6-4-1-16,-6 4 2 0,-2 1-2 0,5-4 1 16,-3 8 1-16,-2-6-1 0,0 6 11 15,0 0 10-15,0 0 9 0,-2 0 11 16,2 0 8-16,0 0-1 0,0 0-7 0,-5 0-10 16,5 0-8-16,0 6-10 0,0-6-3 15,0 0-5-15,0 3 3 0,-2-3 4 0,2 5 4 16,0-5 6-16,0 4 9 0,0-4 2 0,0 5 2 15,0-5 2-15,0 3-1 0,0 3 4 16,0-6-1-16,0 0 4 0,0 5 2 16,0-5 2-16,2 0-1 0,-2 3 0 0,0-3-1 15,0 0-4-15,0 6-5 0,0-6-5 16,0 0-10-16,0 3-5 0,5-3-7 16,-5 5-2-16,2-5-4 0,-2 6 0 0,0-6 2 15,0 0-1-15,0 0-1 0,0 3 15 0,0-3 12 16,4 0 10-16,-4 0 20 0,0 5 21 15,0-5 3-15,4 0 7 0,-4 0-1 16,0 0-8-16,0 0-9 0,0 4-3 0,0-4 1 16,0 0 5-16,0 0 10 0,0 0 6 15,0 0 2-15,0 0-4 0,0 0-14 0,0 0-12 16,0 0-20-16,0 0-17 0,0 0-11 0,0 0-7 16,0 0-4-16,0 0 0 0,0 0-1 15,0 0-1-15,0 0 23 0,0 0 14 16,0 0 27-16,0 0 17 0,0-4 8 0,0 4-13 15,0 0-15-15,0 0-24 0,0 0-18 0,0 0-8 16,0 0-6-16,0 0-3 0,0 0-1 16,0 0-1-16,0 0-1 0,0 0 1 0,0 4 0 15,0-4-1-15,0-4 2 0,0 4 1 16,0 0-1-16,0 0-2 0,0 0 1 0,-4 0-1 16,4 0-1-16,0 0 1 0,0 0 1 15,0 0 2-15,0 0-1 0,0 0 2 16,0 0 0-16,-4 0-4 0,4 0-1 0,0 0-2 15,0 0-3-15,0 0-4 0,0 4 0 16,0-4-29-16,0 5-63 0,0-5-70 0,0 0-74 16,0 4-105-16,4-4-107 0,0 0-84 0,2 0-60 15,0-4-51-15,0-5 48 0,1 1 112 16,3-3 135-16</inkml:trace>
  <inkml:trace contextRef="#ctx0" brushRef="#br0" timeOffset="9042.76">18563 8326 244 0,'-11'6'407'0,"1"-6"42"0,4-6 29 15,4 3-188-15,-6-2-105 0,5 5-58 16,3 0-32-16,-4 0-17 0,4 0-12 0,0 0-8 16,0 0-2-16,0 0-2 0,0 0 0 15,0 0-2-15,0 0-7 0,0 0-8 0,0 0-9 16,0 0-12-16,0 0-5 0,0 0-6 15,4 0-5-15,-4 0-1 0,3 0-2 16,-3 5 2-16,4-5-1 0,2 0 5 0,0 3 11 16,4 3 12-16,1-3 10 0,3 2 4 15,5-1 0-15,-3 1-6 0,11 0-9 0,0-1 5 16,6 1 10-16,9 4 13 0,-3-4 9 16,4-1 8-16,3 1-8 0,7-2 6 0,1 3 22 15,6-3 45-15,4 2 47 0,2 0 21 0,0-1-8 16,5 1-32-16,3-1-57 15,-1 1-55-15,9-5-27 0,3 5-11 0,4-5-1 16,8 4 12-16,2 1 4 0,5-5 2 16,7 3-1-16,-5 3 2 0,14-6-15 0,-3 3-7 15,5-3-2-15,6 5-1 0,-1-5 9 16,5 6 8-16,8-6 3 0,-3 3 3 0,10-3 0 16,-1 5-8-16,7-1-5 0,-2-4-4 0,6 5 3 15,-2-2 1-15,7 3 0 0,-3-1 2 16,2-5 3-16,-2 3 3 0,0 3 0 0,-4-3 4 15,0 2 5-15,-8 1 8 0,4-3 1 16,-10 2 3-16,-5-1-5 0,-6 1-2 16,-8-1-7-16,-8-4-4 0,-4 5 1 0,-9 0-5 15,-12-5-2-15,-2 0-3 0,-11 0-2 16,-2 0-3-16,-12 0-2 0,-8 0-4 16,-10-5-3-16,-11 5-4 0,-6-5 3 0,-11 1-2 15,-1-1 3-15,-5 1 0 0,-8-1 2 0,4-4 1 16,-6 1 1-16,0-1-1 0,0-2 1 15,0 3 1-15,-2-1 1 0,-2 0-2 0,2 1 1 16,2-1-4-16,-8 4-7 0,6 1-11 16,-3-1-14-16,-5-4-20 0,4 4-23 0,-4 1-28 15,-7-1-28-15,0 5-39 0,1 0-56 16,-5 0-69-16,-1 0-102 0,-1 0-134 16,-2 0-80-16,2 5-7 0,5-5 37 0,-7 0-1 15,6 0 109-15,-1 0 99 0,-1 0 72 16</inkml:trace>
  <inkml:trace contextRef="#ctx0" brushRef="#br0" timeOffset="11136.14">3014 9340 190 0,'2'3'359'0,"-2"-3"22"0,4-3 10 16,2 3-179-16,0 0-119 0,5 0-53 16,3 0-21-16,-1 0-11 0,7 3-4 0,-3 3-3 15,1-6 1-15,3 8 0 0,6-2 1 16,-4-6 0-16,8 8-2 0,-2-4-2 16,-2 1 1-16,6-2 0 0,0 3-1 15,2-1-1-15,0-2 2 0,2 3 0 16,3 2-2-16,-3-8 2 0,2 6 2 0,9-6-4 15,-1 3 0-15,3-3 2 0,3 0 4 0,3 0 5 16,4 0 3-16,0-3 2 0,6 3-3 16,-2 0 0-16,7 0-5 0,-1-6 3 15,2 6 5-15,-1 0 4 0,5 0 5 16,-6-5 3-16,7 5 2 0,-3 0 3 0,-1 0 5 16,-3 0-5-16,2 0 2 0,-2-3-4 15,5 3-2-15,-3 0-3 0,5-6-5 0,-1 6-3 16,1-3 0-16,-3 3-5 0,9 0-5 15,-7-5-4-15,9 5 0 0,-6-6 2 16,5 3 1-16,-1 3-1 0,0-5 2 0,1 1-3 16,-1-1-4-16,0 2 2 0,4-3 1 15,-1 1 15-15,1 2 10 0,-4-6 8 16,2 4 24-16,-7 1 18 0,9-1 4 0,-6 0 6 16,1 1 0-16,-1-1-16 0,2 1-19 0,-7-1-5 15,5-4-8-15,-7 4-4 0,5 2-5 16,-5-2-2-16,5 1-7 0,-1-1-8 15,1 0-4-15,-3 1-2 0,5-1-1 0,-5 1-3 16,7-1-3-16,-2 5 1 0,1-3 1 16,3-3 0-16,2 1 1 0,-4 2 0 0,-1-3-2 15,3 3-2-15,2-2 1 0,-2 0-2 16,1 1 2-16,1-5 2 0,-2 4 1 0,-2 2 0 16,-1-3-2-16,-1 1-1 0,6 2-3 15,-4-6 2-15,1 9-1 0,-1-5 4 16,0 5-1-16,3-6 1 0,-3 3-1 0,4 3-4 15,0 0 2-15,4-5 2 0,-2 1 0 16,-3 4 0-16,1 0 2 0,0-5-1 16,6 5-4-16,-2-3 2 0,2 3 0 0,-4 0 0 15,6 0 2-15,-6 0-1 0,4 0-1 16,0 0-3-16,4 0 1 0,-4 0 3 16,4 0 2-16,-4 3-2 0,0-3 3 0,-2 5-2 15,2-5-6-15,0 0 3 0,0 4 1 16,-2 1 0-16,0-5 1 0,-2 3 1 0,2 3-2 15,-2-1-3-15,4-5 2 0,0 3 2 16,4-3 1-16,-4 6 1 0,2-6 0 16,0 3-3-16,7-3 0 0,-3 5 0 0,0-5 2 15,-2 6-1-15,0-6 0 0,-4 8-1 16,7-4-4-16,-3 1 2 0,4-1 4 0,-2 1 0 16,9 0 21-16,-9-2 12 0,4 3 2 15,1 2 1-15,3-2 0 0,-3-3-20 0,-1 2-8 16,0-1-3-16,3 1-6 0,1-1 0 15,7 1-1-15,-4-5 1 0,3 5 1 0,3-5-1 16,4 4 1-16,4-4-1 0,6 0 1 16,0 0-2-16,3 0 2 0,3 0-1 0,7-4 0 15,1 4-2-15,3-5 1 0,2 0 1 16,8 1 1-16,-4-5-2 0,4 4 0 0,2-4 4 16,3 1 11-16,-5 2 10 0,2 3 39 15,-2-2 57-15,0-4 41 0,-8 9 6 0,-2-5-1 16,-3 1-35-16,-7 4-52 0,-7 0-42 15,-8 0-20-15,-2 0-11 0,-6 9-4 0,-11-5-5 16,0 6 2-16,-4-1-1 0,-8-1-1 16,-8 6-49-16,2-5-65 0,-13 0-74 0,-2 5-124 15,-3-6-164-15,-3-4-70 0,-8 1-54 16,-7-14-33-16,-1 1 71 0,-9-6 148 16,-8-9 108-16</inkml:trace>
  <inkml:trace contextRef="#ctx0" brushRef="#br0" timeOffset="12260.59">3684 10596 18 0,'35'-23'302'0,"2"0"31"0,6 4 12 16,7 2-79-16,-2-6-142 0,7 6-65 16,3 3-30-16,2 0-11 0,2 1-7 0,6 3 0 15,3 1-3-15,1 0 1 0,5 1 2 16,5 3 5-16,-1 1 5 0,1-5 2 16,3 9 2-16,2-5-5 0,2 5 1 15,4 0-2-15,4-3-3 0,2 3-3 16,3 0-1-16,1 0-7 0,2 3 0 0,9-3 1 15,0 0-1-15,4 5 2 0,-3-5 6 16,11 4 1-16,-1-4 3 0,7 5 4 0,-2-5 2 16,4 4-5-16,-1 1 0 0,7-5-3 15,1 5 0-15,-3-2 1 0,3 3-3 0,-1-6 1 16,3 3-2-16,-2 2-2 0,5-5-1 16,1 4 4-16,2-4-4 0,2 5-1 15,2-5 0-15,0 0 11 0,4 0 7 0,6 5 2 16,-6-5 1-16,11 4 2 0,-5-4-14 0,7 5-9 15,-1-5-7-15,9 4 5 0,2-4-4 16,6 0 10-16,6 0 12 0,2 0 9 16,7 0-2-16,1-4 2 0,5 4-7 15,6-9-12-15,-2 4-4 0,2 5 0 0,4-9-9 16,2 4 4-16,2-4-2 0,4 6-3 16,-1-7 0-16,3 6 5 0,3-5-10 15,7 1 7-15,-1-3 4 0,14 8-2 0,-6-6 0 16,12-2 0-16,-2 3-1 0,7-1-1 15,-3 0 0-15,9 1-1 0,0-1-1 16,10 0 2-16,-4-1-2 0,14-3 3 0,-4 3-2 16,11-2 7-16,-5 3 12 0,11-5 16 15,-7 0-2-15,9 5 8 0,-11 1 12 16,7-1-4-16,-8-5 4 0,1 5-1 16,-6 4 3-16,5-4-14 0,-5 1-5 0,-6-1-15 15,-6-2-1-15,-2 8-9 0,-11-6-7 16,-4 4-2-16,-12 2-2 0,-8 3-7 0,-17-6 5 15,-4 6 1-15,-16 0-1 0,-11 0 1 16,-15 0 4-16,-14 0-4 0,-12 6-13 0,-14-6-27 16,-14 3-44-16,-11 2-54 0,-17 4-60 15,-13-6-64-15,-14 3-45 0,-18-6-75 16,-9 0-48-16,-16-9 13 0,-11-5 55 16,-14 0 64-16</inkml:trace>
  <inkml:trace contextRef="#ctx0" brushRef="#br0" timeOffset="13347.3">4010 11387 199 0,'-14'-10'357'0,"1"-7"35"15,3-1 24-15,4 9-175 0,2 1-95 16,2-3-42-16,2 8-33 0,0 3-23 0,2 0-17 15,4 0-19-15,4 0-11 16,1 8-1-16,5-2-1 0,7 2 1 0,-3 1-1 16,11 0 1-16,3 0-1 0,5 4-1 15,4-4 0-15,13 5 4 0,4 0 0 0,8-2 0 16,5 2 2-16,3-8-2 0,11 2 0 16,0 1-3-16,10-9 1 0,6 3 0 15,3-3 1-15,7 0-1 0,1 0 2 0,4 0-1 16,2 0-1-16,6 0 1 0,0 0 1 15,10 6-2-15,-5-6 0 0,9 0 4 16,3 0 1-16,10 0 1 0,-6 0-1 0,10 5 10 16,0-5-2-16,10 0-2 0,-4 3-4 0,9-3 7 15,6 6-6-15,6-6-6 0,8 0 3 16,4 3 4-16,9-3-6 0,4 5 2 16,4-5 1-16,4 0-1 0,6 0 2 0,0 0 1 15,5 0-2-15,7 0 10 0,-1 0 2 16,6 0-7-16,-3 0 16 0,14-5 6 0,-1 5 1 15,6 0-2-15,0-3 0 16,9 3-10-16,-3 0-11 0,9 0-1 0,-2-6-4 16,8 6 5-16,-4-3-3 0,8 3-6 15,-4 0-1-15,-2 0 1 0,2-5 2 0,0 5 15 16,-4 0 19-16,2-6 14 0,-7 6 27 16,5 0 21-16,-8 0 14 0,4 0 22 0,-11 0 8 15,0 6 3-15,-8-6-6 0,1 5-10 16,-12-5-6-16,1 3 19 0,-13 3 21 0,3-3 5 15,-13 2-8-15,-4-5-25 0,-13 0-40 16,-3 0-37-16,-13 0-19 0,-9-5-7 16,-13 2-4-16,-5-6-1 0,-19 4-12 0,-7-4-4 15,-12 4-2-15,-5-4-1 0,-11 0-4 16,-10-5 2-16,-6 2-4 0,-6-2-3 16,-15 0-1-16,-8 5 2 0,-8 1-1 0,-11-1 2 15,-2-1-1-15,-8 6 2 0,-4-5-3 16,-9 4-2-16,1 2-4 0,-5-3-48 15,3 6-95-15,-7-5-117 0,0 2-214 0,3 3-181 16,-5-9-93-16,4-5-27 0,-2-3 65 16,11-6 188-16,-2-5 177 0</inkml:trace>
  <inkml:trace contextRef="#ctx0" brushRef="#br0" timeOffset="23153.07">2733 13168 182 0,'10'-3'358'0,"-4"3"28"0,5-6 11 15,1 3-179-15,2 3-113 0,3 0-57 16,6 0-28-16,4 3-8 0,6-3-5 0,0 6-1 16,8-6-3-16,5 0 5 0,1 3-7 15,7-3 3-15,6 0 3 0,0 0-1 0,6-3-8 16,0 3-2-16,4 0-1 0,1 0-3 16,9-6 2-16,-1 6 6 0,8 0 7 0,-3-3-2 15,5 3 3-15,-2-5-2 0,6 5-6 16,4 0 3-16,2 0 2 0,5-5-5 15,3 5 3-15,1 0 1 0,1 0-6 0,1 0 4 16,10 5-1-16,-6-5 3 0,5 8-4 16,-3-2 4-16,4-3-4 0,2 2 2 0,0 4-1 15,-2-4 4-15,4 4 2 0,-4 0 3 16,6 0 7-16,0-4 1 0,2 7 0 0,-2-2-1 16,4-1-4-16,1 5-1 0,1-2 3 15,-2 2 5-15,7 0 2 0,-7 4 7 0,6-4-5 16,1 3-6-16,3-3-4 0,-3 0 2 15,7-2 4-15,-1 2 6 0,0 0 2 0,3 0 7 16,1-5 12-16,0-1 5 0,4 1 0 16,-2 0-2-16,-3-4-8 0,5-1-14 0,2 1-12 15,0 4-6-15,0-4-6 0,2-2 3 16,4-3-2-16,1 6-1 0,3-6-4 16,4 0 8-16,7 0-6 0,-4 0-2 0,9-6 2 15,1 3 5-15,4 3-7 0,0-5-4 16,6-4 6-16,-2 4-1 0,7-4-4 0,-3 0 4 15,2 0 4-15,3 1-5 0,-1-6 3 16,0 0 1-16,5-4-4 0,-5 4 2 0,9-3 2 16,-7 0-5-16,7-3 2 0,-2 3 1 15,3 0-2-15,-1-3 1 0,4-2 1 0,-3 4-3 16,7-4-5-16,-6 4 5 0,10-5-2 16,-4 1 3-16,4-1 5 0,0 0 2 0,0-3 0 15,0 4 1-15,-2-6-5 0,-4 2 0 16,2-2 3-16,-6 1-3 0,-1 5-7 0,-3-4 5 15,4 3-2-15,-7-5-4 0,1 5 4 16,-11-3 6-16,-4 4-7 0,-6-1 4 0,-7 0 3 16,-11 0-4-16,-7-3-3 0,-11 7 3 15,-11-4 0-15,-7 6-2 0,-6-6 2 0,-17 1-1 16,-6 4-2-16,-4-4-4 0,-12 4 3 16,-7-1 1-16,-12 2 2 0,-12-1 3 15,-9-5 4-15,-12 6 21 0,-12 3 26 0,-7-3 30 16,-6-3 16-16,-10 3 7 0,-13-6-18 0,-5 1-29 15,-18 4-32-15,-12-5-18 0,-5 6-7 16,-14-2-3-16,-14 1 3 0,-6-4-2 0,-14 4 1 16,-9-4-4-16,-10-1 4 0,-4 5 1 15,-11-4-1-15,-1 3-4 0,-16 1 8 16,-3-4-2-16,-2 4-2 0,-7-5-4 0,-9 6 7 16,5-6-3-16,-8 4-4 0,-6-4 5 15,-2 2 3-15,0-1-4 0,-3-1 1 0,-1 0 1 16,-2-4-3-16,-1 0 0 0,-3 0 1 15,1 0-2-15,-5-4-4 0,3 3 5 0,-6 2 9 16,5-6 0-16,-9 1 14 0,8 0 13 16,-5-1 23-16,-3 1 44 0,-6 0 66 0,8 3 50 15,-12-4 15-15,4 6-13 0,-6-2-46 16,5-3-66-16,-5 8-59 0,10-3-26 16,-10-2-15-16,14 5-8 0,-12 1-2 0,12-5-4 15,-2 5-3-15,5-1 3 0,-1 0 1 0,4 6-1 16,-1-6 2-16,7 6 2 0,-5-2-4 15,5 1 1-15,-3 1 3 0,4 3 0 0,-5-4-2 16,5 5 2-16,-5-1-2 0,5-4 0 16,-5 9 4-16,5-5-2 0,-5 6 0 0,3-6 4 15,-3 5-3-15,1 0 1 0,-1 4 0 16,5 2 1-16,-4-3-4 0,3-2 2 16,1 2 1-16,10 3-3 0,-4 3 1 0,6 0 1 15,-2-5-2-15,8 5 0 0,-2 0 2 16,6 0-2-16,-1 5-1 0,5-5 0 0,-4 3 1 15,5 3-1-15,-3 2 1 0,7-2 1 16,-2 2 0-16,1 5-1 0,-5 0-4 0,7 5-1 16,-1 1 2-16,2 4-1 0,-5-1-2 15,5 5 3-15,-4 1 4 0,7 3-4 0,-7 0 2 16,8 4 2-16,2 7 2 0,0-2-3 16,4 6 0-16,6-6-1 0,4 8 2 15,9 3-4-15,-3-2-1 0,15 5 0 0,3 0 1 16,1 0-3-16,4 4 3 0,4 1 3 0,1 4 2 15,6 0 3-15,3-4 0 0,3 4-2 0,4 5 3 16,8-6 0-16,3 5-2 0,11-5-2 16,5 3 4-16,8-7-5 0,9 1 4 0,10-2 2 15,8-2-2-15,8-1-5 0,12 0 1 0,9 0-11 16,9-9-3-16,13 4-2 0,9-4 0 16,8 1-1-16,9-6 7 0,14 0-1 0,14-4 4 15,9 1 2-15,14-6-2 0,13-4-4 0,16-5 4 16,14-4 2-16,13-4 2 0,11-6 2 0,15-2 2 15,12-12 2-15,19-2-4 0,14-1 2 16,15-14 2-16,12 6-1 0,15-6-1 16,5 1 2-16,14-1 0 0,7 0-18 0,10 0-34 15,-1 6-54-15,5 0-45 0,-6 3-53 16,6 5-55-16,-6-5-83 0,4 5-116 0,-7 1-139 16,5-6-65-16,0 0 22 0,4-9 96 15,-11 6 157-15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5:50:54.699"/>
    </inkml:context>
    <inkml:brush xml:id="br0">
      <inkml:brushProperty name="width" value="0.05292" units="cm"/>
      <inkml:brushProperty name="height" value="0.05292" units="cm"/>
      <inkml:brushProperty name="color" value="#FF0000"/>
    </inkml:brush>
  </inkml:definitions>
  <inkml:trace contextRef="#ctx0" brushRef="#br0">12643 7278 171 0,'-19'-14'343'0,"0"-3"26"15,3-1 18-15,3 4-163 0,1 6-94 16,2-1-40-16,1-5-11 0,1 9-4 0,0-4-6 15,6 6-6-15,-2-3-10 0,2 6-10 16,-3-5-15-16,5 2-8 0,-4 3-2 0,4 0-2 16,0 0-3-16,0-6-1 0,0 6-3 15,4 0-8-15,-4 0-2 0,5 0-3 16,-3 0-1-16,2 6 1 0,2-6 0 0,4 0 1 16,1 3 2-16,5 2 1 0,1 1 0 0,5-3 0 15,1 2-2-15,8-1-1 0,2 1-2 16,0 4 1-16,11-4 0 0,-1 4 2 15,1-6 3-15,5 6 1 0,5-4 2 0,0 0 0 16,-1-1 4-16,3 1-2 0,0 4 5 16,-2-4-1-16,4-1-1 0,-3 1 0 0,3-2 1 15,-6 6-3-15,2-4-2 0,-5 0 3 16,-1 4-3-16,-3 0 0 0,-3-6-1 16,-3 8-3-16,2-2 0 0,-12 5-1 0,4-2-1 15,-6 7 0-15,-4-2-1 0,2 6 0 0,-7 3 1 16,7 6 2-16,-12 4-1 0,-1 4 2 15,2 11 1-15,-3 3-3 0,-5 0 1 0,0 9 1 16,-6 8-5-16,0 1 2 0,0 10-1 16,-6 3 4-16,2 1-2 0,-2 8 1 15,-5 0-1-15,5 0 0 0,0 1-3 0,0 0 3 16,2 0 0-16,-3-1 0 0,3-3 0 0,4-6 0 16,0 0-2-16,0-10 1 0,0 2-1 15,4-4 9-15,-2-10 7 0,3 4 2 0,1-13 6 16,0 0-1-16,-2-9-1 0,2-5 3 15,3-3 3-15,-7-6 6 0,2-3 2 0,-2-2-1 16,2-8-9-16,-4-4-6 0,4 0-4 16,-4-6-3-16,2-3 15 0,-2-1 25 15,-2 1 42-15,2-5 49 0,-4 0 65 0,4 0 64 16,0 0 39-16,-6-5-10 0,2 1-38 16,-7-1-63-16,5 0-77 0,-4 2-64 0,4-6-34 15,-5 0-14-15,1 4-5 0,4-4-3 0,-5 0-1 16,5-1 0-16,-4-2-1 0,0 3-2 15,1-1 0-15,-1 1 1 0,0 0-1 16,-5 0 0-16,7 1 1 0,-9-1-2 0,-1 4 2 16,-5-4-2-16,4 0 1 0,-12 4 1 15,0 2 0-15,-8-3 0 0,-4 1 0 16,-7 2 0-16,-14 3 2 0,-6-6 2 0,-13 6-1 16,-10 0 0-16,-4 0-3 0,-13-3-2 0,1 3-1 15,-9 0 2-15,8 0-3 0,5 3-3 16,4 3-51-16,3-6-88 0,16 8-130 15,5-2-232-15,7 2-221 0,8 1-87 0,4-9 26 16,13-9 103-16,7 1 219 0</inkml:trace>
  <inkml:trace contextRef="#ctx0" brushRef="#br0" timeOffset="9014.41">12959 10064 241 0,'-13'-4'369'0,"1"-10"28"16,2 5 19-16,1-1-204 0,7 7-90 15,-2-6-48-15,4 4-25 0,4 1-21 0,-2-6-13 16,3 6-7-16,1-5-3 0,2 4-4 16,-2-4-1-16,0 1 2 0,7-1 0 15,-3 4 1-15,7-4 0 0,-3 4-1 0,5-4-2 16,-1 6 1-16,-1-3 2 0,1 1-1 0,-1 2 4 16,4-3 2-16,1 3 3 0,-1 3 1 15,0-5 4-15,1 5 3 0,1-6 0 0,4 3 1 16,0 3-3-16,-4-5 3 15,4 5 4-15,-1-4 5 0,1 4 2 0,-4 0 2 16,2-5 1-16,-7 5-5 0,-1 0-5 0,4 0-2 16,-9 0-2-16,3 0-8 0,-3 5-4 15,-2-5-3-15,1 9-3 0,-5-6 0 16,4 8-1-16,5-2 3 0,-7 8 1 0,0 1-1 16,0 4 0-16,1 10 2 0,-1-1-2 0,0 11 1 15,3 1-2-15,-9 8-1 0,8-2-2 16,0 1 0-16,-3 8-2 0,-1 1-1 0,4-1 3 15,-4 5 2-15,5-1-1 0,-1 3 0 16,-4 7-1-16,4-4 1 0,-3-6 0 16,3 5 0-16,-4 1-1 0,2-6 11 0,1 1 15 15,-5-4 7-15,2-1 11 0,2-4 17 16,1-3 11-16,-1-6 11 0,0-5 16 0,2 0 15 16,1-3 4-16,-1-2-8 0,1 1-18 0,-1 1-22 15,-2-2-26-15,2-4-20 0,1 6-13 16,-5-11-7-16,2 2-1 0,-6-5-1 15,-2-6-2-15,4-3 2 0,-4 0 2 16,-4-5 1-16,2-1 7 0,-6 1 11 0,-4 0 11 16,-3-4 13-16,-1 4 21 0,-7-4 17 0,-4 4 15 15,0-9 22-15,-6 3 17 0,-4-3-4 16,-2 0-16-16,-9 0-22 0,3-3-29 0,-9-2-32 16,-2 5-17-16,-2-4-8 0,-2 4-4 15,0 0-3-15,4 4-2 0,3-4-6 0,-3 5-2 16,4 4-4-16,3-1-21 0,-1 1-64 15,2-4-82-15,7 4-119 0,-2 0-191 0,1-4-167 16,-1-2-95-16,4-6 16 0,1-8 86 16,5 3 181-16</inkml:trace>
  <inkml:trace contextRef="#ctx0" brushRef="#br0" timeOffset="12595.03">3130 11046 200 0,'0'0'305'0,"0"0"18"0,4 0-27 0,-2-6-161 15,4 6-76-15,4 0-35 0,1 0-16 16,-1-5-10-16,0 5 1 0,3 0 3 16,-3 0 1-16,5-3-1 0,-3 3 5 15,0 0 1-15,3-6-1 0,1 3 4 0,1 3 6 16,-1 0-4-16,1 0 0 0,6-5 2 15,-5 5-2-15,1 0-4 0,2 0 4 0,-1-6-2 16,-1 6 1-16,2 0 4 0,1 0-1 16,1 0 0-16,-2 0 4 0,6 0 1 15,-5 0-1-15,3 0 3 0,-2 0 0 16,4-3 0-16,-5 3-2 0,5 0 1 0,-4 0-1 16,4 0 4-16,0 0 2 0,0 0 0 15,-5 0-4-15,5 0-4 0,-4 0-4 0,4-5-6 16,-6 5-5-16,1 0 0 0,3 0 0 15,-2 0-1-15,-2 5 1 0,-3-5-1 16,3 0 1-16,2 0-2 0,-7 0-1 16,5 0 0-16,2 3-1 0,-3 3 2 0,3-6 1 15,0 5 0-15,1-2 2 0,-1 3-1 16,0-6-3-16,4 3-2 0,-2 2 0 0,-1-5-2 16,3 9 4-16,-2-9 1 0,-2 5 2 15,0-5-2-15,-1 4 4 0,-1 1 8 16,0-5 8-16,-5 4 7 0,5 1 4 0,-3-5 0 15,3 5-8-15,-4-5-9 0,5 3-2 16,-5 3-5-16,4-6 0 0,-1 3-3 0,-1 2-1 16,2-5-2-16,1 6-1 0,-1-3-1 15,0-3 2-15,1 5-2 0,1-5 0 16,2 0 0-16,0 4 3 0,2-4 11 0,-1 0 14 16,1 0 10-16,0 0 7 0,4 0 3 15,-6 0-11-15,6 0-13 0,-4-4-10 0,2 4-3 16,-2 0-1-16,6 0-3 0,-2 0-3 0,-2 0 1 15,2-5-4-15,-2 5-1 0,2 0-1 16,-2 0 2-16,-2 0-2 0,4 0 1 16,-5 0 1-16,3 0-1 0,2 0 0 0,-2 0 0 15,2 0 0-15,-2 0 0 0,4 5 0 16,-2-5 3-16,-4 0-2 0,6 0 3 0,-6 0 0 16,2 0 0-16,-2 4-1 0,0-4 2 15,0 0-3-15,4 0 3 0,-9 0-2 16,7 0-1-16,-2 5-2 0,0-5 1 0,-2 0-2 15,4 0-2-15,-2 0 3 0,2 0 0 0,-2 0-2 16,4 0 2-16,-3-5-1 0,4 5-2 16,-4 0 3-16,3 0 2 0,3-4-2 0,-3 4 5 15,-3 0-2-15,6-5 1 0,-3 5 0 16,-3-3 0-16,6-3-2 0,-1 6-2 16,-2 0 14-16,2-5 9 0,-2 2 3 0,-2 3 3 15,4 0-1-15,0-6-11 0,-2 6-10 16,2 0-2-16,4-3-5 0,0 3 1 0,-2 0-1 15,3 0 0-15,-5 0 3 0,6-5 0 16,-4 5 0-16,4 0 0 0,-1 0-2 0,1 0 0 16,0 0-1-16,-2 0 0 0,3 0-1 15,3-5 1-15,0 5 0 0,1-4-3 0,-1 4 3 16,5-5 0-16,-3 1 2 0,3 4 1 16,1-5 1-16,1 5 1 0,-2-9-1 15,5 9 14-15,-3-5 4 0,6 2 4 0,-2-3 0 16,3 3-1-16,-1-2-14 0,4 5-4 15,0-6-2-15,0 3 3 0,0-2-1 0,0 1 2 16,4 4 11-16,-2-5 12 0,-2 2 20 16,2 3 17-16,0-6 7 0,4 1-4 0,-2 2-10 15,7 3-21-15,-5-6-17 0,8 3-12 16,-2-2-5-16,3 5-3 0,-3-4-4 16,9-1-2-16,-3 0 2 0,3 1 0 0,2-5 0 15,4 9 1-15,-1-5 1 0,1-3 0 16,0 8-4-16,4-9 4 0,-2 4-1 0,2 5 1 15,-4-9-1-15,-1 4 3 0,-3 1-4 16,6-1-2-16,-4 1 2 0,2-6 3 16,-5 6 0-16,1-1-2 0,-2 2 3 0,-7-3-3 15,-6 3-2-15,2-2-3 0,-1 0 1 16,-9 5 1-16,0-4 0 0,-9 4-7 16,1 0-42-16,-9 0-68 0,-8 0-100 0,-1 0-121 15,-8 0-151-15,-1-9-73 0,-12 4 15 16,-3-9 72-16,-8 2 112 0</inkml:trace>
  <inkml:trace contextRef="#ctx0" brushRef="#br0" timeOffset="26569.94">12756 12134 208 0,'-20'-9'373'0,"1"-5"35"0,-2 0 22 0,9 2-174 15,-3 2-112-15,9-3-45 0,0 3-22 16,2 1-22-16,0 1-11 0,4-6-13 0,0 1-13 15,4 8-10-15,0-9-4 0,-2 5-3 16,2 1-3-16,2 2-3 0,-1 3 3 16,-3-2-4-16,6 1-2 0,-2 4 2 0,0 0 2 15,5 4-2-15,-1 1 4 0,2 4 0 16,5-4 0-16,4 7 2 0,-1 2 0 0,5 0 0 16,6 0 2-16,2-5 2 0,6 3-2 15,5-2 2-15,3 3-1 0,3-3 2 0,4-1 5 16,1 0 2-16,3-6 3 0,2 2 12 15,0 0 16-15,4-5 10 0,-8 4 15 0,0-4 11 16,-2 0 3-16,4 0-6 0,-13 0-2 16,5 0 1-16,-7 0 3 0,0 0 8 15,-1 0 7-15,-9 5 4 0,-4-5 6 0,-2 4-4 16,-5-4-6-16,-1 5-14 0,-6-5-12 16,-7 3-19-16,2-3-16 0,-6 6-11 0,-2-6-6 15,3 5-4-15,-5-5 3 0,4 3 5 0,-4 3 0 16,0-3 2-16,-4 8 0 0,4-3-8 15,-5 4-7-15,3 2 0 0,-4 6-4 16,2-3 0-16,-6 6-1 0,8-1 0 0,-9 10 0 16,1-1-1-16,-5 1 2 0,7 8-2 15,-6 5 0-15,1 0 2 0,3-1-4 0,0 1 2 16,-1 1-2-16,9-1 1 0,-6-5-1 16,8 6 1-16,-2-6 0 0,2-4 0 0,0 4 2 15,0-8 1-15,2-1 0 0,-2-3-1 16,0-2 1-16,0-8 10 0,0 1 10 0,0-2 11 15,0-3 40-15,-2-5 56 0,-2 5 21 16,0-5 0-16,-3-1-1 0,5 1-34 0,-6-4-55 16,0-1-25-16,-2 1-13 0,-5-5-7 15,-2 0-4-15,-1 0-4 0,-7-5-3 0,-4 1-4 16,-4-1-2-16,-4-4 1 0,-2 4-1 16,-13 2 0-16,2-6 4 0,-10 4-1 0,0-4 1 15,-10 4 3-15,0 1 5 0,-3-1 1 16,-7 5 2-16,1 0 0 0,-5 0 1 15,-5 0 1-15,-2 0 1 0,-2 5 2 0,0 4-2 16,-4-6-5-16,8 3-7 0,-8 8-4 16,3-6-2-16,-1 10 2 0,2 1-3 0,7 2-3 15,-1 2-31-15,4-1-79 0,2 6-126 0,3-2-227 16,3-3-191-16,3 0-145 0,6-15-30 16,-2-8 72-16,14-3 209 0,4-11 185 15</inkml:trace>
  <inkml:trace contextRef="#ctx0" brushRef="#br0" timeOffset="35147.86">8227 14182 165 0,'-25'-9'317'0,"3"0"25"0,5-5 20 16,-4 5-171-16,11-5-74 0,-2 6-25 16,1 3-22-16,1-4-18 0,4 0-14 0,-5 0-18 15,5 4-12-15,0-4-5 0,-4 4 0 16,6 2-3-16,-3-3-2 0,1 6 1 0,0 0 1 16,-2 0-5-16,1 0 1 0,1 0 2 15,2 6 1-15,-2-3-1 0,0 2-1 0,0 4 1 16,1-4-1-16,3 4-1 0,-2 0 4 15,8 0 0-15,-4 4 2 0,2-4 0 16,5 5 0-16,-3 0 1 0,6-2 0 0,0 2 2 16,-1 0-1-16,5 4 8 0,-1-4 2 15,3 3 0-15,-1-3 1 0,1 9 4 0,1-6-7 16,-1 6-6-16,7-1 1 0,-7 1-1 16,5 3-2-16,2 2-3 0,2-2 0 0,-3 2 0 15,1-2-1-15,2 2 2 0,0-1-1 0,2 0 0 16,-3 0-1-16,5 0 0 0,-2 0-2 15,0-5 0-15,6 1 2 0,0 0 6 16,4-6 9-16,3 1 14 0,-3 1 12 0,11-7 12 16,-3 2-2-16,3 0-4 0,1-5-10 15,5 5-10-15,0-6-8 0,8 1-4 16,-2-4-4-16,6-1 0 0,4 1-5 0,7 0-1 16,-1-5 2-16,3 0-2 0,-1-5-3 0,3 5 10 15,1-9 1-15,5 4 0 0,-2-4 4 16,4 1 2-16,4-6-3 0,-2 0-4 0,-2 5-1 15,4-5-2-15,-6 2-4 0,8-2-2 16,-6-4-1-16,8 4 4 0,-4 0 0 16,-2 0 0-16,-2 2 1 0,-3 4-2 0,1-6-5 15,-4 5 0-15,-3 0 2 0,-3-1 0 16,-5 1 2-16,3-5 3 0,-9 2 10 0,0-2 14 16,-2 0 13-16,-4 0 19 0,0 2 19 15,-6-2 4-15,2-4 0 0,-5-1-6 0,-5 2-15 16,1-1-13-16,-7-1-7 0,-1 2-2 0,-4-6 10 15,-6 6 21-15,2-1 32 0,-13-1 34 16,7 5 40-16,-12-3 31 0,-1 3-2 16,-2 1-22-16,1-6-37 0,-7 7-46 15,-2-2-48-15,-4 0-26 0,-2-3-15 0,-2-3-6 16,-9 3-5-16,3 0-4 0,-9-1-3 16,-2-1-2-16,-4-4 1 0,-10 6 1 0,2-6 0 15,-8 6 1-15,-5-6 1 0,-1 6 1 0,-5-3 2 16,-2 3 1-16,-2-6-2 0,-8 1 1 15,2-1-2-15,-4 0-2 0,-7 1 2 16,-1 1 0-16,-7-2 2 0,-4 0 2 0,-4-5 0 16,-2 6-2-16,-6 4 2 0,-8-4-3 15,-7-1 1-15,-6 5 1 0,-2 5 0 0,-17-1-1 16,1 1 0-16,-13 8 1 0,2 2-4 16,-14 3-1-16,0 0 2 0,-15 8-2 0,8 1-2 15,-3 9-1-15,5 4-1 0,13 1 3 16,4 3-6-16,9 2 2 0,14 9-18 0,8 3-44 15,10 0-56-15,7 5-66 0,10 4-90 16,10 2-156-16,7 3-110 0,1-6-33 0,11-2-88 16,4-11 22-16,11-7 144 0,5-6 137 15</inkml:trace>
  <inkml:trace contextRef="#ctx0" brushRef="#br0" timeOffset="44392.76">13777 14626 226 0,'0'-8'278'0,"0"-10"15"0,0 4-72 0,2 5-102 16,3-4-45-16,-3-1-24 0,2 1-11 0,-4 5-9 15,4-3-8-15,-4 2-4 0,0 1-6 16,0-1 0-16,0 0-2 0,-4 4 1 0,0-4-7 15,2 4-2-15,-3-4-12 0,-1 6-16 16,-4-2-29-16,4-1-60 0,-5 3-92 0,-1-2-67 16,-3-4-20-16,3 0 16 0</inkml:trace>
  <inkml:trace contextRef="#ctx0" brushRef="#br0" timeOffset="45588.31">12909 14375 226 0,'-16'-9'368'0,"-1"-5"38"0,7 6 33 15,-1-6-182-15,3 5-81 0,4 4-34 16,0 1-32-16,4 4-31 0,4-5-26 0,0 5-29 15,2 0-14-15,1 0-8 0,3 0-4 16,0 0 1-16,3 0 1 0,-3 0 0 0,2 0 0 16,3 5 2-16,-3-5-1 0,3 0 1 15,-3 4-3-15,5 1 1 0,-1-1-1 0,5 1 0 16,2 0 1-16,1-1 1 0,3-4 2 16,-2 5-2-16,6-5 0 0,-2 3 0 0,8-3 1 15,-4 0 0-15,5 0 3 0,-1 0-1 16,0 0 3-16,-2 0-1 0,2 0 5 15,0-3 4-15,-1 3 8 0,-9 0 17 0,4 0 10 16,-9 0 8-16,-1 0 1 0,0 0-4 0,-9 0-15 16,0 0-9-16,-1 3-11 0,-3-3-8 15,-2 0-4-15,-4 5-3 0,2-5-1 0,1 0-2 16,-5 4 0-16,0-4 2 0,0 0 0 16,0 5 6-16,0-5 4 0,0 5 3 15,0-5 0-15,0 4-2 0,0 1-5 16,0-1-6-16,2 1 1 0,-2 0-3 0,0-1-1 15,6 4-1-15,-6 1 0 0,4 5 0 16,2 0 0-16,0 9 2 0,3-6 0 0,1 11 0 16,-2 3 1-16,0 1-2 0,1 8 0 0,-5 5 1 15,2 4-1-15,2 2-1 0,-6 1 0 16,-2 2 0-16,0 5-1 0,0-5 1 0,0-5 1 16,0 2 2-16,0-11 0 0,0 0 0 15,0-3-2-15,0-2 3 0,0 1-3 16,-2-4 10-16,2-1 9 0,0-3 3 0,-4-2 5 15,0-3 1-15,4-1-5 0,-2-4-2 16,2 1 9-16,-4-7 22 0,4 2 26 0,0-5 35 16,-4-4 41-16,4-5 59 0,0 4 39 15,0-4 16-15,0 0-6 0,-2 0-32 0,-2-4-63 16,-3-1-59-16,-3 1-45 0,8-6-27 16,-13 1-18-16,5 0-10 0,-6-4-5 0,-1 0-2 15,1-1-1-15,-5 6-1 0,-6-6 1 16,2 5 1-16,-10-5-2 0,-4 5 0 0,-5 4 2 15,-1 2-1-15,-13-3-1 0,-2 3 0 16,-10 3-3-16,-7 3 0 0,-10 3-1 0,1-3 1 16,-7 8 1-16,0-3 2 0,2 4-1 15,8 2-2-15,6 0 0 0,11 0-8 0,2 4-19 16,15-4-32-16,1 3-65 0,9 1-95 16,2-4-126-16,10 0-204 0,-6-1-147 0,10-9-108 15,0-4 16-15,3-14 95 0,7 2 207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5:53:34.798"/>
    </inkml:context>
    <inkml:brush xml:id="br0">
      <inkml:brushProperty name="width" value="0.05292" units="cm"/>
      <inkml:brushProperty name="height" value="0.05292" units="cm"/>
      <inkml:brushProperty name="color" value="#FF0000"/>
    </inkml:brush>
  </inkml:definitions>
  <inkml:trace contextRef="#ctx0" brushRef="#br0">3103 5789 204 0,'-6'-5'348'0,"-1"1"28"0,-1-5 22 0,8 4-190 16,-2 2-89-16,2-3-36 0,0-2-24 15,2 8-21-15,-2-6-10 0,8 3-12 0,-1-2-9 16,-1-1-4-16,4 6-2 0,0-3-2 15,1 3-2-15,1 0 3 0,3 0-2 16,-3 3-2-16,5 3 0 0,-1 2 3 0,1-2 1 16,-1 8-2-16,5-6 0 0,2 5 4 15,-1 0-5-15,-1 1-1 0,6-5 1 16,0 5 5-16,2-5-2 0,2 0 1 16,2-1 1-16,4-2 0 0,0 2 1 0,2-3-2 15,5-1 0-15,1 1 3 0,3-1 1 16,1 1 1-16,9-5 5 0,-2 5 2 0,0-5 3 15,6 0 0-15,0 0 4 0,2 0-1 16,-2 0 0-16,2 0 2 0,0 0 1 16,-2 0 0-16,7 0 0 0,-3 4 0 15,0 1-6-15,4-5-2 0,-4 3-2 0,5 3-5 16,-5-3-2-16,8 2-1 0,-4 1-1 16,3-6 0-16,3 3 3 0,1 2 3 15,3-1 0-15,1 1 11 0,2-5 11 0,-1 3 5 16,-1-3 18-16,10 0 20 0,-4 0 0 15,2 0-6-15,-7 0-6 0,9 0-17 0,-4-3-20 16,2-2-14-16,2 5-1 0,2-4 18 16,-2 4 20-16,4-5 29 0,2 2 27 0,0-3 14 15,2 6-9-15,-1-5-16 0,1 2-27 16,2 3-23-16,-8-6-17 0,0 6-13 16,-2-3-7-16,2 3-1 0,-6 0-3 15,0 0 2-15,-5 0-1 0,-1 0 2 0,-4 0-4 16,-5 0 1-16,2 3-4 0,-3-3 2 15,-3 6 0-15,0-3 2 0,-6-3 0 16,2 5 1-16,0 1-1 0,-4-6-2 0,-4 3 0 16,0 2 2-16,-2-1-2 0,-5 1 0 15,-1-5-2-15,-1 3 2 0,-3-3-2 0,-3 6 2 16,0-1 2-16,-1-5 1 0,1 0-2 16,-6 3 2-16,2-3-1 0,3 6-1 15,-7-6-1-15,-2 0 0 0,2 0 0 0,-2 0 0 16,-2 0-1-16,-7 0 1 0,5 0-1 0,-6 0 2 15,0 0-2-15,-5 0 1 0,-3 0 1 16,-3 0-2-16,0 0 1 0,-4 0 0 0,1 0 0 16,1 0 0-16,-6 0 1 0,4 0 0 15,-2 0-1-15,0 0 0 0,3 0 0 16,-5 0 1-16,6-6 1 0,-6 6-1 0,6 0 1 16,-1 0-2-16,-5 0 1 0,6 0 0 15,-6-3 1-15,2 3 0 0,-2 0 0 0,2 0 0 16,2-5 4-16,-1 5 28 0,-3-6 44 15,6 6 64-15,-6-3 52 0,2 3 23 0,0-5-14 16,-2 1-40-16,5-1-62 0,-3 2-50 16,2-3-27-16,0-2-15 0,2 2-5 15,-1-2-2-15,3-1-4 0,-4 0 2 0,6-5 0 16,-1 6 0-16,-1-6 0 0,5 5 0 16,-7-5 0-16,2 0 0 0,1 2 0 15,-5 3-1-15,4-5 2 0,-4 0-1 16,3 5 2-16,-3-5 0 0,0 0 0 0,0 2-1 15,0-7-1-15,-2 7 0 0,1-7 0 16,-3 1 1-16,2 1 1 0,0-2-1 0,-4 1 2 16,0 1-1-16,0-2 0 0,0 1 0 15,-4 4-2-15,0-9-2 0,4 11 2 0,-7-7-2 16,7 2-1-16,-4-1 1 0,-2-1 1 16,0-2 0-16,2 2 0 0,-2 1 0 15,-1-4 0-15,-3 4 0 0,4-4 2 0,-4 2 0 16,-1 3 1-16,1 0 0 0,2-3 2 15,-7-1-3-15,3 2 1 0,-3 2 3 16,3-1-2-16,-5-4 0 0,1 3-1 0,-5 1 2 16,0 1-2-16,-1-3 0 0,1 3-1 15,-6 0 1-15,-2 3-2 0,-2-4-1 0,2 4 0 16,-8-3 0-16,4 3-1 0,-4 0 1 16,2 0 1-16,-7-3 1 0,3 3 0 0,-2 1-1 15,-1-1 0-15,-1-3-2 0,0 3 1 16,-5-3 0-16,0 3-1 0,-1 0 1 15,-5 0-1-15,4 2-2 0,-3-2 0 16,-3 5 1-16,0-5-1 0,-2 5 1 0,2-5 2 16,-8 5 2-16,4 1 1 0,-4 3 0 0,-2-4 1 15,0 4-3-15,-4 1 3 0,-1-5-3 16,1 4 0-16,-2 2 0 0,2-3 1 16,-3 1 2-16,-1 2-1 0,1-3 3 15,3 3-3-15,-4-2 0 0,-3 0-2 0,5 1-2 16,-3-1 2-16,-1 1 0 0,6-1 2 15,-7 2 0-15,1-3 0 0,3 1-1 0,-1 2-1 16,-3 3-2-16,1-6 0 0,4 6 0 16,-7 0 1-16,1 0 0 0,1 0 1 15,-4 0 0-15,7 6 0 0,-5-3-1 16,-1 2-2-16,-1 1 1 0,-6-3 1 16,3 6 1-16,-3 0 0 0,-8 1-1 0,2-1 1 15,-2 5-1-15,0-2-1 0,-5 2 1 16,1 3 2-16,-2 2-1 0,4-1 0 0,-3-1 1 15,3 3-1-15,4 0 1 0,4 3 0 16,3 0-1-16,1-1 2 0,8 1 2 0,1 5-4 16,6-7-2-16,-1 7 0 0,5-5-1 15,0 3-1-15,2 2 0 0,2 3 3 16,4 0-4-16,2 6 0 0,2-6 0 16,9 4 0-16,-3 2 0 0,9 0 1 0,2 3 3 15,0-5-2-15,8 1 0 0,4 4-2 16,2-3 7-16,3 0-1 0,7-3 0 15,3 3-1-15,4-2-1 0,2-2-5 0,4 2 3 16,6-4-4-16,4 1 0 0,5-4 6 16,3 3 1-16,13-8-5 0,8 3 2 0,11-7 2 15,10-1-3-15,19-10 1 0,14 1 3 16,12-4 4-16,23-1-4 0,11-4-7 16,12 0-26-16,8-4-60 0,8 4-81 15,7 0-137-15,-9 4-256 0,-2-8-202 0,-12-5-47 16,-14-10 37-16,-7-7 114 0,-10-5 255 15</inkml:trace>
  <inkml:trace contextRef="#ctx0" brushRef="#br0" timeOffset="4347.96">21632 6185 193 0,'-10'-6'397'0,"2"3"52"0,-3-6 48 0,5 4-116 15,-2 2-95-15,2 3-3 0,0-6 44 16,1 6 81-16,-1-5 25 0,0 5-11 15,0-3-32-15,-2-3-65 0,6 3-100 0,-5 3-46 16,3-5-17-16,0 1-1 0,2 4 1 16,-2-5-1-16,4 5 4 0,-4-5-2 0,4 5-12 15,0 0-13-15,0 0-20 0,0-4-31 0,0 4-22 16,0 0-19-16,4 0-14 0,-4 0-9 16,0 0-6-16,4 0-5 0,-2 0-3 0,6 0-4 15,1 0-5-15,5-5 2 0,3 1 4 16,5 4-4-16,9-5 0 0,4 0 6 0,9 5 3 15,10-3 0-15,4 3 5 0,1-6 0 16,8 6-2-16,5-3-5 0,2 3 0 0,7-5-2 16,2 1 4-16,6 4 5 0,-3-5 9 0,5 0 9 15,-4 1 6-15,2-1 3 0,2 1 7 0,6-1 5 16,-8 0 14-16,12 1 10 0,-8-4 3 16,-4 8-4-16,2-9-18 0,-2 9-19 0,-2-5-18 15,-2 0-9-15,-7 1-6 0,-1 4-2 16,-7-5-1-16,-6 1 0 0,-4-1-4 0,-4 2 1 0,-7 3-1 15,3 0-2-15,-13-6-4 0,1 6 2 16,-7-5-5-16,-2 5 0 0,-9 0-2 0,-5 0-5 16,-3 0-12-16,-3 0-40 0,-9-3-69 15,2 3-97-15,-4 0-105 0,0-6-93 0,-4 3-138 16,4-11-234-16,4 5-154 0,-2-5-115 16,6-3 13-16,3-2 131 0,-3 1 288 15,8 1 245-15</inkml:trace>
  <inkml:trace contextRef="#ctx0" brushRef="#br0" timeOffset="5503.78">2493 7238 251 0,'21'-5'424'0,"-5"-4"35"0,3 0 15 16,1 1-187-16,14-1-142 0,-1 4-55 15,8-4-17-15,4 4-5 0,9 1-2 0,6-4-10 16,0-3-13-16,6 2-14 0,9 1 5 16,-3-1 23-16,9 0 22 0,1 1 24 0,5-3 30 15,0 2 25-15,4 1 18 0,-2 2 38 16,4 3 43-16,-2-2 3 0,2 1-15 16,4-4-30-16,0 2-39 0,2 1-61 0,0 2-18 15,5-6-12-15,3 0-6 0,3 4-11 0,4-4-6 16,-5 0-16-16,5-5-6 0,-5 6-10 15,3-1-10-15,-7-1-4 0,3 1-3 0,-9-3-4 16,0 6-5-16,-1-8 2 0,-5 6-2 16,-7-1-1-16,1 0-1 0,-6 1 0 15,-5 2-1-15,1 1-2 0,-7 2 4 0,0 3 1 16,-4-6 1-16,1 12-4 0,-7-6-1 16,0 3-23-16,-3 2-37 0,-1 1-82 0,-6-6-134 15,1 3-233-15,-5-3-304 0,-3-3-118 0,1-3 12 16,-5-8 104-16,4 0 222 0</inkml:trace>
  <inkml:trace contextRef="#ctx0" brushRef="#br0" timeOffset="19119.73">22546 6792 173 0,'-2'-13'345'16,"-6"-6"34"-16,8 2 33 0,0 3-139 0,4 2-71 16,-4-2-3-16,0 5 19 0,0-1 23 15,-4 1 15-15,4 5 11 0,0 4 11 0,0-5 3 16,0 5-13-16,0-3-37 0,0 3-44 16,0 0-56-16,0 0-56 0,0 3-40 15,0-3-24-15,0 0-8 0,0 0-6 0,0 5 0 16,4-5 0-16,0 9-1 0,2-5 3 0,0 6 0 15,7-1 1-15,1-1 2 0,7-2 2 16,-2 2 0-16,7 1-2 0,8 0 3 0,3-4-3 16,2 4 3-16,4-6-1 0,1 2 1 15,5-1 2-15,5-4-2 0,0 5 0 16,2-5-1-16,-3 5-1 0,7-5-2 0,-6 4 0 16,2-4-1-16,-4 5 1 0,-1-1 0 15,-3 1 0-15,-1 4 0 0,-3-1-1 0,-5 6 0 16,-2 0 0-16,-4-2-1 0,-4 8 0 0,-4-6 0 15,-2 7-1-15,-2-2 0 0,-5 3 2 16,-8 5-2-16,7 0 2 0,-3 0 1 16,-4 1-1-16,1-2 0 0,-1 2 1 15,2-7 0-15,-3 6-1 0,3-4 1 16,-4 0-1-16,4-1 1 0,-3 1-1 0,-1 3 1 16,0-3 0-16,4 3 1 0,-3 2 1 15,1-5-1-15,-2 8 3 0,4-5-1 0,-8 6-2 16,5 4 0-16,-3 1-2 0,2-2-2 0,2 7 0 15,-6-2 2-15,5 5-1 0,-7-1 2 16,0 1-1-16,0 6 2 0,-3 1 1 16,-3-1 1-16,-2 3 1 0,-2-9-1 0,1 4 0 15,-5-9 1-15,2 0 6 0,-3-7 6 16,-1-1 16-16,-1-1 14 0,-2 0 20 0,-8-5 13 16,-4 2 14-16,3-1 16 0,-10-5 19 15,-9 1 15-15,-3 0 26 0,-14-1 24 0,-4 1 24 16,-11 0 12-16,3-2 2 0,-11-2-18 15,-2 3-25-15,-8 1-40 0,0-2-36 0,2 7-30 16,-2-5-25-16,4 3-18 0,6 2-17 0,0-2-11 16,4 2-9-16,3 3-6 0,5-5-4 15,7 6-3-15,6-4-2 0,2 3-1 0,10-5-32 16,7-3-51-16,4-1-66 0,6 1-83 16,6-5-74-16,6 1-47 0,9-2-92 0,6 1-202 15,6-4-267-15,6-6-95 0,6-11 0 16,9-6 109-16,8-14 255 0</inkml:trace>
  <inkml:trace contextRef="#ctx0" brushRef="#br0" timeOffset="57036.68">20729 11265 261 0,'-16'-8'466'0,"-1"-12"51"0,0 3 35 16,5 3-157-16,2 2-168 0,4 3-63 16,1-1-23-16,1 6-13 0,4-1-11 0,0 1-18 15,9-1-25-15,-7 0-27 0,4 1-24 16,8 4-12-16,-1-5-7 0,3 2-2 0,5 3-1 15,0 0-1-15,5 0 0 0,1 0 0 0,2 8-1 16,4-4 1-16,9 6-2 0,-3-1 2 16,11 0 0-16,-1 5 2 0,5-5 1 15,2 5 1-15,8-2 0 0,2 2-2 0,4 0 0 16,1-6-2-16,5 6-2 0,0 4 1 16,9-4 1-16,-6 3 1 0,-3 1 1 15,5 1 0-15,-5 3 0 0,1-4-4 0,-7 8-2 16,0 2 3-16,-3 3 0 0,-8 1 2 0,1 4 2 15,-10 8 6-15,2 1 11 0,-9 9 0 16,-4 6 6-16,-6 6-1 0,-2 7-5 0,-12 4-8 16,-2 8-5-16,-7 1-4 0,-4-1 0 15,2-4-2-15,-8 4 0 0,0-3 0 16,-4 3 3-16,-2-4-1 0,0-5 18 0,-2 1 27 16,-3-5 50-16,5-10 74 0,-4 7 42 15,1-12 5-15,1 2-19 0,0-5-45 0,-2 1-74 16,1-1-36-16,1 0-19 0,-6-6-8 0,3-2-2 15,3-6-2-15,-6 0-4 0,-3-3 3 16,-4-1 7-16,3-4 3 0,-9-1 4 16,0 0 2-16,-10-4-3 0,0 1-8 0,-9-2-5 15,-8 2-5-15,-10-6-4 0,-6-4-2 16,-15-1 1-16,-12-3 8 0,-21-9 13 0,-12-1 22 16,-23 1 25-16,-6-5 12 0,-25 0 4 15,-8 0-9-15,-13 4-21 0,-2 10-22 0,-6 3-18 16,13 6-17-16,1 13-37 0,15 1-48 15,15-2-120-15,22 1-224 0,13-4-294 0,24-6-197 16,19-12-56-16,25-23 72 0,17-8 200 16,22-23 295-16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5:55:35.001"/>
    </inkml:context>
    <inkml:brush xml:id="br0">
      <inkml:brushProperty name="width" value="0.05292" units="cm"/>
      <inkml:brushProperty name="height" value="0.05292" units="cm"/>
      <inkml:brushProperty name="color" value="#FF0000"/>
    </inkml:brush>
  </inkml:definitions>
  <inkml:trace contextRef="#ctx0" brushRef="#br0">11129 15104 221 0,'5'0'305'16,"-3"0"30"-16,6 0-38 0,-6-5-114 0,4 5-50 15,-2-4-21-15,2 4-9 0,-1-5-5 16,-3 5 3-16,2-5 6 0,-4 5 13 15,0 0 11-15,0 0 2 0,0 0-9 0,0 0-20 16,4 0-30-16,-2-3-29 0,-2 3-22 16,8 0-15-16,-6 0-4 0,5 0-4 0,3 0-1 15,-4 3-2-15,4-3 3 0,1 5-2 0,3-5 2 16,-1 9 0-16,3-9 0 0,1 5 0 16,3 4 16-16,1-9 13 0,2 9 25 15,4-9 47-15,2 5 58 0,2-2 55 0,4 3 61 16,2-6 12-16,0 0-29 0,7 0-51 15,-1 0-67-15,2 0-69 0,7-6-37 0,0 6-16 16,2-3 3-16,5-2 2 0,1 1 2 0,9-1 1 16,-7 0 0-16,8 1-9 0,4-1-8 15,-1 5-3-15,-1-4-2 0,9-1 0 16,-5 0 10-16,9 2 9 0,-7 3 6 0,9-6 1 16,0 6-1-16,4-3-12 0,-2 3-8 15,-2 0-4-15,6-5 0 0,4 5 1 0,0 0-1 16,2-4 0-16,3 4-2 0,3-5 0 15,-2 5-1-15,7 0 2 0,-3-5 0 0,7 5-1 16,-4-4 0-16,5 4 0 0,-1-5-1 16,6 1 1-16,0-1-1 0,4-4 0 15,2 4 0-15,2 2-1 0,0-3 14 0,3-2 7 16,-1 3 7-16,6 1 0 0,-6-5 3 16,7 4-12-16,-1 2-5 0,3-3 3 0,-3-2 7 15,3 2 9-15,1 3 7 0,-3-2 0 16,-1 5-1-16,3-6-6 0,-1 3-9 0,3-2-4 15,-9 5-2-15,7-4 0 0,-3 4 0 16,2-5 1-16,-7 5-2 0,5 0-1 0,-6 0 0 16,7-3 1-16,-7 3-3 0,6 0 2 15,-5-6 2-15,5 6 7 0,3 0-2 0,-7 0 6 16,4 0 3-16,1 0 3 0,-3 0 9 16,7 0 3-16,-9 6-1 0,2-3-2 15,-8 2-12-15,7 4-11 0,-5 0-11 0,4-4-5 16,-8 4-6-16,2-1-2 0,0 1 0 15,3 0-2-15,-3 0 1 0,0 4-1 0,-2-4 2 16,2 5-3-16,-2-5 2 0,-2 0-2 16,-2 5 3-16,4-6 4 0,-6 1 6 0,4 1 8 15,-3-1 5-15,-1 0 3 0,-4 0 1 16,2 5-7-16,-1-6-4 0,-1 1-5 0,0 5-2 16,0-5-2-16,-5 5-2 0,5-6-3 15,-1 1 2-15,3 0 1 0,-2 0 3 0,0 4-2 16,-5-7-3-16,9 2 1 0,-6-4 1 15,1 1-2-15,-3 0 5 0,-3-5-2 0,3 0-2 16,-3 0-1-16,-1-5-1 0,5 5 2 16,-7-5 1-16,1-4 1 0,3 6-3 0,1-3 4 15,-1-7 0-15,-3 4-1 0,-3 0 1 16,1-5-2-16,-8 2-3 0,6-2 5 16,-6-3-4-16,2 3 4 0,-10-9-1 0,0 5 5 15,-4-4-6-15,-3 3-1 0,3-4-1 16,-4-3 3-16,-3 3-1 0,-8 0 0 0,-4-3 0 15,-4 4 0-15,0-1-3 0,-6-5-1 0,-6 2 1 16,-3 3 0-16,-1-3 0 0,-5-2-2 16,-4 5 1-16,-6-3 0 0,-2-2 1 0,-5 2 0 15,-5-2 1-15,-7 2 2 0,-3 3-3 16,-7-4-3-16,-7 6-1 0,-5-7-4 16,-9 5-3-16,-8 0-2 0,-8-3 5 0,-4-2-1 15,-9 6 3-15,-6-1 1 0,-4-3 1 16,-6 3 0-16,-12-3 1 0,-7 3 1 0,-10 1 4 15,-4-6-1-15,-9 5-2 0,-3-3-1 16,-9 3-1-16,-9 1 4 0,-3-10 0 0,-4 6 3 16,-9-2 2-16,-4 2 1 0,-2-2-4 15,-8-3-2-15,-2 8-1 0,-11-3 1 0,1-2-2 16,-3 2-1-16,3 3 2 0,-13 0 3 16,6 1-4-16,-8-1-2 0,2 0 4 15,-6 1-3-15,4 4-6 0,-7-4 5 0,-3 4 3 16,-9-5-3-16,5 9 0 0,-3-3 3 0,-3 0-3 15,-5 3 4-15,4 0 2 0,-12-4-1 16,6 10 3-16,-10-6 4 0,6 5-5 0,-11-5 5 16,9 5-1-16,-8 0-1 0,4-1 1 15,-3 1 1-15,-1 6-8 0,-3-2 5 0,3 5 1 16,0-4-9-16,1 4 2 0,-1 4 3 16,8-4-3-16,-4 5 0 0,1-2-1 15,-1 2-1-15,4-1 2 0,-2 6-7 0,4-1 3 16,-6 0 3-16,10 0-10 0,-4-1 6 0,8 1 1 15,-4 5-3-15,6-5 5 0,-4 5 2 16,5 0-5-16,-1 3 5 0,6 1-2 16,3 1-3-16,-1 3 5 0,-3 1 1 0,10-2-2 15,-7 7-2-15,9 3 6 0,4-5-3 16,2 8-3-16,4 0 3 0,4 3-3 0,3 8-6 16,10-4 0-16,5 4 2 0,5 4-5 15,13 0 4-15,8 1-1 0,6-1 1 0,8 2-2 16,12-3-3-16,11 6-3 0,8-8-2 15,15 8-6-15,16-5-10 0,9 5-5 0,16 0-6 16,12 0-2-16,15 0 5 0,14-5 4 16,17 1 9-16,12 4 10 0,19-5 6 0,15-3 5 15,20 2 6-15,10-7 0 0,21-5 2 16,8-4 0-16,15-4 5 0,14-8-5 16,13 0-1-16,6-12 0 0,12-2 3 0,9-6-2 15,5 0 0-15,1-6 6 0,6-2 0 0,0-1-5 16,4-2 2-16,-4 3 1 0,4-1-4 15,-6-5 2-15,-3 5 0 0,-7 1-2 16,-5 4 0-16,-5-6 2 0,-12 6-18 0,-5 4-35 16,-5 4-52-16,-11 1-90 0,-8 0-177 15,-7 4-271-15,-6-6-112 0,-11-3-73 0,-4 0-67 16,-13-3 109-16,5-6 252 0,-11-5 132 16</inkml:trace>
  <inkml:trace contextRef="#ctx0" brushRef="#br0" timeOffset="38447.25">3130 16090 380 0,'0'3'469'15,"0"-6"39"-15,4-3 18 0,-2 3-268 0,8-2-128 16,0-1-58-16,3 3-40 0,3-6-14 15,1 4-6-15,8 2-3 0,-2-3-3 0,-1 1-3 16,9 2-1-16,-2 3-1 0,2 0-4 16,-2 0 3-16,2 0-2 0,2 0 1 0,-2 3-1 15,-2 2 1-15,4 1-1 0,-2-3 3 16,-2 2 11-16,4-1 7 0,4 1 3 0,-3-5 4 16,3 3 6-16,2-3 1 0,4 6 18 15,-1-6 13-15,1 0 14 0,3 0 5 0,3 0 3 16,3 0 5-16,0-6 9 0,1 6 15 0,1-3 23 15,2 3 23-15,4-5 23 0,0 1 26 16,0 4-1-16,0-5-25 0,0 2-36 16,4-3-45-16,-4 6-52 0,0-5-27 0,0 2-10 15,0 3-7-15,-1 0-1 0,-1-6 0 0,2 6 0 16,2 0-1-16,-2 6 0 0,4-6-3 16,2 0 0-16,-1 0-3 0,1 3 0 15,0 2 2-15,-2-5 0 0,2 6-1 0,2-3 2 16,1-3 0-16,5 0-1 0,-2 5 1 0,5-5 0 15,1 4-1-15,-5-4-1 0,3 5 0 16,1-5 2-16,-1 9-1 0,5-9 1 16,-1 5 0-16,3-2 0 0,0 3-3 0,1-6 2 15,3 8 0-15,-8-8 2 0,8 6-2 16,-5-3 3-16,5 2-1 0,-2-1-1 0,2-4-2 16,-5 5 2-16,7-5 1 0,-4 4 1 0,2 1 0 15,0 0 2-15,2-2-3 0,2-3-1 16,-3 6 1-16,-1-6 1 0,6 8 0 15,0-8 0-15,-2 6-1 0,2-3 1 0,4 2-3 16,-4-1 0-16,0-4 3 0,0 0-1 16,3 5 8-16,-3-5 2 0,2 0 4 0,-4 0-2 15,2 0 2-15,-2 0-4 0,2 0-5 16,-4 0-3-16,8 0 1 0,-4 0-2 0,4 0-3 16,-4 0 2-16,4 0 0 0,-4 0 0 15,8-5 0-15,-6 5-2 0,3 0 0 0,1 0-2 16,-2 0 2-16,-4-4 1 0,4 4-1 0,2-5 8 15,-1 5 6-15,-1 0 1 0,0 0 2 16,-4-3 3-16,6 3-5 0,-2 0-5 16,2 0-3-16,-1-6-3 0,-1 6-4 0,2 0 1 15,-2-5 2-15,2 2-3 0,3 3 0 0,-3 0 0 16,2-6-2-16,-6 6 0 0,2-3 2 16,5 3 1-16,-7-5 1 0,2 5-2 0,2-5 0 15,-2 5-1-15,-4-4 1 0,4 4 1 16,-4-5 6-16,5 5 5 0,-1-4 2 0,-4 4 2 15,0 0-1-15,0-5-1 0,0 5-4 16,2 0-2-16,-2 0-3 0,0 5-2 0,0-5-1 16,-2 0-1-16,-2 4 2 0,-2-4 0 15,6 5 0-15,-6-5-1 0,-1 4 0 0,1 1-3 16,-4 0 1-16,2-2 3 0,-1 3 0 16,-3-3 0-16,2 2 2 0,-3 1-3 0,1-3-2 15,-5 2-1-15,1-1 2 0,-1 1 1 16,5-1 2-16,-5 1-2 0,1 0 2 0,-3-1-1 15,3 1-2-15,-9-2-1 0,6 2 2 16,-1 4 0-16,-3-4 3 0,0-1 1 0,5 5-1 16,-7-4 0-16,2 0-2 0,-2 4-1 15,1-6 2-15,-1 3-1 0,2 2 1 0,-2-2 3 16,3-3-2-16,-1 2 0 0,0-1-1 16,5 1-2-16,-9-2-2 0,4 3-1 0,-2-1 2 15,3-2 3-15,-1 3-1 0,4-3 2 0,-1 2-1 16,1-5 0-16,-2 6 8 0,-1-3 6 15,1-3 6-15,-2 0 7 0,5 5 8 16,-3-1-4-16,3-4 5 0,-5 0-5 0,-2 5-1 16,2-5-6-16,-1 4-4 0,-1-4-8 0,0 5-6 15,2-5 1-15,3 0-3 0,1 0-1 16,-2 0-3-16,1 5-1 0,-3-5-3 0,0 0-1 16,7 0-1-16,-7 0 2 0,7 0 1 15,-3 0-1-15,2 0 2 0,-3 0-3 0,-3 0-3 16,0 0 0-16,-4 0-1 0,5-5 0 0,3 5-1 15,-6 0 3-15,7-5 0 0,-3 1 6 16,3 4-2-16,-3-5-1 0,2 5 1 0,-3-4-2 16,1-1-3-16,-2 5 1 0,7 0 0 15,-1-3 2-15,1 3 2 0,-1-6-2 0,5 6 0 16,-1 0 3-16,1-5-3 0,-4 5-3 16,5-3 3-16,-1 3 0 0,1-6 0 0,-1 6 2 15,-2-3-4-15,5-2 4 0,-5 5-1 16,2-6-1-16,5 3 6 0,-3 3-2 0,4-5 1 15,-2 1-1-15,-1 4-2 0,-3-5-2 0,6 2 0 16,4-3 0-16,-4 6 4 0,2-5 0 16,1 2 0-16,-1-3-1 0,2 6 1 0,-2-3-3 15,4-2 3-15,-6 5-1 0,6-4 2 16,-2-1-1-16,2 0-1 0,-2 5 1 0,2-4-1 16,-4 4-2-16,8-5 2 0,0 1 0 15,0-1-1-15,-8 5 0 0,4-5 1 0,2 1-3 16,0 4 3-16,-2 0 2 0,3-5-3 15,-8 5 2-15,5-3 1 0,-6 3-3 0,4 0 1 16,-2 0 3-16,4 0 0 0,-2 0-1 0,0 0-2 16,-2 0 1-16,2 0-1 0,-2 0-2 15,4 0 6-15,0 3-2 0,2-3-1 16,-6 0 2-16,2 5-5 0,-2-5-1 0,4 0-1 16,0 0 2-16,4 4 3 0,-4-4 1 0,-2 5 1 15,-2-5-1-15,6 0-1 0,-8 5 1 16,1-5 3-16,3 4 7 0,-2-4 4 15,-2 0 14-15,0 0 11 0,-4 5 1 0,3-5 1 16,1 0-2-16,0 4-11 0,4-4-12 16,-2 0-4-16,-2 0-7 0,-5 5-2 0,3-5-5 15,2-5-1-15,-8 5 0 0,7 0 2 0,-1 0 0 16,-6 0 1-16,-3-4-1 0,3 4-2 16,-1 0 1-16,-1-5-4 0,3 5 4 15,3 0-3-15,-2 0 0 0,-1-4-2 0,-3 4 2 16,-1-5-5-16,1 5 1 0,-5-5 2 0,7 1 3 15,-7-1 0-15,0 2 1 0,-1-2-1 16,-3 1-2-16,-6-1-1 0,4-4 0 0,-4 4-1 16,0-4-1-16,-2 0-1 0,0 1 0 15,0 2 3-15,-2-2 2 0,-2-6-2 0,-3 5 2 16,1-5-5-16,-2 5 1 0,-1-5-2 16,-5 2 0-16,-3-2-1 0,1 0 3 0,-1 2-1 15,-4-2 3-15,-1-5-1 0,-5 7 1 16,4-2-2-16,-6-4 0 0,2-1-1 0,-6 2-1 15,0-1 3-15,-3-1-4 0,1 2-1 16,-6-1 0-16,-3 4 3 0,3 0-5 0,-2-3 4 16,-9 3 0-16,0 0-4 0,-2 2 0 0,-4 3 0 15,-2-5-2-15,0 0-1 0,-6 5 0 16,4 1-1-16,-12-6-2 0,3 5 0 0,-5 0 0 16,-1 4 2-16,-6-4 1 0,1 1 2 15,-9-1-3-15,2 4 1 0,-8-4 0 0,-1 4 1 16,-1 1 0-16,-8-1 4 0,3 2-1 0,-5-3 4 15,-5-2 1-15,-2 2-2 0,-4 3 1 16,-4-2 3-16,-2 1-1 0,-9-1 1 0,3 0 4 16,-9 1 1-16,5-1-1 0,-7-4-1 15,1 4 1-15,-3 2-4 0,-2-3 4 16,0 3 0-16,-2-2 2 0,-2 1 0 0,2-1 0 16,-1 0-4-16,1 1-2 0,-4-1 2 0,2 1-2 15,-7-1 0-15,10 0 0 0,-5 1 0 16,-2-4 2-16,1 2 0 0,-3 3-1 15,2-2 2-15,2-4 5 0,-8 9-6 0,8-9 0 16,-4 4 2-16,2 5-4 0,-9-9 4 16,3 9 0-16,2-5 1 0,2 2 1 15,-3-3-3-15,3 3-2 0,-6-2-2 0,4-4 5 16,-9 4-1-16,9 1 0 0,-4-1-3 0,1-4 2 16,-1 4 0-16,0 2 1 0,-1-6 0 15,1 4-1-15,4-4 3 0,-5 0-4 0,1 0-3 16,-5-1 5-16,5 1 0 0,4 1 1 15,0-1-1-15,-3 0 0 0,3 0-3 16,-2-1 0-16,2 1 1 0,-1 0 0 0,-1 6-1 16,4-7 2-16,-2 1-1 0,-5 5-4 15,1-4 3-15,0-3 2 0,-1 8 0 0,1-6-2 16,-2 4 0-16,-3-4 2 0,-1 4 0 0,1 1-2 16,-6-1 4-16,5-4-2 0,-5 9-2 15,-2-5 0-15,-1 2 1 0,7 3 0 16,-4-6 2-16,3 3-4 0,-11 3 3 0,10-5 0 15,-8 5 2-15,0 0-4 0,-2-4 5 16,2 4-1-16,-2 0-1 0,-2-5 1 0,0 5 0 16,2 0 2-16,-4-5-2 0,-2 5 6 0,-2 0-2 15,4-4 0-15,-4 4 3 0,-1 0-2 16,1 0 1-16,-2 0 3 0,-2 0 1 16,5 0-1-16,-11 0 4 0,-1 0-2 0,1 0-1 15,3 0 0-15,-10 0-2 0,-1 0 6 16,-5 4-1-16,2 1-6 0,-6 0-1 15,4-1-4-15,-4 4-8 0,8-2-6 0,-12 2-2 16,8 1 0-16,-5 0-2 0,10-1-2 0,-5 3 1 16,-4-2 1-16,-1-1-1 0,5 1-4 15,-4-4 2-15,0 4 2 0,-2-5-3 0,2 6-1 16,-2-7 3-16,2 6 0 0,-4-4 1 16,5 4 0-16,-7 0 1 0,2-4 6 0,-2 4 2 15,6 0-1-15,-7 5 2 0,1-6 5 16,-2 1-4-16,3-4 2 0,-1 9 0 0,0-10 4 15,-3 4-3-15,5 1 0 0,-8 2 1 16,9-8 4-16,-7 6-4 0,10-4 0 0,-6 4 0 16,3-4 1-16,-1-2 0 0,6 3-1 15,-6-6 0-15,4 3 5 0,-2-3-4 0,8 5 0 16,-8-5-2-16,8 0 4 0,-2-5-2 16,6 5 1-16,-6-3 0 0,6 3 2 15,0-6-3-15,9 3-1 0,-9-2 3 0,3 5-3 16,-3-6 1-16,8 3-1 0,-5-2 0 15,3 1 0-15,-2-1 3 0,3 5 0 0,-3-3-3 16,7-3 2-16,-11 6 0 0,6 0 1 16,-1-5-3-16,5 5 2 0,-7 0-2 0,7 0 4 15,-5-3-3-15,9 3 0 0,-5 0 1 16,5-6-2-16,-3 3-2 0,6-2 0 0,0 5-2 16,-1-9 2-16,1 4 1 0,4 1-1 15,0-1 4-15,2-4-1 0,0 1-2 16,2-1-1-16,-6 0 5 0,8-1-3 0,0 1 2 15,0 0-2-15,0-5 1 0,4 5-2 0,-1-4 2 16,1 4 2-16,2 0 1 0,0 0-1 16,1 1-3-16,1 2 0 0,-2-2 1 0,7-1 0 15,-3 0-3-15,3 4 2 0,-5 2-5 16,1-3 5-16,5 1-1 0,-1 2 2 16,1 3 1-16,3-6-2 0,0 6-7 0,-1 0 1 15,1 6 1-15,2-6 0 0,1 3 2 16,3 2 1-16,-2 1-2 0,2 2-1 0,0 1 4 15,8 0-5-15,-2-1 4 0,8 6 2 0,3-5 0 16,3 5-4-16,3 0 8 0,5-2-5 16,1 2-2-16,12 4 3 0,1 1-2 15,3-2-6-15,6 1 4 0,5 4-3 0,8-2 0 16,4 0-3-16,2 0-4 0,7 2-4 0,1 4-6 16,4-3-5-16,5 5 3 0,4-2 1 15,10 6 0-15,-2-4 6 0,13 6 3 0,-3-6 1 16,11 7 3-16,8 2 4 0,6-6-1 15,6 6 1-15,9-6 1 0,6 1 3 0,8-6-1 16,15-4 3-16,6-8-2 0,6-5 1 16,6-4 2-16,4-5-1 0,7-5 4 0,3-4 4 15,-1-5-2-15,0 6-4 0,-5-10 7 16,3 4-4-16,-1 0-1 0,-5-3-2 0,-1 3 1 16,-6 5-4-16,2 1 0 0,-4 2-15 15,1 6-37-15,-6 0-62 0,3 0-145 0,-6 6-272 16,-6-3-170-16,-9 8-54 0,-6-8 13 15,-12 2 90-15,0-5 143 0,-7-5 126 0,-1-4 65 16,1 4 37-16</inkml:trace>
  <inkml:trace contextRef="#ctx0" brushRef="#br0" timeOffset="62329.36">21089 8728 58 0,'51'0'261'0,"-1"0"18"15,6-9 10-15,4 4-126 0,0-1-73 0,8 3-28 16,0-6-10-16,13 4 3 0,1 2-3 15,3-8-2-15,8 8-5 0,0-6-1 0,7 4-5 16,3 1-1-16,8-1 1 0,1-4 2 0,6 4 4 16,2-4 4-16,6 4 0 0,0 2 4 15,13-6 4-15,-3 0 2 0,11 4 10 0,-5 0 14 16,11-4 5-16,0 5 5 0,11-1 0 16,3-4 5-16,9 4-4 0,8 2 8 15,12-6 14-15,5 4 20 0,5 5 11 0,1 0 26 16,6-5 35-16,0 5 37 0,10-4 3 15,0 4-14-15,11 0-29 0,-3-5-53 0,9 1-66 16,-4 4-30-16,8-5-14 16,-9 5-8-16,7-3-7 0,-12 3-2 0,-1-6-8 15,-12 6-2-15,-8 0-1 0,-8 0-7 16,-1 0 0-16,-14 0 1 0,-8 0-4 0,-15 6-2 16,-10-3 1-16,-12 2-3 0,-11 4-1 15,-18 0-3-15,-9 5 0 0,-8-2-3 0,-16 2-22 16,-13 5-62-16,-4-7-91 0,-17 7-136 15,-8-1-224-15,-14-9-247 0,-13-4-56 16,-14-5 37-16,-8-14 109 0,-9-9 218 0</inkml:trace>
  <inkml:trace contextRef="#ctx0" brushRef="#br0" timeOffset="63446.34">4420 9659 250 0,'16'-5'371'0,"7"-4"24"16,2 0 6-16,4-5-216 0,4 0-101 15,4 2-44-15,6 3-16 0,5-1-8 0,1-2-2 16,7 3-3-16,4-1-1 0,4 1-2 16,2 0 2-16,11 0-3 0,3-4 2 15,7 4 0-15,2 0-2 0,2 0-3 0,8 1-4 16,5-6 10-16,3 5 7 0,9-1 2 16,-2-3 15-16,6 5 11 0,4-6 5 0,6 5 10 15,0-5 12-15,9 5 9 0,-1-5 2 0,7 6 0 16,1-6-6-16,12 5-13 0,-5 0-15 15,14 0-3-15,0 4 6 0,9-4 8 0,2 1 25 16,10 3 31-16,2-4 29 0,9 0 18 16,-3 4 35-16,7-4 38 0,-1 6-1 15,9-3-20-15,-8-2-33 0,3 8-51 0,-5-6-65 16,-5 6-36-16,-2 0-15 0,-1 0-3 16,-9 6 9-16,2-6 8 0,-13 3 2 0,5 2 4 15,-15 4-2-15,-3-4-13 0,-9 4-5 16,-5 0-4-16,-13 0-1 0,1 4-2 0,-18-4-2 15,-3 5 1-15,-9-5-2 0,-7-4 0 16,-8 4-1-16,-7 0-2 0,-11-1 0 0,-3-2-2 16,-8-3 0-16,-15 2-2 0,-1-1 4 15,-11 1-2-15,-6-5 1 0,-5 3-1 0,-5-3 2 16,-7 6 0-16,-1-6 1 0,-7 0 1 16,-2 0 1-16,0-6 2 0,0 6-3 0,0 0-4 15,-2-3-18-15,2 3-44 0,0-5-76 16,0 1-94-16,2-1-127 0,4 2-189 15,2-3-212-15,5-2-40 0,3-6 41 0,5-4 110 16,6-5 193-16</inkml:trace>
  <inkml:trace contextRef="#ctx0" brushRef="#br0" timeOffset="81574.64">5629 10761 239 0,'-6'0'433'0,"-1"-5"48"0,1 2 31 16,2-3-172-16,2 6-157 0,-2 0-80 15,8 0-49-15,-2-3-30 0,4 6-18 0,5-3-7 16,3 6-1-16,5-6 2 0,1 3-1 0,3 2 3 16,8 1 0-16,2-3 2 0,0 2-2 15,6 4 1-15,5 0-2 0,-1-4-1 16,5-2 2-16,1 6-1 0,1-4-4 0,4 4 1 15,6-9-3-15,0 5 1 0,6-5 3 16,2 4 1-16,4-4 3 0,-1-4 2 16,1 4-2-16,2-5 0 0,7 5 1 0,-2-3 3 15,7-3 6-15,-5-2 9 0,10 2 6 0,-6 3 1 16,6-2 14-16,-4-1 7 0,1 3 3 16,3-2 4-16,2 1 0 0,0-1-15 0,5 2-12 15,-5 3-12-15,0-6-7 0,0 6-6 16,4-5-1-16,0 2-2 0,2 3 3 15,-8 0-3-15,8 0 0 0,-6 0-5 0,5 0 1 16,-1 0 2-16,2 0 1 0,2 0 1 16,-2 0 1-16,1 0-3 0,3 0-1 0,0 0-1 15,5 0 4-15,-1 0-1 0,3 0 0 0,-5 0-2 16,7-6 0-16,2 6 1 0,-3 0 1 16,3-3 0-16,4 3 1 0,-2 0 1 15,3-5 1-15,1 5 17 0,0-4 9 0,0-1 6 16,8 0-1-16,-6 5 3 0,4-4-13 15,-2 4-8-15,2 0-5 0,5-5-4 16,-1 10-4-16,-4-5 0 0,8 0-2 0,-3 0-1 16,1 4 0-16,4-4 1 0,-1 5-1 0,1-5 0 15,1 5-1-15,-1-1 5 0,5-4-3 16,-1 0 13-16,3 5 29 0,-1-5 61 0,5 0 77 16,4 0 57-16,2 0 15 0,0 0-13 15,4 0-53-15,4 0-74 0,3 0-60 16,-5 0-27-16,8-5-12 0,-1 5-7 0,3-4-3 15,5 4 2-15,-1-5-4 0,1 5-1 0,6-5 2 16,-2 5 0-16,1-4-3 0,-3 4 0 16,10-5 3-16,-6 5-2 0,4-4-2 15,-4 4 1-15,8 0 5 0,-8 0 11 0,6 0 8 16,-2 0 8-16,2 0-1 0,-2 0-3 16,2 0-13-16,-2 0-6 0,-2 0-7 0,2 0 1 15,2 4 2-15,-6-4-1 0,8 0-1 16,-6 0 3-16,2 0 1 0,0-4-3 0,-3 4 2 15,-7 0 4-15,4 0 5 0,-13 0 4 0,7 0 13 16,-13-5 9-16,0 5 2 0,-8 0-3 16,0-5 0-16,-8 2-7 0,-1-3-6 15,-7 3-2-15,-3-2-2 0,-12 5 2 0,4-4-5 16,-15-1 0-16,1 0-2 0,-13 1-4 16,-4-1-4-16,-12 1-3 0,-9-1-3 0,-2 5 2 15,-6-5 0-15,-8 1 0 0,-2 4 0 16,-4-5-1-16,-7 2-2 0,-6-3 1 0,0 6-5 15,-8-3 2-15,-2 3 1 0,-2 0-2 16,-6 0-2-16,-3 0 2 0,1 0-1 0,-7 0-3 16,0 0 0-16,-3 0 3 0,-3 0 0 15,-2 0 2-15,2 0-4 0,-4 0 5 16,0 0-1-16,0 0-2 0,0 0 2 0,0 0 1 16,0 0-1-16,0 0 2 0,0 0 0 15,0 0-2-15,0 0 3 0,0 0-2 0,-4 0 1 16,4 0-3-16,0 0 1 0,0 0 0 0,0 0-1 15,0 0 1-15,0 0-1 0,0 0 0 16,0 0 1-16,0 0 1 0,0 0 2 16,0 0-1-16,0 0 1 0,0 0-3 0,0 0-1 15,0 0-3-15,0 0 0 0,0 0-2 16,0 0 0-16,0 0 0 0,0 0-3 0,0 0-2 16,0 0-7-16,0 0-5 0,0 0-12 15,0 3-17-15,4-3-26 0,0 6-31 0,-2-3-64 16,-2-3-84-16,8 0-112 0,-6 5-173 0,5-10-136 15,1 2-80-15,0-6-12 0,7-5 82 16,5 0 175-16,-1-3 169 0</inkml:trace>
  <inkml:trace contextRef="#ctx0" brushRef="#br0" timeOffset="86093.51">5470 11360 169 0,'-5'5'330'0,"3"-5"28"0,2 0 8 16,0 0-184-16,2 0-97 0,3 0-49 0,1 3-25 16,4 2-11-16,0-5-3 0,7 4 3 0,-5 1-1 15,9 0 1-15,0-1 0 0,1 5 3 16,1 1-2-16,4-6 1 0,0 1-1 16,6 4 2-16,0-1-3 0,2-2 1 0,0-3-1 15,9 6 1-15,-3-4 2 0,3-2-1 16,-1 3 4-16,2-6-1 0,5 5 6 0,4-5 1 15,4 3 3-15,-2-3 0 0,3 6 1 16,6-6-3-16,1 3 1 0,0 2 2 0,4-5 0 16,7 0 3-16,-3 6-3 0,5-6 0 15,5 3-3-15,-1-3-3 0,0 0-1 0,8 5-3 16,-2-5-4-16,1 0-2 0,3 0 0 16,7 0 1-16,-3 0 2 0,6 0 0 0,-4-5 10 15,9 5 4-15,1 0 7 0,1 0 4 16,4 0 2-16,4-3-5 0,-3-3-11 15,5 6-6-15,0 0-6 0,4-5 0 0,-4 5 0 16,10-3-1-16,-4 3-1 0,9-6 2 16,-3 3 0-16,11 3-2 0,-5 0 0 15,5 0 4-15,4-5-1 0,1 5-2 0,-3 0 0 16,4 0 3-16,2 0-1 0,2 0 0 16,-2 5-2-16,4-5-2 0,0 0 2 0,0 0 3 15,2 3-4-15,6-3 3 0,-6 6 7 16,7-6-5-16,-1 3-2 0,4 2 5 15,-1 1 0-15,1-3-3 0,1 2-3 0,-5-1 4 16,2 1-3-16,3-5-2 0,-3 9-1 16,7-9 3-16,-3 5-2 0,5-2 0 0,-5 3 0 15,11-6 16-15,-6 3 10 0,6 2 7 16,-3-5 10-16,5 9 17 0,-4-9-10 16,4 5-8-16,2-5 3 0,2 4 0 0,2 1-9 15,2-5 2-15,-2 0 3 0,7 4-3 0,-1 1-1 16,2-5 1-16,-3 0-6 0,3 5-7 15,0-1-6-15,3-4-5 0,-3 0-10 16,5 5 2-16,-3-5 4 0,3 3-7 0,-1-3-1 16,3 5 4-16,-3-5-4 0,3 4-2 0,-3 1 3 15,3 0-5-15,-3-5 0 0,3 4 4 16,-3 1-4-16,5-1 3 0,-8 1 1 16,3 0 17-16,-4-1 7 0,-3 1 19 0,1 4 28 15,2-6 33-15,-3 2 16 0,5 1 23 16,-10-3 12-16,11 2 0 0,-7-5-12 0,4 4-26 15,-2 1-19-15,3-2-27 0,-5-3-30 16,2 6-21-16,-1-1-10 0,1-5-5 0,-4 0-4 16,0 3 2-16,-4-3-1 0,0 0-2 15,-12 6-1-15,4-6 3 0,-13 0-4 0,3 0 0 16,-15 0 1-16,0 0 0 0,-9-6-1 16,-5 6 0-16,-11-3 0 0,-2 3 1 15,-10-5-2-15,-5 5 0 0,-7 0 2 0,-11 0-2 16,-11 0-2-16,-1 0 0 0,-11 0-1 15,-8 0-31-15,-8 0-54 0,-6 0-66 0,-15 0-79 16,-4 0-139-16,-13 0-155 0,-5-9-133 16,-7 0-17-16,-11-5 41 0,-9-3 121 0</inkml:trace>
  <inkml:trace contextRef="#ctx0" brushRef="#br0" timeOffset="87110.3">4004 12727 263 0,'2'-4'384'0,"2"-1"26"0,2 2 9 16,5-6-225-16,5-1-102 0,5 6-46 15,8-5-28-15,2-5-7 0,8 6-7 0,5-1 0 16,5-2-3-16,7-1 1 0,8 4 0 16,6-6 1-16,3 5-1 0,1-5-2 0,7 5 0 15,-3 0 0-15,9-1 1 0,0 1-1 16,10 1 2-16,0 4-2 0,2-6 2 0,5 1-1 15,3 0-2-15,3 0-1 0,6 1 4 16,-3-1-2-16,7-5 1 0,0 5-1 0,4-5 5 16,2 6 2-16,4-1 4 0,-3-2 0 15,7 3 11-15,-2-1 2 0,9 6 4 0,1-3 8 16,5-2 9-16,0 2 0 0,10 3-8 16,-4-2-3-16,8-4-14 0,-2 4-3 0,5 1-3 15,-1 4-2-15,7 0-2 0,-7-5 7 16,8 5 12-16,-5 0 9 0,5 5 5 0,-5-5 17 15,-3 0 4-15,0 4-15 16,-6 1-10-16,-4 0-4 0,0-1-2 0,-6 1 9 0,-6 4 24 16,-5-6 19-16,-6 2 16 0,-4 4 0 15,-8-4-3-15,-8-1-15 0,-3 1-13 16,-12 4-13-16,3-9-16 0,-12 5-13 0,-5-2-11 16,-9 3-5-16,-1-3-6 0,-11 2 1 15,-5 1-4-15,-3-3-1 0,-6-3-2 0,-9 5 0 16,-4-5 0-16,-2 4 0 0,-4-4 0 15,-9 0 0-15,-1 5 2 0,-1-5-2 16,-5 0-2-16,-1 4-13 0,0-4-44 0,-3 0-59 16,3 0-78-16,2-4-106 0,3-1-119 15,1-4-132-15,7-8-15 0,0-15 39 0,12 1 93 16</inkml:trace>
  <inkml:trace contextRef="#ctx0" brushRef="#br0" timeOffset="90670.24">5387 14051 248 0,'19'-14'402'0,"-3"-9"25"15,5 0 12-15,1-3-204 0,5 4-130 16,11-5-58-16,-1 0-25 0,6 0-9 0,3 5-5 16,5-1-2-16,1 0-1 0,6 1-2 0,-2 4 0 15,4-1 0-15,0 2-2 0,0 3 1 16,6 1-1-16,-2 3 1 0,0 6 0 15,2-4-1-15,4 8-1 0,1 0 1 16,-1 3-1-16,2-3-1 0,5 5 0 0,3 4-1 16,3-9-1-16,8 9 3 0,-2-4 1 0,8-1 1 15,-4 1 0-15,10 4-2 0,1-9 1 16,5 5 0-16,-1-5-1 0,8 3 1 0,-3-3 2 16,7 6-8-16,0-6 4 0,10 3 2 15,-4-3-1-15,9 5-1 0,-1-5 6 0,5 6-3 16,-3-3-2-16,9 2 0 0,-3-1 0 15,5 1 10-15,4 4 5 0,-2-4 3 0,4 4 0 16,0-6 8-16,4 8-11 0,0-3-4 16,2 1 8-16,9 0 13 0,-5 5-2 15,4-6-2-15,-1 6-4 0,7-5-7 0,-3 0-9 16,12 5-5-16,-7-6 2 0,5 1 4 0,4 0-7 16,2 0-3-16,-2 1 5 0,2-6-3 15,0 4-4-15,9 1 11 0,-5-4 21 16,2 4 16-16,4-4 20 0,3-1 13 0,-3 1-1 15,7-2-12-15,-1 3-13 0,5-6-10 0,-2 0 3 16,4 5 0-16,-3-5-3 0,1 0-8 16,4 0-4-16,2-5-15 0,0 5-3 15,4 0-2-15,0 0 1 0,2-6-3 0,4 6 0 16,0-3-6-16,3 3 3 0,-1-5 0 0,2 1-2 16,3 4 21-16,-3-5 19 0,3 5 22 15,-1 5 32-15,5-5 33 0,-11 0 11 16,10 4 14-16,-9 1 11 0,5-2 9 0,-8 8-12 15,-2-8-26-15,-1 6-25 0,-6-4-33 16,-1 4-45-16,-4-4-17 0,-6 4-10 0,-3 0-7 16,-8-4 15-16,0 4 7 0,-10-9 3 15,4 3 14-15,-10 2 9 0,-1-5-11 16,-9-5-4-16,-9 5-2 0,0-3 1 0,-8-3-5 16,-11 3 0-16,-6-2 0 0,-10-4-2 0,-4 0-10 15,-9 4-5-15,-12-4-3 0,-8 1 0 16,-2-1-3-16,-15 4-1 0,-2-4 0 0,-8 0-1 15,-2 1 0-15,-8-3 2 0,-3 2 0 16,-11 1-2-16,1 4 2 0,-6-6-2 16,-8 6-1-16,-3-1-1 0,-7-4 0 0,-3 4 0 15,0 1-1-15,-8 4 0 0,3 0-1 16,-1-5-1-16,-4 5-1 0,0 0-14 0,0 0-29 16,0-3-65-16,-4 3-101 0,4-5-164 15,0 1-241-15,0-10-202 0,4 0-41 0,-2-9 56 16,4-3 142-16,4-2 244 0</inkml:trace>
  <inkml:trace contextRef="#ctx0" brushRef="#br0" timeOffset="164752.29">7005 16386 45 0,'-18'-3'395'0,"-3"-8"59"0,-2-1 54 16,-1 2-20-16,7-3-198 0,-1 5-80 0,-3-6-33 15,4 5-32-15,5-2-30 0,-5-1-23 0,3 4-26 16,-7-3-25-16,5-1-21 0,-1 3-10 16,-6-5-4-16,3 5-4 0,-7-5-1 15,0 6-1-15,-2-1 2 0,-2-1-2 0,-2 1 1 16,0 5 0-16,-4-1 4 0,2-4 6 0,-3 4 7 16,-1 2 10-16,-2-6 12 0,1 4 20 15,1-4 24-15,-2 4 29 0,-3-4 29 0,1 0 39 16,0 4 27-16,-7-4-5 0,5 1-22 15,-3 2-32-15,-2-2-49 0,3-1-46 0,-3 6-22 16,3-8-15-16,-3 8-4 0,0-6-5 16,1 4-3-16,1-4-3 0,-1 4-2 0,-5 1-2 15,4-1 4-15,1 5-1 0,1-4 0 16,-1-1 0-16,-1 5 0 0,2 0 1 16,5 0 0-16,2 0-1 0,-1 0 1 0,-1 0 0 15,6 5-2-15,-3-5 1 0,7 4-1 0,0-4 2 16,2 0 0-16,-2 5 0 0,0-5-1 15,4 4-1-15,2 1 0 0,-4 0 1 0,9 4-2 16,-5 0 1-16,4 5-2 0,-2-2-1 16,2 10 1-16,1 1 1 0,-1 5 0 0,-2 3 2 15,2 4 0-15,-3 11 6 0,3-6-4 16,0 14-2-16,-8-4 3 0,4 8-3 0,0 1-3 16,0 4 1-16,5-9 1 0,-5 4 0 15,6-4 1-15,-2 5 1 0,3-5 2 0,3 4 1 16,-1 1-2-16,1-2 3 0,3 3-2 15,-3-1 1-15,7-5-1 0,-1-5 1 0,5-4 2 16,0-5-2-16,2-8-1 0,4-1 2 0,0 1-2 16,4-1 0-16,8-3 3 0,-1-2-1 15,5 5 0-15,5 1 2 0,2-1 1 0,4 1-2 0,6 4 3 16,0 1-2-16,8 3 1 0,2-5 1 0,3 7 3 16,6-2-2-16,-1 0 1 0,3 0 1 15,4 2 0-15,-2-7-2 0,4 1 2 0,0-9 2 16,-5 1-1-16,3-6 0 0,-2-4-4 0,-2-4-1 15,6-6-1-15,0-2 0 0,0-3-4 0,6-6 0 16,2-3-6-16,-2-2-9 0,7-1-14 0,1-2-27 16,2 3-52-16,5-1-71 0,-2 0-74 15,5 1-87-15,-1 2-111 0,-6-2-136 0,3-1-137 16,-3 0-15-16,3-5 56 0,-1 0 120 0,1 2 179 16</inkml:trace>
  <inkml:trace contextRef="#ctx0" brushRef="#br0" timeOffset="177615.22">26720 12116 430 0,'-5'4'553'0,"3"-4"72"0,-2 0 70 16,2 0-220-16,2 0-168 0,0 5-77 0,0-5-66 15,0 9-66-15,2 0-50 0,2 5-10 16,3 8 21-16,-1 4 59 0,4 6 34 16,5 4 15-16,-7 5-2 0,8 4-20 0,-1 0-56 15,-3 4-31-15,5 0-9 0,-7 2-11 16,5 3-10-16,-5-9-3 0,-2 4-6 0,0-4-3 15,-5-5-3-15,3 0-2 0,-6-3-3 16,0-6 1-16,0-4-3 0,0-5 0 0,-6 1-1 16,3-4-1-16,-1-7 1 0,0 2-1 15,-2-5 1-15,4-4 1 0,-6-5-1 16,6 0-1-16,-7-5 1 0,3-9-3 0,0 2-3 16,-4-16-1-16,-1 2-2 0,3-11-1 15,-2-12 0-15,-5-1 2 0,5-4 1 0,-7-9 2 16,5 5 0-16,-5-10 2 0,1 0-4 0,-1 2 1 15,1-2-1-15,-1-4-3 0,3 10 3 16,3-6 0-16,5 14 5 0,0-1 1 16,6 7 8-16,2 2 4 0,6 10 2 0,1-1 3 15,5 2-4-15,7 4-3 0,-3-6-6 16,9 6-2-16,4 5-4 0,-2-2-2 0,8 2-1 16,3 3 1-16,1 4 1 0,2 1-2 15,-3 9 4-15,-1 1-3 0,2 8 2 0,-1 3-1 16,-3 2 1-16,0 13 2 0,-4 5 1 15,-6 5 2-15,-8 3 0 0,-9 9 0 0,-6 0 0 16,-12 9 3-16,0 2-2 0,-17 3 0 16,2 0-3-16,-6-5-1 0,-2-4-4 15,0 0 2-15,2-5-1 0,2-3-1 0,0-11 2 16,11 2 1-16,-1-16-2 0,5 2 3 16,4-9-1-16,1-1 8 0,7-8 3 0,5-1 2 15,5-9-2-15,2-3 2 0,9-15-9 16,2 1-5-16,8-9-1 0,2-2-2 0,6-2 1 15,9-6 2-15,-3 1 1 0,13 4 0 0,-8-1 0 16,3 11-2-16,-7 4-1 0,3 3-3 16,-7 14 2-16,-9 5 2 0,-4 9 5 0,-4 6 2 15,-9 11 5-15,-8 6 3 0,1 3 0 16,-9 16-3-16,-5-2-2 0,-5 5-4 16,0 4-3-16,-3 10-2 0,-3 4-2 0,-5 0-1 15,3 0 1-15,-1-4-1 0,-4-5 1 16,7-5 0-16,3-9 1 0,-3-3-2 0,1-2-10 15,-1-4-13-15,5-3-15 0,1-5-29 16,2-1-35-16,0-4-57 0,1-13-73 0,7 4-85 16,0-9-129-16,0-6-161 0,7-2-152 15,1-6-15-15,-2-9 61 0,4 2 134 16,1-7 189-16</inkml:trace>
  <inkml:trace contextRef="#ctx0" brushRef="#br0" timeOffset="178212.7">27575 11909 10 0,'-2'-9'316'0,"-2"-5"52"16,4-3 47-16,4 3-30 0,-2-4-111 0,7-1-36 16,1 2 5-16,-2-6 9 0,7 6 24 15,1-6 59-15,5 0 38 0,-2 1-8 0,1-4-34 16,3 3-51-16,0-5-96 0,4 5-79 15,-1 6-40-15,1-6-21 0,4 6-12 0,-4 3-12 16,-2 5-8-16,2 0-5 0,-2 4-3 16,-7 5-4-16,7 5 0 0,-8 4 1 15,-5 0-1-15,5 5 1 0,-3 0-3 0,-4-2 2 16,-3 2 1-16,-5 3 1 0,6 2 0 16,-6-1 3-16,-2-1-1 0,-2 3-1 0,2 0 2 15,-8 3 1-15,1-4-2 0,5-1 1 16,-8 4-2-16,2-8 1 0,-1 9 1 0,-5-6-1 15,4-3-1-15,-1 4-2 0,3-1 0 0,-2-3-2 16,4 4-1-16,-9 1 0 0,9-7 1 16,0 2-3-16,-3 3-2 0,7-6 3 15,-2 1-2-15,2 2 1 0,2-5 1 0,0 0-2 16,2-4 3-16,-2 0-1 0,4-5 2 16,-2 0 1-16,3-5 1 0,-1-4-1 15,-2 0 3-15,6-5-1 0,-6 0-2 0,2 0 3 16,-2 6-1-16,7-1 1 0,-9 0-1 0,2 4-1 15,-2 5-1-15,0 0-2 0,4 5 7 16,-2 4 5-16,-2 0 4 0,4 5 2 0,0 0 2 16,-4 8-8-16,2-4-4 0,-2 4-4 15,6 5-1-15,-6 1-1 0,9-6 0 0,-7 4 2 16,2-3-4-16,2-6-3 0,0 3-3 16,2-12-4-16,-5 1-4 0,3 0-6 15,2-4-9-15,-6-1-12 0,6-4-20 0,-8 5-29 16,2-5-44-16,3 0-49 0,-3-5-43 0,2 1-48 15,0-5-55-15,-2 1-69 0,8-6-79 16,-3-6-78-16,7-6-57 0,-4-2 34 16,7-3 92-16,-1-4 126 0</inkml:trace>
  <inkml:trace contextRef="#ctx0" brushRef="#br0" timeOffset="178649.91">28299 11729 91 0,'14'-54'283'0,"-1"-9"40"16,1 4 19-16,-1 2-84 0,-3 3-61 15,0 8-13-15,-4 6 1 0,-1 9 10 16,-3 8 14-16,-2 9 21 0,0 5 23 0,0 4 19 15,-2 5 26-15,-7 0 20 0,3 9-12 16,0 0-42-16,-4 4-45 0,-1 7-61 0,3-3-66 16,-2 6-34-16,-1 3-18 0,1 2-13 15,0 3-6-15,3 1-5 0,3-1-3 0,-2 6-3 16,2-2 1-16,2 1-4 0,2 4 3 0,0-3-2 16,0-2 0-16,2-4-1 0,-2 1-1 15,4-1-2-15,0-8-3 0,-2 5 1 16,2-11-2-16,1 0-2 0,1 3 1 0,-4-12-1 15,6 1 0-15,-6-4-1 0,4-1 2 16,3-8 0-16,-7 4 1 0,8-14 1 0,-4 0 0 16,5-3-2-16,3-6-1 0,-2-3-3 15,3-11-3-15,2 1-4 0,-1-4-4 0,1-9-3 16,-5-5-1-16,5 0 3 0,-1-9 4 16,1 4 4-16,-1 1 5 0,1 8 5 0,-3 4 4 15,-1 15 4-15,1 5 5 0,-4 12 1 16,1 0-2-16,-3 10-2 0,0 4-3 15,-6 4-3-15,4 4-3 0,3 12 0 0,-9 2-2 16,2 1-1-16,4 8 0 0,-2 1-3 0,2-1 0 16,-2 9-6-16,3-8-13 0,-3 4-44 15,2-1-62-15,-2-3-76 0,2-5-65 16,-4 0-59-16,7-8-47 0,-3-2-40 0,0-8-50 16,0 0-60-16,3-1-50 0,-7-2 30 0,-2-6 80 15,6-6 116-15</inkml:trace>
  <inkml:trace contextRef="#ctx0" brushRef="#br0" timeOffset="179262.29">28950 10528 158 0,'-4'-32'254'0,"2"1"24"0,-6-1-34 16,8 10-98-16,-7-1-44 0,5 6-8 15,-6-6-9-15,6 9-2 0,-2-3 3 0,0 3 11 16,-3 0 9-16,1-4 11 0,2 4 18 16,-2-3 19-16,0-2 18 0,2 1 20 0,-3 1 20 15,5 3 39-15,-2 0 70 0,0 5 30 16,2 0-4-16,-2 1-20 0,0 2-49 0,2 3-94 16,-2 3-64-16,4 3-32 0,-3 11-17 15,6 13-11-15,3 9-5 0,2 10-6 0,2 8-5 16,3 14-13-16,-1-2-11 0,5 11-7 15,1-1-6-15,-9 5-3 0,7 1-3 0,-6 3-1 16,5 1-3-16,-5-10-9 0,-4 1-19 16,1-19-29-16,-1-4-32 0,0-9-45 0,2-14-52 15,-1-13-51-15,-1-4-53 0,0-6-85 16,4-8-130-16,1-3-145 0,1-11-80 0,2-9 15 16,7-8 88-16,-4 0 163 0</inkml:trace>
  <inkml:trace contextRef="#ctx0" brushRef="#br0" timeOffset="179659.13">29667 10217 306 0,'-8'9'423'16,"-8"0"35"-16,-1 5 23 0,-6-1-224 0,0 14-118 16,-3-5-48-16,-7 10-31 0,-3-4-21 15,3 3-14-15,-2 0-10 0,-6 4-7 0,4 2-5 16,-5 0 1-16,1-3 7 0,4 3 6 15,2-2 7-15,-7 2 13 0,9-6 18 0,-4 0 19 16,8-3 16-16,-2 4 12 0,2-10 7 16,2 4-2-16,0-3-6 0,5-5 7 15,1 1 23-15,2-2 41 0,1-8 57 0,5 0 22 16,3 1-10-16,0-1-32 0,8-6-54 0,-7 3-66 16,9-3-34-16,9 2-17 0,-7-5-4 15,12 6-3-15,3-6-5 0,5 0-4 0,11 0 0 16,11-6 2-16,3-2 3 0,9-1 0 15,4-5-3-15,6 5-7 0,3-5-4 16,1-3-7-16,-2 3-4 0,6 0-3 16,-1-4 0-16,3 1 1 0,5 3 1 0,4-3-1 15,-7-3-10-15,7 3-20 0,-6 3-33 0,-3 5-58 16,-8-5-75-16,-6 6-69 0,-12 8-72 16,-7-4-89-16,-6 8-87 0,-6-4-67 0,-12 8-75 15,-4 6 21-15,-13 0 93 0,-2-2 129 16</inkml:trace>
  <inkml:trace contextRef="#ctx0" brushRef="#br0" timeOffset="180133.94">26802 13575 339 0,'-43'48'449'15,"4"-11"57"-15,10-11 47 0,8-3-208 0,7-14-76 16,11-1 13-16,6-2 64 0,7-12 47 15,15-2 2-15,4-15-22 0,10-3-53 0,15-11-89 16,16-17-65-16,11-3-18 0,18-12-4 16,14-7 6-16,14-4 1 0,9-11-7 0,11-3-18 15,6-6-18-15,10-3-27 0,2-1-26 16,7-4-22-16,0 5 0 0,-1-5 9 0,-3 8 26 16,-1 6 33-16,-4 5 49 0,-6 7 29 15,-12 10 11-15,-4 10-10 0,-7 2-20 0,-8 6-36 16,-12 5-34-16,-11 4-28 0,-10 9-19 15,-10 1-17-15,-9 3-14 0,-3 4-12 0,-12 2-2 16,-7 3-6-16,-8 6-18 0,-3 3-31 0,-8 0-51 16,-6 5-72-16,-9 1-83 0,-7 2-75 15,-1 3-58-15,-6 3-57 0,-8 0-107 0,-2 0-212 16,-9 3-188-16,-9-3-47 0,-7-3 48 16,-9 3 153-16,-11-5 284 0</inkml:trace>
  <inkml:trace contextRef="#ctx0" brushRef="#br0" timeOffset="180628.79">25603 11783 68 0,'21'4'590'15,"-4"5"104"-15,-5 1 55 0,5-6 38 0,-1 9-320 16,7 10-163-16,4 9-61 0,0 2-32 16,6 8-25-16,0 12-44 0,2 0-52 0,0 9-42 15,6 9-20-15,-6 8-6 0,7 7-5 16,-3 2-3-16,-6 11-3 0,8 2-3 16,-12 7-1-16,9-7-2 0,-9 3-1 0,2-2 3 15,-5-9 0-15,1 2-2 0,-8-7-2 16,2-7 1-16,-5-2-2 0,-1-8 2 0,-3-4-1 15,-2-9 1-15,3-1-1 0,-5-13-1 16,0 0-4-16,3-13-1 0,-5-1-15 0,4-8-36 16,-4-6-69-16,3-8-80 0,-3-9-88 15,0-9-110-15,4-8-115 0,-3-11-137 0,-3-7-45 16,-2-16 30-16,-2-3 101 0,-6-8 139 16</inkml:trace>
  <inkml:trace contextRef="#ctx0" brushRef="#br0" timeOffset="181322.23">25219 12052 48 0,'-27'-17'395'16,"2"-6"61"-16,9 5 64 0,-3-4 7 0,11-1-153 15,4 6-29-15,4-3 53 0,6-1 17 16,4-1-26-16,5-1-46 0,7-5-69 0,7-3-101 16,13-4-72-16,1-2-36 0,9-3-12 0,6-5-9 15,4 0-6-15,12-4-7 0,-2-2-9 16,13-3-5-16,2-4-5 0,8-4 1 16,6-1-4-16,9-10 0 0,-1-2 7 0,11-7 0 15,9-9 1-15,-1-3 6 0,10-4 8 16,5-1-2-16,4-9 3 0,6-1 12 0,4-4 3 15,2-4-1-15,2 6-3 0,-6-6-3 16,2 3-14-16,-4 3-12 0,-6 3-5 0,-11 3-3 16,-1 11-2-16,-9 8-2 0,-8 6 0 0,-15 3-1 15,-8 9 0-15,-4 6-2 0,-10 7 2 16,-9 7 1-16,-6 2 3 0,-12 6-2 16,-4 9-3-16,-13 3 0 0,0 5-3 0,-8 6 1 15,-4-1-1-15,-7 10 2 0,-3-6-1 16,-3 8 2-16,-2-2 0 0,-3 2 2 15,1 6-2-15,-6-3 1 0,-2 3-2 0,4 0-1 16,-2 0-3-16,-2 0 4 0,8 3 0 16,-8 8 3-16,3-2-2 0,-3 5 2 0,0 3-2 15,0 6 0-15,0 3-3 0,0 5 0 0,4 11-3 16,-2 2 1-16,6 6 1 0,-6 13 1 16,13 9 2-16,-3 10 2 0,5 12 2 15,7 14 1-15,-1 9-1 0,6 14-2 0,12-2 3 16,-6 7-1-16,9 3-1 0,3 4-1 15,1-3-2-15,-7-1 0 0,3-8-1 0,-7-5 0 16,-4-9 5-16,-6-4 1 0,-2-14 12 16,-9-5 30-16,-8-17 41 0,1 0 58 0,-13-14 49 15,-3 0 21-15,-7-9-1 0,-5 0-31 16,-5-5-49-16,-12 1-46 0,-5-6-35 0,-4 1-26 16,-13 0-17-16,-4 1-10 0,-7-6-1 0,1 5-6 15,0-5-11-15,2 0-51 0,2 6-84 16,4-6-102-16,14 0-120 0,5-3-232 0,16-6-331 15,0-8-153-15,15-9-8 0,10-23 74 16,8-14 221-16,-6-13 375 0</inkml:trace>
  <inkml:trace contextRef="#ctx0" brushRef="#br0" timeOffset="185198.5">29039 12863 76 0,'0'-14'401'0,"0"-3"56"0,0 3 72 15,-2-4 2-15,2 13-140 0,-4-4-9 0,4 4 50 16,0 5-12-16,0-3-49 0,-2 3-69 15,2 3-88-15,-4 2-105 0,-1 4-57 0,3 5-27 16,-6 12-11-16,2 11-4 0,4 3-1 16,-6 14 0-16,5 9 1 0,-1 10-1 0,2 2-2 15,-2 16-2-15,-2-1-2 0,0 8 1 16,-3 1 1-16,-1 1 0 0,4-6-4 16,-4-3-26-16,3-6-45 0,-3-13-52 0,8-13-42 15,-6-10-29-15,1-18-7 0,5-3 8 16,2-10 2-16,-8-5-33 0,6-9-77 0,-2-4-119 15,4-9-156-15,-2-8-51 0,2-11 31 16,0-12 92-16,2 0 138 0</inkml:trace>
  <inkml:trace contextRef="#ctx0" brushRef="#br0" timeOffset="185457.95">28900 13011 336 0,'-8'-5'437'16,"2"2"53"-16,4-3 46 0,-2 3-216 16,8-2-76-16,-2-4-8 0,12 0 13 0,-1-5 54 15,3 0 46-15,7-3-1 0,4-1-23 0,6-4-46 16,2-1-89-16,0 0-81 0,9-3-43 16,3-2-25-16,3 2-16 0,-1-2-13 15,1 5-10-15,2-3-2 0,-3 4-3 0,-3 8-6 16,-3-4-25-16,-10 10-56 0,2 2-83 15,-10 6-90-15,-4 6-126 0,-4 6-170 16,-11 7-187-16,-8 7-30 0,-9 2 45 0,-5-2 106 16,-7 6 188-16</inkml:trace>
  <inkml:trace contextRef="#ctx0" brushRef="#br0" timeOffset="185634.18">28929 13398 244 0,'-6'14'413'0,"2"-10"54"0,4-4 39 15,10-9-170-15,7 0-104 0,8-8-49 0,0-2-34 16,12-4-25-16,2-3-27 0,4 3-25 16,5-8-22-16,2 3-19 0,-3 7-18 0,-1-2-21 15,-3 1-44-15,0-1-64 0,-5 6-73 16,-7-3-117-16,-2 6-172 0,-7 2-44 16,3-2 24-16,-8 0 56 0</inkml:trace>
  <inkml:trace contextRef="#ctx0" brushRef="#br0" timeOffset="186179.29">29686 12687 308 0,'10'-4'444'0,"-6"-4"56"0,3 2 41 16,3 1-203-16,-8 10-110 0,6 4-29 0,-2 0-16 16,-3 13-2-16,5 6 19 0,-6 4 27 15,2 8 15-15,-2 5-8 0,-2 9-24 0,0 0-39 16,-2 9-57-16,-2 3-54 0,-2 8-32 15,-5-3-16-15,1 6-11 0,-2 0-39 16,-3-6-45-16,-1-3-36 0,-1-5-25 16,1-14-21-16,5-4 18 0,-5-13 31 0,-1-1 21 15,5-3 7-15,-5-5 4 0,1-6-7 0,1-8-11 16,-1-1-14-16,3-8-4 0,-1-3 2 16,3-7 12-16,-1-8 16 0,2-8 28 0,-1-2 24 15,5-3 18-15,-4-10 12 0,8 1 13 16,-7-5 6-16,9-9 7 0,0-5 5 0,5-8 4 15,1-1-3-15,4-8-2 0,5 4-1 0,3-10 8 16,9 7 9-16,4-2 18 0,2 4 20 16,2 7 14-16,9 3 10 0,-1 4 8 0,1 10 4 15,7 4 7-15,-7 4 10 0,5 5 9 16,-3 13 4-16,1 1-10 0,-1 4-12 16,1 4-23-16,-3 11-26 0,3 6-24 0,-3 2-15 15,-3 18-13-15,2-2-9 0,-1 16-2 16,-5 8-4-16,-2 4-3 0,-4 10-2 0,-4 9 0 15,-11-2 1-15,-3 8 1 0,-7-3 3 16,-8-3 1-16,-4-2-1 0,-11-3 2 0,-8 0-1 16,3 2-2-16,-9-8-1 0,-4-3-2 15,2 0 2-15,-9-8-2 0,3-1-2 16,0-10-6-16,1-4-32 0,5-3-40 0,0-10-47 16,6-5-46-16,1-9-51 0,5-8-52 0,0-4-68 15,13-11-83-15,-2-2-125 0,10-16-53 16,2-3 36-16,12-11 87 0,5-6 119 0</inkml:trace>
  <inkml:trace contextRef="#ctx0" brushRef="#br0" timeOffset="186464.51">30839 12368 314 0,'15'-18'434'0,"-7"-1"72"0,0 7 72 15,-6-2-183-15,5 9-58 0,-7 5 32 16,0 5 40-16,-7 0-13 0,5 7-21 0,-12 7-32 16,2 8-73-16,-5 4-94 0,-4 6-48 15,1 8-28-15,-7 4-28 0,4 10-21 0,0-1-19 16,-4 1-13-16,1 4-11 0,-3 0-4 16,2-1-3-16,0 1 2 0,0-4-2 15,4-1-13-15,-2-7-14 0,7-3-19 0,-3-2-23 16,7-6-26-16,5-3-23 0,1-11-38 0,8-4-55 15,0-8-66-15,8-5-101 0,1-9-141 16,1 0-170-16,7-14-66 0,3 0 24 0,7-12 99 16,2-2 164-16</inkml:trace>
  <inkml:trace contextRef="#ctx0" brushRef="#br0" timeOffset="186968.16">31780 12319 242 0,'2'-14'418'15,"-2"0"49"-15,-2 0 54 0,-2 5-149 0,2 6-120 16,-7-2-40-16,3 1-26 0,-6 4-21 16,-3 0-7-16,-3 4 31 0,-7 4 63 0,-4 6 29 15,-4 4-9-15,-8 10-21 0,-9 8-53 16,5 4-85-16,-13 14-40 0,-2 0-17 0,-2 13-13 15,0 6-4-15,2 2-3 0,0 7-2 16,8-11-6-16,9 6 0 0,1-14-4 0,15-4-2 16,9-10-7-16,8-4-2 0,3-4-2 15,7-10-1-15,2-3 3 0,13-2 8 0,-3-9 6 16,5-3 10-16,10-5 12 0,4-4-1 0,4-10 0 16,8 2-8-16,5-11-9 0,-1-4-15 15,5-1-9-15,6-2-6 0,-4-2-6 16,-3-4-14-16,1 0-28 0,-7-1-33 0,3 2-47 15,-5-2-71-15,-7 2-71 0,5-5-69 0,-8 8-91 16,0-8-109-16,0 8-101 0,-2 0-70 16,-4 6 27-16,-2-2 96 0,2 7 141 15</inkml:trace>
  <inkml:trace contextRef="#ctx0" brushRef="#br0" timeOffset="187405.46">29153 14748 10 0,'-50'27'499'0,"2"-8"99"0,13-11 110 16,4-8 160-16,19 0-226 0,-3 0-150 0,15-5-77 15,5 2-91-15,7-11-141 0,13 5-60 16,4-5-20-16,14-3-4 0,11-6 3 0,10-5-2 16,12-7-6-16,11-1-10 0,17-10-14 15,5-3-10-15,17-5-18 0,0 0-15 0,11-9-10 16,-7 4-7-16,11 2-7 0,-7-3-2 15,-6 3-3-15,-4 3 0 0,-6 0-1 0,-13 0 1 16,-3 3-3-16,-9 7 2 0,-15-1-2 16,-1 0 1-16,-9 5-10 0,-8 3-17 0,-4 2-16 15,-7-2-25-15,3 6-29 0,-7 0-24 0,-5-1-30 16,-3 4-58-16,-6 2-71 0,-4 3-106 16,-9-4-145-16,-1 6-183 0,-13-2-80 0,-8 0 25 15,-4 1 102-15,-11-6 167 0</inkml:trace>
  <inkml:trace contextRef="#ctx0" brushRef="#br0" timeOffset="187796.03">28326 12669 471 0,'0'6'674'0,"-2"-6"112"16,2 0 63-16,0 3-219 0,6 11-203 15,4 17-140-15,3 10-99 0,3 13-55 0,9 8-35 16,-6 10-43-16,3 10-20 0,5 9-13 15,0 3-3-15,0 14-5 0,-4 0-4 0,1 4-2 16,-5 5-1-16,-4-1-4 0,-5 6-3 16,-4-5-22-16,-2-9-32 0,-4-5-32 15,-4-12-29-15,0-14-29 0,2-11-5 0,-2-12 12 16,4-8 18-16,-2-15 21 0,2-12 13 16,0-10 4-16,2-6-11 0,-2-6-34 0,6-11-68 15,2-9-89-15,-6-8-155 0,9-9-142 16,-5-14-28-16,4-9 44 0,-4-5 84 0</inkml:trace>
  <inkml:trace contextRef="#ctx0" brushRef="#br0" timeOffset="188319.13">28650 12706 342 0,'0'-37'539'0,"2"-3"52"0,7 0 50 16,3-5-153-16,9 8-170 0,12-3-42 15,6 0 29-15,15-2-8 0,2 2-33 0,8-5-48 16,2 5-59-16,8 5-77 0,3-2-42 16,10-3-18-16,1 3-10 0,5 1-5 0,5 1-2 15,9-2-3-15,3-3 4 0,10 3-1 16,-1-3 0-16,8 4 0 0,3-4-2 0,6-1-1 16,3-4-1-16,-3 5-2 0,1-5 2 0,1-4 2 15,1-2 1-15,-1-3-1 0,-8 0 2 16,-4 0 3-16,-2 2 4 0,-4 1 17 0,-6 2 8 15,-4-1 10-15,-9 10 4 0,-8-6 1 16,-6 11-6-16,-9-1 1 0,-7 4-3 16,-1 6-5-16,-6 3-4 0,-8 4-12 15,-13 11-10-15,-6 4-8 0,-10 8-3 0,-8 4 0 16,-9 6 0-16,-4 14 0 0,-2 4 4 16,-8 11 1-16,-4 11-2 0,-2 9-3 15,-7 10 0-15,3 4-3 0,-3 8-2 16,1 10-1-16,5-1 2 0,5 5 1 0,-4 4 3 15,10 5 3-15,-2 9-2 0,4 5 1 16,2 4 1-16,2-4 3 0,-2 3-1 16,7-13 6-16,-9 1 2 0,4-13 8 0,-6-6 11 15,-6-8 15-15,-7-1 18 16,-12 0 21-16,-10 1 10 0,-23-1 5 0,-2-4-3 16,-16 1-12-16,4-11-20 0,-13-3-21 0,-2 0-19 15,-8-2-18-15,-8 2-33 0,-11-5-54 16,4-3-82-16,-7-3-154 0,11-12-292 0,3-8-308 15,12-16-111-15,10-16 9 0,15-19 122 16,21-17 283-16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6:00:19.737"/>
    </inkml:context>
    <inkml:brush xml:id="br0">
      <inkml:brushProperty name="width" value="0.05292" units="cm"/>
      <inkml:brushProperty name="height" value="0.05292" units="cm"/>
      <inkml:brushProperty name="color" value="#FF0000"/>
    </inkml:brush>
  </inkml:definitions>
  <inkml:trace contextRef="#ctx0" brushRef="#br0">25116 8520 24 0,'24'-40'476'0,"-11"0"85"0,-7 8 90 0,-6 5 96 16,-2 4-233-16,-4 5-82 0,-5 4-46 16,-3 6-75-16,-5-1-88 0,-8 4-87 0,-4 1-70 15,-6 13-35-15,-6 0-17 0,-7 8-10 16,-6 11 1-16,-8 4-4 0,4 4 2 16,-10 4-1-16,8 6 1 0,-6-6 0 0,8 0 1 15,0 5-1-15,10-13 2 16,7-1-1-16,14-5-2 0,4-7-2 0,17-1-1 15,0-13 2-15,8-2 9 0,8 3 9 0,8-6 8 16,11 0 9-16,8-6 2 0,13 3-7 0,6-7-7 16,6 6-6-16,2-1-9 0,6 1-2 15,-6 8-2-15,4 5 0 0,-2 4-1 0,-6 10-1 16,-8 0-3-16,-7 13 0 0,-8 5-2 16,-10 4 2-16,-8 9 1 0,-11 9 4 0,-10 3 2 15,-9 7 5-15,-8-1-2 0,-5-1-1 16,-7-3-2-16,-1-8-1 0,1-8-3 15,-4-7 0-15,4-5 1 0,0-6-3 0,6-3-1 16,0-5-10-16,11-3-40 0,5-14-97 0,9-1-143 16,2-11-217-16,7-2-221 0,9-18-127 15,7-3 20-15,10-20 113 0,8-8 199 16</inkml:trace>
  <inkml:trace contextRef="#ctx0" brushRef="#br0" timeOffset="413.92">25440 8993 109 0,'-6'8'366'0,"-2"-2"57"0,6-6 50 15,2 0-76-15,0 0-127 0,0 0-51 16,2 0-21-16,2 0-12 0,2-6-8 0,8 3 5 16,-5-2-2-16,9-4-17 0,1 0-25 15,6 1-34-15,-3 2-25 0,7-8-4 16,-2 0 35-16,10 2 38 0,1-7 17 0,-3-2 3 15,2-2-22-15,6-4-51 0,1-5-47 16,3 1-22-16,-1-1-11 0,1-4-5 0,-3 1-2 16,-1-2-4-16,-8 1-2 0,0 1-2 15,-8-5-4-15,-8 3 0 0,-3-3-2 0,-5 3 3 16,-5 1-1-16,-8 4 1 0,-6 6 1 16,-1 9 0-16,-11 3 1 0,-3 8-2 15,-10 6 2-15,-2 9 0 0,0 5 0 0,-7 9 3 16,-1-1-1-16,-1 10 2 0,5-1-2 15,0 1 3-15,6 4-2 0,-2 4 2 0,10 0-1 16,6-3-1-16,11 3 1 0,0-8-2 0,6 4-2 16,4-4-2-16,8-1-2 0,5-5-9 15,1 2-31-15,3-2-53 0,6-7-69 0,1-6-65 16,1-8-75-16,-2 0-80 0,6-10-82 16,-2-9-56-16,-2-4-95 0,6-4 1 15,2-10 73-15,-6 1 123 0</inkml:trace>
  <inkml:trace contextRef="#ctx0" brushRef="#br0" timeOffset="741.13">26306 8292 23 0,'17'-37'367'0,"-11"9"74"0,-2 16 58 16,-4 3-27-16,-6 9-153 0,0 9-57 15,-9 8-14-15,3 9 25 0,-9 11 72 0,0 0 25 16,5 8-19-16,-1-5-41 0,5 6-66 16,-3 2-106-16,5-2-63 0,8-1-29 0,-2-1-22 15,4 6-8-15,0-4-8 0,6-6-6 16,2 0-3-16,-1-4 0 0,3-13-2 15,-4-2 3-15,0-10 15 0,1-3 21 0,1-8 21 16,0 0 11-16,0-8 10 0,5-12-12 0,3-2-18 16,1-10-20-16,4-8-12 0,-1 0-6 15,-1-11-2-15,6-6-5 0,-3-2-3 0,5-8-3 16,0-6-3-16,2 7-3 0,2-2 2 16,-4 5 2-16,-4 14 4 0,-3 13 1 15,-7 8 1-15,-1 5 2 0,-2 11-5 0,-3 3-3 16,3-1-9-16,-2 6-11 0,1 4-16 15,-1 0-19-15,0 0-30 0,0 4-52 0,3 1-64 16,-5 0-67-16,4 4-91 0,-4-6-135 16,1 6-163-16,-1 1-83 0,0 3 9 0,4-8 83 15,1 0 152-15</inkml:trace>
  <inkml:trace contextRef="#ctx0" brushRef="#br0" timeOffset="1063.82">27096 7890 205 0,'-2'-17'347'0,"2"3"22"0,-9 0 15 0,9 5-199 16,0 1-97-16,0-1-44 0,-2 4-22 16,-2-4-17-16,4 4-8 0,0 1-13 0,0-1-18 15,-2 5-32-15,2-3-67 0,0 3-136 16,-8 3-53-16,2-3-11 0,4 0 19 0</inkml:trace>
  <inkml:trace contextRef="#ctx0" brushRef="#br0" timeOffset="1729.09">26414 8196 151 0,'-9'-4'313'0,"1"-5"23"0,0 9 14 0,2-5-174 16,4 5-83-16,-3 0-38 0,1 0-22 16,-2 0-6-16,6 0-1 0,-4 5-2 0,4-5 2 15,0 0 2-15,0 0 5 0,-2 4 10 16,-2 1 12-16,4 4 22 0,0 5 24 0,-2 3 37 15,-7 6 37-15,3 3 36 0,4 11 37 0,-8-1 44 16,4 13 54-16,-3 0-3 0,3 2-38 16,-4-3-46-16,4 7-72 0,-5-1-95 0,5 0-47 15,-4 0-22-15,4-5-11 0,-1-4-6 16,-1-5-2-16,2-12 17 0,4-5 9 16,-2-9 16-16,0-2 17 0,4-7 22 0,0-5 5 15,0 0 18-15,4 0 5 0,0-9-11 16,4-5-15-16,2-8-22 0,5-18-26 0,4-6-20 15,5-3-13-15,3-10-4 0,2 2-4 16,4-11-2-16,0-1-4 0,9 1 0 0,-7 2 2 16,8 7 0-16,-6 5 0 0,1 14 3 15,-5 3 5-15,-2 11-2 0,-7 8 1 0,1 8 0 16,-8 1-2-16,-1 9-2 0,-3 6 1 16,-3 2-2-16,0 6 1 0,-3 4 0 15,-3 4 0-15,-4 10-5 0,-4-1-13 0,2 6-19 16,-7 3-24-16,3 0-34 0,4 5-49 15,-6-5-83-15,2-3-107 0,1-2-150 0,-1-7-169 16,6-5-62-16,0-10-39 0,4-4 47 16,3-14 143-16,3-4 182 0</inkml:trace>
  <inkml:trace contextRef="#ctx0" brushRef="#br0" timeOffset="2459.69">27257 7890 36 0,'2'9'332'0,"2"0"44"0,-4 0 40 0,-4 5-52 0,2 0-142 15,-2 3-51-15,0 6-24 0,-2 5-19 16,-5-2-22-16,5 5-23 0,-4 6-21 15,4-2-22-15,-5 6-17 0,-1 8-9 0,1-3-7 16,-1 8-3-16,-7-9-1 0,7 4-2 0,0-9-2 16,1-3 2-16,-3-6 0 0,3-14 0 15,5-3 5-15,-4-5 19 0,4-4 28 16,0-5 34-16,-1-5 40 0,-1 0 40 0,6-7 32 16,-2-11 19-16,8-8 6 0,-2-6-8 15,6-3-18-15,5-9-37 0,1-2-44 16,3-6-39-16,1-6-31 0,7-1-25 0,2-3-11 15,6-6-6-15,0 2-3 0,6 8-3 0,-1 0 0 16,1 9 1-16,2 9 1 0,-1 4 8 16,-3 5 5-16,2 4 1 0,-6 6 1 0,4 4 0 15,-8 2-9-15,2 8-1 0,-4 3-3 16,0-1-1-16,-4 7-1 0,-1-3-1 0,-1 3 2 16,0 3-2-16,-5 0 0 0,-3 0-2 15,1 3 2-15,-8 3 0 0,1 2 0 16,-3-3 0-16,-4 8 0 0,-4 1 0 0,-7 8 2 15,1 1 0-15,-2 8 0 0,-9 6-1 0,2 3 3 16,-6 9-3-16,7 2 1 0,-7 6 1 16,2 2 2-16,3-1 11 0,3 5 5 0,5-4 2 15,6-1 1-15,-3-4 8 0,9-4-5 16,0-10 0-16,4-3 0 0,3-11 8 16,-1-3 1-16,4-9 17 0,0-5 37 0,1-6 44 15,1-6 33-15,5-15 24 0,1-5 3 16,5-13-19-16,4-10-25 0,0-8-30 0,2-3-25 15,4-11-24-15,4-9-20 0,0-3-22 16,-2-6-13-16,3-8-11 0,3-5-6 0,-6 5-5 16,-2-6 6-16,-2 1-3 0,-2 8 0 0,-4 6 0 15,-6 4-1-15,-3 10 0 0,3 3 2 16,-11 9 0-16,2 4-1 0,5 12 0 0,-13 1-19 16,8 7-39-16,-4 7-40 0,-2 11-52 15,3 3-60-15,-1 10-35 0,4 4-25 0,5 9-58 16,1 5-74-16,1 3-107 0,1 10-146 15,3 0-101-15,2 0-35 0,8 1 68 0,-2-2 139 16,2 5 187-16</inkml:trace>
  <inkml:trace contextRef="#ctx0" brushRef="#br0" timeOffset="2930.25">28661 7085 11 0,'12'40'234'0,"-6"2"37"0,0-2 34 16,-1 0-86-16,-5 0-62 0,-5 0-20 16,-1 2-19-16,-4-2-18 0,2-9-10 15,-3 6-7-15,-3-6-12 0,3 1-6 0,5-6-3 16,0-3 2-16,0-1 7 0,2-4 16 15,2-4 17-15,2-5 20 0,0-4 17 0,0-2 19 16,2 2 30-16,4-10 34 0,4 2 35 0,7-6 35 16,3-5-8-16,3-3-36 0,10-11-61 15,0 2-63-15,5-8-66 0,5 0-32 0,0-3-14 16,7-3-6-16,-7 0-5 0,5 0-2 16,-3-6-2-16,-1 1-1 0,-1-4-1 15,-1 4 3-15,-7-1 0 0,0 1 0 0,-10 0 3 16,0 1-1-16,-7 7-1 0,-8-3 2 15,5 9-1-15,-13 3 1 0,-2 2 1 0,0 7-1 16,-2 1 0-16,-2 4-1 0,0 2-2 0,-3 2 0 16,-3 1-1-16,4 5-1 0,-4-1 1 15,-7 2-2-15,5 3 3 0,-9 3-3 16,2 2 1-16,-8 8 0 0,-8 1 5 0,0 13 6 16,-6 5 6-16,-3 8 8 0,-1 9 12 15,-5 5 4-15,-1 5 0 0,5 7-4 16,-1 8-5-16,3-3-8 0,9 1-5 0,4 1-5 15,8-10-1-15,9-9-5 0,8-11-1 16,6-6 0-16,6-14 8 0,4-9 16 0,7-11 22 16,10-6 26-16,6-17 15 0,10-6 2 15,15-10-11-15,8-13-17 0,7-5-23 0,11-9-19 16,3-5-12-16,0-4-11 0,-4 1-20 16,-11-6-48-16,-4-5-79 0,-16 2-152 0,-11-5-265 15,-14 3-268-15,-21 1-123 0,-12 13 2 16,-19 14 117-16,-14 23 253 0</inkml:trace>
  <inkml:trace contextRef="#ctx0" brushRef="#br0" timeOffset="3596.89">26130 9938 279 0,'0'-5'422'0,"-4"1"54"15,-6 4 41-15,0 0-180 0,-7 9-87 16,-1 0-18-16,-7 8-2 0,-8 11 24 0,0 4 67 15,-11 13 28-15,-1 9-7 0,-3 4-28 16,-1 10-50-16,-1 8-93 0,-4 1-56 0,5 8-28 16,-3 1-17-16,8 8-12 0,9-8-13 15,8-10-14-15,7-9-9 0,16-13-7 0,8-12-5 16,10-2-2-16,3-9-3 0,6-8-1 16,3-1-1-16,7-4 4 0,5-9 8 0,1-9 6 15,4-4 0-15,5-6 1 0,2-8-7 16,3-5-24-16,-1-3-36 0,8-10-58 15,-2-4-112-15,-2-6-158 0,-3-3-224 0,-3-10-183 16,0-9-110-16,-7 2 36 0,0-7 130 16,-1 1 221-16</inkml:trace>
  <inkml:trace contextRef="#ctx0" brushRef="#br0" timeOffset="3993.81">27921 9010 263 0,'51'-35'420'0,"-7"-1"47"16,-11 4 47-16,-13 10-155 0,-5 13-81 0,-15 4-3 15,-4 5 24-15,-9 10 41 0,-14 2 29 16,-8 11-23-16,-14 8-41 0,-5 10-59 16,-6 4-83-16,-8 5-78 0,-7 8-39 0,-1 1-16 15,-5-1-9-15,3 1-5 0,3-1-1 16,3-4-5-16,12 0-1 0,2-9-5 0,15-8 0 15,10-6-4-15,12-8-1 0,4-6 0 16,15-3 1-16,4-5 3 0,9 0 6 0,14-4 7 16,8-5 6-16,12 0 5 0,15-5 0 0,10-1-3 15,7-2-4-15,14 4-4 0,-2-4 0 16,4 8 3-16,-6 0 3 0,-3 8 6 0,-11 4 0 16,-9 8 0-16,-15 6-4 0,-16 10-3 15,-12 1-3-15,-19 12-2 0,-10 8 0 16,-19 8-3-16,-14 7-5 0,-11 4-4 0,-10 1-5 15,-4 3-6-15,-4-3-26 0,-7 0-37 16,1-6-71-16,-1-3-114 0,-4 4-180 0,3-4-243 16,-3-5-188-16,1-1-30 0,1-8 71 15,5 1 163-15,3-10 257 0</inkml:trace>
  <inkml:trace contextRef="#ctx0" brushRef="#br0" timeOffset="4328.57">25746 12368 455 0,'-33'40'556'0,"4"-9"108"16,8-8 126-16,7-9-173 0,8-5-87 15,4-4-50-15,4-5-73 0,12-5-103 16,5-13-104-16,8-5-59 0,16-17-35 0,15-10-20 15,18-8-9-15,11-19 0 0,17 1-4 0,11-15-6 16,16-3-10-16,11-4-8 0,11-10-22 16,10-5-10-16,9-4-8 0,-7 9-1 0,7-1-4 15,-13 10-1-15,-8 10 1 0,-15 7-1 16,-16 11-4-16,-16 8-5 0,-18 14 0 16,-19 7-5-16,-14 11-21 15,-9 8-30-15,-17 11-33 0,-9 3-46 0,-3 4-57 0,-13 10-77 16,-8 4-100-16,-7 8-162 0,-14 6-204 15,-4 3-121-15,-12 6 15 0,0 4 94 0,-13 1 183 16</inkml:trace>
  <inkml:trace contextRef="#ctx0" brushRef="#br0" timeOffset="4576.12">25659 13330 187 0,'0'37'440'0,"0"-14"46"15,6-15 28-15,9-2-128 0,1-3-193 0,5-6-84 16,6-8-41-16,6-1-22 0,0-7-10 0,6-4-5 16,11-3-9-16,2-5 0 0,3-6-5 15,1 2-11-15,2-2-33 0,-2 6-50 0,-2-6-71 16,-5 6-134-16,-5 5-155 0,-5-2-46 15,-2-3 17-15,-10-1 49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D3033-2DC4-4141-A3E3-C3C232E11838}" type="datetimeFigureOut">
              <a:rPr lang="en-US" smtClean="0"/>
              <a:t>3/25/2021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3B703-9AC5-4C9A-8ED4-386F166910CE}" type="slidenum">
              <a:rPr lang="en-US" smtClean="0"/>
              <a:t>‹#›</a:t>
            </a:fld>
            <a:endParaRPr lang="en-US"/>
          </a:p>
        </p:txBody>
      </p:sp>
    </p:spTree>
    <p:extLst>
      <p:ext uri="{BB962C8B-B14F-4D97-AF65-F5344CB8AC3E}">
        <p14:creationId xmlns:p14="http://schemas.microsoft.com/office/powerpoint/2010/main" val="387644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3021-C3B3-4CC2-BE78-7274C876EF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0483FC-3010-44AD-9E6B-5DF3375ED4E4}"/>
              </a:ext>
            </a:extLst>
          </p:cNvPr>
          <p:cNvSpPr>
            <a:spLocks noGrp="1"/>
          </p:cNvSpPr>
          <p:nvPr>
            <p:ph type="subTitle" idx="1"/>
          </p:nvPr>
        </p:nvSpPr>
        <p:spPr>
          <a:xfrm>
            <a:off x="1524000" y="3602038"/>
            <a:ext cx="9144000" cy="1655762"/>
          </a:xfrm>
        </p:spPr>
        <p:txBody>
          <a:bodyPr>
            <a:normAutofit/>
          </a:bodyPr>
          <a:lstStyle>
            <a:lvl1pPr marL="0" indent="0" algn="ctr">
              <a:buNone/>
              <a:defRPr sz="4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EB49247-060C-47B0-920C-2F474688F5EB}"/>
              </a:ext>
            </a:extLst>
          </p:cNvPr>
          <p:cNvSpPr>
            <a:spLocks noGrp="1"/>
          </p:cNvSpPr>
          <p:nvPr>
            <p:ph type="dt" sz="half" idx="10"/>
          </p:nvPr>
        </p:nvSpPr>
        <p:spPr/>
        <p:txBody>
          <a:bodyPr/>
          <a:lstStyle/>
          <a:p>
            <a:fld id="{9E18709F-5617-4A43-A8BB-39EB7DB8DA94}" type="datetimeFigureOut">
              <a:rPr lang="en-US" smtClean="0"/>
              <a:t>3/25/2021</a:t>
            </a:fld>
            <a:endParaRPr lang="en-US"/>
          </a:p>
        </p:txBody>
      </p:sp>
      <p:sp>
        <p:nvSpPr>
          <p:cNvPr id="5" name="Footer Placeholder 4">
            <a:extLst>
              <a:ext uri="{FF2B5EF4-FFF2-40B4-BE49-F238E27FC236}">
                <a16:creationId xmlns:a16="http://schemas.microsoft.com/office/drawing/2014/main" id="{12321499-B517-43AF-9615-4D68AD76B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47753-D1EE-4873-A93E-5AA805B2DC83}"/>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1391309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BABD-4A6C-4EBA-AA25-37F50E83AE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370736-EC2E-416E-9F63-3F22E1A45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7D7FD-07A2-4836-8F47-C8FA47B67315}"/>
              </a:ext>
            </a:extLst>
          </p:cNvPr>
          <p:cNvSpPr>
            <a:spLocks noGrp="1"/>
          </p:cNvSpPr>
          <p:nvPr>
            <p:ph type="dt" sz="half" idx="10"/>
          </p:nvPr>
        </p:nvSpPr>
        <p:spPr/>
        <p:txBody>
          <a:bodyPr/>
          <a:lstStyle/>
          <a:p>
            <a:fld id="{9E18709F-5617-4A43-A8BB-39EB7DB8DA94}" type="datetimeFigureOut">
              <a:rPr lang="en-US" smtClean="0"/>
              <a:t>3/25/2021</a:t>
            </a:fld>
            <a:endParaRPr lang="en-US"/>
          </a:p>
        </p:txBody>
      </p:sp>
      <p:sp>
        <p:nvSpPr>
          <p:cNvPr id="5" name="Footer Placeholder 4">
            <a:extLst>
              <a:ext uri="{FF2B5EF4-FFF2-40B4-BE49-F238E27FC236}">
                <a16:creationId xmlns:a16="http://schemas.microsoft.com/office/drawing/2014/main" id="{181304E2-01C8-46BE-A535-F39E3D761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55468-ED75-44FF-8E64-F1B904001FD4}"/>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974699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D48A2C-7F22-426F-A62B-20379A0EC3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EF1D15-5F5E-4B4C-8268-85C0E2DC2B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C6E82-D433-4BA3-9487-92F2B5232788}"/>
              </a:ext>
            </a:extLst>
          </p:cNvPr>
          <p:cNvSpPr>
            <a:spLocks noGrp="1"/>
          </p:cNvSpPr>
          <p:nvPr>
            <p:ph type="dt" sz="half" idx="10"/>
          </p:nvPr>
        </p:nvSpPr>
        <p:spPr/>
        <p:txBody>
          <a:bodyPr/>
          <a:lstStyle/>
          <a:p>
            <a:fld id="{9E18709F-5617-4A43-A8BB-39EB7DB8DA94}" type="datetimeFigureOut">
              <a:rPr lang="en-US" smtClean="0"/>
              <a:t>3/25/2021</a:t>
            </a:fld>
            <a:endParaRPr lang="en-US"/>
          </a:p>
        </p:txBody>
      </p:sp>
      <p:sp>
        <p:nvSpPr>
          <p:cNvPr id="5" name="Footer Placeholder 4">
            <a:extLst>
              <a:ext uri="{FF2B5EF4-FFF2-40B4-BE49-F238E27FC236}">
                <a16:creationId xmlns:a16="http://schemas.microsoft.com/office/drawing/2014/main" id="{627AC5BA-D4F5-4034-9735-3A02F3DAD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64725-05FD-4BC6-95FF-EA998779B866}"/>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98000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F2CC-9260-42A5-8C04-D45CF30CF60B}"/>
              </a:ext>
            </a:extLst>
          </p:cNvPr>
          <p:cNvSpPr>
            <a:spLocks noGrp="1"/>
          </p:cNvSpPr>
          <p:nvPr>
            <p:ph type="title"/>
          </p:nvPr>
        </p:nvSpPr>
        <p:spPr>
          <a:xfrm>
            <a:off x="478972" y="242661"/>
            <a:ext cx="9261021"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C9BC8C-BD69-40C2-AB6E-11C6714319BD}"/>
              </a:ext>
            </a:extLst>
          </p:cNvPr>
          <p:cNvSpPr>
            <a:spLocks noGrp="1"/>
          </p:cNvSpPr>
          <p:nvPr>
            <p:ph idx="1"/>
          </p:nvPr>
        </p:nvSpPr>
        <p:spPr>
          <a:xfrm>
            <a:off x="838200" y="1825625"/>
            <a:ext cx="8171089" cy="4351338"/>
          </a:xfrm>
        </p:spPr>
        <p:txBody>
          <a:bodyPr>
            <a:normAutofit/>
          </a:bodyPr>
          <a:lstStyle>
            <a:lvl1pPr>
              <a:defRPr sz="2800">
                <a:latin typeface="Atkinson Hyperlegible" pitchFamily="50" charset="0"/>
              </a:defRPr>
            </a:lvl1pPr>
            <a:lvl2pPr>
              <a:defRPr sz="2800">
                <a:latin typeface="Atkinson Hyperlegible" pitchFamily="50" charset="0"/>
              </a:defRPr>
            </a:lvl2pPr>
            <a:lvl3pPr>
              <a:defRPr sz="2800">
                <a:latin typeface="Atkinson Hyperlegible" pitchFamily="50" charset="0"/>
              </a:defRPr>
            </a:lvl3pPr>
            <a:lvl4pPr>
              <a:defRPr sz="2800">
                <a:latin typeface="Atkinson Hyperlegible" pitchFamily="50" charset="0"/>
              </a:defRPr>
            </a:lvl4pPr>
            <a:lvl5pPr>
              <a:defRPr sz="2800">
                <a:latin typeface="Atkinson Hyperlegible"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41BD90-E74D-45A5-A3EA-CF835382D06E}"/>
              </a:ext>
            </a:extLst>
          </p:cNvPr>
          <p:cNvSpPr>
            <a:spLocks noGrp="1"/>
          </p:cNvSpPr>
          <p:nvPr>
            <p:ph type="dt" sz="half" idx="10"/>
          </p:nvPr>
        </p:nvSpPr>
        <p:spPr/>
        <p:txBody>
          <a:bodyPr/>
          <a:lstStyle/>
          <a:p>
            <a:fld id="{9E18709F-5617-4A43-A8BB-39EB7DB8DA94}" type="datetimeFigureOut">
              <a:rPr lang="en-US" smtClean="0"/>
              <a:t>3/25/2021</a:t>
            </a:fld>
            <a:endParaRPr lang="en-US"/>
          </a:p>
        </p:txBody>
      </p:sp>
      <p:sp>
        <p:nvSpPr>
          <p:cNvPr id="5" name="Footer Placeholder 4">
            <a:extLst>
              <a:ext uri="{FF2B5EF4-FFF2-40B4-BE49-F238E27FC236}">
                <a16:creationId xmlns:a16="http://schemas.microsoft.com/office/drawing/2014/main" id="{EDDD36AB-FC44-48B3-8488-8EFF49AAC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F97AB-1FD4-4722-8E32-548AE7592EE7}"/>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404658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1E3E-6028-45E7-97C3-489D7F697354}"/>
              </a:ext>
            </a:extLst>
          </p:cNvPr>
          <p:cNvSpPr>
            <a:spLocks noGrp="1"/>
          </p:cNvSpPr>
          <p:nvPr>
            <p:ph type="title"/>
          </p:nvPr>
        </p:nvSpPr>
        <p:spPr>
          <a:xfrm>
            <a:off x="831850" y="1709738"/>
            <a:ext cx="10515600" cy="2852737"/>
          </a:xfrm>
        </p:spPr>
        <p:txBody>
          <a:bodyPr anchor="b"/>
          <a:lstStyle>
            <a:lvl1pPr>
              <a:defRPr sz="6000">
                <a:latin typeface="Atkinson Hyperlegible" pitchFamily="50"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B603D0-8E53-4E90-AEE6-636200E117C7}"/>
              </a:ext>
            </a:extLst>
          </p:cNvPr>
          <p:cNvSpPr>
            <a:spLocks noGrp="1"/>
          </p:cNvSpPr>
          <p:nvPr>
            <p:ph type="body" idx="1"/>
          </p:nvPr>
        </p:nvSpPr>
        <p:spPr>
          <a:xfrm>
            <a:off x="831850" y="4589463"/>
            <a:ext cx="10515600" cy="1500187"/>
          </a:xfrm>
        </p:spPr>
        <p:txBody>
          <a:bodyPr>
            <a:normAutofit/>
          </a:bodyPr>
          <a:lstStyle>
            <a:lvl1pPr marL="0" indent="0">
              <a:buNone/>
              <a:defRPr sz="4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1A300F-A8E9-4F19-9E5B-5C2D2614BE33}"/>
              </a:ext>
            </a:extLst>
          </p:cNvPr>
          <p:cNvSpPr>
            <a:spLocks noGrp="1"/>
          </p:cNvSpPr>
          <p:nvPr>
            <p:ph type="dt" sz="half" idx="10"/>
          </p:nvPr>
        </p:nvSpPr>
        <p:spPr/>
        <p:txBody>
          <a:bodyPr/>
          <a:lstStyle/>
          <a:p>
            <a:fld id="{9E18709F-5617-4A43-A8BB-39EB7DB8DA94}" type="datetimeFigureOut">
              <a:rPr lang="en-US" smtClean="0"/>
              <a:t>3/25/2021</a:t>
            </a:fld>
            <a:endParaRPr lang="en-US"/>
          </a:p>
        </p:txBody>
      </p:sp>
      <p:sp>
        <p:nvSpPr>
          <p:cNvPr id="5" name="Footer Placeholder 4">
            <a:extLst>
              <a:ext uri="{FF2B5EF4-FFF2-40B4-BE49-F238E27FC236}">
                <a16:creationId xmlns:a16="http://schemas.microsoft.com/office/drawing/2014/main" id="{5911726A-343E-4072-B96A-99EB3D9CC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E20DB-6EAA-4119-AD1C-B6EF02EEBE5E}"/>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95751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2B06-6A7C-4FB9-AE96-2B94C1DC6C4F}"/>
              </a:ext>
            </a:extLst>
          </p:cNvPr>
          <p:cNvSpPr>
            <a:spLocks noGrp="1"/>
          </p:cNvSpPr>
          <p:nvPr>
            <p:ph type="title"/>
          </p:nvPr>
        </p:nvSpPr>
        <p:spPr>
          <a:xfrm>
            <a:off x="487136" y="369207"/>
            <a:ext cx="9677400"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11BC38C-9F53-4768-9EE9-D24613804C83}"/>
              </a:ext>
            </a:extLst>
          </p:cNvPr>
          <p:cNvSpPr>
            <a:spLocks noGrp="1"/>
          </p:cNvSpPr>
          <p:nvPr>
            <p:ph sz="half" idx="1"/>
          </p:nvPr>
        </p:nvSpPr>
        <p:spPr>
          <a:xfrm>
            <a:off x="838200" y="1825625"/>
            <a:ext cx="5181600" cy="435133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CE2ACB-41D3-4D45-9D19-4C2E4B875BBB}"/>
              </a:ext>
            </a:extLst>
          </p:cNvPr>
          <p:cNvSpPr>
            <a:spLocks noGrp="1"/>
          </p:cNvSpPr>
          <p:nvPr>
            <p:ph sz="half" idx="2"/>
          </p:nvPr>
        </p:nvSpPr>
        <p:spPr>
          <a:xfrm>
            <a:off x="6172200" y="1825625"/>
            <a:ext cx="5181600" cy="435133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EE89DC9-646D-4AB8-A1DA-63C92288275B}"/>
              </a:ext>
            </a:extLst>
          </p:cNvPr>
          <p:cNvSpPr>
            <a:spLocks noGrp="1"/>
          </p:cNvSpPr>
          <p:nvPr>
            <p:ph type="dt" sz="half" idx="10"/>
          </p:nvPr>
        </p:nvSpPr>
        <p:spPr/>
        <p:txBody>
          <a:bodyPr/>
          <a:lstStyle/>
          <a:p>
            <a:fld id="{9E18709F-5617-4A43-A8BB-39EB7DB8DA94}" type="datetimeFigureOut">
              <a:rPr lang="en-US" smtClean="0"/>
              <a:t>3/25/2021</a:t>
            </a:fld>
            <a:endParaRPr lang="en-US"/>
          </a:p>
        </p:txBody>
      </p:sp>
      <p:sp>
        <p:nvSpPr>
          <p:cNvPr id="6" name="Footer Placeholder 5">
            <a:extLst>
              <a:ext uri="{FF2B5EF4-FFF2-40B4-BE49-F238E27FC236}">
                <a16:creationId xmlns:a16="http://schemas.microsoft.com/office/drawing/2014/main" id="{58F839C6-C193-4E81-B2FF-B771F1605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C0F4C-45E8-4BBE-AEBE-570F4409F10E}"/>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421555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1B55-A1A9-44DC-9D31-826C2F131602}"/>
              </a:ext>
            </a:extLst>
          </p:cNvPr>
          <p:cNvSpPr>
            <a:spLocks noGrp="1"/>
          </p:cNvSpPr>
          <p:nvPr>
            <p:ph type="title"/>
          </p:nvPr>
        </p:nvSpPr>
        <p:spPr>
          <a:xfrm>
            <a:off x="444954" y="365125"/>
            <a:ext cx="9964510"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F1514FF-F85A-4DD8-ADE6-922E65B6E9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4D2DBC-F26A-40A8-A6F6-D58010174514}"/>
              </a:ext>
            </a:extLst>
          </p:cNvPr>
          <p:cNvSpPr>
            <a:spLocks noGrp="1"/>
          </p:cNvSpPr>
          <p:nvPr>
            <p:ph sz="half" idx="2"/>
          </p:nvPr>
        </p:nvSpPr>
        <p:spPr>
          <a:xfrm>
            <a:off x="839788" y="2505075"/>
            <a:ext cx="5157787" cy="368458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43EF9E7-DDAA-43D7-8B01-2BD9F3047A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06D5C9-279C-4441-A4F5-EE2C3A37A398}"/>
              </a:ext>
            </a:extLst>
          </p:cNvPr>
          <p:cNvSpPr>
            <a:spLocks noGrp="1"/>
          </p:cNvSpPr>
          <p:nvPr>
            <p:ph sz="quarter" idx="4"/>
          </p:nvPr>
        </p:nvSpPr>
        <p:spPr>
          <a:xfrm>
            <a:off x="6172200" y="2505075"/>
            <a:ext cx="5183188" cy="368458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EAFCE15-CF6D-4E1F-8AE3-5F9D58C55FBB}"/>
              </a:ext>
            </a:extLst>
          </p:cNvPr>
          <p:cNvSpPr>
            <a:spLocks noGrp="1"/>
          </p:cNvSpPr>
          <p:nvPr>
            <p:ph type="dt" sz="half" idx="10"/>
          </p:nvPr>
        </p:nvSpPr>
        <p:spPr/>
        <p:txBody>
          <a:bodyPr/>
          <a:lstStyle/>
          <a:p>
            <a:fld id="{9E18709F-5617-4A43-A8BB-39EB7DB8DA94}" type="datetimeFigureOut">
              <a:rPr lang="en-US" smtClean="0"/>
              <a:t>3/25/2021</a:t>
            </a:fld>
            <a:endParaRPr lang="en-US"/>
          </a:p>
        </p:txBody>
      </p:sp>
      <p:sp>
        <p:nvSpPr>
          <p:cNvPr id="8" name="Footer Placeholder 7">
            <a:extLst>
              <a:ext uri="{FF2B5EF4-FFF2-40B4-BE49-F238E27FC236}">
                <a16:creationId xmlns:a16="http://schemas.microsoft.com/office/drawing/2014/main" id="{5D06A5D4-3452-47B4-BE7C-2F8E3A9BF4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C8B4BF-BDFC-493D-80DA-E83F2FC0405D}"/>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120470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0391F-37C5-432E-8E1C-770E0527BB9D}"/>
              </a:ext>
            </a:extLst>
          </p:cNvPr>
          <p:cNvSpPr>
            <a:spLocks noGrp="1"/>
          </p:cNvSpPr>
          <p:nvPr>
            <p:ph type="title"/>
          </p:nvPr>
        </p:nvSpPr>
        <p:spPr>
          <a:xfrm>
            <a:off x="808264" y="365125"/>
            <a:ext cx="9544050" cy="1325563"/>
          </a:xfrm>
        </p:spPr>
        <p:txBody>
          <a:bodyPr/>
          <a:lstStyle>
            <a:lvl1pPr>
              <a:defRPr>
                <a:latin typeface="Atkinson Hyperlegible" pitchFamily="50"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B7C27445-1815-4F74-8FA2-59957163AF85}"/>
              </a:ext>
            </a:extLst>
          </p:cNvPr>
          <p:cNvSpPr>
            <a:spLocks noGrp="1"/>
          </p:cNvSpPr>
          <p:nvPr>
            <p:ph type="dt" sz="half" idx="10"/>
          </p:nvPr>
        </p:nvSpPr>
        <p:spPr/>
        <p:txBody>
          <a:bodyPr/>
          <a:lstStyle/>
          <a:p>
            <a:fld id="{9E18709F-5617-4A43-A8BB-39EB7DB8DA94}" type="datetimeFigureOut">
              <a:rPr lang="en-US" smtClean="0"/>
              <a:t>3/25/2021</a:t>
            </a:fld>
            <a:endParaRPr lang="en-US"/>
          </a:p>
        </p:txBody>
      </p:sp>
      <p:sp>
        <p:nvSpPr>
          <p:cNvPr id="4" name="Footer Placeholder 3">
            <a:extLst>
              <a:ext uri="{FF2B5EF4-FFF2-40B4-BE49-F238E27FC236}">
                <a16:creationId xmlns:a16="http://schemas.microsoft.com/office/drawing/2014/main" id="{F5138088-54BE-4CB7-9FA1-012869CC66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BB5BB-2E3C-42B4-93AC-2C10D0FCF4AA}"/>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41493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31BC7-637B-442F-824A-210DA8C20843}"/>
              </a:ext>
            </a:extLst>
          </p:cNvPr>
          <p:cNvSpPr>
            <a:spLocks noGrp="1"/>
          </p:cNvSpPr>
          <p:nvPr>
            <p:ph type="dt" sz="half" idx="10"/>
          </p:nvPr>
        </p:nvSpPr>
        <p:spPr/>
        <p:txBody>
          <a:bodyPr/>
          <a:lstStyle/>
          <a:p>
            <a:fld id="{9E18709F-5617-4A43-A8BB-39EB7DB8DA94}" type="datetimeFigureOut">
              <a:rPr lang="en-US" smtClean="0"/>
              <a:t>3/25/2021</a:t>
            </a:fld>
            <a:endParaRPr lang="en-US"/>
          </a:p>
        </p:txBody>
      </p:sp>
      <p:sp>
        <p:nvSpPr>
          <p:cNvPr id="3" name="Footer Placeholder 2">
            <a:extLst>
              <a:ext uri="{FF2B5EF4-FFF2-40B4-BE49-F238E27FC236}">
                <a16:creationId xmlns:a16="http://schemas.microsoft.com/office/drawing/2014/main" id="{71755274-52E7-474F-BA7B-ACD5E9C737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BC2351-8CC8-4A30-980B-A2D349886D79}"/>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257531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A174-79D5-4DC6-8531-180E5A697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00A7D0-FA5C-4986-B68B-F8DCF362C8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C8D403-827D-436C-B110-D36F4F86F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E29720-F7B7-46AE-8741-03FFEC4792BF}"/>
              </a:ext>
            </a:extLst>
          </p:cNvPr>
          <p:cNvSpPr>
            <a:spLocks noGrp="1"/>
          </p:cNvSpPr>
          <p:nvPr>
            <p:ph type="dt" sz="half" idx="10"/>
          </p:nvPr>
        </p:nvSpPr>
        <p:spPr/>
        <p:txBody>
          <a:bodyPr/>
          <a:lstStyle/>
          <a:p>
            <a:fld id="{9E18709F-5617-4A43-A8BB-39EB7DB8DA94}" type="datetimeFigureOut">
              <a:rPr lang="en-US" smtClean="0"/>
              <a:t>3/25/2021</a:t>
            </a:fld>
            <a:endParaRPr lang="en-US"/>
          </a:p>
        </p:txBody>
      </p:sp>
      <p:sp>
        <p:nvSpPr>
          <p:cNvPr id="6" name="Footer Placeholder 5">
            <a:extLst>
              <a:ext uri="{FF2B5EF4-FFF2-40B4-BE49-F238E27FC236}">
                <a16:creationId xmlns:a16="http://schemas.microsoft.com/office/drawing/2014/main" id="{D2B41D49-2DF8-41A3-B966-237FD4CF1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8EC6F5-3D39-44B1-8C51-E90A83D48ABB}"/>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114561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C610-2F05-466A-B268-24C7D9A5A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1489F0-8219-4971-BCF0-2327C3646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DE50B22-232C-464D-B561-12C81578A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BA121B-8CDC-4A44-9F1F-7FD70CF1C9D1}"/>
              </a:ext>
            </a:extLst>
          </p:cNvPr>
          <p:cNvSpPr>
            <a:spLocks noGrp="1"/>
          </p:cNvSpPr>
          <p:nvPr>
            <p:ph type="dt" sz="half" idx="10"/>
          </p:nvPr>
        </p:nvSpPr>
        <p:spPr/>
        <p:txBody>
          <a:bodyPr/>
          <a:lstStyle/>
          <a:p>
            <a:fld id="{9E18709F-5617-4A43-A8BB-39EB7DB8DA94}" type="datetimeFigureOut">
              <a:rPr lang="en-US" smtClean="0"/>
              <a:t>3/25/2021</a:t>
            </a:fld>
            <a:endParaRPr lang="en-US"/>
          </a:p>
        </p:txBody>
      </p:sp>
      <p:sp>
        <p:nvSpPr>
          <p:cNvPr id="6" name="Footer Placeholder 5">
            <a:extLst>
              <a:ext uri="{FF2B5EF4-FFF2-40B4-BE49-F238E27FC236}">
                <a16:creationId xmlns:a16="http://schemas.microsoft.com/office/drawing/2014/main" id="{0FDAB18E-1F34-4074-9BC6-274F283FB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51570-D877-4AF1-972A-AF774112F8C0}"/>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90982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B82377-34CE-4831-BE2E-499F86D13F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40342F-ACF4-45B2-B77F-774AD3C80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0AFD648-4635-4794-9918-1FE25D6F1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8709F-5617-4A43-A8BB-39EB7DB8DA94}" type="datetimeFigureOut">
              <a:rPr lang="en-US" smtClean="0"/>
              <a:t>3/25/2021</a:t>
            </a:fld>
            <a:endParaRPr lang="en-US"/>
          </a:p>
        </p:txBody>
      </p:sp>
      <p:sp>
        <p:nvSpPr>
          <p:cNvPr id="5" name="Footer Placeholder 4">
            <a:extLst>
              <a:ext uri="{FF2B5EF4-FFF2-40B4-BE49-F238E27FC236}">
                <a16:creationId xmlns:a16="http://schemas.microsoft.com/office/drawing/2014/main" id="{5E4D657F-E72E-4EBF-AB33-19AD5AB593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34168F5-E3DB-4336-9ECF-3A6E97134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D72CE-15D5-43BE-841F-78925906E125}" type="slidenum">
              <a:rPr lang="en-US" smtClean="0"/>
              <a:t>‹#›</a:t>
            </a:fld>
            <a:endParaRPr lang="en-US" dirty="0"/>
          </a:p>
        </p:txBody>
      </p:sp>
    </p:spTree>
    <p:extLst>
      <p:ext uri="{BB962C8B-B14F-4D97-AF65-F5344CB8AC3E}">
        <p14:creationId xmlns:p14="http://schemas.microsoft.com/office/powerpoint/2010/main" val="742924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tkinson Hyperlegible"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tkinson Hyperlegible"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ustomXml" Target="../ink/ink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ustomXml" Target="../ink/ink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77D0D6-AD66-4B31-8205-1AAE3A695C62}"/>
              </a:ext>
            </a:extLst>
          </p:cNvPr>
          <p:cNvSpPr>
            <a:spLocks noGrp="1"/>
          </p:cNvSpPr>
          <p:nvPr>
            <p:ph type="title"/>
          </p:nvPr>
        </p:nvSpPr>
        <p:spPr/>
        <p:txBody>
          <a:bodyPr/>
          <a:lstStyle/>
          <a:p>
            <a:r>
              <a:rPr lang="en-US" dirty="0"/>
              <a:t>What is Important to Remember?</a:t>
            </a:r>
          </a:p>
        </p:txBody>
      </p:sp>
      <p:sp>
        <p:nvSpPr>
          <p:cNvPr id="5" name="Content Placeholder 4">
            <a:extLst>
              <a:ext uri="{FF2B5EF4-FFF2-40B4-BE49-F238E27FC236}">
                <a16:creationId xmlns:a16="http://schemas.microsoft.com/office/drawing/2014/main" id="{1E6E1D1F-A3C4-43D2-AF1C-F505DF0D99B0}"/>
              </a:ext>
            </a:extLst>
          </p:cNvPr>
          <p:cNvSpPr>
            <a:spLocks noGrp="1"/>
          </p:cNvSpPr>
          <p:nvPr>
            <p:ph idx="1"/>
          </p:nvPr>
        </p:nvSpPr>
        <p:spPr>
          <a:xfrm>
            <a:off x="838200" y="1825624"/>
            <a:ext cx="10854128" cy="4320343"/>
          </a:xfrm>
        </p:spPr>
        <p:txBody>
          <a:bodyPr>
            <a:normAutofit lnSpcReduction="10000"/>
          </a:bodyPr>
          <a:lstStyle/>
          <a:p>
            <a:r>
              <a:rPr lang="en-US" dirty="0"/>
              <a:t>The text, especially in the notes, gets deeply into the weeds with hypotheticals and special cases without well developed law.</a:t>
            </a:r>
          </a:p>
          <a:p>
            <a:r>
              <a:rPr lang="en-US" dirty="0"/>
              <a:t>This is meant to help you think about how to analyze these problems. </a:t>
            </a:r>
          </a:p>
          <a:p>
            <a:r>
              <a:rPr lang="en-US" dirty="0"/>
              <a:t>You do not need to memorize any of the detailed note materials.</a:t>
            </a:r>
          </a:p>
          <a:p>
            <a:r>
              <a:rPr lang="en-US" dirty="0"/>
              <a:t>For example, you should know the basics of NSLs and constitutional problem they posed before being amended.</a:t>
            </a:r>
          </a:p>
          <a:p>
            <a:r>
              <a:rPr lang="en-US" dirty="0"/>
              <a:t>You should know the basic difference between Section 215 collection and 702 collection, but you do not to know all the nuanced discussion of 215 or its history. </a:t>
            </a:r>
          </a:p>
        </p:txBody>
      </p:sp>
    </p:spTree>
    <p:extLst>
      <p:ext uri="{BB962C8B-B14F-4D97-AF65-F5344CB8AC3E}">
        <p14:creationId xmlns:p14="http://schemas.microsoft.com/office/powerpoint/2010/main" val="1919980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2A1C701F-36B5-457E-86D9-9A1B76644FA8}"/>
              </a:ext>
            </a:extLst>
          </p:cNvPr>
          <p:cNvSpPr>
            <a:spLocks noGrp="1" noChangeArrowheads="1"/>
          </p:cNvSpPr>
          <p:nvPr>
            <p:ph type="title"/>
          </p:nvPr>
        </p:nvSpPr>
        <p:spPr/>
        <p:txBody>
          <a:bodyPr/>
          <a:lstStyle/>
          <a:p>
            <a:pPr eaLnBrk="1" hangingPunct="1"/>
            <a:r>
              <a:rPr lang="nl-NL" altLang="en-US" i="1" dirty="0"/>
              <a:t>Doe v. Ashcroft (Doe I), </a:t>
            </a:r>
            <a:r>
              <a:rPr lang="nl-NL" altLang="en-US" dirty="0"/>
              <a:t>334 F. Supp. 2d 471 (2004) </a:t>
            </a:r>
            <a:endParaRPr lang="en-US" altLang="en-US" dirty="0"/>
          </a:p>
        </p:txBody>
      </p:sp>
      <p:sp>
        <p:nvSpPr>
          <p:cNvPr id="3" name="Text Placeholder 2">
            <a:extLst>
              <a:ext uri="{FF2B5EF4-FFF2-40B4-BE49-F238E27FC236}">
                <a16:creationId xmlns:a16="http://schemas.microsoft.com/office/drawing/2014/main" id="{0FC9E54C-71E5-409C-9C75-AA0638209606}"/>
              </a:ext>
            </a:extLst>
          </p:cNvPr>
          <p:cNvSpPr>
            <a:spLocks noGrp="1"/>
          </p:cNvSpPr>
          <p:nvPr>
            <p:ph type="body" idx="1"/>
          </p:nvPr>
        </p:nvSpPr>
        <p:spPr/>
        <p:txBody>
          <a:bodyPr/>
          <a:lstStyle/>
          <a:p>
            <a:endParaRPr lang="en-US"/>
          </a:p>
        </p:txBody>
      </p:sp>
      <p:sp>
        <p:nvSpPr>
          <p:cNvPr id="14338" name="Slide Number Placeholder 5">
            <a:extLst>
              <a:ext uri="{FF2B5EF4-FFF2-40B4-BE49-F238E27FC236}">
                <a16:creationId xmlns:a16="http://schemas.microsoft.com/office/drawing/2014/main" id="{F0E18BFA-5DB6-4D66-955D-F5BB9A6CDB6F}"/>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14CAC57-0CEF-4F64-93A1-C76B77850993}" type="slidenum">
              <a:rPr lang="en-US" altLang="en-US"/>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6F9C-F264-4181-AEA8-A62A5E5B52B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79C9A13-4499-4DFB-93A9-A0B24A301DB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E4717F5-5CF2-465F-96EA-D72DFB2BECB4}"/>
              </a:ext>
            </a:extLst>
          </p:cNvPr>
          <p:cNvPicPr>
            <a:picLocks noChangeAspect="1"/>
          </p:cNvPicPr>
          <p:nvPr/>
        </p:nvPicPr>
        <p:blipFill>
          <a:blip r:embed="rId2"/>
          <a:stretch>
            <a:fillRect/>
          </a:stretch>
        </p:blipFill>
        <p:spPr>
          <a:xfrm>
            <a:off x="168442" y="0"/>
            <a:ext cx="5883441" cy="6858000"/>
          </a:xfrm>
          <a:prstGeom prst="rect">
            <a:avLst/>
          </a:prstGeom>
        </p:spPr>
      </p:pic>
      <p:pic>
        <p:nvPicPr>
          <p:cNvPr id="7" name="Picture 6">
            <a:extLst>
              <a:ext uri="{FF2B5EF4-FFF2-40B4-BE49-F238E27FC236}">
                <a16:creationId xmlns:a16="http://schemas.microsoft.com/office/drawing/2014/main" id="{158F9A11-A74B-409D-A6BE-6B32656CD024}"/>
              </a:ext>
            </a:extLst>
          </p:cNvPr>
          <p:cNvPicPr>
            <a:picLocks noChangeAspect="1"/>
          </p:cNvPicPr>
          <p:nvPr/>
        </p:nvPicPr>
        <p:blipFill>
          <a:blip r:embed="rId3"/>
          <a:stretch>
            <a:fillRect/>
          </a:stretch>
        </p:blipFill>
        <p:spPr>
          <a:xfrm>
            <a:off x="6563226" y="0"/>
            <a:ext cx="5149802"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07F5D31A-22FA-47CC-94A0-7D0781668072}"/>
                  </a:ext>
                </a:extLst>
              </p14:cNvPr>
              <p14:cNvContentPartPr/>
              <p14:nvPr/>
            </p14:nvContentPartPr>
            <p14:xfrm>
              <a:off x="1126800" y="2572920"/>
              <a:ext cx="3925800" cy="3025080"/>
            </p14:xfrm>
          </p:contentPart>
        </mc:Choice>
        <mc:Fallback>
          <p:pic>
            <p:nvPicPr>
              <p:cNvPr id="8" name="Ink 7">
                <a:extLst>
                  <a:ext uri="{FF2B5EF4-FFF2-40B4-BE49-F238E27FC236}">
                    <a16:creationId xmlns:a16="http://schemas.microsoft.com/office/drawing/2014/main" id="{07F5D31A-22FA-47CC-94A0-7D0781668072}"/>
                  </a:ext>
                </a:extLst>
              </p:cNvPr>
              <p:cNvPicPr/>
              <p:nvPr/>
            </p:nvPicPr>
            <p:blipFill>
              <a:blip r:embed="rId5"/>
              <a:stretch>
                <a:fillRect/>
              </a:stretch>
            </p:blipFill>
            <p:spPr>
              <a:xfrm>
                <a:off x="1117440" y="2563560"/>
                <a:ext cx="3944520" cy="3043800"/>
              </a:xfrm>
              <a:prstGeom prst="rect">
                <a:avLst/>
              </a:prstGeom>
            </p:spPr>
          </p:pic>
        </mc:Fallback>
      </mc:AlternateContent>
    </p:spTree>
    <p:extLst>
      <p:ext uri="{BB962C8B-B14F-4D97-AF65-F5344CB8AC3E}">
        <p14:creationId xmlns:p14="http://schemas.microsoft.com/office/powerpoint/2010/main" val="4025326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FFD8-D6A5-4DA7-9984-BBFE0C005610}"/>
              </a:ext>
            </a:extLst>
          </p:cNvPr>
          <p:cNvSpPr>
            <a:spLocks noGrp="1"/>
          </p:cNvSpPr>
          <p:nvPr>
            <p:ph type="title"/>
          </p:nvPr>
        </p:nvSpPr>
        <p:spPr/>
        <p:txBody>
          <a:bodyPr/>
          <a:lstStyle/>
          <a:p>
            <a:r>
              <a:rPr lang="en-US" dirty="0"/>
              <a:t>Facts</a:t>
            </a:r>
          </a:p>
        </p:txBody>
      </p:sp>
      <p:sp>
        <p:nvSpPr>
          <p:cNvPr id="3" name="Content Placeholder 2">
            <a:extLst>
              <a:ext uri="{FF2B5EF4-FFF2-40B4-BE49-F238E27FC236}">
                <a16:creationId xmlns:a16="http://schemas.microsoft.com/office/drawing/2014/main" id="{2D96C4A3-826C-4A86-8159-DF2BB0E332A7}"/>
              </a:ext>
            </a:extLst>
          </p:cNvPr>
          <p:cNvSpPr>
            <a:spLocks noGrp="1"/>
          </p:cNvSpPr>
          <p:nvPr>
            <p:ph idx="1"/>
          </p:nvPr>
        </p:nvSpPr>
        <p:spPr/>
        <p:txBody>
          <a:bodyPr>
            <a:normAutofit lnSpcReduction="10000"/>
          </a:bodyPr>
          <a:lstStyle/>
          <a:p>
            <a:pPr eaLnBrk="1" hangingPunct="1">
              <a:lnSpc>
                <a:spcPct val="90000"/>
              </a:lnSpc>
            </a:pPr>
            <a:r>
              <a:rPr lang="en-US" altLang="en-US" dirty="0"/>
              <a:t>Doe</a:t>
            </a:r>
            <a:r>
              <a:rPr lang="en-US" altLang="en-US" baseline="0" dirty="0"/>
              <a:t> is an ISP, one of whose clients is the NYC ACLU.</a:t>
            </a:r>
          </a:p>
          <a:p>
            <a:pPr lvl="1"/>
            <a:r>
              <a:rPr lang="en-US" altLang="en-US" dirty="0"/>
              <a:t>Which might have been a target – Doe still cannot say what the NSL asked for.</a:t>
            </a:r>
            <a:endParaRPr lang="en-US" altLang="en-US" baseline="0" dirty="0"/>
          </a:p>
          <a:p>
            <a:pPr eaLnBrk="1" hangingPunct="1">
              <a:lnSpc>
                <a:spcPct val="90000"/>
              </a:lnSpc>
            </a:pPr>
            <a:r>
              <a:rPr lang="en-US" altLang="en-US" dirty="0"/>
              <a:t>Doe receives an</a:t>
            </a:r>
            <a:r>
              <a:rPr lang="en-US" altLang="en-US" baseline="0" dirty="0"/>
              <a:t> NSL asking for the statutorily defined account information.</a:t>
            </a:r>
          </a:p>
          <a:p>
            <a:pPr eaLnBrk="1" hangingPunct="1">
              <a:lnSpc>
                <a:spcPct val="90000"/>
              </a:lnSpc>
            </a:pPr>
            <a:r>
              <a:rPr lang="en-US" altLang="en-US" dirty="0"/>
              <a:t>Doe was to provide the requested records directly to an agent and not email them.</a:t>
            </a:r>
          </a:p>
          <a:p>
            <a:pPr eaLnBrk="1" hangingPunct="1">
              <a:lnSpc>
                <a:spcPct val="90000"/>
              </a:lnSpc>
            </a:pPr>
            <a:r>
              <a:rPr lang="en-US" altLang="en-US" dirty="0"/>
              <a:t>Doe did not comply and violated the NSL by calling the ACLU.</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0589582E-F0A1-42FB-93DD-160076AA53F7}"/>
                  </a:ext>
                </a:extLst>
              </p14:cNvPr>
              <p14:cNvContentPartPr/>
              <p14:nvPr/>
            </p14:nvContentPartPr>
            <p14:xfrm>
              <a:off x="897480" y="1643040"/>
              <a:ext cx="7877880" cy="3449520"/>
            </p14:xfrm>
          </p:contentPart>
        </mc:Choice>
        <mc:Fallback>
          <p:pic>
            <p:nvPicPr>
              <p:cNvPr id="4" name="Ink 3">
                <a:extLst>
                  <a:ext uri="{FF2B5EF4-FFF2-40B4-BE49-F238E27FC236}">
                    <a16:creationId xmlns:a16="http://schemas.microsoft.com/office/drawing/2014/main" id="{0589582E-F0A1-42FB-93DD-160076AA53F7}"/>
                  </a:ext>
                </a:extLst>
              </p:cNvPr>
              <p:cNvPicPr/>
              <p:nvPr/>
            </p:nvPicPr>
            <p:blipFill>
              <a:blip r:embed="rId3"/>
              <a:stretch>
                <a:fillRect/>
              </a:stretch>
            </p:blipFill>
            <p:spPr>
              <a:xfrm>
                <a:off x="888120" y="1633680"/>
                <a:ext cx="7896600" cy="3468240"/>
              </a:xfrm>
              <a:prstGeom prst="rect">
                <a:avLst/>
              </a:prstGeom>
            </p:spPr>
          </p:pic>
        </mc:Fallback>
      </mc:AlternateContent>
    </p:spTree>
    <p:extLst>
      <p:ext uri="{BB962C8B-B14F-4D97-AF65-F5344CB8AC3E}">
        <p14:creationId xmlns:p14="http://schemas.microsoft.com/office/powerpoint/2010/main" val="446845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008DC5F0-97EB-4778-9186-E47C97F52CF7}"/>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9671497-4B9B-48CB-84F3-7601AD85D561}" type="slidenum">
              <a:rPr lang="en-US" altLang="en-US"/>
              <a:pPr/>
              <a:t>13</a:t>
            </a:fld>
            <a:endParaRPr lang="en-US" altLang="en-US"/>
          </a:p>
        </p:txBody>
      </p:sp>
      <p:sp>
        <p:nvSpPr>
          <p:cNvPr id="16387" name="Rectangle 2">
            <a:extLst>
              <a:ext uri="{FF2B5EF4-FFF2-40B4-BE49-F238E27FC236}">
                <a16:creationId xmlns:a16="http://schemas.microsoft.com/office/drawing/2014/main" id="{10306E74-7A1E-47F4-A85B-13C552074AD5}"/>
              </a:ext>
            </a:extLst>
          </p:cNvPr>
          <p:cNvSpPr>
            <a:spLocks noGrp="1" noChangeArrowheads="1"/>
          </p:cNvSpPr>
          <p:nvPr>
            <p:ph type="title"/>
          </p:nvPr>
        </p:nvSpPr>
        <p:spPr/>
        <p:txBody>
          <a:bodyPr/>
          <a:lstStyle/>
          <a:p>
            <a:pPr eaLnBrk="1" hangingPunct="1"/>
            <a:r>
              <a:rPr lang="en-US" altLang="en-US" dirty="0"/>
              <a:t>Alternative to </a:t>
            </a:r>
            <a:r>
              <a:rPr lang="en-US" altLang="en-US" dirty="0" err="1"/>
              <a:t>NSL</a:t>
            </a:r>
            <a:r>
              <a:rPr lang="en-US" altLang="en-US" dirty="0"/>
              <a:t>: Administrative Subpoenas</a:t>
            </a:r>
          </a:p>
        </p:txBody>
      </p:sp>
      <p:sp>
        <p:nvSpPr>
          <p:cNvPr id="16388" name="Rectangle 3">
            <a:extLst>
              <a:ext uri="{FF2B5EF4-FFF2-40B4-BE49-F238E27FC236}">
                <a16:creationId xmlns:a16="http://schemas.microsoft.com/office/drawing/2014/main" id="{4BC54EDF-A463-4D96-8AC8-9C144A03CF76}"/>
              </a:ext>
            </a:extLst>
          </p:cNvPr>
          <p:cNvSpPr>
            <a:spLocks noGrp="1" noChangeArrowheads="1"/>
          </p:cNvSpPr>
          <p:nvPr>
            <p:ph type="body" idx="1"/>
          </p:nvPr>
        </p:nvSpPr>
        <p:spPr>
          <a:xfrm>
            <a:off x="838200" y="1825624"/>
            <a:ext cx="10515600" cy="5032375"/>
          </a:xfrm>
        </p:spPr>
        <p:txBody>
          <a:bodyPr>
            <a:normAutofit lnSpcReduction="10000"/>
          </a:bodyPr>
          <a:lstStyle/>
          <a:p>
            <a:pPr eaLnBrk="1" hangingPunct="1"/>
            <a:r>
              <a:rPr lang="en-US" altLang="en-US" dirty="0"/>
              <a:t>Remember – these do not require court approval.</a:t>
            </a:r>
          </a:p>
          <a:p>
            <a:pPr eaLnBrk="1" hangingPunct="1"/>
            <a:r>
              <a:rPr lang="en-US" altLang="en-US" dirty="0"/>
              <a:t>Courts will enforce the subpoena as long as: </a:t>
            </a:r>
          </a:p>
          <a:p>
            <a:pPr lvl="1" eaLnBrk="1" hangingPunct="1"/>
            <a:r>
              <a:rPr lang="en-US" altLang="en-US" dirty="0"/>
              <a:t>(1) the agency’s investigation is being conducted pursuant to a legitimate purpose, </a:t>
            </a:r>
          </a:p>
          <a:p>
            <a:pPr lvl="1" eaLnBrk="1" hangingPunct="1"/>
            <a:r>
              <a:rPr lang="en-US" altLang="en-US" dirty="0"/>
              <a:t>(2) the inquiry is relevant to that purpose, </a:t>
            </a:r>
          </a:p>
          <a:p>
            <a:pPr lvl="1" eaLnBrk="1" hangingPunct="1"/>
            <a:r>
              <a:rPr lang="en-US" altLang="en-US" dirty="0"/>
              <a:t>(3) the information is not already within the agency’s possession, and </a:t>
            </a:r>
          </a:p>
          <a:p>
            <a:pPr lvl="1" eaLnBrk="1" hangingPunct="1"/>
            <a:r>
              <a:rPr lang="en-US" altLang="en-US" dirty="0"/>
              <a:t>(4) the proper procedures have been followed.</a:t>
            </a:r>
          </a:p>
          <a:p>
            <a:pPr eaLnBrk="1" hangingPunct="1"/>
            <a:r>
              <a:rPr lang="en-US" altLang="en-US" dirty="0"/>
              <a:t>You can either go to court when you get the subpoena, or you can wait for the agency to go to court to enforce the subpoena.</a:t>
            </a:r>
          </a:p>
          <a:p>
            <a:pPr lvl="1"/>
            <a:r>
              <a:rPr lang="en-US" altLang="en-US" dirty="0"/>
              <a:t>Before you contest the subpoena, be sure you do not have a duty to comply because you are in a regulated industry.</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4841D44-863E-46F0-8F2C-332C4ECA423F}"/>
                  </a:ext>
                </a:extLst>
              </p14:cNvPr>
              <p14:cNvContentPartPr/>
              <p14:nvPr/>
            </p14:nvContentPartPr>
            <p14:xfrm>
              <a:off x="1030680" y="3063960"/>
              <a:ext cx="10737720" cy="3483360"/>
            </p14:xfrm>
          </p:contentPart>
        </mc:Choice>
        <mc:Fallback>
          <p:pic>
            <p:nvPicPr>
              <p:cNvPr id="2" name="Ink 1">
                <a:extLst>
                  <a:ext uri="{FF2B5EF4-FFF2-40B4-BE49-F238E27FC236}">
                    <a16:creationId xmlns:a16="http://schemas.microsoft.com/office/drawing/2014/main" id="{94841D44-863E-46F0-8F2C-332C4ECA423F}"/>
                  </a:ext>
                </a:extLst>
              </p:cNvPr>
              <p:cNvPicPr/>
              <p:nvPr/>
            </p:nvPicPr>
            <p:blipFill>
              <a:blip r:embed="rId3"/>
              <a:stretch>
                <a:fillRect/>
              </a:stretch>
            </p:blipFill>
            <p:spPr>
              <a:xfrm>
                <a:off x="1021320" y="3054600"/>
                <a:ext cx="10756440" cy="3502080"/>
              </a:xfrm>
              <a:prstGeom prst="rect">
                <a:avLst/>
              </a:prstGeom>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9BF32AE1-5C35-4B64-A8E1-DA6958D8130C}"/>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29A1BB0-E5D3-4E7B-92B1-A77EBE37ABC8}" type="slidenum">
              <a:rPr lang="en-US" altLang="en-US"/>
              <a:pPr/>
              <a:t>14</a:t>
            </a:fld>
            <a:endParaRPr lang="en-US" altLang="en-US"/>
          </a:p>
        </p:txBody>
      </p:sp>
      <p:sp>
        <p:nvSpPr>
          <p:cNvPr id="17411" name="Rectangle 2">
            <a:extLst>
              <a:ext uri="{FF2B5EF4-FFF2-40B4-BE49-F238E27FC236}">
                <a16:creationId xmlns:a16="http://schemas.microsoft.com/office/drawing/2014/main" id="{28FF3F44-02EF-414B-94B6-4B5152AB8201}"/>
              </a:ext>
            </a:extLst>
          </p:cNvPr>
          <p:cNvSpPr>
            <a:spLocks noGrp="1" noChangeArrowheads="1"/>
          </p:cNvSpPr>
          <p:nvPr>
            <p:ph type="title"/>
          </p:nvPr>
        </p:nvSpPr>
        <p:spPr/>
        <p:txBody>
          <a:bodyPr/>
          <a:lstStyle/>
          <a:p>
            <a:pPr eaLnBrk="1" hangingPunct="1"/>
            <a:r>
              <a:rPr lang="en-US" altLang="en-US" dirty="0"/>
              <a:t>Alternative to </a:t>
            </a:r>
            <a:r>
              <a:rPr lang="en-US" altLang="en-US" dirty="0" err="1"/>
              <a:t>NSL</a:t>
            </a:r>
            <a:r>
              <a:rPr lang="en-US" altLang="en-US" dirty="0"/>
              <a:t>: Criminal Subpoenas</a:t>
            </a:r>
          </a:p>
        </p:txBody>
      </p:sp>
      <p:sp>
        <p:nvSpPr>
          <p:cNvPr id="17412" name="Rectangle 3">
            <a:extLst>
              <a:ext uri="{FF2B5EF4-FFF2-40B4-BE49-F238E27FC236}">
                <a16:creationId xmlns:a16="http://schemas.microsoft.com/office/drawing/2014/main" id="{0DDCBE8B-E256-4668-8AA5-C805E8351162}"/>
              </a:ext>
            </a:extLst>
          </p:cNvPr>
          <p:cNvSpPr>
            <a:spLocks noGrp="1" noChangeArrowheads="1"/>
          </p:cNvSpPr>
          <p:nvPr>
            <p:ph type="body" idx="1"/>
          </p:nvPr>
        </p:nvSpPr>
        <p:spPr/>
        <p:txBody>
          <a:bodyPr/>
          <a:lstStyle/>
          <a:p>
            <a:pPr eaLnBrk="1" hangingPunct="1">
              <a:lnSpc>
                <a:spcPct val="90000"/>
              </a:lnSpc>
            </a:pPr>
            <a:r>
              <a:rPr lang="en-US" altLang="en-US" dirty="0"/>
              <a:t>Does a judge have to make probable cause determinations before  a criminal subpoena is issued?</a:t>
            </a:r>
          </a:p>
          <a:p>
            <a:pPr lvl="1" eaLnBrk="1" hangingPunct="1">
              <a:lnSpc>
                <a:spcPct val="90000"/>
              </a:lnSpc>
            </a:pPr>
            <a:r>
              <a:rPr lang="en-US" altLang="en-US" dirty="0"/>
              <a:t>How do you get judicial review?</a:t>
            </a:r>
          </a:p>
          <a:p>
            <a:pPr eaLnBrk="1" hangingPunct="1">
              <a:lnSpc>
                <a:spcPct val="90000"/>
              </a:lnSpc>
            </a:pPr>
            <a:r>
              <a:rPr lang="en-US" altLang="en-US" dirty="0"/>
              <a:t>Why are the standards different from search warrants?</a:t>
            </a:r>
          </a:p>
          <a:p>
            <a:pPr lvl="1" eaLnBrk="1" hangingPunct="1">
              <a:lnSpc>
                <a:spcPct val="90000"/>
              </a:lnSpc>
            </a:pPr>
            <a:r>
              <a:rPr lang="en-US" altLang="en-US" dirty="0"/>
              <a:t>How is the execution of the orders different?</a:t>
            </a:r>
          </a:p>
          <a:p>
            <a:pPr lvl="1" eaLnBrk="1" hangingPunct="1">
              <a:lnSpc>
                <a:spcPct val="90000"/>
              </a:lnSpc>
            </a:pPr>
            <a:r>
              <a:rPr lang="en-US" altLang="en-US" dirty="0"/>
              <a:t>Why does this allow a different path for judicial review?</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36F15C48-EE8C-47B0-9442-ED873B4FAC4A}"/>
                  </a:ext>
                </a:extLst>
              </p14:cNvPr>
              <p14:cNvContentPartPr/>
              <p14:nvPr/>
            </p14:nvContentPartPr>
            <p14:xfrm>
              <a:off x="8732160" y="2341440"/>
              <a:ext cx="1925280" cy="2485440"/>
            </p14:xfrm>
          </p:contentPart>
        </mc:Choice>
        <mc:Fallback>
          <p:pic>
            <p:nvPicPr>
              <p:cNvPr id="3" name="Ink 2">
                <a:extLst>
                  <a:ext uri="{FF2B5EF4-FFF2-40B4-BE49-F238E27FC236}">
                    <a16:creationId xmlns:a16="http://schemas.microsoft.com/office/drawing/2014/main" id="{36F15C48-EE8C-47B0-9442-ED873B4FAC4A}"/>
                  </a:ext>
                </a:extLst>
              </p:cNvPr>
              <p:cNvPicPr/>
              <p:nvPr/>
            </p:nvPicPr>
            <p:blipFill>
              <a:blip r:embed="rId3"/>
              <a:stretch>
                <a:fillRect/>
              </a:stretch>
            </p:blipFill>
            <p:spPr>
              <a:xfrm>
                <a:off x="8722800" y="2332080"/>
                <a:ext cx="1944000" cy="2504160"/>
              </a:xfrm>
              <a:prstGeom prst="rect">
                <a:avLst/>
              </a:prstGeom>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341D5D81-09BC-4E66-BF01-108D462BFC2B}"/>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BFA7060-2135-4396-BBAC-C31BD8822894}" type="slidenum">
              <a:rPr lang="en-US" altLang="en-US"/>
              <a:pPr/>
              <a:t>15</a:t>
            </a:fld>
            <a:endParaRPr lang="en-US" altLang="en-US"/>
          </a:p>
        </p:txBody>
      </p:sp>
      <p:sp>
        <p:nvSpPr>
          <p:cNvPr id="19459" name="Rectangle 2">
            <a:extLst>
              <a:ext uri="{FF2B5EF4-FFF2-40B4-BE49-F238E27FC236}">
                <a16:creationId xmlns:a16="http://schemas.microsoft.com/office/drawing/2014/main" id="{C80D2017-79CD-45D6-AC58-532F7121488D}"/>
              </a:ext>
            </a:extLst>
          </p:cNvPr>
          <p:cNvSpPr>
            <a:spLocks noGrp="1" noChangeArrowheads="1"/>
          </p:cNvSpPr>
          <p:nvPr>
            <p:ph type="title"/>
          </p:nvPr>
        </p:nvSpPr>
        <p:spPr/>
        <p:txBody>
          <a:bodyPr/>
          <a:lstStyle/>
          <a:p>
            <a:pPr eaLnBrk="1" hangingPunct="1"/>
            <a:r>
              <a:rPr lang="en-US" altLang="en-US" dirty="0"/>
              <a:t>National Security Letters As Intimidation</a:t>
            </a:r>
          </a:p>
        </p:txBody>
      </p:sp>
      <p:sp>
        <p:nvSpPr>
          <p:cNvPr id="19460" name="Rectangle 3">
            <a:extLst>
              <a:ext uri="{FF2B5EF4-FFF2-40B4-BE49-F238E27FC236}">
                <a16:creationId xmlns:a16="http://schemas.microsoft.com/office/drawing/2014/main" id="{B0F72EBD-5EA7-42A7-A1AC-CF8CBC69A74C}"/>
              </a:ext>
            </a:extLst>
          </p:cNvPr>
          <p:cNvSpPr>
            <a:spLocks noGrp="1" noChangeArrowheads="1"/>
          </p:cNvSpPr>
          <p:nvPr>
            <p:ph type="body" idx="1"/>
          </p:nvPr>
        </p:nvSpPr>
        <p:spPr/>
        <p:txBody>
          <a:bodyPr/>
          <a:lstStyle/>
          <a:p>
            <a:pPr eaLnBrk="1" hangingPunct="1"/>
            <a:r>
              <a:rPr lang="en-US" altLang="en-US" dirty="0"/>
              <a:t>[The court found] that hundreds of </a:t>
            </a:r>
            <a:r>
              <a:rPr lang="en-US" altLang="en-US" dirty="0" err="1"/>
              <a:t>NSL</a:t>
            </a:r>
            <a:r>
              <a:rPr lang="en-US" altLang="en-US" dirty="0"/>
              <a:t> requests were made during that period (2001 through January 2003). Because §2709 has been available to the FBI since 1986 (and its financial records counterpart in </a:t>
            </a:r>
            <a:r>
              <a:rPr lang="en-US" altLang="en-US" dirty="0" err="1"/>
              <a:t>RFPA</a:t>
            </a:r>
            <a:r>
              <a:rPr lang="en-US" altLang="en-US" dirty="0"/>
              <a:t> since 1978), the Court concludes that there must have been hundreds more </a:t>
            </a:r>
            <a:r>
              <a:rPr lang="en-US" altLang="en-US" dirty="0" err="1"/>
              <a:t>NSLs</a:t>
            </a:r>
            <a:r>
              <a:rPr lang="en-US" altLang="en-US" dirty="0"/>
              <a:t> issued in that long time span. The evidence suggests that, until now, none of those </a:t>
            </a:r>
            <a:r>
              <a:rPr lang="en-US" altLang="en-US" dirty="0" err="1"/>
              <a:t>NSLs</a:t>
            </a:r>
            <a:r>
              <a:rPr lang="en-US" altLang="en-US" dirty="0"/>
              <a:t> was ever challenged in any court. . . .</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7DD767D-4BB1-46C2-A1DB-4960C5415871}"/>
                  </a:ext>
                </a:extLst>
              </p14:cNvPr>
              <p14:cNvContentPartPr/>
              <p14:nvPr/>
            </p14:nvContentPartPr>
            <p14:xfrm>
              <a:off x="3550320" y="3282480"/>
              <a:ext cx="3902760" cy="462600"/>
            </p14:xfrm>
          </p:contentPart>
        </mc:Choice>
        <mc:Fallback>
          <p:pic>
            <p:nvPicPr>
              <p:cNvPr id="2" name="Ink 1">
                <a:extLst>
                  <a:ext uri="{FF2B5EF4-FFF2-40B4-BE49-F238E27FC236}">
                    <a16:creationId xmlns:a16="http://schemas.microsoft.com/office/drawing/2014/main" id="{47DD767D-4BB1-46C2-A1DB-4960C5415871}"/>
                  </a:ext>
                </a:extLst>
              </p:cNvPr>
              <p:cNvPicPr/>
              <p:nvPr/>
            </p:nvPicPr>
            <p:blipFill>
              <a:blip r:embed="rId3"/>
              <a:stretch>
                <a:fillRect/>
              </a:stretch>
            </p:blipFill>
            <p:spPr>
              <a:xfrm>
                <a:off x="3540960" y="3273120"/>
                <a:ext cx="3921480" cy="481320"/>
              </a:xfrm>
              <a:prstGeom prst="rect">
                <a:avLst/>
              </a:prstGeom>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D2E62-107A-4AF9-9C04-307C534FE92A}"/>
              </a:ext>
            </a:extLst>
          </p:cNvPr>
          <p:cNvSpPr>
            <a:spLocks noGrp="1"/>
          </p:cNvSpPr>
          <p:nvPr>
            <p:ph type="title"/>
          </p:nvPr>
        </p:nvSpPr>
        <p:spPr/>
        <p:txBody>
          <a:bodyPr/>
          <a:lstStyle/>
          <a:p>
            <a:r>
              <a:rPr lang="en-US" dirty="0"/>
              <a:t>What is the implication of no one other than does challenging an </a:t>
            </a:r>
            <a:r>
              <a:rPr lang="en-US" dirty="0" err="1"/>
              <a:t>NSL</a:t>
            </a:r>
            <a:r>
              <a:rPr lang="en-US" dirty="0"/>
              <a:t>?</a:t>
            </a:r>
          </a:p>
        </p:txBody>
      </p:sp>
      <p:sp>
        <p:nvSpPr>
          <p:cNvPr id="3" name="Content Placeholder 2">
            <a:extLst>
              <a:ext uri="{FF2B5EF4-FFF2-40B4-BE49-F238E27FC236}">
                <a16:creationId xmlns:a16="http://schemas.microsoft.com/office/drawing/2014/main" id="{FA2A6F0A-BC8D-4F70-A988-1EC3FEF321F5}"/>
              </a:ext>
            </a:extLst>
          </p:cNvPr>
          <p:cNvSpPr>
            <a:spLocks noGrp="1"/>
          </p:cNvSpPr>
          <p:nvPr>
            <p:ph idx="1"/>
          </p:nvPr>
        </p:nvSpPr>
        <p:spPr/>
        <p:txBody>
          <a:bodyPr/>
          <a:lstStyle/>
          <a:p>
            <a:pPr eaLnBrk="1" hangingPunct="1"/>
            <a:r>
              <a:rPr lang="en-US" altLang="en-US" dirty="0"/>
              <a:t>. . . The Court thus concludes that in practice </a:t>
            </a:r>
            <a:r>
              <a:rPr lang="en-US" altLang="en-US" dirty="0" err="1"/>
              <a:t>NSLs</a:t>
            </a:r>
            <a:r>
              <a:rPr lang="en-US" altLang="en-US" dirty="0"/>
              <a:t> are essentially unreviewable because, as explained, given the language and tone of the statute as carried into the </a:t>
            </a:r>
            <a:r>
              <a:rPr lang="en-US" altLang="en-US" dirty="0" err="1"/>
              <a:t>NSL</a:t>
            </a:r>
            <a:r>
              <a:rPr lang="en-US" altLang="en-US" dirty="0"/>
              <a:t> by the FBI, the recipient would consider himself, in virtually every case, obliged to comply, with no other option but to immediately obey and stay quiet.</a:t>
            </a:r>
            <a:endParaRPr lang="en-US" dirty="0"/>
          </a:p>
        </p:txBody>
      </p:sp>
      <p:sp>
        <p:nvSpPr>
          <p:cNvPr id="4" name="Slide Number Placeholder 3">
            <a:extLst>
              <a:ext uri="{FF2B5EF4-FFF2-40B4-BE49-F238E27FC236}">
                <a16:creationId xmlns:a16="http://schemas.microsoft.com/office/drawing/2014/main" id="{1EC4C69C-3747-4B8C-A9E6-48841BC06873}"/>
              </a:ext>
            </a:extLst>
          </p:cNvPr>
          <p:cNvSpPr>
            <a:spLocks noGrp="1"/>
          </p:cNvSpPr>
          <p:nvPr>
            <p:ph type="sldNum" sz="quarter" idx="12"/>
          </p:nvPr>
        </p:nvSpPr>
        <p:spPr/>
        <p:txBody>
          <a:bodyPr/>
          <a:lstStyle/>
          <a:p>
            <a:fld id="{2CD2705D-2BB4-40D0-9D49-B42E0F482B5A}" type="slidenum">
              <a:rPr lang="en-US" altLang="en-US" smtClean="0"/>
              <a:pPr/>
              <a:t>16</a:t>
            </a:fld>
            <a:endParaRPr lang="en-US" alt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0789626F-6D0B-4215-8F23-20A1F09F5365}"/>
                  </a:ext>
                </a:extLst>
              </p14:cNvPr>
              <p14:cNvContentPartPr/>
              <p14:nvPr/>
            </p14:nvContentPartPr>
            <p14:xfrm>
              <a:off x="977760" y="2496960"/>
              <a:ext cx="7619040" cy="910800"/>
            </p14:xfrm>
          </p:contentPart>
        </mc:Choice>
        <mc:Fallback>
          <p:pic>
            <p:nvPicPr>
              <p:cNvPr id="6" name="Ink 5">
                <a:extLst>
                  <a:ext uri="{FF2B5EF4-FFF2-40B4-BE49-F238E27FC236}">
                    <a16:creationId xmlns:a16="http://schemas.microsoft.com/office/drawing/2014/main" id="{0789626F-6D0B-4215-8F23-20A1F09F5365}"/>
                  </a:ext>
                </a:extLst>
              </p:cNvPr>
              <p:cNvPicPr/>
              <p:nvPr/>
            </p:nvPicPr>
            <p:blipFill>
              <a:blip r:embed="rId3"/>
              <a:stretch>
                <a:fillRect/>
              </a:stretch>
            </p:blipFill>
            <p:spPr>
              <a:xfrm>
                <a:off x="968400" y="2487600"/>
                <a:ext cx="7637760" cy="929520"/>
              </a:xfrm>
              <a:prstGeom prst="rect">
                <a:avLst/>
              </a:prstGeom>
            </p:spPr>
          </p:pic>
        </mc:Fallback>
      </mc:AlternateContent>
    </p:spTree>
    <p:extLst>
      <p:ext uri="{BB962C8B-B14F-4D97-AF65-F5344CB8AC3E}">
        <p14:creationId xmlns:p14="http://schemas.microsoft.com/office/powerpoint/2010/main" val="364046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9E9D6F6F-BCB2-4CB1-8E0B-2E12C97EB4FF}"/>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39DA443-3EB5-488C-AE51-73128A02DF5A}" type="slidenum">
              <a:rPr lang="en-US" altLang="en-US"/>
              <a:pPr/>
              <a:t>17</a:t>
            </a:fld>
            <a:endParaRPr lang="en-US" altLang="en-US"/>
          </a:p>
        </p:txBody>
      </p:sp>
      <p:sp>
        <p:nvSpPr>
          <p:cNvPr id="25603" name="Rectangle 2">
            <a:extLst>
              <a:ext uri="{FF2B5EF4-FFF2-40B4-BE49-F238E27FC236}">
                <a16:creationId xmlns:a16="http://schemas.microsoft.com/office/drawing/2014/main" id="{9D859EDF-11CB-4291-B180-0FF4BF7D57B1}"/>
              </a:ext>
            </a:extLst>
          </p:cNvPr>
          <p:cNvSpPr>
            <a:spLocks noGrp="1" noChangeArrowheads="1"/>
          </p:cNvSpPr>
          <p:nvPr>
            <p:ph type="title"/>
          </p:nvPr>
        </p:nvSpPr>
        <p:spPr/>
        <p:txBody>
          <a:bodyPr/>
          <a:lstStyle/>
          <a:p>
            <a:pPr eaLnBrk="1" hangingPunct="1"/>
            <a:r>
              <a:rPr lang="en-US" altLang="en-US" dirty="0"/>
              <a:t>Is §2709(c) a Prior Restraint?</a:t>
            </a:r>
          </a:p>
        </p:txBody>
      </p:sp>
      <p:sp>
        <p:nvSpPr>
          <p:cNvPr id="25604" name="Rectangle 3">
            <a:extLst>
              <a:ext uri="{FF2B5EF4-FFF2-40B4-BE49-F238E27FC236}">
                <a16:creationId xmlns:a16="http://schemas.microsoft.com/office/drawing/2014/main" id="{8E6CB116-9778-4281-B9F7-BEE90C4907B4}"/>
              </a:ext>
            </a:extLst>
          </p:cNvPr>
          <p:cNvSpPr>
            <a:spLocks noGrp="1" noChangeArrowheads="1"/>
          </p:cNvSpPr>
          <p:nvPr>
            <p:ph type="body" idx="1"/>
          </p:nvPr>
        </p:nvSpPr>
        <p:spPr/>
        <p:txBody>
          <a:bodyPr>
            <a:normAutofit fontScale="92500" lnSpcReduction="20000"/>
          </a:bodyPr>
          <a:lstStyle/>
          <a:p>
            <a:pPr eaLnBrk="1" hangingPunct="1"/>
            <a:r>
              <a:rPr lang="en-US" altLang="en-US" dirty="0"/>
              <a:t>First, axiomatically the categorical non-disclosure mandate embodied in §2709(c) functions as prior restraint because of the straightforward observation that it prohibits speech before the speech occurs. As the Supreme Court articulated the threshold inquiry: ‘‘</a:t>
            </a:r>
            <a:r>
              <a:rPr lang="en-US" altLang="en-US" dirty="0">
                <a:highlight>
                  <a:srgbClr val="FFFF00"/>
                </a:highlight>
              </a:rPr>
              <a:t>The relevant question is whether the challenged regulation authorizes suppression of speech in advance of its expression.’’</a:t>
            </a:r>
          </a:p>
          <a:p>
            <a:pPr eaLnBrk="1" hangingPunct="1"/>
            <a:endParaRPr lang="en-US" altLang="en-US" dirty="0">
              <a:highlight>
                <a:srgbClr val="FFFF00"/>
              </a:highlight>
            </a:endParaRPr>
          </a:p>
          <a:p>
            <a:pPr eaLnBrk="1" hangingPunct="1"/>
            <a:r>
              <a:rPr lang="en-US" altLang="en-US" dirty="0">
                <a:highlight>
                  <a:srgbClr val="FFFF00"/>
                </a:highlight>
              </a:rPr>
              <a:t>There is a long discussion of the 1</a:t>
            </a:r>
            <a:r>
              <a:rPr lang="en-US" altLang="en-US" baseline="30000" dirty="0">
                <a:highlight>
                  <a:srgbClr val="FFFF00"/>
                </a:highlight>
              </a:rPr>
              <a:t>st</a:t>
            </a:r>
            <a:r>
              <a:rPr lang="en-US" altLang="en-US" dirty="0">
                <a:highlight>
                  <a:srgbClr val="FFFF00"/>
                </a:highlight>
              </a:rPr>
              <a:t> Amendment restrictions on prior restraint of speech. You are not responsible for this material. We will revisit prior restraint in later chapters.</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CC2C0E9-2E26-4FE7-8CBE-A6386655603E}"/>
                  </a:ext>
                </a:extLst>
              </p14:cNvPr>
              <p14:cNvContentPartPr/>
              <p14:nvPr/>
            </p14:nvContentPartPr>
            <p14:xfrm>
              <a:off x="7203600" y="3879000"/>
              <a:ext cx="4008960" cy="1675800"/>
            </p14:xfrm>
          </p:contentPart>
        </mc:Choice>
        <mc:Fallback>
          <p:pic>
            <p:nvPicPr>
              <p:cNvPr id="2" name="Ink 1">
                <a:extLst>
                  <a:ext uri="{FF2B5EF4-FFF2-40B4-BE49-F238E27FC236}">
                    <a16:creationId xmlns:a16="http://schemas.microsoft.com/office/drawing/2014/main" id="{9CC2C0E9-2E26-4FE7-8CBE-A6386655603E}"/>
                  </a:ext>
                </a:extLst>
              </p:cNvPr>
              <p:cNvPicPr/>
              <p:nvPr/>
            </p:nvPicPr>
            <p:blipFill>
              <a:blip r:embed="rId3"/>
              <a:stretch>
                <a:fillRect/>
              </a:stretch>
            </p:blipFill>
            <p:spPr>
              <a:xfrm>
                <a:off x="7194240" y="3869640"/>
                <a:ext cx="4027680" cy="169452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901FC3AF-0F7B-40D0-AD97-9C13F6EA9A5F}"/>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F18064E-1597-4823-B589-4861C48FF827}" type="slidenum">
              <a:rPr lang="en-US" altLang="en-US"/>
              <a:pPr/>
              <a:t>18</a:t>
            </a:fld>
            <a:endParaRPr lang="en-US" altLang="en-US"/>
          </a:p>
        </p:txBody>
      </p:sp>
      <p:sp>
        <p:nvSpPr>
          <p:cNvPr id="26627" name="Rectangle 2">
            <a:extLst>
              <a:ext uri="{FF2B5EF4-FFF2-40B4-BE49-F238E27FC236}">
                <a16:creationId xmlns:a16="http://schemas.microsoft.com/office/drawing/2014/main" id="{9388906C-4E78-4D86-BD73-46C8E09BE661}"/>
              </a:ext>
            </a:extLst>
          </p:cNvPr>
          <p:cNvSpPr>
            <a:spLocks noGrp="1" noChangeArrowheads="1"/>
          </p:cNvSpPr>
          <p:nvPr>
            <p:ph type="title"/>
          </p:nvPr>
        </p:nvSpPr>
        <p:spPr/>
        <p:txBody>
          <a:bodyPr/>
          <a:lstStyle/>
          <a:p>
            <a:pPr eaLnBrk="1" hangingPunct="1"/>
            <a:r>
              <a:rPr lang="en-US" altLang="en-US" dirty="0"/>
              <a:t>Fixing §2709(c)</a:t>
            </a:r>
          </a:p>
        </p:txBody>
      </p:sp>
      <p:sp>
        <p:nvSpPr>
          <p:cNvPr id="26628" name="Rectangle 3">
            <a:extLst>
              <a:ext uri="{FF2B5EF4-FFF2-40B4-BE49-F238E27FC236}">
                <a16:creationId xmlns:a16="http://schemas.microsoft.com/office/drawing/2014/main" id="{D497D9BC-525A-42BE-B57E-20B00B74EFAA}"/>
              </a:ext>
            </a:extLst>
          </p:cNvPr>
          <p:cNvSpPr>
            <a:spLocks noGrp="1" noChangeArrowheads="1"/>
          </p:cNvSpPr>
          <p:nvPr>
            <p:ph type="body" idx="1"/>
          </p:nvPr>
        </p:nvSpPr>
        <p:spPr/>
        <p:txBody>
          <a:bodyPr/>
          <a:lstStyle/>
          <a:p>
            <a:pPr eaLnBrk="1" hangingPunct="1"/>
            <a:r>
              <a:rPr lang="en-US" altLang="en-US" dirty="0"/>
              <a:t>The court found that it was unconstitutional to imply that a recipient of a national security letter cannot contact his or her lawyer.</a:t>
            </a:r>
          </a:p>
          <a:p>
            <a:pPr eaLnBrk="1" hangingPunct="1"/>
            <a:r>
              <a:rPr lang="en-US" altLang="en-US" baseline="0" dirty="0"/>
              <a:t>These</a:t>
            </a:r>
            <a:r>
              <a:rPr lang="en-US" altLang="en-US" dirty="0"/>
              <a:t> provisions were changed in a revision of the Patriot Act, mooting this case.</a:t>
            </a:r>
          </a:p>
          <a:p>
            <a:pPr eaLnBrk="1" hangingPunct="1"/>
            <a:r>
              <a:rPr lang="en-US" altLang="en-US" dirty="0">
                <a:highlight>
                  <a:srgbClr val="FFFF00"/>
                </a:highlight>
              </a:rPr>
              <a:t>It is constitutional to prevent a recipient from talking to the public and reporters, so Doe is still very limited in what he can say about this case.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B76B6-31EB-4B4D-952C-00F867BE3BB4}"/>
              </a:ext>
            </a:extLst>
          </p:cNvPr>
          <p:cNvSpPr>
            <a:spLocks noGrp="1"/>
          </p:cNvSpPr>
          <p:nvPr>
            <p:ph type="title"/>
          </p:nvPr>
        </p:nvSpPr>
        <p:spPr>
          <a:xfrm>
            <a:off x="478972" y="242661"/>
            <a:ext cx="4858271" cy="1325563"/>
          </a:xfrm>
        </p:spPr>
        <p:txBody>
          <a:bodyPr>
            <a:normAutofit fontScale="90000"/>
          </a:bodyPr>
          <a:lstStyle/>
          <a:p>
            <a:r>
              <a:rPr lang="en-US" dirty="0"/>
              <a:t>The Current Status of National Security Letters</a:t>
            </a:r>
          </a:p>
        </p:txBody>
      </p:sp>
      <p:sp>
        <p:nvSpPr>
          <p:cNvPr id="3" name="Content Placeholder 2">
            <a:extLst>
              <a:ext uri="{FF2B5EF4-FFF2-40B4-BE49-F238E27FC236}">
                <a16:creationId xmlns:a16="http://schemas.microsoft.com/office/drawing/2014/main" id="{CA39C45A-D1AD-474B-9B15-9FE15D9E1372}"/>
              </a:ext>
            </a:extLst>
          </p:cNvPr>
          <p:cNvSpPr>
            <a:spLocks noGrp="1"/>
          </p:cNvSpPr>
          <p:nvPr>
            <p:ph idx="1"/>
          </p:nvPr>
        </p:nvSpPr>
        <p:spPr>
          <a:xfrm>
            <a:off x="838200" y="1825625"/>
            <a:ext cx="3928353" cy="4351338"/>
          </a:xfrm>
        </p:spPr>
        <p:txBody>
          <a:bodyPr/>
          <a:lstStyle/>
          <a:p>
            <a:r>
              <a:rPr lang="en-US" dirty="0"/>
              <a:t>Post 9/11 amendments have clarified national security letter law and provided substantial authority for national security letters.</a:t>
            </a:r>
          </a:p>
          <a:p>
            <a:r>
              <a:rPr lang="en-US" dirty="0"/>
              <a:t>See chart on p. 725.</a:t>
            </a:r>
          </a:p>
        </p:txBody>
      </p:sp>
      <p:sp>
        <p:nvSpPr>
          <p:cNvPr id="4" name="Slide Number Placeholder 3">
            <a:extLst>
              <a:ext uri="{FF2B5EF4-FFF2-40B4-BE49-F238E27FC236}">
                <a16:creationId xmlns:a16="http://schemas.microsoft.com/office/drawing/2014/main" id="{0FE5D37C-34FE-4ED0-940F-5433A3A4B6E4}"/>
              </a:ext>
            </a:extLst>
          </p:cNvPr>
          <p:cNvSpPr>
            <a:spLocks noGrp="1"/>
          </p:cNvSpPr>
          <p:nvPr>
            <p:ph type="sldNum" sz="quarter" idx="12"/>
          </p:nvPr>
        </p:nvSpPr>
        <p:spPr/>
        <p:txBody>
          <a:bodyPr/>
          <a:lstStyle/>
          <a:p>
            <a:fld id="{2CD2705D-2BB4-40D0-9D49-B42E0F482B5A}" type="slidenum">
              <a:rPr lang="en-US" altLang="en-US" smtClean="0"/>
              <a:pPr/>
              <a:t>19</a:t>
            </a:fld>
            <a:endParaRPr lang="en-US" altLang="en-US"/>
          </a:p>
        </p:txBody>
      </p:sp>
      <p:pic>
        <p:nvPicPr>
          <p:cNvPr id="7" name="Picture 6" descr="Chart on NSLs. from p 725 in the text">
            <a:extLst>
              <a:ext uri="{FF2B5EF4-FFF2-40B4-BE49-F238E27FC236}">
                <a16:creationId xmlns:a16="http://schemas.microsoft.com/office/drawing/2014/main" id="{41371F9F-6A92-4E26-BBA3-BC19F84EFD6A}"/>
              </a:ext>
            </a:extLst>
          </p:cNvPr>
          <p:cNvPicPr>
            <a:picLocks noChangeAspect="1"/>
          </p:cNvPicPr>
          <p:nvPr/>
        </p:nvPicPr>
        <p:blipFill>
          <a:blip r:embed="rId2"/>
          <a:stretch>
            <a:fillRect/>
          </a:stretch>
        </p:blipFill>
        <p:spPr>
          <a:xfrm>
            <a:off x="5337243" y="0"/>
            <a:ext cx="5975067" cy="6858000"/>
          </a:xfrm>
          <a:prstGeom prst="rect">
            <a:avLst/>
          </a:prstGeom>
        </p:spPr>
      </p:pic>
    </p:spTree>
    <p:extLst>
      <p:ext uri="{BB962C8B-B14F-4D97-AF65-F5344CB8AC3E}">
        <p14:creationId xmlns:p14="http://schemas.microsoft.com/office/powerpoint/2010/main" val="1877969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A7C8-8868-43F1-962B-19F265C78178}"/>
              </a:ext>
            </a:extLst>
          </p:cNvPr>
          <p:cNvSpPr>
            <a:spLocks noGrp="1"/>
          </p:cNvSpPr>
          <p:nvPr>
            <p:ph type="ctrTitle"/>
          </p:nvPr>
        </p:nvSpPr>
        <p:spPr/>
        <p:txBody>
          <a:bodyPr>
            <a:normAutofit/>
          </a:bodyPr>
          <a:lstStyle/>
          <a:p>
            <a:r>
              <a:rPr lang="en-US" dirty="0"/>
              <a:t>Chapter 24</a:t>
            </a:r>
          </a:p>
        </p:txBody>
      </p:sp>
      <p:sp>
        <p:nvSpPr>
          <p:cNvPr id="3" name="Content Placeholder 2">
            <a:extLst>
              <a:ext uri="{FF2B5EF4-FFF2-40B4-BE49-F238E27FC236}">
                <a16:creationId xmlns:a16="http://schemas.microsoft.com/office/drawing/2014/main" id="{7FB02C68-F3F1-49A6-8378-28AFF69C206B}"/>
              </a:ext>
            </a:extLst>
          </p:cNvPr>
          <p:cNvSpPr>
            <a:spLocks noGrp="1"/>
          </p:cNvSpPr>
          <p:nvPr>
            <p:ph type="subTitle" idx="1"/>
          </p:nvPr>
        </p:nvSpPr>
        <p:spPr/>
        <p:txBody>
          <a:bodyPr/>
          <a:lstStyle/>
          <a:p>
            <a:r>
              <a:rPr lang="en-US" dirty="0"/>
              <a:t>THE COLLECTION AND USE OF THIRD-PARTY RECORDS</a:t>
            </a:r>
          </a:p>
        </p:txBody>
      </p:sp>
      <p:sp>
        <p:nvSpPr>
          <p:cNvPr id="4" name="Slide Number Placeholder 3">
            <a:extLst>
              <a:ext uri="{FF2B5EF4-FFF2-40B4-BE49-F238E27FC236}">
                <a16:creationId xmlns:a16="http://schemas.microsoft.com/office/drawing/2014/main" id="{3D2027B5-C12A-49A1-AE9B-A00836411F5D}"/>
              </a:ext>
            </a:extLst>
          </p:cNvPr>
          <p:cNvSpPr>
            <a:spLocks noGrp="1"/>
          </p:cNvSpPr>
          <p:nvPr>
            <p:ph type="sldNum" sz="quarter" idx="12"/>
          </p:nvPr>
        </p:nvSpPr>
        <p:spPr/>
        <p:txBody>
          <a:bodyPr/>
          <a:lstStyle/>
          <a:p>
            <a:pPr>
              <a:defRPr/>
            </a:pPr>
            <a:fld id="{3C495D01-7757-47F5-B80B-4FA462DFD55F}" type="slidenum">
              <a:rPr lang="en-US" altLang="en-US" smtClean="0"/>
              <a:pPr>
                <a:defRPr/>
              </a:pPr>
              <a:t>2</a:t>
            </a:fld>
            <a:endParaRPr lang="en-US" altLang="en-US"/>
          </a:p>
        </p:txBody>
      </p:sp>
    </p:spTree>
    <p:extLst>
      <p:ext uri="{BB962C8B-B14F-4D97-AF65-F5344CB8AC3E}">
        <p14:creationId xmlns:p14="http://schemas.microsoft.com/office/powerpoint/2010/main" val="2377409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04A39-407B-4AB1-825F-F646A70E66BF}"/>
              </a:ext>
            </a:extLst>
          </p:cNvPr>
          <p:cNvSpPr>
            <a:spLocks noGrp="1"/>
          </p:cNvSpPr>
          <p:nvPr>
            <p:ph type="title"/>
          </p:nvPr>
        </p:nvSpPr>
        <p:spPr/>
        <p:txBody>
          <a:bodyPr/>
          <a:lstStyle/>
          <a:p>
            <a:r>
              <a:rPr lang="en-US" i="1" dirty="0"/>
              <a:t>Carpenter</a:t>
            </a:r>
          </a:p>
        </p:txBody>
      </p:sp>
      <p:sp>
        <p:nvSpPr>
          <p:cNvPr id="3" name="Content Placeholder 2">
            <a:extLst>
              <a:ext uri="{FF2B5EF4-FFF2-40B4-BE49-F238E27FC236}">
                <a16:creationId xmlns:a16="http://schemas.microsoft.com/office/drawing/2014/main" id="{8DEC4E08-DB55-401B-903B-AB010C93EBDE}"/>
              </a:ext>
            </a:extLst>
          </p:cNvPr>
          <p:cNvSpPr>
            <a:spLocks noGrp="1"/>
          </p:cNvSpPr>
          <p:nvPr>
            <p:ph idx="1"/>
          </p:nvPr>
        </p:nvSpPr>
        <p:spPr/>
        <p:txBody>
          <a:bodyPr/>
          <a:lstStyle/>
          <a:p>
            <a:r>
              <a:rPr lang="en-US" dirty="0"/>
              <a:t>There is a brief section of Carpenter that reviews our previous discussion that Carpenter does not intend to change general third party doctrine.</a:t>
            </a:r>
          </a:p>
          <a:p>
            <a:r>
              <a:rPr lang="en-US" dirty="0"/>
              <a:t>It does not change the availability of TP records with a subpoena.</a:t>
            </a:r>
          </a:p>
          <a:p>
            <a:r>
              <a:rPr lang="en-US" dirty="0"/>
              <a:t>Carpenter only affects records in which a person has a reasonable expectation of privacy.</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EA515C24-E40C-4B2B-AF98-CA57DD8B1BC0}"/>
                  </a:ext>
                </a:extLst>
              </p14:cNvPr>
              <p14:cNvContentPartPr/>
              <p14:nvPr/>
            </p14:nvContentPartPr>
            <p14:xfrm>
              <a:off x="2008440" y="3472200"/>
              <a:ext cx="7589520" cy="2236320"/>
            </p14:xfrm>
          </p:contentPart>
        </mc:Choice>
        <mc:Fallback>
          <p:pic>
            <p:nvPicPr>
              <p:cNvPr id="4" name="Ink 3">
                <a:extLst>
                  <a:ext uri="{FF2B5EF4-FFF2-40B4-BE49-F238E27FC236}">
                    <a16:creationId xmlns:a16="http://schemas.microsoft.com/office/drawing/2014/main" id="{EA515C24-E40C-4B2B-AF98-CA57DD8B1BC0}"/>
                  </a:ext>
                </a:extLst>
              </p:cNvPr>
              <p:cNvPicPr/>
              <p:nvPr/>
            </p:nvPicPr>
            <p:blipFill>
              <a:blip r:embed="rId3"/>
              <a:stretch>
                <a:fillRect/>
              </a:stretch>
            </p:blipFill>
            <p:spPr>
              <a:xfrm>
                <a:off x="1999080" y="3462840"/>
                <a:ext cx="7608240" cy="2255040"/>
              </a:xfrm>
              <a:prstGeom prst="rect">
                <a:avLst/>
              </a:prstGeom>
            </p:spPr>
          </p:pic>
        </mc:Fallback>
      </mc:AlternateContent>
    </p:spTree>
    <p:extLst>
      <p:ext uri="{BB962C8B-B14F-4D97-AF65-F5344CB8AC3E}">
        <p14:creationId xmlns:p14="http://schemas.microsoft.com/office/powerpoint/2010/main" val="1347173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0EFBE-F3AF-4EAB-ABC4-253D72197406}"/>
              </a:ext>
            </a:extLst>
          </p:cNvPr>
          <p:cNvSpPr>
            <a:spLocks noGrp="1"/>
          </p:cNvSpPr>
          <p:nvPr>
            <p:ph type="title"/>
          </p:nvPr>
        </p:nvSpPr>
        <p:spPr>
          <a:xfrm>
            <a:off x="831850" y="1709738"/>
            <a:ext cx="10515600" cy="1500187"/>
          </a:xfrm>
        </p:spPr>
        <p:txBody>
          <a:bodyPr/>
          <a:lstStyle/>
          <a:p>
            <a:r>
              <a:rPr lang="en-US" dirty="0"/>
              <a:t>Bulk Data Collection</a:t>
            </a:r>
          </a:p>
        </p:txBody>
      </p:sp>
      <p:sp>
        <p:nvSpPr>
          <p:cNvPr id="6" name="Text Placeholder 5">
            <a:extLst>
              <a:ext uri="{FF2B5EF4-FFF2-40B4-BE49-F238E27FC236}">
                <a16:creationId xmlns:a16="http://schemas.microsoft.com/office/drawing/2014/main" id="{02894482-68BD-48C9-914A-AEA0A6221A4A}"/>
              </a:ext>
            </a:extLst>
          </p:cNvPr>
          <p:cNvSpPr>
            <a:spLocks noGrp="1"/>
          </p:cNvSpPr>
          <p:nvPr>
            <p:ph type="body" idx="1"/>
          </p:nvPr>
        </p:nvSpPr>
        <p:spPr>
          <a:xfrm>
            <a:off x="831850" y="3507699"/>
            <a:ext cx="10515600" cy="2581952"/>
          </a:xfrm>
        </p:spPr>
        <p:txBody>
          <a:bodyPr>
            <a:normAutofit fontScale="92500"/>
          </a:bodyPr>
          <a:lstStyle/>
          <a:p>
            <a:r>
              <a:rPr lang="en-US" dirty="0"/>
              <a:t>This section deals with bulk data collected under Section 215 of FISA. Chapter 22 dealt with bulk data collected with a FISA warrant under 702.</a:t>
            </a:r>
          </a:p>
        </p:txBody>
      </p:sp>
      <p:sp>
        <p:nvSpPr>
          <p:cNvPr id="4" name="Slide Number Placeholder 3">
            <a:extLst>
              <a:ext uri="{FF2B5EF4-FFF2-40B4-BE49-F238E27FC236}">
                <a16:creationId xmlns:a16="http://schemas.microsoft.com/office/drawing/2014/main" id="{7393B84E-AE7B-4CB0-9D76-EE045485F814}"/>
              </a:ext>
            </a:extLst>
          </p:cNvPr>
          <p:cNvSpPr>
            <a:spLocks noGrp="1"/>
          </p:cNvSpPr>
          <p:nvPr>
            <p:ph type="sldNum" sz="quarter" idx="12"/>
          </p:nvPr>
        </p:nvSpPr>
        <p:spPr/>
        <p:txBody>
          <a:bodyPr/>
          <a:lstStyle/>
          <a:p>
            <a:fld id="{2CD2705D-2BB4-40D0-9D49-B42E0F482B5A}" type="slidenum">
              <a:rPr lang="en-US" altLang="en-US" smtClean="0"/>
              <a:pPr/>
              <a:t>21</a:t>
            </a:fld>
            <a:endParaRPr lang="en-US" altLang="en-US"/>
          </a:p>
        </p:txBody>
      </p:sp>
      <mc:AlternateContent xmlns:mc="http://schemas.openxmlformats.org/markup-compatibility/2006">
        <mc:Choice xmlns:p14="http://schemas.microsoft.com/office/powerpoint/2010/main" Requires="p14">
          <p:contentPart p14:bwMode="auto" r:id="rId2">
            <p14:nvContentPartPr>
              <p14:cNvPr id="7" name="Ink 6">
                <a:extLst>
                  <a:ext uri="{FF2B5EF4-FFF2-40B4-BE49-F238E27FC236}">
                    <a16:creationId xmlns:a16="http://schemas.microsoft.com/office/drawing/2014/main" id="{1B1C4C58-685B-4157-AD84-E0A776B6F372}"/>
                  </a:ext>
                </a:extLst>
              </p14:cNvPr>
              <p14:cNvContentPartPr/>
              <p14:nvPr/>
            </p14:nvContentPartPr>
            <p14:xfrm>
              <a:off x="4804200" y="3960000"/>
              <a:ext cx="3321000" cy="755280"/>
            </p14:xfrm>
          </p:contentPart>
        </mc:Choice>
        <mc:Fallback>
          <p:pic>
            <p:nvPicPr>
              <p:cNvPr id="7" name="Ink 6">
                <a:extLst>
                  <a:ext uri="{FF2B5EF4-FFF2-40B4-BE49-F238E27FC236}">
                    <a16:creationId xmlns:a16="http://schemas.microsoft.com/office/drawing/2014/main" id="{1B1C4C58-685B-4157-AD84-E0A776B6F372}"/>
                  </a:ext>
                </a:extLst>
              </p:cNvPr>
              <p:cNvPicPr/>
              <p:nvPr/>
            </p:nvPicPr>
            <p:blipFill>
              <a:blip r:embed="rId3"/>
              <a:stretch>
                <a:fillRect/>
              </a:stretch>
            </p:blipFill>
            <p:spPr>
              <a:xfrm>
                <a:off x="4794840" y="3950640"/>
                <a:ext cx="3339720" cy="774000"/>
              </a:xfrm>
              <a:prstGeom prst="rect">
                <a:avLst/>
              </a:prstGeom>
            </p:spPr>
          </p:pic>
        </mc:Fallback>
      </mc:AlternateContent>
    </p:spTree>
    <p:extLst>
      <p:ext uri="{BB962C8B-B14F-4D97-AF65-F5344CB8AC3E}">
        <p14:creationId xmlns:p14="http://schemas.microsoft.com/office/powerpoint/2010/main" val="2588046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D4D9-F343-48EF-9564-2C5FDE0B799F}"/>
              </a:ext>
            </a:extLst>
          </p:cNvPr>
          <p:cNvSpPr>
            <a:spLocks noGrp="1"/>
          </p:cNvSpPr>
          <p:nvPr>
            <p:ph type="title"/>
          </p:nvPr>
        </p:nvSpPr>
        <p:spPr/>
        <p:txBody>
          <a:bodyPr/>
          <a:lstStyle/>
          <a:p>
            <a:r>
              <a:rPr lang="en-US" i="1" dirty="0"/>
              <a:t>ACLU v. Clapper</a:t>
            </a:r>
            <a:r>
              <a:rPr lang="en-US" dirty="0"/>
              <a:t>, 785 F.3d 787 (2015) </a:t>
            </a:r>
          </a:p>
        </p:txBody>
      </p:sp>
      <p:sp>
        <p:nvSpPr>
          <p:cNvPr id="3" name="Content Placeholder 2">
            <a:extLst>
              <a:ext uri="{FF2B5EF4-FFF2-40B4-BE49-F238E27FC236}">
                <a16:creationId xmlns:a16="http://schemas.microsoft.com/office/drawing/2014/main" id="{B95A78B8-47F5-47E1-8C54-792FB98C7B5E}"/>
              </a:ext>
            </a:extLst>
          </p:cNvPr>
          <p:cNvSpPr>
            <a:spLocks noGrp="1"/>
          </p:cNvSpPr>
          <p:nvPr>
            <p:ph idx="1"/>
          </p:nvPr>
        </p:nvSpPr>
        <p:spPr/>
        <p:txBody>
          <a:bodyPr/>
          <a:lstStyle/>
          <a:p>
            <a:r>
              <a:rPr lang="en-US" dirty="0"/>
              <a:t>This case does not reach the Constitutional issue of whether bulk collection is fundamentally different from the usual 3</a:t>
            </a:r>
            <a:r>
              <a:rPr lang="en-US" baseline="30000" dirty="0"/>
              <a:t>rd</a:t>
            </a:r>
            <a:r>
              <a:rPr lang="en-US" dirty="0"/>
              <a:t> party exception from the warrant requirement.</a:t>
            </a:r>
          </a:p>
          <a:p>
            <a:r>
              <a:rPr lang="en-US" dirty="0"/>
              <a:t>It focuses on the use of a FISA warrant for bulk collection.</a:t>
            </a:r>
          </a:p>
          <a:p>
            <a:r>
              <a:rPr lang="en-US" dirty="0"/>
              <a:t>(215 is amended in 2015, likely because of the Snowden’s revelations. This case deals with the old version.)</a:t>
            </a:r>
          </a:p>
        </p:txBody>
      </p:sp>
      <p:sp>
        <p:nvSpPr>
          <p:cNvPr id="4" name="Slide Number Placeholder 3">
            <a:extLst>
              <a:ext uri="{FF2B5EF4-FFF2-40B4-BE49-F238E27FC236}">
                <a16:creationId xmlns:a16="http://schemas.microsoft.com/office/drawing/2014/main" id="{17A6436B-4324-4BE6-9884-5E2E5E99A3FB}"/>
              </a:ext>
            </a:extLst>
          </p:cNvPr>
          <p:cNvSpPr>
            <a:spLocks noGrp="1"/>
          </p:cNvSpPr>
          <p:nvPr>
            <p:ph type="sldNum" sz="quarter" idx="12"/>
          </p:nvPr>
        </p:nvSpPr>
        <p:spPr/>
        <p:txBody>
          <a:bodyPr/>
          <a:lstStyle/>
          <a:p>
            <a:pPr>
              <a:defRPr/>
            </a:pPr>
            <a:fld id="{3C495D01-7757-47F5-B80B-4FA462DFD55F}" type="slidenum">
              <a:rPr lang="en-US" altLang="en-US" smtClean="0"/>
              <a:pPr>
                <a:defRPr/>
              </a:pPr>
              <a:t>22</a:t>
            </a:fld>
            <a:endParaRPr lang="en-US" alt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544844BC-4498-4063-A845-D23A551A4584}"/>
                  </a:ext>
                </a:extLst>
              </p14:cNvPr>
              <p14:cNvContentPartPr/>
              <p14:nvPr/>
            </p14:nvContentPartPr>
            <p14:xfrm>
              <a:off x="1221120" y="4708440"/>
              <a:ext cx="8172720" cy="586800"/>
            </p14:xfrm>
          </p:contentPart>
        </mc:Choice>
        <mc:Fallback>
          <p:pic>
            <p:nvPicPr>
              <p:cNvPr id="6" name="Ink 5">
                <a:extLst>
                  <a:ext uri="{FF2B5EF4-FFF2-40B4-BE49-F238E27FC236}">
                    <a16:creationId xmlns:a16="http://schemas.microsoft.com/office/drawing/2014/main" id="{544844BC-4498-4063-A845-D23A551A4584}"/>
                  </a:ext>
                </a:extLst>
              </p:cNvPr>
              <p:cNvPicPr/>
              <p:nvPr/>
            </p:nvPicPr>
            <p:blipFill>
              <a:blip r:embed="rId3"/>
              <a:stretch>
                <a:fillRect/>
              </a:stretch>
            </p:blipFill>
            <p:spPr>
              <a:xfrm>
                <a:off x="1211760" y="4699080"/>
                <a:ext cx="8191440" cy="605520"/>
              </a:xfrm>
              <a:prstGeom prst="rect">
                <a:avLst/>
              </a:prstGeom>
            </p:spPr>
          </p:pic>
        </mc:Fallback>
      </mc:AlternateContent>
    </p:spTree>
    <p:extLst>
      <p:ext uri="{BB962C8B-B14F-4D97-AF65-F5344CB8AC3E}">
        <p14:creationId xmlns:p14="http://schemas.microsoft.com/office/powerpoint/2010/main" val="2058759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20579-1487-4854-B55E-3D0B60A9E80F}"/>
              </a:ext>
            </a:extLst>
          </p:cNvPr>
          <p:cNvSpPr>
            <a:spLocks noGrp="1"/>
          </p:cNvSpPr>
          <p:nvPr>
            <p:ph type="title"/>
          </p:nvPr>
        </p:nvSpPr>
        <p:spPr/>
        <p:txBody>
          <a:bodyPr/>
          <a:lstStyle/>
          <a:p>
            <a:r>
              <a:rPr lang="en-US" dirty="0"/>
              <a:t>What is Bulk Data in </a:t>
            </a:r>
            <a:r>
              <a:rPr lang="en-US" i="1" dirty="0"/>
              <a:t>ACLU</a:t>
            </a:r>
            <a:r>
              <a:rPr lang="en-US" dirty="0"/>
              <a:t> v. </a:t>
            </a:r>
            <a:r>
              <a:rPr lang="en-US" i="1" dirty="0"/>
              <a:t>Clapper</a:t>
            </a:r>
            <a:r>
              <a:rPr lang="en-US" dirty="0"/>
              <a:t>?</a:t>
            </a:r>
          </a:p>
        </p:txBody>
      </p:sp>
      <p:sp>
        <p:nvSpPr>
          <p:cNvPr id="3" name="Content Placeholder 2">
            <a:extLst>
              <a:ext uri="{FF2B5EF4-FFF2-40B4-BE49-F238E27FC236}">
                <a16:creationId xmlns:a16="http://schemas.microsoft.com/office/drawing/2014/main" id="{4A34978C-934A-40A8-A66A-7ED0ECEFF9B3}"/>
              </a:ext>
            </a:extLst>
          </p:cNvPr>
          <p:cNvSpPr>
            <a:spLocks noGrp="1"/>
          </p:cNvSpPr>
          <p:nvPr>
            <p:ph idx="1"/>
          </p:nvPr>
        </p:nvSpPr>
        <p:spPr>
          <a:xfrm>
            <a:off x="838200" y="1825625"/>
            <a:ext cx="10277007" cy="4789714"/>
          </a:xfrm>
        </p:spPr>
        <p:txBody>
          <a:bodyPr>
            <a:normAutofit fontScale="92500"/>
          </a:bodyPr>
          <a:lstStyle/>
          <a:p>
            <a:r>
              <a:rPr lang="en-US" dirty="0"/>
              <a:t>Unlike what is gleaned from the more traditional investigative practice of wiretapping, </a:t>
            </a:r>
            <a:r>
              <a:rPr lang="en-US" dirty="0">
                <a:highlight>
                  <a:srgbClr val="FFFF00"/>
                </a:highlight>
              </a:rPr>
              <a:t>telephone metadata do not include the voice content of telephone conversations</a:t>
            </a:r>
            <a:r>
              <a:rPr lang="en-US" dirty="0"/>
              <a:t>. Rather, they include details about telephone calls, including, for example, the length of a call, the phone number from which the call was made, and the phone number called. Metadata can also reveal the user or device making or receiving a call through unique “identity numbers” associated with the equipment (although the government maintains that the information collected does not include information about the identities or names of individuals), and provide information about the routing of a call through the telephone network, which can sometimes (although not always) convey information about a caller’s general location.</a:t>
            </a:r>
          </a:p>
        </p:txBody>
      </p:sp>
      <p:sp>
        <p:nvSpPr>
          <p:cNvPr id="4" name="Slide Number Placeholder 3">
            <a:extLst>
              <a:ext uri="{FF2B5EF4-FFF2-40B4-BE49-F238E27FC236}">
                <a16:creationId xmlns:a16="http://schemas.microsoft.com/office/drawing/2014/main" id="{F3A96E3C-A525-49E2-81FA-935456CE240D}"/>
              </a:ext>
            </a:extLst>
          </p:cNvPr>
          <p:cNvSpPr>
            <a:spLocks noGrp="1"/>
          </p:cNvSpPr>
          <p:nvPr>
            <p:ph type="sldNum" sz="quarter" idx="12"/>
          </p:nvPr>
        </p:nvSpPr>
        <p:spPr/>
        <p:txBody>
          <a:bodyPr/>
          <a:lstStyle/>
          <a:p>
            <a:pPr>
              <a:defRPr/>
            </a:pPr>
            <a:fld id="{3C495D01-7757-47F5-B80B-4FA462DFD55F}" type="slidenum">
              <a:rPr lang="en-US" altLang="en-US" smtClean="0"/>
              <a:pPr>
                <a:defRPr/>
              </a:pPr>
              <a:t>23</a:t>
            </a:fld>
            <a:endParaRPr lang="en-US" alt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667D4091-2111-41E1-B42C-DD4147D6F43B}"/>
                  </a:ext>
                </a:extLst>
              </p14:cNvPr>
              <p14:cNvContentPartPr/>
              <p14:nvPr/>
            </p14:nvContentPartPr>
            <p14:xfrm>
              <a:off x="9493920" y="2228400"/>
              <a:ext cx="1555920" cy="3832920"/>
            </p14:xfrm>
          </p:contentPart>
        </mc:Choice>
        <mc:Fallback>
          <p:pic>
            <p:nvPicPr>
              <p:cNvPr id="6" name="Ink 5">
                <a:extLst>
                  <a:ext uri="{FF2B5EF4-FFF2-40B4-BE49-F238E27FC236}">
                    <a16:creationId xmlns:a16="http://schemas.microsoft.com/office/drawing/2014/main" id="{667D4091-2111-41E1-B42C-DD4147D6F43B}"/>
                  </a:ext>
                </a:extLst>
              </p:cNvPr>
              <p:cNvPicPr/>
              <p:nvPr/>
            </p:nvPicPr>
            <p:blipFill>
              <a:blip r:embed="rId3"/>
              <a:stretch>
                <a:fillRect/>
              </a:stretch>
            </p:blipFill>
            <p:spPr>
              <a:xfrm>
                <a:off x="9484560" y="2219040"/>
                <a:ext cx="1574640" cy="3851640"/>
              </a:xfrm>
              <a:prstGeom prst="rect">
                <a:avLst/>
              </a:prstGeom>
            </p:spPr>
          </p:pic>
        </mc:Fallback>
      </mc:AlternateContent>
    </p:spTree>
    <p:extLst>
      <p:ext uri="{BB962C8B-B14F-4D97-AF65-F5344CB8AC3E}">
        <p14:creationId xmlns:p14="http://schemas.microsoft.com/office/powerpoint/2010/main" val="2250686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7793-CC3C-4190-8094-625866B57329}"/>
              </a:ext>
            </a:extLst>
          </p:cNvPr>
          <p:cNvSpPr>
            <a:spLocks noGrp="1"/>
          </p:cNvSpPr>
          <p:nvPr>
            <p:ph type="title"/>
          </p:nvPr>
        </p:nvSpPr>
        <p:spPr/>
        <p:txBody>
          <a:bodyPr/>
          <a:lstStyle/>
          <a:p>
            <a:r>
              <a:rPr lang="en-US" dirty="0"/>
              <a:t>Section 215</a:t>
            </a:r>
          </a:p>
        </p:txBody>
      </p:sp>
      <p:sp>
        <p:nvSpPr>
          <p:cNvPr id="3" name="Content Placeholder 2">
            <a:extLst>
              <a:ext uri="{FF2B5EF4-FFF2-40B4-BE49-F238E27FC236}">
                <a16:creationId xmlns:a16="http://schemas.microsoft.com/office/drawing/2014/main" id="{E4ACF4D1-5D81-406F-B61F-22FB8F3446E3}"/>
              </a:ext>
            </a:extLst>
          </p:cNvPr>
          <p:cNvSpPr>
            <a:spLocks noGrp="1"/>
          </p:cNvSpPr>
          <p:nvPr>
            <p:ph idx="1"/>
          </p:nvPr>
        </p:nvSpPr>
        <p:spPr/>
        <p:txBody>
          <a:bodyPr/>
          <a:lstStyle/>
          <a:p>
            <a:r>
              <a:rPr lang="en-US" dirty="0"/>
              <a:t>§215 allows the Director of the FBI or his designee to make an application for an order requiring the production of any tangible things (including books, records, papers, documents, and other items) for an investigation to obtain foreign intelligence </a:t>
            </a:r>
            <a:r>
              <a:rPr lang="en-US" dirty="0">
                <a:highlight>
                  <a:srgbClr val="FFFF00"/>
                </a:highlight>
              </a:rPr>
              <a:t>information not concerning a United States person </a:t>
            </a:r>
            <a:r>
              <a:rPr lang="en-US" dirty="0">
                <a:highlight>
                  <a:srgbClr val="FF0000"/>
                </a:highlight>
              </a:rPr>
              <a:t>or</a:t>
            </a:r>
            <a:r>
              <a:rPr lang="en-US" dirty="0">
                <a:highlight>
                  <a:srgbClr val="FFFF00"/>
                </a:highlight>
              </a:rPr>
              <a:t> to protect against international terrorism or clandestine intelligence activities.</a:t>
            </a:r>
          </a:p>
        </p:txBody>
      </p:sp>
      <p:sp>
        <p:nvSpPr>
          <p:cNvPr id="4" name="Slide Number Placeholder 3">
            <a:extLst>
              <a:ext uri="{FF2B5EF4-FFF2-40B4-BE49-F238E27FC236}">
                <a16:creationId xmlns:a16="http://schemas.microsoft.com/office/drawing/2014/main" id="{0982B2B4-1B29-4AA3-8ED7-91E9E5AC0A6D}"/>
              </a:ext>
            </a:extLst>
          </p:cNvPr>
          <p:cNvSpPr>
            <a:spLocks noGrp="1"/>
          </p:cNvSpPr>
          <p:nvPr>
            <p:ph type="sldNum" sz="quarter" idx="12"/>
          </p:nvPr>
        </p:nvSpPr>
        <p:spPr/>
        <p:txBody>
          <a:bodyPr/>
          <a:lstStyle/>
          <a:p>
            <a:pPr>
              <a:defRPr/>
            </a:pPr>
            <a:fld id="{3C495D01-7757-47F5-B80B-4FA462DFD55F}" type="slidenum">
              <a:rPr lang="en-US" altLang="en-US" smtClean="0"/>
              <a:pPr>
                <a:defRPr/>
              </a:pPr>
              <a:t>24</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C23B54F2-B10B-4E73-ADE0-9EC88240904C}"/>
                  </a:ext>
                </a:extLst>
              </p14:cNvPr>
              <p14:cNvContentPartPr/>
              <p14:nvPr/>
            </p14:nvContentPartPr>
            <p14:xfrm>
              <a:off x="1165320" y="4018320"/>
              <a:ext cx="8234640" cy="1299600"/>
            </p14:xfrm>
          </p:contentPart>
        </mc:Choice>
        <mc:Fallback>
          <p:pic>
            <p:nvPicPr>
              <p:cNvPr id="5" name="Ink 4">
                <a:extLst>
                  <a:ext uri="{FF2B5EF4-FFF2-40B4-BE49-F238E27FC236}">
                    <a16:creationId xmlns:a16="http://schemas.microsoft.com/office/drawing/2014/main" id="{C23B54F2-B10B-4E73-ADE0-9EC88240904C}"/>
                  </a:ext>
                </a:extLst>
              </p:cNvPr>
              <p:cNvPicPr/>
              <p:nvPr/>
            </p:nvPicPr>
            <p:blipFill>
              <a:blip r:embed="rId3"/>
              <a:stretch>
                <a:fillRect/>
              </a:stretch>
            </p:blipFill>
            <p:spPr>
              <a:xfrm>
                <a:off x="1155960" y="4008960"/>
                <a:ext cx="8253360" cy="1318320"/>
              </a:xfrm>
              <a:prstGeom prst="rect">
                <a:avLst/>
              </a:prstGeom>
            </p:spPr>
          </p:pic>
        </mc:Fallback>
      </mc:AlternateContent>
    </p:spTree>
    <p:extLst>
      <p:ext uri="{BB962C8B-B14F-4D97-AF65-F5344CB8AC3E}">
        <p14:creationId xmlns:p14="http://schemas.microsoft.com/office/powerpoint/2010/main" val="3241916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011A-16CF-4F33-B322-13080AD1DD79}"/>
              </a:ext>
            </a:extLst>
          </p:cNvPr>
          <p:cNvSpPr>
            <a:spLocks noGrp="1"/>
          </p:cNvSpPr>
          <p:nvPr>
            <p:ph type="title"/>
          </p:nvPr>
        </p:nvSpPr>
        <p:spPr/>
        <p:txBody>
          <a:bodyPr/>
          <a:lstStyle/>
          <a:p>
            <a:r>
              <a:rPr lang="en-US" dirty="0"/>
              <a:t>The Order</a:t>
            </a:r>
          </a:p>
        </p:txBody>
      </p:sp>
      <p:sp>
        <p:nvSpPr>
          <p:cNvPr id="3" name="Content Placeholder 2">
            <a:extLst>
              <a:ext uri="{FF2B5EF4-FFF2-40B4-BE49-F238E27FC236}">
                <a16:creationId xmlns:a16="http://schemas.microsoft.com/office/drawing/2014/main" id="{74EC5AD8-AF8E-48A3-B073-E89EAFF53E83}"/>
              </a:ext>
            </a:extLst>
          </p:cNvPr>
          <p:cNvSpPr>
            <a:spLocks noGrp="1"/>
          </p:cNvSpPr>
          <p:nvPr>
            <p:ph idx="1"/>
          </p:nvPr>
        </p:nvSpPr>
        <p:spPr/>
        <p:txBody>
          <a:bodyPr>
            <a:normAutofit/>
          </a:bodyPr>
          <a:lstStyle/>
          <a:p>
            <a:r>
              <a:rPr lang="en-US" dirty="0"/>
              <a:t>The order was classified and remained secret until leaked by Edward Snowden.</a:t>
            </a:r>
          </a:p>
          <a:p>
            <a:r>
              <a:rPr lang="en-US" dirty="0"/>
              <a:t>The order directed Verizon Business Network Services, Inc. (“Verizon”), a telephone company, to produce to the NSA “on an ongoing daily basis…</a:t>
            </a:r>
            <a:r>
              <a:rPr lang="en-US" dirty="0">
                <a:highlight>
                  <a:srgbClr val="FFFF00"/>
                </a:highlight>
              </a:rPr>
              <a:t>all call detail records or ‘telephony metadata’ </a:t>
            </a:r>
            <a:r>
              <a:rPr lang="en-US" dirty="0"/>
              <a:t>created by Verizon for communications (I) between the United States and abroad; or (ii) </a:t>
            </a:r>
            <a:r>
              <a:rPr lang="en-US" dirty="0">
                <a:highlight>
                  <a:srgbClr val="FFFF00"/>
                </a:highlight>
              </a:rPr>
              <a:t>wholly within the United States, including local telephone calls.”</a:t>
            </a:r>
          </a:p>
        </p:txBody>
      </p:sp>
      <p:sp>
        <p:nvSpPr>
          <p:cNvPr id="4" name="Slide Number Placeholder 3">
            <a:extLst>
              <a:ext uri="{FF2B5EF4-FFF2-40B4-BE49-F238E27FC236}">
                <a16:creationId xmlns:a16="http://schemas.microsoft.com/office/drawing/2014/main" id="{428EAB77-F8B0-4DDC-91A8-2B442F0E8BB3}"/>
              </a:ext>
            </a:extLst>
          </p:cNvPr>
          <p:cNvSpPr>
            <a:spLocks noGrp="1"/>
          </p:cNvSpPr>
          <p:nvPr>
            <p:ph type="sldNum" sz="quarter" idx="12"/>
          </p:nvPr>
        </p:nvSpPr>
        <p:spPr/>
        <p:txBody>
          <a:bodyPr/>
          <a:lstStyle/>
          <a:p>
            <a:pPr>
              <a:defRPr/>
            </a:pPr>
            <a:fld id="{3C495D01-7757-47F5-B80B-4FA462DFD55F}" type="slidenum">
              <a:rPr lang="en-US" altLang="en-US" smtClean="0"/>
              <a:pPr>
                <a:defRPr/>
              </a:pPr>
              <a:t>25</a:t>
            </a:fld>
            <a:endParaRPr lang="en-US" alt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0555F1A9-57F6-4847-8220-202CDD3B90E4}"/>
                  </a:ext>
                </a:extLst>
              </p14:cNvPr>
              <p14:cNvContentPartPr/>
              <p14:nvPr/>
            </p14:nvContentPartPr>
            <p14:xfrm>
              <a:off x="660960" y="1379520"/>
              <a:ext cx="9707040" cy="4502160"/>
            </p14:xfrm>
          </p:contentPart>
        </mc:Choice>
        <mc:Fallback>
          <p:pic>
            <p:nvPicPr>
              <p:cNvPr id="6" name="Ink 5">
                <a:extLst>
                  <a:ext uri="{FF2B5EF4-FFF2-40B4-BE49-F238E27FC236}">
                    <a16:creationId xmlns:a16="http://schemas.microsoft.com/office/drawing/2014/main" id="{0555F1A9-57F6-4847-8220-202CDD3B90E4}"/>
                  </a:ext>
                </a:extLst>
              </p:cNvPr>
              <p:cNvPicPr/>
              <p:nvPr/>
            </p:nvPicPr>
            <p:blipFill>
              <a:blip r:embed="rId3"/>
              <a:stretch>
                <a:fillRect/>
              </a:stretch>
            </p:blipFill>
            <p:spPr>
              <a:xfrm>
                <a:off x="651600" y="1370160"/>
                <a:ext cx="9725760" cy="4520880"/>
              </a:xfrm>
              <a:prstGeom prst="rect">
                <a:avLst/>
              </a:prstGeom>
            </p:spPr>
          </p:pic>
        </mc:Fallback>
      </mc:AlternateContent>
    </p:spTree>
    <p:extLst>
      <p:ext uri="{BB962C8B-B14F-4D97-AF65-F5344CB8AC3E}">
        <p14:creationId xmlns:p14="http://schemas.microsoft.com/office/powerpoint/2010/main" val="431223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CC584-54D2-4A4A-B694-30A3DB89A268}"/>
              </a:ext>
            </a:extLst>
          </p:cNvPr>
          <p:cNvSpPr>
            <a:spLocks noGrp="1"/>
          </p:cNvSpPr>
          <p:nvPr>
            <p:ph type="title"/>
          </p:nvPr>
        </p:nvSpPr>
        <p:spPr/>
        <p:txBody>
          <a:bodyPr/>
          <a:lstStyle/>
          <a:p>
            <a:r>
              <a:rPr lang="en-US" dirty="0"/>
              <a:t>The Database</a:t>
            </a:r>
          </a:p>
        </p:txBody>
      </p:sp>
      <p:sp>
        <p:nvSpPr>
          <p:cNvPr id="3" name="Content Placeholder 2">
            <a:extLst>
              <a:ext uri="{FF2B5EF4-FFF2-40B4-BE49-F238E27FC236}">
                <a16:creationId xmlns:a16="http://schemas.microsoft.com/office/drawing/2014/main" id="{9F8F22B1-4074-4972-B0F2-954D5FD45D72}"/>
              </a:ext>
            </a:extLst>
          </p:cNvPr>
          <p:cNvSpPr>
            <a:spLocks noGrp="1"/>
          </p:cNvSpPr>
          <p:nvPr>
            <p:ph idx="1"/>
          </p:nvPr>
        </p:nvSpPr>
        <p:spPr/>
        <p:txBody>
          <a:bodyPr/>
          <a:lstStyle/>
          <a:p>
            <a:r>
              <a:rPr lang="en-US" dirty="0"/>
              <a:t>The NSA put all of the data into a database for later searching.</a:t>
            </a:r>
          </a:p>
          <a:p>
            <a:r>
              <a:rPr lang="en-US" dirty="0"/>
              <a:t>The data could be searched with specific identifiers, called seeds.</a:t>
            </a:r>
          </a:p>
          <a:p>
            <a:r>
              <a:rPr lang="en-US" dirty="0"/>
              <a:t>A seed, followed through several hops, could generate thousands of call detail records (</a:t>
            </a:r>
            <a:r>
              <a:rPr lang="en-US" dirty="0" err="1"/>
              <a:t>CDRs</a:t>
            </a:r>
            <a:r>
              <a:rPr lang="en-US" dirty="0"/>
              <a:t>).</a:t>
            </a:r>
          </a:p>
        </p:txBody>
      </p:sp>
      <p:sp>
        <p:nvSpPr>
          <p:cNvPr id="4" name="Slide Number Placeholder 3">
            <a:extLst>
              <a:ext uri="{FF2B5EF4-FFF2-40B4-BE49-F238E27FC236}">
                <a16:creationId xmlns:a16="http://schemas.microsoft.com/office/drawing/2014/main" id="{7F48C1A9-0CFA-4FE8-9E8F-35DAFD62AD96}"/>
              </a:ext>
            </a:extLst>
          </p:cNvPr>
          <p:cNvSpPr>
            <a:spLocks noGrp="1"/>
          </p:cNvSpPr>
          <p:nvPr>
            <p:ph type="sldNum" sz="quarter" idx="12"/>
          </p:nvPr>
        </p:nvSpPr>
        <p:spPr/>
        <p:txBody>
          <a:bodyPr/>
          <a:lstStyle/>
          <a:p>
            <a:pPr>
              <a:defRPr/>
            </a:pPr>
            <a:fld id="{3C495D01-7757-47F5-B80B-4FA462DFD55F}" type="slidenum">
              <a:rPr lang="en-US" altLang="en-US" smtClean="0"/>
              <a:pPr>
                <a:defRPr/>
              </a:pPr>
              <a:t>26</a:t>
            </a:fld>
            <a:endParaRPr lang="en-US" alt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EB5770A7-501D-40C9-8959-A95DAC7F4CA3}"/>
                  </a:ext>
                </a:extLst>
              </p14:cNvPr>
              <p14:cNvContentPartPr/>
              <p14:nvPr/>
            </p14:nvContentPartPr>
            <p14:xfrm>
              <a:off x="419760" y="1645200"/>
              <a:ext cx="11013840" cy="3049200"/>
            </p14:xfrm>
          </p:contentPart>
        </mc:Choice>
        <mc:Fallback>
          <p:pic>
            <p:nvPicPr>
              <p:cNvPr id="6" name="Ink 5">
                <a:extLst>
                  <a:ext uri="{FF2B5EF4-FFF2-40B4-BE49-F238E27FC236}">
                    <a16:creationId xmlns:a16="http://schemas.microsoft.com/office/drawing/2014/main" id="{EB5770A7-501D-40C9-8959-A95DAC7F4CA3}"/>
                  </a:ext>
                </a:extLst>
              </p:cNvPr>
              <p:cNvPicPr/>
              <p:nvPr/>
            </p:nvPicPr>
            <p:blipFill>
              <a:blip r:embed="rId3"/>
              <a:stretch>
                <a:fillRect/>
              </a:stretch>
            </p:blipFill>
            <p:spPr>
              <a:xfrm>
                <a:off x="410400" y="1635840"/>
                <a:ext cx="11032560" cy="3067920"/>
              </a:xfrm>
              <a:prstGeom prst="rect">
                <a:avLst/>
              </a:prstGeom>
            </p:spPr>
          </p:pic>
        </mc:Fallback>
      </mc:AlternateContent>
    </p:spTree>
    <p:extLst>
      <p:ext uri="{BB962C8B-B14F-4D97-AF65-F5344CB8AC3E}">
        <p14:creationId xmlns:p14="http://schemas.microsoft.com/office/powerpoint/2010/main" val="2221120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6E1A-97E5-428B-B35C-9ED3E2F42827}"/>
              </a:ext>
            </a:extLst>
          </p:cNvPr>
          <p:cNvSpPr>
            <a:spLocks noGrp="1"/>
          </p:cNvSpPr>
          <p:nvPr>
            <p:ph type="title"/>
          </p:nvPr>
        </p:nvSpPr>
        <p:spPr/>
        <p:txBody>
          <a:bodyPr/>
          <a:lstStyle/>
          <a:p>
            <a:r>
              <a:rPr lang="en-US" dirty="0"/>
              <a:t>Call Event Hop Scenario and Method of Counting</a:t>
            </a:r>
          </a:p>
        </p:txBody>
      </p:sp>
      <p:pic>
        <p:nvPicPr>
          <p:cNvPr id="5" name="Content Placeholder 4" descr="diagram showing how many CDRs can be generated in two hops">
            <a:extLst>
              <a:ext uri="{FF2B5EF4-FFF2-40B4-BE49-F238E27FC236}">
                <a16:creationId xmlns:a16="http://schemas.microsoft.com/office/drawing/2014/main" id="{145CC101-EC9C-4AB8-BA0F-77B95E2AB9A1}"/>
              </a:ext>
            </a:extLst>
          </p:cNvPr>
          <p:cNvPicPr>
            <a:picLocks noGrp="1" noChangeAspect="1"/>
          </p:cNvPicPr>
          <p:nvPr>
            <p:ph idx="1"/>
          </p:nvPr>
        </p:nvPicPr>
        <p:blipFill>
          <a:blip r:embed="rId2"/>
          <a:stretch>
            <a:fillRect/>
          </a:stretch>
        </p:blipFill>
        <p:spPr>
          <a:xfrm>
            <a:off x="2286000" y="98070"/>
            <a:ext cx="7620000" cy="6743440"/>
          </a:xfrm>
          <a:prstGeom prst="rect">
            <a:avLst/>
          </a:prstGeom>
        </p:spPr>
      </p:pic>
      <p:sp>
        <p:nvSpPr>
          <p:cNvPr id="4" name="Slide Number Placeholder 3">
            <a:extLst>
              <a:ext uri="{FF2B5EF4-FFF2-40B4-BE49-F238E27FC236}">
                <a16:creationId xmlns:a16="http://schemas.microsoft.com/office/drawing/2014/main" id="{6D15BFA6-CEEF-41BA-8AEE-912E776EE671}"/>
              </a:ext>
            </a:extLst>
          </p:cNvPr>
          <p:cNvSpPr>
            <a:spLocks noGrp="1"/>
          </p:cNvSpPr>
          <p:nvPr>
            <p:ph type="sldNum" sz="quarter" idx="12"/>
          </p:nvPr>
        </p:nvSpPr>
        <p:spPr/>
        <p:txBody>
          <a:bodyPr/>
          <a:lstStyle/>
          <a:p>
            <a:pPr>
              <a:defRPr/>
            </a:pPr>
            <a:fld id="{3C495D01-7757-47F5-B80B-4FA462DFD55F}" type="slidenum">
              <a:rPr lang="en-US" altLang="en-US" smtClean="0"/>
              <a:pPr>
                <a:defRPr/>
              </a:pPr>
              <a:t>27</a:t>
            </a:fld>
            <a:endParaRPr lang="en-US" altLang="en-US"/>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5309CCC8-F892-4BA3-A41A-B959AD8EF119}"/>
                  </a:ext>
                </a:extLst>
              </p14:cNvPr>
              <p14:cNvContentPartPr/>
              <p14:nvPr/>
            </p14:nvContentPartPr>
            <p14:xfrm>
              <a:off x="2376000" y="671040"/>
              <a:ext cx="8955720" cy="4965840"/>
            </p14:xfrm>
          </p:contentPart>
        </mc:Choice>
        <mc:Fallback>
          <p:pic>
            <p:nvPicPr>
              <p:cNvPr id="3" name="Ink 2">
                <a:extLst>
                  <a:ext uri="{FF2B5EF4-FFF2-40B4-BE49-F238E27FC236}">
                    <a16:creationId xmlns:a16="http://schemas.microsoft.com/office/drawing/2014/main" id="{5309CCC8-F892-4BA3-A41A-B959AD8EF119}"/>
                  </a:ext>
                </a:extLst>
              </p:cNvPr>
              <p:cNvPicPr/>
              <p:nvPr/>
            </p:nvPicPr>
            <p:blipFill>
              <a:blip r:embed="rId4"/>
              <a:stretch>
                <a:fillRect/>
              </a:stretch>
            </p:blipFill>
            <p:spPr>
              <a:xfrm>
                <a:off x="2366640" y="661680"/>
                <a:ext cx="8974440" cy="4984560"/>
              </a:xfrm>
              <a:prstGeom prst="rect">
                <a:avLst/>
              </a:prstGeom>
            </p:spPr>
          </p:pic>
        </mc:Fallback>
      </mc:AlternateContent>
    </p:spTree>
    <p:extLst>
      <p:ext uri="{BB962C8B-B14F-4D97-AF65-F5344CB8AC3E}">
        <p14:creationId xmlns:p14="http://schemas.microsoft.com/office/powerpoint/2010/main" val="3527860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573AE-FC4F-402B-BCFB-1E0B516DDFA1}"/>
              </a:ext>
            </a:extLst>
          </p:cNvPr>
          <p:cNvSpPr>
            <a:spLocks noGrp="1"/>
          </p:cNvSpPr>
          <p:nvPr>
            <p:ph type="title"/>
          </p:nvPr>
        </p:nvSpPr>
        <p:spPr/>
        <p:txBody>
          <a:bodyPr/>
          <a:lstStyle/>
          <a:p>
            <a:r>
              <a:rPr lang="en-US" dirty="0"/>
              <a:t>The Legal Problem</a:t>
            </a:r>
          </a:p>
        </p:txBody>
      </p:sp>
      <p:sp>
        <p:nvSpPr>
          <p:cNvPr id="3" name="Content Placeholder 2">
            <a:extLst>
              <a:ext uri="{FF2B5EF4-FFF2-40B4-BE49-F238E27FC236}">
                <a16:creationId xmlns:a16="http://schemas.microsoft.com/office/drawing/2014/main" id="{B7383E4C-805F-45A2-A49F-B77DA3FDA898}"/>
              </a:ext>
            </a:extLst>
          </p:cNvPr>
          <p:cNvSpPr>
            <a:spLocks noGrp="1"/>
          </p:cNvSpPr>
          <p:nvPr>
            <p:ph idx="1"/>
          </p:nvPr>
        </p:nvSpPr>
        <p:spPr/>
        <p:txBody>
          <a:bodyPr>
            <a:normAutofit/>
          </a:bodyPr>
          <a:lstStyle/>
          <a:p>
            <a:r>
              <a:rPr lang="en-US" dirty="0"/>
              <a:t>50 U.S.C. §1861(a)(1). In its current form, the provision </a:t>
            </a:r>
            <a:r>
              <a:rPr lang="en-US" dirty="0">
                <a:highlight>
                  <a:srgbClr val="FFFF00"/>
                </a:highlight>
              </a:rPr>
              <a:t>requires such an application to include a statement of facts showing that there are reasonable grounds to believe that the tangible things sought are relevant to an authorized investigation</a:t>
            </a:r>
            <a:r>
              <a:rPr lang="en-US" dirty="0"/>
              <a:t> </a:t>
            </a:r>
            <a:r>
              <a:rPr lang="en-US" dirty="0">
                <a:highlight>
                  <a:srgbClr val="00FF00"/>
                </a:highlight>
              </a:rPr>
              <a:t>(other than a threat assessment) </a:t>
            </a:r>
            <a:r>
              <a:rPr lang="en-US" dirty="0"/>
              <a:t>conducted in accordance with subsection (a)(2) of this section to obtain foreign intelligence information not concerning a United States person or to protect against international terrorism or clandestine intelligence activities</a:t>
            </a:r>
          </a:p>
        </p:txBody>
      </p:sp>
      <p:sp>
        <p:nvSpPr>
          <p:cNvPr id="4" name="Slide Number Placeholder 3">
            <a:extLst>
              <a:ext uri="{FF2B5EF4-FFF2-40B4-BE49-F238E27FC236}">
                <a16:creationId xmlns:a16="http://schemas.microsoft.com/office/drawing/2014/main" id="{C070E7D8-090D-4412-850A-A3E81C23C83E}"/>
              </a:ext>
            </a:extLst>
          </p:cNvPr>
          <p:cNvSpPr>
            <a:spLocks noGrp="1"/>
          </p:cNvSpPr>
          <p:nvPr>
            <p:ph type="sldNum" sz="quarter" idx="12"/>
          </p:nvPr>
        </p:nvSpPr>
        <p:spPr/>
        <p:txBody>
          <a:bodyPr/>
          <a:lstStyle/>
          <a:p>
            <a:pPr>
              <a:defRPr/>
            </a:pPr>
            <a:fld id="{3C495D01-7757-47F5-B80B-4FA462DFD55F}" type="slidenum">
              <a:rPr lang="en-US" altLang="en-US" smtClean="0"/>
              <a:pPr>
                <a:defRPr/>
              </a:pPr>
              <a:t>28</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6C4507B3-1193-4766-8191-B69F78606009}"/>
                  </a:ext>
                </a:extLst>
              </p14:cNvPr>
              <p14:cNvContentPartPr/>
              <p14:nvPr/>
            </p14:nvContentPartPr>
            <p14:xfrm>
              <a:off x="603360" y="2688120"/>
              <a:ext cx="10104840" cy="3216240"/>
            </p14:xfrm>
          </p:contentPart>
        </mc:Choice>
        <mc:Fallback>
          <p:pic>
            <p:nvPicPr>
              <p:cNvPr id="5" name="Ink 4">
                <a:extLst>
                  <a:ext uri="{FF2B5EF4-FFF2-40B4-BE49-F238E27FC236}">
                    <a16:creationId xmlns:a16="http://schemas.microsoft.com/office/drawing/2014/main" id="{6C4507B3-1193-4766-8191-B69F78606009}"/>
                  </a:ext>
                </a:extLst>
              </p:cNvPr>
              <p:cNvPicPr/>
              <p:nvPr/>
            </p:nvPicPr>
            <p:blipFill>
              <a:blip r:embed="rId3"/>
              <a:stretch>
                <a:fillRect/>
              </a:stretch>
            </p:blipFill>
            <p:spPr>
              <a:xfrm>
                <a:off x="594000" y="2678760"/>
                <a:ext cx="10123560" cy="3234960"/>
              </a:xfrm>
              <a:prstGeom prst="rect">
                <a:avLst/>
              </a:prstGeom>
            </p:spPr>
          </p:pic>
        </mc:Fallback>
      </mc:AlternateContent>
    </p:spTree>
    <p:extLst>
      <p:ext uri="{BB962C8B-B14F-4D97-AF65-F5344CB8AC3E}">
        <p14:creationId xmlns:p14="http://schemas.microsoft.com/office/powerpoint/2010/main" val="408876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05774-8107-4B9B-B89F-03082FC1BF42}"/>
              </a:ext>
            </a:extLst>
          </p:cNvPr>
          <p:cNvSpPr>
            <a:spLocks noGrp="1"/>
          </p:cNvSpPr>
          <p:nvPr>
            <p:ph type="title"/>
          </p:nvPr>
        </p:nvSpPr>
        <p:spPr/>
        <p:txBody>
          <a:bodyPr/>
          <a:lstStyle/>
          <a:p>
            <a:r>
              <a:rPr lang="en-US" dirty="0"/>
              <a:t>What are the Criteria for a Threat Assessment?</a:t>
            </a:r>
          </a:p>
        </p:txBody>
      </p:sp>
      <p:sp>
        <p:nvSpPr>
          <p:cNvPr id="3" name="Content Placeholder 2">
            <a:extLst>
              <a:ext uri="{FF2B5EF4-FFF2-40B4-BE49-F238E27FC236}">
                <a16:creationId xmlns:a16="http://schemas.microsoft.com/office/drawing/2014/main" id="{5F0D9814-B613-4CEC-B084-D2F155170A14}"/>
              </a:ext>
            </a:extLst>
          </p:cNvPr>
          <p:cNvSpPr>
            <a:spLocks noGrp="1"/>
          </p:cNvSpPr>
          <p:nvPr>
            <p:ph idx="1"/>
          </p:nvPr>
        </p:nvSpPr>
        <p:spPr/>
        <p:txBody>
          <a:bodyPr>
            <a:normAutofit/>
          </a:bodyPr>
          <a:lstStyle/>
          <a:p>
            <a:r>
              <a:rPr lang="en-US" dirty="0"/>
              <a:t> “After all, </a:t>
            </a:r>
            <a:r>
              <a:rPr lang="en-US" dirty="0">
                <a:highlight>
                  <a:srgbClr val="FFFF00"/>
                </a:highlight>
              </a:rPr>
              <a:t>when conducting a threat assessment, FBI agents must have both a reason to conduct the inquiry and an articulable connection between the particular inquiry being made and the information being sought. </a:t>
            </a:r>
            <a:r>
              <a:rPr lang="en-US" dirty="0"/>
              <a:t>The telephone metadata program, by contrast, seeks to compile data in advance of the need to conduct any inquiry (or even to examine the data), and is based on no evidence of any current connection between the data being sought and any existing inquiry.”</a:t>
            </a:r>
          </a:p>
        </p:txBody>
      </p:sp>
      <p:sp>
        <p:nvSpPr>
          <p:cNvPr id="4" name="Slide Number Placeholder 3">
            <a:extLst>
              <a:ext uri="{FF2B5EF4-FFF2-40B4-BE49-F238E27FC236}">
                <a16:creationId xmlns:a16="http://schemas.microsoft.com/office/drawing/2014/main" id="{F3CB5161-52E7-423E-8D77-93FDA9B77061}"/>
              </a:ext>
            </a:extLst>
          </p:cNvPr>
          <p:cNvSpPr>
            <a:spLocks noGrp="1"/>
          </p:cNvSpPr>
          <p:nvPr>
            <p:ph type="sldNum" sz="quarter" idx="12"/>
          </p:nvPr>
        </p:nvSpPr>
        <p:spPr/>
        <p:txBody>
          <a:bodyPr/>
          <a:lstStyle/>
          <a:p>
            <a:pPr>
              <a:defRPr/>
            </a:pPr>
            <a:fld id="{3C495D01-7757-47F5-B80B-4FA462DFD55F}" type="slidenum">
              <a:rPr lang="en-US" altLang="en-US" smtClean="0"/>
              <a:pPr>
                <a:defRPr/>
              </a:pPr>
              <a:t>29</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0000D6B2-9B8D-4CAF-83F1-63CAA4D44F93}"/>
                  </a:ext>
                </a:extLst>
              </p14:cNvPr>
              <p14:cNvContentPartPr/>
              <p14:nvPr/>
            </p14:nvContentPartPr>
            <p14:xfrm>
              <a:off x="6279120" y="2136240"/>
              <a:ext cx="5391360" cy="3651480"/>
            </p14:xfrm>
          </p:contentPart>
        </mc:Choice>
        <mc:Fallback>
          <p:pic>
            <p:nvPicPr>
              <p:cNvPr id="5" name="Ink 4">
                <a:extLst>
                  <a:ext uri="{FF2B5EF4-FFF2-40B4-BE49-F238E27FC236}">
                    <a16:creationId xmlns:a16="http://schemas.microsoft.com/office/drawing/2014/main" id="{0000D6B2-9B8D-4CAF-83F1-63CAA4D44F93}"/>
                  </a:ext>
                </a:extLst>
              </p:cNvPr>
              <p:cNvPicPr/>
              <p:nvPr/>
            </p:nvPicPr>
            <p:blipFill>
              <a:blip r:embed="rId3"/>
              <a:stretch>
                <a:fillRect/>
              </a:stretch>
            </p:blipFill>
            <p:spPr>
              <a:xfrm>
                <a:off x="6269760" y="2126880"/>
                <a:ext cx="5410080" cy="3670200"/>
              </a:xfrm>
              <a:prstGeom prst="rect">
                <a:avLst/>
              </a:prstGeom>
            </p:spPr>
          </p:pic>
        </mc:Fallback>
      </mc:AlternateContent>
    </p:spTree>
    <p:extLst>
      <p:ext uri="{BB962C8B-B14F-4D97-AF65-F5344CB8AC3E}">
        <p14:creationId xmlns:p14="http://schemas.microsoft.com/office/powerpoint/2010/main" val="2720177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7BCF-A505-46E3-9E19-8E8A5D9FBC76}"/>
              </a:ext>
            </a:extLst>
          </p:cNvPr>
          <p:cNvSpPr>
            <a:spLocks noGrp="1"/>
          </p:cNvSpPr>
          <p:nvPr>
            <p:ph type="ctrTitle"/>
          </p:nvPr>
        </p:nvSpPr>
        <p:spPr/>
        <p:txBody>
          <a:bodyPr/>
          <a:lstStyle/>
          <a:p>
            <a:r>
              <a:rPr lang="en-US" dirty="0"/>
              <a:t>National Security Letters</a:t>
            </a:r>
          </a:p>
        </p:txBody>
      </p:sp>
      <p:sp>
        <p:nvSpPr>
          <p:cNvPr id="5" name="Subtitle 4">
            <a:extLst>
              <a:ext uri="{FF2B5EF4-FFF2-40B4-BE49-F238E27FC236}">
                <a16:creationId xmlns:a16="http://schemas.microsoft.com/office/drawing/2014/main" id="{5F9236D5-8D55-466D-91B2-7A37CCACC152}"/>
              </a:ext>
            </a:extLst>
          </p:cNvPr>
          <p:cNvSpPr>
            <a:spLocks noGrp="1"/>
          </p:cNvSpPr>
          <p:nvPr>
            <p:ph type="subTitle" idx="1"/>
          </p:nvPr>
        </p:nvSpPr>
        <p:spPr/>
        <p:txBody>
          <a:bodyPr>
            <a:normAutofit fontScale="92500"/>
          </a:bodyPr>
          <a:lstStyle/>
          <a:p>
            <a:r>
              <a:rPr lang="en-US" dirty="0"/>
              <a:t>A scary administrative subpoena for national security investigations.</a:t>
            </a:r>
          </a:p>
        </p:txBody>
      </p:sp>
      <p:sp>
        <p:nvSpPr>
          <p:cNvPr id="4" name="Slide Number Placeholder 3">
            <a:extLst>
              <a:ext uri="{FF2B5EF4-FFF2-40B4-BE49-F238E27FC236}">
                <a16:creationId xmlns:a16="http://schemas.microsoft.com/office/drawing/2014/main" id="{5CB2C181-9EBE-468B-BEEF-40A8C8497CC6}"/>
              </a:ext>
            </a:extLst>
          </p:cNvPr>
          <p:cNvSpPr>
            <a:spLocks noGrp="1"/>
          </p:cNvSpPr>
          <p:nvPr>
            <p:ph type="sldNum" sz="quarter" idx="12"/>
          </p:nvPr>
        </p:nvSpPr>
        <p:spPr/>
        <p:txBody>
          <a:bodyPr/>
          <a:lstStyle/>
          <a:p>
            <a:fld id="{2CD2705D-2BB4-40D0-9D49-B42E0F482B5A}" type="slidenum">
              <a:rPr lang="en-US" altLang="en-US" smtClean="0"/>
              <a:pPr/>
              <a:t>3</a:t>
            </a:fld>
            <a:endParaRPr lang="en-US" altLang="en-US"/>
          </a:p>
        </p:txBody>
      </p:sp>
    </p:spTree>
    <p:extLst>
      <p:ext uri="{BB962C8B-B14F-4D97-AF65-F5344CB8AC3E}">
        <p14:creationId xmlns:p14="http://schemas.microsoft.com/office/powerpoint/2010/main" val="586357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D635-B89E-431A-BF49-EDC0F5B7266C}"/>
              </a:ext>
            </a:extLst>
          </p:cNvPr>
          <p:cNvSpPr>
            <a:spLocks noGrp="1"/>
          </p:cNvSpPr>
          <p:nvPr>
            <p:ph type="title"/>
          </p:nvPr>
        </p:nvSpPr>
        <p:spPr/>
        <p:txBody>
          <a:bodyPr/>
          <a:lstStyle/>
          <a:p>
            <a:r>
              <a:rPr lang="en-US" dirty="0"/>
              <a:t>Rejecting the Order</a:t>
            </a:r>
          </a:p>
        </p:txBody>
      </p:sp>
      <p:sp>
        <p:nvSpPr>
          <p:cNvPr id="3" name="Content Placeholder 2">
            <a:extLst>
              <a:ext uri="{FF2B5EF4-FFF2-40B4-BE49-F238E27FC236}">
                <a16:creationId xmlns:a16="http://schemas.microsoft.com/office/drawing/2014/main" id="{92BC2771-302F-40B3-84EE-201802231838}"/>
              </a:ext>
            </a:extLst>
          </p:cNvPr>
          <p:cNvSpPr>
            <a:spLocks noGrp="1"/>
          </p:cNvSpPr>
          <p:nvPr>
            <p:ph idx="1"/>
          </p:nvPr>
        </p:nvSpPr>
        <p:spPr/>
        <p:txBody>
          <a:bodyPr/>
          <a:lstStyle/>
          <a:p>
            <a:r>
              <a:rPr lang="en-US" dirty="0"/>
              <a:t>The court found that Section 215 required some link to a defined investigation before the </a:t>
            </a:r>
            <a:r>
              <a:rPr lang="en-US" dirty="0" err="1"/>
              <a:t>FISC</a:t>
            </a:r>
            <a:r>
              <a:rPr lang="en-US" dirty="0"/>
              <a:t> could order collection.</a:t>
            </a:r>
          </a:p>
          <a:p>
            <a:r>
              <a:rPr lang="en-US" dirty="0"/>
              <a:t>Since the nature of bulk collection is to build a database for future searches, it cannot satisfy this requirement. </a:t>
            </a:r>
          </a:p>
          <a:p>
            <a:r>
              <a:rPr lang="en-US" dirty="0"/>
              <a:t>Interestingly, without Snowden’s leak, this program might still be going on.</a:t>
            </a:r>
          </a:p>
        </p:txBody>
      </p:sp>
      <p:sp>
        <p:nvSpPr>
          <p:cNvPr id="4" name="Slide Number Placeholder 3">
            <a:extLst>
              <a:ext uri="{FF2B5EF4-FFF2-40B4-BE49-F238E27FC236}">
                <a16:creationId xmlns:a16="http://schemas.microsoft.com/office/drawing/2014/main" id="{1B1018B1-49BF-4E23-9C5F-F37E6E18F9E8}"/>
              </a:ext>
            </a:extLst>
          </p:cNvPr>
          <p:cNvSpPr>
            <a:spLocks noGrp="1"/>
          </p:cNvSpPr>
          <p:nvPr>
            <p:ph type="sldNum" sz="quarter" idx="12"/>
          </p:nvPr>
        </p:nvSpPr>
        <p:spPr/>
        <p:txBody>
          <a:bodyPr/>
          <a:lstStyle/>
          <a:p>
            <a:pPr>
              <a:defRPr/>
            </a:pPr>
            <a:fld id="{3C495D01-7757-47F5-B80B-4FA462DFD55F}" type="slidenum">
              <a:rPr lang="en-US" altLang="en-US" smtClean="0"/>
              <a:pPr>
                <a:defRPr/>
              </a:pPr>
              <a:t>30</a:t>
            </a:fld>
            <a:endParaRPr lang="en-US" alt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A1E706B3-D3EC-4EAD-8D82-28A356201666}"/>
                  </a:ext>
                </a:extLst>
              </p14:cNvPr>
              <p14:cNvContentPartPr/>
              <p14:nvPr/>
            </p14:nvContentPartPr>
            <p14:xfrm>
              <a:off x="50760" y="1170360"/>
              <a:ext cx="10090440" cy="4170240"/>
            </p14:xfrm>
          </p:contentPart>
        </mc:Choice>
        <mc:Fallback>
          <p:pic>
            <p:nvPicPr>
              <p:cNvPr id="6" name="Ink 5">
                <a:extLst>
                  <a:ext uri="{FF2B5EF4-FFF2-40B4-BE49-F238E27FC236}">
                    <a16:creationId xmlns:a16="http://schemas.microsoft.com/office/drawing/2014/main" id="{A1E706B3-D3EC-4EAD-8D82-28A356201666}"/>
                  </a:ext>
                </a:extLst>
              </p:cNvPr>
              <p:cNvPicPr/>
              <p:nvPr/>
            </p:nvPicPr>
            <p:blipFill>
              <a:blip r:embed="rId3"/>
              <a:stretch>
                <a:fillRect/>
              </a:stretch>
            </p:blipFill>
            <p:spPr>
              <a:xfrm>
                <a:off x="41400" y="1161000"/>
                <a:ext cx="10109160" cy="4188960"/>
              </a:xfrm>
              <a:prstGeom prst="rect">
                <a:avLst/>
              </a:prstGeom>
            </p:spPr>
          </p:pic>
        </mc:Fallback>
      </mc:AlternateContent>
    </p:spTree>
    <p:extLst>
      <p:ext uri="{BB962C8B-B14F-4D97-AF65-F5344CB8AC3E}">
        <p14:creationId xmlns:p14="http://schemas.microsoft.com/office/powerpoint/2010/main" val="4148647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9124C-A032-4AB5-BDA7-067A5EFD4BAC}"/>
              </a:ext>
            </a:extLst>
          </p:cNvPr>
          <p:cNvSpPr>
            <a:spLocks noGrp="1"/>
          </p:cNvSpPr>
          <p:nvPr>
            <p:ph type="title"/>
          </p:nvPr>
        </p:nvSpPr>
        <p:spPr/>
        <p:txBody>
          <a:bodyPr/>
          <a:lstStyle/>
          <a:p>
            <a:r>
              <a:rPr lang="en-US" dirty="0"/>
              <a:t>Tweaks</a:t>
            </a:r>
          </a:p>
        </p:txBody>
      </p:sp>
      <p:sp>
        <p:nvSpPr>
          <p:cNvPr id="3" name="Content Placeholder 2">
            <a:extLst>
              <a:ext uri="{FF2B5EF4-FFF2-40B4-BE49-F238E27FC236}">
                <a16:creationId xmlns:a16="http://schemas.microsoft.com/office/drawing/2014/main" id="{19DEC265-E555-40B8-BAB5-343CEA6B6DCA}"/>
              </a:ext>
            </a:extLst>
          </p:cNvPr>
          <p:cNvSpPr>
            <a:spLocks noGrp="1"/>
          </p:cNvSpPr>
          <p:nvPr>
            <p:ph idx="1"/>
          </p:nvPr>
        </p:nvSpPr>
        <p:spPr/>
        <p:txBody>
          <a:bodyPr/>
          <a:lstStyle/>
          <a:p>
            <a:r>
              <a:rPr lang="en-US" dirty="0"/>
              <a:t>Obama limited search to three hops, but this didn’t solve the 215 question about relevance.</a:t>
            </a:r>
          </a:p>
          <a:p>
            <a:r>
              <a:rPr lang="en-US" dirty="0"/>
              <a:t>Congress amended the law to require that the phone companies hold the data, not the agency.</a:t>
            </a:r>
          </a:p>
          <a:p>
            <a:pPr lvl="1"/>
            <a:r>
              <a:rPr lang="en-US" dirty="0"/>
              <a:t>This solves the collection problem.</a:t>
            </a:r>
          </a:p>
          <a:p>
            <a:r>
              <a:rPr lang="en-US" dirty="0"/>
              <a:t>Agencies then get a warrant to do targeted searches in the company data.</a:t>
            </a:r>
          </a:p>
        </p:txBody>
      </p:sp>
      <p:sp>
        <p:nvSpPr>
          <p:cNvPr id="4" name="Slide Number Placeholder 3">
            <a:extLst>
              <a:ext uri="{FF2B5EF4-FFF2-40B4-BE49-F238E27FC236}">
                <a16:creationId xmlns:a16="http://schemas.microsoft.com/office/drawing/2014/main" id="{A4E6FF96-B927-4669-A3A0-1E44C89D033E}"/>
              </a:ext>
            </a:extLst>
          </p:cNvPr>
          <p:cNvSpPr>
            <a:spLocks noGrp="1"/>
          </p:cNvSpPr>
          <p:nvPr>
            <p:ph type="sldNum" sz="quarter" idx="12"/>
          </p:nvPr>
        </p:nvSpPr>
        <p:spPr/>
        <p:txBody>
          <a:bodyPr/>
          <a:lstStyle/>
          <a:p>
            <a:pPr>
              <a:defRPr/>
            </a:pPr>
            <a:fld id="{3C495D01-7757-47F5-B80B-4FA462DFD55F}" type="slidenum">
              <a:rPr lang="en-US" altLang="en-US" smtClean="0"/>
              <a:pPr>
                <a:defRPr/>
              </a:pPr>
              <a:t>31</a:t>
            </a:fld>
            <a:endParaRPr lang="en-US" alt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17BBF2D4-53DB-4024-AB1C-8C17C9590B77}"/>
                  </a:ext>
                </a:extLst>
              </p14:cNvPr>
              <p14:cNvContentPartPr/>
              <p14:nvPr/>
            </p14:nvContentPartPr>
            <p14:xfrm>
              <a:off x="601920" y="1805040"/>
              <a:ext cx="9957960" cy="4185360"/>
            </p14:xfrm>
          </p:contentPart>
        </mc:Choice>
        <mc:Fallback>
          <p:pic>
            <p:nvPicPr>
              <p:cNvPr id="6" name="Ink 5">
                <a:extLst>
                  <a:ext uri="{FF2B5EF4-FFF2-40B4-BE49-F238E27FC236}">
                    <a16:creationId xmlns:a16="http://schemas.microsoft.com/office/drawing/2014/main" id="{17BBF2D4-53DB-4024-AB1C-8C17C9590B77}"/>
                  </a:ext>
                </a:extLst>
              </p:cNvPr>
              <p:cNvPicPr/>
              <p:nvPr/>
            </p:nvPicPr>
            <p:blipFill>
              <a:blip r:embed="rId3"/>
              <a:stretch>
                <a:fillRect/>
              </a:stretch>
            </p:blipFill>
            <p:spPr>
              <a:xfrm>
                <a:off x="592560" y="1795680"/>
                <a:ext cx="9976680" cy="4204080"/>
              </a:xfrm>
              <a:prstGeom prst="rect">
                <a:avLst/>
              </a:prstGeom>
            </p:spPr>
          </p:pic>
        </mc:Fallback>
      </mc:AlternateContent>
    </p:spTree>
    <p:extLst>
      <p:ext uri="{BB962C8B-B14F-4D97-AF65-F5344CB8AC3E}">
        <p14:creationId xmlns:p14="http://schemas.microsoft.com/office/powerpoint/2010/main" val="2080603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386CB-E996-461A-BACB-3AFDBF343FCC}"/>
              </a:ext>
            </a:extLst>
          </p:cNvPr>
          <p:cNvSpPr>
            <a:spLocks noGrp="1"/>
          </p:cNvSpPr>
          <p:nvPr>
            <p:ph type="title"/>
          </p:nvPr>
        </p:nvSpPr>
        <p:spPr/>
        <p:txBody>
          <a:bodyPr/>
          <a:lstStyle/>
          <a:p>
            <a:r>
              <a:rPr lang="en-US" dirty="0"/>
              <a:t>Current Status of the Program</a:t>
            </a:r>
          </a:p>
        </p:txBody>
      </p:sp>
      <p:sp>
        <p:nvSpPr>
          <p:cNvPr id="3" name="Content Placeholder 2">
            <a:extLst>
              <a:ext uri="{FF2B5EF4-FFF2-40B4-BE49-F238E27FC236}">
                <a16:creationId xmlns:a16="http://schemas.microsoft.com/office/drawing/2014/main" id="{9194DC0E-867B-4C49-BEBE-758C541A44EA}"/>
              </a:ext>
            </a:extLst>
          </p:cNvPr>
          <p:cNvSpPr>
            <a:spLocks noGrp="1"/>
          </p:cNvSpPr>
          <p:nvPr>
            <p:ph idx="1"/>
          </p:nvPr>
        </p:nvSpPr>
        <p:spPr>
          <a:xfrm>
            <a:off x="838200" y="1825625"/>
            <a:ext cx="9669905" cy="4351338"/>
          </a:xfrm>
        </p:spPr>
        <p:txBody>
          <a:bodyPr>
            <a:normAutofit/>
          </a:bodyPr>
          <a:lstStyle/>
          <a:p>
            <a:r>
              <a:rPr lang="en-US" dirty="0"/>
              <a:t>The carriers holding the data has not worked out well.</a:t>
            </a:r>
          </a:p>
          <a:p>
            <a:r>
              <a:rPr lang="en-US" dirty="0"/>
              <a:t>The program has been suspended because of problems with carrier data.</a:t>
            </a:r>
          </a:p>
          <a:p>
            <a:r>
              <a:rPr lang="en-US" dirty="0"/>
              <a:t>Investigations of the program show that it has turned out very few leads.</a:t>
            </a:r>
          </a:p>
          <a:p>
            <a:r>
              <a:rPr lang="en-US" i="1" dirty="0"/>
              <a:t>Carpenter</a:t>
            </a:r>
            <a:r>
              <a:rPr lang="en-US" dirty="0"/>
              <a:t> puts the constitutional basis in question.</a:t>
            </a:r>
          </a:p>
          <a:p>
            <a:r>
              <a:rPr lang="en-US" dirty="0" err="1"/>
              <a:t>Whatsapp</a:t>
            </a:r>
            <a:r>
              <a:rPr lang="en-US" dirty="0"/>
              <a:t> and its ilk make the program irrelevant.</a:t>
            </a:r>
          </a:p>
          <a:p>
            <a:r>
              <a:rPr lang="en-US" dirty="0"/>
              <a:t>Section 215 </a:t>
            </a:r>
            <a:r>
              <a:rPr lang="en-US" dirty="0" err="1"/>
              <a:t>sunsetted</a:t>
            </a:r>
            <a:r>
              <a:rPr lang="en-US" dirty="0"/>
              <a:t> in 2020 and has not been renewed.</a:t>
            </a:r>
          </a:p>
        </p:txBody>
      </p:sp>
      <p:sp>
        <p:nvSpPr>
          <p:cNvPr id="4" name="Slide Number Placeholder 3">
            <a:extLst>
              <a:ext uri="{FF2B5EF4-FFF2-40B4-BE49-F238E27FC236}">
                <a16:creationId xmlns:a16="http://schemas.microsoft.com/office/drawing/2014/main" id="{7E39C293-B1B8-45E4-8615-3A0D4BABABDE}"/>
              </a:ext>
            </a:extLst>
          </p:cNvPr>
          <p:cNvSpPr>
            <a:spLocks noGrp="1"/>
          </p:cNvSpPr>
          <p:nvPr>
            <p:ph type="sldNum" sz="quarter" idx="12"/>
          </p:nvPr>
        </p:nvSpPr>
        <p:spPr/>
        <p:txBody>
          <a:bodyPr/>
          <a:lstStyle/>
          <a:p>
            <a:pPr>
              <a:defRPr/>
            </a:pPr>
            <a:fld id="{3C495D01-7757-47F5-B80B-4FA462DFD55F}" type="slidenum">
              <a:rPr lang="en-US" altLang="en-US" smtClean="0"/>
              <a:pPr>
                <a:defRPr/>
              </a:pPr>
              <a:t>32</a:t>
            </a:fld>
            <a:endParaRPr lang="en-US" alt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0D148C1E-BAF8-4697-A366-1C34D0811490}"/>
                  </a:ext>
                </a:extLst>
              </p14:cNvPr>
              <p14:cNvContentPartPr/>
              <p14:nvPr/>
            </p14:nvContentPartPr>
            <p14:xfrm>
              <a:off x="574560" y="2189520"/>
              <a:ext cx="10068840" cy="3627720"/>
            </p14:xfrm>
          </p:contentPart>
        </mc:Choice>
        <mc:Fallback>
          <p:pic>
            <p:nvPicPr>
              <p:cNvPr id="6" name="Ink 5">
                <a:extLst>
                  <a:ext uri="{FF2B5EF4-FFF2-40B4-BE49-F238E27FC236}">
                    <a16:creationId xmlns:a16="http://schemas.microsoft.com/office/drawing/2014/main" id="{0D148C1E-BAF8-4697-A366-1C34D0811490}"/>
                  </a:ext>
                </a:extLst>
              </p:cNvPr>
              <p:cNvPicPr/>
              <p:nvPr/>
            </p:nvPicPr>
            <p:blipFill>
              <a:blip r:embed="rId3"/>
              <a:stretch>
                <a:fillRect/>
              </a:stretch>
            </p:blipFill>
            <p:spPr>
              <a:xfrm>
                <a:off x="565200" y="2180160"/>
                <a:ext cx="10087560" cy="3646440"/>
              </a:xfrm>
              <a:prstGeom prst="rect">
                <a:avLst/>
              </a:prstGeom>
            </p:spPr>
          </p:pic>
        </mc:Fallback>
      </mc:AlternateContent>
    </p:spTree>
    <p:extLst>
      <p:ext uri="{BB962C8B-B14F-4D97-AF65-F5344CB8AC3E}">
        <p14:creationId xmlns:p14="http://schemas.microsoft.com/office/powerpoint/2010/main" val="2547291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45DBF-8ADC-42C4-94AF-A2C67475D18F}"/>
              </a:ext>
            </a:extLst>
          </p:cNvPr>
          <p:cNvSpPr>
            <a:spLocks noGrp="1"/>
          </p:cNvSpPr>
          <p:nvPr>
            <p:ph type="title"/>
          </p:nvPr>
        </p:nvSpPr>
        <p:spPr>
          <a:xfrm>
            <a:off x="478972" y="242661"/>
            <a:ext cx="9261021" cy="2897778"/>
          </a:xfrm>
        </p:spPr>
        <p:txBody>
          <a:bodyPr>
            <a:normAutofit fontScale="90000"/>
          </a:bodyPr>
          <a:lstStyle/>
          <a:p>
            <a:r>
              <a:rPr lang="en-US" dirty="0"/>
              <a:t>Access to Certain Business Records for Foreign Intelligence and International Terrorism Investigations 50 U.S.C. §1861 (2018)</a:t>
            </a:r>
          </a:p>
        </p:txBody>
      </p:sp>
      <p:sp>
        <p:nvSpPr>
          <p:cNvPr id="4" name="Text Placeholder 3">
            <a:extLst>
              <a:ext uri="{FF2B5EF4-FFF2-40B4-BE49-F238E27FC236}">
                <a16:creationId xmlns:a16="http://schemas.microsoft.com/office/drawing/2014/main" id="{AFA0925B-6F27-4E77-90A1-C16D2FA95F2F}"/>
              </a:ext>
            </a:extLst>
          </p:cNvPr>
          <p:cNvSpPr>
            <a:spLocks noGrp="1"/>
          </p:cNvSpPr>
          <p:nvPr>
            <p:ph idx="1"/>
          </p:nvPr>
        </p:nvSpPr>
        <p:spPr>
          <a:xfrm>
            <a:off x="718278" y="3140439"/>
            <a:ext cx="8171089" cy="3246385"/>
          </a:xfrm>
        </p:spPr>
        <p:txBody>
          <a:bodyPr/>
          <a:lstStyle/>
          <a:p>
            <a:r>
              <a:rPr lang="en-US" dirty="0"/>
              <a:t>A limited version of 215</a:t>
            </a:r>
          </a:p>
          <a:p>
            <a:r>
              <a:rPr lang="en-US" dirty="0"/>
              <a:t>This requires a more specific showing and provides more limits on collection.</a:t>
            </a:r>
          </a:p>
          <a:p>
            <a:r>
              <a:rPr lang="en-US" dirty="0"/>
              <a:t>The next question is whether Section 215 will be renewed.</a:t>
            </a:r>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174C4932-A5E9-4ED7-9E86-09305C947493}"/>
                  </a:ext>
                </a:extLst>
              </p14:cNvPr>
              <p14:cNvContentPartPr/>
              <p14:nvPr/>
            </p14:nvContentPartPr>
            <p14:xfrm>
              <a:off x="410040" y="318240"/>
              <a:ext cx="9859680" cy="5234400"/>
            </p14:xfrm>
          </p:contentPart>
        </mc:Choice>
        <mc:Fallback>
          <p:pic>
            <p:nvPicPr>
              <p:cNvPr id="5" name="Ink 4">
                <a:extLst>
                  <a:ext uri="{FF2B5EF4-FFF2-40B4-BE49-F238E27FC236}">
                    <a16:creationId xmlns:a16="http://schemas.microsoft.com/office/drawing/2014/main" id="{174C4932-A5E9-4ED7-9E86-09305C947493}"/>
                  </a:ext>
                </a:extLst>
              </p:cNvPr>
              <p:cNvPicPr/>
              <p:nvPr/>
            </p:nvPicPr>
            <p:blipFill>
              <a:blip r:embed="rId3"/>
              <a:stretch>
                <a:fillRect/>
              </a:stretch>
            </p:blipFill>
            <p:spPr>
              <a:xfrm>
                <a:off x="400680" y="308880"/>
                <a:ext cx="9878400" cy="5253120"/>
              </a:xfrm>
              <a:prstGeom prst="rect">
                <a:avLst/>
              </a:prstGeom>
            </p:spPr>
          </p:pic>
        </mc:Fallback>
      </mc:AlternateContent>
    </p:spTree>
    <p:extLst>
      <p:ext uri="{BB962C8B-B14F-4D97-AF65-F5344CB8AC3E}">
        <p14:creationId xmlns:p14="http://schemas.microsoft.com/office/powerpoint/2010/main" val="2902320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86051-7DBE-4CAB-AE30-81605070C2DA}"/>
              </a:ext>
            </a:extLst>
          </p:cNvPr>
          <p:cNvSpPr>
            <a:spLocks noGrp="1"/>
          </p:cNvSpPr>
          <p:nvPr>
            <p:ph type="title"/>
          </p:nvPr>
        </p:nvSpPr>
        <p:spPr/>
        <p:txBody>
          <a:bodyPr/>
          <a:lstStyle/>
          <a:p>
            <a:r>
              <a:rPr lang="en-US" dirty="0"/>
              <a:t>Data Mining</a:t>
            </a:r>
          </a:p>
        </p:txBody>
      </p:sp>
      <p:sp>
        <p:nvSpPr>
          <p:cNvPr id="3" name="Content Placeholder 2">
            <a:extLst>
              <a:ext uri="{FF2B5EF4-FFF2-40B4-BE49-F238E27FC236}">
                <a16:creationId xmlns:a16="http://schemas.microsoft.com/office/drawing/2014/main" id="{CFB852E2-1C68-4030-837D-6B047795B793}"/>
              </a:ext>
            </a:extLst>
          </p:cNvPr>
          <p:cNvSpPr>
            <a:spLocks noGrp="1"/>
          </p:cNvSpPr>
          <p:nvPr>
            <p:ph idx="1"/>
          </p:nvPr>
        </p:nvSpPr>
        <p:spPr/>
        <p:txBody>
          <a:bodyPr>
            <a:normAutofit fontScale="92500" lnSpcReduction="20000"/>
          </a:bodyPr>
          <a:lstStyle/>
          <a:p>
            <a:r>
              <a:rPr lang="en-US" dirty="0"/>
              <a:t>All of those records that are still considered classic third-party records and thus are available without a warrant.</a:t>
            </a:r>
          </a:p>
          <a:p>
            <a:r>
              <a:rPr lang="en-US" dirty="0"/>
              <a:t>Financial records, including credit card records</a:t>
            </a:r>
          </a:p>
          <a:p>
            <a:r>
              <a:rPr lang="en-US" dirty="0"/>
              <a:t>Store checkout records, including pharmacy checkout record.</a:t>
            </a:r>
          </a:p>
          <a:p>
            <a:r>
              <a:rPr lang="en-US" dirty="0"/>
              <a:t>Google searches</a:t>
            </a:r>
          </a:p>
          <a:p>
            <a:r>
              <a:rPr lang="en-US" dirty="0"/>
              <a:t>Social media data</a:t>
            </a:r>
          </a:p>
          <a:p>
            <a:r>
              <a:rPr lang="en-US" dirty="0"/>
              <a:t>What else can you think of?</a:t>
            </a:r>
          </a:p>
          <a:p>
            <a:r>
              <a:rPr lang="en-US" dirty="0"/>
              <a:t>What questions are posed by government access and searching of these records?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ECB4E6B3-7D33-466C-87C6-1773D7F8E427}"/>
                  </a:ext>
                </a:extLst>
              </p14:cNvPr>
              <p14:cNvContentPartPr/>
              <p14:nvPr/>
            </p14:nvContentPartPr>
            <p14:xfrm>
              <a:off x="403200" y="154440"/>
              <a:ext cx="10653840" cy="5654520"/>
            </p14:xfrm>
          </p:contentPart>
        </mc:Choice>
        <mc:Fallback>
          <p:pic>
            <p:nvPicPr>
              <p:cNvPr id="4" name="Ink 3">
                <a:extLst>
                  <a:ext uri="{FF2B5EF4-FFF2-40B4-BE49-F238E27FC236}">
                    <a16:creationId xmlns:a16="http://schemas.microsoft.com/office/drawing/2014/main" id="{ECB4E6B3-7D33-466C-87C6-1773D7F8E427}"/>
                  </a:ext>
                </a:extLst>
              </p:cNvPr>
              <p:cNvPicPr/>
              <p:nvPr/>
            </p:nvPicPr>
            <p:blipFill>
              <a:blip r:embed="rId3"/>
              <a:stretch>
                <a:fillRect/>
              </a:stretch>
            </p:blipFill>
            <p:spPr>
              <a:xfrm>
                <a:off x="393840" y="145080"/>
                <a:ext cx="10672560" cy="5673240"/>
              </a:xfrm>
              <a:prstGeom prst="rect">
                <a:avLst/>
              </a:prstGeom>
            </p:spPr>
          </p:pic>
        </mc:Fallback>
      </mc:AlternateContent>
    </p:spTree>
    <p:extLst>
      <p:ext uri="{BB962C8B-B14F-4D97-AF65-F5344CB8AC3E}">
        <p14:creationId xmlns:p14="http://schemas.microsoft.com/office/powerpoint/2010/main" val="3571240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8F3C780-468E-4112-9C22-FE98A2316C4C}"/>
              </a:ext>
            </a:extLst>
          </p:cNvPr>
          <p:cNvPicPr>
            <a:picLocks noGrp="1" noChangeAspect="1"/>
          </p:cNvPicPr>
          <p:nvPr>
            <p:ph idx="4294967295"/>
          </p:nvPr>
        </p:nvPicPr>
        <p:blipFill>
          <a:blip r:embed="rId2"/>
          <a:stretch>
            <a:fillRect/>
          </a:stretch>
        </p:blipFill>
        <p:spPr>
          <a:xfrm>
            <a:off x="7014411" y="50834"/>
            <a:ext cx="4052637" cy="6756331"/>
          </a:xfrm>
        </p:spPr>
      </p:pic>
      <p:pic>
        <p:nvPicPr>
          <p:cNvPr id="5" name="Picture 4">
            <a:extLst>
              <a:ext uri="{FF2B5EF4-FFF2-40B4-BE49-F238E27FC236}">
                <a16:creationId xmlns:a16="http://schemas.microsoft.com/office/drawing/2014/main" id="{CF314091-8C58-4705-AE82-958E8A06EBF4}"/>
              </a:ext>
            </a:extLst>
          </p:cNvPr>
          <p:cNvPicPr>
            <a:picLocks noChangeAspect="1"/>
          </p:cNvPicPr>
          <p:nvPr/>
        </p:nvPicPr>
        <p:blipFill>
          <a:blip r:embed="rId3"/>
          <a:stretch>
            <a:fillRect/>
          </a:stretch>
        </p:blipFill>
        <p:spPr>
          <a:xfrm>
            <a:off x="510874" y="50834"/>
            <a:ext cx="5095842" cy="6809545"/>
          </a:xfrm>
          <a:prstGeom prst="rect">
            <a:avLst/>
          </a:prstGeom>
        </p:spPr>
      </p:pic>
    </p:spTree>
    <p:extLst>
      <p:ext uri="{BB962C8B-B14F-4D97-AF65-F5344CB8AC3E}">
        <p14:creationId xmlns:p14="http://schemas.microsoft.com/office/powerpoint/2010/main" val="272287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58DA-BC15-4984-ADFB-C0BC017974CA}"/>
              </a:ext>
            </a:extLst>
          </p:cNvPr>
          <p:cNvSpPr>
            <a:spLocks noGrp="1"/>
          </p:cNvSpPr>
          <p:nvPr>
            <p:ph type="title"/>
          </p:nvPr>
        </p:nvSpPr>
        <p:spPr/>
        <p:txBody>
          <a:bodyPr/>
          <a:lstStyle/>
          <a:p>
            <a:r>
              <a:rPr lang="en-US" dirty="0"/>
              <a:t>National Security Letter – what does it cover</a:t>
            </a:r>
          </a:p>
        </p:txBody>
      </p:sp>
      <p:sp>
        <p:nvSpPr>
          <p:cNvPr id="3" name="Content Placeholder 2">
            <a:extLst>
              <a:ext uri="{FF2B5EF4-FFF2-40B4-BE49-F238E27FC236}">
                <a16:creationId xmlns:a16="http://schemas.microsoft.com/office/drawing/2014/main" id="{B444A514-EAC9-41F6-91C6-A8E9F8CFA13A}"/>
              </a:ext>
            </a:extLst>
          </p:cNvPr>
          <p:cNvSpPr>
            <a:spLocks noGrp="1"/>
          </p:cNvSpPr>
          <p:nvPr>
            <p:ph idx="1"/>
          </p:nvPr>
        </p:nvSpPr>
        <p:spPr/>
        <p:txBody>
          <a:bodyPr>
            <a:normAutofit lnSpcReduction="10000"/>
          </a:bodyPr>
          <a:lstStyle/>
          <a:p>
            <a:pPr marL="342900" indent="-34290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a:pPr>
            <a:r>
              <a:rPr lang="en-US" dirty="0"/>
              <a:t>Duty to provide.—A wire or electronic communication service provider shall comply with a request for subscriber information and toll billing records information, or electronic communication transactional records in its custody or possession made by the Director of the Federal Bureau of Investigation under subsection (b) of this section.</a:t>
            </a:r>
          </a:p>
          <a:p>
            <a:r>
              <a:rPr lang="en-US" dirty="0"/>
              <a:t>(not the content of email, just metadata and business records.)</a:t>
            </a:r>
          </a:p>
        </p:txBody>
      </p:sp>
      <p:sp>
        <p:nvSpPr>
          <p:cNvPr id="4" name="Slide Number Placeholder 3">
            <a:extLst>
              <a:ext uri="{FF2B5EF4-FFF2-40B4-BE49-F238E27FC236}">
                <a16:creationId xmlns:a16="http://schemas.microsoft.com/office/drawing/2014/main" id="{BA0020FC-87BD-40A1-8E76-1EA7D6925344}"/>
              </a:ext>
            </a:extLst>
          </p:cNvPr>
          <p:cNvSpPr>
            <a:spLocks noGrp="1"/>
          </p:cNvSpPr>
          <p:nvPr>
            <p:ph type="sldNum" sz="quarter" idx="12"/>
          </p:nvPr>
        </p:nvSpPr>
        <p:spPr/>
        <p:txBody>
          <a:bodyPr/>
          <a:lstStyle/>
          <a:p>
            <a:fld id="{2CD2705D-2BB4-40D0-9D49-B42E0F482B5A}" type="slidenum">
              <a:rPr lang="en-US" altLang="en-US" smtClean="0"/>
              <a:pPr/>
              <a:t>5</a:t>
            </a:fld>
            <a:endParaRPr lang="en-US" alt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4FCF9674-0F8D-4316-8FED-507E710F4B19}"/>
                  </a:ext>
                </a:extLst>
              </p14:cNvPr>
              <p14:cNvContentPartPr/>
              <p14:nvPr/>
            </p14:nvContentPartPr>
            <p14:xfrm>
              <a:off x="729360" y="1628640"/>
              <a:ext cx="10211040" cy="4351680"/>
            </p14:xfrm>
          </p:contentPart>
        </mc:Choice>
        <mc:Fallback>
          <p:pic>
            <p:nvPicPr>
              <p:cNvPr id="6" name="Ink 5">
                <a:extLst>
                  <a:ext uri="{FF2B5EF4-FFF2-40B4-BE49-F238E27FC236}">
                    <a16:creationId xmlns:a16="http://schemas.microsoft.com/office/drawing/2014/main" id="{4FCF9674-0F8D-4316-8FED-507E710F4B19}"/>
                  </a:ext>
                </a:extLst>
              </p:cNvPr>
              <p:cNvPicPr/>
              <p:nvPr/>
            </p:nvPicPr>
            <p:blipFill>
              <a:blip r:embed="rId3"/>
              <a:stretch>
                <a:fillRect/>
              </a:stretch>
            </p:blipFill>
            <p:spPr>
              <a:xfrm>
                <a:off x="720000" y="1619280"/>
                <a:ext cx="10229760" cy="4370400"/>
              </a:xfrm>
              <a:prstGeom prst="rect">
                <a:avLst/>
              </a:prstGeom>
            </p:spPr>
          </p:pic>
        </mc:Fallback>
      </mc:AlternateContent>
    </p:spTree>
    <p:extLst>
      <p:ext uri="{BB962C8B-B14F-4D97-AF65-F5344CB8AC3E}">
        <p14:creationId xmlns:p14="http://schemas.microsoft.com/office/powerpoint/2010/main" val="1294907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6291-7D16-40F2-AC0D-88B699A63A8B}"/>
              </a:ext>
            </a:extLst>
          </p:cNvPr>
          <p:cNvSpPr>
            <a:spLocks noGrp="1"/>
          </p:cNvSpPr>
          <p:nvPr>
            <p:ph type="title"/>
          </p:nvPr>
        </p:nvSpPr>
        <p:spPr/>
        <p:txBody>
          <a:bodyPr/>
          <a:lstStyle/>
          <a:p>
            <a:r>
              <a:rPr lang="en-US" dirty="0"/>
              <a:t>Who issues a NSL?</a:t>
            </a:r>
          </a:p>
        </p:txBody>
      </p:sp>
      <p:sp>
        <p:nvSpPr>
          <p:cNvPr id="3" name="Content Placeholder 2">
            <a:extLst>
              <a:ext uri="{FF2B5EF4-FFF2-40B4-BE49-F238E27FC236}">
                <a16:creationId xmlns:a16="http://schemas.microsoft.com/office/drawing/2014/main" id="{E149A6E2-C3B9-421D-A60E-7B1239B43F02}"/>
              </a:ext>
            </a:extLst>
          </p:cNvPr>
          <p:cNvSpPr>
            <a:spLocks noGrp="1"/>
          </p:cNvSpPr>
          <p:nvPr>
            <p:ph idx="1"/>
          </p:nvPr>
        </p:nvSpPr>
        <p:spPr/>
        <p:txBody>
          <a:bodyPr>
            <a:normAutofit/>
          </a:bodyPr>
          <a:lstStyle/>
          <a:p>
            <a:pPr lvl="0"/>
            <a:r>
              <a:rPr lang="en-US" dirty="0"/>
              <a:t>(b) Required certification.—The Director of the Federal Bureau of Investigation, or his designee in a position not lower than Deputy Assistant Director at Bureau headquarters or a Special Agent in Charge in a Bureau field office </a:t>
            </a:r>
            <a:r>
              <a:rPr lang="en-US" dirty="0" err="1"/>
              <a:t>designate’d</a:t>
            </a:r>
            <a:r>
              <a:rPr lang="en-US" dirty="0"/>
              <a:t> by the Director, may—</a:t>
            </a:r>
          </a:p>
        </p:txBody>
      </p:sp>
      <p:sp>
        <p:nvSpPr>
          <p:cNvPr id="4" name="Slide Number Placeholder 3">
            <a:extLst>
              <a:ext uri="{FF2B5EF4-FFF2-40B4-BE49-F238E27FC236}">
                <a16:creationId xmlns:a16="http://schemas.microsoft.com/office/drawing/2014/main" id="{0B5E919B-356F-4047-9298-D3C334E5CCF2}"/>
              </a:ext>
            </a:extLst>
          </p:cNvPr>
          <p:cNvSpPr>
            <a:spLocks noGrp="1"/>
          </p:cNvSpPr>
          <p:nvPr>
            <p:ph type="sldNum" sz="quarter" idx="12"/>
          </p:nvPr>
        </p:nvSpPr>
        <p:spPr/>
        <p:txBody>
          <a:bodyPr/>
          <a:lstStyle/>
          <a:p>
            <a:fld id="{2CD2705D-2BB4-40D0-9D49-B42E0F482B5A}" type="slidenum">
              <a:rPr lang="en-US" altLang="en-US" smtClean="0"/>
              <a:pPr/>
              <a:t>6</a:t>
            </a:fld>
            <a:endParaRPr lang="en-US" alt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971F3AB7-CC02-47C4-82A6-1AE19536209A}"/>
                  </a:ext>
                </a:extLst>
              </p14:cNvPr>
              <p14:cNvContentPartPr/>
              <p14:nvPr/>
            </p14:nvContentPartPr>
            <p14:xfrm>
              <a:off x="1177920" y="2887560"/>
              <a:ext cx="6962760" cy="857520"/>
            </p14:xfrm>
          </p:contentPart>
        </mc:Choice>
        <mc:Fallback>
          <p:pic>
            <p:nvPicPr>
              <p:cNvPr id="6" name="Ink 5">
                <a:extLst>
                  <a:ext uri="{FF2B5EF4-FFF2-40B4-BE49-F238E27FC236}">
                    <a16:creationId xmlns:a16="http://schemas.microsoft.com/office/drawing/2014/main" id="{971F3AB7-CC02-47C4-82A6-1AE19536209A}"/>
                  </a:ext>
                </a:extLst>
              </p:cNvPr>
              <p:cNvPicPr/>
              <p:nvPr/>
            </p:nvPicPr>
            <p:blipFill>
              <a:blip r:embed="rId3"/>
              <a:stretch>
                <a:fillRect/>
              </a:stretch>
            </p:blipFill>
            <p:spPr>
              <a:xfrm>
                <a:off x="1168560" y="2878200"/>
                <a:ext cx="6981480" cy="876240"/>
              </a:xfrm>
              <a:prstGeom prst="rect">
                <a:avLst/>
              </a:prstGeom>
            </p:spPr>
          </p:pic>
        </mc:Fallback>
      </mc:AlternateContent>
    </p:spTree>
    <p:extLst>
      <p:ext uri="{BB962C8B-B14F-4D97-AF65-F5344CB8AC3E}">
        <p14:creationId xmlns:p14="http://schemas.microsoft.com/office/powerpoint/2010/main" val="1382895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A0A6-7395-4C17-BF4B-A41A7B5D9158}"/>
              </a:ext>
            </a:extLst>
          </p:cNvPr>
          <p:cNvSpPr>
            <a:spLocks noGrp="1"/>
          </p:cNvSpPr>
          <p:nvPr>
            <p:ph type="title"/>
          </p:nvPr>
        </p:nvSpPr>
        <p:spPr/>
        <p:txBody>
          <a:bodyPr/>
          <a:lstStyle/>
          <a:p>
            <a:r>
              <a:rPr lang="en-US" dirty="0"/>
              <a:t>What does the Director have to Certify</a:t>
            </a:r>
            <a:r>
              <a:rPr lang="en-US" baseline="0" dirty="0"/>
              <a:t>?</a:t>
            </a:r>
            <a:endParaRPr lang="en-US" dirty="0"/>
          </a:p>
        </p:txBody>
      </p:sp>
      <p:sp>
        <p:nvSpPr>
          <p:cNvPr id="3" name="Content Placeholder 2">
            <a:extLst>
              <a:ext uri="{FF2B5EF4-FFF2-40B4-BE49-F238E27FC236}">
                <a16:creationId xmlns:a16="http://schemas.microsoft.com/office/drawing/2014/main" id="{768F1A69-1A78-40BE-89B7-F41E2DDE37A7}"/>
              </a:ext>
            </a:extLst>
          </p:cNvPr>
          <p:cNvSpPr>
            <a:spLocks noGrp="1"/>
          </p:cNvSpPr>
          <p:nvPr>
            <p:ph idx="1"/>
          </p:nvPr>
        </p:nvSpPr>
        <p:spPr/>
        <p:txBody>
          <a:bodyPr>
            <a:normAutofit/>
          </a:bodyPr>
          <a:lstStyle/>
          <a:p>
            <a:pPr lvl="0"/>
            <a:r>
              <a:rPr lang="en-US" dirty="0"/>
              <a:t>(1) … if the Director (or his designee) certifies in writing to the wire or electronic communication service provider to which the request is made that the name, address, length of service, and toll billing records sought are </a:t>
            </a:r>
            <a:r>
              <a:rPr lang="en-US" dirty="0">
                <a:highlight>
                  <a:srgbClr val="FFFF00"/>
                </a:highlight>
              </a:rPr>
              <a:t>relevant</a:t>
            </a:r>
            <a:r>
              <a:rPr lang="en-US" dirty="0"/>
              <a:t> to an authorized investigation to protect against international terrorism or clandestine intelligence activities, </a:t>
            </a:r>
          </a:p>
        </p:txBody>
      </p:sp>
      <p:sp>
        <p:nvSpPr>
          <p:cNvPr id="4" name="Slide Number Placeholder 3">
            <a:extLst>
              <a:ext uri="{FF2B5EF4-FFF2-40B4-BE49-F238E27FC236}">
                <a16:creationId xmlns:a16="http://schemas.microsoft.com/office/drawing/2014/main" id="{44663C02-3E8E-467E-8DF0-0F512BCA457C}"/>
              </a:ext>
            </a:extLst>
          </p:cNvPr>
          <p:cNvSpPr>
            <a:spLocks noGrp="1"/>
          </p:cNvSpPr>
          <p:nvPr>
            <p:ph type="sldNum" sz="quarter" idx="12"/>
          </p:nvPr>
        </p:nvSpPr>
        <p:spPr/>
        <p:txBody>
          <a:bodyPr/>
          <a:lstStyle/>
          <a:p>
            <a:fld id="{2CD2705D-2BB4-40D0-9D49-B42E0F482B5A}" type="slidenum">
              <a:rPr lang="en-US" altLang="en-US" smtClean="0"/>
              <a:pPr/>
              <a:t>7</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24DEE3E5-9B1D-49B5-8A99-BC3C55C4A658}"/>
                  </a:ext>
                </a:extLst>
              </p14:cNvPr>
              <p14:cNvContentPartPr/>
              <p14:nvPr/>
            </p14:nvContentPartPr>
            <p14:xfrm>
              <a:off x="976320" y="3147120"/>
              <a:ext cx="8310600" cy="1874520"/>
            </p14:xfrm>
          </p:contentPart>
        </mc:Choice>
        <mc:Fallback>
          <p:pic>
            <p:nvPicPr>
              <p:cNvPr id="5" name="Ink 4">
                <a:extLst>
                  <a:ext uri="{FF2B5EF4-FFF2-40B4-BE49-F238E27FC236}">
                    <a16:creationId xmlns:a16="http://schemas.microsoft.com/office/drawing/2014/main" id="{24DEE3E5-9B1D-49B5-8A99-BC3C55C4A658}"/>
                  </a:ext>
                </a:extLst>
              </p:cNvPr>
              <p:cNvPicPr/>
              <p:nvPr/>
            </p:nvPicPr>
            <p:blipFill>
              <a:blip r:embed="rId3"/>
              <a:stretch>
                <a:fillRect/>
              </a:stretch>
            </p:blipFill>
            <p:spPr>
              <a:xfrm>
                <a:off x="966960" y="3137760"/>
                <a:ext cx="8329320" cy="1893240"/>
              </a:xfrm>
              <a:prstGeom prst="rect">
                <a:avLst/>
              </a:prstGeom>
            </p:spPr>
          </p:pic>
        </mc:Fallback>
      </mc:AlternateContent>
    </p:spTree>
    <p:extLst>
      <p:ext uri="{BB962C8B-B14F-4D97-AF65-F5344CB8AC3E}">
        <p14:creationId xmlns:p14="http://schemas.microsoft.com/office/powerpoint/2010/main" val="1940921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1B8FE-FC95-4187-B399-89014359BAF0}"/>
              </a:ext>
            </a:extLst>
          </p:cNvPr>
          <p:cNvSpPr>
            <a:spLocks noGrp="1"/>
          </p:cNvSpPr>
          <p:nvPr>
            <p:ph type="title"/>
          </p:nvPr>
        </p:nvSpPr>
        <p:spPr/>
        <p:txBody>
          <a:bodyPr/>
          <a:lstStyle/>
          <a:p>
            <a:r>
              <a:rPr lang="en-US" dirty="0"/>
              <a:t>Limitation of the purpose of an investigation</a:t>
            </a:r>
          </a:p>
        </p:txBody>
      </p:sp>
      <p:sp>
        <p:nvSpPr>
          <p:cNvPr id="3" name="Content Placeholder 2">
            <a:extLst>
              <a:ext uri="{FF2B5EF4-FFF2-40B4-BE49-F238E27FC236}">
                <a16:creationId xmlns:a16="http://schemas.microsoft.com/office/drawing/2014/main" id="{2D90D718-4178-45C2-ADE9-7EADB7AC85FE}"/>
              </a:ext>
            </a:extLst>
          </p:cNvPr>
          <p:cNvSpPr>
            <a:spLocks noGrp="1"/>
          </p:cNvSpPr>
          <p:nvPr>
            <p:ph idx="1"/>
          </p:nvPr>
        </p:nvSpPr>
        <p:spPr/>
        <p:txBody>
          <a:bodyPr/>
          <a:lstStyle/>
          <a:p>
            <a:pPr lvl="0"/>
            <a:r>
              <a:rPr lang="en-US" dirty="0"/>
              <a:t>provided that such an investigation of a United States person is not conducted solely on the basis of activities protected by the first amendment to the Constitution of the United States. . . .</a:t>
            </a:r>
          </a:p>
        </p:txBody>
      </p:sp>
      <p:sp>
        <p:nvSpPr>
          <p:cNvPr id="4" name="Slide Number Placeholder 3">
            <a:extLst>
              <a:ext uri="{FF2B5EF4-FFF2-40B4-BE49-F238E27FC236}">
                <a16:creationId xmlns:a16="http://schemas.microsoft.com/office/drawing/2014/main" id="{BD985EA0-5DD8-44CC-B0AE-099FF08E474F}"/>
              </a:ext>
            </a:extLst>
          </p:cNvPr>
          <p:cNvSpPr>
            <a:spLocks noGrp="1"/>
          </p:cNvSpPr>
          <p:nvPr>
            <p:ph type="sldNum" sz="quarter" idx="12"/>
          </p:nvPr>
        </p:nvSpPr>
        <p:spPr/>
        <p:txBody>
          <a:bodyPr/>
          <a:lstStyle/>
          <a:p>
            <a:fld id="{2CD2705D-2BB4-40D0-9D49-B42E0F482B5A}" type="slidenum">
              <a:rPr lang="en-US" altLang="en-US" smtClean="0"/>
              <a:pPr/>
              <a:t>8</a:t>
            </a:fld>
            <a:endParaRPr lang="en-US" alt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5FA4A31E-3273-4205-BE65-6E921C7152EA}"/>
                  </a:ext>
                </a:extLst>
              </p14:cNvPr>
              <p14:cNvContentPartPr/>
              <p14:nvPr/>
            </p14:nvContentPartPr>
            <p14:xfrm>
              <a:off x="784440" y="2184480"/>
              <a:ext cx="7718760" cy="1197720"/>
            </p14:xfrm>
          </p:contentPart>
        </mc:Choice>
        <mc:Fallback>
          <p:pic>
            <p:nvPicPr>
              <p:cNvPr id="6" name="Ink 5">
                <a:extLst>
                  <a:ext uri="{FF2B5EF4-FFF2-40B4-BE49-F238E27FC236}">
                    <a16:creationId xmlns:a16="http://schemas.microsoft.com/office/drawing/2014/main" id="{5FA4A31E-3273-4205-BE65-6E921C7152EA}"/>
                  </a:ext>
                </a:extLst>
              </p:cNvPr>
              <p:cNvPicPr/>
              <p:nvPr/>
            </p:nvPicPr>
            <p:blipFill>
              <a:blip r:embed="rId3"/>
              <a:stretch>
                <a:fillRect/>
              </a:stretch>
            </p:blipFill>
            <p:spPr>
              <a:xfrm>
                <a:off x="775080" y="2175120"/>
                <a:ext cx="7737480" cy="1216440"/>
              </a:xfrm>
              <a:prstGeom prst="rect">
                <a:avLst/>
              </a:prstGeom>
            </p:spPr>
          </p:pic>
        </mc:Fallback>
      </mc:AlternateContent>
    </p:spTree>
    <p:extLst>
      <p:ext uri="{BB962C8B-B14F-4D97-AF65-F5344CB8AC3E}">
        <p14:creationId xmlns:p14="http://schemas.microsoft.com/office/powerpoint/2010/main" val="2972806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7936-D0F6-4DF2-998C-E24736E36B13}"/>
              </a:ext>
            </a:extLst>
          </p:cNvPr>
          <p:cNvSpPr>
            <a:spLocks noGrp="1"/>
          </p:cNvSpPr>
          <p:nvPr>
            <p:ph type="title"/>
          </p:nvPr>
        </p:nvSpPr>
        <p:spPr/>
        <p:txBody>
          <a:bodyPr/>
          <a:lstStyle/>
          <a:p>
            <a:r>
              <a:rPr lang="en-US" dirty="0"/>
              <a:t>Limitations on disclosure by the recipient</a:t>
            </a:r>
          </a:p>
        </p:txBody>
      </p:sp>
      <p:sp>
        <p:nvSpPr>
          <p:cNvPr id="3" name="Content Placeholder 2">
            <a:extLst>
              <a:ext uri="{FF2B5EF4-FFF2-40B4-BE49-F238E27FC236}">
                <a16:creationId xmlns:a16="http://schemas.microsoft.com/office/drawing/2014/main" id="{D4887654-9DEE-448F-B45C-66269B691E7C}"/>
              </a:ext>
            </a:extLst>
          </p:cNvPr>
          <p:cNvSpPr>
            <a:spLocks noGrp="1"/>
          </p:cNvSpPr>
          <p:nvPr>
            <p:ph idx="1"/>
          </p:nvPr>
        </p:nvSpPr>
        <p:spPr/>
        <p:txBody>
          <a:bodyPr/>
          <a:lstStyle/>
          <a:p>
            <a:pPr lvl="0"/>
            <a:r>
              <a:rPr lang="en-US" dirty="0"/>
              <a:t>(c) Prohibition of certain disclosure.—No wire or electronic communication service provider, or officer, employee, or agent thereof, shall disclose to any person that the Federal Bureau of Investigation has sought or obtained access to information or records under this section. . . .</a:t>
            </a:r>
          </a:p>
          <a:p>
            <a:pPr lvl="0" eaLnBrk="1" hangingPunct="1"/>
            <a:r>
              <a:rPr lang="en-US" altLang="en-US" dirty="0"/>
              <a:t>Does this apply to the entity's lawyer?</a:t>
            </a:r>
          </a:p>
          <a:p>
            <a:pPr lvl="0" eaLnBrk="1" hangingPunct="1"/>
            <a:r>
              <a:rPr lang="en-US" altLang="en-US" dirty="0"/>
              <a:t>Does that raise constitutional issues?</a:t>
            </a:r>
            <a:endParaRPr lang="en-US" altLang="en-US" sz="2400" i="1" dirty="0"/>
          </a:p>
        </p:txBody>
      </p:sp>
      <p:sp>
        <p:nvSpPr>
          <p:cNvPr id="4" name="Slide Number Placeholder 3">
            <a:extLst>
              <a:ext uri="{FF2B5EF4-FFF2-40B4-BE49-F238E27FC236}">
                <a16:creationId xmlns:a16="http://schemas.microsoft.com/office/drawing/2014/main" id="{5C0FCD39-8E58-4585-9630-4DF64DEDFD53}"/>
              </a:ext>
            </a:extLst>
          </p:cNvPr>
          <p:cNvSpPr>
            <a:spLocks noGrp="1"/>
          </p:cNvSpPr>
          <p:nvPr>
            <p:ph type="sldNum" sz="quarter" idx="12"/>
          </p:nvPr>
        </p:nvSpPr>
        <p:spPr/>
        <p:txBody>
          <a:bodyPr/>
          <a:lstStyle/>
          <a:p>
            <a:fld id="{2CD2705D-2BB4-40D0-9D49-B42E0F482B5A}" type="slidenum">
              <a:rPr lang="en-US" altLang="en-US" smtClean="0"/>
              <a:pPr/>
              <a:t>9</a:t>
            </a:fld>
            <a:endParaRPr lang="en-US" alt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C71B0858-401B-410A-9156-FB00C7A5144D}"/>
                  </a:ext>
                </a:extLst>
              </p14:cNvPr>
              <p14:cNvContentPartPr/>
              <p14:nvPr/>
            </p14:nvContentPartPr>
            <p14:xfrm>
              <a:off x="270000" y="2167920"/>
              <a:ext cx="8734680" cy="2694960"/>
            </p14:xfrm>
          </p:contentPart>
        </mc:Choice>
        <mc:Fallback>
          <p:pic>
            <p:nvPicPr>
              <p:cNvPr id="6" name="Ink 5">
                <a:extLst>
                  <a:ext uri="{FF2B5EF4-FFF2-40B4-BE49-F238E27FC236}">
                    <a16:creationId xmlns:a16="http://schemas.microsoft.com/office/drawing/2014/main" id="{C71B0858-401B-410A-9156-FB00C7A5144D}"/>
                  </a:ext>
                </a:extLst>
              </p:cNvPr>
              <p:cNvPicPr/>
              <p:nvPr/>
            </p:nvPicPr>
            <p:blipFill>
              <a:blip r:embed="rId3"/>
              <a:stretch>
                <a:fillRect/>
              </a:stretch>
            </p:blipFill>
            <p:spPr>
              <a:xfrm>
                <a:off x="260640" y="2158560"/>
                <a:ext cx="8753400" cy="2713680"/>
              </a:xfrm>
              <a:prstGeom prst="rect">
                <a:avLst/>
              </a:prstGeom>
            </p:spPr>
          </p:pic>
        </mc:Fallback>
      </mc:AlternateContent>
    </p:spTree>
    <p:extLst>
      <p:ext uri="{BB962C8B-B14F-4D97-AF65-F5344CB8AC3E}">
        <p14:creationId xmlns:p14="http://schemas.microsoft.com/office/powerpoint/2010/main" val="3099521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CF1A82-0E3F-48FE-843A-8254F22E656F}" vid="{DCB8EE7F-0FD7-4D85-9775-2B891E6859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256</TotalTime>
  <Words>2108</Words>
  <Application>Microsoft Office PowerPoint</Application>
  <PresentationFormat>Widescreen</PresentationFormat>
  <Paragraphs>141</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Atkinson Hyperlegible</vt:lpstr>
      <vt:lpstr>Calibri</vt:lpstr>
      <vt:lpstr>Tahoma</vt:lpstr>
      <vt:lpstr>Wingdings</vt:lpstr>
      <vt:lpstr>Office Theme</vt:lpstr>
      <vt:lpstr>What is Important to Remember?</vt:lpstr>
      <vt:lpstr>Chapter 24</vt:lpstr>
      <vt:lpstr>National Security Letters</vt:lpstr>
      <vt:lpstr>PowerPoint Presentation</vt:lpstr>
      <vt:lpstr>National Security Letter – what does it cover</vt:lpstr>
      <vt:lpstr>Who issues a NSL?</vt:lpstr>
      <vt:lpstr>What does the Director have to Certify?</vt:lpstr>
      <vt:lpstr>Limitation of the purpose of an investigation</vt:lpstr>
      <vt:lpstr>Limitations on disclosure by the recipient</vt:lpstr>
      <vt:lpstr>Doe v. Ashcroft (Doe I), 334 F. Supp. 2d 471 (2004) </vt:lpstr>
      <vt:lpstr>PowerPoint Presentation</vt:lpstr>
      <vt:lpstr>Facts</vt:lpstr>
      <vt:lpstr>Alternative to NSL: Administrative Subpoenas</vt:lpstr>
      <vt:lpstr>Alternative to NSL: Criminal Subpoenas</vt:lpstr>
      <vt:lpstr>National Security Letters As Intimidation</vt:lpstr>
      <vt:lpstr>What is the implication of no one other than does challenging an NSL?</vt:lpstr>
      <vt:lpstr>Is §2709(c) a Prior Restraint?</vt:lpstr>
      <vt:lpstr>Fixing §2709(c)</vt:lpstr>
      <vt:lpstr>The Current Status of National Security Letters</vt:lpstr>
      <vt:lpstr>Carpenter</vt:lpstr>
      <vt:lpstr>Bulk Data Collection</vt:lpstr>
      <vt:lpstr>ACLU v. Clapper, 785 F.3d 787 (2015) </vt:lpstr>
      <vt:lpstr>What is Bulk Data in ACLU v. Clapper?</vt:lpstr>
      <vt:lpstr>Section 215</vt:lpstr>
      <vt:lpstr>The Order</vt:lpstr>
      <vt:lpstr>The Database</vt:lpstr>
      <vt:lpstr>Call Event Hop Scenario and Method of Counting</vt:lpstr>
      <vt:lpstr>The Legal Problem</vt:lpstr>
      <vt:lpstr>What are the Criteria for a Threat Assessment?</vt:lpstr>
      <vt:lpstr>Rejecting the Order</vt:lpstr>
      <vt:lpstr>Tweaks</vt:lpstr>
      <vt:lpstr>Current Status of the Program</vt:lpstr>
      <vt:lpstr>Access to Certain Business Records for Foreign Intelligence and International Terrorism Investigations 50 U.S.C. §1861 (2018)</vt:lpstr>
      <vt:lpstr>Data Mining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P Richards</dc:creator>
  <cp:lastModifiedBy>Edward P Richards</cp:lastModifiedBy>
  <cp:revision>28</cp:revision>
  <dcterms:created xsi:type="dcterms:W3CDTF">2021-03-18T12:33:57Z</dcterms:created>
  <dcterms:modified xsi:type="dcterms:W3CDTF">2021-03-25T16:20:39Z</dcterms:modified>
</cp:coreProperties>
</file>